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Lst>
  <p:sldSz cx="30275213" cy="428037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52E"/>
    <a:srgbClr val="0070C0"/>
    <a:srgbClr val="C55A11"/>
    <a:srgbClr val="325AA1"/>
    <a:srgbClr val="1C079B"/>
    <a:srgbClr val="E802CD"/>
    <a:srgbClr val="BAB4E1"/>
    <a:srgbClr val="4E77AA"/>
    <a:srgbClr val="13457E"/>
    <a:srgbClr val="FE7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94660"/>
  </p:normalViewPr>
  <p:slideViewPr>
    <p:cSldViewPr snapToGrid="0">
      <p:cViewPr>
        <p:scale>
          <a:sx n="71" d="100"/>
          <a:sy n="71" d="100"/>
        </p:scale>
        <p:origin x="-2826" y="-9330"/>
      </p:cViewPr>
      <p:guideLst>
        <p:guide orient="horz" pos="13482"/>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haskya\Desktop\EXP%202019-03-21_Primary%20Drying%20Endpoint%20of%20IgG_NIBSC_GEA%20Sciospec%20TVI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bhaskya\Desktop\EXP%202019-03-21_Primary%20Drying%20Endpoint%20of%20IgG_NIBSC_GEA%20Sciospec%20TVI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bhaskya\Desktop\EXP%202019-03-21_Primary%20Drying%20Endpoint%20of%20IgG_NIBSC_GEA%20Sciospec%20TVI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bhaskya\Desktop\EXP%202019-03-21_Primary%20Drying%20Endpoint%20of%20IgG_NIBSC_GEA%20Sciospec%20TVI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bhaskya\Desktop\EXP%202019-03-21_Primary%20Drying%20Endpoint%20of%20IgG_NIBSC_GEA%20Sciospec%20TVI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bhaskya\Desktop\EXP%202019-03-21_Primary%20Drying%20Endpoint%20of%20IgG_NIBSC_GEA%20Sciospec%20TVI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bhaskya\Desktop\EXP%202019-03-21_Primary%20Drying%20Endpoint%20of%20IgG_NIBSC_GEA%20Sciospec%20TVI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bhaskya\Desktop\EXP%202019-03-21_Primary%20Drying%20Endpoint%20of%20IgG_NIBSC_GEA%20Sciospec%20TV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65813020503627"/>
          <c:y val="7.9429059829059831E-2"/>
          <c:w val="0.56231254435749223"/>
          <c:h val="0.67100578739879613"/>
        </c:manualLayout>
      </c:layout>
      <c:scatterChart>
        <c:scatterStyle val="smoothMarker"/>
        <c:varyColors val="0"/>
        <c:ser>
          <c:idx val="2"/>
          <c:order val="0"/>
          <c:tx>
            <c:strRef>
              <c:f>'Tslice100KHz_Ch3_F2 Edge plot'!$F$2</c:f>
              <c:strCache>
                <c:ptCount val="1"/>
                <c:pt idx="0">
                  <c:v>C'(100 KHz)</c:v>
                </c:pt>
              </c:strCache>
            </c:strRef>
          </c:tx>
          <c:spPr>
            <a:ln w="12700">
              <a:solidFill>
                <a:srgbClr val="FF0000"/>
              </a:solidFill>
            </a:ln>
          </c:spPr>
          <c:marker>
            <c:symbol val="none"/>
          </c:marker>
          <c:xVal>
            <c:numRef>
              <c:f>'Tslice100KHz_Ch3_F2 Edge plot'!$M$7:$M$4000</c:f>
              <c:numCache>
                <c:formatCode>General</c:formatCode>
                <c:ptCount val="399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formatCode="0.00">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1.0000000000012221E-3</c:v>
                </c:pt>
                <c:pt idx="646">
                  <c:v>3.399999999999892E-2</c:v>
                </c:pt>
                <c:pt idx="647">
                  <c:v>6.7000000000000171E-2</c:v>
                </c:pt>
                <c:pt idx="648">
                  <c:v>0.10000000000000142</c:v>
                </c:pt>
                <c:pt idx="649">
                  <c:v>0.13400000000000034</c:v>
                </c:pt>
                <c:pt idx="650">
                  <c:v>0.16700000000000159</c:v>
                </c:pt>
                <c:pt idx="651">
                  <c:v>0.20100000000000051</c:v>
                </c:pt>
                <c:pt idx="652">
                  <c:v>0.23400000000000176</c:v>
                </c:pt>
                <c:pt idx="653">
                  <c:v>0.26699999999999946</c:v>
                </c:pt>
                <c:pt idx="654">
                  <c:v>0.30000000000000071</c:v>
                </c:pt>
                <c:pt idx="655">
                  <c:v>0.33399999999999963</c:v>
                </c:pt>
                <c:pt idx="656">
                  <c:v>0.36700000000000088</c:v>
                </c:pt>
                <c:pt idx="657">
                  <c:v>0.4009999999999998</c:v>
                </c:pt>
                <c:pt idx="658">
                  <c:v>0.43400000000000105</c:v>
                </c:pt>
                <c:pt idx="659">
                  <c:v>0.46699999999999875</c:v>
                </c:pt>
                <c:pt idx="660">
                  <c:v>0.50100000000000122</c:v>
                </c:pt>
                <c:pt idx="661">
                  <c:v>0.53399999999999892</c:v>
                </c:pt>
                <c:pt idx="662">
                  <c:v>0.56700000000000017</c:v>
                </c:pt>
                <c:pt idx="663">
                  <c:v>0.60000000000000142</c:v>
                </c:pt>
                <c:pt idx="664">
                  <c:v>0.63400000000000034</c:v>
                </c:pt>
                <c:pt idx="665">
                  <c:v>0.66700000000000159</c:v>
                </c:pt>
                <c:pt idx="666">
                  <c:v>0.69999999999999929</c:v>
                </c:pt>
                <c:pt idx="667">
                  <c:v>0.73400000000000176</c:v>
                </c:pt>
                <c:pt idx="668">
                  <c:v>0.76699999999999946</c:v>
                </c:pt>
                <c:pt idx="669">
                  <c:v>0.80000000000000071</c:v>
                </c:pt>
                <c:pt idx="670">
                  <c:v>0.83399999999999963</c:v>
                </c:pt>
                <c:pt idx="671">
                  <c:v>0.86700000000000088</c:v>
                </c:pt>
                <c:pt idx="672">
                  <c:v>0.90000000000000213</c:v>
                </c:pt>
                <c:pt idx="673">
                  <c:v>0.93400000000000105</c:v>
                </c:pt>
                <c:pt idx="674">
                  <c:v>0.96699999999999875</c:v>
                </c:pt>
                <c:pt idx="675">
                  <c:v>1</c:v>
                </c:pt>
                <c:pt idx="676">
                  <c:v>1.0339999999999989</c:v>
                </c:pt>
                <c:pt idx="677">
                  <c:v>1.0670000000000002</c:v>
                </c:pt>
                <c:pt idx="678">
                  <c:v>1.1000000000000014</c:v>
                </c:pt>
                <c:pt idx="679">
                  <c:v>1.1340000000000003</c:v>
                </c:pt>
                <c:pt idx="680">
                  <c:v>1.1670000000000016</c:v>
                </c:pt>
                <c:pt idx="681">
                  <c:v>1.1999999999999993</c:v>
                </c:pt>
                <c:pt idx="682">
                  <c:v>1.2340000000000018</c:v>
                </c:pt>
                <c:pt idx="683">
                  <c:v>1.2669999999999995</c:v>
                </c:pt>
                <c:pt idx="684">
                  <c:v>1.3000000000000007</c:v>
                </c:pt>
                <c:pt idx="685">
                  <c:v>1.3339999999999996</c:v>
                </c:pt>
                <c:pt idx="686">
                  <c:v>1.3670000000000009</c:v>
                </c:pt>
                <c:pt idx="687">
                  <c:v>1.4000000000000021</c:v>
                </c:pt>
                <c:pt idx="688">
                  <c:v>1.4340000000000011</c:v>
                </c:pt>
                <c:pt idx="689">
                  <c:v>1.4669999999999987</c:v>
                </c:pt>
                <c:pt idx="690">
                  <c:v>1.5</c:v>
                </c:pt>
                <c:pt idx="691">
                  <c:v>1.5339999999999989</c:v>
                </c:pt>
                <c:pt idx="692">
                  <c:v>1.5670000000000002</c:v>
                </c:pt>
                <c:pt idx="693">
                  <c:v>1.6000000000000014</c:v>
                </c:pt>
                <c:pt idx="694">
                  <c:v>1.6340000000000003</c:v>
                </c:pt>
                <c:pt idx="695">
                  <c:v>1.6670000000000016</c:v>
                </c:pt>
                <c:pt idx="696">
                  <c:v>1.6999999999999993</c:v>
                </c:pt>
                <c:pt idx="697">
                  <c:v>1.7340000000000018</c:v>
                </c:pt>
                <c:pt idx="698">
                  <c:v>1.7669999999999995</c:v>
                </c:pt>
                <c:pt idx="699">
                  <c:v>1.8000000000000007</c:v>
                </c:pt>
                <c:pt idx="700">
                  <c:v>1.8339999999999996</c:v>
                </c:pt>
                <c:pt idx="701">
                  <c:v>1.8670000000000009</c:v>
                </c:pt>
                <c:pt idx="702">
                  <c:v>1.9000000000000021</c:v>
                </c:pt>
                <c:pt idx="703">
                  <c:v>1.9340000000000011</c:v>
                </c:pt>
                <c:pt idx="704">
                  <c:v>1.9669999999999987</c:v>
                </c:pt>
                <c:pt idx="705">
                  <c:v>2</c:v>
                </c:pt>
                <c:pt idx="706">
                  <c:v>2.0339999999999989</c:v>
                </c:pt>
                <c:pt idx="707">
                  <c:v>2.0670000000000002</c:v>
                </c:pt>
                <c:pt idx="708">
                  <c:v>2.1000000000000014</c:v>
                </c:pt>
                <c:pt idx="709">
                  <c:v>2.1340000000000003</c:v>
                </c:pt>
                <c:pt idx="710">
                  <c:v>2.1670000000000016</c:v>
                </c:pt>
                <c:pt idx="711">
                  <c:v>2.1999999999999993</c:v>
                </c:pt>
                <c:pt idx="712">
                  <c:v>2.2340000000000018</c:v>
                </c:pt>
                <c:pt idx="713">
                  <c:v>2.2669999999999995</c:v>
                </c:pt>
                <c:pt idx="714">
                  <c:v>2.3000000000000007</c:v>
                </c:pt>
                <c:pt idx="715">
                  <c:v>2.3339999999999996</c:v>
                </c:pt>
                <c:pt idx="716">
                  <c:v>2.3670000000000009</c:v>
                </c:pt>
                <c:pt idx="717">
                  <c:v>2.4000000000000021</c:v>
                </c:pt>
                <c:pt idx="718">
                  <c:v>2.4340000000000011</c:v>
                </c:pt>
                <c:pt idx="719">
                  <c:v>2.4669999999999987</c:v>
                </c:pt>
                <c:pt idx="720">
                  <c:v>2.5</c:v>
                </c:pt>
                <c:pt idx="721">
                  <c:v>2.5339999999999989</c:v>
                </c:pt>
                <c:pt idx="722">
                  <c:v>2.5670000000000002</c:v>
                </c:pt>
                <c:pt idx="723">
                  <c:v>2.6000000000000014</c:v>
                </c:pt>
                <c:pt idx="724">
                  <c:v>2.6340000000000003</c:v>
                </c:pt>
                <c:pt idx="725">
                  <c:v>2.6670000000000016</c:v>
                </c:pt>
                <c:pt idx="726">
                  <c:v>2.6999999999999993</c:v>
                </c:pt>
                <c:pt idx="727">
                  <c:v>2.7340000000000018</c:v>
                </c:pt>
                <c:pt idx="728">
                  <c:v>2.7669999999999995</c:v>
                </c:pt>
                <c:pt idx="729">
                  <c:v>2.8000000000000007</c:v>
                </c:pt>
                <c:pt idx="730">
                  <c:v>2.8339999999999996</c:v>
                </c:pt>
                <c:pt idx="731">
                  <c:v>2.8670000000000009</c:v>
                </c:pt>
                <c:pt idx="732">
                  <c:v>2.9000000000000021</c:v>
                </c:pt>
                <c:pt idx="733">
                  <c:v>2.9340000000000011</c:v>
                </c:pt>
                <c:pt idx="734">
                  <c:v>2.9669999999999987</c:v>
                </c:pt>
                <c:pt idx="735">
                  <c:v>3</c:v>
                </c:pt>
                <c:pt idx="736">
                  <c:v>3.0339999999999989</c:v>
                </c:pt>
                <c:pt idx="737">
                  <c:v>3.0670000000000002</c:v>
                </c:pt>
                <c:pt idx="738">
                  <c:v>3.1000000000000014</c:v>
                </c:pt>
                <c:pt idx="739">
                  <c:v>3.1340000000000003</c:v>
                </c:pt>
                <c:pt idx="740">
                  <c:v>3.1670000000000016</c:v>
                </c:pt>
                <c:pt idx="741">
                  <c:v>3.1999999999999993</c:v>
                </c:pt>
                <c:pt idx="742">
                  <c:v>3.2340000000000018</c:v>
                </c:pt>
                <c:pt idx="743">
                  <c:v>3.2669999999999995</c:v>
                </c:pt>
                <c:pt idx="744">
                  <c:v>3.3000000000000007</c:v>
                </c:pt>
                <c:pt idx="745">
                  <c:v>3.3339999999999996</c:v>
                </c:pt>
                <c:pt idx="746">
                  <c:v>3.3670000000000009</c:v>
                </c:pt>
                <c:pt idx="747">
                  <c:v>3.4000000000000021</c:v>
                </c:pt>
                <c:pt idx="748">
                  <c:v>3.4340000000000011</c:v>
                </c:pt>
                <c:pt idx="749">
                  <c:v>3.4669999999999987</c:v>
                </c:pt>
                <c:pt idx="750">
                  <c:v>3.5</c:v>
                </c:pt>
                <c:pt idx="751">
                  <c:v>3.5339999999999989</c:v>
                </c:pt>
                <c:pt idx="752">
                  <c:v>3.5670000000000002</c:v>
                </c:pt>
                <c:pt idx="753">
                  <c:v>3.6000000000000014</c:v>
                </c:pt>
                <c:pt idx="754">
                  <c:v>3.6340000000000003</c:v>
                </c:pt>
                <c:pt idx="755">
                  <c:v>3.6670000000000016</c:v>
                </c:pt>
                <c:pt idx="756">
                  <c:v>3.6999999999999993</c:v>
                </c:pt>
                <c:pt idx="757">
                  <c:v>3.7340000000000018</c:v>
                </c:pt>
                <c:pt idx="758">
                  <c:v>3.7669999999999995</c:v>
                </c:pt>
                <c:pt idx="759">
                  <c:v>3.8000000000000007</c:v>
                </c:pt>
                <c:pt idx="760">
                  <c:v>3.8339999999999996</c:v>
                </c:pt>
                <c:pt idx="761">
                  <c:v>3.8670000000000009</c:v>
                </c:pt>
                <c:pt idx="762">
                  <c:v>3.9000000000000021</c:v>
                </c:pt>
                <c:pt idx="763">
                  <c:v>3.9340000000000011</c:v>
                </c:pt>
                <c:pt idx="764">
                  <c:v>3.9669999999999987</c:v>
                </c:pt>
                <c:pt idx="765">
                  <c:v>4</c:v>
                </c:pt>
                <c:pt idx="766">
                  <c:v>4.0339999999999989</c:v>
                </c:pt>
                <c:pt idx="767">
                  <c:v>4.0670000000000002</c:v>
                </c:pt>
                <c:pt idx="768">
                  <c:v>4.1000000000000014</c:v>
                </c:pt>
                <c:pt idx="769">
                  <c:v>4.1340000000000003</c:v>
                </c:pt>
                <c:pt idx="770">
                  <c:v>4.1670000000000016</c:v>
                </c:pt>
                <c:pt idx="771">
                  <c:v>4.1999999999999993</c:v>
                </c:pt>
                <c:pt idx="772">
                  <c:v>4.2340000000000018</c:v>
                </c:pt>
                <c:pt idx="773">
                  <c:v>4.2669999999999995</c:v>
                </c:pt>
                <c:pt idx="774">
                  <c:v>4.3000000000000007</c:v>
                </c:pt>
                <c:pt idx="775">
                  <c:v>4.3339999999999996</c:v>
                </c:pt>
                <c:pt idx="776">
                  <c:v>4.3670000000000009</c:v>
                </c:pt>
                <c:pt idx="777">
                  <c:v>4.4000000000000021</c:v>
                </c:pt>
                <c:pt idx="778">
                  <c:v>4.4340000000000011</c:v>
                </c:pt>
                <c:pt idx="779">
                  <c:v>4.4669999999999987</c:v>
                </c:pt>
                <c:pt idx="780">
                  <c:v>4.5</c:v>
                </c:pt>
                <c:pt idx="781">
                  <c:v>4.5339999999999989</c:v>
                </c:pt>
                <c:pt idx="782">
                  <c:v>4.5670000000000002</c:v>
                </c:pt>
                <c:pt idx="783">
                  <c:v>4.6000000000000014</c:v>
                </c:pt>
                <c:pt idx="784">
                  <c:v>4.6340000000000003</c:v>
                </c:pt>
                <c:pt idx="785">
                  <c:v>4.6670000000000016</c:v>
                </c:pt>
                <c:pt idx="786">
                  <c:v>4.6999999999999993</c:v>
                </c:pt>
                <c:pt idx="787">
                  <c:v>4.7340000000000018</c:v>
                </c:pt>
                <c:pt idx="788">
                  <c:v>4.7669999999999995</c:v>
                </c:pt>
                <c:pt idx="789">
                  <c:v>4.8000000000000007</c:v>
                </c:pt>
                <c:pt idx="790">
                  <c:v>4.8339999999999996</c:v>
                </c:pt>
                <c:pt idx="791">
                  <c:v>4.8670000000000009</c:v>
                </c:pt>
                <c:pt idx="792">
                  <c:v>4.9000000000000021</c:v>
                </c:pt>
                <c:pt idx="793">
                  <c:v>4.9340000000000011</c:v>
                </c:pt>
                <c:pt idx="794">
                  <c:v>4.9669999999999987</c:v>
                </c:pt>
                <c:pt idx="795">
                  <c:v>5</c:v>
                </c:pt>
                <c:pt idx="796">
                  <c:v>5.0339999999999989</c:v>
                </c:pt>
                <c:pt idx="797">
                  <c:v>5.0670000000000002</c:v>
                </c:pt>
                <c:pt idx="798">
                  <c:v>5.1000000000000014</c:v>
                </c:pt>
                <c:pt idx="799">
                  <c:v>5.1340000000000003</c:v>
                </c:pt>
                <c:pt idx="800">
                  <c:v>5.1670000000000016</c:v>
                </c:pt>
                <c:pt idx="801">
                  <c:v>5.1999999999999993</c:v>
                </c:pt>
                <c:pt idx="802">
                  <c:v>5.2340000000000018</c:v>
                </c:pt>
                <c:pt idx="803">
                  <c:v>5.2669999999999995</c:v>
                </c:pt>
                <c:pt idx="804">
                  <c:v>5.3000000000000007</c:v>
                </c:pt>
                <c:pt idx="805">
                  <c:v>5.3339999999999996</c:v>
                </c:pt>
                <c:pt idx="806">
                  <c:v>5.3670000000000009</c:v>
                </c:pt>
                <c:pt idx="807">
                  <c:v>5.4000000000000021</c:v>
                </c:pt>
                <c:pt idx="808">
                  <c:v>5.4340000000000011</c:v>
                </c:pt>
                <c:pt idx="809">
                  <c:v>5.4669999999999987</c:v>
                </c:pt>
                <c:pt idx="810">
                  <c:v>5.5</c:v>
                </c:pt>
                <c:pt idx="811">
                  <c:v>5.5339999999999989</c:v>
                </c:pt>
                <c:pt idx="812">
                  <c:v>5.5670000000000002</c:v>
                </c:pt>
                <c:pt idx="813">
                  <c:v>5.6000000000000014</c:v>
                </c:pt>
                <c:pt idx="814">
                  <c:v>5.6340000000000003</c:v>
                </c:pt>
                <c:pt idx="815">
                  <c:v>5.6670000000000016</c:v>
                </c:pt>
                <c:pt idx="816">
                  <c:v>5.6999999999999993</c:v>
                </c:pt>
                <c:pt idx="817">
                  <c:v>5.7340000000000018</c:v>
                </c:pt>
                <c:pt idx="818">
                  <c:v>5.7669999999999995</c:v>
                </c:pt>
                <c:pt idx="819">
                  <c:v>5.8000000000000007</c:v>
                </c:pt>
                <c:pt idx="820">
                  <c:v>5.8339999999999996</c:v>
                </c:pt>
                <c:pt idx="821">
                  <c:v>5.8670000000000009</c:v>
                </c:pt>
                <c:pt idx="822">
                  <c:v>5.9000000000000021</c:v>
                </c:pt>
                <c:pt idx="823">
                  <c:v>5.9340000000000011</c:v>
                </c:pt>
                <c:pt idx="824">
                  <c:v>5.9669999999999987</c:v>
                </c:pt>
                <c:pt idx="825">
                  <c:v>6</c:v>
                </c:pt>
                <c:pt idx="826">
                  <c:v>6.0339999999999989</c:v>
                </c:pt>
                <c:pt idx="827">
                  <c:v>6.0670000000000002</c:v>
                </c:pt>
                <c:pt idx="828">
                  <c:v>6.1000000000000014</c:v>
                </c:pt>
                <c:pt idx="829">
                  <c:v>6.1340000000000003</c:v>
                </c:pt>
                <c:pt idx="830">
                  <c:v>6.1670000000000016</c:v>
                </c:pt>
                <c:pt idx="831">
                  <c:v>6.1999999999999993</c:v>
                </c:pt>
                <c:pt idx="832">
                  <c:v>6.2340000000000018</c:v>
                </c:pt>
                <c:pt idx="833">
                  <c:v>6.2669999999999995</c:v>
                </c:pt>
                <c:pt idx="834">
                  <c:v>6.3000000000000007</c:v>
                </c:pt>
                <c:pt idx="835">
                  <c:v>6.3339999999999996</c:v>
                </c:pt>
                <c:pt idx="836">
                  <c:v>6.3670000000000009</c:v>
                </c:pt>
                <c:pt idx="837">
                  <c:v>6.4000000000000021</c:v>
                </c:pt>
                <c:pt idx="838">
                  <c:v>6.4340000000000011</c:v>
                </c:pt>
                <c:pt idx="839">
                  <c:v>6.4669999999999987</c:v>
                </c:pt>
                <c:pt idx="840">
                  <c:v>6.5</c:v>
                </c:pt>
                <c:pt idx="841">
                  <c:v>6.5339999999999989</c:v>
                </c:pt>
                <c:pt idx="842">
                  <c:v>6.5670000000000002</c:v>
                </c:pt>
                <c:pt idx="843">
                  <c:v>6.6000000000000014</c:v>
                </c:pt>
                <c:pt idx="844">
                  <c:v>6.6340000000000003</c:v>
                </c:pt>
                <c:pt idx="845">
                  <c:v>6.6670000000000016</c:v>
                </c:pt>
                <c:pt idx="846">
                  <c:v>6.6999999999999993</c:v>
                </c:pt>
                <c:pt idx="847">
                  <c:v>6.7340000000000018</c:v>
                </c:pt>
                <c:pt idx="848">
                  <c:v>6.7669999999999995</c:v>
                </c:pt>
                <c:pt idx="849">
                  <c:v>6.8000000000000007</c:v>
                </c:pt>
                <c:pt idx="850">
                  <c:v>6.8339999999999996</c:v>
                </c:pt>
                <c:pt idx="851">
                  <c:v>6.8670000000000009</c:v>
                </c:pt>
                <c:pt idx="852">
                  <c:v>6.9000000000000021</c:v>
                </c:pt>
                <c:pt idx="853">
                  <c:v>6.9340000000000011</c:v>
                </c:pt>
                <c:pt idx="854">
                  <c:v>6.9669999999999987</c:v>
                </c:pt>
                <c:pt idx="855">
                  <c:v>7</c:v>
                </c:pt>
                <c:pt idx="856">
                  <c:v>7.0339999999999989</c:v>
                </c:pt>
                <c:pt idx="857">
                  <c:v>7.0670000000000002</c:v>
                </c:pt>
                <c:pt idx="858">
                  <c:v>7.1000000000000014</c:v>
                </c:pt>
                <c:pt idx="859">
                  <c:v>7.1340000000000003</c:v>
                </c:pt>
                <c:pt idx="860">
                  <c:v>7.1670000000000016</c:v>
                </c:pt>
                <c:pt idx="861">
                  <c:v>7.1999999999999993</c:v>
                </c:pt>
                <c:pt idx="862">
                  <c:v>7.2340000000000018</c:v>
                </c:pt>
                <c:pt idx="863">
                  <c:v>7.2669999999999995</c:v>
                </c:pt>
                <c:pt idx="864">
                  <c:v>7.3000000000000007</c:v>
                </c:pt>
                <c:pt idx="865">
                  <c:v>7.3339999999999996</c:v>
                </c:pt>
                <c:pt idx="866">
                  <c:v>7.3670000000000009</c:v>
                </c:pt>
                <c:pt idx="867">
                  <c:v>7.4000000000000021</c:v>
                </c:pt>
                <c:pt idx="868">
                  <c:v>7.4340000000000011</c:v>
                </c:pt>
                <c:pt idx="869">
                  <c:v>7.4669999999999987</c:v>
                </c:pt>
                <c:pt idx="870">
                  <c:v>7.5</c:v>
                </c:pt>
                <c:pt idx="871">
                  <c:v>7.5339999999999989</c:v>
                </c:pt>
                <c:pt idx="872">
                  <c:v>7.5670000000000002</c:v>
                </c:pt>
                <c:pt idx="873">
                  <c:v>7.6000000000000014</c:v>
                </c:pt>
                <c:pt idx="874">
                  <c:v>7.6340000000000003</c:v>
                </c:pt>
                <c:pt idx="875">
                  <c:v>7.6670000000000016</c:v>
                </c:pt>
                <c:pt idx="876">
                  <c:v>7.6999999999999993</c:v>
                </c:pt>
                <c:pt idx="877">
                  <c:v>7.7330000000000005</c:v>
                </c:pt>
                <c:pt idx="878">
                  <c:v>7.7669999999999995</c:v>
                </c:pt>
                <c:pt idx="879">
                  <c:v>7.8000000000000007</c:v>
                </c:pt>
                <c:pt idx="880">
                  <c:v>7.833000000000002</c:v>
                </c:pt>
                <c:pt idx="881">
                  <c:v>7.8670000000000009</c:v>
                </c:pt>
                <c:pt idx="882">
                  <c:v>7.9000000000000021</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8.333000000000002</c:v>
                </c:pt>
                <c:pt idx="896">
                  <c:v>8.3670000000000009</c:v>
                </c:pt>
                <c:pt idx="897">
                  <c:v>8.4000000000000021</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8.833000000000002</c:v>
                </c:pt>
                <c:pt idx="911">
                  <c:v>8.8670000000000009</c:v>
                </c:pt>
                <c:pt idx="912">
                  <c:v>8.9000000000000021</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9.333000000000002</c:v>
                </c:pt>
                <c:pt idx="926">
                  <c:v>9.3670000000000009</c:v>
                </c:pt>
                <c:pt idx="927">
                  <c:v>9.4000000000000021</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9.833000000000002</c:v>
                </c:pt>
                <c:pt idx="941">
                  <c:v>9.8670000000000009</c:v>
                </c:pt>
                <c:pt idx="942">
                  <c:v>9.9000000000000021</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10.333000000000002</c:v>
                </c:pt>
                <c:pt idx="956">
                  <c:v>10.367000000000001</c:v>
                </c:pt>
                <c:pt idx="957">
                  <c:v>10.400000000000002</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14.966000000000001</c:v>
                </c:pt>
                <c:pt idx="1095">
                  <c:v>15</c:v>
                </c:pt>
                <c:pt idx="1096">
                  <c:v>15.033000000000001</c:v>
                </c:pt>
                <c:pt idx="1097">
                  <c:v>15.066000000000003</c:v>
                </c:pt>
                <c:pt idx="1098">
                  <c:v>15.100000000000001</c:v>
                </c:pt>
                <c:pt idx="1099">
                  <c:v>15.133000000000003</c:v>
                </c:pt>
                <c:pt idx="1100">
                  <c:v>15.166000000000004</c:v>
                </c:pt>
                <c:pt idx="1101">
                  <c:v>15.200000000000003</c:v>
                </c:pt>
                <c:pt idx="1102">
                  <c:v>15.232999999999997</c:v>
                </c:pt>
                <c:pt idx="1103">
                  <c:v>15.265999999999998</c:v>
                </c:pt>
                <c:pt idx="1104">
                  <c:v>15.299999999999997</c:v>
                </c:pt>
                <c:pt idx="1105">
                  <c:v>15.332999999999998</c:v>
                </c:pt>
                <c:pt idx="1106">
                  <c:v>15.366</c:v>
                </c:pt>
                <c:pt idx="1107">
                  <c:v>15.399999999999999</c:v>
                </c:pt>
                <c:pt idx="1108">
                  <c:v>15.433</c:v>
                </c:pt>
                <c:pt idx="1109">
                  <c:v>15.466000000000001</c:v>
                </c:pt>
                <c:pt idx="1110">
                  <c:v>15.5</c:v>
                </c:pt>
                <c:pt idx="1111">
                  <c:v>15.533000000000001</c:v>
                </c:pt>
                <c:pt idx="1112">
                  <c:v>15.566000000000003</c:v>
                </c:pt>
                <c:pt idx="1113">
                  <c:v>15.600000000000001</c:v>
                </c:pt>
                <c:pt idx="1114">
                  <c:v>15.633000000000003</c:v>
                </c:pt>
                <c:pt idx="1115">
                  <c:v>15.666000000000004</c:v>
                </c:pt>
                <c:pt idx="1116">
                  <c:v>15.700000000000003</c:v>
                </c:pt>
                <c:pt idx="1117">
                  <c:v>15.732999999999997</c:v>
                </c:pt>
                <c:pt idx="1118">
                  <c:v>15.765999999999998</c:v>
                </c:pt>
                <c:pt idx="1119">
                  <c:v>15.799999999999997</c:v>
                </c:pt>
                <c:pt idx="1120">
                  <c:v>15.832999999999998</c:v>
                </c:pt>
                <c:pt idx="1121">
                  <c:v>15.866</c:v>
                </c:pt>
                <c:pt idx="1122">
                  <c:v>15.899999999999999</c:v>
                </c:pt>
                <c:pt idx="1123">
                  <c:v>15.933</c:v>
                </c:pt>
                <c:pt idx="1124">
                  <c:v>15.966000000000001</c:v>
                </c:pt>
                <c:pt idx="1125">
                  <c:v>16</c:v>
                </c:pt>
                <c:pt idx="1126">
                  <c:v>16.033000000000001</c:v>
                </c:pt>
                <c:pt idx="1127">
                  <c:v>16.066000000000003</c:v>
                </c:pt>
                <c:pt idx="1128">
                  <c:v>16.100000000000001</c:v>
                </c:pt>
                <c:pt idx="1129">
                  <c:v>16.133000000000003</c:v>
                </c:pt>
                <c:pt idx="1130">
                  <c:v>16.166000000000004</c:v>
                </c:pt>
                <c:pt idx="1131">
                  <c:v>16.200000000000003</c:v>
                </c:pt>
                <c:pt idx="1132">
                  <c:v>16.232999999999997</c:v>
                </c:pt>
                <c:pt idx="1133">
                  <c:v>16.265999999999998</c:v>
                </c:pt>
                <c:pt idx="1134">
                  <c:v>16.299999999999997</c:v>
                </c:pt>
                <c:pt idx="1135">
                  <c:v>16.332999999999998</c:v>
                </c:pt>
                <c:pt idx="1136">
                  <c:v>16.366</c:v>
                </c:pt>
                <c:pt idx="1137">
                  <c:v>16.399999999999999</c:v>
                </c:pt>
                <c:pt idx="1138">
                  <c:v>16.433</c:v>
                </c:pt>
                <c:pt idx="1139">
                  <c:v>16.466000000000001</c:v>
                </c:pt>
                <c:pt idx="1140">
                  <c:v>16.5</c:v>
                </c:pt>
                <c:pt idx="1141">
                  <c:v>16.533000000000001</c:v>
                </c:pt>
                <c:pt idx="1142">
                  <c:v>16.566000000000003</c:v>
                </c:pt>
                <c:pt idx="1143">
                  <c:v>16.600000000000001</c:v>
                </c:pt>
                <c:pt idx="1144">
                  <c:v>16.633000000000003</c:v>
                </c:pt>
                <c:pt idx="1145">
                  <c:v>16.666000000000004</c:v>
                </c:pt>
                <c:pt idx="1146">
                  <c:v>16.700000000000003</c:v>
                </c:pt>
                <c:pt idx="1147">
                  <c:v>16.732999999999997</c:v>
                </c:pt>
                <c:pt idx="1148">
                  <c:v>16.765999999999998</c:v>
                </c:pt>
                <c:pt idx="1149">
                  <c:v>16.799999999999997</c:v>
                </c:pt>
                <c:pt idx="1150">
                  <c:v>16.832999999999998</c:v>
                </c:pt>
                <c:pt idx="1151">
                  <c:v>16.866</c:v>
                </c:pt>
                <c:pt idx="1152">
                  <c:v>16.899999999999999</c:v>
                </c:pt>
                <c:pt idx="1153">
                  <c:v>16.933</c:v>
                </c:pt>
                <c:pt idx="1154">
                  <c:v>16.966000000000001</c:v>
                </c:pt>
                <c:pt idx="1155">
                  <c:v>17</c:v>
                </c:pt>
                <c:pt idx="1156">
                  <c:v>17.033000000000001</c:v>
                </c:pt>
                <c:pt idx="1157">
                  <c:v>17.066000000000003</c:v>
                </c:pt>
                <c:pt idx="1158">
                  <c:v>17.100000000000001</c:v>
                </c:pt>
                <c:pt idx="1159">
                  <c:v>17.133000000000003</c:v>
                </c:pt>
                <c:pt idx="1160">
                  <c:v>17.166000000000004</c:v>
                </c:pt>
                <c:pt idx="1161">
                  <c:v>17.200000000000003</c:v>
                </c:pt>
                <c:pt idx="1162">
                  <c:v>17.232999999999997</c:v>
                </c:pt>
                <c:pt idx="1163">
                  <c:v>17.265999999999998</c:v>
                </c:pt>
                <c:pt idx="1164">
                  <c:v>17.299999999999997</c:v>
                </c:pt>
                <c:pt idx="1165">
                  <c:v>17.332999999999998</c:v>
                </c:pt>
                <c:pt idx="1166">
                  <c:v>17.366</c:v>
                </c:pt>
                <c:pt idx="1167">
                  <c:v>17.399999999999999</c:v>
                </c:pt>
                <c:pt idx="1168">
                  <c:v>17.433</c:v>
                </c:pt>
                <c:pt idx="1169">
                  <c:v>17.466000000000001</c:v>
                </c:pt>
                <c:pt idx="1170">
                  <c:v>17.5</c:v>
                </c:pt>
                <c:pt idx="1171">
                  <c:v>17.533000000000001</c:v>
                </c:pt>
                <c:pt idx="1172">
                  <c:v>17.566000000000003</c:v>
                </c:pt>
                <c:pt idx="1173">
                  <c:v>17.600000000000001</c:v>
                </c:pt>
                <c:pt idx="1174">
                  <c:v>17.633000000000003</c:v>
                </c:pt>
                <c:pt idx="1175">
                  <c:v>17.666000000000004</c:v>
                </c:pt>
                <c:pt idx="1176">
                  <c:v>17.700000000000003</c:v>
                </c:pt>
                <c:pt idx="1177">
                  <c:v>17.732999999999997</c:v>
                </c:pt>
                <c:pt idx="1178">
                  <c:v>17.765999999999998</c:v>
                </c:pt>
                <c:pt idx="1179">
                  <c:v>17.799999999999997</c:v>
                </c:pt>
                <c:pt idx="1180">
                  <c:v>17.832999999999998</c:v>
                </c:pt>
                <c:pt idx="1181">
                  <c:v>17.866</c:v>
                </c:pt>
                <c:pt idx="1182">
                  <c:v>17.899999999999999</c:v>
                </c:pt>
                <c:pt idx="1183">
                  <c:v>17.933</c:v>
                </c:pt>
                <c:pt idx="1184">
                  <c:v>17.966000000000001</c:v>
                </c:pt>
                <c:pt idx="1185">
                  <c:v>18</c:v>
                </c:pt>
                <c:pt idx="1186">
                  <c:v>18.033000000000001</c:v>
                </c:pt>
                <c:pt idx="1187">
                  <c:v>18.066000000000003</c:v>
                </c:pt>
                <c:pt idx="1188">
                  <c:v>18.100000000000001</c:v>
                </c:pt>
                <c:pt idx="1189">
                  <c:v>18.133000000000003</c:v>
                </c:pt>
                <c:pt idx="1190">
                  <c:v>18.166000000000004</c:v>
                </c:pt>
                <c:pt idx="1191">
                  <c:v>18.200000000000003</c:v>
                </c:pt>
                <c:pt idx="1192">
                  <c:v>18.232999999999997</c:v>
                </c:pt>
                <c:pt idx="1193">
                  <c:v>18.265999999999998</c:v>
                </c:pt>
                <c:pt idx="1194">
                  <c:v>18.299999999999997</c:v>
                </c:pt>
                <c:pt idx="1195">
                  <c:v>18.332999999999998</c:v>
                </c:pt>
                <c:pt idx="1196">
                  <c:v>18.366</c:v>
                </c:pt>
                <c:pt idx="1197">
                  <c:v>18.399999999999999</c:v>
                </c:pt>
                <c:pt idx="1198">
                  <c:v>18.433</c:v>
                </c:pt>
                <c:pt idx="1199">
                  <c:v>18.466000000000001</c:v>
                </c:pt>
                <c:pt idx="1200">
                  <c:v>18.5</c:v>
                </c:pt>
                <c:pt idx="1201">
                  <c:v>18.533000000000001</c:v>
                </c:pt>
                <c:pt idx="1202">
                  <c:v>18.566000000000003</c:v>
                </c:pt>
                <c:pt idx="1203">
                  <c:v>18.600000000000001</c:v>
                </c:pt>
                <c:pt idx="1204">
                  <c:v>18.633000000000003</c:v>
                </c:pt>
                <c:pt idx="1205">
                  <c:v>18.666000000000004</c:v>
                </c:pt>
                <c:pt idx="1206">
                  <c:v>18.700000000000003</c:v>
                </c:pt>
                <c:pt idx="1207">
                  <c:v>18.732999999999997</c:v>
                </c:pt>
                <c:pt idx="1208">
                  <c:v>18.765999999999998</c:v>
                </c:pt>
                <c:pt idx="1209">
                  <c:v>18.799999999999997</c:v>
                </c:pt>
                <c:pt idx="1210">
                  <c:v>18.832999999999998</c:v>
                </c:pt>
                <c:pt idx="1211">
                  <c:v>18.866</c:v>
                </c:pt>
                <c:pt idx="1212">
                  <c:v>18.899999999999999</c:v>
                </c:pt>
                <c:pt idx="1213">
                  <c:v>18.933</c:v>
                </c:pt>
                <c:pt idx="1214">
                  <c:v>18.966000000000001</c:v>
                </c:pt>
                <c:pt idx="1215">
                  <c:v>19</c:v>
                </c:pt>
                <c:pt idx="1216">
                  <c:v>19.033000000000001</c:v>
                </c:pt>
                <c:pt idx="1217">
                  <c:v>19.066000000000003</c:v>
                </c:pt>
                <c:pt idx="1218">
                  <c:v>19.100000000000001</c:v>
                </c:pt>
                <c:pt idx="1219">
                  <c:v>19.133000000000003</c:v>
                </c:pt>
                <c:pt idx="1220">
                  <c:v>19.166000000000004</c:v>
                </c:pt>
                <c:pt idx="1221">
                  <c:v>19.200000000000003</c:v>
                </c:pt>
                <c:pt idx="1222">
                  <c:v>19.232999999999997</c:v>
                </c:pt>
                <c:pt idx="1223">
                  <c:v>19.265999999999998</c:v>
                </c:pt>
                <c:pt idx="1224">
                  <c:v>19.299999999999997</c:v>
                </c:pt>
                <c:pt idx="1225">
                  <c:v>19.332999999999998</c:v>
                </c:pt>
                <c:pt idx="1226">
                  <c:v>19.366</c:v>
                </c:pt>
                <c:pt idx="1227">
                  <c:v>19.399999999999999</c:v>
                </c:pt>
                <c:pt idx="1228">
                  <c:v>19.433</c:v>
                </c:pt>
                <c:pt idx="1229">
                  <c:v>19.466000000000001</c:v>
                </c:pt>
                <c:pt idx="1230">
                  <c:v>19.5</c:v>
                </c:pt>
                <c:pt idx="1231">
                  <c:v>19.533000000000001</c:v>
                </c:pt>
                <c:pt idx="1232">
                  <c:v>19.566000000000003</c:v>
                </c:pt>
                <c:pt idx="1233">
                  <c:v>19.600000000000001</c:v>
                </c:pt>
                <c:pt idx="1234">
                  <c:v>19.633000000000003</c:v>
                </c:pt>
                <c:pt idx="1235">
                  <c:v>19.666000000000004</c:v>
                </c:pt>
                <c:pt idx="1236">
                  <c:v>19.700000000000003</c:v>
                </c:pt>
                <c:pt idx="1237">
                  <c:v>19.732999999999997</c:v>
                </c:pt>
                <c:pt idx="1238">
                  <c:v>19.765999999999998</c:v>
                </c:pt>
                <c:pt idx="1239">
                  <c:v>19.799999999999997</c:v>
                </c:pt>
                <c:pt idx="1240">
                  <c:v>19.832999999999998</c:v>
                </c:pt>
                <c:pt idx="1241">
                  <c:v>19.866</c:v>
                </c:pt>
                <c:pt idx="1242">
                  <c:v>19.899999999999999</c:v>
                </c:pt>
                <c:pt idx="1243">
                  <c:v>19.933</c:v>
                </c:pt>
                <c:pt idx="1244">
                  <c:v>19.966000000000001</c:v>
                </c:pt>
                <c:pt idx="1245">
                  <c:v>20</c:v>
                </c:pt>
                <c:pt idx="1246">
                  <c:v>20.033000000000001</c:v>
                </c:pt>
                <c:pt idx="1247">
                  <c:v>20.066000000000003</c:v>
                </c:pt>
                <c:pt idx="1248">
                  <c:v>20.100000000000001</c:v>
                </c:pt>
                <c:pt idx="1249">
                  <c:v>20.133000000000003</c:v>
                </c:pt>
                <c:pt idx="1250">
                  <c:v>20.166000000000004</c:v>
                </c:pt>
                <c:pt idx="1251">
                  <c:v>20.200000000000003</c:v>
                </c:pt>
                <c:pt idx="1252">
                  <c:v>20.232999999999997</c:v>
                </c:pt>
                <c:pt idx="1253">
                  <c:v>20.265999999999998</c:v>
                </c:pt>
                <c:pt idx="1254">
                  <c:v>20.299999999999997</c:v>
                </c:pt>
                <c:pt idx="1255">
                  <c:v>20.332999999999998</c:v>
                </c:pt>
                <c:pt idx="1256">
                  <c:v>20.366</c:v>
                </c:pt>
                <c:pt idx="1257">
                  <c:v>20.399999999999999</c:v>
                </c:pt>
                <c:pt idx="1258">
                  <c:v>20.433</c:v>
                </c:pt>
                <c:pt idx="1259">
                  <c:v>20.466000000000001</c:v>
                </c:pt>
                <c:pt idx="1260">
                  <c:v>20.5</c:v>
                </c:pt>
                <c:pt idx="1261">
                  <c:v>20.533000000000001</c:v>
                </c:pt>
                <c:pt idx="1262">
                  <c:v>20.566000000000003</c:v>
                </c:pt>
                <c:pt idx="1263">
                  <c:v>20.6</c:v>
                </c:pt>
                <c:pt idx="1264">
                  <c:v>20.633000000000003</c:v>
                </c:pt>
                <c:pt idx="1265">
                  <c:v>20.666000000000004</c:v>
                </c:pt>
                <c:pt idx="1266">
                  <c:v>20.700000000000003</c:v>
                </c:pt>
                <c:pt idx="1267">
                  <c:v>20.732999999999997</c:v>
                </c:pt>
                <c:pt idx="1268">
                  <c:v>20.765999999999998</c:v>
                </c:pt>
                <c:pt idx="1269">
                  <c:v>20.799999999999997</c:v>
                </c:pt>
                <c:pt idx="1270">
                  <c:v>20.832999999999998</c:v>
                </c:pt>
                <c:pt idx="1271">
                  <c:v>20.866</c:v>
                </c:pt>
                <c:pt idx="1272">
                  <c:v>20.9</c:v>
                </c:pt>
                <c:pt idx="1273">
                  <c:v>20.933</c:v>
                </c:pt>
                <c:pt idx="1274">
                  <c:v>20.966000000000001</c:v>
                </c:pt>
                <c:pt idx="1275">
                  <c:v>21</c:v>
                </c:pt>
                <c:pt idx="1276">
                  <c:v>21.033000000000001</c:v>
                </c:pt>
                <c:pt idx="1277">
                  <c:v>21.066000000000003</c:v>
                </c:pt>
                <c:pt idx="1278">
                  <c:v>21.1</c:v>
                </c:pt>
                <c:pt idx="1279">
                  <c:v>21.133000000000003</c:v>
                </c:pt>
                <c:pt idx="1280">
                  <c:v>21.166000000000004</c:v>
                </c:pt>
                <c:pt idx="1281">
                  <c:v>21.200000000000003</c:v>
                </c:pt>
                <c:pt idx="1282">
                  <c:v>21.232999999999997</c:v>
                </c:pt>
                <c:pt idx="1283">
                  <c:v>21.265999999999998</c:v>
                </c:pt>
                <c:pt idx="1284">
                  <c:v>21.299999999999997</c:v>
                </c:pt>
                <c:pt idx="1285">
                  <c:v>21.332999999999998</c:v>
                </c:pt>
                <c:pt idx="1286">
                  <c:v>21.366</c:v>
                </c:pt>
                <c:pt idx="1287">
                  <c:v>21.4</c:v>
                </c:pt>
                <c:pt idx="1288">
                  <c:v>21.433</c:v>
                </c:pt>
                <c:pt idx="1289">
                  <c:v>21.466000000000001</c:v>
                </c:pt>
                <c:pt idx="1290">
                  <c:v>21.5</c:v>
                </c:pt>
                <c:pt idx="1291">
                  <c:v>21.533000000000001</c:v>
                </c:pt>
                <c:pt idx="1292">
                  <c:v>21.566000000000003</c:v>
                </c:pt>
                <c:pt idx="1293">
                  <c:v>21.6</c:v>
                </c:pt>
                <c:pt idx="1294">
                  <c:v>21.633000000000003</c:v>
                </c:pt>
                <c:pt idx="1295">
                  <c:v>21.666000000000004</c:v>
                </c:pt>
                <c:pt idx="1296">
                  <c:v>21.700000000000003</c:v>
                </c:pt>
                <c:pt idx="1297">
                  <c:v>21.732999999999997</c:v>
                </c:pt>
                <c:pt idx="1298">
                  <c:v>21.765999999999998</c:v>
                </c:pt>
                <c:pt idx="1299">
                  <c:v>21.799999999999997</c:v>
                </c:pt>
                <c:pt idx="1300">
                  <c:v>21.832999999999998</c:v>
                </c:pt>
                <c:pt idx="1301">
                  <c:v>21.866</c:v>
                </c:pt>
                <c:pt idx="1302">
                  <c:v>21.9</c:v>
                </c:pt>
                <c:pt idx="1303">
                  <c:v>21.933</c:v>
                </c:pt>
                <c:pt idx="1304">
                  <c:v>21.966000000000001</c:v>
                </c:pt>
                <c:pt idx="1305">
                  <c:v>22</c:v>
                </c:pt>
                <c:pt idx="1306">
                  <c:v>22.033000000000001</c:v>
                </c:pt>
                <c:pt idx="1307">
                  <c:v>22.066000000000003</c:v>
                </c:pt>
                <c:pt idx="1308">
                  <c:v>22.099000000000004</c:v>
                </c:pt>
                <c:pt idx="1309">
                  <c:v>22.133000000000003</c:v>
                </c:pt>
                <c:pt idx="1310">
                  <c:v>22.166000000000004</c:v>
                </c:pt>
                <c:pt idx="1311">
                  <c:v>22.198999999999998</c:v>
                </c:pt>
                <c:pt idx="1312">
                  <c:v>22.232999999999997</c:v>
                </c:pt>
                <c:pt idx="1313">
                  <c:v>22.265999999999998</c:v>
                </c:pt>
                <c:pt idx="1314">
                  <c:v>22.298999999999999</c:v>
                </c:pt>
                <c:pt idx="1315">
                  <c:v>22.332999999999998</c:v>
                </c:pt>
                <c:pt idx="1316">
                  <c:v>22.366</c:v>
                </c:pt>
                <c:pt idx="1317">
                  <c:v>22.399000000000001</c:v>
                </c:pt>
                <c:pt idx="1318">
                  <c:v>22.433</c:v>
                </c:pt>
                <c:pt idx="1319">
                  <c:v>22.466000000000001</c:v>
                </c:pt>
                <c:pt idx="1320">
                  <c:v>22.499000000000002</c:v>
                </c:pt>
                <c:pt idx="1321">
                  <c:v>22.533000000000001</c:v>
                </c:pt>
                <c:pt idx="1322">
                  <c:v>22.566000000000003</c:v>
                </c:pt>
                <c:pt idx="1323">
                  <c:v>22.599000000000004</c:v>
                </c:pt>
                <c:pt idx="1324">
                  <c:v>22.633000000000003</c:v>
                </c:pt>
                <c:pt idx="1325">
                  <c:v>22.666000000000004</c:v>
                </c:pt>
                <c:pt idx="1326">
                  <c:v>22.698999999999998</c:v>
                </c:pt>
                <c:pt idx="1327">
                  <c:v>22.732999999999997</c:v>
                </c:pt>
                <c:pt idx="1328">
                  <c:v>22.765999999999998</c:v>
                </c:pt>
                <c:pt idx="1329">
                  <c:v>22.798999999999999</c:v>
                </c:pt>
                <c:pt idx="1330">
                  <c:v>22.832999999999998</c:v>
                </c:pt>
                <c:pt idx="1331">
                  <c:v>22.866</c:v>
                </c:pt>
                <c:pt idx="1332">
                  <c:v>22.899000000000001</c:v>
                </c:pt>
                <c:pt idx="1333">
                  <c:v>22.933</c:v>
                </c:pt>
                <c:pt idx="1334">
                  <c:v>22.966000000000001</c:v>
                </c:pt>
                <c:pt idx="1335">
                  <c:v>22.999000000000002</c:v>
                </c:pt>
                <c:pt idx="1336">
                  <c:v>23.033000000000001</c:v>
                </c:pt>
                <c:pt idx="1337">
                  <c:v>23.066000000000003</c:v>
                </c:pt>
                <c:pt idx="1338">
                  <c:v>23.099000000000004</c:v>
                </c:pt>
                <c:pt idx="1339">
                  <c:v>23.133000000000003</c:v>
                </c:pt>
                <c:pt idx="1340">
                  <c:v>23.166000000000004</c:v>
                </c:pt>
                <c:pt idx="1341">
                  <c:v>23.198999999999998</c:v>
                </c:pt>
                <c:pt idx="1342">
                  <c:v>23.232999999999997</c:v>
                </c:pt>
                <c:pt idx="1343">
                  <c:v>23.265999999999998</c:v>
                </c:pt>
                <c:pt idx="1344">
                  <c:v>23.298999999999999</c:v>
                </c:pt>
                <c:pt idx="1345">
                  <c:v>23.332999999999998</c:v>
                </c:pt>
                <c:pt idx="1346">
                  <c:v>23.366</c:v>
                </c:pt>
                <c:pt idx="1347">
                  <c:v>23.399000000000001</c:v>
                </c:pt>
                <c:pt idx="1348">
                  <c:v>23.433</c:v>
                </c:pt>
                <c:pt idx="1349">
                  <c:v>23.466000000000001</c:v>
                </c:pt>
                <c:pt idx="1350">
                  <c:v>23.499000000000002</c:v>
                </c:pt>
                <c:pt idx="1351">
                  <c:v>23.533000000000001</c:v>
                </c:pt>
                <c:pt idx="1352">
                  <c:v>23.566000000000003</c:v>
                </c:pt>
                <c:pt idx="1353">
                  <c:v>23.599000000000004</c:v>
                </c:pt>
                <c:pt idx="1354">
                  <c:v>23.633000000000003</c:v>
                </c:pt>
                <c:pt idx="1355">
                  <c:v>23.666000000000004</c:v>
                </c:pt>
                <c:pt idx="1356">
                  <c:v>23.698999999999998</c:v>
                </c:pt>
                <c:pt idx="1357">
                  <c:v>23.732999999999997</c:v>
                </c:pt>
                <c:pt idx="1358">
                  <c:v>23.765999999999998</c:v>
                </c:pt>
                <c:pt idx="1359">
                  <c:v>23.798999999999999</c:v>
                </c:pt>
                <c:pt idx="1360">
                  <c:v>23.832999999999998</c:v>
                </c:pt>
                <c:pt idx="1361">
                  <c:v>23.866</c:v>
                </c:pt>
                <c:pt idx="1362">
                  <c:v>23.899000000000001</c:v>
                </c:pt>
                <c:pt idx="1363">
                  <c:v>23.933</c:v>
                </c:pt>
                <c:pt idx="1364">
                  <c:v>23.966000000000001</c:v>
                </c:pt>
                <c:pt idx="1365">
                  <c:v>23.999000000000002</c:v>
                </c:pt>
                <c:pt idx="1366">
                  <c:v>24.033000000000001</c:v>
                </c:pt>
                <c:pt idx="1367">
                  <c:v>24.066000000000003</c:v>
                </c:pt>
                <c:pt idx="1368">
                  <c:v>24.099000000000004</c:v>
                </c:pt>
                <c:pt idx="1369">
                  <c:v>24.133000000000003</c:v>
                </c:pt>
                <c:pt idx="1370">
                  <c:v>24.166000000000004</c:v>
                </c:pt>
                <c:pt idx="1371">
                  <c:v>24.198999999999998</c:v>
                </c:pt>
                <c:pt idx="1372">
                  <c:v>24.232999999999997</c:v>
                </c:pt>
                <c:pt idx="1373">
                  <c:v>24.265999999999998</c:v>
                </c:pt>
                <c:pt idx="1374">
                  <c:v>24.298999999999999</c:v>
                </c:pt>
                <c:pt idx="1375">
                  <c:v>24.332999999999998</c:v>
                </c:pt>
                <c:pt idx="1376">
                  <c:v>24.366</c:v>
                </c:pt>
                <c:pt idx="1377">
                  <c:v>24.399000000000001</c:v>
                </c:pt>
                <c:pt idx="1378">
                  <c:v>24.433</c:v>
                </c:pt>
                <c:pt idx="1379">
                  <c:v>24.466000000000001</c:v>
                </c:pt>
                <c:pt idx="1380">
                  <c:v>24.499000000000002</c:v>
                </c:pt>
                <c:pt idx="1381">
                  <c:v>24.533000000000001</c:v>
                </c:pt>
                <c:pt idx="1382">
                  <c:v>24.566000000000003</c:v>
                </c:pt>
                <c:pt idx="1383">
                  <c:v>24.599000000000004</c:v>
                </c:pt>
                <c:pt idx="1384">
                  <c:v>24.633000000000003</c:v>
                </c:pt>
                <c:pt idx="1385">
                  <c:v>24.666000000000004</c:v>
                </c:pt>
                <c:pt idx="1386">
                  <c:v>24.698999999999998</c:v>
                </c:pt>
                <c:pt idx="1387">
                  <c:v>24.732999999999997</c:v>
                </c:pt>
                <c:pt idx="1388">
                  <c:v>24.765999999999998</c:v>
                </c:pt>
                <c:pt idx="1389">
                  <c:v>24.798999999999999</c:v>
                </c:pt>
                <c:pt idx="1390">
                  <c:v>24.832999999999998</c:v>
                </c:pt>
                <c:pt idx="1391">
                  <c:v>24.866</c:v>
                </c:pt>
                <c:pt idx="1392">
                  <c:v>24.899000000000001</c:v>
                </c:pt>
                <c:pt idx="1393">
                  <c:v>24.933</c:v>
                </c:pt>
                <c:pt idx="1394">
                  <c:v>24.966000000000001</c:v>
                </c:pt>
                <c:pt idx="1395">
                  <c:v>24.999000000000002</c:v>
                </c:pt>
                <c:pt idx="1396">
                  <c:v>25.033000000000001</c:v>
                </c:pt>
                <c:pt idx="1397">
                  <c:v>25.066000000000003</c:v>
                </c:pt>
                <c:pt idx="1398">
                  <c:v>25.099000000000004</c:v>
                </c:pt>
                <c:pt idx="1399">
                  <c:v>25.133000000000003</c:v>
                </c:pt>
                <c:pt idx="1400">
                  <c:v>25.166000000000004</c:v>
                </c:pt>
                <c:pt idx="1401">
                  <c:v>25.198999999999998</c:v>
                </c:pt>
                <c:pt idx="1402">
                  <c:v>25.232999999999997</c:v>
                </c:pt>
                <c:pt idx="1403">
                  <c:v>25.265999999999998</c:v>
                </c:pt>
                <c:pt idx="1404">
                  <c:v>25.298999999999999</c:v>
                </c:pt>
                <c:pt idx="1405">
                  <c:v>25.332999999999998</c:v>
                </c:pt>
                <c:pt idx="1406">
                  <c:v>25.366</c:v>
                </c:pt>
                <c:pt idx="1407">
                  <c:v>25.399000000000001</c:v>
                </c:pt>
                <c:pt idx="1408">
                  <c:v>25.433</c:v>
                </c:pt>
                <c:pt idx="1409">
                  <c:v>25.466000000000001</c:v>
                </c:pt>
                <c:pt idx="1410">
                  <c:v>25.499000000000002</c:v>
                </c:pt>
                <c:pt idx="1411">
                  <c:v>25.533000000000001</c:v>
                </c:pt>
                <c:pt idx="1412">
                  <c:v>25.566000000000003</c:v>
                </c:pt>
                <c:pt idx="1413">
                  <c:v>25.599000000000004</c:v>
                </c:pt>
                <c:pt idx="1414">
                  <c:v>25.633000000000003</c:v>
                </c:pt>
                <c:pt idx="1415">
                  <c:v>25.666000000000004</c:v>
                </c:pt>
                <c:pt idx="1416">
                  <c:v>25.698999999999998</c:v>
                </c:pt>
                <c:pt idx="1417">
                  <c:v>25.732999999999997</c:v>
                </c:pt>
                <c:pt idx="1418">
                  <c:v>25.765999999999998</c:v>
                </c:pt>
                <c:pt idx="1419">
                  <c:v>25.798999999999999</c:v>
                </c:pt>
                <c:pt idx="1420">
                  <c:v>25.832999999999998</c:v>
                </c:pt>
                <c:pt idx="1421">
                  <c:v>25.866</c:v>
                </c:pt>
                <c:pt idx="1422">
                  <c:v>25.899000000000001</c:v>
                </c:pt>
                <c:pt idx="1423">
                  <c:v>25.933</c:v>
                </c:pt>
                <c:pt idx="1424">
                  <c:v>25.966000000000001</c:v>
                </c:pt>
                <c:pt idx="1425">
                  <c:v>25.999000000000002</c:v>
                </c:pt>
                <c:pt idx="1426">
                  <c:v>26.033000000000001</c:v>
                </c:pt>
                <c:pt idx="1427">
                  <c:v>26.066000000000003</c:v>
                </c:pt>
                <c:pt idx="1428">
                  <c:v>26.099000000000004</c:v>
                </c:pt>
                <c:pt idx="1429">
                  <c:v>26.133000000000003</c:v>
                </c:pt>
                <c:pt idx="1430">
                  <c:v>26.166000000000004</c:v>
                </c:pt>
                <c:pt idx="1431">
                  <c:v>26.198999999999998</c:v>
                </c:pt>
                <c:pt idx="1432">
                  <c:v>26.232999999999997</c:v>
                </c:pt>
                <c:pt idx="1433">
                  <c:v>26.265999999999998</c:v>
                </c:pt>
                <c:pt idx="1434">
                  <c:v>26.298999999999999</c:v>
                </c:pt>
                <c:pt idx="1435">
                  <c:v>26.332999999999998</c:v>
                </c:pt>
                <c:pt idx="1436">
                  <c:v>26.366</c:v>
                </c:pt>
                <c:pt idx="1437">
                  <c:v>26.399000000000001</c:v>
                </c:pt>
                <c:pt idx="1438">
                  <c:v>26.433</c:v>
                </c:pt>
                <c:pt idx="1439">
                  <c:v>26.466000000000001</c:v>
                </c:pt>
                <c:pt idx="1440">
                  <c:v>26.499000000000002</c:v>
                </c:pt>
                <c:pt idx="1441">
                  <c:v>26.533000000000001</c:v>
                </c:pt>
                <c:pt idx="1442">
                  <c:v>26.566000000000003</c:v>
                </c:pt>
                <c:pt idx="1443">
                  <c:v>26.599000000000004</c:v>
                </c:pt>
                <c:pt idx="1444">
                  <c:v>26.633000000000003</c:v>
                </c:pt>
                <c:pt idx="1445">
                  <c:v>26.666000000000004</c:v>
                </c:pt>
                <c:pt idx="1446">
                  <c:v>26.698999999999998</c:v>
                </c:pt>
                <c:pt idx="1447">
                  <c:v>26.732999999999997</c:v>
                </c:pt>
                <c:pt idx="1448">
                  <c:v>26.765999999999998</c:v>
                </c:pt>
                <c:pt idx="1449">
                  <c:v>26.798999999999999</c:v>
                </c:pt>
                <c:pt idx="1450">
                  <c:v>26.832999999999998</c:v>
                </c:pt>
                <c:pt idx="1451">
                  <c:v>26.866</c:v>
                </c:pt>
                <c:pt idx="1452">
                  <c:v>26.899000000000001</c:v>
                </c:pt>
                <c:pt idx="1453">
                  <c:v>26.933</c:v>
                </c:pt>
                <c:pt idx="1454">
                  <c:v>26.966000000000001</c:v>
                </c:pt>
                <c:pt idx="1455">
                  <c:v>26.999000000000002</c:v>
                </c:pt>
                <c:pt idx="1456">
                  <c:v>27.033000000000001</c:v>
                </c:pt>
                <c:pt idx="1457">
                  <c:v>27.066000000000003</c:v>
                </c:pt>
                <c:pt idx="1458">
                  <c:v>27.099000000000004</c:v>
                </c:pt>
                <c:pt idx="1459">
                  <c:v>27.133000000000003</c:v>
                </c:pt>
                <c:pt idx="1460">
                  <c:v>27.166000000000004</c:v>
                </c:pt>
                <c:pt idx="1461">
                  <c:v>27.198999999999998</c:v>
                </c:pt>
                <c:pt idx="1462">
                  <c:v>27.232999999999997</c:v>
                </c:pt>
                <c:pt idx="1463">
                  <c:v>27.265999999999998</c:v>
                </c:pt>
                <c:pt idx="1464">
                  <c:v>27.298999999999999</c:v>
                </c:pt>
                <c:pt idx="1465">
                  <c:v>27.332999999999998</c:v>
                </c:pt>
                <c:pt idx="1466">
                  <c:v>27.366</c:v>
                </c:pt>
                <c:pt idx="1467">
                  <c:v>27.399000000000001</c:v>
                </c:pt>
                <c:pt idx="1468">
                  <c:v>27.433</c:v>
                </c:pt>
                <c:pt idx="1469">
                  <c:v>27.466000000000001</c:v>
                </c:pt>
                <c:pt idx="1470">
                  <c:v>27.499000000000002</c:v>
                </c:pt>
                <c:pt idx="1471">
                  <c:v>27.533000000000001</c:v>
                </c:pt>
                <c:pt idx="1472">
                  <c:v>27.566000000000003</c:v>
                </c:pt>
                <c:pt idx="1473">
                  <c:v>27.599000000000004</c:v>
                </c:pt>
                <c:pt idx="1474">
                  <c:v>27.633000000000003</c:v>
                </c:pt>
                <c:pt idx="1475">
                  <c:v>27.666000000000004</c:v>
                </c:pt>
                <c:pt idx="1476">
                  <c:v>27.698999999999998</c:v>
                </c:pt>
                <c:pt idx="1477">
                  <c:v>27.732999999999997</c:v>
                </c:pt>
                <c:pt idx="1478">
                  <c:v>27.765999999999998</c:v>
                </c:pt>
                <c:pt idx="1479">
                  <c:v>27.798999999999999</c:v>
                </c:pt>
                <c:pt idx="1480">
                  <c:v>27.832999999999998</c:v>
                </c:pt>
                <c:pt idx="1481">
                  <c:v>27.866</c:v>
                </c:pt>
                <c:pt idx="1482">
                  <c:v>27.899000000000001</c:v>
                </c:pt>
                <c:pt idx="1483">
                  <c:v>27.933</c:v>
                </c:pt>
                <c:pt idx="1484">
                  <c:v>27.966000000000001</c:v>
                </c:pt>
                <c:pt idx="1485">
                  <c:v>27.999000000000002</c:v>
                </c:pt>
                <c:pt idx="1486">
                  <c:v>28.033000000000001</c:v>
                </c:pt>
                <c:pt idx="1487">
                  <c:v>28.066000000000003</c:v>
                </c:pt>
                <c:pt idx="1488">
                  <c:v>28.099000000000004</c:v>
                </c:pt>
                <c:pt idx="1489">
                  <c:v>28.133000000000003</c:v>
                </c:pt>
                <c:pt idx="1490">
                  <c:v>28.166000000000004</c:v>
                </c:pt>
                <c:pt idx="1491">
                  <c:v>28.198999999999998</c:v>
                </c:pt>
                <c:pt idx="1492">
                  <c:v>28.232999999999997</c:v>
                </c:pt>
                <c:pt idx="1493">
                  <c:v>28.265999999999998</c:v>
                </c:pt>
                <c:pt idx="1494">
                  <c:v>28.298999999999999</c:v>
                </c:pt>
                <c:pt idx="1495">
                  <c:v>28.332999999999998</c:v>
                </c:pt>
                <c:pt idx="1496">
                  <c:v>28.366</c:v>
                </c:pt>
                <c:pt idx="1497">
                  <c:v>28.399000000000001</c:v>
                </c:pt>
                <c:pt idx="1498">
                  <c:v>28.433</c:v>
                </c:pt>
                <c:pt idx="1499">
                  <c:v>28.466000000000001</c:v>
                </c:pt>
                <c:pt idx="1500">
                  <c:v>28.499000000000002</c:v>
                </c:pt>
                <c:pt idx="1501">
                  <c:v>28.533000000000001</c:v>
                </c:pt>
                <c:pt idx="1502">
                  <c:v>28.566000000000003</c:v>
                </c:pt>
                <c:pt idx="1503">
                  <c:v>28.599000000000004</c:v>
                </c:pt>
                <c:pt idx="1504">
                  <c:v>28.633000000000003</c:v>
                </c:pt>
                <c:pt idx="1505">
                  <c:v>28.666000000000004</c:v>
                </c:pt>
                <c:pt idx="1506">
                  <c:v>28.698999999999998</c:v>
                </c:pt>
                <c:pt idx="1507">
                  <c:v>28.732999999999997</c:v>
                </c:pt>
                <c:pt idx="1508">
                  <c:v>28.765999999999998</c:v>
                </c:pt>
                <c:pt idx="1509">
                  <c:v>28.798999999999999</c:v>
                </c:pt>
                <c:pt idx="1510">
                  <c:v>28.832999999999998</c:v>
                </c:pt>
                <c:pt idx="1511">
                  <c:v>28.866</c:v>
                </c:pt>
                <c:pt idx="1512">
                  <c:v>28.899000000000001</c:v>
                </c:pt>
                <c:pt idx="1513">
                  <c:v>28.933</c:v>
                </c:pt>
                <c:pt idx="1514">
                  <c:v>28.966000000000001</c:v>
                </c:pt>
                <c:pt idx="1515">
                  <c:v>28.999000000000002</c:v>
                </c:pt>
                <c:pt idx="1516">
                  <c:v>29.033000000000001</c:v>
                </c:pt>
                <c:pt idx="1517">
                  <c:v>29.066000000000003</c:v>
                </c:pt>
                <c:pt idx="1518">
                  <c:v>29.099000000000004</c:v>
                </c:pt>
                <c:pt idx="1519">
                  <c:v>29.133000000000003</c:v>
                </c:pt>
                <c:pt idx="1520">
                  <c:v>29.166000000000004</c:v>
                </c:pt>
                <c:pt idx="1521">
                  <c:v>29.198999999999998</c:v>
                </c:pt>
                <c:pt idx="1522">
                  <c:v>29.232999999999997</c:v>
                </c:pt>
                <c:pt idx="1523">
                  <c:v>29.265999999999998</c:v>
                </c:pt>
                <c:pt idx="1524">
                  <c:v>29.298999999999999</c:v>
                </c:pt>
                <c:pt idx="1525">
                  <c:v>29.332999999999998</c:v>
                </c:pt>
                <c:pt idx="1526">
                  <c:v>29.366</c:v>
                </c:pt>
                <c:pt idx="1527">
                  <c:v>29.399000000000001</c:v>
                </c:pt>
                <c:pt idx="1528">
                  <c:v>29.432000000000002</c:v>
                </c:pt>
                <c:pt idx="1529">
                  <c:v>29.466000000000001</c:v>
                </c:pt>
                <c:pt idx="1530">
                  <c:v>29.499000000000002</c:v>
                </c:pt>
                <c:pt idx="1531">
                  <c:v>29.532000000000004</c:v>
                </c:pt>
                <c:pt idx="1532">
                  <c:v>29.566000000000003</c:v>
                </c:pt>
                <c:pt idx="1533">
                  <c:v>29.599000000000004</c:v>
                </c:pt>
                <c:pt idx="1534">
                  <c:v>29.631999999999998</c:v>
                </c:pt>
                <c:pt idx="1535">
                  <c:v>29.666000000000004</c:v>
                </c:pt>
                <c:pt idx="1536">
                  <c:v>29.698999999999998</c:v>
                </c:pt>
                <c:pt idx="1537">
                  <c:v>29.731999999999999</c:v>
                </c:pt>
                <c:pt idx="1538">
                  <c:v>29.765999999999998</c:v>
                </c:pt>
                <c:pt idx="1539">
                  <c:v>29.798999999999999</c:v>
                </c:pt>
                <c:pt idx="1540">
                  <c:v>29.832000000000001</c:v>
                </c:pt>
                <c:pt idx="1541">
                  <c:v>29.866</c:v>
                </c:pt>
                <c:pt idx="1542">
                  <c:v>29.899000000000001</c:v>
                </c:pt>
                <c:pt idx="1543">
                  <c:v>29.932000000000002</c:v>
                </c:pt>
                <c:pt idx="1544">
                  <c:v>29.966000000000001</c:v>
                </c:pt>
                <c:pt idx="1545">
                  <c:v>29.999000000000002</c:v>
                </c:pt>
                <c:pt idx="1546">
                  <c:v>30.032000000000004</c:v>
                </c:pt>
                <c:pt idx="1547">
                  <c:v>30.066000000000003</c:v>
                </c:pt>
                <c:pt idx="1548">
                  <c:v>30.099000000000004</c:v>
                </c:pt>
                <c:pt idx="1549">
                  <c:v>30.131999999999998</c:v>
                </c:pt>
                <c:pt idx="1550">
                  <c:v>30.166000000000004</c:v>
                </c:pt>
                <c:pt idx="1551">
                  <c:v>30.198999999999998</c:v>
                </c:pt>
                <c:pt idx="1552">
                  <c:v>30.231999999999999</c:v>
                </c:pt>
                <c:pt idx="1553">
                  <c:v>30.265999999999998</c:v>
                </c:pt>
                <c:pt idx="1554">
                  <c:v>30.298999999999999</c:v>
                </c:pt>
                <c:pt idx="1555">
                  <c:v>30.332000000000001</c:v>
                </c:pt>
                <c:pt idx="1556">
                  <c:v>30.366</c:v>
                </c:pt>
                <c:pt idx="1557">
                  <c:v>30.399000000000001</c:v>
                </c:pt>
                <c:pt idx="1558">
                  <c:v>30.432000000000002</c:v>
                </c:pt>
                <c:pt idx="1559">
                  <c:v>30.466000000000001</c:v>
                </c:pt>
                <c:pt idx="1560">
                  <c:v>30.499000000000002</c:v>
                </c:pt>
                <c:pt idx="1561">
                  <c:v>30.532000000000004</c:v>
                </c:pt>
                <c:pt idx="1562">
                  <c:v>30.566000000000003</c:v>
                </c:pt>
                <c:pt idx="1563">
                  <c:v>30.599000000000004</c:v>
                </c:pt>
                <c:pt idx="1564">
                  <c:v>30.631999999999998</c:v>
                </c:pt>
                <c:pt idx="1565">
                  <c:v>30.666000000000004</c:v>
                </c:pt>
                <c:pt idx="1566">
                  <c:v>30.698999999999998</c:v>
                </c:pt>
                <c:pt idx="1567">
                  <c:v>30.731999999999999</c:v>
                </c:pt>
                <c:pt idx="1568">
                  <c:v>30.765999999999998</c:v>
                </c:pt>
                <c:pt idx="1569">
                  <c:v>30.798999999999999</c:v>
                </c:pt>
                <c:pt idx="1570">
                  <c:v>30.832000000000001</c:v>
                </c:pt>
                <c:pt idx="1571">
                  <c:v>30.866</c:v>
                </c:pt>
                <c:pt idx="1572">
                  <c:v>30.899000000000001</c:v>
                </c:pt>
                <c:pt idx="1573">
                  <c:v>30.932000000000002</c:v>
                </c:pt>
                <c:pt idx="1574">
                  <c:v>30.966000000000001</c:v>
                </c:pt>
                <c:pt idx="1575">
                  <c:v>30.999000000000002</c:v>
                </c:pt>
                <c:pt idx="1576">
                  <c:v>31.032000000000004</c:v>
                </c:pt>
                <c:pt idx="1577">
                  <c:v>31.066000000000003</c:v>
                </c:pt>
                <c:pt idx="1578">
                  <c:v>31.099000000000004</c:v>
                </c:pt>
                <c:pt idx="1579">
                  <c:v>31.131999999999998</c:v>
                </c:pt>
                <c:pt idx="1580">
                  <c:v>31.166000000000004</c:v>
                </c:pt>
                <c:pt idx="1581">
                  <c:v>31.198999999999998</c:v>
                </c:pt>
                <c:pt idx="1582">
                  <c:v>31.231999999999999</c:v>
                </c:pt>
                <c:pt idx="1583">
                  <c:v>31.265999999999998</c:v>
                </c:pt>
                <c:pt idx="1584">
                  <c:v>31.298999999999999</c:v>
                </c:pt>
                <c:pt idx="1585">
                  <c:v>31.332000000000001</c:v>
                </c:pt>
                <c:pt idx="1586">
                  <c:v>31.366</c:v>
                </c:pt>
                <c:pt idx="1587">
                  <c:v>31.399000000000001</c:v>
                </c:pt>
                <c:pt idx="1588">
                  <c:v>31.432000000000002</c:v>
                </c:pt>
                <c:pt idx="1589">
                  <c:v>31.466000000000001</c:v>
                </c:pt>
                <c:pt idx="1590">
                  <c:v>31.499000000000002</c:v>
                </c:pt>
                <c:pt idx="1591">
                  <c:v>31.532000000000004</c:v>
                </c:pt>
                <c:pt idx="1592">
                  <c:v>31.566000000000003</c:v>
                </c:pt>
                <c:pt idx="1593">
                  <c:v>31.599000000000004</c:v>
                </c:pt>
                <c:pt idx="1594">
                  <c:v>31.631999999999998</c:v>
                </c:pt>
                <c:pt idx="1595">
                  <c:v>31.666000000000004</c:v>
                </c:pt>
                <c:pt idx="1596">
                  <c:v>31.698999999999998</c:v>
                </c:pt>
                <c:pt idx="1597">
                  <c:v>31.731999999999999</c:v>
                </c:pt>
                <c:pt idx="1598">
                  <c:v>31.765999999999998</c:v>
                </c:pt>
                <c:pt idx="1599">
                  <c:v>31.798999999999999</c:v>
                </c:pt>
                <c:pt idx="1600">
                  <c:v>31.832000000000001</c:v>
                </c:pt>
                <c:pt idx="1601">
                  <c:v>31.866</c:v>
                </c:pt>
                <c:pt idx="1602">
                  <c:v>31.899000000000001</c:v>
                </c:pt>
                <c:pt idx="1603">
                  <c:v>31.932000000000002</c:v>
                </c:pt>
                <c:pt idx="1604">
                  <c:v>31.966000000000001</c:v>
                </c:pt>
                <c:pt idx="1605">
                  <c:v>31.999000000000002</c:v>
                </c:pt>
                <c:pt idx="1606">
                  <c:v>32.032000000000004</c:v>
                </c:pt>
                <c:pt idx="1607">
                  <c:v>32.066000000000003</c:v>
                </c:pt>
                <c:pt idx="1608">
                  <c:v>32.099000000000004</c:v>
                </c:pt>
                <c:pt idx="1609">
                  <c:v>32.131999999999998</c:v>
                </c:pt>
                <c:pt idx="1610">
                  <c:v>32.166000000000004</c:v>
                </c:pt>
                <c:pt idx="1611">
                  <c:v>32.198999999999998</c:v>
                </c:pt>
                <c:pt idx="1612">
                  <c:v>32.231999999999999</c:v>
                </c:pt>
                <c:pt idx="1613">
                  <c:v>32.265999999999998</c:v>
                </c:pt>
                <c:pt idx="1614">
                  <c:v>32.298999999999999</c:v>
                </c:pt>
                <c:pt idx="1615">
                  <c:v>32.332000000000001</c:v>
                </c:pt>
                <c:pt idx="1616">
                  <c:v>32.366</c:v>
                </c:pt>
                <c:pt idx="1617">
                  <c:v>32.399000000000001</c:v>
                </c:pt>
                <c:pt idx="1618">
                  <c:v>32.432000000000002</c:v>
                </c:pt>
                <c:pt idx="1619">
                  <c:v>32.466000000000001</c:v>
                </c:pt>
                <c:pt idx="1620">
                  <c:v>32.499000000000002</c:v>
                </c:pt>
                <c:pt idx="1621">
                  <c:v>32.532000000000004</c:v>
                </c:pt>
                <c:pt idx="1622">
                  <c:v>32.566000000000003</c:v>
                </c:pt>
                <c:pt idx="1623">
                  <c:v>32.599000000000004</c:v>
                </c:pt>
                <c:pt idx="1624">
                  <c:v>32.631999999999998</c:v>
                </c:pt>
                <c:pt idx="1625">
                  <c:v>32.666000000000004</c:v>
                </c:pt>
                <c:pt idx="1626">
                  <c:v>32.698999999999998</c:v>
                </c:pt>
                <c:pt idx="1627">
                  <c:v>32.731999999999999</c:v>
                </c:pt>
                <c:pt idx="1628">
                  <c:v>32.765999999999998</c:v>
                </c:pt>
                <c:pt idx="1629">
                  <c:v>32.798999999999999</c:v>
                </c:pt>
                <c:pt idx="1630">
                  <c:v>32.832000000000001</c:v>
                </c:pt>
                <c:pt idx="1631">
                  <c:v>32.866</c:v>
                </c:pt>
                <c:pt idx="1632">
                  <c:v>32.899000000000001</c:v>
                </c:pt>
                <c:pt idx="1633">
                  <c:v>32.932000000000002</c:v>
                </c:pt>
                <c:pt idx="1634">
                  <c:v>32.966000000000001</c:v>
                </c:pt>
                <c:pt idx="1635">
                  <c:v>32.999000000000002</c:v>
                </c:pt>
                <c:pt idx="1636">
                  <c:v>33.032000000000004</c:v>
                </c:pt>
                <c:pt idx="1637">
                  <c:v>33.066000000000003</c:v>
                </c:pt>
                <c:pt idx="1638">
                  <c:v>33.099000000000004</c:v>
                </c:pt>
                <c:pt idx="1639">
                  <c:v>33.131999999999998</c:v>
                </c:pt>
                <c:pt idx="1640">
                  <c:v>33.166000000000004</c:v>
                </c:pt>
                <c:pt idx="1641">
                  <c:v>33.198999999999998</c:v>
                </c:pt>
                <c:pt idx="1642">
                  <c:v>33.231999999999999</c:v>
                </c:pt>
                <c:pt idx="1643">
                  <c:v>33.265999999999998</c:v>
                </c:pt>
                <c:pt idx="1644">
                  <c:v>33.298999999999999</c:v>
                </c:pt>
                <c:pt idx="1645">
                  <c:v>33.332000000000001</c:v>
                </c:pt>
                <c:pt idx="1646">
                  <c:v>33.366</c:v>
                </c:pt>
                <c:pt idx="1647">
                  <c:v>33.399000000000001</c:v>
                </c:pt>
                <c:pt idx="1648">
                  <c:v>33.432000000000002</c:v>
                </c:pt>
                <c:pt idx="1649">
                  <c:v>33.466000000000001</c:v>
                </c:pt>
                <c:pt idx="1650">
                  <c:v>33.499000000000002</c:v>
                </c:pt>
                <c:pt idx="1651">
                  <c:v>33.532000000000004</c:v>
                </c:pt>
                <c:pt idx="1652">
                  <c:v>33.566000000000003</c:v>
                </c:pt>
                <c:pt idx="1653">
                  <c:v>33.599000000000004</c:v>
                </c:pt>
                <c:pt idx="1654">
                  <c:v>33.631999999999998</c:v>
                </c:pt>
                <c:pt idx="1655">
                  <c:v>33.666000000000004</c:v>
                </c:pt>
                <c:pt idx="1656">
                  <c:v>33.698999999999998</c:v>
                </c:pt>
                <c:pt idx="1657">
                  <c:v>33.731999999999999</c:v>
                </c:pt>
                <c:pt idx="1658">
                  <c:v>33.765999999999998</c:v>
                </c:pt>
                <c:pt idx="1659">
                  <c:v>33.798999999999999</c:v>
                </c:pt>
                <c:pt idx="1660">
                  <c:v>33.832000000000001</c:v>
                </c:pt>
                <c:pt idx="1661">
                  <c:v>33.866</c:v>
                </c:pt>
                <c:pt idx="1662">
                  <c:v>33.899000000000001</c:v>
                </c:pt>
                <c:pt idx="1663">
                  <c:v>33.932000000000002</c:v>
                </c:pt>
                <c:pt idx="1664">
                  <c:v>33.966000000000001</c:v>
                </c:pt>
                <c:pt idx="1665">
                  <c:v>33.999000000000002</c:v>
                </c:pt>
                <c:pt idx="1666">
                  <c:v>34.032000000000004</c:v>
                </c:pt>
                <c:pt idx="1667">
                  <c:v>34.066000000000003</c:v>
                </c:pt>
                <c:pt idx="1668">
                  <c:v>34.099000000000004</c:v>
                </c:pt>
                <c:pt idx="1669">
                  <c:v>34.131999999999998</c:v>
                </c:pt>
                <c:pt idx="1670">
                  <c:v>34.166000000000004</c:v>
                </c:pt>
                <c:pt idx="1671">
                  <c:v>34.198999999999998</c:v>
                </c:pt>
                <c:pt idx="1672">
                  <c:v>34.231999999999999</c:v>
                </c:pt>
                <c:pt idx="1673">
                  <c:v>34.265999999999998</c:v>
                </c:pt>
                <c:pt idx="1674">
                  <c:v>34.298999999999999</c:v>
                </c:pt>
                <c:pt idx="1675">
                  <c:v>34.332000000000001</c:v>
                </c:pt>
                <c:pt idx="1676">
                  <c:v>34.366</c:v>
                </c:pt>
                <c:pt idx="1677">
                  <c:v>34.399000000000001</c:v>
                </c:pt>
                <c:pt idx="1678">
                  <c:v>34.432000000000002</c:v>
                </c:pt>
                <c:pt idx="1679">
                  <c:v>34.466000000000001</c:v>
                </c:pt>
                <c:pt idx="1680">
                  <c:v>34.499000000000002</c:v>
                </c:pt>
                <c:pt idx="1681">
                  <c:v>34.532000000000004</c:v>
                </c:pt>
                <c:pt idx="1682">
                  <c:v>34.566000000000003</c:v>
                </c:pt>
                <c:pt idx="1683">
                  <c:v>34.599000000000004</c:v>
                </c:pt>
                <c:pt idx="1684">
                  <c:v>34.631999999999998</c:v>
                </c:pt>
                <c:pt idx="1685">
                  <c:v>34.666000000000004</c:v>
                </c:pt>
                <c:pt idx="1686">
                  <c:v>34.698999999999998</c:v>
                </c:pt>
                <c:pt idx="1687">
                  <c:v>34.731999999999999</c:v>
                </c:pt>
                <c:pt idx="1688">
                  <c:v>34.765999999999998</c:v>
                </c:pt>
                <c:pt idx="1689">
                  <c:v>34.798999999999999</c:v>
                </c:pt>
                <c:pt idx="1690">
                  <c:v>34.832000000000001</c:v>
                </c:pt>
                <c:pt idx="1691">
                  <c:v>34.866</c:v>
                </c:pt>
                <c:pt idx="1692">
                  <c:v>34.899000000000001</c:v>
                </c:pt>
                <c:pt idx="1693">
                  <c:v>34.932000000000002</c:v>
                </c:pt>
                <c:pt idx="1694">
                  <c:v>34.966000000000001</c:v>
                </c:pt>
                <c:pt idx="1695">
                  <c:v>34.999000000000002</c:v>
                </c:pt>
                <c:pt idx="1696">
                  <c:v>35.032000000000004</c:v>
                </c:pt>
                <c:pt idx="1697">
                  <c:v>35.066000000000003</c:v>
                </c:pt>
                <c:pt idx="1698">
                  <c:v>35.099000000000004</c:v>
                </c:pt>
                <c:pt idx="1699">
                  <c:v>35.131999999999998</c:v>
                </c:pt>
                <c:pt idx="1700">
                  <c:v>35.166000000000004</c:v>
                </c:pt>
                <c:pt idx="1701">
                  <c:v>35.198999999999998</c:v>
                </c:pt>
                <c:pt idx="1702">
                  <c:v>35.231999999999999</c:v>
                </c:pt>
                <c:pt idx="1703">
                  <c:v>35.265999999999998</c:v>
                </c:pt>
                <c:pt idx="1704">
                  <c:v>35.298999999999999</c:v>
                </c:pt>
                <c:pt idx="1705">
                  <c:v>35.332000000000001</c:v>
                </c:pt>
                <c:pt idx="1706">
                  <c:v>35.366</c:v>
                </c:pt>
                <c:pt idx="1707">
                  <c:v>35.399000000000001</c:v>
                </c:pt>
                <c:pt idx="1708">
                  <c:v>35.432000000000002</c:v>
                </c:pt>
                <c:pt idx="1709">
                  <c:v>35.466000000000001</c:v>
                </c:pt>
                <c:pt idx="1710">
                  <c:v>35.499000000000002</c:v>
                </c:pt>
                <c:pt idx="1711">
                  <c:v>35.532000000000004</c:v>
                </c:pt>
                <c:pt idx="1712">
                  <c:v>35.566000000000003</c:v>
                </c:pt>
                <c:pt idx="1713">
                  <c:v>35.599000000000004</c:v>
                </c:pt>
                <c:pt idx="1714">
                  <c:v>35.631999999999998</c:v>
                </c:pt>
                <c:pt idx="1715">
                  <c:v>35.666000000000004</c:v>
                </c:pt>
                <c:pt idx="1716">
                  <c:v>35.698999999999998</c:v>
                </c:pt>
                <c:pt idx="1717">
                  <c:v>35.731999999999999</c:v>
                </c:pt>
                <c:pt idx="1718">
                  <c:v>35.765999999999998</c:v>
                </c:pt>
                <c:pt idx="1719">
                  <c:v>35.798999999999999</c:v>
                </c:pt>
                <c:pt idx="1720">
                  <c:v>35.832000000000001</c:v>
                </c:pt>
                <c:pt idx="1721">
                  <c:v>35.866</c:v>
                </c:pt>
                <c:pt idx="1722">
                  <c:v>35.899000000000001</c:v>
                </c:pt>
                <c:pt idx="1723">
                  <c:v>35.932000000000002</c:v>
                </c:pt>
                <c:pt idx="1724">
                  <c:v>35.966000000000001</c:v>
                </c:pt>
                <c:pt idx="1725">
                  <c:v>35.999000000000002</c:v>
                </c:pt>
                <c:pt idx="1726">
                  <c:v>36.032000000000004</c:v>
                </c:pt>
                <c:pt idx="1727">
                  <c:v>36.066000000000003</c:v>
                </c:pt>
                <c:pt idx="1728">
                  <c:v>36.099000000000004</c:v>
                </c:pt>
                <c:pt idx="1729">
                  <c:v>36.131999999999998</c:v>
                </c:pt>
                <c:pt idx="1730">
                  <c:v>36.166000000000004</c:v>
                </c:pt>
                <c:pt idx="1731">
                  <c:v>36.198999999999998</c:v>
                </c:pt>
                <c:pt idx="1732">
                  <c:v>36.231999999999999</c:v>
                </c:pt>
                <c:pt idx="1733">
                  <c:v>36.265999999999998</c:v>
                </c:pt>
                <c:pt idx="1734">
                  <c:v>36.298999999999999</c:v>
                </c:pt>
                <c:pt idx="1735">
                  <c:v>36.332000000000001</c:v>
                </c:pt>
                <c:pt idx="1736">
                  <c:v>36.366</c:v>
                </c:pt>
                <c:pt idx="1737">
                  <c:v>36.399000000000001</c:v>
                </c:pt>
                <c:pt idx="1738">
                  <c:v>36.432000000000002</c:v>
                </c:pt>
                <c:pt idx="1739">
                  <c:v>36.466000000000001</c:v>
                </c:pt>
                <c:pt idx="1740">
                  <c:v>36.499000000000002</c:v>
                </c:pt>
                <c:pt idx="1741">
                  <c:v>36.532000000000004</c:v>
                </c:pt>
                <c:pt idx="1742">
                  <c:v>36.566000000000003</c:v>
                </c:pt>
                <c:pt idx="1743">
                  <c:v>36.599000000000004</c:v>
                </c:pt>
                <c:pt idx="1744">
                  <c:v>36.631999999999998</c:v>
                </c:pt>
                <c:pt idx="1745">
                  <c:v>36.664999999999999</c:v>
                </c:pt>
                <c:pt idx="1746">
                  <c:v>36.698999999999998</c:v>
                </c:pt>
                <c:pt idx="1747">
                  <c:v>36.731999999999999</c:v>
                </c:pt>
                <c:pt idx="1748">
                  <c:v>36.765000000000001</c:v>
                </c:pt>
                <c:pt idx="1749">
                  <c:v>36.798999999999999</c:v>
                </c:pt>
                <c:pt idx="1750">
                  <c:v>36.832000000000001</c:v>
                </c:pt>
                <c:pt idx="1751">
                  <c:v>36.866</c:v>
                </c:pt>
                <c:pt idx="1752">
                  <c:v>36.899000000000001</c:v>
                </c:pt>
                <c:pt idx="1753">
                  <c:v>36.932000000000002</c:v>
                </c:pt>
                <c:pt idx="1754">
                  <c:v>36.966000000000001</c:v>
                </c:pt>
                <c:pt idx="1755">
                  <c:v>36.999000000000002</c:v>
                </c:pt>
                <c:pt idx="1756">
                  <c:v>37.032000000000004</c:v>
                </c:pt>
                <c:pt idx="1757">
                  <c:v>37.066000000000003</c:v>
                </c:pt>
                <c:pt idx="1758">
                  <c:v>37.099000000000004</c:v>
                </c:pt>
                <c:pt idx="1759">
                  <c:v>37.131999999999998</c:v>
                </c:pt>
                <c:pt idx="1760">
                  <c:v>37.164999999999999</c:v>
                </c:pt>
                <c:pt idx="1761">
                  <c:v>37.198999999999998</c:v>
                </c:pt>
                <c:pt idx="1762">
                  <c:v>37.231999999999999</c:v>
                </c:pt>
                <c:pt idx="1763">
                  <c:v>37.265000000000001</c:v>
                </c:pt>
                <c:pt idx="1764">
                  <c:v>37.298999999999999</c:v>
                </c:pt>
                <c:pt idx="1765">
                  <c:v>37.332000000000001</c:v>
                </c:pt>
                <c:pt idx="1766">
                  <c:v>37.366</c:v>
                </c:pt>
                <c:pt idx="1767">
                  <c:v>37.399000000000001</c:v>
                </c:pt>
                <c:pt idx="1768">
                  <c:v>37.432000000000002</c:v>
                </c:pt>
                <c:pt idx="1769">
                  <c:v>37.466000000000001</c:v>
                </c:pt>
                <c:pt idx="1770">
                  <c:v>37.499000000000002</c:v>
                </c:pt>
                <c:pt idx="1771">
                  <c:v>37.532000000000004</c:v>
                </c:pt>
                <c:pt idx="1772">
                  <c:v>37.566000000000003</c:v>
                </c:pt>
                <c:pt idx="1773">
                  <c:v>37.599000000000004</c:v>
                </c:pt>
                <c:pt idx="1774">
                  <c:v>37.631999999999998</c:v>
                </c:pt>
                <c:pt idx="1775">
                  <c:v>37.664999999999999</c:v>
                </c:pt>
                <c:pt idx="1776">
                  <c:v>37.698999999999998</c:v>
                </c:pt>
                <c:pt idx="1777">
                  <c:v>37.731999999999999</c:v>
                </c:pt>
                <c:pt idx="1778">
                  <c:v>37.765000000000001</c:v>
                </c:pt>
                <c:pt idx="1779">
                  <c:v>37.798999999999999</c:v>
                </c:pt>
                <c:pt idx="1780">
                  <c:v>37.832000000000001</c:v>
                </c:pt>
                <c:pt idx="1781">
                  <c:v>37.866</c:v>
                </c:pt>
                <c:pt idx="1782">
                  <c:v>37.899000000000001</c:v>
                </c:pt>
                <c:pt idx="1783">
                  <c:v>37.932000000000002</c:v>
                </c:pt>
                <c:pt idx="1784">
                  <c:v>37.966000000000001</c:v>
                </c:pt>
                <c:pt idx="1785">
                  <c:v>37.999000000000002</c:v>
                </c:pt>
                <c:pt idx="1786">
                  <c:v>38.032000000000004</c:v>
                </c:pt>
                <c:pt idx="1787">
                  <c:v>38.066000000000003</c:v>
                </c:pt>
                <c:pt idx="1788">
                  <c:v>38.099000000000004</c:v>
                </c:pt>
                <c:pt idx="1789">
                  <c:v>38.131999999999998</c:v>
                </c:pt>
                <c:pt idx="1790">
                  <c:v>38.164999999999999</c:v>
                </c:pt>
                <c:pt idx="1791">
                  <c:v>38.198999999999998</c:v>
                </c:pt>
                <c:pt idx="1792">
                  <c:v>38.231999999999999</c:v>
                </c:pt>
                <c:pt idx="1793">
                  <c:v>38.265000000000001</c:v>
                </c:pt>
                <c:pt idx="1794">
                  <c:v>38.298999999999999</c:v>
                </c:pt>
                <c:pt idx="1795">
                  <c:v>38.332000000000001</c:v>
                </c:pt>
                <c:pt idx="1796">
                  <c:v>38.366</c:v>
                </c:pt>
                <c:pt idx="1797">
                  <c:v>38.399000000000001</c:v>
                </c:pt>
                <c:pt idx="1798">
                  <c:v>38.432000000000002</c:v>
                </c:pt>
                <c:pt idx="1799">
                  <c:v>38.466000000000001</c:v>
                </c:pt>
                <c:pt idx="1800">
                  <c:v>38.499000000000002</c:v>
                </c:pt>
                <c:pt idx="1801">
                  <c:v>38.532000000000004</c:v>
                </c:pt>
                <c:pt idx="1802">
                  <c:v>38.566000000000003</c:v>
                </c:pt>
                <c:pt idx="1803">
                  <c:v>38.599000000000004</c:v>
                </c:pt>
                <c:pt idx="1804">
                  <c:v>38.631999999999998</c:v>
                </c:pt>
                <c:pt idx="1805">
                  <c:v>38.664999999999999</c:v>
                </c:pt>
                <c:pt idx="1806">
                  <c:v>38.698999999999998</c:v>
                </c:pt>
                <c:pt idx="1807">
                  <c:v>38.731999999999999</c:v>
                </c:pt>
                <c:pt idx="1808">
                  <c:v>38.765000000000001</c:v>
                </c:pt>
                <c:pt idx="1809">
                  <c:v>38.798999999999999</c:v>
                </c:pt>
                <c:pt idx="1810">
                  <c:v>38.832000000000001</c:v>
                </c:pt>
                <c:pt idx="1811">
                  <c:v>38.866</c:v>
                </c:pt>
                <c:pt idx="1812">
                  <c:v>38.899000000000001</c:v>
                </c:pt>
                <c:pt idx="1813">
                  <c:v>38.932000000000002</c:v>
                </c:pt>
                <c:pt idx="1814">
                  <c:v>38.966000000000001</c:v>
                </c:pt>
                <c:pt idx="1815">
                  <c:v>38.999000000000002</c:v>
                </c:pt>
                <c:pt idx="1816">
                  <c:v>39.032000000000004</c:v>
                </c:pt>
                <c:pt idx="1817">
                  <c:v>39.066000000000003</c:v>
                </c:pt>
                <c:pt idx="1818">
                  <c:v>39.099000000000004</c:v>
                </c:pt>
                <c:pt idx="1819">
                  <c:v>39.131999999999998</c:v>
                </c:pt>
                <c:pt idx="1820">
                  <c:v>39.164999999999999</c:v>
                </c:pt>
                <c:pt idx="1821">
                  <c:v>39.198999999999998</c:v>
                </c:pt>
                <c:pt idx="1822">
                  <c:v>39.231999999999999</c:v>
                </c:pt>
                <c:pt idx="1823">
                  <c:v>39.265000000000001</c:v>
                </c:pt>
                <c:pt idx="1824">
                  <c:v>39.298999999999999</c:v>
                </c:pt>
                <c:pt idx="1825">
                  <c:v>39.332000000000001</c:v>
                </c:pt>
                <c:pt idx="1826">
                  <c:v>39.366</c:v>
                </c:pt>
                <c:pt idx="1827">
                  <c:v>39.399000000000001</c:v>
                </c:pt>
                <c:pt idx="1828">
                  <c:v>39.432000000000002</c:v>
                </c:pt>
                <c:pt idx="1829">
                  <c:v>39.466000000000001</c:v>
                </c:pt>
                <c:pt idx="1830">
                  <c:v>39.499000000000002</c:v>
                </c:pt>
                <c:pt idx="1831">
                  <c:v>39.532000000000004</c:v>
                </c:pt>
                <c:pt idx="1832">
                  <c:v>39.566000000000003</c:v>
                </c:pt>
                <c:pt idx="1833">
                  <c:v>39.599000000000004</c:v>
                </c:pt>
                <c:pt idx="1834">
                  <c:v>39.631999999999998</c:v>
                </c:pt>
                <c:pt idx="1835">
                  <c:v>39.664999999999999</c:v>
                </c:pt>
                <c:pt idx="1836">
                  <c:v>39.698999999999998</c:v>
                </c:pt>
                <c:pt idx="1837">
                  <c:v>39.731999999999999</c:v>
                </c:pt>
                <c:pt idx="1838">
                  <c:v>39.765000000000001</c:v>
                </c:pt>
                <c:pt idx="1839">
                  <c:v>39.798999999999999</c:v>
                </c:pt>
                <c:pt idx="1840">
                  <c:v>39.832000000000001</c:v>
                </c:pt>
                <c:pt idx="1841">
                  <c:v>39.866</c:v>
                </c:pt>
                <c:pt idx="1842">
                  <c:v>39.899000000000001</c:v>
                </c:pt>
                <c:pt idx="1843">
                  <c:v>39.932000000000002</c:v>
                </c:pt>
                <c:pt idx="1844">
                  <c:v>39.966000000000001</c:v>
                </c:pt>
                <c:pt idx="1845">
                  <c:v>39.999000000000002</c:v>
                </c:pt>
                <c:pt idx="1846">
                  <c:v>40.032000000000004</c:v>
                </c:pt>
                <c:pt idx="1847">
                  <c:v>40.066000000000003</c:v>
                </c:pt>
                <c:pt idx="1848">
                  <c:v>40.099000000000004</c:v>
                </c:pt>
                <c:pt idx="1849">
                  <c:v>40.131999999999998</c:v>
                </c:pt>
                <c:pt idx="1850">
                  <c:v>40.164999999999999</c:v>
                </c:pt>
                <c:pt idx="1851">
                  <c:v>40.198999999999998</c:v>
                </c:pt>
                <c:pt idx="1852">
                  <c:v>40.231999999999999</c:v>
                </c:pt>
                <c:pt idx="1853">
                  <c:v>40.265000000000001</c:v>
                </c:pt>
                <c:pt idx="1854">
                  <c:v>40.298999999999999</c:v>
                </c:pt>
                <c:pt idx="1855">
                  <c:v>40.332000000000001</c:v>
                </c:pt>
                <c:pt idx="1856">
                  <c:v>40.366</c:v>
                </c:pt>
                <c:pt idx="1857">
                  <c:v>40.399000000000001</c:v>
                </c:pt>
                <c:pt idx="1858">
                  <c:v>40.432000000000002</c:v>
                </c:pt>
                <c:pt idx="1859">
                  <c:v>40.466000000000001</c:v>
                </c:pt>
                <c:pt idx="1860">
                  <c:v>40.499000000000002</c:v>
                </c:pt>
                <c:pt idx="1861">
                  <c:v>40.532000000000004</c:v>
                </c:pt>
                <c:pt idx="1862">
                  <c:v>40.566000000000003</c:v>
                </c:pt>
                <c:pt idx="1863">
                  <c:v>40.599000000000004</c:v>
                </c:pt>
                <c:pt idx="1864">
                  <c:v>40.631999999999998</c:v>
                </c:pt>
                <c:pt idx="1865">
                  <c:v>40.664999999999999</c:v>
                </c:pt>
                <c:pt idx="1866">
                  <c:v>40.698999999999998</c:v>
                </c:pt>
                <c:pt idx="1867">
                  <c:v>40.731999999999999</c:v>
                </c:pt>
                <c:pt idx="1868">
                  <c:v>40.765000000000001</c:v>
                </c:pt>
                <c:pt idx="1869">
                  <c:v>40.798999999999999</c:v>
                </c:pt>
                <c:pt idx="1870">
                  <c:v>40.832000000000001</c:v>
                </c:pt>
                <c:pt idx="1871">
                  <c:v>40.866</c:v>
                </c:pt>
                <c:pt idx="1872">
                  <c:v>40.899000000000001</c:v>
                </c:pt>
                <c:pt idx="1873">
                  <c:v>40.932000000000002</c:v>
                </c:pt>
                <c:pt idx="1874">
                  <c:v>40.966000000000001</c:v>
                </c:pt>
                <c:pt idx="1875">
                  <c:v>40.999000000000002</c:v>
                </c:pt>
                <c:pt idx="1876">
                  <c:v>41.032000000000004</c:v>
                </c:pt>
                <c:pt idx="1877">
                  <c:v>41.066000000000003</c:v>
                </c:pt>
                <c:pt idx="1878">
                  <c:v>41.099000000000004</c:v>
                </c:pt>
                <c:pt idx="1879">
                  <c:v>41.131999999999998</c:v>
                </c:pt>
                <c:pt idx="1880">
                  <c:v>41.164999999999999</c:v>
                </c:pt>
                <c:pt idx="1881">
                  <c:v>41.198999999999998</c:v>
                </c:pt>
                <c:pt idx="1882">
                  <c:v>41.231999999999999</c:v>
                </c:pt>
                <c:pt idx="1883">
                  <c:v>41.265000000000001</c:v>
                </c:pt>
                <c:pt idx="1884">
                  <c:v>41.298999999999999</c:v>
                </c:pt>
                <c:pt idx="1885">
                  <c:v>41.332000000000001</c:v>
                </c:pt>
                <c:pt idx="1886">
                  <c:v>41.366</c:v>
                </c:pt>
                <c:pt idx="1887">
                  <c:v>41.399000000000001</c:v>
                </c:pt>
                <c:pt idx="1888">
                  <c:v>41.432000000000002</c:v>
                </c:pt>
                <c:pt idx="1889">
                  <c:v>41.465000000000003</c:v>
                </c:pt>
                <c:pt idx="1890">
                  <c:v>41.499000000000002</c:v>
                </c:pt>
                <c:pt idx="1891">
                  <c:v>41.532000000000004</c:v>
                </c:pt>
                <c:pt idx="1892">
                  <c:v>41.566000000000003</c:v>
                </c:pt>
                <c:pt idx="1893">
                  <c:v>41.599000000000004</c:v>
                </c:pt>
                <c:pt idx="1894">
                  <c:v>41.631999999999998</c:v>
                </c:pt>
                <c:pt idx="1895">
                  <c:v>41.664999999999999</c:v>
                </c:pt>
                <c:pt idx="1896">
                  <c:v>41.698999999999998</c:v>
                </c:pt>
                <c:pt idx="1897">
                  <c:v>41.731999999999999</c:v>
                </c:pt>
                <c:pt idx="1898">
                  <c:v>41.765999999999998</c:v>
                </c:pt>
                <c:pt idx="1899">
                  <c:v>41.798999999999999</c:v>
                </c:pt>
                <c:pt idx="1900">
                  <c:v>41.832000000000001</c:v>
                </c:pt>
                <c:pt idx="1901">
                  <c:v>41.866</c:v>
                </c:pt>
                <c:pt idx="1902">
                  <c:v>41.899000000000001</c:v>
                </c:pt>
                <c:pt idx="1903">
                  <c:v>41.932000000000002</c:v>
                </c:pt>
                <c:pt idx="1904">
                  <c:v>41.965000000000003</c:v>
                </c:pt>
                <c:pt idx="1905">
                  <c:v>41.999000000000002</c:v>
                </c:pt>
                <c:pt idx="1906">
                  <c:v>42.032000000000004</c:v>
                </c:pt>
                <c:pt idx="1907">
                  <c:v>42.066000000000003</c:v>
                </c:pt>
                <c:pt idx="1908">
                  <c:v>42.099000000000004</c:v>
                </c:pt>
                <c:pt idx="1909">
                  <c:v>42.131999999999998</c:v>
                </c:pt>
                <c:pt idx="1910">
                  <c:v>42.164999999999999</c:v>
                </c:pt>
                <c:pt idx="1911">
                  <c:v>42.198999999999998</c:v>
                </c:pt>
                <c:pt idx="1912">
                  <c:v>42.231999999999999</c:v>
                </c:pt>
                <c:pt idx="1913">
                  <c:v>42.265999999999998</c:v>
                </c:pt>
                <c:pt idx="1914">
                  <c:v>42.298999999999999</c:v>
                </c:pt>
                <c:pt idx="1915">
                  <c:v>42.332000000000001</c:v>
                </c:pt>
                <c:pt idx="1916">
                  <c:v>42.366</c:v>
                </c:pt>
                <c:pt idx="1917">
                  <c:v>42.399000000000001</c:v>
                </c:pt>
                <c:pt idx="1918">
                  <c:v>42.432000000000002</c:v>
                </c:pt>
                <c:pt idx="1919">
                  <c:v>42.465000000000003</c:v>
                </c:pt>
                <c:pt idx="1920">
                  <c:v>42.499000000000002</c:v>
                </c:pt>
                <c:pt idx="1921">
                  <c:v>42.531999999999996</c:v>
                </c:pt>
                <c:pt idx="1922">
                  <c:v>42.566000000000003</c:v>
                </c:pt>
                <c:pt idx="1923">
                  <c:v>42.599000000000004</c:v>
                </c:pt>
                <c:pt idx="1924">
                  <c:v>42.632000000000005</c:v>
                </c:pt>
                <c:pt idx="1925">
                  <c:v>42.665000000000006</c:v>
                </c:pt>
                <c:pt idx="1926">
                  <c:v>42.698999999999998</c:v>
                </c:pt>
                <c:pt idx="1927">
                  <c:v>42.731999999999999</c:v>
                </c:pt>
                <c:pt idx="1928">
                  <c:v>42.766000000000005</c:v>
                </c:pt>
                <c:pt idx="1929">
                  <c:v>42.799000000000007</c:v>
                </c:pt>
                <c:pt idx="1930">
                  <c:v>42.831999999999994</c:v>
                </c:pt>
                <c:pt idx="1931">
                  <c:v>42.866</c:v>
                </c:pt>
                <c:pt idx="1932">
                  <c:v>42.899000000000001</c:v>
                </c:pt>
                <c:pt idx="1933">
                  <c:v>42.932000000000002</c:v>
                </c:pt>
                <c:pt idx="1934">
                  <c:v>42.965000000000003</c:v>
                </c:pt>
                <c:pt idx="1935">
                  <c:v>42.998999999999995</c:v>
                </c:pt>
                <c:pt idx="1936">
                  <c:v>43.031999999999996</c:v>
                </c:pt>
                <c:pt idx="1937">
                  <c:v>43.066000000000003</c:v>
                </c:pt>
                <c:pt idx="1938">
                  <c:v>43.099000000000004</c:v>
                </c:pt>
                <c:pt idx="1939">
                  <c:v>43.132000000000005</c:v>
                </c:pt>
                <c:pt idx="1940">
                  <c:v>43.165000000000006</c:v>
                </c:pt>
                <c:pt idx="1941">
                  <c:v>43.198999999999998</c:v>
                </c:pt>
                <c:pt idx="1942">
                  <c:v>43.231999999999999</c:v>
                </c:pt>
                <c:pt idx="1943">
                  <c:v>43.266000000000005</c:v>
                </c:pt>
                <c:pt idx="1944">
                  <c:v>43.299000000000007</c:v>
                </c:pt>
                <c:pt idx="1945">
                  <c:v>43.331999999999994</c:v>
                </c:pt>
                <c:pt idx="1946">
                  <c:v>43.366</c:v>
                </c:pt>
                <c:pt idx="1947">
                  <c:v>43.399000000000001</c:v>
                </c:pt>
                <c:pt idx="1948">
                  <c:v>43.432000000000002</c:v>
                </c:pt>
                <c:pt idx="1949">
                  <c:v>43.465000000000003</c:v>
                </c:pt>
                <c:pt idx="1950">
                  <c:v>43.498999999999995</c:v>
                </c:pt>
                <c:pt idx="1951">
                  <c:v>43.531999999999996</c:v>
                </c:pt>
                <c:pt idx="1952">
                  <c:v>43.566000000000003</c:v>
                </c:pt>
                <c:pt idx="1953">
                  <c:v>43.599000000000004</c:v>
                </c:pt>
                <c:pt idx="1954">
                  <c:v>43.632000000000005</c:v>
                </c:pt>
                <c:pt idx="1955">
                  <c:v>43.665000000000006</c:v>
                </c:pt>
                <c:pt idx="1956">
                  <c:v>43.698999999999998</c:v>
                </c:pt>
                <c:pt idx="1957">
                  <c:v>43.731999999999999</c:v>
                </c:pt>
                <c:pt idx="1958">
                  <c:v>43.765000000000001</c:v>
                </c:pt>
                <c:pt idx="1959">
                  <c:v>43.799000000000007</c:v>
                </c:pt>
                <c:pt idx="1960">
                  <c:v>43.831999999999994</c:v>
                </c:pt>
                <c:pt idx="1961">
                  <c:v>43.864999999999995</c:v>
                </c:pt>
                <c:pt idx="1962">
                  <c:v>43.899000000000001</c:v>
                </c:pt>
                <c:pt idx="1963">
                  <c:v>43.932000000000002</c:v>
                </c:pt>
                <c:pt idx="1964">
                  <c:v>43.965000000000003</c:v>
                </c:pt>
                <c:pt idx="1965">
                  <c:v>43.998999999999995</c:v>
                </c:pt>
                <c:pt idx="1966">
                  <c:v>44.031999999999996</c:v>
                </c:pt>
                <c:pt idx="1967">
                  <c:v>44.064999999999998</c:v>
                </c:pt>
                <c:pt idx="1968">
                  <c:v>44.099000000000004</c:v>
                </c:pt>
                <c:pt idx="1969">
                  <c:v>44.132000000000005</c:v>
                </c:pt>
                <c:pt idx="1970">
                  <c:v>44.165000000000006</c:v>
                </c:pt>
                <c:pt idx="1971">
                  <c:v>44.198999999999998</c:v>
                </c:pt>
                <c:pt idx="1972">
                  <c:v>44.231999999999999</c:v>
                </c:pt>
                <c:pt idx="1973">
                  <c:v>44.265000000000001</c:v>
                </c:pt>
                <c:pt idx="1974">
                  <c:v>44.299000000000007</c:v>
                </c:pt>
                <c:pt idx="1975">
                  <c:v>44.331999999999994</c:v>
                </c:pt>
                <c:pt idx="1976">
                  <c:v>44.364999999999995</c:v>
                </c:pt>
                <c:pt idx="1977">
                  <c:v>44.399000000000001</c:v>
                </c:pt>
                <c:pt idx="1978">
                  <c:v>44.432000000000002</c:v>
                </c:pt>
                <c:pt idx="1979">
                  <c:v>44.465000000000003</c:v>
                </c:pt>
                <c:pt idx="1980">
                  <c:v>44.498999999999995</c:v>
                </c:pt>
                <c:pt idx="1981">
                  <c:v>44.531999999999996</c:v>
                </c:pt>
                <c:pt idx="1982">
                  <c:v>44.564999999999998</c:v>
                </c:pt>
                <c:pt idx="1983">
                  <c:v>44.599000000000004</c:v>
                </c:pt>
                <c:pt idx="1984">
                  <c:v>44.632000000000005</c:v>
                </c:pt>
                <c:pt idx="1985">
                  <c:v>44.665000000000006</c:v>
                </c:pt>
                <c:pt idx="1986">
                  <c:v>44.698999999999998</c:v>
                </c:pt>
                <c:pt idx="1987">
                  <c:v>44.731999999999999</c:v>
                </c:pt>
                <c:pt idx="1988">
                  <c:v>44.765000000000001</c:v>
                </c:pt>
                <c:pt idx="1989">
                  <c:v>44.799000000000007</c:v>
                </c:pt>
                <c:pt idx="1990">
                  <c:v>44.831999999999994</c:v>
                </c:pt>
                <c:pt idx="1991">
                  <c:v>44.864999999999995</c:v>
                </c:pt>
                <c:pt idx="1992">
                  <c:v>44.899000000000001</c:v>
                </c:pt>
                <c:pt idx="1993">
                  <c:v>44.932000000000002</c:v>
                </c:pt>
                <c:pt idx="1994">
                  <c:v>44.965000000000003</c:v>
                </c:pt>
                <c:pt idx="1995">
                  <c:v>44.998999999999995</c:v>
                </c:pt>
                <c:pt idx="1996">
                  <c:v>45.031999999999996</c:v>
                </c:pt>
                <c:pt idx="1997">
                  <c:v>45.064999999999998</c:v>
                </c:pt>
                <c:pt idx="1998">
                  <c:v>45.099000000000004</c:v>
                </c:pt>
                <c:pt idx="1999">
                  <c:v>45.132000000000005</c:v>
                </c:pt>
                <c:pt idx="2000">
                  <c:v>45.165000000000006</c:v>
                </c:pt>
                <c:pt idx="2001">
                  <c:v>45.198999999999998</c:v>
                </c:pt>
                <c:pt idx="2002">
                  <c:v>45.231999999999999</c:v>
                </c:pt>
                <c:pt idx="2003">
                  <c:v>45.265000000000001</c:v>
                </c:pt>
                <c:pt idx="2004">
                  <c:v>45.299000000000007</c:v>
                </c:pt>
                <c:pt idx="2005">
                  <c:v>45.331999999999994</c:v>
                </c:pt>
                <c:pt idx="2006">
                  <c:v>45.364999999999995</c:v>
                </c:pt>
                <c:pt idx="2007">
                  <c:v>45.399000000000001</c:v>
                </c:pt>
                <c:pt idx="2008">
                  <c:v>45.432000000000002</c:v>
                </c:pt>
                <c:pt idx="2009">
                  <c:v>45.465000000000003</c:v>
                </c:pt>
                <c:pt idx="2010">
                  <c:v>45.498999999999995</c:v>
                </c:pt>
                <c:pt idx="2011">
                  <c:v>45.531999999999996</c:v>
                </c:pt>
                <c:pt idx="2012">
                  <c:v>45.564999999999998</c:v>
                </c:pt>
                <c:pt idx="2013">
                  <c:v>45.599000000000004</c:v>
                </c:pt>
                <c:pt idx="2014">
                  <c:v>45.632000000000005</c:v>
                </c:pt>
                <c:pt idx="2015">
                  <c:v>45.665000000000006</c:v>
                </c:pt>
                <c:pt idx="2016">
                  <c:v>45.698999999999998</c:v>
                </c:pt>
                <c:pt idx="2017">
                  <c:v>45.731999999999999</c:v>
                </c:pt>
                <c:pt idx="2018">
                  <c:v>45.765000000000001</c:v>
                </c:pt>
                <c:pt idx="2019">
                  <c:v>45.799000000000007</c:v>
                </c:pt>
                <c:pt idx="2020">
                  <c:v>45.831999999999994</c:v>
                </c:pt>
                <c:pt idx="2021">
                  <c:v>45.864999999999995</c:v>
                </c:pt>
                <c:pt idx="2022">
                  <c:v>45.899000000000001</c:v>
                </c:pt>
                <c:pt idx="2023">
                  <c:v>45.932000000000002</c:v>
                </c:pt>
                <c:pt idx="2024">
                  <c:v>45.965000000000003</c:v>
                </c:pt>
                <c:pt idx="2025">
                  <c:v>45.998999999999995</c:v>
                </c:pt>
                <c:pt idx="2026">
                  <c:v>46.031999999999996</c:v>
                </c:pt>
                <c:pt idx="2027">
                  <c:v>46.064999999999998</c:v>
                </c:pt>
                <c:pt idx="2028">
                  <c:v>46.099000000000004</c:v>
                </c:pt>
                <c:pt idx="2029">
                  <c:v>46.132000000000005</c:v>
                </c:pt>
                <c:pt idx="2030">
                  <c:v>46.165000000000006</c:v>
                </c:pt>
                <c:pt idx="2031">
                  <c:v>46.198999999999998</c:v>
                </c:pt>
                <c:pt idx="2032">
                  <c:v>46.231999999999999</c:v>
                </c:pt>
                <c:pt idx="2033">
                  <c:v>46.265000000000001</c:v>
                </c:pt>
                <c:pt idx="2034">
                  <c:v>46.299000000000007</c:v>
                </c:pt>
                <c:pt idx="2035">
                  <c:v>46.331999999999994</c:v>
                </c:pt>
                <c:pt idx="2036">
                  <c:v>46.364999999999995</c:v>
                </c:pt>
                <c:pt idx="2037">
                  <c:v>46.399000000000001</c:v>
                </c:pt>
                <c:pt idx="2038">
                  <c:v>46.432000000000002</c:v>
                </c:pt>
                <c:pt idx="2039">
                  <c:v>46.465000000000003</c:v>
                </c:pt>
                <c:pt idx="2040">
                  <c:v>46.498999999999995</c:v>
                </c:pt>
                <c:pt idx="2041">
                  <c:v>46.531999999999996</c:v>
                </c:pt>
                <c:pt idx="2042">
                  <c:v>46.564999999999998</c:v>
                </c:pt>
                <c:pt idx="2043">
                  <c:v>46.599000000000004</c:v>
                </c:pt>
                <c:pt idx="2044">
                  <c:v>46.632000000000005</c:v>
                </c:pt>
                <c:pt idx="2045">
                  <c:v>46.665000000000006</c:v>
                </c:pt>
                <c:pt idx="2046">
                  <c:v>46.698999999999998</c:v>
                </c:pt>
                <c:pt idx="2047">
                  <c:v>46.731999999999999</c:v>
                </c:pt>
                <c:pt idx="2048">
                  <c:v>46.765000000000001</c:v>
                </c:pt>
                <c:pt idx="2049">
                  <c:v>46.799000000000007</c:v>
                </c:pt>
                <c:pt idx="2050">
                  <c:v>46.831999999999994</c:v>
                </c:pt>
                <c:pt idx="2051">
                  <c:v>46.864999999999995</c:v>
                </c:pt>
                <c:pt idx="2052">
                  <c:v>46.899000000000001</c:v>
                </c:pt>
                <c:pt idx="2053">
                  <c:v>46.932000000000002</c:v>
                </c:pt>
                <c:pt idx="2054">
                  <c:v>46.965000000000003</c:v>
                </c:pt>
                <c:pt idx="2055">
                  <c:v>46.998999999999995</c:v>
                </c:pt>
                <c:pt idx="2056">
                  <c:v>47.031999999999996</c:v>
                </c:pt>
                <c:pt idx="2057">
                  <c:v>47.064999999999998</c:v>
                </c:pt>
                <c:pt idx="2058">
                  <c:v>47.099000000000004</c:v>
                </c:pt>
                <c:pt idx="2059">
                  <c:v>47.132000000000005</c:v>
                </c:pt>
                <c:pt idx="2060">
                  <c:v>47.165000000000006</c:v>
                </c:pt>
                <c:pt idx="2061">
                  <c:v>47.198999999999998</c:v>
                </c:pt>
                <c:pt idx="2062">
                  <c:v>47.231999999999999</c:v>
                </c:pt>
                <c:pt idx="2063">
                  <c:v>47.265000000000001</c:v>
                </c:pt>
                <c:pt idx="2064">
                  <c:v>47.299000000000007</c:v>
                </c:pt>
                <c:pt idx="2065">
                  <c:v>47.331999999999994</c:v>
                </c:pt>
                <c:pt idx="2066">
                  <c:v>47.364999999999995</c:v>
                </c:pt>
                <c:pt idx="2067">
                  <c:v>47.399000000000001</c:v>
                </c:pt>
                <c:pt idx="2068">
                  <c:v>47.432000000000002</c:v>
                </c:pt>
                <c:pt idx="2069">
                  <c:v>47.465000000000003</c:v>
                </c:pt>
                <c:pt idx="2070">
                  <c:v>47.498999999999995</c:v>
                </c:pt>
                <c:pt idx="2071">
                  <c:v>47.531999999999996</c:v>
                </c:pt>
                <c:pt idx="2072">
                  <c:v>47.564999999999998</c:v>
                </c:pt>
                <c:pt idx="2073">
                  <c:v>47.599000000000004</c:v>
                </c:pt>
                <c:pt idx="2074">
                  <c:v>47.632000000000005</c:v>
                </c:pt>
                <c:pt idx="2075">
                  <c:v>47.665000000000006</c:v>
                </c:pt>
                <c:pt idx="2076">
                  <c:v>47.698999999999998</c:v>
                </c:pt>
                <c:pt idx="2077">
                  <c:v>47.731999999999999</c:v>
                </c:pt>
                <c:pt idx="2078">
                  <c:v>47.765000000000001</c:v>
                </c:pt>
                <c:pt idx="2079">
                  <c:v>47.799000000000007</c:v>
                </c:pt>
                <c:pt idx="2080">
                  <c:v>47.831999999999994</c:v>
                </c:pt>
                <c:pt idx="2081">
                  <c:v>47.864999999999995</c:v>
                </c:pt>
                <c:pt idx="2082">
                  <c:v>47.899000000000001</c:v>
                </c:pt>
                <c:pt idx="2083">
                  <c:v>47.932000000000002</c:v>
                </c:pt>
                <c:pt idx="2084">
                  <c:v>47.965000000000003</c:v>
                </c:pt>
                <c:pt idx="2085">
                  <c:v>47.998999999999995</c:v>
                </c:pt>
                <c:pt idx="2086">
                  <c:v>48.031999999999996</c:v>
                </c:pt>
                <c:pt idx="2087">
                  <c:v>48.064999999999998</c:v>
                </c:pt>
                <c:pt idx="2088">
                  <c:v>48.099000000000004</c:v>
                </c:pt>
                <c:pt idx="2089">
                  <c:v>48.132000000000005</c:v>
                </c:pt>
                <c:pt idx="2090">
                  <c:v>48.165000000000006</c:v>
                </c:pt>
                <c:pt idx="2091">
                  <c:v>48.198999999999998</c:v>
                </c:pt>
                <c:pt idx="2092">
                  <c:v>48.231999999999999</c:v>
                </c:pt>
                <c:pt idx="2093">
                  <c:v>48.265000000000001</c:v>
                </c:pt>
                <c:pt idx="2094">
                  <c:v>48.299000000000007</c:v>
                </c:pt>
                <c:pt idx="2095">
                  <c:v>48.331999999999994</c:v>
                </c:pt>
                <c:pt idx="2096">
                  <c:v>48.364999999999995</c:v>
                </c:pt>
                <c:pt idx="2097">
                  <c:v>48.399000000000001</c:v>
                </c:pt>
                <c:pt idx="2098">
                  <c:v>48.432000000000002</c:v>
                </c:pt>
                <c:pt idx="2099">
                  <c:v>48.465000000000003</c:v>
                </c:pt>
                <c:pt idx="2100">
                  <c:v>48.498999999999995</c:v>
                </c:pt>
                <c:pt idx="2101">
                  <c:v>48.531999999999996</c:v>
                </c:pt>
                <c:pt idx="2102">
                  <c:v>48.564999999999998</c:v>
                </c:pt>
                <c:pt idx="2103">
                  <c:v>48.599000000000004</c:v>
                </c:pt>
                <c:pt idx="2104">
                  <c:v>48.632000000000005</c:v>
                </c:pt>
                <c:pt idx="2105">
                  <c:v>48.665000000000006</c:v>
                </c:pt>
                <c:pt idx="2106">
                  <c:v>48.698999999999998</c:v>
                </c:pt>
                <c:pt idx="2107">
                  <c:v>48.731999999999999</c:v>
                </c:pt>
                <c:pt idx="2108">
                  <c:v>48.765000000000001</c:v>
                </c:pt>
                <c:pt idx="2109">
                  <c:v>48.799000000000007</c:v>
                </c:pt>
                <c:pt idx="2110">
                  <c:v>48.831999999999994</c:v>
                </c:pt>
                <c:pt idx="2111">
                  <c:v>48.864999999999995</c:v>
                </c:pt>
                <c:pt idx="2112">
                  <c:v>48.899000000000001</c:v>
                </c:pt>
                <c:pt idx="2113">
                  <c:v>48.932000000000002</c:v>
                </c:pt>
                <c:pt idx="2114">
                  <c:v>48.965000000000003</c:v>
                </c:pt>
                <c:pt idx="2115">
                  <c:v>48.998999999999995</c:v>
                </c:pt>
                <c:pt idx="2116">
                  <c:v>49.031999999999996</c:v>
                </c:pt>
                <c:pt idx="2117">
                  <c:v>49.064999999999998</c:v>
                </c:pt>
                <c:pt idx="2118">
                  <c:v>49.099000000000004</c:v>
                </c:pt>
                <c:pt idx="2119">
                  <c:v>49.132000000000005</c:v>
                </c:pt>
                <c:pt idx="2120">
                  <c:v>49.165000000000006</c:v>
                </c:pt>
                <c:pt idx="2121">
                  <c:v>49.198999999999998</c:v>
                </c:pt>
                <c:pt idx="2122">
                  <c:v>49.231999999999999</c:v>
                </c:pt>
                <c:pt idx="2123">
                  <c:v>49.265000000000001</c:v>
                </c:pt>
                <c:pt idx="2124">
                  <c:v>49.299000000000007</c:v>
                </c:pt>
                <c:pt idx="2125">
                  <c:v>49.331999999999994</c:v>
                </c:pt>
                <c:pt idx="2126">
                  <c:v>49.364999999999995</c:v>
                </c:pt>
                <c:pt idx="2127">
                  <c:v>49.399000000000001</c:v>
                </c:pt>
                <c:pt idx="2128">
                  <c:v>49.432000000000002</c:v>
                </c:pt>
                <c:pt idx="2129">
                  <c:v>49.465000000000003</c:v>
                </c:pt>
                <c:pt idx="2130">
                  <c:v>49.498999999999995</c:v>
                </c:pt>
                <c:pt idx="2131">
                  <c:v>49.531999999999996</c:v>
                </c:pt>
                <c:pt idx="2132">
                  <c:v>49.564999999999998</c:v>
                </c:pt>
                <c:pt idx="2133">
                  <c:v>49.599000000000004</c:v>
                </c:pt>
                <c:pt idx="2134">
                  <c:v>49.632000000000005</c:v>
                </c:pt>
                <c:pt idx="2135">
                  <c:v>49.665000000000006</c:v>
                </c:pt>
                <c:pt idx="2136">
                  <c:v>49.698999999999998</c:v>
                </c:pt>
                <c:pt idx="2137">
                  <c:v>49.731999999999999</c:v>
                </c:pt>
                <c:pt idx="2138">
                  <c:v>49.765000000000001</c:v>
                </c:pt>
                <c:pt idx="2139">
                  <c:v>49.799000000000007</c:v>
                </c:pt>
                <c:pt idx="2140">
                  <c:v>49.831999999999994</c:v>
                </c:pt>
                <c:pt idx="2141">
                  <c:v>49.864999999999995</c:v>
                </c:pt>
                <c:pt idx="2142">
                  <c:v>49.899000000000001</c:v>
                </c:pt>
                <c:pt idx="2143">
                  <c:v>49.932000000000002</c:v>
                </c:pt>
                <c:pt idx="2144">
                  <c:v>49.965000000000003</c:v>
                </c:pt>
                <c:pt idx="2145">
                  <c:v>49.998999999999995</c:v>
                </c:pt>
                <c:pt idx="2146">
                  <c:v>50.031999999999996</c:v>
                </c:pt>
                <c:pt idx="2147">
                  <c:v>50.064999999999998</c:v>
                </c:pt>
                <c:pt idx="2148">
                  <c:v>50.099000000000004</c:v>
                </c:pt>
                <c:pt idx="2149">
                  <c:v>50.132000000000005</c:v>
                </c:pt>
                <c:pt idx="2150">
                  <c:v>50.165000000000006</c:v>
                </c:pt>
                <c:pt idx="2151">
                  <c:v>50.198999999999998</c:v>
                </c:pt>
                <c:pt idx="2152">
                  <c:v>50.231999999999999</c:v>
                </c:pt>
                <c:pt idx="2153">
                  <c:v>50.265000000000001</c:v>
                </c:pt>
                <c:pt idx="2154">
                  <c:v>50.299000000000007</c:v>
                </c:pt>
                <c:pt idx="2155">
                  <c:v>50.331999999999994</c:v>
                </c:pt>
                <c:pt idx="2156">
                  <c:v>50.364999999999995</c:v>
                </c:pt>
                <c:pt idx="2157">
                  <c:v>50.399000000000001</c:v>
                </c:pt>
                <c:pt idx="2158">
                  <c:v>50.432000000000002</c:v>
                </c:pt>
                <c:pt idx="2159">
                  <c:v>50.465000000000003</c:v>
                </c:pt>
                <c:pt idx="2160">
                  <c:v>50.498999999999995</c:v>
                </c:pt>
                <c:pt idx="2161">
                  <c:v>50.531999999999996</c:v>
                </c:pt>
                <c:pt idx="2162">
                  <c:v>50.564999999999998</c:v>
                </c:pt>
                <c:pt idx="2163">
                  <c:v>50.599000000000004</c:v>
                </c:pt>
                <c:pt idx="2164">
                  <c:v>50.632000000000005</c:v>
                </c:pt>
                <c:pt idx="2165">
                  <c:v>50.665000000000006</c:v>
                </c:pt>
                <c:pt idx="2166">
                  <c:v>50.698999999999998</c:v>
                </c:pt>
                <c:pt idx="2167">
                  <c:v>50.731999999999999</c:v>
                </c:pt>
                <c:pt idx="2168">
                  <c:v>50.765000000000001</c:v>
                </c:pt>
                <c:pt idx="2169">
                  <c:v>50.799000000000007</c:v>
                </c:pt>
                <c:pt idx="2170">
                  <c:v>50.831999999999994</c:v>
                </c:pt>
                <c:pt idx="2171">
                  <c:v>50.864999999999995</c:v>
                </c:pt>
                <c:pt idx="2172">
                  <c:v>50.899000000000001</c:v>
                </c:pt>
                <c:pt idx="2173">
                  <c:v>50.932000000000002</c:v>
                </c:pt>
                <c:pt idx="2174">
                  <c:v>50.965000000000003</c:v>
                </c:pt>
                <c:pt idx="2175">
                  <c:v>50.998999999999995</c:v>
                </c:pt>
                <c:pt idx="2176">
                  <c:v>51.031999999999996</c:v>
                </c:pt>
                <c:pt idx="2177">
                  <c:v>51.064999999999998</c:v>
                </c:pt>
                <c:pt idx="2178">
                  <c:v>51.097999999999999</c:v>
                </c:pt>
                <c:pt idx="2179">
                  <c:v>51.132000000000005</c:v>
                </c:pt>
                <c:pt idx="2180">
                  <c:v>51.165000000000006</c:v>
                </c:pt>
                <c:pt idx="2181">
                  <c:v>51.198000000000008</c:v>
                </c:pt>
                <c:pt idx="2182">
                  <c:v>51.231999999999999</c:v>
                </c:pt>
                <c:pt idx="2183">
                  <c:v>51.265000000000001</c:v>
                </c:pt>
                <c:pt idx="2184">
                  <c:v>51.298000000000002</c:v>
                </c:pt>
                <c:pt idx="2185">
                  <c:v>51.331999999999994</c:v>
                </c:pt>
                <c:pt idx="2186">
                  <c:v>51.364999999999995</c:v>
                </c:pt>
                <c:pt idx="2187">
                  <c:v>51.397999999999996</c:v>
                </c:pt>
                <c:pt idx="2188">
                  <c:v>51.432000000000002</c:v>
                </c:pt>
                <c:pt idx="2189">
                  <c:v>51.465000000000003</c:v>
                </c:pt>
                <c:pt idx="2190">
                  <c:v>51.498000000000005</c:v>
                </c:pt>
                <c:pt idx="2191">
                  <c:v>51.531999999999996</c:v>
                </c:pt>
                <c:pt idx="2192">
                  <c:v>51.564999999999998</c:v>
                </c:pt>
                <c:pt idx="2193">
                  <c:v>51.597999999999999</c:v>
                </c:pt>
                <c:pt idx="2194">
                  <c:v>51.632000000000005</c:v>
                </c:pt>
                <c:pt idx="2195">
                  <c:v>51.665000000000006</c:v>
                </c:pt>
                <c:pt idx="2196">
                  <c:v>51.698000000000008</c:v>
                </c:pt>
                <c:pt idx="2197">
                  <c:v>51.731999999999999</c:v>
                </c:pt>
                <c:pt idx="2198">
                  <c:v>51.765000000000001</c:v>
                </c:pt>
                <c:pt idx="2199">
                  <c:v>51.798000000000002</c:v>
                </c:pt>
                <c:pt idx="2200">
                  <c:v>51.831999999999994</c:v>
                </c:pt>
                <c:pt idx="2201">
                  <c:v>51.864999999999995</c:v>
                </c:pt>
                <c:pt idx="2202">
                  <c:v>51.897999999999996</c:v>
                </c:pt>
                <c:pt idx="2203">
                  <c:v>51.932000000000002</c:v>
                </c:pt>
                <c:pt idx="2204">
                  <c:v>51.965000000000003</c:v>
                </c:pt>
                <c:pt idx="2205">
                  <c:v>51.998000000000005</c:v>
                </c:pt>
                <c:pt idx="2206">
                  <c:v>52.031999999999996</c:v>
                </c:pt>
                <c:pt idx="2207">
                  <c:v>52.064999999999998</c:v>
                </c:pt>
                <c:pt idx="2208">
                  <c:v>52.097999999999999</c:v>
                </c:pt>
                <c:pt idx="2209">
                  <c:v>52.132000000000005</c:v>
                </c:pt>
                <c:pt idx="2210">
                  <c:v>52.165000000000006</c:v>
                </c:pt>
                <c:pt idx="2211">
                  <c:v>52.198000000000008</c:v>
                </c:pt>
                <c:pt idx="2212">
                  <c:v>52.231999999999999</c:v>
                </c:pt>
                <c:pt idx="2213">
                  <c:v>52.265000000000001</c:v>
                </c:pt>
                <c:pt idx="2214">
                  <c:v>52.298000000000002</c:v>
                </c:pt>
                <c:pt idx="2215">
                  <c:v>52.331999999999994</c:v>
                </c:pt>
                <c:pt idx="2216">
                  <c:v>52.364999999999995</c:v>
                </c:pt>
                <c:pt idx="2217">
                  <c:v>52.397999999999996</c:v>
                </c:pt>
                <c:pt idx="2218">
                  <c:v>52.432000000000002</c:v>
                </c:pt>
                <c:pt idx="2219">
                  <c:v>52.465000000000003</c:v>
                </c:pt>
                <c:pt idx="2220">
                  <c:v>52.498000000000005</c:v>
                </c:pt>
                <c:pt idx="2221">
                  <c:v>52.531999999999996</c:v>
                </c:pt>
                <c:pt idx="2222">
                  <c:v>52.564999999999998</c:v>
                </c:pt>
                <c:pt idx="2223">
                  <c:v>52.597999999999999</c:v>
                </c:pt>
                <c:pt idx="2224">
                  <c:v>52.632000000000005</c:v>
                </c:pt>
                <c:pt idx="2225">
                  <c:v>52.665000000000006</c:v>
                </c:pt>
                <c:pt idx="2226">
                  <c:v>52.698000000000008</c:v>
                </c:pt>
                <c:pt idx="2227">
                  <c:v>52.731999999999999</c:v>
                </c:pt>
                <c:pt idx="2228">
                  <c:v>52.765000000000001</c:v>
                </c:pt>
                <c:pt idx="2229">
                  <c:v>52.798000000000002</c:v>
                </c:pt>
                <c:pt idx="2230">
                  <c:v>52.831999999999994</c:v>
                </c:pt>
                <c:pt idx="2231">
                  <c:v>52.864999999999995</c:v>
                </c:pt>
                <c:pt idx="2232">
                  <c:v>52.897999999999996</c:v>
                </c:pt>
                <c:pt idx="2233">
                  <c:v>52.932000000000002</c:v>
                </c:pt>
                <c:pt idx="2234">
                  <c:v>52.965000000000003</c:v>
                </c:pt>
                <c:pt idx="2235">
                  <c:v>52.998000000000005</c:v>
                </c:pt>
                <c:pt idx="2236">
                  <c:v>53.031999999999996</c:v>
                </c:pt>
                <c:pt idx="2237">
                  <c:v>53.064999999999998</c:v>
                </c:pt>
                <c:pt idx="2238">
                  <c:v>53.097999999999999</c:v>
                </c:pt>
                <c:pt idx="2239">
                  <c:v>53.132000000000005</c:v>
                </c:pt>
                <c:pt idx="2240">
                  <c:v>53.165000000000006</c:v>
                </c:pt>
                <c:pt idx="2241">
                  <c:v>53.198000000000008</c:v>
                </c:pt>
                <c:pt idx="2242">
                  <c:v>53.231999999999999</c:v>
                </c:pt>
                <c:pt idx="2243">
                  <c:v>53.265000000000001</c:v>
                </c:pt>
                <c:pt idx="2244">
                  <c:v>53.298000000000002</c:v>
                </c:pt>
                <c:pt idx="2245">
                  <c:v>53.331999999999994</c:v>
                </c:pt>
                <c:pt idx="2246">
                  <c:v>53.364999999999995</c:v>
                </c:pt>
                <c:pt idx="2247">
                  <c:v>53.397999999999996</c:v>
                </c:pt>
                <c:pt idx="2248">
                  <c:v>53.432000000000002</c:v>
                </c:pt>
                <c:pt idx="2249">
                  <c:v>53.465000000000003</c:v>
                </c:pt>
                <c:pt idx="2250">
                  <c:v>53.498000000000005</c:v>
                </c:pt>
                <c:pt idx="2251">
                  <c:v>53.531999999999996</c:v>
                </c:pt>
                <c:pt idx="2252">
                  <c:v>53.564999999999998</c:v>
                </c:pt>
                <c:pt idx="2253">
                  <c:v>53.597999999999999</c:v>
                </c:pt>
                <c:pt idx="2254">
                  <c:v>53.632000000000005</c:v>
                </c:pt>
                <c:pt idx="2255">
                  <c:v>53.665000000000006</c:v>
                </c:pt>
                <c:pt idx="2256">
                  <c:v>53.698000000000008</c:v>
                </c:pt>
                <c:pt idx="2257">
                  <c:v>53.731999999999999</c:v>
                </c:pt>
                <c:pt idx="2258">
                  <c:v>53.765000000000001</c:v>
                </c:pt>
                <c:pt idx="2259">
                  <c:v>53.798000000000002</c:v>
                </c:pt>
                <c:pt idx="2260">
                  <c:v>53.831999999999994</c:v>
                </c:pt>
                <c:pt idx="2261">
                  <c:v>53.864999999999995</c:v>
                </c:pt>
                <c:pt idx="2262">
                  <c:v>53.897999999999996</c:v>
                </c:pt>
                <c:pt idx="2263">
                  <c:v>53.932000000000002</c:v>
                </c:pt>
                <c:pt idx="2264">
                  <c:v>53.965000000000003</c:v>
                </c:pt>
                <c:pt idx="2265">
                  <c:v>53.998000000000005</c:v>
                </c:pt>
                <c:pt idx="2266">
                  <c:v>54.031999999999996</c:v>
                </c:pt>
                <c:pt idx="2267">
                  <c:v>54.064999999999998</c:v>
                </c:pt>
                <c:pt idx="2268">
                  <c:v>54.097999999999999</c:v>
                </c:pt>
                <c:pt idx="2269">
                  <c:v>54.132000000000005</c:v>
                </c:pt>
                <c:pt idx="2270">
                  <c:v>54.165000000000006</c:v>
                </c:pt>
                <c:pt idx="2271">
                  <c:v>54.198000000000008</c:v>
                </c:pt>
                <c:pt idx="2272">
                  <c:v>54.231999999999999</c:v>
                </c:pt>
                <c:pt idx="2273">
                  <c:v>54.265000000000001</c:v>
                </c:pt>
                <c:pt idx="2274">
                  <c:v>54.298000000000002</c:v>
                </c:pt>
                <c:pt idx="2275">
                  <c:v>54.331999999999994</c:v>
                </c:pt>
                <c:pt idx="2276">
                  <c:v>54.364999999999995</c:v>
                </c:pt>
                <c:pt idx="2277">
                  <c:v>54.397999999999996</c:v>
                </c:pt>
                <c:pt idx="2278">
                  <c:v>54.432000000000002</c:v>
                </c:pt>
                <c:pt idx="2279">
                  <c:v>54.465000000000003</c:v>
                </c:pt>
                <c:pt idx="2280">
                  <c:v>54.498000000000005</c:v>
                </c:pt>
                <c:pt idx="2281">
                  <c:v>54.531999999999996</c:v>
                </c:pt>
                <c:pt idx="2282">
                  <c:v>54.564999999999998</c:v>
                </c:pt>
                <c:pt idx="2283">
                  <c:v>54.597999999999999</c:v>
                </c:pt>
                <c:pt idx="2284">
                  <c:v>54.632000000000005</c:v>
                </c:pt>
                <c:pt idx="2285">
                  <c:v>54.665000000000006</c:v>
                </c:pt>
                <c:pt idx="2286">
                  <c:v>54.698000000000008</c:v>
                </c:pt>
                <c:pt idx="2287">
                  <c:v>54.731999999999999</c:v>
                </c:pt>
                <c:pt idx="2288">
                  <c:v>54.765000000000001</c:v>
                </c:pt>
                <c:pt idx="2289">
                  <c:v>54.798000000000002</c:v>
                </c:pt>
                <c:pt idx="2290">
                  <c:v>54.831999999999994</c:v>
                </c:pt>
                <c:pt idx="2291">
                  <c:v>54.864999999999995</c:v>
                </c:pt>
                <c:pt idx="2292">
                  <c:v>54.897999999999996</c:v>
                </c:pt>
                <c:pt idx="2293">
                  <c:v>54.932000000000002</c:v>
                </c:pt>
                <c:pt idx="2294">
                  <c:v>54.965000000000003</c:v>
                </c:pt>
                <c:pt idx="2295">
                  <c:v>54.998000000000005</c:v>
                </c:pt>
                <c:pt idx="2296">
                  <c:v>55.031999999999996</c:v>
                </c:pt>
                <c:pt idx="2297">
                  <c:v>55.064999999999998</c:v>
                </c:pt>
                <c:pt idx="2298">
                  <c:v>55.097999999999999</c:v>
                </c:pt>
                <c:pt idx="2299">
                  <c:v>55.132000000000005</c:v>
                </c:pt>
                <c:pt idx="2300">
                  <c:v>55.165000000000006</c:v>
                </c:pt>
                <c:pt idx="2301">
                  <c:v>55.198000000000008</c:v>
                </c:pt>
                <c:pt idx="2302">
                  <c:v>55.231999999999999</c:v>
                </c:pt>
                <c:pt idx="2303">
                  <c:v>55.265000000000001</c:v>
                </c:pt>
                <c:pt idx="2304">
                  <c:v>55.298000000000002</c:v>
                </c:pt>
                <c:pt idx="2305">
                  <c:v>55.331999999999994</c:v>
                </c:pt>
                <c:pt idx="2306">
                  <c:v>55.364999999999995</c:v>
                </c:pt>
                <c:pt idx="2307">
                  <c:v>55.397999999999996</c:v>
                </c:pt>
                <c:pt idx="2308">
                  <c:v>55.432000000000002</c:v>
                </c:pt>
                <c:pt idx="2309">
                  <c:v>55.465000000000003</c:v>
                </c:pt>
                <c:pt idx="2310">
                  <c:v>55.498000000000005</c:v>
                </c:pt>
                <c:pt idx="2311">
                  <c:v>55.531999999999996</c:v>
                </c:pt>
                <c:pt idx="2312">
                  <c:v>55.564999999999998</c:v>
                </c:pt>
                <c:pt idx="2313">
                  <c:v>55.597999999999999</c:v>
                </c:pt>
                <c:pt idx="2314">
                  <c:v>55.632000000000005</c:v>
                </c:pt>
                <c:pt idx="2315">
                  <c:v>55.665000000000006</c:v>
                </c:pt>
                <c:pt idx="2316">
                  <c:v>55.698000000000008</c:v>
                </c:pt>
                <c:pt idx="2317">
                  <c:v>55.731999999999999</c:v>
                </c:pt>
                <c:pt idx="2318">
                  <c:v>55.765000000000001</c:v>
                </c:pt>
                <c:pt idx="2319">
                  <c:v>55.798000000000002</c:v>
                </c:pt>
                <c:pt idx="2320">
                  <c:v>55.831999999999994</c:v>
                </c:pt>
                <c:pt idx="2321">
                  <c:v>55.864999999999995</c:v>
                </c:pt>
                <c:pt idx="2322">
                  <c:v>55.897999999999996</c:v>
                </c:pt>
                <c:pt idx="2323">
                  <c:v>55.932000000000002</c:v>
                </c:pt>
                <c:pt idx="2324">
                  <c:v>55.965000000000003</c:v>
                </c:pt>
                <c:pt idx="2325">
                  <c:v>55.998000000000005</c:v>
                </c:pt>
                <c:pt idx="2326">
                  <c:v>56.031999999999996</c:v>
                </c:pt>
                <c:pt idx="2327">
                  <c:v>56.064999999999998</c:v>
                </c:pt>
                <c:pt idx="2328">
                  <c:v>56.097999999999999</c:v>
                </c:pt>
                <c:pt idx="2329">
                  <c:v>56.132000000000005</c:v>
                </c:pt>
                <c:pt idx="2330">
                  <c:v>56.165000000000006</c:v>
                </c:pt>
                <c:pt idx="2331">
                  <c:v>56.198000000000008</c:v>
                </c:pt>
                <c:pt idx="2332">
                  <c:v>56.231999999999999</c:v>
                </c:pt>
                <c:pt idx="2333">
                  <c:v>56.265000000000001</c:v>
                </c:pt>
                <c:pt idx="2334">
                  <c:v>56.298000000000002</c:v>
                </c:pt>
                <c:pt idx="2335">
                  <c:v>56.331999999999994</c:v>
                </c:pt>
                <c:pt idx="2336">
                  <c:v>56.364999999999995</c:v>
                </c:pt>
                <c:pt idx="2337">
                  <c:v>56.397999999999996</c:v>
                </c:pt>
                <c:pt idx="2338">
                  <c:v>56.432000000000002</c:v>
                </c:pt>
                <c:pt idx="2339">
                  <c:v>56.465000000000003</c:v>
                </c:pt>
                <c:pt idx="2340">
                  <c:v>56.498000000000005</c:v>
                </c:pt>
                <c:pt idx="2341">
                  <c:v>56.531999999999996</c:v>
                </c:pt>
                <c:pt idx="2342">
                  <c:v>56.564999999999998</c:v>
                </c:pt>
                <c:pt idx="2343">
                  <c:v>56.597999999999999</c:v>
                </c:pt>
                <c:pt idx="2344">
                  <c:v>56.632000000000005</c:v>
                </c:pt>
                <c:pt idx="2345">
                  <c:v>56.665000000000006</c:v>
                </c:pt>
                <c:pt idx="2346">
                  <c:v>56.698000000000008</c:v>
                </c:pt>
                <c:pt idx="2347">
                  <c:v>56.731999999999999</c:v>
                </c:pt>
                <c:pt idx="2348">
                  <c:v>56.765000000000001</c:v>
                </c:pt>
                <c:pt idx="2349">
                  <c:v>56.798000000000002</c:v>
                </c:pt>
                <c:pt idx="2350">
                  <c:v>56.831999999999994</c:v>
                </c:pt>
                <c:pt idx="2351">
                  <c:v>56.864999999999995</c:v>
                </c:pt>
                <c:pt idx="2352">
                  <c:v>56.897999999999996</c:v>
                </c:pt>
                <c:pt idx="2353">
                  <c:v>56.932000000000002</c:v>
                </c:pt>
                <c:pt idx="2354">
                  <c:v>56.965000000000003</c:v>
                </c:pt>
                <c:pt idx="2355">
                  <c:v>56.998000000000005</c:v>
                </c:pt>
                <c:pt idx="2356">
                  <c:v>57.031999999999996</c:v>
                </c:pt>
                <c:pt idx="2357">
                  <c:v>57.064999999999998</c:v>
                </c:pt>
                <c:pt idx="2358">
                  <c:v>57.097999999999999</c:v>
                </c:pt>
                <c:pt idx="2359">
                  <c:v>57.132000000000005</c:v>
                </c:pt>
                <c:pt idx="2360">
                  <c:v>57.165000000000006</c:v>
                </c:pt>
                <c:pt idx="2361">
                  <c:v>57.198000000000008</c:v>
                </c:pt>
                <c:pt idx="2362">
                  <c:v>57.231999999999999</c:v>
                </c:pt>
                <c:pt idx="2363">
                  <c:v>57.265000000000001</c:v>
                </c:pt>
                <c:pt idx="2364">
                  <c:v>57.298000000000002</c:v>
                </c:pt>
                <c:pt idx="2365">
                  <c:v>57.331999999999994</c:v>
                </c:pt>
                <c:pt idx="2366">
                  <c:v>57.364999999999995</c:v>
                </c:pt>
                <c:pt idx="2367">
                  <c:v>57.397999999999996</c:v>
                </c:pt>
                <c:pt idx="2368">
                  <c:v>57.432000000000002</c:v>
                </c:pt>
                <c:pt idx="2369">
                  <c:v>57.465000000000003</c:v>
                </c:pt>
                <c:pt idx="2370">
                  <c:v>57.498000000000005</c:v>
                </c:pt>
                <c:pt idx="2371">
                  <c:v>57.531999999999996</c:v>
                </c:pt>
                <c:pt idx="2372">
                  <c:v>57.564999999999998</c:v>
                </c:pt>
                <c:pt idx="2373">
                  <c:v>57.597999999999999</c:v>
                </c:pt>
                <c:pt idx="2374">
                  <c:v>57.632000000000005</c:v>
                </c:pt>
                <c:pt idx="2375">
                  <c:v>57.665000000000006</c:v>
                </c:pt>
                <c:pt idx="2376">
                  <c:v>57.698000000000008</c:v>
                </c:pt>
                <c:pt idx="2377">
                  <c:v>57.731999999999999</c:v>
                </c:pt>
                <c:pt idx="2378">
                  <c:v>57.765000000000001</c:v>
                </c:pt>
                <c:pt idx="2379">
                  <c:v>57.798000000000002</c:v>
                </c:pt>
                <c:pt idx="2380">
                  <c:v>57.831999999999994</c:v>
                </c:pt>
                <c:pt idx="2381">
                  <c:v>57.864999999999995</c:v>
                </c:pt>
                <c:pt idx="2382">
                  <c:v>57.897999999999996</c:v>
                </c:pt>
                <c:pt idx="2383">
                  <c:v>57.932000000000002</c:v>
                </c:pt>
                <c:pt idx="2384">
                  <c:v>57.965000000000003</c:v>
                </c:pt>
                <c:pt idx="2385">
                  <c:v>57.998000000000005</c:v>
                </c:pt>
                <c:pt idx="2386">
                  <c:v>58.031999999999996</c:v>
                </c:pt>
                <c:pt idx="2387">
                  <c:v>58.064999999999998</c:v>
                </c:pt>
                <c:pt idx="2388">
                  <c:v>58.097999999999999</c:v>
                </c:pt>
                <c:pt idx="2389">
                  <c:v>58.131</c:v>
                </c:pt>
                <c:pt idx="2390">
                  <c:v>58.165000000000006</c:v>
                </c:pt>
                <c:pt idx="2391">
                  <c:v>58.198000000000008</c:v>
                </c:pt>
                <c:pt idx="2392">
                  <c:v>58.230999999999995</c:v>
                </c:pt>
                <c:pt idx="2393">
                  <c:v>58.265000000000001</c:v>
                </c:pt>
                <c:pt idx="2394">
                  <c:v>58.298000000000002</c:v>
                </c:pt>
                <c:pt idx="2395">
                  <c:v>58.331000000000003</c:v>
                </c:pt>
                <c:pt idx="2396">
                  <c:v>58.364999999999995</c:v>
                </c:pt>
                <c:pt idx="2397">
                  <c:v>58.397999999999996</c:v>
                </c:pt>
                <c:pt idx="2398">
                  <c:v>58.430999999999997</c:v>
                </c:pt>
                <c:pt idx="2399">
                  <c:v>58.465000000000003</c:v>
                </c:pt>
                <c:pt idx="2400">
                  <c:v>58.498000000000005</c:v>
                </c:pt>
                <c:pt idx="2401">
                  <c:v>58.531000000000006</c:v>
                </c:pt>
                <c:pt idx="2402">
                  <c:v>58.564999999999998</c:v>
                </c:pt>
                <c:pt idx="2403">
                  <c:v>58.597999999999999</c:v>
                </c:pt>
                <c:pt idx="2404">
                  <c:v>58.631</c:v>
                </c:pt>
                <c:pt idx="2405">
                  <c:v>58.665000000000006</c:v>
                </c:pt>
                <c:pt idx="2406">
                  <c:v>58.698000000000008</c:v>
                </c:pt>
                <c:pt idx="2407">
                  <c:v>58.730999999999995</c:v>
                </c:pt>
                <c:pt idx="2408">
                  <c:v>58.765000000000001</c:v>
                </c:pt>
                <c:pt idx="2409">
                  <c:v>58.798000000000002</c:v>
                </c:pt>
                <c:pt idx="2410">
                  <c:v>58.831000000000003</c:v>
                </c:pt>
                <c:pt idx="2411">
                  <c:v>58.864999999999995</c:v>
                </c:pt>
                <c:pt idx="2412">
                  <c:v>58.897999999999996</c:v>
                </c:pt>
                <c:pt idx="2413">
                  <c:v>58.930999999999997</c:v>
                </c:pt>
                <c:pt idx="2414">
                  <c:v>58.965000000000003</c:v>
                </c:pt>
                <c:pt idx="2415">
                  <c:v>58.998000000000005</c:v>
                </c:pt>
                <c:pt idx="2416">
                  <c:v>59.031000000000006</c:v>
                </c:pt>
                <c:pt idx="2417">
                  <c:v>59.064999999999998</c:v>
                </c:pt>
                <c:pt idx="2418">
                  <c:v>59.097999999999999</c:v>
                </c:pt>
                <c:pt idx="2419">
                  <c:v>59.131</c:v>
                </c:pt>
                <c:pt idx="2420">
                  <c:v>59.165000000000006</c:v>
                </c:pt>
                <c:pt idx="2421">
                  <c:v>59.198000000000008</c:v>
                </c:pt>
                <c:pt idx="2422">
                  <c:v>59.230999999999995</c:v>
                </c:pt>
                <c:pt idx="2423">
                  <c:v>59.265000000000001</c:v>
                </c:pt>
                <c:pt idx="2424">
                  <c:v>59.298000000000002</c:v>
                </c:pt>
                <c:pt idx="2425">
                  <c:v>59.331000000000003</c:v>
                </c:pt>
                <c:pt idx="2426">
                  <c:v>59.364999999999995</c:v>
                </c:pt>
                <c:pt idx="2427">
                  <c:v>59.397999999999996</c:v>
                </c:pt>
                <c:pt idx="2428">
                  <c:v>59.430999999999997</c:v>
                </c:pt>
                <c:pt idx="2429">
                  <c:v>59.465000000000003</c:v>
                </c:pt>
                <c:pt idx="2430">
                  <c:v>59.498000000000005</c:v>
                </c:pt>
                <c:pt idx="2431">
                  <c:v>59.531000000000006</c:v>
                </c:pt>
                <c:pt idx="2432">
                  <c:v>59.564999999999998</c:v>
                </c:pt>
                <c:pt idx="2433">
                  <c:v>59.597999999999999</c:v>
                </c:pt>
                <c:pt idx="2434">
                  <c:v>59.631</c:v>
                </c:pt>
                <c:pt idx="2435">
                  <c:v>59.665000000000006</c:v>
                </c:pt>
                <c:pt idx="2436">
                  <c:v>59.698000000000008</c:v>
                </c:pt>
                <c:pt idx="2437">
                  <c:v>59.730999999999995</c:v>
                </c:pt>
                <c:pt idx="2438">
                  <c:v>59.765000000000001</c:v>
                </c:pt>
                <c:pt idx="2439">
                  <c:v>59.798000000000002</c:v>
                </c:pt>
                <c:pt idx="2440">
                  <c:v>59.831000000000003</c:v>
                </c:pt>
                <c:pt idx="2441">
                  <c:v>59.864999999999995</c:v>
                </c:pt>
                <c:pt idx="2442">
                  <c:v>59.897999999999996</c:v>
                </c:pt>
                <c:pt idx="2443">
                  <c:v>59.930999999999997</c:v>
                </c:pt>
                <c:pt idx="2444">
                  <c:v>59.965000000000003</c:v>
                </c:pt>
                <c:pt idx="2445">
                  <c:v>59.998000000000005</c:v>
                </c:pt>
                <c:pt idx="2446">
                  <c:v>60.031000000000006</c:v>
                </c:pt>
                <c:pt idx="2447">
                  <c:v>60.064999999999998</c:v>
                </c:pt>
                <c:pt idx="2448">
                  <c:v>60.097999999999999</c:v>
                </c:pt>
                <c:pt idx="2449">
                  <c:v>60.131</c:v>
                </c:pt>
                <c:pt idx="2450">
                  <c:v>60.165000000000006</c:v>
                </c:pt>
                <c:pt idx="2451">
                  <c:v>60.198000000000008</c:v>
                </c:pt>
                <c:pt idx="2452">
                  <c:v>60.230999999999995</c:v>
                </c:pt>
                <c:pt idx="2453">
                  <c:v>60.265000000000001</c:v>
                </c:pt>
                <c:pt idx="2454">
                  <c:v>60.298000000000002</c:v>
                </c:pt>
                <c:pt idx="2455">
                  <c:v>60.331000000000003</c:v>
                </c:pt>
                <c:pt idx="2456">
                  <c:v>60.364999999999995</c:v>
                </c:pt>
                <c:pt idx="2457">
                  <c:v>60.397999999999996</c:v>
                </c:pt>
                <c:pt idx="2458">
                  <c:v>60.430999999999997</c:v>
                </c:pt>
                <c:pt idx="2459">
                  <c:v>60.465000000000003</c:v>
                </c:pt>
                <c:pt idx="2460">
                  <c:v>60.498000000000005</c:v>
                </c:pt>
                <c:pt idx="2461">
                  <c:v>60.531000000000006</c:v>
                </c:pt>
                <c:pt idx="2462">
                  <c:v>60.564999999999998</c:v>
                </c:pt>
                <c:pt idx="2463">
                  <c:v>60.597999999999999</c:v>
                </c:pt>
                <c:pt idx="2464">
                  <c:v>60.631</c:v>
                </c:pt>
                <c:pt idx="2465">
                  <c:v>60.665000000000006</c:v>
                </c:pt>
                <c:pt idx="2466">
                  <c:v>60.698000000000008</c:v>
                </c:pt>
                <c:pt idx="2467">
                  <c:v>60.730999999999995</c:v>
                </c:pt>
                <c:pt idx="2468">
                  <c:v>60.765000000000001</c:v>
                </c:pt>
                <c:pt idx="2469">
                  <c:v>60.798000000000002</c:v>
                </c:pt>
                <c:pt idx="2470">
                  <c:v>60.831000000000003</c:v>
                </c:pt>
                <c:pt idx="2471">
                  <c:v>60.864999999999995</c:v>
                </c:pt>
                <c:pt idx="2472">
                  <c:v>60.897999999999996</c:v>
                </c:pt>
                <c:pt idx="2473">
                  <c:v>60.930999999999997</c:v>
                </c:pt>
                <c:pt idx="2474">
                  <c:v>60.965000000000003</c:v>
                </c:pt>
                <c:pt idx="2475">
                  <c:v>60.998000000000005</c:v>
                </c:pt>
                <c:pt idx="2476">
                  <c:v>61.031000000000006</c:v>
                </c:pt>
                <c:pt idx="2477">
                  <c:v>61.064999999999998</c:v>
                </c:pt>
                <c:pt idx="2478">
                  <c:v>61.097999999999999</c:v>
                </c:pt>
                <c:pt idx="2479">
                  <c:v>61.131</c:v>
                </c:pt>
                <c:pt idx="2480">
                  <c:v>61.165000000000006</c:v>
                </c:pt>
                <c:pt idx="2481">
                  <c:v>61.198000000000008</c:v>
                </c:pt>
                <c:pt idx="2482">
                  <c:v>61.230999999999995</c:v>
                </c:pt>
                <c:pt idx="2483">
                  <c:v>61.265000000000001</c:v>
                </c:pt>
                <c:pt idx="2484">
                  <c:v>61.298000000000002</c:v>
                </c:pt>
                <c:pt idx="2485">
                  <c:v>61.331000000000003</c:v>
                </c:pt>
                <c:pt idx="2486">
                  <c:v>61.364999999999995</c:v>
                </c:pt>
                <c:pt idx="2487">
                  <c:v>61.397999999999996</c:v>
                </c:pt>
                <c:pt idx="2488">
                  <c:v>61.430999999999997</c:v>
                </c:pt>
                <c:pt idx="2489">
                  <c:v>61.465000000000003</c:v>
                </c:pt>
                <c:pt idx="2490">
                  <c:v>61.498000000000005</c:v>
                </c:pt>
                <c:pt idx="2491">
                  <c:v>61.531000000000006</c:v>
                </c:pt>
                <c:pt idx="2492">
                  <c:v>61.564999999999998</c:v>
                </c:pt>
                <c:pt idx="2493">
                  <c:v>61.597999999999999</c:v>
                </c:pt>
                <c:pt idx="2494">
                  <c:v>61.631</c:v>
                </c:pt>
                <c:pt idx="2495">
                  <c:v>61.665000000000006</c:v>
                </c:pt>
                <c:pt idx="2496">
                  <c:v>61.698000000000008</c:v>
                </c:pt>
                <c:pt idx="2497">
                  <c:v>61.730999999999995</c:v>
                </c:pt>
                <c:pt idx="2498">
                  <c:v>61.765000000000001</c:v>
                </c:pt>
                <c:pt idx="2499">
                  <c:v>61.798000000000002</c:v>
                </c:pt>
                <c:pt idx="2500">
                  <c:v>61.831000000000003</c:v>
                </c:pt>
                <c:pt idx="2501">
                  <c:v>61.864999999999995</c:v>
                </c:pt>
                <c:pt idx="2502">
                  <c:v>61.897999999999996</c:v>
                </c:pt>
                <c:pt idx="2503">
                  <c:v>61.930999999999997</c:v>
                </c:pt>
                <c:pt idx="2504">
                  <c:v>61.965000000000003</c:v>
                </c:pt>
                <c:pt idx="2505">
                  <c:v>61.998000000000005</c:v>
                </c:pt>
                <c:pt idx="2506">
                  <c:v>62.031000000000006</c:v>
                </c:pt>
                <c:pt idx="2507">
                  <c:v>62.064999999999998</c:v>
                </c:pt>
                <c:pt idx="2508">
                  <c:v>62.097999999999999</c:v>
                </c:pt>
                <c:pt idx="2509">
                  <c:v>62.131</c:v>
                </c:pt>
                <c:pt idx="2510">
                  <c:v>62.165000000000006</c:v>
                </c:pt>
                <c:pt idx="2511">
                  <c:v>62.198000000000008</c:v>
                </c:pt>
                <c:pt idx="2512">
                  <c:v>62.230999999999995</c:v>
                </c:pt>
                <c:pt idx="2513">
                  <c:v>62.265000000000001</c:v>
                </c:pt>
                <c:pt idx="2514">
                  <c:v>62.298000000000002</c:v>
                </c:pt>
                <c:pt idx="2515">
                  <c:v>62.331000000000003</c:v>
                </c:pt>
                <c:pt idx="2516">
                  <c:v>62.364999999999995</c:v>
                </c:pt>
                <c:pt idx="2517">
                  <c:v>62.397999999999996</c:v>
                </c:pt>
                <c:pt idx="2518">
                  <c:v>62.430999999999997</c:v>
                </c:pt>
                <c:pt idx="2519">
                  <c:v>62.465000000000003</c:v>
                </c:pt>
                <c:pt idx="2520">
                  <c:v>62.498000000000005</c:v>
                </c:pt>
                <c:pt idx="2521">
                  <c:v>62.531000000000006</c:v>
                </c:pt>
                <c:pt idx="2522">
                  <c:v>62.564999999999998</c:v>
                </c:pt>
                <c:pt idx="2523">
                  <c:v>62.597999999999999</c:v>
                </c:pt>
                <c:pt idx="2524">
                  <c:v>62.631</c:v>
                </c:pt>
                <c:pt idx="2525">
                  <c:v>62.665000000000006</c:v>
                </c:pt>
                <c:pt idx="2526">
                  <c:v>62.698000000000008</c:v>
                </c:pt>
                <c:pt idx="2527">
                  <c:v>62.730999999999995</c:v>
                </c:pt>
                <c:pt idx="2528">
                  <c:v>62.765000000000001</c:v>
                </c:pt>
                <c:pt idx="2529">
                  <c:v>62.798000000000002</c:v>
                </c:pt>
                <c:pt idx="2530">
                  <c:v>62.831000000000003</c:v>
                </c:pt>
                <c:pt idx="2531">
                  <c:v>62.864999999999995</c:v>
                </c:pt>
                <c:pt idx="2532">
                  <c:v>62.897999999999996</c:v>
                </c:pt>
                <c:pt idx="2533">
                  <c:v>62.930999999999997</c:v>
                </c:pt>
                <c:pt idx="2534">
                  <c:v>62.965000000000003</c:v>
                </c:pt>
                <c:pt idx="2535">
                  <c:v>62.998000000000005</c:v>
                </c:pt>
                <c:pt idx="2536">
                  <c:v>63.031000000000006</c:v>
                </c:pt>
                <c:pt idx="2537">
                  <c:v>63.064999999999998</c:v>
                </c:pt>
                <c:pt idx="2538">
                  <c:v>63.097999999999999</c:v>
                </c:pt>
                <c:pt idx="2539">
                  <c:v>63.131</c:v>
                </c:pt>
                <c:pt idx="2540">
                  <c:v>63.165000000000006</c:v>
                </c:pt>
                <c:pt idx="2541">
                  <c:v>63.198000000000008</c:v>
                </c:pt>
                <c:pt idx="2542">
                  <c:v>63.230999999999995</c:v>
                </c:pt>
                <c:pt idx="2543">
                  <c:v>63.265000000000001</c:v>
                </c:pt>
                <c:pt idx="2544">
                  <c:v>63.298000000000002</c:v>
                </c:pt>
                <c:pt idx="2545">
                  <c:v>63.331000000000003</c:v>
                </c:pt>
                <c:pt idx="2546">
                  <c:v>63.364999999999995</c:v>
                </c:pt>
                <c:pt idx="2547">
                  <c:v>63.397999999999996</c:v>
                </c:pt>
                <c:pt idx="2548">
                  <c:v>63.430999999999997</c:v>
                </c:pt>
                <c:pt idx="2549">
                  <c:v>63.465000000000003</c:v>
                </c:pt>
                <c:pt idx="2550">
                  <c:v>63.498000000000005</c:v>
                </c:pt>
                <c:pt idx="2551">
                  <c:v>63.531000000000006</c:v>
                </c:pt>
                <c:pt idx="2552">
                  <c:v>63.564999999999998</c:v>
                </c:pt>
                <c:pt idx="2553">
                  <c:v>63.597999999999999</c:v>
                </c:pt>
                <c:pt idx="2554">
                  <c:v>63.631</c:v>
                </c:pt>
                <c:pt idx="2555">
                  <c:v>63.665000000000006</c:v>
                </c:pt>
                <c:pt idx="2556">
                  <c:v>63.698000000000008</c:v>
                </c:pt>
                <c:pt idx="2557">
                  <c:v>63.730999999999995</c:v>
                </c:pt>
                <c:pt idx="2558">
                  <c:v>63.765000000000001</c:v>
                </c:pt>
                <c:pt idx="2559">
                  <c:v>63.798000000000002</c:v>
                </c:pt>
                <c:pt idx="2560">
                  <c:v>63.831000000000003</c:v>
                </c:pt>
                <c:pt idx="2561">
                  <c:v>63.864999999999995</c:v>
                </c:pt>
                <c:pt idx="2562">
                  <c:v>63.897999999999996</c:v>
                </c:pt>
                <c:pt idx="2563">
                  <c:v>63.930999999999997</c:v>
                </c:pt>
                <c:pt idx="2564">
                  <c:v>63.965000000000003</c:v>
                </c:pt>
                <c:pt idx="2565">
                  <c:v>63.998000000000005</c:v>
                </c:pt>
                <c:pt idx="2566">
                  <c:v>64.031000000000006</c:v>
                </c:pt>
                <c:pt idx="2567">
                  <c:v>64.064999999999998</c:v>
                </c:pt>
                <c:pt idx="2568">
                  <c:v>64.097999999999999</c:v>
                </c:pt>
                <c:pt idx="2569">
                  <c:v>64.131</c:v>
                </c:pt>
                <c:pt idx="2570">
                  <c:v>64.165000000000006</c:v>
                </c:pt>
                <c:pt idx="2571">
                  <c:v>64.198000000000008</c:v>
                </c:pt>
                <c:pt idx="2572">
                  <c:v>64.230999999999995</c:v>
                </c:pt>
                <c:pt idx="2573">
                  <c:v>64.265000000000001</c:v>
                </c:pt>
                <c:pt idx="2574">
                  <c:v>64.298000000000002</c:v>
                </c:pt>
                <c:pt idx="2575">
                  <c:v>64.331000000000003</c:v>
                </c:pt>
                <c:pt idx="2576">
                  <c:v>64.364999999999995</c:v>
                </c:pt>
                <c:pt idx="2577">
                  <c:v>64.397999999999996</c:v>
                </c:pt>
                <c:pt idx="2578">
                  <c:v>64.430999999999997</c:v>
                </c:pt>
                <c:pt idx="2579">
                  <c:v>64.465000000000003</c:v>
                </c:pt>
                <c:pt idx="2580">
                  <c:v>64.498000000000005</c:v>
                </c:pt>
                <c:pt idx="2581">
                  <c:v>64.531000000000006</c:v>
                </c:pt>
                <c:pt idx="2582">
                  <c:v>64.564999999999998</c:v>
                </c:pt>
                <c:pt idx="2583">
                  <c:v>64.597999999999999</c:v>
                </c:pt>
                <c:pt idx="2584">
                  <c:v>64.631</c:v>
                </c:pt>
                <c:pt idx="2585">
                  <c:v>64.665000000000006</c:v>
                </c:pt>
                <c:pt idx="2586">
                  <c:v>64.698000000000008</c:v>
                </c:pt>
                <c:pt idx="2587">
                  <c:v>64.730999999999995</c:v>
                </c:pt>
                <c:pt idx="2588">
                  <c:v>64.765000000000001</c:v>
                </c:pt>
                <c:pt idx="2589">
                  <c:v>64.798000000000002</c:v>
                </c:pt>
                <c:pt idx="2590">
                  <c:v>64.831000000000003</c:v>
                </c:pt>
                <c:pt idx="2591">
                  <c:v>64.864999999999995</c:v>
                </c:pt>
                <c:pt idx="2592">
                  <c:v>64.897999999999996</c:v>
                </c:pt>
                <c:pt idx="2593">
                  <c:v>64.930999999999997</c:v>
                </c:pt>
                <c:pt idx="2594">
                  <c:v>64.965000000000003</c:v>
                </c:pt>
                <c:pt idx="2595">
                  <c:v>64.998000000000005</c:v>
                </c:pt>
                <c:pt idx="2596">
                  <c:v>65.031000000000006</c:v>
                </c:pt>
                <c:pt idx="2597">
                  <c:v>65.064999999999998</c:v>
                </c:pt>
                <c:pt idx="2598">
                  <c:v>65.097999999999999</c:v>
                </c:pt>
                <c:pt idx="2599">
                  <c:v>65.131</c:v>
                </c:pt>
                <c:pt idx="2600">
                  <c:v>65.165000000000006</c:v>
                </c:pt>
                <c:pt idx="2601">
                  <c:v>65.198000000000008</c:v>
                </c:pt>
                <c:pt idx="2602">
                  <c:v>65.230999999999995</c:v>
                </c:pt>
                <c:pt idx="2603">
                  <c:v>65.263999999999996</c:v>
                </c:pt>
                <c:pt idx="2604">
                  <c:v>65.298000000000002</c:v>
                </c:pt>
                <c:pt idx="2605">
                  <c:v>65.331000000000003</c:v>
                </c:pt>
                <c:pt idx="2606">
                  <c:v>65.364000000000004</c:v>
                </c:pt>
                <c:pt idx="2607">
                  <c:v>65.397999999999996</c:v>
                </c:pt>
                <c:pt idx="2608">
                  <c:v>65.430999999999997</c:v>
                </c:pt>
                <c:pt idx="2609">
                  <c:v>65.463999999999999</c:v>
                </c:pt>
                <c:pt idx="2610">
                  <c:v>65.498000000000005</c:v>
                </c:pt>
                <c:pt idx="2611">
                  <c:v>65.531000000000006</c:v>
                </c:pt>
                <c:pt idx="2612">
                  <c:v>65.564000000000007</c:v>
                </c:pt>
                <c:pt idx="2613">
                  <c:v>65.597999999999999</c:v>
                </c:pt>
                <c:pt idx="2614">
                  <c:v>65.631</c:v>
                </c:pt>
                <c:pt idx="2615">
                  <c:v>65.664000000000001</c:v>
                </c:pt>
                <c:pt idx="2616">
                  <c:v>65.698000000000008</c:v>
                </c:pt>
                <c:pt idx="2617">
                  <c:v>65.730999999999995</c:v>
                </c:pt>
                <c:pt idx="2618">
                  <c:v>65.763999999999996</c:v>
                </c:pt>
                <c:pt idx="2619">
                  <c:v>65.798000000000002</c:v>
                </c:pt>
                <c:pt idx="2620">
                  <c:v>65.831000000000003</c:v>
                </c:pt>
                <c:pt idx="2621">
                  <c:v>65.864000000000004</c:v>
                </c:pt>
                <c:pt idx="2622">
                  <c:v>65.897999999999996</c:v>
                </c:pt>
                <c:pt idx="2623">
                  <c:v>65.930999999999997</c:v>
                </c:pt>
                <c:pt idx="2624">
                  <c:v>65.963999999999999</c:v>
                </c:pt>
                <c:pt idx="2625">
                  <c:v>65.998000000000005</c:v>
                </c:pt>
                <c:pt idx="2626">
                  <c:v>66.031000000000006</c:v>
                </c:pt>
                <c:pt idx="2627">
                  <c:v>66.064000000000007</c:v>
                </c:pt>
                <c:pt idx="2628">
                  <c:v>66.097999999999999</c:v>
                </c:pt>
                <c:pt idx="2629">
                  <c:v>66.131</c:v>
                </c:pt>
                <c:pt idx="2630">
                  <c:v>66.164000000000001</c:v>
                </c:pt>
                <c:pt idx="2631">
                  <c:v>66.198000000000008</c:v>
                </c:pt>
                <c:pt idx="2632">
                  <c:v>66.230999999999995</c:v>
                </c:pt>
                <c:pt idx="2633">
                  <c:v>66.263999999999996</c:v>
                </c:pt>
                <c:pt idx="2634">
                  <c:v>66.298000000000002</c:v>
                </c:pt>
                <c:pt idx="2635">
                  <c:v>66.331000000000003</c:v>
                </c:pt>
                <c:pt idx="2636">
                  <c:v>66.364000000000004</c:v>
                </c:pt>
                <c:pt idx="2637">
                  <c:v>66.397999999999996</c:v>
                </c:pt>
                <c:pt idx="2638">
                  <c:v>66.430999999999997</c:v>
                </c:pt>
                <c:pt idx="2639">
                  <c:v>66.463999999999999</c:v>
                </c:pt>
                <c:pt idx="2640">
                  <c:v>66.498000000000005</c:v>
                </c:pt>
                <c:pt idx="2641">
                  <c:v>66.531000000000006</c:v>
                </c:pt>
                <c:pt idx="2642">
                  <c:v>66.564000000000007</c:v>
                </c:pt>
                <c:pt idx="2643">
                  <c:v>66.597999999999999</c:v>
                </c:pt>
                <c:pt idx="2644">
                  <c:v>66.631</c:v>
                </c:pt>
                <c:pt idx="2645">
                  <c:v>66.664000000000001</c:v>
                </c:pt>
                <c:pt idx="2646">
                  <c:v>66.698000000000008</c:v>
                </c:pt>
                <c:pt idx="2647">
                  <c:v>66.730999999999995</c:v>
                </c:pt>
                <c:pt idx="2648">
                  <c:v>66.763999999999996</c:v>
                </c:pt>
                <c:pt idx="2649">
                  <c:v>66.798000000000002</c:v>
                </c:pt>
                <c:pt idx="2650">
                  <c:v>66.831000000000003</c:v>
                </c:pt>
                <c:pt idx="2651">
                  <c:v>66.864000000000004</c:v>
                </c:pt>
                <c:pt idx="2652">
                  <c:v>66.897999999999996</c:v>
                </c:pt>
                <c:pt idx="2653">
                  <c:v>66.930999999999997</c:v>
                </c:pt>
                <c:pt idx="2654">
                  <c:v>66.963999999999999</c:v>
                </c:pt>
                <c:pt idx="2655">
                  <c:v>66.998000000000005</c:v>
                </c:pt>
                <c:pt idx="2656">
                  <c:v>67.031000000000006</c:v>
                </c:pt>
                <c:pt idx="2657">
                  <c:v>67.064000000000007</c:v>
                </c:pt>
                <c:pt idx="2658">
                  <c:v>67.097999999999999</c:v>
                </c:pt>
                <c:pt idx="2659">
                  <c:v>67.131</c:v>
                </c:pt>
                <c:pt idx="2660">
                  <c:v>67.164000000000001</c:v>
                </c:pt>
                <c:pt idx="2661">
                  <c:v>67.198000000000008</c:v>
                </c:pt>
                <c:pt idx="2662">
                  <c:v>67.230999999999995</c:v>
                </c:pt>
                <c:pt idx="2663">
                  <c:v>67.263999999999996</c:v>
                </c:pt>
                <c:pt idx="2664">
                  <c:v>67.298000000000002</c:v>
                </c:pt>
                <c:pt idx="2665">
                  <c:v>67.331000000000003</c:v>
                </c:pt>
                <c:pt idx="2666">
                  <c:v>67.364000000000004</c:v>
                </c:pt>
                <c:pt idx="2667">
                  <c:v>67.397999999999996</c:v>
                </c:pt>
                <c:pt idx="2668">
                  <c:v>67.430999999999997</c:v>
                </c:pt>
                <c:pt idx="2669">
                  <c:v>67.463999999999999</c:v>
                </c:pt>
                <c:pt idx="2670">
                  <c:v>67.498000000000005</c:v>
                </c:pt>
                <c:pt idx="2671">
                  <c:v>67.531000000000006</c:v>
                </c:pt>
                <c:pt idx="2672">
                  <c:v>67.564000000000007</c:v>
                </c:pt>
                <c:pt idx="2673">
                  <c:v>67.597999999999999</c:v>
                </c:pt>
                <c:pt idx="2674">
                  <c:v>67.631</c:v>
                </c:pt>
                <c:pt idx="2675">
                  <c:v>67.664000000000001</c:v>
                </c:pt>
                <c:pt idx="2676">
                  <c:v>67.698000000000008</c:v>
                </c:pt>
                <c:pt idx="2677">
                  <c:v>67.730999999999995</c:v>
                </c:pt>
                <c:pt idx="2678">
                  <c:v>67.763999999999996</c:v>
                </c:pt>
                <c:pt idx="2679">
                  <c:v>67.798000000000002</c:v>
                </c:pt>
                <c:pt idx="2680">
                  <c:v>67.831000000000003</c:v>
                </c:pt>
                <c:pt idx="2681">
                  <c:v>67.864000000000004</c:v>
                </c:pt>
                <c:pt idx="2682">
                  <c:v>67.897999999999996</c:v>
                </c:pt>
                <c:pt idx="2683">
                  <c:v>67.930999999999997</c:v>
                </c:pt>
                <c:pt idx="2684">
                  <c:v>67.963999999999999</c:v>
                </c:pt>
                <c:pt idx="2685">
                  <c:v>67.998000000000005</c:v>
                </c:pt>
                <c:pt idx="2686">
                  <c:v>68.031000000000006</c:v>
                </c:pt>
                <c:pt idx="2687">
                  <c:v>68.064000000000007</c:v>
                </c:pt>
                <c:pt idx="2688">
                  <c:v>68.097999999999999</c:v>
                </c:pt>
                <c:pt idx="2689">
                  <c:v>68.131</c:v>
                </c:pt>
                <c:pt idx="2690">
                  <c:v>68.164000000000001</c:v>
                </c:pt>
                <c:pt idx="2691">
                  <c:v>68.198000000000008</c:v>
                </c:pt>
                <c:pt idx="2692">
                  <c:v>68.230999999999995</c:v>
                </c:pt>
                <c:pt idx="2693">
                  <c:v>68.263999999999996</c:v>
                </c:pt>
                <c:pt idx="2694">
                  <c:v>68.298000000000002</c:v>
                </c:pt>
                <c:pt idx="2695">
                  <c:v>68.331000000000003</c:v>
                </c:pt>
                <c:pt idx="2696">
                  <c:v>68.364000000000004</c:v>
                </c:pt>
                <c:pt idx="2697">
                  <c:v>68.397999999999996</c:v>
                </c:pt>
                <c:pt idx="2698">
                  <c:v>68.430999999999997</c:v>
                </c:pt>
                <c:pt idx="2699">
                  <c:v>68.463999999999999</c:v>
                </c:pt>
                <c:pt idx="2700">
                  <c:v>68.498000000000005</c:v>
                </c:pt>
                <c:pt idx="2701">
                  <c:v>68.531000000000006</c:v>
                </c:pt>
                <c:pt idx="2702">
                  <c:v>68.564000000000007</c:v>
                </c:pt>
                <c:pt idx="2703">
                  <c:v>68.597999999999999</c:v>
                </c:pt>
                <c:pt idx="2704">
                  <c:v>68.631</c:v>
                </c:pt>
                <c:pt idx="2705">
                  <c:v>68.664000000000001</c:v>
                </c:pt>
                <c:pt idx="2706">
                  <c:v>68.698000000000008</c:v>
                </c:pt>
                <c:pt idx="2707">
                  <c:v>68.730999999999995</c:v>
                </c:pt>
                <c:pt idx="2708">
                  <c:v>68.763999999999996</c:v>
                </c:pt>
                <c:pt idx="2709">
                  <c:v>68.798000000000002</c:v>
                </c:pt>
                <c:pt idx="2710">
                  <c:v>68.831000000000003</c:v>
                </c:pt>
                <c:pt idx="2711">
                  <c:v>68.864000000000004</c:v>
                </c:pt>
                <c:pt idx="2712">
                  <c:v>68.897999999999996</c:v>
                </c:pt>
                <c:pt idx="2713">
                  <c:v>68.930999999999997</c:v>
                </c:pt>
                <c:pt idx="2714">
                  <c:v>68.963999999999999</c:v>
                </c:pt>
                <c:pt idx="2715">
                  <c:v>68.998000000000005</c:v>
                </c:pt>
                <c:pt idx="2716">
                  <c:v>69.031000000000006</c:v>
                </c:pt>
                <c:pt idx="2717">
                  <c:v>69.064000000000007</c:v>
                </c:pt>
                <c:pt idx="2718">
                  <c:v>69.097999999999999</c:v>
                </c:pt>
                <c:pt idx="2719">
                  <c:v>69.131</c:v>
                </c:pt>
                <c:pt idx="2720">
                  <c:v>69.164000000000001</c:v>
                </c:pt>
                <c:pt idx="2721">
                  <c:v>69.198000000000008</c:v>
                </c:pt>
                <c:pt idx="2722">
                  <c:v>69.230999999999995</c:v>
                </c:pt>
                <c:pt idx="2723">
                  <c:v>69.263999999999996</c:v>
                </c:pt>
                <c:pt idx="2724">
                  <c:v>69.298000000000002</c:v>
                </c:pt>
                <c:pt idx="2725">
                  <c:v>69.331000000000003</c:v>
                </c:pt>
                <c:pt idx="2726">
                  <c:v>69.364000000000004</c:v>
                </c:pt>
                <c:pt idx="2727">
                  <c:v>69.397999999999996</c:v>
                </c:pt>
                <c:pt idx="2728">
                  <c:v>69.430999999999997</c:v>
                </c:pt>
                <c:pt idx="2729">
                  <c:v>69.463999999999999</c:v>
                </c:pt>
                <c:pt idx="2730">
                  <c:v>69.498000000000005</c:v>
                </c:pt>
                <c:pt idx="2731">
                  <c:v>69.531000000000006</c:v>
                </c:pt>
                <c:pt idx="2732">
                  <c:v>69.564000000000007</c:v>
                </c:pt>
                <c:pt idx="2733">
                  <c:v>69.597999999999999</c:v>
                </c:pt>
                <c:pt idx="2734">
                  <c:v>69.631</c:v>
                </c:pt>
                <c:pt idx="2735">
                  <c:v>69.664000000000001</c:v>
                </c:pt>
                <c:pt idx="2736">
                  <c:v>69.698000000000008</c:v>
                </c:pt>
                <c:pt idx="2737">
                  <c:v>69.730999999999995</c:v>
                </c:pt>
                <c:pt idx="2738">
                  <c:v>69.763999999999996</c:v>
                </c:pt>
                <c:pt idx="2739">
                  <c:v>69.798000000000002</c:v>
                </c:pt>
                <c:pt idx="2740">
                  <c:v>69.831000000000003</c:v>
                </c:pt>
                <c:pt idx="2741">
                  <c:v>69.864000000000004</c:v>
                </c:pt>
                <c:pt idx="2742">
                  <c:v>69.897999999999996</c:v>
                </c:pt>
                <c:pt idx="2743">
                  <c:v>69.930999999999997</c:v>
                </c:pt>
                <c:pt idx="2744">
                  <c:v>69.963999999999999</c:v>
                </c:pt>
                <c:pt idx="2745">
                  <c:v>69.998000000000005</c:v>
                </c:pt>
                <c:pt idx="2746">
                  <c:v>70.031000000000006</c:v>
                </c:pt>
                <c:pt idx="2747">
                  <c:v>70.064000000000007</c:v>
                </c:pt>
                <c:pt idx="2748">
                  <c:v>70.097999999999999</c:v>
                </c:pt>
                <c:pt idx="2749">
                  <c:v>70.131</c:v>
                </c:pt>
                <c:pt idx="2750">
                  <c:v>70.164000000000001</c:v>
                </c:pt>
                <c:pt idx="2751">
                  <c:v>70.198000000000008</c:v>
                </c:pt>
                <c:pt idx="2752">
                  <c:v>70.230999999999995</c:v>
                </c:pt>
                <c:pt idx="2753">
                  <c:v>70.263999999999996</c:v>
                </c:pt>
                <c:pt idx="2754">
                  <c:v>70.298000000000002</c:v>
                </c:pt>
                <c:pt idx="2755">
                  <c:v>70.331000000000003</c:v>
                </c:pt>
                <c:pt idx="2756">
                  <c:v>70.364000000000004</c:v>
                </c:pt>
                <c:pt idx="2757">
                  <c:v>70.397999999999996</c:v>
                </c:pt>
                <c:pt idx="2758">
                  <c:v>70.430999999999997</c:v>
                </c:pt>
                <c:pt idx="2759">
                  <c:v>70.463999999999999</c:v>
                </c:pt>
                <c:pt idx="2760">
                  <c:v>70.498000000000005</c:v>
                </c:pt>
                <c:pt idx="2761">
                  <c:v>70.531000000000006</c:v>
                </c:pt>
                <c:pt idx="2762">
                  <c:v>70.564000000000007</c:v>
                </c:pt>
                <c:pt idx="2763">
                  <c:v>70.597999999999999</c:v>
                </c:pt>
                <c:pt idx="2764">
                  <c:v>70.631</c:v>
                </c:pt>
                <c:pt idx="2765">
                  <c:v>70.664000000000001</c:v>
                </c:pt>
                <c:pt idx="2766">
                  <c:v>70.698000000000008</c:v>
                </c:pt>
                <c:pt idx="2767">
                  <c:v>70.730999999999995</c:v>
                </c:pt>
                <c:pt idx="2768">
                  <c:v>70.763999999999996</c:v>
                </c:pt>
                <c:pt idx="2769">
                  <c:v>70.798000000000002</c:v>
                </c:pt>
                <c:pt idx="2770">
                  <c:v>70.831000000000003</c:v>
                </c:pt>
                <c:pt idx="2771">
                  <c:v>70.864000000000004</c:v>
                </c:pt>
                <c:pt idx="2772">
                  <c:v>70.897999999999996</c:v>
                </c:pt>
                <c:pt idx="2773">
                  <c:v>70.930999999999997</c:v>
                </c:pt>
                <c:pt idx="2774">
                  <c:v>70.963999999999999</c:v>
                </c:pt>
                <c:pt idx="2775">
                  <c:v>70.998000000000005</c:v>
                </c:pt>
                <c:pt idx="2776">
                  <c:v>71.031000000000006</c:v>
                </c:pt>
                <c:pt idx="2777">
                  <c:v>71.064000000000007</c:v>
                </c:pt>
                <c:pt idx="2778">
                  <c:v>71.097999999999999</c:v>
                </c:pt>
                <c:pt idx="2779">
                  <c:v>71.131</c:v>
                </c:pt>
                <c:pt idx="2780">
                  <c:v>71.164000000000001</c:v>
                </c:pt>
                <c:pt idx="2781">
                  <c:v>71.198000000000008</c:v>
                </c:pt>
                <c:pt idx="2782">
                  <c:v>71.230999999999995</c:v>
                </c:pt>
                <c:pt idx="2783">
                  <c:v>71.263999999999996</c:v>
                </c:pt>
                <c:pt idx="2784">
                  <c:v>71.298000000000002</c:v>
                </c:pt>
                <c:pt idx="2785">
                  <c:v>71.331000000000003</c:v>
                </c:pt>
                <c:pt idx="2786">
                  <c:v>71.364000000000004</c:v>
                </c:pt>
                <c:pt idx="2787">
                  <c:v>71.397999999999996</c:v>
                </c:pt>
                <c:pt idx="2788">
                  <c:v>71.430999999999997</c:v>
                </c:pt>
                <c:pt idx="2789">
                  <c:v>71.463999999999999</c:v>
                </c:pt>
                <c:pt idx="2790">
                  <c:v>71.498000000000005</c:v>
                </c:pt>
                <c:pt idx="2791">
                  <c:v>71.531000000000006</c:v>
                </c:pt>
                <c:pt idx="2792">
                  <c:v>71.564000000000007</c:v>
                </c:pt>
                <c:pt idx="2793">
                  <c:v>71.597999999999999</c:v>
                </c:pt>
                <c:pt idx="2794">
                  <c:v>71.631</c:v>
                </c:pt>
                <c:pt idx="2795">
                  <c:v>71.664000000000001</c:v>
                </c:pt>
                <c:pt idx="2796">
                  <c:v>71.698000000000008</c:v>
                </c:pt>
                <c:pt idx="2797">
                  <c:v>71.730999999999995</c:v>
                </c:pt>
                <c:pt idx="2798">
                  <c:v>71.763999999999996</c:v>
                </c:pt>
                <c:pt idx="2799">
                  <c:v>71.798000000000002</c:v>
                </c:pt>
                <c:pt idx="2800">
                  <c:v>71.831000000000003</c:v>
                </c:pt>
                <c:pt idx="2801">
                  <c:v>71.864000000000004</c:v>
                </c:pt>
                <c:pt idx="2802">
                  <c:v>71.897999999999996</c:v>
                </c:pt>
                <c:pt idx="2803">
                  <c:v>71.930999999999997</c:v>
                </c:pt>
                <c:pt idx="2804">
                  <c:v>71.963999999999999</c:v>
                </c:pt>
                <c:pt idx="2805">
                  <c:v>71.998000000000005</c:v>
                </c:pt>
                <c:pt idx="2806">
                  <c:v>72.031000000000006</c:v>
                </c:pt>
                <c:pt idx="2807">
                  <c:v>72.064000000000007</c:v>
                </c:pt>
                <c:pt idx="2808">
                  <c:v>72.097999999999999</c:v>
                </c:pt>
                <c:pt idx="2809">
                  <c:v>72.131</c:v>
                </c:pt>
                <c:pt idx="2810">
                  <c:v>72.164000000000001</c:v>
                </c:pt>
                <c:pt idx="2811">
                  <c:v>72.198000000000008</c:v>
                </c:pt>
                <c:pt idx="2812">
                  <c:v>72.230999999999995</c:v>
                </c:pt>
                <c:pt idx="2813">
                  <c:v>72.263999999999996</c:v>
                </c:pt>
                <c:pt idx="2814">
                  <c:v>72.296999999999997</c:v>
                </c:pt>
                <c:pt idx="2815">
                  <c:v>72.331000000000003</c:v>
                </c:pt>
                <c:pt idx="2816">
                  <c:v>72.364000000000004</c:v>
                </c:pt>
                <c:pt idx="2817">
                  <c:v>72.397000000000006</c:v>
                </c:pt>
                <c:pt idx="2818">
                  <c:v>72.430999999999997</c:v>
                </c:pt>
                <c:pt idx="2819">
                  <c:v>72.463999999999999</c:v>
                </c:pt>
                <c:pt idx="2820">
                  <c:v>72.497</c:v>
                </c:pt>
                <c:pt idx="2821">
                  <c:v>72.531000000000006</c:v>
                </c:pt>
                <c:pt idx="2822">
                  <c:v>72.564000000000007</c:v>
                </c:pt>
                <c:pt idx="2823">
                  <c:v>72.596999999999994</c:v>
                </c:pt>
                <c:pt idx="2824">
                  <c:v>72.631</c:v>
                </c:pt>
                <c:pt idx="2825">
                  <c:v>72.664000000000001</c:v>
                </c:pt>
                <c:pt idx="2826">
                  <c:v>72.697000000000003</c:v>
                </c:pt>
                <c:pt idx="2827">
                  <c:v>72.730999999999995</c:v>
                </c:pt>
                <c:pt idx="2828">
                  <c:v>72.763999999999996</c:v>
                </c:pt>
                <c:pt idx="2829">
                  <c:v>72.796999999999997</c:v>
                </c:pt>
                <c:pt idx="2830">
                  <c:v>72.831000000000003</c:v>
                </c:pt>
                <c:pt idx="2831">
                  <c:v>72.864000000000004</c:v>
                </c:pt>
                <c:pt idx="2832">
                  <c:v>72.897000000000006</c:v>
                </c:pt>
                <c:pt idx="2833">
                  <c:v>72.930999999999997</c:v>
                </c:pt>
                <c:pt idx="2834">
                  <c:v>72.963999999999999</c:v>
                </c:pt>
                <c:pt idx="2835">
                  <c:v>72.997</c:v>
                </c:pt>
                <c:pt idx="2836">
                  <c:v>73.031000000000006</c:v>
                </c:pt>
                <c:pt idx="2837">
                  <c:v>73.064000000000007</c:v>
                </c:pt>
                <c:pt idx="2838">
                  <c:v>73.096999999999994</c:v>
                </c:pt>
                <c:pt idx="2839">
                  <c:v>73.131</c:v>
                </c:pt>
                <c:pt idx="2840">
                  <c:v>73.164000000000001</c:v>
                </c:pt>
                <c:pt idx="2841">
                  <c:v>73.197000000000003</c:v>
                </c:pt>
                <c:pt idx="2842">
                  <c:v>73.230999999999995</c:v>
                </c:pt>
                <c:pt idx="2843">
                  <c:v>73.263999999999996</c:v>
                </c:pt>
                <c:pt idx="2844">
                  <c:v>73.296999999999997</c:v>
                </c:pt>
                <c:pt idx="2845">
                  <c:v>73.331000000000003</c:v>
                </c:pt>
                <c:pt idx="2846">
                  <c:v>73.364000000000004</c:v>
                </c:pt>
                <c:pt idx="2847">
                  <c:v>73.397000000000006</c:v>
                </c:pt>
                <c:pt idx="2848">
                  <c:v>73.430999999999997</c:v>
                </c:pt>
                <c:pt idx="2849">
                  <c:v>73.463999999999999</c:v>
                </c:pt>
                <c:pt idx="2850">
                  <c:v>73.497</c:v>
                </c:pt>
                <c:pt idx="2851">
                  <c:v>73.531000000000006</c:v>
                </c:pt>
                <c:pt idx="2852">
                  <c:v>73.564000000000007</c:v>
                </c:pt>
                <c:pt idx="2853">
                  <c:v>73.596999999999994</c:v>
                </c:pt>
                <c:pt idx="2854">
                  <c:v>73.631</c:v>
                </c:pt>
                <c:pt idx="2855">
                  <c:v>73.664000000000001</c:v>
                </c:pt>
                <c:pt idx="2856">
                  <c:v>73.697000000000003</c:v>
                </c:pt>
                <c:pt idx="2857">
                  <c:v>73.730999999999995</c:v>
                </c:pt>
                <c:pt idx="2858">
                  <c:v>73.763999999999996</c:v>
                </c:pt>
                <c:pt idx="2859">
                  <c:v>73.796999999999997</c:v>
                </c:pt>
                <c:pt idx="2860">
                  <c:v>73.831000000000003</c:v>
                </c:pt>
                <c:pt idx="2861">
                  <c:v>73.864000000000004</c:v>
                </c:pt>
                <c:pt idx="2862">
                  <c:v>73.897000000000006</c:v>
                </c:pt>
                <c:pt idx="2863">
                  <c:v>73.930999999999997</c:v>
                </c:pt>
                <c:pt idx="2864">
                  <c:v>73.963999999999999</c:v>
                </c:pt>
                <c:pt idx="2865">
                  <c:v>73.997</c:v>
                </c:pt>
                <c:pt idx="2866">
                  <c:v>74.031000000000006</c:v>
                </c:pt>
                <c:pt idx="2867">
                  <c:v>74.064000000000007</c:v>
                </c:pt>
                <c:pt idx="2868">
                  <c:v>74.096999999999994</c:v>
                </c:pt>
                <c:pt idx="2869">
                  <c:v>74.131</c:v>
                </c:pt>
                <c:pt idx="2870">
                  <c:v>74.164000000000001</c:v>
                </c:pt>
                <c:pt idx="2871">
                  <c:v>74.197000000000003</c:v>
                </c:pt>
                <c:pt idx="2872">
                  <c:v>74.230999999999995</c:v>
                </c:pt>
                <c:pt idx="2873">
                  <c:v>74.263999999999996</c:v>
                </c:pt>
                <c:pt idx="2874">
                  <c:v>74.296999999999997</c:v>
                </c:pt>
                <c:pt idx="2875">
                  <c:v>74.331000000000003</c:v>
                </c:pt>
                <c:pt idx="2876">
                  <c:v>74.364000000000004</c:v>
                </c:pt>
                <c:pt idx="2877">
                  <c:v>74.397000000000006</c:v>
                </c:pt>
                <c:pt idx="2878">
                  <c:v>74.430999999999997</c:v>
                </c:pt>
                <c:pt idx="2879">
                  <c:v>74.463999999999999</c:v>
                </c:pt>
                <c:pt idx="2880">
                  <c:v>74.497</c:v>
                </c:pt>
                <c:pt idx="2881">
                  <c:v>74.531000000000006</c:v>
                </c:pt>
                <c:pt idx="2882">
                  <c:v>74.564000000000007</c:v>
                </c:pt>
                <c:pt idx="2883">
                  <c:v>74.596999999999994</c:v>
                </c:pt>
                <c:pt idx="2884">
                  <c:v>74.631</c:v>
                </c:pt>
                <c:pt idx="2885">
                  <c:v>74.664000000000001</c:v>
                </c:pt>
                <c:pt idx="2886">
                  <c:v>74.697000000000003</c:v>
                </c:pt>
                <c:pt idx="2887">
                  <c:v>74.730999999999995</c:v>
                </c:pt>
                <c:pt idx="2888">
                  <c:v>74.763999999999996</c:v>
                </c:pt>
                <c:pt idx="2889">
                  <c:v>74.796999999999997</c:v>
                </c:pt>
                <c:pt idx="2890">
                  <c:v>74.831000000000003</c:v>
                </c:pt>
                <c:pt idx="2891">
                  <c:v>74.864000000000004</c:v>
                </c:pt>
                <c:pt idx="2892">
                  <c:v>74.897000000000006</c:v>
                </c:pt>
                <c:pt idx="2893">
                  <c:v>74.930999999999997</c:v>
                </c:pt>
                <c:pt idx="2894">
                  <c:v>74.963999999999999</c:v>
                </c:pt>
                <c:pt idx="2895">
                  <c:v>74.997</c:v>
                </c:pt>
                <c:pt idx="2896">
                  <c:v>75.031000000000006</c:v>
                </c:pt>
                <c:pt idx="2897">
                  <c:v>75.064000000000007</c:v>
                </c:pt>
                <c:pt idx="2898">
                  <c:v>75.096999999999994</c:v>
                </c:pt>
                <c:pt idx="2899">
                  <c:v>75.131</c:v>
                </c:pt>
                <c:pt idx="2900">
                  <c:v>75.164000000000001</c:v>
                </c:pt>
                <c:pt idx="2901">
                  <c:v>75.197000000000003</c:v>
                </c:pt>
                <c:pt idx="2902">
                  <c:v>75.230999999999995</c:v>
                </c:pt>
                <c:pt idx="2903">
                  <c:v>75.263999999999996</c:v>
                </c:pt>
                <c:pt idx="2904">
                  <c:v>75.296999999999997</c:v>
                </c:pt>
                <c:pt idx="2905">
                  <c:v>75.331000000000003</c:v>
                </c:pt>
                <c:pt idx="2906">
                  <c:v>75.364000000000004</c:v>
                </c:pt>
                <c:pt idx="2907">
                  <c:v>75.397000000000006</c:v>
                </c:pt>
                <c:pt idx="2908">
                  <c:v>75.430999999999997</c:v>
                </c:pt>
                <c:pt idx="2909">
                  <c:v>75.463999999999999</c:v>
                </c:pt>
                <c:pt idx="2910">
                  <c:v>75.497</c:v>
                </c:pt>
                <c:pt idx="2911">
                  <c:v>75.531000000000006</c:v>
                </c:pt>
                <c:pt idx="2912">
                  <c:v>75.564000000000007</c:v>
                </c:pt>
                <c:pt idx="2913">
                  <c:v>75.596999999999994</c:v>
                </c:pt>
                <c:pt idx="2914">
                  <c:v>75.631</c:v>
                </c:pt>
                <c:pt idx="2915">
                  <c:v>75.664000000000001</c:v>
                </c:pt>
                <c:pt idx="2916">
                  <c:v>75.697000000000003</c:v>
                </c:pt>
                <c:pt idx="2917">
                  <c:v>75.730999999999995</c:v>
                </c:pt>
                <c:pt idx="2918">
                  <c:v>75.763999999999996</c:v>
                </c:pt>
                <c:pt idx="2919">
                  <c:v>75.796999999999997</c:v>
                </c:pt>
                <c:pt idx="2920">
                  <c:v>75.831000000000003</c:v>
                </c:pt>
                <c:pt idx="2921">
                  <c:v>75.864000000000004</c:v>
                </c:pt>
                <c:pt idx="2922">
                  <c:v>75.897000000000006</c:v>
                </c:pt>
                <c:pt idx="2923">
                  <c:v>75.930999999999997</c:v>
                </c:pt>
                <c:pt idx="2924">
                  <c:v>75.963999999999999</c:v>
                </c:pt>
                <c:pt idx="2925">
                  <c:v>75.997</c:v>
                </c:pt>
                <c:pt idx="2926">
                  <c:v>76.031000000000006</c:v>
                </c:pt>
                <c:pt idx="2927">
                  <c:v>76.064000000000007</c:v>
                </c:pt>
                <c:pt idx="2928">
                  <c:v>76.096999999999994</c:v>
                </c:pt>
                <c:pt idx="2929">
                  <c:v>76.131</c:v>
                </c:pt>
                <c:pt idx="2930">
                  <c:v>76.164000000000001</c:v>
                </c:pt>
                <c:pt idx="2931">
                  <c:v>76.197000000000003</c:v>
                </c:pt>
                <c:pt idx="2932">
                  <c:v>76.230999999999995</c:v>
                </c:pt>
                <c:pt idx="2933">
                  <c:v>76.263999999999996</c:v>
                </c:pt>
                <c:pt idx="2934">
                  <c:v>76.296999999999997</c:v>
                </c:pt>
                <c:pt idx="2935">
                  <c:v>76.331000000000003</c:v>
                </c:pt>
                <c:pt idx="2936">
                  <c:v>76.364000000000004</c:v>
                </c:pt>
                <c:pt idx="2937">
                  <c:v>76.397000000000006</c:v>
                </c:pt>
                <c:pt idx="2938">
                  <c:v>76.430999999999997</c:v>
                </c:pt>
                <c:pt idx="2939">
                  <c:v>76.486999999999995</c:v>
                </c:pt>
                <c:pt idx="2940">
                  <c:v>76.497</c:v>
                </c:pt>
                <c:pt idx="2941">
                  <c:v>76.531000000000006</c:v>
                </c:pt>
                <c:pt idx="2942">
                  <c:v>76.564000000000007</c:v>
                </c:pt>
                <c:pt idx="2943">
                  <c:v>76.596999999999994</c:v>
                </c:pt>
                <c:pt idx="2944">
                  <c:v>76.631</c:v>
                </c:pt>
                <c:pt idx="2945">
                  <c:v>76.664000000000001</c:v>
                </c:pt>
                <c:pt idx="2946">
                  <c:v>76.697000000000003</c:v>
                </c:pt>
                <c:pt idx="2947">
                  <c:v>76.730999999999995</c:v>
                </c:pt>
                <c:pt idx="2948">
                  <c:v>76.763999999999996</c:v>
                </c:pt>
                <c:pt idx="2949">
                  <c:v>76.796999999999997</c:v>
                </c:pt>
                <c:pt idx="2950">
                  <c:v>76.831000000000003</c:v>
                </c:pt>
                <c:pt idx="2951">
                  <c:v>76.864000000000004</c:v>
                </c:pt>
                <c:pt idx="2952">
                  <c:v>76.897000000000006</c:v>
                </c:pt>
                <c:pt idx="2953">
                  <c:v>76.930999999999997</c:v>
                </c:pt>
                <c:pt idx="2954">
                  <c:v>76.963999999999999</c:v>
                </c:pt>
                <c:pt idx="2955">
                  <c:v>76.997</c:v>
                </c:pt>
                <c:pt idx="2956">
                  <c:v>77.031000000000006</c:v>
                </c:pt>
                <c:pt idx="2957">
                  <c:v>77.064000000000007</c:v>
                </c:pt>
                <c:pt idx="2958">
                  <c:v>77.096999999999994</c:v>
                </c:pt>
                <c:pt idx="2959">
                  <c:v>77.131</c:v>
                </c:pt>
                <c:pt idx="2960">
                  <c:v>77.164000000000001</c:v>
                </c:pt>
                <c:pt idx="2961">
                  <c:v>77.197000000000003</c:v>
                </c:pt>
                <c:pt idx="2962">
                  <c:v>77.230999999999995</c:v>
                </c:pt>
                <c:pt idx="2963">
                  <c:v>77.263999999999996</c:v>
                </c:pt>
                <c:pt idx="2964">
                  <c:v>77.296999999999997</c:v>
                </c:pt>
                <c:pt idx="2965">
                  <c:v>77.331000000000003</c:v>
                </c:pt>
                <c:pt idx="2966">
                  <c:v>77.364000000000004</c:v>
                </c:pt>
                <c:pt idx="2967">
                  <c:v>77.397000000000006</c:v>
                </c:pt>
                <c:pt idx="2968">
                  <c:v>77.430999999999997</c:v>
                </c:pt>
                <c:pt idx="2969">
                  <c:v>77.463999999999999</c:v>
                </c:pt>
                <c:pt idx="2970">
                  <c:v>77.497</c:v>
                </c:pt>
                <c:pt idx="2971">
                  <c:v>77.531000000000006</c:v>
                </c:pt>
                <c:pt idx="2972">
                  <c:v>77.564000000000007</c:v>
                </c:pt>
                <c:pt idx="2973">
                  <c:v>77.596999999999994</c:v>
                </c:pt>
                <c:pt idx="2974">
                  <c:v>77.631</c:v>
                </c:pt>
                <c:pt idx="2975">
                  <c:v>77.664000000000001</c:v>
                </c:pt>
                <c:pt idx="2976">
                  <c:v>77.697000000000003</c:v>
                </c:pt>
                <c:pt idx="2977">
                  <c:v>77.730999999999995</c:v>
                </c:pt>
                <c:pt idx="2978">
                  <c:v>77.763999999999996</c:v>
                </c:pt>
                <c:pt idx="2979">
                  <c:v>77.796999999999997</c:v>
                </c:pt>
                <c:pt idx="2980">
                  <c:v>77.831000000000003</c:v>
                </c:pt>
                <c:pt idx="2981">
                  <c:v>77.864000000000004</c:v>
                </c:pt>
                <c:pt idx="2982">
                  <c:v>77.897000000000006</c:v>
                </c:pt>
                <c:pt idx="2983">
                  <c:v>77.930999999999997</c:v>
                </c:pt>
                <c:pt idx="2984">
                  <c:v>77.963999999999999</c:v>
                </c:pt>
                <c:pt idx="2985">
                  <c:v>77.997</c:v>
                </c:pt>
                <c:pt idx="2986">
                  <c:v>78.031000000000006</c:v>
                </c:pt>
                <c:pt idx="2987">
                  <c:v>78.064000000000007</c:v>
                </c:pt>
                <c:pt idx="2988">
                  <c:v>78.096999999999994</c:v>
                </c:pt>
                <c:pt idx="2989">
                  <c:v>78.131</c:v>
                </c:pt>
                <c:pt idx="2990">
                  <c:v>78.164000000000001</c:v>
                </c:pt>
                <c:pt idx="2991">
                  <c:v>78.197000000000003</c:v>
                </c:pt>
                <c:pt idx="2992">
                  <c:v>78.230999999999995</c:v>
                </c:pt>
                <c:pt idx="2993">
                  <c:v>78.263999999999996</c:v>
                </c:pt>
                <c:pt idx="2994">
                  <c:v>78.296999999999997</c:v>
                </c:pt>
                <c:pt idx="2995">
                  <c:v>78.331000000000003</c:v>
                </c:pt>
                <c:pt idx="2996">
                  <c:v>78.364000000000004</c:v>
                </c:pt>
                <c:pt idx="2997">
                  <c:v>78.397000000000006</c:v>
                </c:pt>
                <c:pt idx="2998">
                  <c:v>78.430999999999997</c:v>
                </c:pt>
                <c:pt idx="2999">
                  <c:v>78.463999999999999</c:v>
                </c:pt>
                <c:pt idx="3000">
                  <c:v>78.497</c:v>
                </c:pt>
                <c:pt idx="3001">
                  <c:v>78.531000000000006</c:v>
                </c:pt>
                <c:pt idx="3002">
                  <c:v>78.564000000000007</c:v>
                </c:pt>
                <c:pt idx="3003">
                  <c:v>78.596999999999994</c:v>
                </c:pt>
                <c:pt idx="3004">
                  <c:v>78.631</c:v>
                </c:pt>
                <c:pt idx="3005">
                  <c:v>78.664000000000001</c:v>
                </c:pt>
                <c:pt idx="3006">
                  <c:v>78.697000000000003</c:v>
                </c:pt>
                <c:pt idx="3007">
                  <c:v>78.730999999999995</c:v>
                </c:pt>
                <c:pt idx="3008">
                  <c:v>78.763999999999996</c:v>
                </c:pt>
                <c:pt idx="3009">
                  <c:v>78.796999999999997</c:v>
                </c:pt>
                <c:pt idx="3010">
                  <c:v>78.831000000000003</c:v>
                </c:pt>
                <c:pt idx="3011">
                  <c:v>78.864000000000004</c:v>
                </c:pt>
                <c:pt idx="3012">
                  <c:v>78.897000000000006</c:v>
                </c:pt>
                <c:pt idx="3013">
                  <c:v>78.930999999999997</c:v>
                </c:pt>
                <c:pt idx="3014">
                  <c:v>78.963999999999999</c:v>
                </c:pt>
                <c:pt idx="3015">
                  <c:v>78.997</c:v>
                </c:pt>
                <c:pt idx="3016">
                  <c:v>79.031000000000006</c:v>
                </c:pt>
                <c:pt idx="3017">
                  <c:v>79.064000000000007</c:v>
                </c:pt>
                <c:pt idx="3018">
                  <c:v>79.096999999999994</c:v>
                </c:pt>
                <c:pt idx="3019">
                  <c:v>79.131</c:v>
                </c:pt>
                <c:pt idx="3020">
                  <c:v>79.164000000000001</c:v>
                </c:pt>
                <c:pt idx="3021">
                  <c:v>79.197000000000003</c:v>
                </c:pt>
                <c:pt idx="3022">
                  <c:v>79.230999999999995</c:v>
                </c:pt>
                <c:pt idx="3023">
                  <c:v>79.263999999999996</c:v>
                </c:pt>
                <c:pt idx="3024">
                  <c:v>79.296999999999997</c:v>
                </c:pt>
                <c:pt idx="3025">
                  <c:v>79.331000000000003</c:v>
                </c:pt>
                <c:pt idx="3026">
                  <c:v>79.364000000000004</c:v>
                </c:pt>
                <c:pt idx="3027">
                  <c:v>79.397000000000006</c:v>
                </c:pt>
                <c:pt idx="3028">
                  <c:v>79.430000000000007</c:v>
                </c:pt>
                <c:pt idx="3029">
                  <c:v>79.463999999999999</c:v>
                </c:pt>
                <c:pt idx="3030">
                  <c:v>79.497</c:v>
                </c:pt>
                <c:pt idx="3031">
                  <c:v>79.531000000000006</c:v>
                </c:pt>
                <c:pt idx="3032">
                  <c:v>79.564000000000007</c:v>
                </c:pt>
                <c:pt idx="3033">
                  <c:v>79.596999999999994</c:v>
                </c:pt>
                <c:pt idx="3034">
                  <c:v>79.631</c:v>
                </c:pt>
                <c:pt idx="3035">
                  <c:v>79.664000000000001</c:v>
                </c:pt>
                <c:pt idx="3036">
                  <c:v>79.697000000000003</c:v>
                </c:pt>
                <c:pt idx="3037">
                  <c:v>79.73</c:v>
                </c:pt>
                <c:pt idx="3038">
                  <c:v>79.763999999999996</c:v>
                </c:pt>
                <c:pt idx="3039">
                  <c:v>79.796999999999997</c:v>
                </c:pt>
                <c:pt idx="3040">
                  <c:v>79.831000000000003</c:v>
                </c:pt>
                <c:pt idx="3041">
                  <c:v>79.864000000000004</c:v>
                </c:pt>
                <c:pt idx="3042">
                  <c:v>79.897000000000006</c:v>
                </c:pt>
                <c:pt idx="3043">
                  <c:v>79.930000000000007</c:v>
                </c:pt>
                <c:pt idx="3044">
                  <c:v>79.963999999999999</c:v>
                </c:pt>
                <c:pt idx="3045">
                  <c:v>79.997</c:v>
                </c:pt>
                <c:pt idx="3046">
                  <c:v>80.031000000000006</c:v>
                </c:pt>
                <c:pt idx="3047">
                  <c:v>80.064000000000007</c:v>
                </c:pt>
                <c:pt idx="3048">
                  <c:v>80.096999999999994</c:v>
                </c:pt>
                <c:pt idx="3049">
                  <c:v>80.131</c:v>
                </c:pt>
                <c:pt idx="3050">
                  <c:v>80.164000000000001</c:v>
                </c:pt>
                <c:pt idx="3051">
                  <c:v>80.197000000000003</c:v>
                </c:pt>
                <c:pt idx="3052">
                  <c:v>80.23</c:v>
                </c:pt>
                <c:pt idx="3053">
                  <c:v>80.263999999999996</c:v>
                </c:pt>
                <c:pt idx="3054">
                  <c:v>80.296999999999997</c:v>
                </c:pt>
                <c:pt idx="3055">
                  <c:v>80.331000000000003</c:v>
                </c:pt>
                <c:pt idx="3056">
                  <c:v>80.364000000000004</c:v>
                </c:pt>
                <c:pt idx="3057">
                  <c:v>80.397000000000006</c:v>
                </c:pt>
                <c:pt idx="3058">
                  <c:v>80.430000000000007</c:v>
                </c:pt>
                <c:pt idx="3059">
                  <c:v>80.463999999999999</c:v>
                </c:pt>
                <c:pt idx="3060">
                  <c:v>80.497</c:v>
                </c:pt>
                <c:pt idx="3061">
                  <c:v>80.531000000000006</c:v>
                </c:pt>
                <c:pt idx="3062">
                  <c:v>80.564000000000007</c:v>
                </c:pt>
                <c:pt idx="3063">
                  <c:v>80.596999999999994</c:v>
                </c:pt>
                <c:pt idx="3064">
                  <c:v>80.631</c:v>
                </c:pt>
                <c:pt idx="3065">
                  <c:v>80.664000000000001</c:v>
                </c:pt>
                <c:pt idx="3066">
                  <c:v>80.697000000000003</c:v>
                </c:pt>
                <c:pt idx="3067">
                  <c:v>80.73</c:v>
                </c:pt>
                <c:pt idx="3068">
                  <c:v>80.763999999999996</c:v>
                </c:pt>
                <c:pt idx="3069">
                  <c:v>80.796999999999997</c:v>
                </c:pt>
                <c:pt idx="3070">
                  <c:v>80.831000000000003</c:v>
                </c:pt>
                <c:pt idx="3071">
                  <c:v>80.864000000000004</c:v>
                </c:pt>
                <c:pt idx="3072">
                  <c:v>80.897000000000006</c:v>
                </c:pt>
                <c:pt idx="3073">
                  <c:v>80.930000000000007</c:v>
                </c:pt>
                <c:pt idx="3074">
                  <c:v>80.963999999999999</c:v>
                </c:pt>
                <c:pt idx="3075">
                  <c:v>80.997</c:v>
                </c:pt>
                <c:pt idx="3076">
                  <c:v>81.031000000000006</c:v>
                </c:pt>
                <c:pt idx="3077">
                  <c:v>81.064000000000007</c:v>
                </c:pt>
                <c:pt idx="3078">
                  <c:v>81.096999999999994</c:v>
                </c:pt>
                <c:pt idx="3079">
                  <c:v>81.131</c:v>
                </c:pt>
                <c:pt idx="3080">
                  <c:v>81.164000000000001</c:v>
                </c:pt>
                <c:pt idx="3081">
                  <c:v>81.197000000000003</c:v>
                </c:pt>
                <c:pt idx="3082">
                  <c:v>81.23</c:v>
                </c:pt>
                <c:pt idx="3083">
                  <c:v>81.263999999999996</c:v>
                </c:pt>
                <c:pt idx="3084">
                  <c:v>81.296999999999997</c:v>
                </c:pt>
                <c:pt idx="3085">
                  <c:v>81.331000000000003</c:v>
                </c:pt>
                <c:pt idx="3086">
                  <c:v>81.364000000000004</c:v>
                </c:pt>
                <c:pt idx="3087">
                  <c:v>81.397000000000006</c:v>
                </c:pt>
                <c:pt idx="3088">
                  <c:v>81.430000000000007</c:v>
                </c:pt>
                <c:pt idx="3089">
                  <c:v>81.463999999999999</c:v>
                </c:pt>
                <c:pt idx="3090">
                  <c:v>81.497</c:v>
                </c:pt>
                <c:pt idx="3091">
                  <c:v>81.531000000000006</c:v>
                </c:pt>
                <c:pt idx="3092">
                  <c:v>81.564000000000007</c:v>
                </c:pt>
                <c:pt idx="3093">
                  <c:v>81.596999999999994</c:v>
                </c:pt>
                <c:pt idx="3094">
                  <c:v>81.631</c:v>
                </c:pt>
                <c:pt idx="3095">
                  <c:v>81.664000000000001</c:v>
                </c:pt>
                <c:pt idx="3096">
                  <c:v>81.697000000000003</c:v>
                </c:pt>
                <c:pt idx="3097">
                  <c:v>81.73</c:v>
                </c:pt>
                <c:pt idx="3098">
                  <c:v>81.763999999999996</c:v>
                </c:pt>
                <c:pt idx="3099">
                  <c:v>81.796999999999997</c:v>
                </c:pt>
                <c:pt idx="3100">
                  <c:v>81.831000000000003</c:v>
                </c:pt>
                <c:pt idx="3101">
                  <c:v>81.864000000000004</c:v>
                </c:pt>
                <c:pt idx="3102">
                  <c:v>81.897000000000006</c:v>
                </c:pt>
                <c:pt idx="3103">
                  <c:v>81.93</c:v>
                </c:pt>
                <c:pt idx="3104">
                  <c:v>81.963999999999999</c:v>
                </c:pt>
                <c:pt idx="3105">
                  <c:v>81.997</c:v>
                </c:pt>
                <c:pt idx="3106">
                  <c:v>82.031000000000006</c:v>
                </c:pt>
                <c:pt idx="3107">
                  <c:v>82.064000000000007</c:v>
                </c:pt>
                <c:pt idx="3108">
                  <c:v>82.096999999999994</c:v>
                </c:pt>
                <c:pt idx="3109">
                  <c:v>82.131</c:v>
                </c:pt>
                <c:pt idx="3110">
                  <c:v>82.164000000000001</c:v>
                </c:pt>
                <c:pt idx="3111">
                  <c:v>82.197000000000003</c:v>
                </c:pt>
                <c:pt idx="3112">
                  <c:v>82.23</c:v>
                </c:pt>
                <c:pt idx="3113">
                  <c:v>82.263999999999996</c:v>
                </c:pt>
                <c:pt idx="3114">
                  <c:v>82.296999999999997</c:v>
                </c:pt>
                <c:pt idx="3115">
                  <c:v>82.331000000000003</c:v>
                </c:pt>
                <c:pt idx="3116">
                  <c:v>82.364000000000004</c:v>
                </c:pt>
                <c:pt idx="3117">
                  <c:v>82.397000000000006</c:v>
                </c:pt>
                <c:pt idx="3118">
                  <c:v>82.43</c:v>
                </c:pt>
                <c:pt idx="3119">
                  <c:v>82.463999999999999</c:v>
                </c:pt>
                <c:pt idx="3120">
                  <c:v>82.497</c:v>
                </c:pt>
                <c:pt idx="3121">
                  <c:v>82.531000000000006</c:v>
                </c:pt>
                <c:pt idx="3122">
                  <c:v>82.564000000000007</c:v>
                </c:pt>
                <c:pt idx="3123">
                  <c:v>82.596999999999994</c:v>
                </c:pt>
                <c:pt idx="3124">
                  <c:v>82.631</c:v>
                </c:pt>
                <c:pt idx="3125">
                  <c:v>82.664000000000001</c:v>
                </c:pt>
                <c:pt idx="3126">
                  <c:v>82.697000000000003</c:v>
                </c:pt>
                <c:pt idx="3127">
                  <c:v>82.73</c:v>
                </c:pt>
                <c:pt idx="3128">
                  <c:v>82.763999999999996</c:v>
                </c:pt>
                <c:pt idx="3129">
                  <c:v>82.796999999999997</c:v>
                </c:pt>
                <c:pt idx="3130">
                  <c:v>82.831000000000003</c:v>
                </c:pt>
                <c:pt idx="3131">
                  <c:v>82.864000000000004</c:v>
                </c:pt>
                <c:pt idx="3132">
                  <c:v>82.897000000000006</c:v>
                </c:pt>
                <c:pt idx="3133">
                  <c:v>82.93</c:v>
                </c:pt>
                <c:pt idx="3134">
                  <c:v>82.963999999999999</c:v>
                </c:pt>
                <c:pt idx="3135">
                  <c:v>82.997</c:v>
                </c:pt>
                <c:pt idx="3136">
                  <c:v>83.031000000000006</c:v>
                </c:pt>
                <c:pt idx="3137">
                  <c:v>83.064000000000007</c:v>
                </c:pt>
                <c:pt idx="3138">
                  <c:v>83.096999999999994</c:v>
                </c:pt>
                <c:pt idx="3139">
                  <c:v>83.131</c:v>
                </c:pt>
                <c:pt idx="3140">
                  <c:v>83.164000000000001</c:v>
                </c:pt>
                <c:pt idx="3141">
                  <c:v>83.197000000000003</c:v>
                </c:pt>
                <c:pt idx="3142">
                  <c:v>83.23</c:v>
                </c:pt>
                <c:pt idx="3143">
                  <c:v>83.263999999999996</c:v>
                </c:pt>
                <c:pt idx="3144">
                  <c:v>83.296999999999997</c:v>
                </c:pt>
                <c:pt idx="3145">
                  <c:v>83.331000000000003</c:v>
                </c:pt>
                <c:pt idx="3146">
                  <c:v>83.364000000000004</c:v>
                </c:pt>
                <c:pt idx="3147">
                  <c:v>83.397000000000006</c:v>
                </c:pt>
                <c:pt idx="3148">
                  <c:v>83.43</c:v>
                </c:pt>
                <c:pt idx="3149">
                  <c:v>83.463999999999999</c:v>
                </c:pt>
                <c:pt idx="3150">
                  <c:v>83.497</c:v>
                </c:pt>
                <c:pt idx="3151">
                  <c:v>83.531000000000006</c:v>
                </c:pt>
                <c:pt idx="3152">
                  <c:v>83.564000000000007</c:v>
                </c:pt>
                <c:pt idx="3153">
                  <c:v>83.596999999999994</c:v>
                </c:pt>
                <c:pt idx="3154">
                  <c:v>83.631</c:v>
                </c:pt>
                <c:pt idx="3155">
                  <c:v>83.664000000000001</c:v>
                </c:pt>
                <c:pt idx="3156">
                  <c:v>83.697000000000003</c:v>
                </c:pt>
                <c:pt idx="3157">
                  <c:v>83.73</c:v>
                </c:pt>
                <c:pt idx="3158">
                  <c:v>83.763999999999996</c:v>
                </c:pt>
                <c:pt idx="3159">
                  <c:v>83.796999999999997</c:v>
                </c:pt>
                <c:pt idx="3160">
                  <c:v>83.831000000000003</c:v>
                </c:pt>
                <c:pt idx="3161">
                  <c:v>83.864000000000004</c:v>
                </c:pt>
                <c:pt idx="3162">
                  <c:v>83.897000000000006</c:v>
                </c:pt>
                <c:pt idx="3163">
                  <c:v>83.93</c:v>
                </c:pt>
                <c:pt idx="3164">
                  <c:v>83.963999999999999</c:v>
                </c:pt>
                <c:pt idx="3165">
                  <c:v>83.997</c:v>
                </c:pt>
                <c:pt idx="3166">
                  <c:v>84.031000000000006</c:v>
                </c:pt>
                <c:pt idx="3167">
                  <c:v>84.064000000000007</c:v>
                </c:pt>
                <c:pt idx="3168">
                  <c:v>84.096999999999994</c:v>
                </c:pt>
                <c:pt idx="3169">
                  <c:v>84.131</c:v>
                </c:pt>
                <c:pt idx="3170">
                  <c:v>84.164000000000001</c:v>
                </c:pt>
                <c:pt idx="3171">
                  <c:v>84.197000000000003</c:v>
                </c:pt>
                <c:pt idx="3172">
                  <c:v>84.23</c:v>
                </c:pt>
                <c:pt idx="3173">
                  <c:v>84.263999999999996</c:v>
                </c:pt>
                <c:pt idx="3174">
                  <c:v>84.296999999999997</c:v>
                </c:pt>
                <c:pt idx="3175">
                  <c:v>84.331000000000003</c:v>
                </c:pt>
                <c:pt idx="3176">
                  <c:v>84.364000000000004</c:v>
                </c:pt>
                <c:pt idx="3177">
                  <c:v>84.397000000000006</c:v>
                </c:pt>
                <c:pt idx="3178">
                  <c:v>84.43</c:v>
                </c:pt>
                <c:pt idx="3179">
                  <c:v>84.463999999999999</c:v>
                </c:pt>
                <c:pt idx="3180">
                  <c:v>84.497</c:v>
                </c:pt>
                <c:pt idx="3181">
                  <c:v>84.531000000000006</c:v>
                </c:pt>
                <c:pt idx="3182">
                  <c:v>84.564000000000007</c:v>
                </c:pt>
                <c:pt idx="3183">
                  <c:v>84.596999999999994</c:v>
                </c:pt>
                <c:pt idx="3184">
                  <c:v>84.631</c:v>
                </c:pt>
                <c:pt idx="3185">
                  <c:v>84.664000000000001</c:v>
                </c:pt>
                <c:pt idx="3186">
                  <c:v>84.697000000000003</c:v>
                </c:pt>
                <c:pt idx="3187">
                  <c:v>84.73</c:v>
                </c:pt>
                <c:pt idx="3188">
                  <c:v>84.763999999999996</c:v>
                </c:pt>
                <c:pt idx="3189">
                  <c:v>84.796999999999997</c:v>
                </c:pt>
                <c:pt idx="3190">
                  <c:v>84.831000000000003</c:v>
                </c:pt>
                <c:pt idx="3191">
                  <c:v>84.864000000000004</c:v>
                </c:pt>
                <c:pt idx="3192">
                  <c:v>84.897000000000006</c:v>
                </c:pt>
                <c:pt idx="3193">
                  <c:v>84.93</c:v>
                </c:pt>
                <c:pt idx="3194">
                  <c:v>84.963999999999999</c:v>
                </c:pt>
                <c:pt idx="3195">
                  <c:v>84.997</c:v>
                </c:pt>
                <c:pt idx="3196">
                  <c:v>85.031000000000006</c:v>
                </c:pt>
                <c:pt idx="3197">
                  <c:v>85.064000000000007</c:v>
                </c:pt>
                <c:pt idx="3198">
                  <c:v>85.096999999999994</c:v>
                </c:pt>
                <c:pt idx="3199">
                  <c:v>85.131</c:v>
                </c:pt>
                <c:pt idx="3200">
                  <c:v>85.164000000000001</c:v>
                </c:pt>
                <c:pt idx="3201">
                  <c:v>85.197000000000003</c:v>
                </c:pt>
                <c:pt idx="3202">
                  <c:v>85.23</c:v>
                </c:pt>
                <c:pt idx="3203">
                  <c:v>85.263999999999996</c:v>
                </c:pt>
                <c:pt idx="3204">
                  <c:v>85.296999999999997</c:v>
                </c:pt>
                <c:pt idx="3205">
                  <c:v>85.331000000000003</c:v>
                </c:pt>
                <c:pt idx="3206">
                  <c:v>85.364000000000004</c:v>
                </c:pt>
                <c:pt idx="3207">
                  <c:v>85.397000000000006</c:v>
                </c:pt>
                <c:pt idx="3208">
                  <c:v>85.43</c:v>
                </c:pt>
                <c:pt idx="3209">
                  <c:v>85.463999999999999</c:v>
                </c:pt>
                <c:pt idx="3210">
                  <c:v>85.497</c:v>
                </c:pt>
                <c:pt idx="3211">
                  <c:v>85.531000000000006</c:v>
                </c:pt>
                <c:pt idx="3212">
                  <c:v>85.564000000000007</c:v>
                </c:pt>
                <c:pt idx="3213">
                  <c:v>85.596999999999994</c:v>
                </c:pt>
                <c:pt idx="3214">
                  <c:v>85.631</c:v>
                </c:pt>
                <c:pt idx="3215">
                  <c:v>85.664000000000001</c:v>
                </c:pt>
                <c:pt idx="3216">
                  <c:v>85.697000000000003</c:v>
                </c:pt>
                <c:pt idx="3217">
                  <c:v>85.73</c:v>
                </c:pt>
                <c:pt idx="3218">
                  <c:v>85.763999999999996</c:v>
                </c:pt>
                <c:pt idx="3219">
                  <c:v>85.796999999999997</c:v>
                </c:pt>
                <c:pt idx="3220">
                  <c:v>85.831000000000003</c:v>
                </c:pt>
                <c:pt idx="3221">
                  <c:v>85.864000000000004</c:v>
                </c:pt>
                <c:pt idx="3222">
                  <c:v>85.897000000000006</c:v>
                </c:pt>
                <c:pt idx="3223">
                  <c:v>85.93</c:v>
                </c:pt>
                <c:pt idx="3224">
                  <c:v>85.963999999999999</c:v>
                </c:pt>
                <c:pt idx="3225">
                  <c:v>85.997</c:v>
                </c:pt>
                <c:pt idx="3226">
                  <c:v>86.031000000000006</c:v>
                </c:pt>
                <c:pt idx="3227">
                  <c:v>86.064000000000007</c:v>
                </c:pt>
                <c:pt idx="3228">
                  <c:v>86.096999999999994</c:v>
                </c:pt>
                <c:pt idx="3229">
                  <c:v>86.131</c:v>
                </c:pt>
                <c:pt idx="3230">
                  <c:v>86.164000000000001</c:v>
                </c:pt>
                <c:pt idx="3231">
                  <c:v>86.197000000000003</c:v>
                </c:pt>
                <c:pt idx="3232">
                  <c:v>86.23</c:v>
                </c:pt>
                <c:pt idx="3233">
                  <c:v>86.263999999999996</c:v>
                </c:pt>
                <c:pt idx="3234">
                  <c:v>86.296999999999997</c:v>
                </c:pt>
                <c:pt idx="3235">
                  <c:v>86.33</c:v>
                </c:pt>
                <c:pt idx="3236">
                  <c:v>86.364000000000004</c:v>
                </c:pt>
                <c:pt idx="3237">
                  <c:v>86.397000000000006</c:v>
                </c:pt>
                <c:pt idx="3238">
                  <c:v>86.43</c:v>
                </c:pt>
                <c:pt idx="3239">
                  <c:v>86.463999999999999</c:v>
                </c:pt>
                <c:pt idx="3240">
                  <c:v>86.497</c:v>
                </c:pt>
                <c:pt idx="3241">
                  <c:v>86.53</c:v>
                </c:pt>
                <c:pt idx="3242">
                  <c:v>86.564000000000007</c:v>
                </c:pt>
                <c:pt idx="3243">
                  <c:v>86.596999999999994</c:v>
                </c:pt>
                <c:pt idx="3244">
                  <c:v>86.63</c:v>
                </c:pt>
                <c:pt idx="3245">
                  <c:v>86.664000000000001</c:v>
                </c:pt>
                <c:pt idx="3246">
                  <c:v>86.697000000000003</c:v>
                </c:pt>
                <c:pt idx="3247">
                  <c:v>86.73</c:v>
                </c:pt>
                <c:pt idx="3248">
                  <c:v>86.763999999999996</c:v>
                </c:pt>
                <c:pt idx="3249">
                  <c:v>86.796999999999997</c:v>
                </c:pt>
                <c:pt idx="3250">
                  <c:v>86.83</c:v>
                </c:pt>
                <c:pt idx="3251">
                  <c:v>86.864000000000004</c:v>
                </c:pt>
                <c:pt idx="3252">
                  <c:v>86.897000000000006</c:v>
                </c:pt>
                <c:pt idx="3253">
                  <c:v>86.93</c:v>
                </c:pt>
                <c:pt idx="3254">
                  <c:v>86.963999999999999</c:v>
                </c:pt>
                <c:pt idx="3255">
                  <c:v>86.997</c:v>
                </c:pt>
                <c:pt idx="3256">
                  <c:v>87.03</c:v>
                </c:pt>
                <c:pt idx="3257">
                  <c:v>87.064000000000007</c:v>
                </c:pt>
                <c:pt idx="3258">
                  <c:v>87.096999999999994</c:v>
                </c:pt>
                <c:pt idx="3259">
                  <c:v>87.13</c:v>
                </c:pt>
                <c:pt idx="3260">
                  <c:v>87.164000000000001</c:v>
                </c:pt>
                <c:pt idx="3261">
                  <c:v>87.197000000000003</c:v>
                </c:pt>
                <c:pt idx="3262">
                  <c:v>87.23</c:v>
                </c:pt>
                <c:pt idx="3263">
                  <c:v>87.263999999999996</c:v>
                </c:pt>
                <c:pt idx="3264">
                  <c:v>87.296999999999997</c:v>
                </c:pt>
                <c:pt idx="3265">
                  <c:v>87.33</c:v>
                </c:pt>
                <c:pt idx="3266">
                  <c:v>87.364000000000004</c:v>
                </c:pt>
                <c:pt idx="3267">
                  <c:v>87.397000000000006</c:v>
                </c:pt>
                <c:pt idx="3268">
                  <c:v>87.43</c:v>
                </c:pt>
                <c:pt idx="3269">
                  <c:v>87.463999999999999</c:v>
                </c:pt>
                <c:pt idx="3270">
                  <c:v>87.497</c:v>
                </c:pt>
                <c:pt idx="3271">
                  <c:v>87.53</c:v>
                </c:pt>
                <c:pt idx="3272">
                  <c:v>87.564000000000007</c:v>
                </c:pt>
                <c:pt idx="3273">
                  <c:v>87.596999999999994</c:v>
                </c:pt>
                <c:pt idx="3274">
                  <c:v>87.63</c:v>
                </c:pt>
                <c:pt idx="3275">
                  <c:v>87.664000000000001</c:v>
                </c:pt>
                <c:pt idx="3276">
                  <c:v>87.697000000000003</c:v>
                </c:pt>
                <c:pt idx="3277">
                  <c:v>87.73</c:v>
                </c:pt>
                <c:pt idx="3278">
                  <c:v>87.763999999999996</c:v>
                </c:pt>
                <c:pt idx="3279">
                  <c:v>87.796999999999997</c:v>
                </c:pt>
                <c:pt idx="3280">
                  <c:v>87.83</c:v>
                </c:pt>
                <c:pt idx="3281">
                  <c:v>87.864000000000004</c:v>
                </c:pt>
                <c:pt idx="3282">
                  <c:v>87.897000000000006</c:v>
                </c:pt>
                <c:pt idx="3283">
                  <c:v>87.93</c:v>
                </c:pt>
                <c:pt idx="3284">
                  <c:v>87.963999999999999</c:v>
                </c:pt>
                <c:pt idx="3285">
                  <c:v>87.997</c:v>
                </c:pt>
                <c:pt idx="3286">
                  <c:v>88.03</c:v>
                </c:pt>
                <c:pt idx="3287">
                  <c:v>88.064000000000007</c:v>
                </c:pt>
                <c:pt idx="3288">
                  <c:v>88.096999999999994</c:v>
                </c:pt>
                <c:pt idx="3289">
                  <c:v>88.13</c:v>
                </c:pt>
                <c:pt idx="3290">
                  <c:v>88.164000000000001</c:v>
                </c:pt>
                <c:pt idx="3291">
                  <c:v>88.197000000000003</c:v>
                </c:pt>
                <c:pt idx="3292">
                  <c:v>88.23</c:v>
                </c:pt>
                <c:pt idx="3293">
                  <c:v>88.263999999999996</c:v>
                </c:pt>
                <c:pt idx="3294">
                  <c:v>88.296999999999997</c:v>
                </c:pt>
                <c:pt idx="3295">
                  <c:v>88.33</c:v>
                </c:pt>
                <c:pt idx="3296">
                  <c:v>88.364000000000004</c:v>
                </c:pt>
                <c:pt idx="3297">
                  <c:v>88.397000000000006</c:v>
                </c:pt>
                <c:pt idx="3298">
                  <c:v>88.43</c:v>
                </c:pt>
                <c:pt idx="3299">
                  <c:v>88.463999999999999</c:v>
                </c:pt>
                <c:pt idx="3300">
                  <c:v>88.497</c:v>
                </c:pt>
                <c:pt idx="3301">
                  <c:v>88.53</c:v>
                </c:pt>
                <c:pt idx="3302">
                  <c:v>88.564000000000007</c:v>
                </c:pt>
                <c:pt idx="3303">
                  <c:v>88.596999999999994</c:v>
                </c:pt>
                <c:pt idx="3304">
                  <c:v>88.63</c:v>
                </c:pt>
                <c:pt idx="3305">
                  <c:v>88.664000000000001</c:v>
                </c:pt>
                <c:pt idx="3306">
                  <c:v>88.697000000000003</c:v>
                </c:pt>
                <c:pt idx="3307">
                  <c:v>88.73</c:v>
                </c:pt>
                <c:pt idx="3308">
                  <c:v>88.763999999999996</c:v>
                </c:pt>
                <c:pt idx="3309">
                  <c:v>88.796999999999997</c:v>
                </c:pt>
                <c:pt idx="3310">
                  <c:v>88.83</c:v>
                </c:pt>
                <c:pt idx="3311">
                  <c:v>88.864000000000004</c:v>
                </c:pt>
                <c:pt idx="3312">
                  <c:v>88.897000000000006</c:v>
                </c:pt>
                <c:pt idx="3313">
                  <c:v>88.93</c:v>
                </c:pt>
                <c:pt idx="3314">
                  <c:v>88.963999999999999</c:v>
                </c:pt>
                <c:pt idx="3315">
                  <c:v>88.997</c:v>
                </c:pt>
                <c:pt idx="3316">
                  <c:v>89.03</c:v>
                </c:pt>
                <c:pt idx="3317">
                  <c:v>89.064000000000007</c:v>
                </c:pt>
                <c:pt idx="3318">
                  <c:v>89.096999999999994</c:v>
                </c:pt>
                <c:pt idx="3319">
                  <c:v>89.13</c:v>
                </c:pt>
                <c:pt idx="3320">
                  <c:v>89.164000000000001</c:v>
                </c:pt>
                <c:pt idx="3321">
                  <c:v>89.197000000000003</c:v>
                </c:pt>
                <c:pt idx="3322">
                  <c:v>89.23</c:v>
                </c:pt>
                <c:pt idx="3323">
                  <c:v>89.263999999999996</c:v>
                </c:pt>
                <c:pt idx="3324">
                  <c:v>89.296999999999997</c:v>
                </c:pt>
                <c:pt idx="3325">
                  <c:v>89.33</c:v>
                </c:pt>
                <c:pt idx="3326">
                  <c:v>89.364000000000004</c:v>
                </c:pt>
                <c:pt idx="3327">
                  <c:v>89.397000000000006</c:v>
                </c:pt>
                <c:pt idx="3328">
                  <c:v>89.43</c:v>
                </c:pt>
                <c:pt idx="3329">
                  <c:v>89.463999999999999</c:v>
                </c:pt>
                <c:pt idx="3330">
                  <c:v>89.497</c:v>
                </c:pt>
                <c:pt idx="3331">
                  <c:v>89.53</c:v>
                </c:pt>
                <c:pt idx="3332">
                  <c:v>89.564000000000007</c:v>
                </c:pt>
                <c:pt idx="3333">
                  <c:v>89.596999999999994</c:v>
                </c:pt>
                <c:pt idx="3334">
                  <c:v>89.63</c:v>
                </c:pt>
                <c:pt idx="3335">
                  <c:v>89.664000000000001</c:v>
                </c:pt>
                <c:pt idx="3336">
                  <c:v>89.697000000000003</c:v>
                </c:pt>
                <c:pt idx="3337">
                  <c:v>89.73</c:v>
                </c:pt>
                <c:pt idx="3338">
                  <c:v>89.763999999999996</c:v>
                </c:pt>
                <c:pt idx="3339">
                  <c:v>89.796999999999997</c:v>
                </c:pt>
                <c:pt idx="3340">
                  <c:v>89.83</c:v>
                </c:pt>
                <c:pt idx="3341">
                  <c:v>89.864000000000004</c:v>
                </c:pt>
                <c:pt idx="3342">
                  <c:v>89.897000000000006</c:v>
                </c:pt>
                <c:pt idx="3343">
                  <c:v>89.93</c:v>
                </c:pt>
                <c:pt idx="3344">
                  <c:v>89.963999999999999</c:v>
                </c:pt>
                <c:pt idx="3345">
                  <c:v>89.997</c:v>
                </c:pt>
                <c:pt idx="3346">
                  <c:v>90.03</c:v>
                </c:pt>
                <c:pt idx="3347">
                  <c:v>90.064000000000007</c:v>
                </c:pt>
                <c:pt idx="3348">
                  <c:v>90.096999999999994</c:v>
                </c:pt>
                <c:pt idx="3349">
                  <c:v>90.13</c:v>
                </c:pt>
                <c:pt idx="3350">
                  <c:v>90.164000000000001</c:v>
                </c:pt>
                <c:pt idx="3351">
                  <c:v>90.197000000000003</c:v>
                </c:pt>
                <c:pt idx="3352">
                  <c:v>90.23</c:v>
                </c:pt>
                <c:pt idx="3353">
                  <c:v>90.263999999999996</c:v>
                </c:pt>
                <c:pt idx="3354">
                  <c:v>90.296999999999997</c:v>
                </c:pt>
                <c:pt idx="3355">
                  <c:v>90.33</c:v>
                </c:pt>
                <c:pt idx="3356">
                  <c:v>90.364000000000004</c:v>
                </c:pt>
                <c:pt idx="3357">
                  <c:v>90.397000000000006</c:v>
                </c:pt>
                <c:pt idx="3358">
                  <c:v>90.43</c:v>
                </c:pt>
                <c:pt idx="3359">
                  <c:v>90.463999999999999</c:v>
                </c:pt>
                <c:pt idx="3360">
                  <c:v>90.497</c:v>
                </c:pt>
                <c:pt idx="3361">
                  <c:v>90.53</c:v>
                </c:pt>
                <c:pt idx="3362">
                  <c:v>90.564000000000007</c:v>
                </c:pt>
                <c:pt idx="3363">
                  <c:v>90.596999999999994</c:v>
                </c:pt>
                <c:pt idx="3364">
                  <c:v>90.63</c:v>
                </c:pt>
                <c:pt idx="3365">
                  <c:v>90.664000000000001</c:v>
                </c:pt>
                <c:pt idx="3366">
                  <c:v>90.697000000000003</c:v>
                </c:pt>
                <c:pt idx="3367">
                  <c:v>90.73</c:v>
                </c:pt>
                <c:pt idx="3368">
                  <c:v>90.763999999999996</c:v>
                </c:pt>
                <c:pt idx="3369">
                  <c:v>90.796999999999997</c:v>
                </c:pt>
                <c:pt idx="3370">
                  <c:v>90.83</c:v>
                </c:pt>
                <c:pt idx="3371">
                  <c:v>90.864000000000004</c:v>
                </c:pt>
                <c:pt idx="3372">
                  <c:v>90.897000000000006</c:v>
                </c:pt>
                <c:pt idx="3373">
                  <c:v>90.93</c:v>
                </c:pt>
                <c:pt idx="3374">
                  <c:v>90.963999999999999</c:v>
                </c:pt>
                <c:pt idx="3375">
                  <c:v>90.997</c:v>
                </c:pt>
                <c:pt idx="3376">
                  <c:v>91.03</c:v>
                </c:pt>
                <c:pt idx="3377">
                  <c:v>91.064000000000007</c:v>
                </c:pt>
                <c:pt idx="3378">
                  <c:v>91.096999999999994</c:v>
                </c:pt>
                <c:pt idx="3379">
                  <c:v>91.13</c:v>
                </c:pt>
                <c:pt idx="3380">
                  <c:v>91.164000000000001</c:v>
                </c:pt>
                <c:pt idx="3381">
                  <c:v>91.197000000000003</c:v>
                </c:pt>
                <c:pt idx="3382">
                  <c:v>91.23</c:v>
                </c:pt>
                <c:pt idx="3383">
                  <c:v>91.263999999999996</c:v>
                </c:pt>
                <c:pt idx="3384">
                  <c:v>91.296999999999997</c:v>
                </c:pt>
                <c:pt idx="3385">
                  <c:v>91.33</c:v>
                </c:pt>
                <c:pt idx="3386">
                  <c:v>91.364000000000004</c:v>
                </c:pt>
              </c:numCache>
            </c:numRef>
          </c:xVal>
          <c:yVal>
            <c:numRef>
              <c:f>'Tslice100KHz_Ch3_F2 Edge plot'!$D$7:$D$4000</c:f>
              <c:numCache>
                <c:formatCode>0.00</c:formatCode>
                <c:ptCount val="3994"/>
                <c:pt idx="0">
                  <c:v>2266.8110000000001</c:v>
                </c:pt>
                <c:pt idx="1">
                  <c:v>2262.27</c:v>
                </c:pt>
                <c:pt idx="2">
                  <c:v>2262.1859999999997</c:v>
                </c:pt>
                <c:pt idx="3">
                  <c:v>2264.7640000000001</c:v>
                </c:pt>
                <c:pt idx="4">
                  <c:v>2253.3509999999997</c:v>
                </c:pt>
                <c:pt idx="5">
                  <c:v>2259.9920000000002</c:v>
                </c:pt>
                <c:pt idx="6">
                  <c:v>2257.174</c:v>
                </c:pt>
                <c:pt idx="7">
                  <c:v>2244.346</c:v>
                </c:pt>
                <c:pt idx="8">
                  <c:v>2242.1709999999998</c:v>
                </c:pt>
                <c:pt idx="9">
                  <c:v>2236.69</c:v>
                </c:pt>
                <c:pt idx="10">
                  <c:v>2233.7139999999999</c:v>
                </c:pt>
                <c:pt idx="11">
                  <c:v>2224.7669999999998</c:v>
                </c:pt>
                <c:pt idx="12">
                  <c:v>2218.9059999999999</c:v>
                </c:pt>
                <c:pt idx="13">
                  <c:v>2217.422</c:v>
                </c:pt>
                <c:pt idx="14">
                  <c:v>2212.2739999999999</c:v>
                </c:pt>
                <c:pt idx="15">
                  <c:v>2208.8770000000004</c:v>
                </c:pt>
                <c:pt idx="16">
                  <c:v>2209.4929999999999</c:v>
                </c:pt>
                <c:pt idx="17">
                  <c:v>2196.9070000000002</c:v>
                </c:pt>
                <c:pt idx="18">
                  <c:v>2198.2570000000001</c:v>
                </c:pt>
                <c:pt idx="19">
                  <c:v>2190.9189999999999</c:v>
                </c:pt>
                <c:pt idx="20">
                  <c:v>2190.1750000000002</c:v>
                </c:pt>
                <c:pt idx="21">
                  <c:v>2184.328</c:v>
                </c:pt>
                <c:pt idx="22">
                  <c:v>2180.3560000000002</c:v>
                </c:pt>
                <c:pt idx="23">
                  <c:v>2174.201</c:v>
                </c:pt>
                <c:pt idx="24">
                  <c:v>2168.3739999999998</c:v>
                </c:pt>
                <c:pt idx="25">
                  <c:v>2163.2620000000002</c:v>
                </c:pt>
                <c:pt idx="26">
                  <c:v>2163.4250000000002</c:v>
                </c:pt>
                <c:pt idx="27">
                  <c:v>2159.0189999999998</c:v>
                </c:pt>
                <c:pt idx="28">
                  <c:v>2149.1329999999998</c:v>
                </c:pt>
                <c:pt idx="29">
                  <c:v>2150.5340000000001</c:v>
                </c:pt>
                <c:pt idx="30">
                  <c:v>2139.3789999999999</c:v>
                </c:pt>
                <c:pt idx="31">
                  <c:v>2178.681</c:v>
                </c:pt>
                <c:pt idx="32">
                  <c:v>2191.7420000000002</c:v>
                </c:pt>
                <c:pt idx="33">
                  <c:v>2201.1680000000001</c:v>
                </c:pt>
                <c:pt idx="34">
                  <c:v>2196.0720000000001</c:v>
                </c:pt>
                <c:pt idx="35">
                  <c:v>2187.1200000000003</c:v>
                </c:pt>
                <c:pt idx="36">
                  <c:v>2137.723</c:v>
                </c:pt>
                <c:pt idx="37">
                  <c:v>1933.7249999999999</c:v>
                </c:pt>
                <c:pt idx="38">
                  <c:v>1015.133</c:v>
                </c:pt>
                <c:pt idx="39">
                  <c:v>171.94719999999998</c:v>
                </c:pt>
                <c:pt idx="40">
                  <c:v>125.00369999999999</c:v>
                </c:pt>
                <c:pt idx="41">
                  <c:v>112.94840000000001</c:v>
                </c:pt>
                <c:pt idx="42">
                  <c:v>105.9233</c:v>
                </c:pt>
                <c:pt idx="43">
                  <c:v>101.41849999999999</c:v>
                </c:pt>
                <c:pt idx="44">
                  <c:v>98.5792</c:v>
                </c:pt>
                <c:pt idx="45">
                  <c:v>96.470029999999994</c:v>
                </c:pt>
                <c:pt idx="46">
                  <c:v>94.801630000000003</c:v>
                </c:pt>
                <c:pt idx="47">
                  <c:v>93.59384</c:v>
                </c:pt>
                <c:pt idx="48">
                  <c:v>92.565709999999996</c:v>
                </c:pt>
                <c:pt idx="49">
                  <c:v>91.508650000000003</c:v>
                </c:pt>
                <c:pt idx="50">
                  <c:v>90.618050000000011</c:v>
                </c:pt>
                <c:pt idx="51">
                  <c:v>89.974949999999993</c:v>
                </c:pt>
                <c:pt idx="52">
                  <c:v>89.291239999999988</c:v>
                </c:pt>
                <c:pt idx="53">
                  <c:v>88.744020000000006</c:v>
                </c:pt>
                <c:pt idx="54">
                  <c:v>88.19753</c:v>
                </c:pt>
                <c:pt idx="55">
                  <c:v>88.109430000000003</c:v>
                </c:pt>
                <c:pt idx="56">
                  <c:v>87.261920000000003</c:v>
                </c:pt>
                <c:pt idx="57">
                  <c:v>86.854320000000001</c:v>
                </c:pt>
                <c:pt idx="58">
                  <c:v>86.409949999999995</c:v>
                </c:pt>
                <c:pt idx="59">
                  <c:v>86.137199999999993</c:v>
                </c:pt>
                <c:pt idx="60">
                  <c:v>85.767520000000005</c:v>
                </c:pt>
                <c:pt idx="61">
                  <c:v>85.483289999999997</c:v>
                </c:pt>
                <c:pt idx="62">
                  <c:v>85.256339999999994</c:v>
                </c:pt>
                <c:pt idx="63">
                  <c:v>85.039050000000003</c:v>
                </c:pt>
                <c:pt idx="64">
                  <c:v>84.82123</c:v>
                </c:pt>
                <c:pt idx="65">
                  <c:v>84.647810000000007</c:v>
                </c:pt>
                <c:pt idx="66">
                  <c:v>84.531170000000003</c:v>
                </c:pt>
                <c:pt idx="67">
                  <c:v>84.346689999999995</c:v>
                </c:pt>
                <c:pt idx="68">
                  <c:v>84.131600000000006</c:v>
                </c:pt>
                <c:pt idx="69">
                  <c:v>84.041309999999996</c:v>
                </c:pt>
                <c:pt idx="70">
                  <c:v>83.987489999999994</c:v>
                </c:pt>
                <c:pt idx="71">
                  <c:v>83.924469999999999</c:v>
                </c:pt>
                <c:pt idx="72">
                  <c:v>83.933579999999992</c:v>
                </c:pt>
                <c:pt idx="73">
                  <c:v>83.966549999999998</c:v>
                </c:pt>
                <c:pt idx="74">
                  <c:v>83.966760000000008</c:v>
                </c:pt>
                <c:pt idx="75">
                  <c:v>83.928160000000005</c:v>
                </c:pt>
                <c:pt idx="76">
                  <c:v>83.894099999999995</c:v>
                </c:pt>
                <c:pt idx="77">
                  <c:v>83.981020000000001</c:v>
                </c:pt>
                <c:pt idx="78">
                  <c:v>84.029859999999999</c:v>
                </c:pt>
                <c:pt idx="79">
                  <c:v>84.026240000000001</c:v>
                </c:pt>
                <c:pt idx="80">
                  <c:v>84.008399999999995</c:v>
                </c:pt>
                <c:pt idx="81">
                  <c:v>83.992929999999987</c:v>
                </c:pt>
                <c:pt idx="82">
                  <c:v>83.944500000000005</c:v>
                </c:pt>
                <c:pt idx="83">
                  <c:v>83.963090000000008</c:v>
                </c:pt>
                <c:pt idx="84">
                  <c:v>83.90916</c:v>
                </c:pt>
                <c:pt idx="85">
                  <c:v>83.817920000000001</c:v>
                </c:pt>
                <c:pt idx="86">
                  <c:v>83.800240000000002</c:v>
                </c:pt>
                <c:pt idx="87">
                  <c:v>83.853490000000008</c:v>
                </c:pt>
                <c:pt idx="88">
                  <c:v>83.849909999999994</c:v>
                </c:pt>
                <c:pt idx="89">
                  <c:v>83.718339999999998</c:v>
                </c:pt>
                <c:pt idx="90">
                  <c:v>83.747659999999996</c:v>
                </c:pt>
                <c:pt idx="91">
                  <c:v>83.67428000000001</c:v>
                </c:pt>
                <c:pt idx="92">
                  <c:v>83.740389999999991</c:v>
                </c:pt>
                <c:pt idx="93">
                  <c:v>83.772319999999993</c:v>
                </c:pt>
                <c:pt idx="94">
                  <c:v>83.692869999999999</c:v>
                </c:pt>
                <c:pt idx="95">
                  <c:v>83.741810000000001</c:v>
                </c:pt>
                <c:pt idx="96">
                  <c:v>83.635909999999996</c:v>
                </c:pt>
                <c:pt idx="97">
                  <c:v>83.633260000000007</c:v>
                </c:pt>
                <c:pt idx="98">
                  <c:v>83.527550000000005</c:v>
                </c:pt>
                <c:pt idx="99">
                  <c:v>83.572610000000012</c:v>
                </c:pt>
                <c:pt idx="100">
                  <c:v>83.476919999999993</c:v>
                </c:pt>
                <c:pt idx="101">
                  <c:v>83.586030000000008</c:v>
                </c:pt>
                <c:pt idx="102">
                  <c:v>83.516580000000005</c:v>
                </c:pt>
                <c:pt idx="103">
                  <c:v>83.57365999999999</c:v>
                </c:pt>
                <c:pt idx="104">
                  <c:v>83.461930000000009</c:v>
                </c:pt>
                <c:pt idx="105">
                  <c:v>83.474199999999996</c:v>
                </c:pt>
                <c:pt idx="106">
                  <c:v>83.518069999999994</c:v>
                </c:pt>
                <c:pt idx="107">
                  <c:v>83.490819999999999</c:v>
                </c:pt>
                <c:pt idx="108">
                  <c:v>83.449709999999996</c:v>
                </c:pt>
                <c:pt idx="109">
                  <c:v>83.504720000000006</c:v>
                </c:pt>
                <c:pt idx="110">
                  <c:v>83.53215999999999</c:v>
                </c:pt>
                <c:pt idx="111">
                  <c:v>83.466229999999996</c:v>
                </c:pt>
                <c:pt idx="112">
                  <c:v>83.523700000000005</c:v>
                </c:pt>
                <c:pt idx="113">
                  <c:v>83.461410000000001</c:v>
                </c:pt>
                <c:pt idx="114">
                  <c:v>83.542019999999994</c:v>
                </c:pt>
                <c:pt idx="115">
                  <c:v>83.516950000000008</c:v>
                </c:pt>
                <c:pt idx="116">
                  <c:v>83.643830000000008</c:v>
                </c:pt>
                <c:pt idx="117">
                  <c:v>83.770920000000004</c:v>
                </c:pt>
                <c:pt idx="118">
                  <c:v>83.774450000000002</c:v>
                </c:pt>
                <c:pt idx="119">
                  <c:v>83.844210000000004</c:v>
                </c:pt>
                <c:pt idx="120">
                  <c:v>83.99436</c:v>
                </c:pt>
                <c:pt idx="121">
                  <c:v>84.031360000000006</c:v>
                </c:pt>
                <c:pt idx="122">
                  <c:v>84.080870000000004</c:v>
                </c:pt>
                <c:pt idx="123">
                  <c:v>84.241230000000002</c:v>
                </c:pt>
                <c:pt idx="124">
                  <c:v>84.268300000000011</c:v>
                </c:pt>
                <c:pt idx="125">
                  <c:v>84.331299999999999</c:v>
                </c:pt>
                <c:pt idx="126">
                  <c:v>84.496269999999996</c:v>
                </c:pt>
                <c:pt idx="127">
                  <c:v>84.63015</c:v>
                </c:pt>
                <c:pt idx="128">
                  <c:v>84.783479999999997</c:v>
                </c:pt>
                <c:pt idx="129">
                  <c:v>84.879449999999991</c:v>
                </c:pt>
                <c:pt idx="130">
                  <c:v>85.057010000000005</c:v>
                </c:pt>
                <c:pt idx="131">
                  <c:v>85.215999999999994</c:v>
                </c:pt>
                <c:pt idx="132">
                  <c:v>85.388850000000005</c:v>
                </c:pt>
                <c:pt idx="133">
                  <c:v>85.49803</c:v>
                </c:pt>
                <c:pt idx="134">
                  <c:v>85.656469999999999</c:v>
                </c:pt>
                <c:pt idx="135">
                  <c:v>85.856849999999994</c:v>
                </c:pt>
                <c:pt idx="136">
                  <c:v>86.003380000000007</c:v>
                </c:pt>
                <c:pt idx="137">
                  <c:v>86.051699999999997</c:v>
                </c:pt>
                <c:pt idx="138">
                  <c:v>86.248270000000005</c:v>
                </c:pt>
                <c:pt idx="139">
                  <c:v>86.347969999999989</c:v>
                </c:pt>
                <c:pt idx="140">
                  <c:v>86.509230000000002</c:v>
                </c:pt>
                <c:pt idx="141">
                  <c:v>86.587280000000007</c:v>
                </c:pt>
                <c:pt idx="142">
                  <c:v>86.764919999999989</c:v>
                </c:pt>
                <c:pt idx="143">
                  <c:v>86.948759999999993</c:v>
                </c:pt>
                <c:pt idx="144">
                  <c:v>87.095380000000006</c:v>
                </c:pt>
                <c:pt idx="145">
                  <c:v>87.187440000000009</c:v>
                </c:pt>
                <c:pt idx="146">
                  <c:v>87.270600000000002</c:v>
                </c:pt>
                <c:pt idx="147">
                  <c:v>87.343050000000005</c:v>
                </c:pt>
                <c:pt idx="148">
                  <c:v>87.426490000000001</c:v>
                </c:pt>
                <c:pt idx="149">
                  <c:v>87.653480000000002</c:v>
                </c:pt>
                <c:pt idx="150">
                  <c:v>87.758030000000005</c:v>
                </c:pt>
                <c:pt idx="151">
                  <c:v>87.898710000000008</c:v>
                </c:pt>
                <c:pt idx="152">
                  <c:v>88.049869999999999</c:v>
                </c:pt>
                <c:pt idx="153">
                  <c:v>88.211209999999994</c:v>
                </c:pt>
                <c:pt idx="154">
                  <c:v>88.375430000000009</c:v>
                </c:pt>
                <c:pt idx="155">
                  <c:v>88.422049999999999</c:v>
                </c:pt>
                <c:pt idx="156">
                  <c:v>88.564400000000006</c:v>
                </c:pt>
                <c:pt idx="157">
                  <c:v>88.751819999999995</c:v>
                </c:pt>
                <c:pt idx="158">
                  <c:v>88.82226</c:v>
                </c:pt>
                <c:pt idx="159">
                  <c:v>89.028419999999997</c:v>
                </c:pt>
                <c:pt idx="160">
                  <c:v>89.16185999999999</c:v>
                </c:pt>
                <c:pt idx="161">
                  <c:v>89.406680000000009</c:v>
                </c:pt>
                <c:pt idx="162">
                  <c:v>89.428719999999998</c:v>
                </c:pt>
                <c:pt idx="163">
                  <c:v>89.645589999999999</c:v>
                </c:pt>
                <c:pt idx="164">
                  <c:v>89.780969999999996</c:v>
                </c:pt>
                <c:pt idx="165">
                  <c:v>90.073779999999999</c:v>
                </c:pt>
                <c:pt idx="166">
                  <c:v>90.255480000000006</c:v>
                </c:pt>
                <c:pt idx="167">
                  <c:v>90.447819999999993</c:v>
                </c:pt>
                <c:pt idx="168">
                  <c:v>90.806880000000007</c:v>
                </c:pt>
                <c:pt idx="169">
                  <c:v>91.055859999999996</c:v>
                </c:pt>
                <c:pt idx="170">
                  <c:v>91.504300000000001</c:v>
                </c:pt>
                <c:pt idx="171">
                  <c:v>92.178309999999996</c:v>
                </c:pt>
                <c:pt idx="172">
                  <c:v>92.677449999999993</c:v>
                </c:pt>
                <c:pt idx="173">
                  <c:v>93.298649999999995</c:v>
                </c:pt>
                <c:pt idx="174">
                  <c:v>94.002920000000003</c:v>
                </c:pt>
                <c:pt idx="175">
                  <c:v>94.712580000000003</c:v>
                </c:pt>
                <c:pt idx="176">
                  <c:v>95.460610000000003</c:v>
                </c:pt>
                <c:pt idx="177">
                  <c:v>96.122109999999992</c:v>
                </c:pt>
                <c:pt idx="178">
                  <c:v>96.88785</c:v>
                </c:pt>
                <c:pt idx="179">
                  <c:v>97.672499999999999</c:v>
                </c:pt>
                <c:pt idx="180">
                  <c:v>98.489720000000005</c:v>
                </c:pt>
                <c:pt idx="181">
                  <c:v>99.293400000000005</c:v>
                </c:pt>
                <c:pt idx="182">
                  <c:v>100.22190000000001</c:v>
                </c:pt>
                <c:pt idx="183">
                  <c:v>101.05970000000001</c:v>
                </c:pt>
                <c:pt idx="184">
                  <c:v>101.9011</c:v>
                </c:pt>
                <c:pt idx="185">
                  <c:v>102.9455</c:v>
                </c:pt>
                <c:pt idx="186">
                  <c:v>103.80399999999999</c:v>
                </c:pt>
                <c:pt idx="187">
                  <c:v>104.85899999999999</c:v>
                </c:pt>
                <c:pt idx="188">
                  <c:v>105.9984</c:v>
                </c:pt>
                <c:pt idx="189">
                  <c:v>107.15479999999999</c:v>
                </c:pt>
                <c:pt idx="190">
                  <c:v>108.2877</c:v>
                </c:pt>
                <c:pt idx="191">
                  <c:v>109.19149999999999</c:v>
                </c:pt>
                <c:pt idx="192">
                  <c:v>110.511</c:v>
                </c:pt>
                <c:pt idx="193">
                  <c:v>111.57459999999999</c:v>
                </c:pt>
                <c:pt idx="194">
                  <c:v>112.864</c:v>
                </c:pt>
                <c:pt idx="195">
                  <c:v>114.2475</c:v>
                </c:pt>
                <c:pt idx="196">
                  <c:v>115.50019999999999</c:v>
                </c:pt>
                <c:pt idx="197">
                  <c:v>116.70229999999999</c:v>
                </c:pt>
                <c:pt idx="198">
                  <c:v>117.6455</c:v>
                </c:pt>
                <c:pt idx="199">
                  <c:v>118.59559999999999</c:v>
                </c:pt>
                <c:pt idx="200">
                  <c:v>119.4263</c:v>
                </c:pt>
                <c:pt idx="201">
                  <c:v>120.2615</c:v>
                </c:pt>
                <c:pt idx="202">
                  <c:v>120.55889999999999</c:v>
                </c:pt>
                <c:pt idx="203">
                  <c:v>120.9362</c:v>
                </c:pt>
                <c:pt idx="204">
                  <c:v>121.40220000000001</c:v>
                </c:pt>
                <c:pt idx="205">
                  <c:v>121.5879</c:v>
                </c:pt>
                <c:pt idx="206">
                  <c:v>121.958</c:v>
                </c:pt>
                <c:pt idx="207">
                  <c:v>122.0269</c:v>
                </c:pt>
                <c:pt idx="208">
                  <c:v>122.2225</c:v>
                </c:pt>
                <c:pt idx="209">
                  <c:v>122.43709999999999</c:v>
                </c:pt>
                <c:pt idx="210">
                  <c:v>122.5372</c:v>
                </c:pt>
                <c:pt idx="211">
                  <c:v>122.7555</c:v>
                </c:pt>
                <c:pt idx="212">
                  <c:v>122.8621</c:v>
                </c:pt>
                <c:pt idx="213">
                  <c:v>122.9483</c:v>
                </c:pt>
                <c:pt idx="214">
                  <c:v>123.1097</c:v>
                </c:pt>
                <c:pt idx="215">
                  <c:v>123.17319999999999</c:v>
                </c:pt>
                <c:pt idx="216">
                  <c:v>123.3952</c:v>
                </c:pt>
                <c:pt idx="217">
                  <c:v>123.5091</c:v>
                </c:pt>
                <c:pt idx="218">
                  <c:v>123.6503</c:v>
                </c:pt>
                <c:pt idx="219">
                  <c:v>123.6236</c:v>
                </c:pt>
                <c:pt idx="220">
                  <c:v>123.5984</c:v>
                </c:pt>
                <c:pt idx="221">
                  <c:v>123.52670000000001</c:v>
                </c:pt>
                <c:pt idx="222">
                  <c:v>123.7505</c:v>
                </c:pt>
                <c:pt idx="223">
                  <c:v>123.76819999999999</c:v>
                </c:pt>
                <c:pt idx="224">
                  <c:v>123.7572</c:v>
                </c:pt>
                <c:pt idx="225">
                  <c:v>123.86800000000001</c:v>
                </c:pt>
                <c:pt idx="226">
                  <c:v>123.96939999999999</c:v>
                </c:pt>
                <c:pt idx="227">
                  <c:v>124.09950000000001</c:v>
                </c:pt>
                <c:pt idx="228">
                  <c:v>123.9224</c:v>
                </c:pt>
                <c:pt idx="229">
                  <c:v>123.91370000000001</c:v>
                </c:pt>
                <c:pt idx="230">
                  <c:v>124.0226</c:v>
                </c:pt>
                <c:pt idx="231">
                  <c:v>124.22490000000001</c:v>
                </c:pt>
                <c:pt idx="232">
                  <c:v>124.1678</c:v>
                </c:pt>
                <c:pt idx="233">
                  <c:v>124.1135</c:v>
                </c:pt>
                <c:pt idx="234">
                  <c:v>124.36709999999999</c:v>
                </c:pt>
                <c:pt idx="235">
                  <c:v>124.3222</c:v>
                </c:pt>
                <c:pt idx="236">
                  <c:v>124.24770000000001</c:v>
                </c:pt>
                <c:pt idx="237">
                  <c:v>124.22179999999999</c:v>
                </c:pt>
                <c:pt idx="238">
                  <c:v>124.2586</c:v>
                </c:pt>
                <c:pt idx="239">
                  <c:v>124.3327</c:v>
                </c:pt>
                <c:pt idx="240">
                  <c:v>124.4242</c:v>
                </c:pt>
                <c:pt idx="241">
                  <c:v>124.3969</c:v>
                </c:pt>
                <c:pt idx="242">
                  <c:v>124.43419999999999</c:v>
                </c:pt>
                <c:pt idx="243">
                  <c:v>124.60839999999999</c:v>
                </c:pt>
                <c:pt idx="244">
                  <c:v>124.4122</c:v>
                </c:pt>
                <c:pt idx="245">
                  <c:v>124.55529999999999</c:v>
                </c:pt>
                <c:pt idx="246">
                  <c:v>124.5651</c:v>
                </c:pt>
                <c:pt idx="247">
                  <c:v>124.70610000000001</c:v>
                </c:pt>
                <c:pt idx="248">
                  <c:v>124.5779</c:v>
                </c:pt>
                <c:pt idx="249">
                  <c:v>124.5823</c:v>
                </c:pt>
                <c:pt idx="250">
                  <c:v>124.59059999999999</c:v>
                </c:pt>
                <c:pt idx="251">
                  <c:v>124.6716</c:v>
                </c:pt>
                <c:pt idx="252">
                  <c:v>124.5981</c:v>
                </c:pt>
                <c:pt idx="253">
                  <c:v>124.66879999999999</c:v>
                </c:pt>
                <c:pt idx="254">
                  <c:v>124.81009999999999</c:v>
                </c:pt>
                <c:pt idx="255">
                  <c:v>124.6093</c:v>
                </c:pt>
                <c:pt idx="256">
                  <c:v>124.71260000000001</c:v>
                </c:pt>
                <c:pt idx="257">
                  <c:v>124.86920000000001</c:v>
                </c:pt>
                <c:pt idx="258">
                  <c:v>124.992</c:v>
                </c:pt>
                <c:pt idx="259">
                  <c:v>124.75749999999999</c:v>
                </c:pt>
                <c:pt idx="260">
                  <c:v>124.7864</c:v>
                </c:pt>
                <c:pt idx="261">
                  <c:v>124.84240000000001</c:v>
                </c:pt>
                <c:pt idx="262">
                  <c:v>124.78060000000001</c:v>
                </c:pt>
                <c:pt idx="263">
                  <c:v>124.90610000000001</c:v>
                </c:pt>
                <c:pt idx="264">
                  <c:v>124.8621</c:v>
                </c:pt>
                <c:pt idx="265">
                  <c:v>124.8991</c:v>
                </c:pt>
                <c:pt idx="266">
                  <c:v>124.7948</c:v>
                </c:pt>
                <c:pt idx="267">
                  <c:v>124.9682</c:v>
                </c:pt>
                <c:pt idx="268">
                  <c:v>124.88330000000001</c:v>
                </c:pt>
                <c:pt idx="269">
                  <c:v>124.9242</c:v>
                </c:pt>
                <c:pt idx="270">
                  <c:v>124.79389999999999</c:v>
                </c:pt>
                <c:pt idx="271">
                  <c:v>124.8939</c:v>
                </c:pt>
                <c:pt idx="272">
                  <c:v>125.0908</c:v>
                </c:pt>
                <c:pt idx="273">
                  <c:v>124.89749999999999</c:v>
                </c:pt>
                <c:pt idx="274">
                  <c:v>124.82600000000001</c:v>
                </c:pt>
                <c:pt idx="275">
                  <c:v>124.94589999999999</c:v>
                </c:pt>
                <c:pt idx="276">
                  <c:v>125.04970000000002</c:v>
                </c:pt>
                <c:pt idx="277">
                  <c:v>124.99340000000001</c:v>
                </c:pt>
                <c:pt idx="278">
                  <c:v>124.9905</c:v>
                </c:pt>
                <c:pt idx="279">
                  <c:v>125.00829999999999</c:v>
                </c:pt>
                <c:pt idx="280">
                  <c:v>125.0348</c:v>
                </c:pt>
                <c:pt idx="281">
                  <c:v>124.9957</c:v>
                </c:pt>
                <c:pt idx="282">
                  <c:v>125.0252</c:v>
                </c:pt>
                <c:pt idx="283">
                  <c:v>125.06410000000001</c:v>
                </c:pt>
                <c:pt idx="284">
                  <c:v>125.13979999999999</c:v>
                </c:pt>
                <c:pt idx="285">
                  <c:v>125.16360000000002</c:v>
                </c:pt>
                <c:pt idx="286">
                  <c:v>125.1823</c:v>
                </c:pt>
                <c:pt idx="287">
                  <c:v>125.06970000000001</c:v>
                </c:pt>
                <c:pt idx="288">
                  <c:v>125.15429999999999</c:v>
                </c:pt>
                <c:pt idx="289">
                  <c:v>125.06190000000001</c:v>
                </c:pt>
                <c:pt idx="290">
                  <c:v>125.384</c:v>
                </c:pt>
                <c:pt idx="291">
                  <c:v>125.1247</c:v>
                </c:pt>
                <c:pt idx="292">
                  <c:v>125.2145</c:v>
                </c:pt>
                <c:pt idx="293">
                  <c:v>125.1815</c:v>
                </c:pt>
                <c:pt idx="294">
                  <c:v>125.12309999999999</c:v>
                </c:pt>
                <c:pt idx="295">
                  <c:v>124.95240000000001</c:v>
                </c:pt>
                <c:pt idx="296">
                  <c:v>125.15399999999998</c:v>
                </c:pt>
                <c:pt idx="297">
                  <c:v>125.1208</c:v>
                </c:pt>
                <c:pt idx="298">
                  <c:v>125.21889999999999</c:v>
                </c:pt>
                <c:pt idx="299">
                  <c:v>125.2077</c:v>
                </c:pt>
                <c:pt idx="300">
                  <c:v>125.1497</c:v>
                </c:pt>
                <c:pt idx="301">
                  <c:v>125.23790000000001</c:v>
                </c:pt>
                <c:pt idx="302">
                  <c:v>125.26390000000001</c:v>
                </c:pt>
                <c:pt idx="303">
                  <c:v>125.2063</c:v>
                </c:pt>
                <c:pt idx="304">
                  <c:v>125.3541</c:v>
                </c:pt>
                <c:pt idx="305">
                  <c:v>125.2063</c:v>
                </c:pt>
                <c:pt idx="306">
                  <c:v>125.38440000000001</c:v>
                </c:pt>
                <c:pt idx="307">
                  <c:v>125.36369999999999</c:v>
                </c:pt>
                <c:pt idx="308">
                  <c:v>125.35679999999999</c:v>
                </c:pt>
                <c:pt idx="309">
                  <c:v>125.31700000000001</c:v>
                </c:pt>
                <c:pt idx="310">
                  <c:v>125.3361</c:v>
                </c:pt>
                <c:pt idx="311">
                  <c:v>125.3023</c:v>
                </c:pt>
                <c:pt idx="312">
                  <c:v>125.2208</c:v>
                </c:pt>
                <c:pt idx="313">
                  <c:v>125.1324</c:v>
                </c:pt>
                <c:pt idx="314">
                  <c:v>125.3918</c:v>
                </c:pt>
                <c:pt idx="315">
                  <c:v>125.4607</c:v>
                </c:pt>
                <c:pt idx="316">
                  <c:v>125.45609999999999</c:v>
                </c:pt>
                <c:pt idx="317">
                  <c:v>125.33800000000001</c:v>
                </c:pt>
                <c:pt idx="318">
                  <c:v>125.25900000000001</c:v>
                </c:pt>
                <c:pt idx="319">
                  <c:v>125.4669</c:v>
                </c:pt>
                <c:pt idx="320">
                  <c:v>125.32170000000001</c:v>
                </c:pt>
                <c:pt idx="321">
                  <c:v>125.4448</c:v>
                </c:pt>
                <c:pt idx="322">
                  <c:v>125.32750000000001</c:v>
                </c:pt>
                <c:pt idx="323">
                  <c:v>125.41359999999999</c:v>
                </c:pt>
                <c:pt idx="324">
                  <c:v>125.47949999999999</c:v>
                </c:pt>
                <c:pt idx="325">
                  <c:v>125.3415</c:v>
                </c:pt>
                <c:pt idx="326">
                  <c:v>125.29100000000001</c:v>
                </c:pt>
                <c:pt idx="327">
                  <c:v>125.4355</c:v>
                </c:pt>
                <c:pt idx="328">
                  <c:v>125.39100000000001</c:v>
                </c:pt>
                <c:pt idx="329">
                  <c:v>125.42990000000002</c:v>
                </c:pt>
                <c:pt idx="330">
                  <c:v>125.47969999999999</c:v>
                </c:pt>
                <c:pt idx="331">
                  <c:v>125.5393</c:v>
                </c:pt>
                <c:pt idx="332">
                  <c:v>125.3937</c:v>
                </c:pt>
                <c:pt idx="333">
                  <c:v>125.55540000000001</c:v>
                </c:pt>
                <c:pt idx="334">
                  <c:v>125.39339999999999</c:v>
                </c:pt>
                <c:pt idx="335">
                  <c:v>125.45510000000002</c:v>
                </c:pt>
                <c:pt idx="336">
                  <c:v>125.5048</c:v>
                </c:pt>
                <c:pt idx="337">
                  <c:v>125.44330000000001</c:v>
                </c:pt>
                <c:pt idx="338">
                  <c:v>125.503</c:v>
                </c:pt>
                <c:pt idx="339">
                  <c:v>125.57199999999999</c:v>
                </c:pt>
                <c:pt idx="340">
                  <c:v>125.5955</c:v>
                </c:pt>
                <c:pt idx="341">
                  <c:v>125.69130000000001</c:v>
                </c:pt>
                <c:pt idx="342">
                  <c:v>125.63420000000001</c:v>
                </c:pt>
                <c:pt idx="343">
                  <c:v>125.556</c:v>
                </c:pt>
                <c:pt idx="344">
                  <c:v>125.53529999999999</c:v>
                </c:pt>
                <c:pt idx="345">
                  <c:v>125.50900000000001</c:v>
                </c:pt>
                <c:pt idx="346">
                  <c:v>125.52070000000002</c:v>
                </c:pt>
                <c:pt idx="347">
                  <c:v>125.33159999999998</c:v>
                </c:pt>
                <c:pt idx="348">
                  <c:v>125.03130000000002</c:v>
                </c:pt>
                <c:pt idx="349">
                  <c:v>124.188</c:v>
                </c:pt>
                <c:pt idx="350">
                  <c:v>123.5744</c:v>
                </c:pt>
                <c:pt idx="351">
                  <c:v>122.768</c:v>
                </c:pt>
                <c:pt idx="352">
                  <c:v>121.5532</c:v>
                </c:pt>
                <c:pt idx="353">
                  <c:v>120.0748</c:v>
                </c:pt>
                <c:pt idx="354">
                  <c:v>118.16749999999999</c:v>
                </c:pt>
                <c:pt idx="355">
                  <c:v>116.03819999999999</c:v>
                </c:pt>
                <c:pt idx="356">
                  <c:v>113.8522</c:v>
                </c:pt>
                <c:pt idx="357">
                  <c:v>111.5322</c:v>
                </c:pt>
                <c:pt idx="358">
                  <c:v>109.37570000000001</c:v>
                </c:pt>
                <c:pt idx="359">
                  <c:v>107.1773</c:v>
                </c:pt>
                <c:pt idx="360">
                  <c:v>105.14030000000001</c:v>
                </c:pt>
                <c:pt idx="361">
                  <c:v>103.14109999999999</c:v>
                </c:pt>
                <c:pt idx="362">
                  <c:v>101.3047</c:v>
                </c:pt>
                <c:pt idx="363">
                  <c:v>99.659960000000012</c:v>
                </c:pt>
                <c:pt idx="364">
                  <c:v>98.358890000000002</c:v>
                </c:pt>
                <c:pt idx="365">
                  <c:v>96.892759999999996</c:v>
                </c:pt>
                <c:pt idx="366">
                  <c:v>95.850000000000009</c:v>
                </c:pt>
                <c:pt idx="367">
                  <c:v>94.737569999999991</c:v>
                </c:pt>
                <c:pt idx="368">
                  <c:v>93.954890000000006</c:v>
                </c:pt>
                <c:pt idx="369">
                  <c:v>93.151570000000007</c:v>
                </c:pt>
                <c:pt idx="370">
                  <c:v>92.43665</c:v>
                </c:pt>
                <c:pt idx="371">
                  <c:v>91.835710000000006</c:v>
                </c:pt>
                <c:pt idx="372">
                  <c:v>91.297269999999997</c:v>
                </c:pt>
                <c:pt idx="373">
                  <c:v>90.770809999999997</c:v>
                </c:pt>
                <c:pt idx="374">
                  <c:v>90.083250000000007</c:v>
                </c:pt>
                <c:pt idx="375">
                  <c:v>89.626310000000004</c:v>
                </c:pt>
                <c:pt idx="376">
                  <c:v>89.236330000000009</c:v>
                </c:pt>
                <c:pt idx="377">
                  <c:v>88.741140000000001</c:v>
                </c:pt>
                <c:pt idx="378">
                  <c:v>88.231260000000006</c:v>
                </c:pt>
                <c:pt idx="379">
                  <c:v>87.746050000000011</c:v>
                </c:pt>
                <c:pt idx="380">
                  <c:v>87.452370000000002</c:v>
                </c:pt>
                <c:pt idx="381">
                  <c:v>86.962549999999993</c:v>
                </c:pt>
                <c:pt idx="382">
                  <c:v>86.603250000000003</c:v>
                </c:pt>
                <c:pt idx="383">
                  <c:v>86.27112000000001</c:v>
                </c:pt>
                <c:pt idx="384">
                  <c:v>85.923969999999997</c:v>
                </c:pt>
                <c:pt idx="385">
                  <c:v>85.580460000000002</c:v>
                </c:pt>
                <c:pt idx="386">
                  <c:v>85.199539999999999</c:v>
                </c:pt>
                <c:pt idx="387">
                  <c:v>84.87503000000001</c:v>
                </c:pt>
                <c:pt idx="388">
                  <c:v>84.633499999999998</c:v>
                </c:pt>
                <c:pt idx="389">
                  <c:v>84.324550000000002</c:v>
                </c:pt>
                <c:pt idx="390">
                  <c:v>84.162329999999997</c:v>
                </c:pt>
                <c:pt idx="391">
                  <c:v>83.992180000000005</c:v>
                </c:pt>
                <c:pt idx="392">
                  <c:v>83.904740000000004</c:v>
                </c:pt>
                <c:pt idx="393">
                  <c:v>83.822369999999992</c:v>
                </c:pt>
                <c:pt idx="394">
                  <c:v>83.736930000000001</c:v>
                </c:pt>
                <c:pt idx="395">
                  <c:v>83.722859999999997</c:v>
                </c:pt>
                <c:pt idx="396">
                  <c:v>83.60624</c:v>
                </c:pt>
                <c:pt idx="397">
                  <c:v>83.592520000000007</c:v>
                </c:pt>
                <c:pt idx="398">
                  <c:v>83.587060000000008</c:v>
                </c:pt>
                <c:pt idx="399">
                  <c:v>83.515290000000007</c:v>
                </c:pt>
                <c:pt idx="400">
                  <c:v>83.57893</c:v>
                </c:pt>
                <c:pt idx="401">
                  <c:v>83.497790000000009</c:v>
                </c:pt>
                <c:pt idx="402">
                  <c:v>83.471270000000004</c:v>
                </c:pt>
                <c:pt idx="403">
                  <c:v>83.425440000000009</c:v>
                </c:pt>
                <c:pt idx="404">
                  <c:v>83.393699999999995</c:v>
                </c:pt>
                <c:pt idx="405">
                  <c:v>83.333690000000004</c:v>
                </c:pt>
                <c:pt idx="406">
                  <c:v>83.328379999999996</c:v>
                </c:pt>
                <c:pt idx="407">
                  <c:v>83.308199999999999</c:v>
                </c:pt>
                <c:pt idx="408">
                  <c:v>83.278700000000001</c:v>
                </c:pt>
                <c:pt idx="409">
                  <c:v>83.240939999999995</c:v>
                </c:pt>
                <c:pt idx="410">
                  <c:v>83.21820000000001</c:v>
                </c:pt>
                <c:pt idx="411">
                  <c:v>83.194159999999997</c:v>
                </c:pt>
                <c:pt idx="412">
                  <c:v>83.23693999999999</c:v>
                </c:pt>
                <c:pt idx="413">
                  <c:v>83.256590000000003</c:v>
                </c:pt>
                <c:pt idx="414">
                  <c:v>83.221299999999999</c:v>
                </c:pt>
                <c:pt idx="415">
                  <c:v>83.205179999999999</c:v>
                </c:pt>
                <c:pt idx="416">
                  <c:v>83.17192</c:v>
                </c:pt>
                <c:pt idx="417">
                  <c:v>83.209670000000003</c:v>
                </c:pt>
                <c:pt idx="418">
                  <c:v>83.140080000000012</c:v>
                </c:pt>
                <c:pt idx="419">
                  <c:v>83.154300000000006</c:v>
                </c:pt>
                <c:pt idx="420">
                  <c:v>83.114310000000003</c:v>
                </c:pt>
                <c:pt idx="421">
                  <c:v>83.100729999999999</c:v>
                </c:pt>
                <c:pt idx="422">
                  <c:v>83.11936</c:v>
                </c:pt>
                <c:pt idx="423">
                  <c:v>83.042950000000005</c:v>
                </c:pt>
                <c:pt idx="424">
                  <c:v>83.052580000000006</c:v>
                </c:pt>
                <c:pt idx="425">
                  <c:v>83.078469999999996</c:v>
                </c:pt>
                <c:pt idx="426">
                  <c:v>83.073250000000002</c:v>
                </c:pt>
                <c:pt idx="427">
                  <c:v>83.030770000000004</c:v>
                </c:pt>
                <c:pt idx="428">
                  <c:v>83.042400000000001</c:v>
                </c:pt>
                <c:pt idx="429">
                  <c:v>82.965199999999996</c:v>
                </c:pt>
                <c:pt idx="430">
                  <c:v>83.044409999999999</c:v>
                </c:pt>
                <c:pt idx="431">
                  <c:v>83.058240000000012</c:v>
                </c:pt>
                <c:pt idx="432">
                  <c:v>82.980760000000004</c:v>
                </c:pt>
                <c:pt idx="433">
                  <c:v>83.031850000000006</c:v>
                </c:pt>
                <c:pt idx="434">
                  <c:v>83.001040000000003</c:v>
                </c:pt>
                <c:pt idx="435">
                  <c:v>83.028289999999998</c:v>
                </c:pt>
                <c:pt idx="436">
                  <c:v>82.993140000000011</c:v>
                </c:pt>
                <c:pt idx="437">
                  <c:v>82.987229999999997</c:v>
                </c:pt>
                <c:pt idx="438">
                  <c:v>82.936430000000001</c:v>
                </c:pt>
                <c:pt idx="439">
                  <c:v>82.984669999999994</c:v>
                </c:pt>
                <c:pt idx="440">
                  <c:v>82.924899999999994</c:v>
                </c:pt>
                <c:pt idx="441">
                  <c:v>82.918790000000001</c:v>
                </c:pt>
                <c:pt idx="442">
                  <c:v>82.910839999999993</c:v>
                </c:pt>
                <c:pt idx="443">
                  <c:v>82.943310000000011</c:v>
                </c:pt>
                <c:pt idx="444">
                  <c:v>82.890829999999994</c:v>
                </c:pt>
                <c:pt idx="445">
                  <c:v>82.94089000000001</c:v>
                </c:pt>
                <c:pt idx="446">
                  <c:v>82.992890000000003</c:v>
                </c:pt>
                <c:pt idx="447">
                  <c:v>83.097030000000004</c:v>
                </c:pt>
                <c:pt idx="448">
                  <c:v>83.12</c:v>
                </c:pt>
                <c:pt idx="449">
                  <c:v>83.136829999999989</c:v>
                </c:pt>
                <c:pt idx="450">
                  <c:v>83.184750000000008</c:v>
                </c:pt>
                <c:pt idx="451">
                  <c:v>83.194209999999998</c:v>
                </c:pt>
                <c:pt idx="452">
                  <c:v>83.334270000000004</c:v>
                </c:pt>
                <c:pt idx="453">
                  <c:v>83.403260000000003</c:v>
                </c:pt>
                <c:pt idx="454">
                  <c:v>83.433370000000011</c:v>
                </c:pt>
                <c:pt idx="455">
                  <c:v>83.567799999999991</c:v>
                </c:pt>
                <c:pt idx="456">
                  <c:v>83.622619999999998</c:v>
                </c:pt>
                <c:pt idx="457">
                  <c:v>83.653710000000004</c:v>
                </c:pt>
                <c:pt idx="458">
                  <c:v>83.804690000000008</c:v>
                </c:pt>
                <c:pt idx="459">
                  <c:v>83.996840000000006</c:v>
                </c:pt>
                <c:pt idx="460">
                  <c:v>84.087980000000002</c:v>
                </c:pt>
                <c:pt idx="461">
                  <c:v>84.249619999999993</c:v>
                </c:pt>
                <c:pt idx="462">
                  <c:v>84.444500000000005</c:v>
                </c:pt>
                <c:pt idx="463">
                  <c:v>84.570650000000001</c:v>
                </c:pt>
                <c:pt idx="464">
                  <c:v>84.697620000000001</c:v>
                </c:pt>
                <c:pt idx="465">
                  <c:v>84.883369999999999</c:v>
                </c:pt>
                <c:pt idx="466">
                  <c:v>84.999870000000001</c:v>
                </c:pt>
                <c:pt idx="467">
                  <c:v>85.202340000000007</c:v>
                </c:pt>
                <c:pt idx="468">
                  <c:v>85.369630000000001</c:v>
                </c:pt>
                <c:pt idx="469">
                  <c:v>85.507780000000011</c:v>
                </c:pt>
                <c:pt idx="470">
                  <c:v>85.689280000000011</c:v>
                </c:pt>
                <c:pt idx="471">
                  <c:v>85.787539999999993</c:v>
                </c:pt>
                <c:pt idx="472">
                  <c:v>85.994029999999995</c:v>
                </c:pt>
                <c:pt idx="473">
                  <c:v>86.165359999999993</c:v>
                </c:pt>
                <c:pt idx="474">
                  <c:v>86.288309999999996</c:v>
                </c:pt>
                <c:pt idx="475">
                  <c:v>86.432180000000002</c:v>
                </c:pt>
                <c:pt idx="476">
                  <c:v>86.564260000000004</c:v>
                </c:pt>
                <c:pt idx="477">
                  <c:v>86.79025</c:v>
                </c:pt>
                <c:pt idx="478">
                  <c:v>86.900679999999994</c:v>
                </c:pt>
                <c:pt idx="479">
                  <c:v>87.031540000000007</c:v>
                </c:pt>
                <c:pt idx="480">
                  <c:v>87.112770000000012</c:v>
                </c:pt>
                <c:pt idx="481">
                  <c:v>87.29092</c:v>
                </c:pt>
                <c:pt idx="482">
                  <c:v>87.433260000000004</c:v>
                </c:pt>
                <c:pt idx="483">
                  <c:v>87.522350000000003</c:v>
                </c:pt>
                <c:pt idx="484">
                  <c:v>87.730859999999993</c:v>
                </c:pt>
                <c:pt idx="485">
                  <c:v>87.884149999999991</c:v>
                </c:pt>
                <c:pt idx="486">
                  <c:v>88.014129999999994</c:v>
                </c:pt>
                <c:pt idx="487">
                  <c:v>88.20899</c:v>
                </c:pt>
                <c:pt idx="488">
                  <c:v>88.280569999999997</c:v>
                </c:pt>
                <c:pt idx="489">
                  <c:v>88.497240000000005</c:v>
                </c:pt>
                <c:pt idx="490">
                  <c:v>88.66386</c:v>
                </c:pt>
                <c:pt idx="491">
                  <c:v>88.913500000000013</c:v>
                </c:pt>
                <c:pt idx="492">
                  <c:v>88.969110000000001</c:v>
                </c:pt>
                <c:pt idx="493">
                  <c:v>89.060189999999992</c:v>
                </c:pt>
                <c:pt idx="494">
                  <c:v>89.241429999999994</c:v>
                </c:pt>
                <c:pt idx="495">
                  <c:v>89.349849999999989</c:v>
                </c:pt>
                <c:pt idx="496">
                  <c:v>89.56116999999999</c:v>
                </c:pt>
                <c:pt idx="497">
                  <c:v>89.706060000000008</c:v>
                </c:pt>
                <c:pt idx="498">
                  <c:v>89.929339999999996</c:v>
                </c:pt>
                <c:pt idx="499">
                  <c:v>90.057719999999989</c:v>
                </c:pt>
                <c:pt idx="500">
                  <c:v>90.208880000000008</c:v>
                </c:pt>
                <c:pt idx="501">
                  <c:v>90.290679999999995</c:v>
                </c:pt>
                <c:pt idx="502">
                  <c:v>90.484659999999991</c:v>
                </c:pt>
                <c:pt idx="503">
                  <c:v>90.474589999999992</c:v>
                </c:pt>
                <c:pt idx="504">
                  <c:v>90.54173999999999</c:v>
                </c:pt>
                <c:pt idx="505">
                  <c:v>90.764449999999997</c:v>
                </c:pt>
                <c:pt idx="506">
                  <c:v>90.914360000000002</c:v>
                </c:pt>
                <c:pt idx="507">
                  <c:v>90.96978</c:v>
                </c:pt>
                <c:pt idx="508">
                  <c:v>91.007989999999992</c:v>
                </c:pt>
                <c:pt idx="509">
                  <c:v>90.982419999999991</c:v>
                </c:pt>
                <c:pt idx="510">
                  <c:v>91.078879999999998</c:v>
                </c:pt>
                <c:pt idx="511">
                  <c:v>91.180579999999992</c:v>
                </c:pt>
                <c:pt idx="512">
                  <c:v>91.083059999999989</c:v>
                </c:pt>
                <c:pt idx="513">
                  <c:v>91.197209999999998</c:v>
                </c:pt>
                <c:pt idx="514">
                  <c:v>91.22760000000001</c:v>
                </c:pt>
                <c:pt idx="515">
                  <c:v>91.351409999999987</c:v>
                </c:pt>
                <c:pt idx="516">
                  <c:v>91.33793</c:v>
                </c:pt>
                <c:pt idx="517">
                  <c:v>91.420940000000002</c:v>
                </c:pt>
                <c:pt idx="518">
                  <c:v>91.39188</c:v>
                </c:pt>
                <c:pt idx="519">
                  <c:v>91.45308</c:v>
                </c:pt>
                <c:pt idx="520">
                  <c:v>91.42322999999999</c:v>
                </c:pt>
                <c:pt idx="521">
                  <c:v>91.519300000000001</c:v>
                </c:pt>
                <c:pt idx="522">
                  <c:v>91.62639999999999</c:v>
                </c:pt>
                <c:pt idx="523">
                  <c:v>91.583380000000005</c:v>
                </c:pt>
                <c:pt idx="524">
                  <c:v>91.543639999999996</c:v>
                </c:pt>
                <c:pt idx="525">
                  <c:v>91.452240000000003</c:v>
                </c:pt>
                <c:pt idx="526">
                  <c:v>91.641280000000009</c:v>
                </c:pt>
                <c:pt idx="527">
                  <c:v>91.629509999999996</c:v>
                </c:pt>
                <c:pt idx="528">
                  <c:v>91.666550000000001</c:v>
                </c:pt>
                <c:pt idx="529">
                  <c:v>91.638099999999994</c:v>
                </c:pt>
                <c:pt idx="530">
                  <c:v>91.701969999999989</c:v>
                </c:pt>
                <c:pt idx="531">
                  <c:v>91.680700000000002</c:v>
                </c:pt>
                <c:pt idx="532">
                  <c:v>91.652990000000003</c:v>
                </c:pt>
                <c:pt idx="533">
                  <c:v>91.676450000000003</c:v>
                </c:pt>
                <c:pt idx="534">
                  <c:v>91.674839999999989</c:v>
                </c:pt>
                <c:pt idx="535">
                  <c:v>91.66322000000001</c:v>
                </c:pt>
                <c:pt idx="536">
                  <c:v>91.728809999999996</c:v>
                </c:pt>
                <c:pt idx="537">
                  <c:v>91.728180000000009</c:v>
                </c:pt>
                <c:pt idx="538">
                  <c:v>91.643529999999998</c:v>
                </c:pt>
                <c:pt idx="539">
                  <c:v>91.753929999999997</c:v>
                </c:pt>
                <c:pt idx="540">
                  <c:v>91.739310000000003</c:v>
                </c:pt>
                <c:pt idx="541">
                  <c:v>91.697940000000003</c:v>
                </c:pt>
                <c:pt idx="542">
                  <c:v>91.732200000000006</c:v>
                </c:pt>
                <c:pt idx="543">
                  <c:v>91.718969999999999</c:v>
                </c:pt>
                <c:pt idx="544">
                  <c:v>91.723879999999994</c:v>
                </c:pt>
                <c:pt idx="545">
                  <c:v>91.765940000000001</c:v>
                </c:pt>
                <c:pt idx="546">
                  <c:v>91.797560000000004</c:v>
                </c:pt>
                <c:pt idx="547">
                  <c:v>91.777609999999996</c:v>
                </c:pt>
                <c:pt idx="548">
                  <c:v>91.91292</c:v>
                </c:pt>
                <c:pt idx="549">
                  <c:v>91.873479999999986</c:v>
                </c:pt>
                <c:pt idx="550">
                  <c:v>91.872489999999999</c:v>
                </c:pt>
                <c:pt idx="551">
                  <c:v>91.871079999999992</c:v>
                </c:pt>
                <c:pt idx="552">
                  <c:v>91.796959999999999</c:v>
                </c:pt>
                <c:pt idx="553">
                  <c:v>91.751580000000004</c:v>
                </c:pt>
                <c:pt idx="554">
                  <c:v>91.926839999999999</c:v>
                </c:pt>
                <c:pt idx="555">
                  <c:v>91.889540000000011</c:v>
                </c:pt>
                <c:pt idx="556">
                  <c:v>91.882249999999999</c:v>
                </c:pt>
                <c:pt idx="557">
                  <c:v>91.893540000000002</c:v>
                </c:pt>
                <c:pt idx="558">
                  <c:v>91.913619999999995</c:v>
                </c:pt>
                <c:pt idx="559">
                  <c:v>91.821730000000002</c:v>
                </c:pt>
                <c:pt idx="560">
                  <c:v>91.781749999999988</c:v>
                </c:pt>
                <c:pt idx="561">
                  <c:v>91.755630000000011</c:v>
                </c:pt>
                <c:pt idx="562">
                  <c:v>91.487390000000005</c:v>
                </c:pt>
                <c:pt idx="563">
                  <c:v>91.279659999999993</c:v>
                </c:pt>
                <c:pt idx="564">
                  <c:v>91.064689999999999</c:v>
                </c:pt>
                <c:pt idx="565">
                  <c:v>90.726440000000011</c:v>
                </c:pt>
                <c:pt idx="566">
                  <c:v>90.386129999999994</c:v>
                </c:pt>
                <c:pt idx="567">
                  <c:v>90.035249999999991</c:v>
                </c:pt>
                <c:pt idx="568">
                  <c:v>89.629860000000008</c:v>
                </c:pt>
                <c:pt idx="569">
                  <c:v>89.273880000000005</c:v>
                </c:pt>
                <c:pt idx="570">
                  <c:v>88.918210000000002</c:v>
                </c:pt>
                <c:pt idx="571">
                  <c:v>88.460010000000011</c:v>
                </c:pt>
                <c:pt idx="572">
                  <c:v>88.054389999999998</c:v>
                </c:pt>
                <c:pt idx="573">
                  <c:v>87.715689999999995</c:v>
                </c:pt>
                <c:pt idx="574">
                  <c:v>87.308239999999998</c:v>
                </c:pt>
                <c:pt idx="575">
                  <c:v>86.893289999999993</c:v>
                </c:pt>
                <c:pt idx="576">
                  <c:v>86.47572000000001</c:v>
                </c:pt>
                <c:pt idx="577">
                  <c:v>86.09617999999999</c:v>
                </c:pt>
                <c:pt idx="578">
                  <c:v>85.755279999999999</c:v>
                </c:pt>
                <c:pt idx="579">
                  <c:v>85.350650000000002</c:v>
                </c:pt>
                <c:pt idx="580">
                  <c:v>84.99302999999999</c:v>
                </c:pt>
                <c:pt idx="581">
                  <c:v>84.687269999999998</c:v>
                </c:pt>
                <c:pt idx="582">
                  <c:v>84.47784</c:v>
                </c:pt>
                <c:pt idx="583">
                  <c:v>84.110820000000004</c:v>
                </c:pt>
                <c:pt idx="584">
                  <c:v>83.788319999999999</c:v>
                </c:pt>
                <c:pt idx="585">
                  <c:v>83.586999999999989</c:v>
                </c:pt>
                <c:pt idx="586">
                  <c:v>83.356830000000002</c:v>
                </c:pt>
                <c:pt idx="587">
                  <c:v>83.201189999999997</c:v>
                </c:pt>
                <c:pt idx="588">
                  <c:v>83.020520000000005</c:v>
                </c:pt>
                <c:pt idx="589">
                  <c:v>82.935569999999998</c:v>
                </c:pt>
                <c:pt idx="590">
                  <c:v>82.884040000000013</c:v>
                </c:pt>
                <c:pt idx="591">
                  <c:v>82.891190000000009</c:v>
                </c:pt>
                <c:pt idx="592">
                  <c:v>82.84854</c:v>
                </c:pt>
                <c:pt idx="593">
                  <c:v>82.768619999999999</c:v>
                </c:pt>
                <c:pt idx="594">
                  <c:v>82.732290000000006</c:v>
                </c:pt>
                <c:pt idx="595">
                  <c:v>82.766570000000002</c:v>
                </c:pt>
                <c:pt idx="596">
                  <c:v>82.681510000000003</c:v>
                </c:pt>
                <c:pt idx="597">
                  <c:v>82.681380000000004</c:v>
                </c:pt>
                <c:pt idx="598">
                  <c:v>82.639039999999994</c:v>
                </c:pt>
                <c:pt idx="599">
                  <c:v>82.622789999999995</c:v>
                </c:pt>
                <c:pt idx="600">
                  <c:v>82.628230000000002</c:v>
                </c:pt>
                <c:pt idx="601">
                  <c:v>82.566400000000002</c:v>
                </c:pt>
                <c:pt idx="602">
                  <c:v>82.573759999999993</c:v>
                </c:pt>
                <c:pt idx="603">
                  <c:v>82.53604</c:v>
                </c:pt>
                <c:pt idx="604">
                  <c:v>82.552210000000002</c:v>
                </c:pt>
                <c:pt idx="605">
                  <c:v>82.528919999999999</c:v>
                </c:pt>
                <c:pt idx="606">
                  <c:v>82.520240000000001</c:v>
                </c:pt>
                <c:pt idx="607">
                  <c:v>82.498909999999995</c:v>
                </c:pt>
                <c:pt idx="608">
                  <c:v>82.495580000000004</c:v>
                </c:pt>
                <c:pt idx="609">
                  <c:v>82.470440000000011</c:v>
                </c:pt>
                <c:pt idx="610">
                  <c:v>82.474580000000003</c:v>
                </c:pt>
                <c:pt idx="611">
                  <c:v>82.447210000000013</c:v>
                </c:pt>
                <c:pt idx="612">
                  <c:v>82.426760000000002</c:v>
                </c:pt>
                <c:pt idx="613">
                  <c:v>82.400350000000003</c:v>
                </c:pt>
                <c:pt idx="614">
                  <c:v>82.386740000000003</c:v>
                </c:pt>
                <c:pt idx="615">
                  <c:v>82.346589999999992</c:v>
                </c:pt>
                <c:pt idx="616">
                  <c:v>82.28452999999999</c:v>
                </c:pt>
                <c:pt idx="617">
                  <c:v>82.349069999999998</c:v>
                </c:pt>
                <c:pt idx="618">
                  <c:v>82.374929999999992</c:v>
                </c:pt>
                <c:pt idx="619">
                  <c:v>82.342820000000003</c:v>
                </c:pt>
                <c:pt idx="620">
                  <c:v>82.332790000000003</c:v>
                </c:pt>
                <c:pt idx="621">
                  <c:v>82.38879</c:v>
                </c:pt>
                <c:pt idx="622">
                  <c:v>82.349170000000001</c:v>
                </c:pt>
                <c:pt idx="623">
                  <c:v>82.337859999999992</c:v>
                </c:pt>
                <c:pt idx="624">
                  <c:v>82.327380000000005</c:v>
                </c:pt>
                <c:pt idx="625">
                  <c:v>82.303129999999996</c:v>
                </c:pt>
                <c:pt idx="626">
                  <c:v>82.224909999999994</c:v>
                </c:pt>
                <c:pt idx="627">
                  <c:v>82.299890000000005</c:v>
                </c:pt>
                <c:pt idx="628">
                  <c:v>82.296240000000012</c:v>
                </c:pt>
                <c:pt idx="629">
                  <c:v>82.193799999999996</c:v>
                </c:pt>
                <c:pt idx="630">
                  <c:v>82.253499999999988</c:v>
                </c:pt>
                <c:pt idx="631">
                  <c:v>82.281469999999999</c:v>
                </c:pt>
                <c:pt idx="632">
                  <c:v>82.247550000000004</c:v>
                </c:pt>
                <c:pt idx="633">
                  <c:v>82.26258</c:v>
                </c:pt>
                <c:pt idx="634">
                  <c:v>82.241869999999992</c:v>
                </c:pt>
                <c:pt idx="635">
                  <c:v>82.196190000000001</c:v>
                </c:pt>
                <c:pt idx="636">
                  <c:v>82.203159999999997</c:v>
                </c:pt>
                <c:pt idx="637">
                  <c:v>82.19780999999999</c:v>
                </c:pt>
                <c:pt idx="638">
                  <c:v>82.105630000000005</c:v>
                </c:pt>
                <c:pt idx="639">
                  <c:v>82.122479999999996</c:v>
                </c:pt>
                <c:pt idx="640">
                  <c:v>82.310069999999996</c:v>
                </c:pt>
                <c:pt idx="641">
                  <c:v>82.513020000000012</c:v>
                </c:pt>
                <c:pt idx="642">
                  <c:v>82.623769999999993</c:v>
                </c:pt>
                <c:pt idx="643">
                  <c:v>82.705079999999995</c:v>
                </c:pt>
                <c:pt idx="644">
                  <c:v>82.852199999999996</c:v>
                </c:pt>
                <c:pt idx="645">
                  <c:v>82.957369999999997</c:v>
                </c:pt>
                <c:pt idx="646">
                  <c:v>83.069550000000007</c:v>
                </c:pt>
                <c:pt idx="647">
                  <c:v>83.192180000000008</c:v>
                </c:pt>
                <c:pt idx="648">
                  <c:v>83.16158999999999</c:v>
                </c:pt>
                <c:pt idx="649">
                  <c:v>83.072519999999997</c:v>
                </c:pt>
                <c:pt idx="650">
                  <c:v>83.038790000000006</c:v>
                </c:pt>
                <c:pt idx="651">
                  <c:v>82.96669</c:v>
                </c:pt>
                <c:pt idx="652">
                  <c:v>82.997079999999997</c:v>
                </c:pt>
                <c:pt idx="653">
                  <c:v>82.733429999999998</c:v>
                </c:pt>
                <c:pt idx="654">
                  <c:v>82.672640000000001</c:v>
                </c:pt>
                <c:pt idx="655">
                  <c:v>82.61263000000001</c:v>
                </c:pt>
                <c:pt idx="656">
                  <c:v>82.618250000000003</c:v>
                </c:pt>
                <c:pt idx="657">
                  <c:v>82.580659999999995</c:v>
                </c:pt>
                <c:pt idx="658">
                  <c:v>82.553640000000001</c:v>
                </c:pt>
                <c:pt idx="659">
                  <c:v>82.531559999999999</c:v>
                </c:pt>
                <c:pt idx="660">
                  <c:v>82.575649999999996</c:v>
                </c:pt>
                <c:pt idx="661">
                  <c:v>82.58784</c:v>
                </c:pt>
                <c:pt idx="662">
                  <c:v>82.528080000000003</c:v>
                </c:pt>
                <c:pt idx="663">
                  <c:v>82.46032000000001</c:v>
                </c:pt>
                <c:pt idx="664">
                  <c:v>82.343689999999995</c:v>
                </c:pt>
                <c:pt idx="665">
                  <c:v>82.510239999999996</c:v>
                </c:pt>
                <c:pt idx="666">
                  <c:v>82.514300000000006</c:v>
                </c:pt>
                <c:pt idx="667">
                  <c:v>82.470409999999987</c:v>
                </c:pt>
                <c:pt idx="668">
                  <c:v>82.685779999999994</c:v>
                </c:pt>
                <c:pt idx="669">
                  <c:v>82.876609999999999</c:v>
                </c:pt>
                <c:pt idx="670">
                  <c:v>83.04516000000001</c:v>
                </c:pt>
                <c:pt idx="671">
                  <c:v>83.185369999999992</c:v>
                </c:pt>
                <c:pt idx="672">
                  <c:v>83.567880000000002</c:v>
                </c:pt>
                <c:pt idx="673">
                  <c:v>83.785929999999993</c:v>
                </c:pt>
                <c:pt idx="674">
                  <c:v>84.135999999999996</c:v>
                </c:pt>
                <c:pt idx="675">
                  <c:v>84.567710000000005</c:v>
                </c:pt>
                <c:pt idx="676">
                  <c:v>84.888099999999994</c:v>
                </c:pt>
                <c:pt idx="677">
                  <c:v>85.232290000000006</c:v>
                </c:pt>
                <c:pt idx="678">
                  <c:v>85.456599999999995</c:v>
                </c:pt>
                <c:pt idx="679">
                  <c:v>85.517739999999989</c:v>
                </c:pt>
                <c:pt idx="680">
                  <c:v>85.517789999999991</c:v>
                </c:pt>
                <c:pt idx="681">
                  <c:v>85.378150000000005</c:v>
                </c:pt>
                <c:pt idx="682">
                  <c:v>85.322199999999995</c:v>
                </c:pt>
                <c:pt idx="683">
                  <c:v>85.188339999999997</c:v>
                </c:pt>
                <c:pt idx="684">
                  <c:v>85.09944999999999</c:v>
                </c:pt>
                <c:pt idx="685">
                  <c:v>84.930930000000004</c:v>
                </c:pt>
                <c:pt idx="686">
                  <c:v>84.90307</c:v>
                </c:pt>
                <c:pt idx="687">
                  <c:v>84.827879999999993</c:v>
                </c:pt>
                <c:pt idx="688">
                  <c:v>84.643159999999995</c:v>
                </c:pt>
                <c:pt idx="689">
                  <c:v>84.555779999999999</c:v>
                </c:pt>
                <c:pt idx="690">
                  <c:v>84.392759999999996</c:v>
                </c:pt>
                <c:pt idx="691">
                  <c:v>84.241510000000005</c:v>
                </c:pt>
                <c:pt idx="692">
                  <c:v>84.148150000000001</c:v>
                </c:pt>
                <c:pt idx="693">
                  <c:v>84.094499999999996</c:v>
                </c:pt>
                <c:pt idx="694">
                  <c:v>83.857959999999991</c:v>
                </c:pt>
                <c:pt idx="695">
                  <c:v>83.805589999999995</c:v>
                </c:pt>
                <c:pt idx="696">
                  <c:v>83.673659999999998</c:v>
                </c:pt>
                <c:pt idx="697">
                  <c:v>83.509070000000008</c:v>
                </c:pt>
                <c:pt idx="698">
                  <c:v>83.338729999999998</c:v>
                </c:pt>
                <c:pt idx="699">
                  <c:v>83.251019999999997</c:v>
                </c:pt>
                <c:pt idx="700">
                  <c:v>83.116789999999995</c:v>
                </c:pt>
                <c:pt idx="701">
                  <c:v>82.843530000000001</c:v>
                </c:pt>
                <c:pt idx="702">
                  <c:v>82.795569999999998</c:v>
                </c:pt>
                <c:pt idx="703">
                  <c:v>82.61596999999999</c:v>
                </c:pt>
                <c:pt idx="704">
                  <c:v>82.454589999999996</c:v>
                </c:pt>
                <c:pt idx="705">
                  <c:v>82.419530000000009</c:v>
                </c:pt>
                <c:pt idx="706">
                  <c:v>82.260469999999998</c:v>
                </c:pt>
                <c:pt idx="707">
                  <c:v>82.36788</c:v>
                </c:pt>
                <c:pt idx="708">
                  <c:v>82.26406999999999</c:v>
                </c:pt>
                <c:pt idx="709">
                  <c:v>81.955529999999996</c:v>
                </c:pt>
                <c:pt idx="710">
                  <c:v>81.855999999999995</c:v>
                </c:pt>
                <c:pt idx="711">
                  <c:v>81.62209</c:v>
                </c:pt>
                <c:pt idx="712">
                  <c:v>81.450789999999998</c:v>
                </c:pt>
                <c:pt idx="713">
                  <c:v>81.264580000000009</c:v>
                </c:pt>
                <c:pt idx="714">
                  <c:v>81.197379999999995</c:v>
                </c:pt>
                <c:pt idx="715">
                  <c:v>81.06138</c:v>
                </c:pt>
                <c:pt idx="716">
                  <c:v>80.864640000000009</c:v>
                </c:pt>
                <c:pt idx="717">
                  <c:v>80.797110000000004</c:v>
                </c:pt>
                <c:pt idx="718">
                  <c:v>80.546109999999999</c:v>
                </c:pt>
                <c:pt idx="719">
                  <c:v>80.492779999999996</c:v>
                </c:pt>
                <c:pt idx="720">
                  <c:v>80.311430000000001</c:v>
                </c:pt>
                <c:pt idx="721">
                  <c:v>80.183220000000006</c:v>
                </c:pt>
                <c:pt idx="722">
                  <c:v>80.050550000000001</c:v>
                </c:pt>
                <c:pt idx="723">
                  <c:v>79.780160000000009</c:v>
                </c:pt>
                <c:pt idx="724">
                  <c:v>79.748799999999989</c:v>
                </c:pt>
                <c:pt idx="725">
                  <c:v>79.560410000000005</c:v>
                </c:pt>
                <c:pt idx="726">
                  <c:v>79.49812</c:v>
                </c:pt>
                <c:pt idx="727">
                  <c:v>79.278119999999987</c:v>
                </c:pt>
                <c:pt idx="728">
                  <c:v>79.103179999999995</c:v>
                </c:pt>
                <c:pt idx="729">
                  <c:v>78.923060000000007</c:v>
                </c:pt>
                <c:pt idx="730">
                  <c:v>78.907229999999998</c:v>
                </c:pt>
                <c:pt idx="731">
                  <c:v>78.698550000000012</c:v>
                </c:pt>
                <c:pt idx="732">
                  <c:v>78.521129999999999</c:v>
                </c:pt>
                <c:pt idx="733">
                  <c:v>78.389399999999995</c:v>
                </c:pt>
                <c:pt idx="734">
                  <c:v>78.268550000000005</c:v>
                </c:pt>
                <c:pt idx="735">
                  <c:v>78.082429999999988</c:v>
                </c:pt>
                <c:pt idx="736">
                  <c:v>77.944369999999992</c:v>
                </c:pt>
                <c:pt idx="737">
                  <c:v>77.772409999999994</c:v>
                </c:pt>
                <c:pt idx="738">
                  <c:v>77.874349999999993</c:v>
                </c:pt>
                <c:pt idx="739">
                  <c:v>77.795879999999997</c:v>
                </c:pt>
                <c:pt idx="740">
                  <c:v>77.594679999999997</c:v>
                </c:pt>
                <c:pt idx="741">
                  <c:v>77.396779999999993</c:v>
                </c:pt>
                <c:pt idx="742">
                  <c:v>77.237840000000006</c:v>
                </c:pt>
                <c:pt idx="743">
                  <c:v>77.09678000000001</c:v>
                </c:pt>
                <c:pt idx="744">
                  <c:v>76.917689999999993</c:v>
                </c:pt>
                <c:pt idx="745">
                  <c:v>76.774019999999993</c:v>
                </c:pt>
                <c:pt idx="746">
                  <c:v>76.512209999999996</c:v>
                </c:pt>
                <c:pt idx="747">
                  <c:v>76.478369999999998</c:v>
                </c:pt>
                <c:pt idx="748">
                  <c:v>76.228660000000005</c:v>
                </c:pt>
                <c:pt idx="749">
                  <c:v>76.113860000000003</c:v>
                </c:pt>
                <c:pt idx="750">
                  <c:v>76.007930000000002</c:v>
                </c:pt>
                <c:pt idx="751">
                  <c:v>75.890280000000004</c:v>
                </c:pt>
                <c:pt idx="752">
                  <c:v>75.756609999999995</c:v>
                </c:pt>
                <c:pt idx="753">
                  <c:v>75.658900000000003</c:v>
                </c:pt>
                <c:pt idx="754">
                  <c:v>75.503920000000008</c:v>
                </c:pt>
                <c:pt idx="755">
                  <c:v>75.409320000000008</c:v>
                </c:pt>
                <c:pt idx="756">
                  <c:v>75.275570000000002</c:v>
                </c:pt>
                <c:pt idx="757">
                  <c:v>75.1755</c:v>
                </c:pt>
                <c:pt idx="758">
                  <c:v>75.033299999999997</c:v>
                </c:pt>
                <c:pt idx="759">
                  <c:v>74.952799999999996</c:v>
                </c:pt>
                <c:pt idx="760">
                  <c:v>74.803709999999995</c:v>
                </c:pt>
                <c:pt idx="761">
                  <c:v>74.662270000000007</c:v>
                </c:pt>
                <c:pt idx="762">
                  <c:v>74.522480000000002</c:v>
                </c:pt>
                <c:pt idx="763">
                  <c:v>74.412639999999996</c:v>
                </c:pt>
                <c:pt idx="764">
                  <c:v>74.334010000000006</c:v>
                </c:pt>
                <c:pt idx="765">
                  <c:v>74.254480000000001</c:v>
                </c:pt>
                <c:pt idx="766">
                  <c:v>74.077960000000004</c:v>
                </c:pt>
                <c:pt idx="767">
                  <c:v>74.011289999999988</c:v>
                </c:pt>
                <c:pt idx="768">
                  <c:v>74.048149999999993</c:v>
                </c:pt>
                <c:pt idx="769">
                  <c:v>74.007409999999993</c:v>
                </c:pt>
                <c:pt idx="770">
                  <c:v>73.848839999999996</c:v>
                </c:pt>
                <c:pt idx="771">
                  <c:v>73.693480000000008</c:v>
                </c:pt>
                <c:pt idx="772">
                  <c:v>73.606550000000013</c:v>
                </c:pt>
                <c:pt idx="773">
                  <c:v>73.372199999999992</c:v>
                </c:pt>
                <c:pt idx="774">
                  <c:v>73.291899999999998</c:v>
                </c:pt>
                <c:pt idx="775">
                  <c:v>73.120900000000006</c:v>
                </c:pt>
                <c:pt idx="776">
                  <c:v>73.02355</c:v>
                </c:pt>
                <c:pt idx="777">
                  <c:v>72.860649999999993</c:v>
                </c:pt>
                <c:pt idx="778">
                  <c:v>72.740660000000005</c:v>
                </c:pt>
                <c:pt idx="779">
                  <c:v>72.573170000000005</c:v>
                </c:pt>
                <c:pt idx="780">
                  <c:v>72.514620000000008</c:v>
                </c:pt>
                <c:pt idx="781">
                  <c:v>72.376620000000003</c:v>
                </c:pt>
                <c:pt idx="782">
                  <c:v>72.311480000000003</c:v>
                </c:pt>
                <c:pt idx="783">
                  <c:v>72.157890000000009</c:v>
                </c:pt>
                <c:pt idx="784">
                  <c:v>71.974560000000011</c:v>
                </c:pt>
                <c:pt idx="785">
                  <c:v>71.924539999999993</c:v>
                </c:pt>
                <c:pt idx="786">
                  <c:v>71.758679999999998</c:v>
                </c:pt>
                <c:pt idx="787">
                  <c:v>71.702100000000002</c:v>
                </c:pt>
                <c:pt idx="788">
                  <c:v>71.507039999999989</c:v>
                </c:pt>
                <c:pt idx="789">
                  <c:v>71.404089999999997</c:v>
                </c:pt>
                <c:pt idx="790">
                  <c:v>71.298379999999995</c:v>
                </c:pt>
                <c:pt idx="791">
                  <c:v>71.222750000000005</c:v>
                </c:pt>
                <c:pt idx="792">
                  <c:v>71.160429999999991</c:v>
                </c:pt>
                <c:pt idx="793">
                  <c:v>70.959969999999998</c:v>
                </c:pt>
                <c:pt idx="794">
                  <c:v>70.87124</c:v>
                </c:pt>
                <c:pt idx="795">
                  <c:v>70.747149999999991</c:v>
                </c:pt>
                <c:pt idx="796">
                  <c:v>70.606719999999996</c:v>
                </c:pt>
                <c:pt idx="797">
                  <c:v>70.516179999999991</c:v>
                </c:pt>
                <c:pt idx="798">
                  <c:v>70.608279999999993</c:v>
                </c:pt>
                <c:pt idx="799">
                  <c:v>70.597620000000006</c:v>
                </c:pt>
                <c:pt idx="800">
                  <c:v>70.444610000000011</c:v>
                </c:pt>
                <c:pt idx="801">
                  <c:v>70.255629999999996</c:v>
                </c:pt>
                <c:pt idx="802">
                  <c:v>70.069040000000001</c:v>
                </c:pt>
                <c:pt idx="803">
                  <c:v>69.93486</c:v>
                </c:pt>
                <c:pt idx="804">
                  <c:v>69.80962000000001</c:v>
                </c:pt>
                <c:pt idx="805">
                  <c:v>69.687700000000007</c:v>
                </c:pt>
                <c:pt idx="806">
                  <c:v>69.540859999999995</c:v>
                </c:pt>
                <c:pt idx="807">
                  <c:v>69.45035</c:v>
                </c:pt>
                <c:pt idx="808">
                  <c:v>69.295000000000002</c:v>
                </c:pt>
                <c:pt idx="809">
                  <c:v>69.199039999999997</c:v>
                </c:pt>
                <c:pt idx="810">
                  <c:v>69.074300000000008</c:v>
                </c:pt>
                <c:pt idx="811">
                  <c:v>68.916969999999992</c:v>
                </c:pt>
                <c:pt idx="812">
                  <c:v>68.795230000000004</c:v>
                </c:pt>
                <c:pt idx="813">
                  <c:v>68.726100000000002</c:v>
                </c:pt>
                <c:pt idx="814">
                  <c:v>68.532589999999999</c:v>
                </c:pt>
                <c:pt idx="815">
                  <c:v>68.432810000000003</c:v>
                </c:pt>
                <c:pt idx="816">
                  <c:v>68.284059999999997</c:v>
                </c:pt>
                <c:pt idx="817">
                  <c:v>68.2059</c:v>
                </c:pt>
                <c:pt idx="818">
                  <c:v>68.072839999999999</c:v>
                </c:pt>
                <c:pt idx="819">
                  <c:v>67.927869999999999</c:v>
                </c:pt>
                <c:pt idx="820">
                  <c:v>67.861040000000003</c:v>
                </c:pt>
                <c:pt idx="821">
                  <c:v>67.742080000000001</c:v>
                </c:pt>
                <c:pt idx="822">
                  <c:v>67.596970000000013</c:v>
                </c:pt>
                <c:pt idx="823">
                  <c:v>67.544430000000006</c:v>
                </c:pt>
                <c:pt idx="824">
                  <c:v>67.352540000000005</c:v>
                </c:pt>
                <c:pt idx="825">
                  <c:v>67.26849</c:v>
                </c:pt>
                <c:pt idx="826">
                  <c:v>67.132990000000007</c:v>
                </c:pt>
                <c:pt idx="827">
                  <c:v>67.011479999999992</c:v>
                </c:pt>
                <c:pt idx="828">
                  <c:v>66.88767</c:v>
                </c:pt>
                <c:pt idx="829">
                  <c:v>67.051420000000007</c:v>
                </c:pt>
                <c:pt idx="830">
                  <c:v>66.875119999999995</c:v>
                </c:pt>
                <c:pt idx="831">
                  <c:v>66.725279999999998</c:v>
                </c:pt>
                <c:pt idx="832">
                  <c:v>66.563159999999996</c:v>
                </c:pt>
                <c:pt idx="833">
                  <c:v>66.461820000000003</c:v>
                </c:pt>
                <c:pt idx="834">
                  <c:v>66.296520000000001</c:v>
                </c:pt>
                <c:pt idx="835">
                  <c:v>66.161280000000005</c:v>
                </c:pt>
                <c:pt idx="836">
                  <c:v>66.083460000000002</c:v>
                </c:pt>
                <c:pt idx="837">
                  <c:v>65.971699999999998</c:v>
                </c:pt>
                <c:pt idx="838">
                  <c:v>65.829639999999998</c:v>
                </c:pt>
                <c:pt idx="839">
                  <c:v>65.701979999999992</c:v>
                </c:pt>
                <c:pt idx="840">
                  <c:v>65.612160000000003</c:v>
                </c:pt>
                <c:pt idx="841">
                  <c:v>65.440200000000004</c:v>
                </c:pt>
                <c:pt idx="842">
                  <c:v>65.313979999999987</c:v>
                </c:pt>
                <c:pt idx="843">
                  <c:v>65.192260000000005</c:v>
                </c:pt>
                <c:pt idx="844">
                  <c:v>65.151420000000002</c:v>
                </c:pt>
                <c:pt idx="845">
                  <c:v>65.005900000000011</c:v>
                </c:pt>
                <c:pt idx="846">
                  <c:v>64.856780000000001</c:v>
                </c:pt>
                <c:pt idx="847">
                  <c:v>64.732489999999999</c:v>
                </c:pt>
                <c:pt idx="848">
                  <c:v>64.597749999999991</c:v>
                </c:pt>
                <c:pt idx="849">
                  <c:v>64.467800000000011</c:v>
                </c:pt>
                <c:pt idx="850">
                  <c:v>64.404719999999998</c:v>
                </c:pt>
                <c:pt idx="851">
                  <c:v>64.252390000000005</c:v>
                </c:pt>
                <c:pt idx="852">
                  <c:v>64.12903</c:v>
                </c:pt>
                <c:pt idx="853">
                  <c:v>64.084530000000001</c:v>
                </c:pt>
                <c:pt idx="854">
                  <c:v>63.894679999999994</c:v>
                </c:pt>
                <c:pt idx="855">
                  <c:v>63.786569999999998</c:v>
                </c:pt>
                <c:pt idx="856">
                  <c:v>63.723409999999994</c:v>
                </c:pt>
                <c:pt idx="857">
                  <c:v>63.596899999999998</c:v>
                </c:pt>
                <c:pt idx="858">
                  <c:v>63.414709999999999</c:v>
                </c:pt>
                <c:pt idx="859">
                  <c:v>63.551600000000001</c:v>
                </c:pt>
                <c:pt idx="860">
                  <c:v>63.491240000000005</c:v>
                </c:pt>
                <c:pt idx="861">
                  <c:v>63.310510000000001</c:v>
                </c:pt>
                <c:pt idx="862">
                  <c:v>63.152379999999994</c:v>
                </c:pt>
                <c:pt idx="863">
                  <c:v>63.01097</c:v>
                </c:pt>
                <c:pt idx="864">
                  <c:v>62.874899999999997</c:v>
                </c:pt>
                <c:pt idx="865">
                  <c:v>62.852130000000002</c:v>
                </c:pt>
                <c:pt idx="866">
                  <c:v>62.634460000000004</c:v>
                </c:pt>
                <c:pt idx="867">
                  <c:v>62.489150000000002</c:v>
                </c:pt>
                <c:pt idx="868">
                  <c:v>62.35698</c:v>
                </c:pt>
                <c:pt idx="869">
                  <c:v>62.317599999999999</c:v>
                </c:pt>
                <c:pt idx="870">
                  <c:v>62.152810000000002</c:v>
                </c:pt>
                <c:pt idx="871">
                  <c:v>62.061369999999997</c:v>
                </c:pt>
                <c:pt idx="872">
                  <c:v>61.959069999999997</c:v>
                </c:pt>
                <c:pt idx="873">
                  <c:v>61.8352</c:v>
                </c:pt>
                <c:pt idx="874">
                  <c:v>61.74344</c:v>
                </c:pt>
                <c:pt idx="875">
                  <c:v>61.62473</c:v>
                </c:pt>
                <c:pt idx="876">
                  <c:v>61.456139999999998</c:v>
                </c:pt>
                <c:pt idx="877">
                  <c:v>61.316279999999999</c:v>
                </c:pt>
                <c:pt idx="878">
                  <c:v>61.259279999999997</c:v>
                </c:pt>
                <c:pt idx="879">
                  <c:v>61.149819999999998</c:v>
                </c:pt>
                <c:pt idx="880">
                  <c:v>61.009540000000001</c:v>
                </c:pt>
                <c:pt idx="881">
                  <c:v>60.840089999999996</c:v>
                </c:pt>
                <c:pt idx="882">
                  <c:v>60.804850000000002</c:v>
                </c:pt>
                <c:pt idx="883">
                  <c:v>60.682780000000001</c:v>
                </c:pt>
                <c:pt idx="884">
                  <c:v>60.526959999999995</c:v>
                </c:pt>
                <c:pt idx="885">
                  <c:v>60.430390000000003</c:v>
                </c:pt>
                <c:pt idx="886">
                  <c:v>60.372099999999996</c:v>
                </c:pt>
                <c:pt idx="887">
                  <c:v>60.183840000000004</c:v>
                </c:pt>
                <c:pt idx="888">
                  <c:v>60.073569999999997</c:v>
                </c:pt>
                <c:pt idx="889">
                  <c:v>60.071039999999996</c:v>
                </c:pt>
                <c:pt idx="890">
                  <c:v>60.068799999999996</c:v>
                </c:pt>
                <c:pt idx="891">
                  <c:v>59.996559999999995</c:v>
                </c:pt>
                <c:pt idx="892">
                  <c:v>59.796170000000004</c:v>
                </c:pt>
                <c:pt idx="893">
                  <c:v>59.658189999999998</c:v>
                </c:pt>
                <c:pt idx="894">
                  <c:v>59.493670000000002</c:v>
                </c:pt>
                <c:pt idx="895">
                  <c:v>59.39179</c:v>
                </c:pt>
                <c:pt idx="896">
                  <c:v>59.325650000000003</c:v>
                </c:pt>
                <c:pt idx="897">
                  <c:v>59.191830000000003</c:v>
                </c:pt>
                <c:pt idx="898">
                  <c:v>59.064619999999998</c:v>
                </c:pt>
                <c:pt idx="899">
                  <c:v>58.924669999999999</c:v>
                </c:pt>
                <c:pt idx="900">
                  <c:v>58.83784</c:v>
                </c:pt>
                <c:pt idx="901">
                  <c:v>58.721000000000004</c:v>
                </c:pt>
                <c:pt idx="902">
                  <c:v>58.572580000000002</c:v>
                </c:pt>
                <c:pt idx="903">
                  <c:v>58.45158</c:v>
                </c:pt>
                <c:pt idx="904">
                  <c:v>58.366309999999999</c:v>
                </c:pt>
                <c:pt idx="905">
                  <c:v>58.271330000000006</c:v>
                </c:pt>
                <c:pt idx="906">
                  <c:v>58.124479999999998</c:v>
                </c:pt>
                <c:pt idx="907">
                  <c:v>57.993270000000003</c:v>
                </c:pt>
                <c:pt idx="908">
                  <c:v>57.939799999999998</c:v>
                </c:pt>
                <c:pt idx="909">
                  <c:v>57.79907</c:v>
                </c:pt>
                <c:pt idx="910">
                  <c:v>57.733670000000004</c:v>
                </c:pt>
                <c:pt idx="911">
                  <c:v>57.588930000000005</c:v>
                </c:pt>
                <c:pt idx="912">
                  <c:v>57.46978</c:v>
                </c:pt>
                <c:pt idx="913">
                  <c:v>57.374929999999999</c:v>
                </c:pt>
                <c:pt idx="914">
                  <c:v>57.210949999999997</c:v>
                </c:pt>
                <c:pt idx="915">
                  <c:v>57.234609999999996</c:v>
                </c:pt>
                <c:pt idx="916">
                  <c:v>57.083710000000004</c:v>
                </c:pt>
                <c:pt idx="917">
                  <c:v>56.913139999999999</c:v>
                </c:pt>
                <c:pt idx="918">
                  <c:v>56.88991</c:v>
                </c:pt>
                <c:pt idx="919">
                  <c:v>56.746099999999998</c:v>
                </c:pt>
                <c:pt idx="920">
                  <c:v>56.788209999999999</c:v>
                </c:pt>
                <c:pt idx="921">
                  <c:v>56.720569999999995</c:v>
                </c:pt>
                <c:pt idx="922">
                  <c:v>56.54365</c:v>
                </c:pt>
                <c:pt idx="923">
                  <c:v>56.438780000000001</c:v>
                </c:pt>
                <c:pt idx="924">
                  <c:v>56.314009999999996</c:v>
                </c:pt>
                <c:pt idx="925">
                  <c:v>56.207069999999995</c:v>
                </c:pt>
                <c:pt idx="926">
                  <c:v>56.084240000000001</c:v>
                </c:pt>
                <c:pt idx="927">
                  <c:v>55.926339999999996</c:v>
                </c:pt>
                <c:pt idx="928">
                  <c:v>55.88776</c:v>
                </c:pt>
                <c:pt idx="929">
                  <c:v>55.784089999999999</c:v>
                </c:pt>
                <c:pt idx="930">
                  <c:v>55.619839999999996</c:v>
                </c:pt>
                <c:pt idx="931">
                  <c:v>55.51482</c:v>
                </c:pt>
                <c:pt idx="932">
                  <c:v>55.43488</c:v>
                </c:pt>
                <c:pt idx="933">
                  <c:v>55.349290000000003</c:v>
                </c:pt>
                <c:pt idx="934">
                  <c:v>55.198680000000003</c:v>
                </c:pt>
                <c:pt idx="935">
                  <c:v>55.088369999999998</c:v>
                </c:pt>
                <c:pt idx="936">
                  <c:v>54.973230000000001</c:v>
                </c:pt>
                <c:pt idx="937">
                  <c:v>54.892499999999998</c:v>
                </c:pt>
                <c:pt idx="938">
                  <c:v>54.723329999999997</c:v>
                </c:pt>
                <c:pt idx="939">
                  <c:v>54.652850000000001</c:v>
                </c:pt>
                <c:pt idx="940">
                  <c:v>54.59263</c:v>
                </c:pt>
                <c:pt idx="941">
                  <c:v>54.520389999999999</c:v>
                </c:pt>
                <c:pt idx="942">
                  <c:v>54.393509999999999</c:v>
                </c:pt>
                <c:pt idx="943">
                  <c:v>54.265329999999999</c:v>
                </c:pt>
                <c:pt idx="944">
                  <c:v>54.188789999999997</c:v>
                </c:pt>
                <c:pt idx="945">
                  <c:v>54.061070000000001</c:v>
                </c:pt>
                <c:pt idx="946">
                  <c:v>53.960229999999996</c:v>
                </c:pt>
                <c:pt idx="947">
                  <c:v>53.812950000000001</c:v>
                </c:pt>
                <c:pt idx="948">
                  <c:v>53.755929999999999</c:v>
                </c:pt>
                <c:pt idx="949">
                  <c:v>53.655729999999998</c:v>
                </c:pt>
                <c:pt idx="950">
                  <c:v>53.682400000000001</c:v>
                </c:pt>
                <c:pt idx="951">
                  <c:v>53.616129999999998</c:v>
                </c:pt>
                <c:pt idx="952">
                  <c:v>53.425820000000002</c:v>
                </c:pt>
                <c:pt idx="953">
                  <c:v>53.324309999999997</c:v>
                </c:pt>
                <c:pt idx="954">
                  <c:v>53.252859999999998</c:v>
                </c:pt>
                <c:pt idx="955">
                  <c:v>53.063310000000001</c:v>
                </c:pt>
                <c:pt idx="956">
                  <c:v>52.992100000000001</c:v>
                </c:pt>
                <c:pt idx="957">
                  <c:v>52.833770000000001</c:v>
                </c:pt>
                <c:pt idx="958">
                  <c:v>52.70581</c:v>
                </c:pt>
                <c:pt idx="959">
                  <c:v>52.68018</c:v>
                </c:pt>
                <c:pt idx="960">
                  <c:v>52.50976</c:v>
                </c:pt>
                <c:pt idx="961">
                  <c:v>52.446640000000002</c:v>
                </c:pt>
                <c:pt idx="962">
                  <c:v>52.365679999999998</c:v>
                </c:pt>
                <c:pt idx="963">
                  <c:v>52.258159999999997</c:v>
                </c:pt>
                <c:pt idx="964">
                  <c:v>52.137059999999998</c:v>
                </c:pt>
                <c:pt idx="965">
                  <c:v>52.027900000000002</c:v>
                </c:pt>
                <c:pt idx="966">
                  <c:v>51.964359999999999</c:v>
                </c:pt>
                <c:pt idx="967">
                  <c:v>51.812080000000002</c:v>
                </c:pt>
                <c:pt idx="968">
                  <c:v>51.732959999999999</c:v>
                </c:pt>
                <c:pt idx="969">
                  <c:v>51.618819999999999</c:v>
                </c:pt>
                <c:pt idx="970">
                  <c:v>51.47287</c:v>
                </c:pt>
                <c:pt idx="971">
                  <c:v>51.437759999999997</c:v>
                </c:pt>
                <c:pt idx="972">
                  <c:v>51.297200000000004</c:v>
                </c:pt>
                <c:pt idx="973">
                  <c:v>51.202730000000003</c:v>
                </c:pt>
                <c:pt idx="974">
                  <c:v>51.144259999999996</c:v>
                </c:pt>
                <c:pt idx="975">
                  <c:v>51.024999999999999</c:v>
                </c:pt>
                <c:pt idx="976">
                  <c:v>50.888540000000006</c:v>
                </c:pt>
                <c:pt idx="977">
                  <c:v>50.851109999999998</c:v>
                </c:pt>
                <c:pt idx="978">
                  <c:v>50.723200000000006</c:v>
                </c:pt>
                <c:pt idx="979">
                  <c:v>50.6038</c:v>
                </c:pt>
                <c:pt idx="980">
                  <c:v>50.548859999999998</c:v>
                </c:pt>
                <c:pt idx="981">
                  <c:v>50.513719999999999</c:v>
                </c:pt>
                <c:pt idx="982">
                  <c:v>50.428840000000001</c:v>
                </c:pt>
                <c:pt idx="983">
                  <c:v>50.271789999999996</c:v>
                </c:pt>
                <c:pt idx="984">
                  <c:v>50.244869999999999</c:v>
                </c:pt>
                <c:pt idx="985">
                  <c:v>50.096269999999997</c:v>
                </c:pt>
                <c:pt idx="986">
                  <c:v>49.937000000000005</c:v>
                </c:pt>
                <c:pt idx="987">
                  <c:v>49.868189999999998</c:v>
                </c:pt>
                <c:pt idx="988">
                  <c:v>49.791930000000001</c:v>
                </c:pt>
                <c:pt idx="989">
                  <c:v>49.715040000000002</c:v>
                </c:pt>
                <c:pt idx="990">
                  <c:v>49.584389999999999</c:v>
                </c:pt>
                <c:pt idx="991">
                  <c:v>49.390979999999999</c:v>
                </c:pt>
                <c:pt idx="992">
                  <c:v>49.38908</c:v>
                </c:pt>
                <c:pt idx="993">
                  <c:v>49.268100000000004</c:v>
                </c:pt>
                <c:pt idx="994">
                  <c:v>49.207269999999994</c:v>
                </c:pt>
                <c:pt idx="995">
                  <c:v>49.116439999999997</c:v>
                </c:pt>
                <c:pt idx="996">
                  <c:v>48.960230000000003</c:v>
                </c:pt>
                <c:pt idx="997">
                  <c:v>48.879939999999998</c:v>
                </c:pt>
                <c:pt idx="998">
                  <c:v>48.809489999999997</c:v>
                </c:pt>
                <c:pt idx="999">
                  <c:v>48.68956</c:v>
                </c:pt>
                <c:pt idx="1000">
                  <c:v>48.566739999999996</c:v>
                </c:pt>
                <c:pt idx="1001">
                  <c:v>48.491550000000004</c:v>
                </c:pt>
                <c:pt idx="1002">
                  <c:v>48.38165</c:v>
                </c:pt>
                <c:pt idx="1003">
                  <c:v>48.299710000000005</c:v>
                </c:pt>
                <c:pt idx="1004">
                  <c:v>48.217019999999998</c:v>
                </c:pt>
                <c:pt idx="1005">
                  <c:v>48.118679999999998</c:v>
                </c:pt>
                <c:pt idx="1006">
                  <c:v>48.085639999999998</c:v>
                </c:pt>
                <c:pt idx="1007">
                  <c:v>47.939540000000001</c:v>
                </c:pt>
                <c:pt idx="1008">
                  <c:v>47.834559999999996</c:v>
                </c:pt>
                <c:pt idx="1009">
                  <c:v>47.762039999999999</c:v>
                </c:pt>
                <c:pt idx="1010">
                  <c:v>47.58258</c:v>
                </c:pt>
                <c:pt idx="1011">
                  <c:v>47.679399999999994</c:v>
                </c:pt>
                <c:pt idx="1012">
                  <c:v>47.55988</c:v>
                </c:pt>
                <c:pt idx="1013">
                  <c:v>47.46969</c:v>
                </c:pt>
                <c:pt idx="1014">
                  <c:v>47.326140000000002</c:v>
                </c:pt>
                <c:pt idx="1015">
                  <c:v>47.252130000000001</c:v>
                </c:pt>
                <c:pt idx="1016">
                  <c:v>47.137740000000001</c:v>
                </c:pt>
                <c:pt idx="1017">
                  <c:v>47.067430000000002</c:v>
                </c:pt>
                <c:pt idx="1018">
                  <c:v>46.971489999999996</c:v>
                </c:pt>
                <c:pt idx="1019">
                  <c:v>46.885899999999999</c:v>
                </c:pt>
                <c:pt idx="1020">
                  <c:v>46.758010000000006</c:v>
                </c:pt>
                <c:pt idx="1021">
                  <c:v>46.681660000000001</c:v>
                </c:pt>
                <c:pt idx="1022">
                  <c:v>46.573929999999997</c:v>
                </c:pt>
                <c:pt idx="1023">
                  <c:v>46.45035</c:v>
                </c:pt>
                <c:pt idx="1024">
                  <c:v>46.373429999999999</c:v>
                </c:pt>
                <c:pt idx="1025">
                  <c:v>46.243359999999996</c:v>
                </c:pt>
                <c:pt idx="1026">
                  <c:v>46.238669999999999</c:v>
                </c:pt>
                <c:pt idx="1027">
                  <c:v>46.13514</c:v>
                </c:pt>
                <c:pt idx="1028">
                  <c:v>46.021270000000001</c:v>
                </c:pt>
                <c:pt idx="1029">
                  <c:v>45.974150000000002</c:v>
                </c:pt>
                <c:pt idx="1030">
                  <c:v>45.793489999999998</c:v>
                </c:pt>
                <c:pt idx="1031">
                  <c:v>45.810950000000005</c:v>
                </c:pt>
                <c:pt idx="1032">
                  <c:v>45.675090000000004</c:v>
                </c:pt>
                <c:pt idx="1033">
                  <c:v>45.535789999999999</c:v>
                </c:pt>
                <c:pt idx="1034">
                  <c:v>45.495090000000005</c:v>
                </c:pt>
                <c:pt idx="1035">
                  <c:v>45.427610000000001</c:v>
                </c:pt>
                <c:pt idx="1036">
                  <c:v>45.286790000000003</c:v>
                </c:pt>
                <c:pt idx="1037">
                  <c:v>45.191250000000004</c:v>
                </c:pt>
                <c:pt idx="1038">
                  <c:v>45.111470000000004</c:v>
                </c:pt>
                <c:pt idx="1039">
                  <c:v>45.04515</c:v>
                </c:pt>
                <c:pt idx="1040">
                  <c:v>44.968019999999996</c:v>
                </c:pt>
                <c:pt idx="1041">
                  <c:v>44.966630000000002</c:v>
                </c:pt>
                <c:pt idx="1042">
                  <c:v>44.913839999999993</c:v>
                </c:pt>
                <c:pt idx="1043">
                  <c:v>44.745199999999997</c:v>
                </c:pt>
                <c:pt idx="1044">
                  <c:v>44.710160000000002</c:v>
                </c:pt>
                <c:pt idx="1045">
                  <c:v>44.599720000000005</c:v>
                </c:pt>
                <c:pt idx="1046">
                  <c:v>44.480150000000002</c:v>
                </c:pt>
                <c:pt idx="1047">
                  <c:v>44.376129999999996</c:v>
                </c:pt>
                <c:pt idx="1048">
                  <c:v>44.234909999999999</c:v>
                </c:pt>
                <c:pt idx="1049">
                  <c:v>44.192860000000003</c:v>
                </c:pt>
                <c:pt idx="1050">
                  <c:v>44.119369999999996</c:v>
                </c:pt>
                <c:pt idx="1051">
                  <c:v>44.069980000000001</c:v>
                </c:pt>
                <c:pt idx="1052">
                  <c:v>44.040040000000005</c:v>
                </c:pt>
                <c:pt idx="1053">
                  <c:v>43.861719999999998</c:v>
                </c:pt>
                <c:pt idx="1054">
                  <c:v>43.807190000000006</c:v>
                </c:pt>
                <c:pt idx="1055">
                  <c:v>43.698160000000001</c:v>
                </c:pt>
                <c:pt idx="1056">
                  <c:v>43.602699999999999</c:v>
                </c:pt>
                <c:pt idx="1057">
                  <c:v>43.574639999999995</c:v>
                </c:pt>
                <c:pt idx="1058">
                  <c:v>43.442340000000002</c:v>
                </c:pt>
                <c:pt idx="1059">
                  <c:v>43.389299999999999</c:v>
                </c:pt>
                <c:pt idx="1060">
                  <c:v>43.299120000000002</c:v>
                </c:pt>
                <c:pt idx="1061">
                  <c:v>43.254910000000002</c:v>
                </c:pt>
                <c:pt idx="1062">
                  <c:v>43.170909999999999</c:v>
                </c:pt>
                <c:pt idx="1063">
                  <c:v>43.109360000000002</c:v>
                </c:pt>
                <c:pt idx="1064">
                  <c:v>43.005050000000004</c:v>
                </c:pt>
                <c:pt idx="1065">
                  <c:v>42.921760000000006</c:v>
                </c:pt>
                <c:pt idx="1066">
                  <c:v>42.821150000000003</c:v>
                </c:pt>
                <c:pt idx="1067">
                  <c:v>42.762550000000005</c:v>
                </c:pt>
                <c:pt idx="1068">
                  <c:v>42.7211</c:v>
                </c:pt>
                <c:pt idx="1069">
                  <c:v>42.573569999999997</c:v>
                </c:pt>
                <c:pt idx="1070">
                  <c:v>42.534589999999994</c:v>
                </c:pt>
                <c:pt idx="1071">
                  <c:v>42.537050000000001</c:v>
                </c:pt>
                <c:pt idx="1072">
                  <c:v>42.465269999999997</c:v>
                </c:pt>
                <c:pt idx="1073">
                  <c:v>42.363280000000003</c:v>
                </c:pt>
                <c:pt idx="1074">
                  <c:v>42.268990000000002</c:v>
                </c:pt>
                <c:pt idx="1075">
                  <c:v>42.168759999999999</c:v>
                </c:pt>
                <c:pt idx="1076">
                  <c:v>42.087769999999999</c:v>
                </c:pt>
                <c:pt idx="1077">
                  <c:v>41.980429999999998</c:v>
                </c:pt>
                <c:pt idx="1078">
                  <c:v>41.930509999999998</c:v>
                </c:pt>
                <c:pt idx="1079">
                  <c:v>41.869050000000001</c:v>
                </c:pt>
                <c:pt idx="1080">
                  <c:v>41.761479999999999</c:v>
                </c:pt>
                <c:pt idx="1081">
                  <c:v>41.73404</c:v>
                </c:pt>
                <c:pt idx="1082">
                  <c:v>41.645490000000002</c:v>
                </c:pt>
                <c:pt idx="1083">
                  <c:v>41.580840000000002</c:v>
                </c:pt>
                <c:pt idx="1084">
                  <c:v>41.436819999999997</c:v>
                </c:pt>
                <c:pt idx="1085">
                  <c:v>41.381929999999997</c:v>
                </c:pt>
                <c:pt idx="1086">
                  <c:v>41.33193</c:v>
                </c:pt>
                <c:pt idx="1087">
                  <c:v>41.285330000000002</c:v>
                </c:pt>
                <c:pt idx="1088">
                  <c:v>41.191159999999996</c:v>
                </c:pt>
                <c:pt idx="1089">
                  <c:v>41.075209999999998</c:v>
                </c:pt>
                <c:pt idx="1090">
                  <c:v>41.051189999999998</c:v>
                </c:pt>
                <c:pt idx="1091">
                  <c:v>40.981610000000003</c:v>
                </c:pt>
                <c:pt idx="1092">
                  <c:v>40.947699999999998</c:v>
                </c:pt>
                <c:pt idx="1093">
                  <c:v>40.906610000000001</c:v>
                </c:pt>
                <c:pt idx="1094">
                  <c:v>40.748039999999996</c:v>
                </c:pt>
                <c:pt idx="1095">
                  <c:v>40.659550000000003</c:v>
                </c:pt>
                <c:pt idx="1096">
                  <c:v>40.667429999999996</c:v>
                </c:pt>
                <c:pt idx="1097">
                  <c:v>40.546939999999999</c:v>
                </c:pt>
                <c:pt idx="1098">
                  <c:v>40.533100000000005</c:v>
                </c:pt>
                <c:pt idx="1099">
                  <c:v>40.410899999999998</c:v>
                </c:pt>
                <c:pt idx="1100">
                  <c:v>40.35427</c:v>
                </c:pt>
                <c:pt idx="1101">
                  <c:v>40.264559999999996</c:v>
                </c:pt>
                <c:pt idx="1102">
                  <c:v>40.35398</c:v>
                </c:pt>
                <c:pt idx="1103">
                  <c:v>40.237290000000002</c:v>
                </c:pt>
                <c:pt idx="1104">
                  <c:v>40.194720000000004</c:v>
                </c:pt>
                <c:pt idx="1105">
                  <c:v>40.01144</c:v>
                </c:pt>
                <c:pt idx="1106">
                  <c:v>39.937559999999998</c:v>
                </c:pt>
                <c:pt idx="1107">
                  <c:v>39.891250000000007</c:v>
                </c:pt>
                <c:pt idx="1108">
                  <c:v>39.844820000000006</c:v>
                </c:pt>
                <c:pt idx="1109">
                  <c:v>39.849200000000003</c:v>
                </c:pt>
                <c:pt idx="1110">
                  <c:v>39.743279999999999</c:v>
                </c:pt>
                <c:pt idx="1111">
                  <c:v>39.698430000000002</c:v>
                </c:pt>
                <c:pt idx="1112">
                  <c:v>39.552150000000005</c:v>
                </c:pt>
                <c:pt idx="1113">
                  <c:v>39.529980000000002</c:v>
                </c:pt>
                <c:pt idx="1114">
                  <c:v>39.494349999999997</c:v>
                </c:pt>
                <c:pt idx="1115">
                  <c:v>39.465760000000003</c:v>
                </c:pt>
                <c:pt idx="1116">
                  <c:v>39.33934</c:v>
                </c:pt>
                <c:pt idx="1117">
                  <c:v>39.232149999999997</c:v>
                </c:pt>
                <c:pt idx="1118">
                  <c:v>39.316120000000005</c:v>
                </c:pt>
                <c:pt idx="1119">
                  <c:v>39.12397</c:v>
                </c:pt>
                <c:pt idx="1120">
                  <c:v>39.054659999999998</c:v>
                </c:pt>
                <c:pt idx="1121">
                  <c:v>39.061140000000002</c:v>
                </c:pt>
                <c:pt idx="1122">
                  <c:v>39.038020000000003</c:v>
                </c:pt>
                <c:pt idx="1123">
                  <c:v>38.920700000000004</c:v>
                </c:pt>
                <c:pt idx="1124">
                  <c:v>38.839169999999996</c:v>
                </c:pt>
                <c:pt idx="1125">
                  <c:v>38.868510000000001</c:v>
                </c:pt>
                <c:pt idx="1126">
                  <c:v>38.795589999999997</c:v>
                </c:pt>
                <c:pt idx="1127">
                  <c:v>38.748940000000005</c:v>
                </c:pt>
                <c:pt idx="1128">
                  <c:v>38.665409999999994</c:v>
                </c:pt>
                <c:pt idx="1129">
                  <c:v>38.663310000000003</c:v>
                </c:pt>
                <c:pt idx="1130">
                  <c:v>38.473030000000001</c:v>
                </c:pt>
                <c:pt idx="1131">
                  <c:v>38.479379999999999</c:v>
                </c:pt>
                <c:pt idx="1132">
                  <c:v>38.469560000000001</c:v>
                </c:pt>
                <c:pt idx="1133">
                  <c:v>38.45308</c:v>
                </c:pt>
                <c:pt idx="1134">
                  <c:v>38.366520000000001</c:v>
                </c:pt>
                <c:pt idx="1135">
                  <c:v>38.354649999999999</c:v>
                </c:pt>
                <c:pt idx="1136">
                  <c:v>38.259410000000003</c:v>
                </c:pt>
                <c:pt idx="1137">
                  <c:v>38.21237</c:v>
                </c:pt>
                <c:pt idx="1138">
                  <c:v>38.179119999999998</c:v>
                </c:pt>
                <c:pt idx="1139">
                  <c:v>38.153590000000001</c:v>
                </c:pt>
                <c:pt idx="1140">
                  <c:v>38.080480000000001</c:v>
                </c:pt>
                <c:pt idx="1141">
                  <c:v>38.031009999999995</c:v>
                </c:pt>
                <c:pt idx="1142">
                  <c:v>38.031259999999996</c:v>
                </c:pt>
                <c:pt idx="1143">
                  <c:v>37.9651</c:v>
                </c:pt>
                <c:pt idx="1144">
                  <c:v>37.871090000000002</c:v>
                </c:pt>
                <c:pt idx="1145">
                  <c:v>37.893270000000001</c:v>
                </c:pt>
                <c:pt idx="1146">
                  <c:v>37.831789999999998</c:v>
                </c:pt>
                <c:pt idx="1147">
                  <c:v>37.799640000000004</c:v>
                </c:pt>
                <c:pt idx="1148">
                  <c:v>37.741820000000004</c:v>
                </c:pt>
                <c:pt idx="1149">
                  <c:v>37.695640000000004</c:v>
                </c:pt>
                <c:pt idx="1150">
                  <c:v>37.6143</c:v>
                </c:pt>
                <c:pt idx="1151">
                  <c:v>37.527670000000001</c:v>
                </c:pt>
                <c:pt idx="1152">
                  <c:v>37.527650000000001</c:v>
                </c:pt>
                <c:pt idx="1153">
                  <c:v>37.487169999999999</c:v>
                </c:pt>
                <c:pt idx="1154">
                  <c:v>37.462830000000004</c:v>
                </c:pt>
                <c:pt idx="1155">
                  <c:v>37.397919999999999</c:v>
                </c:pt>
                <c:pt idx="1156">
                  <c:v>37.407620000000001</c:v>
                </c:pt>
                <c:pt idx="1157">
                  <c:v>37.338000000000001</c:v>
                </c:pt>
                <c:pt idx="1158">
                  <c:v>37.329940000000001</c:v>
                </c:pt>
                <c:pt idx="1159">
                  <c:v>37.21407</c:v>
                </c:pt>
                <c:pt idx="1160">
                  <c:v>37.24089</c:v>
                </c:pt>
                <c:pt idx="1161">
                  <c:v>37.158299999999997</c:v>
                </c:pt>
                <c:pt idx="1162">
                  <c:v>37.264710000000001</c:v>
                </c:pt>
                <c:pt idx="1163">
                  <c:v>37.124369999999999</c:v>
                </c:pt>
                <c:pt idx="1164">
                  <c:v>37.180799999999998</c:v>
                </c:pt>
                <c:pt idx="1165">
                  <c:v>37.125079999999997</c:v>
                </c:pt>
                <c:pt idx="1166">
                  <c:v>37.076309999999999</c:v>
                </c:pt>
                <c:pt idx="1167">
                  <c:v>37.032980000000002</c:v>
                </c:pt>
                <c:pt idx="1168">
                  <c:v>36.947580000000002</c:v>
                </c:pt>
                <c:pt idx="1169">
                  <c:v>37.009140000000002</c:v>
                </c:pt>
                <c:pt idx="1170">
                  <c:v>36.909140000000001</c:v>
                </c:pt>
                <c:pt idx="1171">
                  <c:v>36.951280000000004</c:v>
                </c:pt>
                <c:pt idx="1172">
                  <c:v>36.902430000000003</c:v>
                </c:pt>
                <c:pt idx="1173">
                  <c:v>36.897439999999996</c:v>
                </c:pt>
                <c:pt idx="1174">
                  <c:v>36.816340000000004</c:v>
                </c:pt>
                <c:pt idx="1175">
                  <c:v>36.751739999999998</c:v>
                </c:pt>
                <c:pt idx="1176">
                  <c:v>36.836919999999999</c:v>
                </c:pt>
                <c:pt idx="1177">
                  <c:v>36.74183</c:v>
                </c:pt>
                <c:pt idx="1178">
                  <c:v>36.668020000000006</c:v>
                </c:pt>
                <c:pt idx="1179">
                  <c:v>36.71754</c:v>
                </c:pt>
                <c:pt idx="1180">
                  <c:v>36.693930000000002</c:v>
                </c:pt>
                <c:pt idx="1181">
                  <c:v>36.657769999999999</c:v>
                </c:pt>
                <c:pt idx="1182">
                  <c:v>36.61309</c:v>
                </c:pt>
                <c:pt idx="1183">
                  <c:v>36.525370000000002</c:v>
                </c:pt>
                <c:pt idx="1184">
                  <c:v>36.619440000000004</c:v>
                </c:pt>
                <c:pt idx="1185">
                  <c:v>36.581710000000001</c:v>
                </c:pt>
                <c:pt idx="1186">
                  <c:v>36.505429999999997</c:v>
                </c:pt>
                <c:pt idx="1187">
                  <c:v>36.510120000000001</c:v>
                </c:pt>
                <c:pt idx="1188">
                  <c:v>36.55151</c:v>
                </c:pt>
                <c:pt idx="1189">
                  <c:v>36.490349999999999</c:v>
                </c:pt>
                <c:pt idx="1190">
                  <c:v>36.475809999999996</c:v>
                </c:pt>
                <c:pt idx="1191">
                  <c:v>36.402810000000002</c:v>
                </c:pt>
                <c:pt idx="1192">
                  <c:v>36.398109999999996</c:v>
                </c:pt>
                <c:pt idx="1193">
                  <c:v>36.356439999999999</c:v>
                </c:pt>
                <c:pt idx="1194">
                  <c:v>36.313589999999998</c:v>
                </c:pt>
                <c:pt idx="1195">
                  <c:v>36.361690000000003</c:v>
                </c:pt>
                <c:pt idx="1196">
                  <c:v>36.385620000000003</c:v>
                </c:pt>
                <c:pt idx="1197">
                  <c:v>36.302729999999997</c:v>
                </c:pt>
                <c:pt idx="1198">
                  <c:v>36.350059999999999</c:v>
                </c:pt>
                <c:pt idx="1199">
                  <c:v>36.311259999999997</c:v>
                </c:pt>
                <c:pt idx="1200">
                  <c:v>36.305019999999999</c:v>
                </c:pt>
                <c:pt idx="1201">
                  <c:v>36.300039999999996</c:v>
                </c:pt>
                <c:pt idx="1202">
                  <c:v>36.295490000000001</c:v>
                </c:pt>
                <c:pt idx="1203">
                  <c:v>36.285739999999997</c:v>
                </c:pt>
                <c:pt idx="1204">
                  <c:v>36.208970000000001</c:v>
                </c:pt>
                <c:pt idx="1205">
                  <c:v>36.282109999999996</c:v>
                </c:pt>
                <c:pt idx="1206">
                  <c:v>36.205910000000003</c:v>
                </c:pt>
                <c:pt idx="1207">
                  <c:v>36.183189999999996</c:v>
                </c:pt>
                <c:pt idx="1208">
                  <c:v>36.204239999999999</c:v>
                </c:pt>
                <c:pt idx="1209">
                  <c:v>36.135579999999997</c:v>
                </c:pt>
                <c:pt idx="1210">
                  <c:v>36.198819999999998</c:v>
                </c:pt>
                <c:pt idx="1211">
                  <c:v>36.188040000000001</c:v>
                </c:pt>
                <c:pt idx="1212">
                  <c:v>36.191929999999999</c:v>
                </c:pt>
                <c:pt idx="1213">
                  <c:v>36.158700000000003</c:v>
                </c:pt>
                <c:pt idx="1214">
                  <c:v>36.142430000000004</c:v>
                </c:pt>
                <c:pt idx="1215">
                  <c:v>36.174880000000002</c:v>
                </c:pt>
                <c:pt idx="1216">
                  <c:v>36.187450000000005</c:v>
                </c:pt>
                <c:pt idx="1217">
                  <c:v>36.10416</c:v>
                </c:pt>
                <c:pt idx="1218">
                  <c:v>36.085659999999997</c:v>
                </c:pt>
                <c:pt idx="1219">
                  <c:v>36.123280000000001</c:v>
                </c:pt>
                <c:pt idx="1220">
                  <c:v>36.092510000000004</c:v>
                </c:pt>
                <c:pt idx="1221">
                  <c:v>36.151440000000001</c:v>
                </c:pt>
                <c:pt idx="1222">
                  <c:v>36.131990000000002</c:v>
                </c:pt>
                <c:pt idx="1223">
                  <c:v>36.075679999999998</c:v>
                </c:pt>
                <c:pt idx="1224">
                  <c:v>36.097389999999997</c:v>
                </c:pt>
                <c:pt idx="1225">
                  <c:v>36.09796</c:v>
                </c:pt>
                <c:pt idx="1226">
                  <c:v>36.137230000000002</c:v>
                </c:pt>
                <c:pt idx="1227">
                  <c:v>36.15</c:v>
                </c:pt>
                <c:pt idx="1228">
                  <c:v>36.037029999999994</c:v>
                </c:pt>
                <c:pt idx="1229">
                  <c:v>36.091880000000003</c:v>
                </c:pt>
                <c:pt idx="1230">
                  <c:v>36.072150000000001</c:v>
                </c:pt>
                <c:pt idx="1231">
                  <c:v>36.062559999999998</c:v>
                </c:pt>
                <c:pt idx="1232">
                  <c:v>36.037469999999999</c:v>
                </c:pt>
                <c:pt idx="1233">
                  <c:v>36.064480000000003</c:v>
                </c:pt>
                <c:pt idx="1234">
                  <c:v>35.999120000000005</c:v>
                </c:pt>
                <c:pt idx="1235">
                  <c:v>36.07329</c:v>
                </c:pt>
                <c:pt idx="1236">
                  <c:v>36.105489999999996</c:v>
                </c:pt>
                <c:pt idx="1237">
                  <c:v>36.081130000000002</c:v>
                </c:pt>
                <c:pt idx="1238">
                  <c:v>36.066880000000005</c:v>
                </c:pt>
                <c:pt idx="1239">
                  <c:v>36.050310000000003</c:v>
                </c:pt>
                <c:pt idx="1240">
                  <c:v>36.087309999999995</c:v>
                </c:pt>
                <c:pt idx="1241">
                  <c:v>36.100409999999997</c:v>
                </c:pt>
                <c:pt idx="1242">
                  <c:v>36.101300000000002</c:v>
                </c:pt>
                <c:pt idx="1243">
                  <c:v>36.071079999999995</c:v>
                </c:pt>
                <c:pt idx="1244">
                  <c:v>36.099789999999999</c:v>
                </c:pt>
                <c:pt idx="1245">
                  <c:v>36.020060000000001</c:v>
                </c:pt>
                <c:pt idx="1246">
                  <c:v>36.039950000000005</c:v>
                </c:pt>
                <c:pt idx="1247">
                  <c:v>36.041040000000002</c:v>
                </c:pt>
                <c:pt idx="1248">
                  <c:v>36.136359999999996</c:v>
                </c:pt>
                <c:pt idx="1249">
                  <c:v>36.055660000000003</c:v>
                </c:pt>
                <c:pt idx="1250">
                  <c:v>36.08746</c:v>
                </c:pt>
                <c:pt idx="1251">
                  <c:v>36.101179999999999</c:v>
                </c:pt>
                <c:pt idx="1252">
                  <c:v>36.105829999999997</c:v>
                </c:pt>
                <c:pt idx="1253">
                  <c:v>36.133969999999998</c:v>
                </c:pt>
                <c:pt idx="1254">
                  <c:v>36.103860000000005</c:v>
                </c:pt>
                <c:pt idx="1255">
                  <c:v>36.111020000000003</c:v>
                </c:pt>
                <c:pt idx="1256">
                  <c:v>36.116410000000002</c:v>
                </c:pt>
                <c:pt idx="1257">
                  <c:v>36.194020000000002</c:v>
                </c:pt>
                <c:pt idx="1258">
                  <c:v>36.100659999999998</c:v>
                </c:pt>
                <c:pt idx="1259">
                  <c:v>36.071649999999998</c:v>
                </c:pt>
                <c:pt idx="1260">
                  <c:v>36.129010000000001</c:v>
                </c:pt>
                <c:pt idx="1261">
                  <c:v>36.146589999999996</c:v>
                </c:pt>
                <c:pt idx="1262">
                  <c:v>36.122860000000003</c:v>
                </c:pt>
                <c:pt idx="1263">
                  <c:v>36.111060000000002</c:v>
                </c:pt>
                <c:pt idx="1264">
                  <c:v>36.206890000000001</c:v>
                </c:pt>
                <c:pt idx="1265">
                  <c:v>36.15457</c:v>
                </c:pt>
                <c:pt idx="1266">
                  <c:v>36.130669999999995</c:v>
                </c:pt>
                <c:pt idx="1267">
                  <c:v>36.15455</c:v>
                </c:pt>
                <c:pt idx="1268">
                  <c:v>36.199710000000003</c:v>
                </c:pt>
                <c:pt idx="1269">
                  <c:v>36.144839999999995</c:v>
                </c:pt>
                <c:pt idx="1270">
                  <c:v>36.173760000000001</c:v>
                </c:pt>
                <c:pt idx="1271">
                  <c:v>36.14555</c:v>
                </c:pt>
                <c:pt idx="1272">
                  <c:v>36.178540000000005</c:v>
                </c:pt>
                <c:pt idx="1273">
                  <c:v>36.274920000000002</c:v>
                </c:pt>
                <c:pt idx="1274">
                  <c:v>36.207030000000003</c:v>
                </c:pt>
                <c:pt idx="1275">
                  <c:v>36.207740000000001</c:v>
                </c:pt>
                <c:pt idx="1276">
                  <c:v>36.217790000000001</c:v>
                </c:pt>
                <c:pt idx="1277">
                  <c:v>36.206650000000003</c:v>
                </c:pt>
                <c:pt idx="1278">
                  <c:v>36.189459999999997</c:v>
                </c:pt>
                <c:pt idx="1279">
                  <c:v>36.239939999999997</c:v>
                </c:pt>
                <c:pt idx="1280">
                  <c:v>36.25076</c:v>
                </c:pt>
                <c:pt idx="1281">
                  <c:v>36.291840000000001</c:v>
                </c:pt>
                <c:pt idx="1282">
                  <c:v>36.251890000000003</c:v>
                </c:pt>
                <c:pt idx="1283">
                  <c:v>36.244300000000003</c:v>
                </c:pt>
                <c:pt idx="1284">
                  <c:v>36.313110000000002</c:v>
                </c:pt>
                <c:pt idx="1285">
                  <c:v>36.330570000000002</c:v>
                </c:pt>
                <c:pt idx="1286">
                  <c:v>36.350239999999999</c:v>
                </c:pt>
                <c:pt idx="1287">
                  <c:v>36.328159999999997</c:v>
                </c:pt>
                <c:pt idx="1288">
                  <c:v>36.312579999999997</c:v>
                </c:pt>
                <c:pt idx="1289">
                  <c:v>36.343739999999997</c:v>
                </c:pt>
                <c:pt idx="1290">
                  <c:v>36.333829999999999</c:v>
                </c:pt>
                <c:pt idx="1291">
                  <c:v>36.327850000000005</c:v>
                </c:pt>
                <c:pt idx="1292">
                  <c:v>36.379939999999998</c:v>
                </c:pt>
                <c:pt idx="1293">
                  <c:v>36.393509999999999</c:v>
                </c:pt>
                <c:pt idx="1294">
                  <c:v>36.311009999999996</c:v>
                </c:pt>
                <c:pt idx="1295">
                  <c:v>36.341549999999998</c:v>
                </c:pt>
                <c:pt idx="1296">
                  <c:v>36.383760000000002</c:v>
                </c:pt>
                <c:pt idx="1297">
                  <c:v>36.411059999999999</c:v>
                </c:pt>
                <c:pt idx="1298">
                  <c:v>36.414000000000001</c:v>
                </c:pt>
                <c:pt idx="1299">
                  <c:v>36.411490000000001</c:v>
                </c:pt>
                <c:pt idx="1300">
                  <c:v>36.39761</c:v>
                </c:pt>
                <c:pt idx="1301">
                  <c:v>36.438070000000003</c:v>
                </c:pt>
                <c:pt idx="1302">
                  <c:v>36.49926</c:v>
                </c:pt>
                <c:pt idx="1303">
                  <c:v>36.464320000000001</c:v>
                </c:pt>
                <c:pt idx="1304">
                  <c:v>36.466930000000005</c:v>
                </c:pt>
                <c:pt idx="1305">
                  <c:v>36.457180000000001</c:v>
                </c:pt>
                <c:pt idx="1306">
                  <c:v>36.473759999999999</c:v>
                </c:pt>
                <c:pt idx="1307">
                  <c:v>36.485280000000003</c:v>
                </c:pt>
                <c:pt idx="1308">
                  <c:v>36.550750000000001</c:v>
                </c:pt>
                <c:pt idx="1309">
                  <c:v>36.431199999999997</c:v>
                </c:pt>
                <c:pt idx="1310">
                  <c:v>36.571470000000005</c:v>
                </c:pt>
                <c:pt idx="1311">
                  <c:v>36.490769999999998</c:v>
                </c:pt>
                <c:pt idx="1312">
                  <c:v>36.580389999999994</c:v>
                </c:pt>
                <c:pt idx="1313">
                  <c:v>36.542169999999999</c:v>
                </c:pt>
                <c:pt idx="1314">
                  <c:v>36.564329999999998</c:v>
                </c:pt>
                <c:pt idx="1315">
                  <c:v>36.602629999999998</c:v>
                </c:pt>
                <c:pt idx="1316">
                  <c:v>36.616610000000001</c:v>
                </c:pt>
                <c:pt idx="1317">
                  <c:v>36.644970000000001</c:v>
                </c:pt>
                <c:pt idx="1318">
                  <c:v>36.645110000000003</c:v>
                </c:pt>
                <c:pt idx="1319">
                  <c:v>36.727200000000003</c:v>
                </c:pt>
                <c:pt idx="1320">
                  <c:v>36.704859999999996</c:v>
                </c:pt>
                <c:pt idx="1321">
                  <c:v>36.60642</c:v>
                </c:pt>
                <c:pt idx="1322">
                  <c:v>36.718800000000002</c:v>
                </c:pt>
                <c:pt idx="1323">
                  <c:v>36.718470000000003</c:v>
                </c:pt>
                <c:pt idx="1324">
                  <c:v>36.747630000000001</c:v>
                </c:pt>
                <c:pt idx="1325">
                  <c:v>36.757800000000003</c:v>
                </c:pt>
                <c:pt idx="1326">
                  <c:v>36.738010000000003</c:v>
                </c:pt>
                <c:pt idx="1327">
                  <c:v>36.773960000000002</c:v>
                </c:pt>
                <c:pt idx="1328">
                  <c:v>36.794499999999999</c:v>
                </c:pt>
                <c:pt idx="1329">
                  <c:v>36.802010000000003</c:v>
                </c:pt>
                <c:pt idx="1330">
                  <c:v>36.805019999999999</c:v>
                </c:pt>
                <c:pt idx="1331">
                  <c:v>36.806139999999999</c:v>
                </c:pt>
                <c:pt idx="1332">
                  <c:v>36.844110000000001</c:v>
                </c:pt>
                <c:pt idx="1333">
                  <c:v>36.761369999999999</c:v>
                </c:pt>
                <c:pt idx="1334">
                  <c:v>36.830040000000004</c:v>
                </c:pt>
                <c:pt idx="1335">
                  <c:v>36.843220000000002</c:v>
                </c:pt>
                <c:pt idx="1336">
                  <c:v>36.934199999999997</c:v>
                </c:pt>
                <c:pt idx="1337">
                  <c:v>36.880469999999995</c:v>
                </c:pt>
                <c:pt idx="1338">
                  <c:v>36.881340000000002</c:v>
                </c:pt>
                <c:pt idx="1339">
                  <c:v>36.941000000000003</c:v>
                </c:pt>
                <c:pt idx="1340">
                  <c:v>36.88223</c:v>
                </c:pt>
                <c:pt idx="1341">
                  <c:v>36.885260000000002</c:v>
                </c:pt>
                <c:pt idx="1342">
                  <c:v>36.977699999999999</c:v>
                </c:pt>
                <c:pt idx="1343">
                  <c:v>36.982019999999999</c:v>
                </c:pt>
                <c:pt idx="1344">
                  <c:v>36.954050000000002</c:v>
                </c:pt>
                <c:pt idx="1345">
                  <c:v>37.006659999999997</c:v>
                </c:pt>
                <c:pt idx="1346">
                  <c:v>36.97016</c:v>
                </c:pt>
                <c:pt idx="1347">
                  <c:v>37.060079999999999</c:v>
                </c:pt>
                <c:pt idx="1348">
                  <c:v>37.006539999999994</c:v>
                </c:pt>
                <c:pt idx="1349">
                  <c:v>37.06758</c:v>
                </c:pt>
                <c:pt idx="1350">
                  <c:v>37.09243</c:v>
                </c:pt>
                <c:pt idx="1351">
                  <c:v>37.045050000000003</c:v>
                </c:pt>
                <c:pt idx="1352">
                  <c:v>37.0854</c:v>
                </c:pt>
                <c:pt idx="1353">
                  <c:v>37.117829999999998</c:v>
                </c:pt>
                <c:pt idx="1354">
                  <c:v>37.104909999999997</c:v>
                </c:pt>
                <c:pt idx="1355">
                  <c:v>37.218109999999996</c:v>
                </c:pt>
                <c:pt idx="1356">
                  <c:v>37.201169999999998</c:v>
                </c:pt>
                <c:pt idx="1357">
                  <c:v>37.170769999999997</c:v>
                </c:pt>
                <c:pt idx="1358">
                  <c:v>37.238979999999998</c:v>
                </c:pt>
                <c:pt idx="1359">
                  <c:v>37.247579999999999</c:v>
                </c:pt>
                <c:pt idx="1360">
                  <c:v>37.209810000000004</c:v>
                </c:pt>
                <c:pt idx="1361">
                  <c:v>37.266109999999998</c:v>
                </c:pt>
                <c:pt idx="1362">
                  <c:v>37.208880000000001</c:v>
                </c:pt>
                <c:pt idx="1363">
                  <c:v>37.315290000000005</c:v>
                </c:pt>
                <c:pt idx="1364">
                  <c:v>37.321979999999996</c:v>
                </c:pt>
                <c:pt idx="1365">
                  <c:v>37.325179999999996</c:v>
                </c:pt>
                <c:pt idx="1366">
                  <c:v>37.324669999999998</c:v>
                </c:pt>
                <c:pt idx="1367">
                  <c:v>37.360340000000001</c:v>
                </c:pt>
                <c:pt idx="1368">
                  <c:v>37.340989999999998</c:v>
                </c:pt>
                <c:pt idx="1369">
                  <c:v>37.359789999999997</c:v>
                </c:pt>
                <c:pt idx="1370">
                  <c:v>37.450120000000005</c:v>
                </c:pt>
                <c:pt idx="1371">
                  <c:v>37.442040000000006</c:v>
                </c:pt>
                <c:pt idx="1372">
                  <c:v>37.43056</c:v>
                </c:pt>
                <c:pt idx="1373">
                  <c:v>37.377159999999996</c:v>
                </c:pt>
                <c:pt idx="1374">
                  <c:v>37.411850000000001</c:v>
                </c:pt>
                <c:pt idx="1375">
                  <c:v>37.596719999999998</c:v>
                </c:pt>
                <c:pt idx="1376">
                  <c:v>37.454210000000003</c:v>
                </c:pt>
                <c:pt idx="1377">
                  <c:v>37.481659999999998</c:v>
                </c:pt>
                <c:pt idx="1378">
                  <c:v>37.48527</c:v>
                </c:pt>
                <c:pt idx="1379">
                  <c:v>37.534409999999994</c:v>
                </c:pt>
                <c:pt idx="1380">
                  <c:v>37.53163</c:v>
                </c:pt>
                <c:pt idx="1381">
                  <c:v>37.496319999999997</c:v>
                </c:pt>
                <c:pt idx="1382">
                  <c:v>37.556109999999997</c:v>
                </c:pt>
                <c:pt idx="1383">
                  <c:v>37.604650000000007</c:v>
                </c:pt>
                <c:pt idx="1384">
                  <c:v>37.589959999999998</c:v>
                </c:pt>
                <c:pt idx="1385">
                  <c:v>37.614719999999998</c:v>
                </c:pt>
                <c:pt idx="1386">
                  <c:v>37.674810000000001</c:v>
                </c:pt>
                <c:pt idx="1387">
                  <c:v>37.642890000000001</c:v>
                </c:pt>
                <c:pt idx="1388">
                  <c:v>37.642359999999996</c:v>
                </c:pt>
                <c:pt idx="1389">
                  <c:v>37.636160000000004</c:v>
                </c:pt>
                <c:pt idx="1390">
                  <c:v>37.775599999999997</c:v>
                </c:pt>
                <c:pt idx="1391">
                  <c:v>37.715049999999998</c:v>
                </c:pt>
                <c:pt idx="1392">
                  <c:v>37.724920000000004</c:v>
                </c:pt>
                <c:pt idx="1393">
                  <c:v>37.783190000000005</c:v>
                </c:pt>
                <c:pt idx="1394">
                  <c:v>37.730820000000001</c:v>
                </c:pt>
                <c:pt idx="1395">
                  <c:v>37.764489999999995</c:v>
                </c:pt>
                <c:pt idx="1396">
                  <c:v>37.779949999999999</c:v>
                </c:pt>
                <c:pt idx="1397">
                  <c:v>37.86101</c:v>
                </c:pt>
                <c:pt idx="1398">
                  <c:v>37.857820000000004</c:v>
                </c:pt>
                <c:pt idx="1399">
                  <c:v>37.922780000000003</c:v>
                </c:pt>
                <c:pt idx="1400">
                  <c:v>37.87941</c:v>
                </c:pt>
                <c:pt idx="1401">
                  <c:v>37.913069999999998</c:v>
                </c:pt>
                <c:pt idx="1402">
                  <c:v>37.899259999999998</c:v>
                </c:pt>
                <c:pt idx="1403">
                  <c:v>37.897620000000003</c:v>
                </c:pt>
                <c:pt idx="1404">
                  <c:v>38.023519999999998</c:v>
                </c:pt>
                <c:pt idx="1405">
                  <c:v>37.932649999999995</c:v>
                </c:pt>
                <c:pt idx="1406">
                  <c:v>37.994800000000005</c:v>
                </c:pt>
                <c:pt idx="1407">
                  <c:v>37.979819999999997</c:v>
                </c:pt>
                <c:pt idx="1408">
                  <c:v>37.985989999999994</c:v>
                </c:pt>
                <c:pt idx="1409">
                  <c:v>38.022729999999996</c:v>
                </c:pt>
                <c:pt idx="1410">
                  <c:v>38.074200000000005</c:v>
                </c:pt>
                <c:pt idx="1411">
                  <c:v>38.033380000000001</c:v>
                </c:pt>
                <c:pt idx="1412">
                  <c:v>38.123249999999999</c:v>
                </c:pt>
                <c:pt idx="1413">
                  <c:v>38.12726</c:v>
                </c:pt>
                <c:pt idx="1414">
                  <c:v>38.045200000000001</c:v>
                </c:pt>
                <c:pt idx="1415">
                  <c:v>38.108870000000003</c:v>
                </c:pt>
                <c:pt idx="1416">
                  <c:v>38.113550000000004</c:v>
                </c:pt>
                <c:pt idx="1417">
                  <c:v>38.128130000000006</c:v>
                </c:pt>
                <c:pt idx="1418">
                  <c:v>38.133830000000003</c:v>
                </c:pt>
                <c:pt idx="1419">
                  <c:v>38.19218</c:v>
                </c:pt>
                <c:pt idx="1420">
                  <c:v>38.231290000000001</c:v>
                </c:pt>
                <c:pt idx="1421">
                  <c:v>38.230090000000004</c:v>
                </c:pt>
                <c:pt idx="1422">
                  <c:v>38.27722</c:v>
                </c:pt>
                <c:pt idx="1423">
                  <c:v>38.293399999999998</c:v>
                </c:pt>
                <c:pt idx="1424">
                  <c:v>38.331909999999993</c:v>
                </c:pt>
                <c:pt idx="1425">
                  <c:v>38.266910000000003</c:v>
                </c:pt>
                <c:pt idx="1426">
                  <c:v>38.367460000000001</c:v>
                </c:pt>
                <c:pt idx="1427">
                  <c:v>38.361819999999994</c:v>
                </c:pt>
                <c:pt idx="1428">
                  <c:v>38.330540000000006</c:v>
                </c:pt>
                <c:pt idx="1429">
                  <c:v>38.385620000000003</c:v>
                </c:pt>
                <c:pt idx="1430">
                  <c:v>38.387530000000005</c:v>
                </c:pt>
                <c:pt idx="1431">
                  <c:v>38.432699999999997</c:v>
                </c:pt>
                <c:pt idx="1432">
                  <c:v>38.359030000000004</c:v>
                </c:pt>
                <c:pt idx="1433">
                  <c:v>38.406379999999999</c:v>
                </c:pt>
                <c:pt idx="1434">
                  <c:v>38.41742</c:v>
                </c:pt>
                <c:pt idx="1435">
                  <c:v>38.484829999999995</c:v>
                </c:pt>
                <c:pt idx="1436">
                  <c:v>38.493510000000001</c:v>
                </c:pt>
                <c:pt idx="1437">
                  <c:v>38.465739999999997</c:v>
                </c:pt>
                <c:pt idx="1438">
                  <c:v>38.519799999999996</c:v>
                </c:pt>
                <c:pt idx="1439">
                  <c:v>38.496079999999999</c:v>
                </c:pt>
                <c:pt idx="1440">
                  <c:v>38.502450000000003</c:v>
                </c:pt>
                <c:pt idx="1441">
                  <c:v>38.597680000000004</c:v>
                </c:pt>
                <c:pt idx="1442">
                  <c:v>38.579080000000005</c:v>
                </c:pt>
                <c:pt idx="1443">
                  <c:v>38.597439999999999</c:v>
                </c:pt>
                <c:pt idx="1444">
                  <c:v>38.634830000000001</c:v>
                </c:pt>
                <c:pt idx="1445">
                  <c:v>38.651479999999999</c:v>
                </c:pt>
                <c:pt idx="1446">
                  <c:v>38.584760000000003</c:v>
                </c:pt>
                <c:pt idx="1447">
                  <c:v>38.661099999999998</c:v>
                </c:pt>
                <c:pt idx="1448">
                  <c:v>38.630720000000004</c:v>
                </c:pt>
                <c:pt idx="1449">
                  <c:v>38.707239999999999</c:v>
                </c:pt>
                <c:pt idx="1450">
                  <c:v>38.742919999999998</c:v>
                </c:pt>
                <c:pt idx="1451">
                  <c:v>38.70684</c:v>
                </c:pt>
                <c:pt idx="1452">
                  <c:v>38.789320000000004</c:v>
                </c:pt>
                <c:pt idx="1453">
                  <c:v>38.766349999999996</c:v>
                </c:pt>
                <c:pt idx="1454">
                  <c:v>38.86063</c:v>
                </c:pt>
                <c:pt idx="1455">
                  <c:v>38.804679999999998</c:v>
                </c:pt>
                <c:pt idx="1456">
                  <c:v>38.894959999999998</c:v>
                </c:pt>
                <c:pt idx="1457">
                  <c:v>38.859499999999997</c:v>
                </c:pt>
                <c:pt idx="1458">
                  <c:v>38.886829999999996</c:v>
                </c:pt>
                <c:pt idx="1459">
                  <c:v>38.888629999999999</c:v>
                </c:pt>
                <c:pt idx="1460">
                  <c:v>38.901910000000001</c:v>
                </c:pt>
                <c:pt idx="1461">
                  <c:v>38.973649999999999</c:v>
                </c:pt>
                <c:pt idx="1462">
                  <c:v>38.99438</c:v>
                </c:pt>
                <c:pt idx="1463">
                  <c:v>38.973170000000003</c:v>
                </c:pt>
                <c:pt idx="1464">
                  <c:v>38.970060000000004</c:v>
                </c:pt>
                <c:pt idx="1465">
                  <c:v>39.069220000000001</c:v>
                </c:pt>
                <c:pt idx="1466">
                  <c:v>39.094149999999999</c:v>
                </c:pt>
                <c:pt idx="1467">
                  <c:v>39.084849999999996</c:v>
                </c:pt>
                <c:pt idx="1468">
                  <c:v>39.013760000000005</c:v>
                </c:pt>
                <c:pt idx="1469">
                  <c:v>39.1036</c:v>
                </c:pt>
                <c:pt idx="1470">
                  <c:v>39.124029999999998</c:v>
                </c:pt>
                <c:pt idx="1471">
                  <c:v>39.10971</c:v>
                </c:pt>
                <c:pt idx="1472">
                  <c:v>39.066360000000003</c:v>
                </c:pt>
                <c:pt idx="1473">
                  <c:v>39.137009999999997</c:v>
                </c:pt>
                <c:pt idx="1474">
                  <c:v>39.137360000000001</c:v>
                </c:pt>
                <c:pt idx="1475">
                  <c:v>39.12359</c:v>
                </c:pt>
                <c:pt idx="1476">
                  <c:v>39.166760000000004</c:v>
                </c:pt>
                <c:pt idx="1477">
                  <c:v>39.266929999999995</c:v>
                </c:pt>
                <c:pt idx="1478">
                  <c:v>39.260040000000004</c:v>
                </c:pt>
                <c:pt idx="1479">
                  <c:v>39.261860000000006</c:v>
                </c:pt>
                <c:pt idx="1480">
                  <c:v>39.309730000000002</c:v>
                </c:pt>
                <c:pt idx="1481">
                  <c:v>39.320709999999998</c:v>
                </c:pt>
                <c:pt idx="1482">
                  <c:v>39.366230000000002</c:v>
                </c:pt>
                <c:pt idx="1483">
                  <c:v>39.280080000000005</c:v>
                </c:pt>
                <c:pt idx="1484">
                  <c:v>39.321010000000001</c:v>
                </c:pt>
                <c:pt idx="1485">
                  <c:v>39.376260000000002</c:v>
                </c:pt>
                <c:pt idx="1486">
                  <c:v>39.355559999999997</c:v>
                </c:pt>
                <c:pt idx="1487">
                  <c:v>39.397759999999998</c:v>
                </c:pt>
                <c:pt idx="1488">
                  <c:v>39.38917</c:v>
                </c:pt>
                <c:pt idx="1489">
                  <c:v>39.350499999999997</c:v>
                </c:pt>
                <c:pt idx="1490">
                  <c:v>39.448169999999998</c:v>
                </c:pt>
                <c:pt idx="1491">
                  <c:v>39.482959999999999</c:v>
                </c:pt>
                <c:pt idx="1492">
                  <c:v>39.460990000000002</c:v>
                </c:pt>
                <c:pt idx="1493">
                  <c:v>39.519089999999998</c:v>
                </c:pt>
                <c:pt idx="1494">
                  <c:v>39.435850000000002</c:v>
                </c:pt>
                <c:pt idx="1495">
                  <c:v>39.46564</c:v>
                </c:pt>
                <c:pt idx="1496">
                  <c:v>39.611609999999999</c:v>
                </c:pt>
                <c:pt idx="1497">
                  <c:v>39.553820000000002</c:v>
                </c:pt>
                <c:pt idx="1498">
                  <c:v>39.552490000000006</c:v>
                </c:pt>
                <c:pt idx="1499">
                  <c:v>39.579740000000001</c:v>
                </c:pt>
                <c:pt idx="1500">
                  <c:v>39.695260000000005</c:v>
                </c:pt>
                <c:pt idx="1501">
                  <c:v>39.601469999999999</c:v>
                </c:pt>
                <c:pt idx="1502">
                  <c:v>39.6706</c:v>
                </c:pt>
                <c:pt idx="1503">
                  <c:v>39.689230000000002</c:v>
                </c:pt>
                <c:pt idx="1504">
                  <c:v>39.667760000000001</c:v>
                </c:pt>
                <c:pt idx="1505">
                  <c:v>39.696309999999997</c:v>
                </c:pt>
                <c:pt idx="1506">
                  <c:v>39.65457</c:v>
                </c:pt>
                <c:pt idx="1507">
                  <c:v>39.767610000000005</c:v>
                </c:pt>
                <c:pt idx="1508">
                  <c:v>39.75123</c:v>
                </c:pt>
                <c:pt idx="1509">
                  <c:v>39.79665</c:v>
                </c:pt>
                <c:pt idx="1510">
                  <c:v>39.809179999999998</c:v>
                </c:pt>
                <c:pt idx="1511">
                  <c:v>39.803940000000004</c:v>
                </c:pt>
                <c:pt idx="1512">
                  <c:v>39.83549</c:v>
                </c:pt>
                <c:pt idx="1513">
                  <c:v>39.803339999999999</c:v>
                </c:pt>
                <c:pt idx="1514">
                  <c:v>39.838999999999999</c:v>
                </c:pt>
                <c:pt idx="1515">
                  <c:v>39.941969999999998</c:v>
                </c:pt>
                <c:pt idx="1516">
                  <c:v>39.882289999999998</c:v>
                </c:pt>
                <c:pt idx="1517">
                  <c:v>39.910180000000004</c:v>
                </c:pt>
                <c:pt idx="1518">
                  <c:v>39.914730000000006</c:v>
                </c:pt>
                <c:pt idx="1519">
                  <c:v>39.913260000000001</c:v>
                </c:pt>
                <c:pt idx="1520">
                  <c:v>39.977429999999998</c:v>
                </c:pt>
                <c:pt idx="1521">
                  <c:v>40.031079999999996</c:v>
                </c:pt>
                <c:pt idx="1522">
                  <c:v>39.960370000000005</c:v>
                </c:pt>
                <c:pt idx="1523">
                  <c:v>39.997720000000001</c:v>
                </c:pt>
                <c:pt idx="1524">
                  <c:v>39.959719999999997</c:v>
                </c:pt>
                <c:pt idx="1525">
                  <c:v>40.016109999999998</c:v>
                </c:pt>
                <c:pt idx="1526">
                  <c:v>40.071429999999999</c:v>
                </c:pt>
                <c:pt idx="1527">
                  <c:v>40.05254</c:v>
                </c:pt>
                <c:pt idx="1528">
                  <c:v>40.12256</c:v>
                </c:pt>
                <c:pt idx="1529">
                  <c:v>40.146920000000001</c:v>
                </c:pt>
                <c:pt idx="1530">
                  <c:v>40.084960000000002</c:v>
                </c:pt>
                <c:pt idx="1531">
                  <c:v>40.102249999999998</c:v>
                </c:pt>
                <c:pt idx="1532">
                  <c:v>40.164009999999998</c:v>
                </c:pt>
                <c:pt idx="1533">
                  <c:v>40.232810000000001</c:v>
                </c:pt>
                <c:pt idx="1534">
                  <c:v>40.135809999999999</c:v>
                </c:pt>
                <c:pt idx="1535">
                  <c:v>40.201540000000001</c:v>
                </c:pt>
                <c:pt idx="1536">
                  <c:v>40.288900000000005</c:v>
                </c:pt>
                <c:pt idx="1537">
                  <c:v>40.202590000000001</c:v>
                </c:pt>
                <c:pt idx="1538">
                  <c:v>40.316960000000002</c:v>
                </c:pt>
                <c:pt idx="1539">
                  <c:v>40.258580000000002</c:v>
                </c:pt>
                <c:pt idx="1540">
                  <c:v>40.221359999999997</c:v>
                </c:pt>
                <c:pt idx="1541">
                  <c:v>40.309820000000002</c:v>
                </c:pt>
                <c:pt idx="1542">
                  <c:v>40.347750000000005</c:v>
                </c:pt>
                <c:pt idx="1543">
                  <c:v>40.343400000000003</c:v>
                </c:pt>
                <c:pt idx="1544">
                  <c:v>40.320630000000001</c:v>
                </c:pt>
                <c:pt idx="1545">
                  <c:v>40.328669999999995</c:v>
                </c:pt>
                <c:pt idx="1546">
                  <c:v>40.335589999999996</c:v>
                </c:pt>
                <c:pt idx="1547">
                  <c:v>40.437920000000005</c:v>
                </c:pt>
                <c:pt idx="1548">
                  <c:v>40.383070000000004</c:v>
                </c:pt>
                <c:pt idx="1549">
                  <c:v>40.420999999999999</c:v>
                </c:pt>
                <c:pt idx="1550">
                  <c:v>40.40222</c:v>
                </c:pt>
                <c:pt idx="1551">
                  <c:v>40.416260000000001</c:v>
                </c:pt>
                <c:pt idx="1552">
                  <c:v>40.435609999999997</c:v>
                </c:pt>
                <c:pt idx="1553">
                  <c:v>40.476949999999995</c:v>
                </c:pt>
                <c:pt idx="1554">
                  <c:v>40.556739999999998</c:v>
                </c:pt>
                <c:pt idx="1555">
                  <c:v>40.538420000000002</c:v>
                </c:pt>
                <c:pt idx="1556">
                  <c:v>40.5015</c:v>
                </c:pt>
                <c:pt idx="1557">
                  <c:v>40.57817</c:v>
                </c:pt>
                <c:pt idx="1558">
                  <c:v>40.548400000000001</c:v>
                </c:pt>
                <c:pt idx="1559">
                  <c:v>40.609090000000002</c:v>
                </c:pt>
                <c:pt idx="1560">
                  <c:v>40.596130000000002</c:v>
                </c:pt>
                <c:pt idx="1561">
                  <c:v>40.632670000000005</c:v>
                </c:pt>
                <c:pt idx="1562">
                  <c:v>40.641959999999997</c:v>
                </c:pt>
                <c:pt idx="1563">
                  <c:v>40.681340000000006</c:v>
                </c:pt>
                <c:pt idx="1564">
                  <c:v>40.708860000000001</c:v>
                </c:pt>
                <c:pt idx="1565">
                  <c:v>40.677280000000003</c:v>
                </c:pt>
                <c:pt idx="1566">
                  <c:v>40.716660000000005</c:v>
                </c:pt>
                <c:pt idx="1567">
                  <c:v>40.714500000000001</c:v>
                </c:pt>
                <c:pt idx="1568">
                  <c:v>40.800820000000002</c:v>
                </c:pt>
                <c:pt idx="1569">
                  <c:v>40.771000000000001</c:v>
                </c:pt>
                <c:pt idx="1570">
                  <c:v>40.763500000000001</c:v>
                </c:pt>
                <c:pt idx="1571">
                  <c:v>40.8262</c:v>
                </c:pt>
                <c:pt idx="1572">
                  <c:v>40.839919999999999</c:v>
                </c:pt>
                <c:pt idx="1573">
                  <c:v>40.757799999999996</c:v>
                </c:pt>
                <c:pt idx="1574">
                  <c:v>40.754989999999999</c:v>
                </c:pt>
                <c:pt idx="1575">
                  <c:v>40.784840000000003</c:v>
                </c:pt>
                <c:pt idx="1576">
                  <c:v>40.875479999999996</c:v>
                </c:pt>
                <c:pt idx="1577">
                  <c:v>40.857810000000001</c:v>
                </c:pt>
                <c:pt idx="1578">
                  <c:v>40.906280000000002</c:v>
                </c:pt>
                <c:pt idx="1579">
                  <c:v>40.867059999999995</c:v>
                </c:pt>
                <c:pt idx="1580">
                  <c:v>40.957529999999998</c:v>
                </c:pt>
                <c:pt idx="1581">
                  <c:v>40.900560000000006</c:v>
                </c:pt>
                <c:pt idx="1582">
                  <c:v>40.913080000000001</c:v>
                </c:pt>
                <c:pt idx="1583">
                  <c:v>40.89526</c:v>
                </c:pt>
                <c:pt idx="1584">
                  <c:v>40.943239999999996</c:v>
                </c:pt>
                <c:pt idx="1585">
                  <c:v>40.950330000000001</c:v>
                </c:pt>
                <c:pt idx="1586">
                  <c:v>40.998930000000001</c:v>
                </c:pt>
                <c:pt idx="1587">
                  <c:v>41.084429999999998</c:v>
                </c:pt>
                <c:pt idx="1588">
                  <c:v>41.04025</c:v>
                </c:pt>
                <c:pt idx="1589">
                  <c:v>41.048899999999996</c:v>
                </c:pt>
                <c:pt idx="1590">
                  <c:v>41.044510000000002</c:v>
                </c:pt>
                <c:pt idx="1591">
                  <c:v>41.015280000000004</c:v>
                </c:pt>
                <c:pt idx="1592">
                  <c:v>41.016759999999998</c:v>
                </c:pt>
                <c:pt idx="1593">
                  <c:v>41.101459999999996</c:v>
                </c:pt>
                <c:pt idx="1594">
                  <c:v>41.090090000000004</c:v>
                </c:pt>
                <c:pt idx="1595">
                  <c:v>41.078490000000002</c:v>
                </c:pt>
                <c:pt idx="1596">
                  <c:v>41.098320000000001</c:v>
                </c:pt>
                <c:pt idx="1597">
                  <c:v>41.136380000000003</c:v>
                </c:pt>
                <c:pt idx="1598">
                  <c:v>41.093879999999999</c:v>
                </c:pt>
                <c:pt idx="1599">
                  <c:v>41.169079999999994</c:v>
                </c:pt>
                <c:pt idx="1600">
                  <c:v>41.191989999999997</c:v>
                </c:pt>
                <c:pt idx="1601">
                  <c:v>41.126780000000004</c:v>
                </c:pt>
                <c:pt idx="1602">
                  <c:v>41.234499999999997</c:v>
                </c:pt>
                <c:pt idx="1603">
                  <c:v>41.21405</c:v>
                </c:pt>
                <c:pt idx="1604">
                  <c:v>41.181200000000004</c:v>
                </c:pt>
                <c:pt idx="1605">
                  <c:v>41.195910000000005</c:v>
                </c:pt>
                <c:pt idx="1606">
                  <c:v>41.268419999999999</c:v>
                </c:pt>
                <c:pt idx="1607">
                  <c:v>41.27064</c:v>
                </c:pt>
                <c:pt idx="1608">
                  <c:v>41.203539999999997</c:v>
                </c:pt>
                <c:pt idx="1609">
                  <c:v>41.256160000000001</c:v>
                </c:pt>
                <c:pt idx="1610">
                  <c:v>41.301369999999999</c:v>
                </c:pt>
                <c:pt idx="1611">
                  <c:v>41.193809999999999</c:v>
                </c:pt>
                <c:pt idx="1612">
                  <c:v>41.242010000000001</c:v>
                </c:pt>
                <c:pt idx="1613">
                  <c:v>41.275239999999997</c:v>
                </c:pt>
                <c:pt idx="1614">
                  <c:v>41.233890000000002</c:v>
                </c:pt>
                <c:pt idx="1615">
                  <c:v>41.2637</c:v>
                </c:pt>
                <c:pt idx="1616">
                  <c:v>41.252579999999995</c:v>
                </c:pt>
                <c:pt idx="1617">
                  <c:v>41.224089999999997</c:v>
                </c:pt>
                <c:pt idx="1618">
                  <c:v>41.229520000000001</c:v>
                </c:pt>
                <c:pt idx="1619">
                  <c:v>41.26587</c:v>
                </c:pt>
                <c:pt idx="1620">
                  <c:v>41.279490000000003</c:v>
                </c:pt>
                <c:pt idx="1621">
                  <c:v>41.242229999999999</c:v>
                </c:pt>
                <c:pt idx="1622">
                  <c:v>41.207439999999998</c:v>
                </c:pt>
                <c:pt idx="1623">
                  <c:v>41.305130000000005</c:v>
                </c:pt>
                <c:pt idx="1624">
                  <c:v>41.234640000000006</c:v>
                </c:pt>
                <c:pt idx="1625">
                  <c:v>41.262020000000007</c:v>
                </c:pt>
                <c:pt idx="1626">
                  <c:v>41.309699999999999</c:v>
                </c:pt>
                <c:pt idx="1627">
                  <c:v>41.19735</c:v>
                </c:pt>
                <c:pt idx="1628">
                  <c:v>41.208030000000001</c:v>
                </c:pt>
                <c:pt idx="1629">
                  <c:v>41.250059999999998</c:v>
                </c:pt>
                <c:pt idx="1630">
                  <c:v>41.21602</c:v>
                </c:pt>
                <c:pt idx="1631">
                  <c:v>41.226529999999997</c:v>
                </c:pt>
                <c:pt idx="1632">
                  <c:v>41.275680000000001</c:v>
                </c:pt>
                <c:pt idx="1633">
                  <c:v>41.275959999999998</c:v>
                </c:pt>
                <c:pt idx="1634">
                  <c:v>41.267699999999998</c:v>
                </c:pt>
                <c:pt idx="1635">
                  <c:v>41.260339999999999</c:v>
                </c:pt>
                <c:pt idx="1636">
                  <c:v>41.231450000000002</c:v>
                </c:pt>
                <c:pt idx="1637">
                  <c:v>41.209629999999997</c:v>
                </c:pt>
                <c:pt idx="1638">
                  <c:v>41.215590000000006</c:v>
                </c:pt>
                <c:pt idx="1639">
                  <c:v>41.190480000000001</c:v>
                </c:pt>
                <c:pt idx="1640">
                  <c:v>41.224969999999999</c:v>
                </c:pt>
                <c:pt idx="1641">
                  <c:v>41.208630000000007</c:v>
                </c:pt>
                <c:pt idx="1642">
                  <c:v>41.27807</c:v>
                </c:pt>
                <c:pt idx="1643">
                  <c:v>41.232709999999997</c:v>
                </c:pt>
                <c:pt idx="1644">
                  <c:v>41.22907</c:v>
                </c:pt>
                <c:pt idx="1645">
                  <c:v>41.255989999999997</c:v>
                </c:pt>
                <c:pt idx="1646">
                  <c:v>41.227930000000001</c:v>
                </c:pt>
                <c:pt idx="1647">
                  <c:v>41.256529999999998</c:v>
                </c:pt>
                <c:pt idx="1648">
                  <c:v>41.233350000000002</c:v>
                </c:pt>
                <c:pt idx="1649">
                  <c:v>41.268830000000001</c:v>
                </c:pt>
                <c:pt idx="1650">
                  <c:v>41.313279999999999</c:v>
                </c:pt>
                <c:pt idx="1651">
                  <c:v>41.224040000000002</c:v>
                </c:pt>
                <c:pt idx="1652">
                  <c:v>41.26755</c:v>
                </c:pt>
                <c:pt idx="1653">
                  <c:v>41.269189999999995</c:v>
                </c:pt>
                <c:pt idx="1654">
                  <c:v>41.2258</c:v>
                </c:pt>
                <c:pt idx="1655">
                  <c:v>41.246130000000001</c:v>
                </c:pt>
                <c:pt idx="1656">
                  <c:v>41.283450000000002</c:v>
                </c:pt>
                <c:pt idx="1657">
                  <c:v>41.27637</c:v>
                </c:pt>
                <c:pt idx="1658">
                  <c:v>41.290399999999998</c:v>
                </c:pt>
                <c:pt idx="1659">
                  <c:v>41.297779999999996</c:v>
                </c:pt>
                <c:pt idx="1660">
                  <c:v>41.25535</c:v>
                </c:pt>
                <c:pt idx="1661">
                  <c:v>41.2744</c:v>
                </c:pt>
                <c:pt idx="1662">
                  <c:v>41.206449999999997</c:v>
                </c:pt>
                <c:pt idx="1663">
                  <c:v>41.231310000000001</c:v>
                </c:pt>
                <c:pt idx="1664">
                  <c:v>41.216180000000001</c:v>
                </c:pt>
                <c:pt idx="1665">
                  <c:v>41.208309999999997</c:v>
                </c:pt>
                <c:pt idx="1666">
                  <c:v>41.255020000000002</c:v>
                </c:pt>
                <c:pt idx="1667">
                  <c:v>41.228769999999997</c:v>
                </c:pt>
                <c:pt idx="1668">
                  <c:v>41.21481</c:v>
                </c:pt>
                <c:pt idx="1669">
                  <c:v>41.25694</c:v>
                </c:pt>
                <c:pt idx="1670">
                  <c:v>41.21172</c:v>
                </c:pt>
                <c:pt idx="1671">
                  <c:v>41.200340000000004</c:v>
                </c:pt>
                <c:pt idx="1672">
                  <c:v>41.250689999999999</c:v>
                </c:pt>
                <c:pt idx="1673">
                  <c:v>41.213000000000001</c:v>
                </c:pt>
                <c:pt idx="1674">
                  <c:v>41.184850000000004</c:v>
                </c:pt>
                <c:pt idx="1675">
                  <c:v>41.22992</c:v>
                </c:pt>
                <c:pt idx="1676">
                  <c:v>41.247390000000003</c:v>
                </c:pt>
                <c:pt idx="1677">
                  <c:v>41.258580000000002</c:v>
                </c:pt>
                <c:pt idx="1678">
                  <c:v>41.392890000000001</c:v>
                </c:pt>
                <c:pt idx="1679">
                  <c:v>41.282449999999997</c:v>
                </c:pt>
                <c:pt idx="1680">
                  <c:v>41.254569999999994</c:v>
                </c:pt>
                <c:pt idx="1681">
                  <c:v>41.232390000000002</c:v>
                </c:pt>
                <c:pt idx="1682">
                  <c:v>41.190089999999998</c:v>
                </c:pt>
                <c:pt idx="1683">
                  <c:v>41.278970000000001</c:v>
                </c:pt>
                <c:pt idx="1684">
                  <c:v>41.22137</c:v>
                </c:pt>
                <c:pt idx="1685">
                  <c:v>41.224179999999997</c:v>
                </c:pt>
                <c:pt idx="1686">
                  <c:v>41.264530000000001</c:v>
                </c:pt>
                <c:pt idx="1687">
                  <c:v>41.238900000000001</c:v>
                </c:pt>
                <c:pt idx="1688">
                  <c:v>41.216570000000004</c:v>
                </c:pt>
                <c:pt idx="1689">
                  <c:v>41.31456</c:v>
                </c:pt>
                <c:pt idx="1690">
                  <c:v>41.217789999999994</c:v>
                </c:pt>
                <c:pt idx="1691">
                  <c:v>41.252089999999995</c:v>
                </c:pt>
                <c:pt idx="1692">
                  <c:v>41.277709999999999</c:v>
                </c:pt>
                <c:pt idx="1693">
                  <c:v>41.229979999999998</c:v>
                </c:pt>
                <c:pt idx="1694">
                  <c:v>41.179849999999995</c:v>
                </c:pt>
                <c:pt idx="1695">
                  <c:v>41.306290000000004</c:v>
                </c:pt>
                <c:pt idx="1696">
                  <c:v>41.278059999999996</c:v>
                </c:pt>
                <c:pt idx="1697">
                  <c:v>41.218690000000002</c:v>
                </c:pt>
                <c:pt idx="1698">
                  <c:v>41.170439999999999</c:v>
                </c:pt>
                <c:pt idx="1699">
                  <c:v>41.199399999999997</c:v>
                </c:pt>
                <c:pt idx="1700">
                  <c:v>41.239669999999997</c:v>
                </c:pt>
                <c:pt idx="1701">
                  <c:v>41.251549999999995</c:v>
                </c:pt>
                <c:pt idx="1702">
                  <c:v>41.242789999999999</c:v>
                </c:pt>
                <c:pt idx="1703">
                  <c:v>41.208090000000006</c:v>
                </c:pt>
                <c:pt idx="1704">
                  <c:v>41.268000000000001</c:v>
                </c:pt>
                <c:pt idx="1705">
                  <c:v>41.269239999999996</c:v>
                </c:pt>
                <c:pt idx="1706">
                  <c:v>41.26446</c:v>
                </c:pt>
                <c:pt idx="1707">
                  <c:v>41.196719999999999</c:v>
                </c:pt>
                <c:pt idx="1708">
                  <c:v>41.19258</c:v>
                </c:pt>
                <c:pt idx="1709">
                  <c:v>41.258070000000004</c:v>
                </c:pt>
                <c:pt idx="1710">
                  <c:v>41.230669999999996</c:v>
                </c:pt>
                <c:pt idx="1711">
                  <c:v>41.22139</c:v>
                </c:pt>
                <c:pt idx="1712">
                  <c:v>41.257849999999998</c:v>
                </c:pt>
                <c:pt idx="1713">
                  <c:v>41.283019999999993</c:v>
                </c:pt>
                <c:pt idx="1714">
                  <c:v>41.272109999999998</c:v>
                </c:pt>
                <c:pt idx="1715">
                  <c:v>41.220239999999997</c:v>
                </c:pt>
                <c:pt idx="1716">
                  <c:v>41.28107</c:v>
                </c:pt>
                <c:pt idx="1717">
                  <c:v>41.227550000000001</c:v>
                </c:pt>
                <c:pt idx="1718">
                  <c:v>41.228090000000002</c:v>
                </c:pt>
                <c:pt idx="1719">
                  <c:v>41.200490000000002</c:v>
                </c:pt>
                <c:pt idx="1720">
                  <c:v>41.224179999999997</c:v>
                </c:pt>
                <c:pt idx="1721">
                  <c:v>41.194330000000001</c:v>
                </c:pt>
                <c:pt idx="1722">
                  <c:v>41.235109999999999</c:v>
                </c:pt>
                <c:pt idx="1723">
                  <c:v>41.276680000000006</c:v>
                </c:pt>
                <c:pt idx="1724">
                  <c:v>41.271009999999997</c:v>
                </c:pt>
                <c:pt idx="1725">
                  <c:v>41.289399999999993</c:v>
                </c:pt>
                <c:pt idx="1726">
                  <c:v>41.203990000000005</c:v>
                </c:pt>
                <c:pt idx="1727">
                  <c:v>41.212760000000003</c:v>
                </c:pt>
                <c:pt idx="1728">
                  <c:v>41.277160000000002</c:v>
                </c:pt>
                <c:pt idx="1729">
                  <c:v>41.25647</c:v>
                </c:pt>
                <c:pt idx="1730">
                  <c:v>41.217770000000002</c:v>
                </c:pt>
                <c:pt idx="1731">
                  <c:v>41.24062</c:v>
                </c:pt>
                <c:pt idx="1732">
                  <c:v>41.30283</c:v>
                </c:pt>
                <c:pt idx="1733">
                  <c:v>41.308100000000003</c:v>
                </c:pt>
                <c:pt idx="1734">
                  <c:v>41.269080000000002</c:v>
                </c:pt>
                <c:pt idx="1735">
                  <c:v>41.186329999999998</c:v>
                </c:pt>
                <c:pt idx="1736">
                  <c:v>41.269399999999997</c:v>
                </c:pt>
                <c:pt idx="1737">
                  <c:v>41.261180000000003</c:v>
                </c:pt>
                <c:pt idx="1738">
                  <c:v>41.259990000000002</c:v>
                </c:pt>
                <c:pt idx="1739">
                  <c:v>41.29909</c:v>
                </c:pt>
                <c:pt idx="1740">
                  <c:v>41.184980000000003</c:v>
                </c:pt>
                <c:pt idx="1741">
                  <c:v>41.257549999999995</c:v>
                </c:pt>
                <c:pt idx="1742">
                  <c:v>41.261199999999995</c:v>
                </c:pt>
                <c:pt idx="1743">
                  <c:v>41.172290000000004</c:v>
                </c:pt>
                <c:pt idx="1744">
                  <c:v>41.230150000000002</c:v>
                </c:pt>
                <c:pt idx="1745">
                  <c:v>41.188469999999995</c:v>
                </c:pt>
                <c:pt idx="1746">
                  <c:v>41.313969999999998</c:v>
                </c:pt>
                <c:pt idx="1747">
                  <c:v>41.2027</c:v>
                </c:pt>
                <c:pt idx="1748">
                  <c:v>41.1999</c:v>
                </c:pt>
                <c:pt idx="1749">
                  <c:v>41.20966</c:v>
                </c:pt>
                <c:pt idx="1750">
                  <c:v>41.189889999999998</c:v>
                </c:pt>
                <c:pt idx="1751">
                  <c:v>41.195049999999995</c:v>
                </c:pt>
                <c:pt idx="1752">
                  <c:v>41.244210000000002</c:v>
                </c:pt>
                <c:pt idx="1753">
                  <c:v>41.289540000000002</c:v>
                </c:pt>
                <c:pt idx="1754">
                  <c:v>41.182959999999994</c:v>
                </c:pt>
                <c:pt idx="1755">
                  <c:v>41.245840000000001</c:v>
                </c:pt>
                <c:pt idx="1756">
                  <c:v>41.200809999999997</c:v>
                </c:pt>
                <c:pt idx="1757">
                  <c:v>41.265979999999999</c:v>
                </c:pt>
                <c:pt idx="1758">
                  <c:v>41.204079999999998</c:v>
                </c:pt>
                <c:pt idx="1759">
                  <c:v>41.140389999999996</c:v>
                </c:pt>
                <c:pt idx="1760">
                  <c:v>41.233289999999997</c:v>
                </c:pt>
                <c:pt idx="1761">
                  <c:v>41.222179999999994</c:v>
                </c:pt>
                <c:pt idx="1762">
                  <c:v>41.215090000000004</c:v>
                </c:pt>
                <c:pt idx="1763">
                  <c:v>41.249550000000006</c:v>
                </c:pt>
                <c:pt idx="1764">
                  <c:v>41.312010000000001</c:v>
                </c:pt>
                <c:pt idx="1765">
                  <c:v>41.270780000000002</c:v>
                </c:pt>
                <c:pt idx="1766">
                  <c:v>41.179519999999997</c:v>
                </c:pt>
                <c:pt idx="1767">
                  <c:v>41.279589999999999</c:v>
                </c:pt>
                <c:pt idx="1768">
                  <c:v>41.253300000000003</c:v>
                </c:pt>
                <c:pt idx="1769">
                  <c:v>41.324809999999999</c:v>
                </c:pt>
                <c:pt idx="1770">
                  <c:v>41.250309999999999</c:v>
                </c:pt>
                <c:pt idx="1771">
                  <c:v>41.230999999999995</c:v>
                </c:pt>
                <c:pt idx="1772">
                  <c:v>41.16245</c:v>
                </c:pt>
                <c:pt idx="1773">
                  <c:v>41.303789999999999</c:v>
                </c:pt>
                <c:pt idx="1774">
                  <c:v>41.195639999999997</c:v>
                </c:pt>
                <c:pt idx="1775">
                  <c:v>41.182020000000001</c:v>
                </c:pt>
                <c:pt idx="1776">
                  <c:v>41.241070000000001</c:v>
                </c:pt>
                <c:pt idx="1777">
                  <c:v>41.25168</c:v>
                </c:pt>
                <c:pt idx="1778">
                  <c:v>41.248049999999999</c:v>
                </c:pt>
                <c:pt idx="1779">
                  <c:v>41.246900000000004</c:v>
                </c:pt>
                <c:pt idx="1780">
                  <c:v>41.224170000000001</c:v>
                </c:pt>
                <c:pt idx="1781">
                  <c:v>41.272129999999997</c:v>
                </c:pt>
                <c:pt idx="1782">
                  <c:v>41.18562</c:v>
                </c:pt>
                <c:pt idx="1783">
                  <c:v>41.251889999999996</c:v>
                </c:pt>
                <c:pt idx="1784">
                  <c:v>41.210059999999999</c:v>
                </c:pt>
                <c:pt idx="1785">
                  <c:v>41.198740000000001</c:v>
                </c:pt>
                <c:pt idx="1786">
                  <c:v>41.191949999999999</c:v>
                </c:pt>
                <c:pt idx="1787">
                  <c:v>41.180080000000004</c:v>
                </c:pt>
                <c:pt idx="1788">
                  <c:v>41.18627</c:v>
                </c:pt>
                <c:pt idx="1789">
                  <c:v>41.153330000000004</c:v>
                </c:pt>
                <c:pt idx="1790">
                  <c:v>41.221290000000003</c:v>
                </c:pt>
                <c:pt idx="1791">
                  <c:v>41.232699999999994</c:v>
                </c:pt>
                <c:pt idx="1792">
                  <c:v>41.22804</c:v>
                </c:pt>
                <c:pt idx="1793">
                  <c:v>41.243729999999999</c:v>
                </c:pt>
                <c:pt idx="1794">
                  <c:v>41.247230000000002</c:v>
                </c:pt>
                <c:pt idx="1795">
                  <c:v>41.194450000000003</c:v>
                </c:pt>
                <c:pt idx="1796">
                  <c:v>41.234380000000002</c:v>
                </c:pt>
                <c:pt idx="1797">
                  <c:v>41.197589999999998</c:v>
                </c:pt>
                <c:pt idx="1798">
                  <c:v>41.162320000000001</c:v>
                </c:pt>
                <c:pt idx="1799">
                  <c:v>41.224959999999996</c:v>
                </c:pt>
                <c:pt idx="1800">
                  <c:v>41.214309999999998</c:v>
                </c:pt>
                <c:pt idx="1801">
                  <c:v>41.247039999999998</c:v>
                </c:pt>
                <c:pt idx="1802">
                  <c:v>41.174199999999999</c:v>
                </c:pt>
                <c:pt idx="1803">
                  <c:v>41.214439999999996</c:v>
                </c:pt>
                <c:pt idx="1804">
                  <c:v>41.17418</c:v>
                </c:pt>
                <c:pt idx="1805">
                  <c:v>41.254739999999998</c:v>
                </c:pt>
                <c:pt idx="1806">
                  <c:v>41.208030000000001</c:v>
                </c:pt>
                <c:pt idx="1807">
                  <c:v>41.212859999999999</c:v>
                </c:pt>
                <c:pt idx="1808">
                  <c:v>41.19829</c:v>
                </c:pt>
                <c:pt idx="1809">
                  <c:v>41.23366</c:v>
                </c:pt>
                <c:pt idx="1810">
                  <c:v>41.191090000000003</c:v>
                </c:pt>
                <c:pt idx="1811">
                  <c:v>41.182850000000002</c:v>
                </c:pt>
                <c:pt idx="1812">
                  <c:v>41.093329999999995</c:v>
                </c:pt>
                <c:pt idx="1813">
                  <c:v>41.218400000000003</c:v>
                </c:pt>
                <c:pt idx="1814">
                  <c:v>41.267239999999994</c:v>
                </c:pt>
                <c:pt idx="1815">
                  <c:v>41.255609999999997</c:v>
                </c:pt>
                <c:pt idx="1816">
                  <c:v>41.273270000000004</c:v>
                </c:pt>
                <c:pt idx="1817">
                  <c:v>41.177100000000003</c:v>
                </c:pt>
                <c:pt idx="1818">
                  <c:v>41.180910000000004</c:v>
                </c:pt>
                <c:pt idx="1819">
                  <c:v>41.234850000000002</c:v>
                </c:pt>
                <c:pt idx="1820">
                  <c:v>41.216700000000003</c:v>
                </c:pt>
                <c:pt idx="1821">
                  <c:v>41.222210000000004</c:v>
                </c:pt>
                <c:pt idx="1822">
                  <c:v>41.212150000000001</c:v>
                </c:pt>
                <c:pt idx="1823">
                  <c:v>41.189109999999999</c:v>
                </c:pt>
                <c:pt idx="1824">
                  <c:v>41.185939999999995</c:v>
                </c:pt>
                <c:pt idx="1825">
                  <c:v>41.17033</c:v>
                </c:pt>
                <c:pt idx="1826">
                  <c:v>41.280470000000001</c:v>
                </c:pt>
                <c:pt idx="1827">
                  <c:v>41.178039999999996</c:v>
                </c:pt>
                <c:pt idx="1828">
                  <c:v>41.195039999999999</c:v>
                </c:pt>
                <c:pt idx="1829">
                  <c:v>41.233550000000001</c:v>
                </c:pt>
                <c:pt idx="1830">
                  <c:v>41.278059999999996</c:v>
                </c:pt>
                <c:pt idx="1831">
                  <c:v>41.275279999999995</c:v>
                </c:pt>
                <c:pt idx="1832">
                  <c:v>41.248670000000004</c:v>
                </c:pt>
                <c:pt idx="1833">
                  <c:v>41.241930000000004</c:v>
                </c:pt>
                <c:pt idx="1834">
                  <c:v>41.227729999999994</c:v>
                </c:pt>
                <c:pt idx="1835">
                  <c:v>41.229010000000002</c:v>
                </c:pt>
                <c:pt idx="1836">
                  <c:v>41.180500000000002</c:v>
                </c:pt>
                <c:pt idx="1837">
                  <c:v>41.232869999999998</c:v>
                </c:pt>
                <c:pt idx="1838">
                  <c:v>41.216610000000003</c:v>
                </c:pt>
                <c:pt idx="1839">
                  <c:v>41.221540000000005</c:v>
                </c:pt>
                <c:pt idx="1840">
                  <c:v>41.23415</c:v>
                </c:pt>
                <c:pt idx="1841">
                  <c:v>41.236899999999999</c:v>
                </c:pt>
                <c:pt idx="1842">
                  <c:v>41.249309999999994</c:v>
                </c:pt>
                <c:pt idx="1843">
                  <c:v>41.252039999999994</c:v>
                </c:pt>
                <c:pt idx="1844">
                  <c:v>41.26079</c:v>
                </c:pt>
                <c:pt idx="1845">
                  <c:v>41.193840000000002</c:v>
                </c:pt>
                <c:pt idx="1846">
                  <c:v>41.250170000000004</c:v>
                </c:pt>
                <c:pt idx="1847">
                  <c:v>41.174799999999998</c:v>
                </c:pt>
                <c:pt idx="1848">
                  <c:v>41.242750000000001</c:v>
                </c:pt>
                <c:pt idx="1849">
                  <c:v>41.24785</c:v>
                </c:pt>
                <c:pt idx="1850">
                  <c:v>41.244770000000003</c:v>
                </c:pt>
                <c:pt idx="1851">
                  <c:v>41.282330000000002</c:v>
                </c:pt>
                <c:pt idx="1852">
                  <c:v>41.209500000000006</c:v>
                </c:pt>
                <c:pt idx="1853">
                  <c:v>41.179749999999999</c:v>
                </c:pt>
                <c:pt idx="1854">
                  <c:v>41.235750000000003</c:v>
                </c:pt>
                <c:pt idx="1855">
                  <c:v>41.241510000000005</c:v>
                </c:pt>
                <c:pt idx="1856">
                  <c:v>41.22336</c:v>
                </c:pt>
                <c:pt idx="1857">
                  <c:v>41.211129999999997</c:v>
                </c:pt>
                <c:pt idx="1858">
                  <c:v>41.287559999999999</c:v>
                </c:pt>
                <c:pt idx="1859">
                  <c:v>41.266150000000003</c:v>
                </c:pt>
                <c:pt idx="1860">
                  <c:v>41.246249999999996</c:v>
                </c:pt>
                <c:pt idx="1861">
                  <c:v>41.178660000000001</c:v>
                </c:pt>
                <c:pt idx="1862">
                  <c:v>41.291359999999997</c:v>
                </c:pt>
                <c:pt idx="1863">
                  <c:v>41.228300000000004</c:v>
                </c:pt>
                <c:pt idx="1864">
                  <c:v>41.252629999999996</c:v>
                </c:pt>
                <c:pt idx="1865">
                  <c:v>41.217730000000003</c:v>
                </c:pt>
                <c:pt idx="1866">
                  <c:v>41.26679</c:v>
                </c:pt>
                <c:pt idx="1867">
                  <c:v>41.285409999999999</c:v>
                </c:pt>
                <c:pt idx="1868">
                  <c:v>41.266770000000001</c:v>
                </c:pt>
                <c:pt idx="1869">
                  <c:v>41.273589999999999</c:v>
                </c:pt>
                <c:pt idx="1870">
                  <c:v>41.150079999999996</c:v>
                </c:pt>
                <c:pt idx="1871">
                  <c:v>41.245519999999999</c:v>
                </c:pt>
                <c:pt idx="1872">
                  <c:v>41.314030000000002</c:v>
                </c:pt>
                <c:pt idx="1873">
                  <c:v>41.232010000000002</c:v>
                </c:pt>
                <c:pt idx="1874">
                  <c:v>41.216950000000004</c:v>
                </c:pt>
                <c:pt idx="1875">
                  <c:v>41.194380000000002</c:v>
                </c:pt>
                <c:pt idx="1876">
                  <c:v>41.221119999999999</c:v>
                </c:pt>
                <c:pt idx="1877">
                  <c:v>41.27223</c:v>
                </c:pt>
                <c:pt idx="1878">
                  <c:v>41.20167</c:v>
                </c:pt>
                <c:pt idx="1879">
                  <c:v>41.210320000000003</c:v>
                </c:pt>
                <c:pt idx="1880">
                  <c:v>41.174790000000002</c:v>
                </c:pt>
                <c:pt idx="1881">
                  <c:v>41.214089999999999</c:v>
                </c:pt>
                <c:pt idx="1882">
                  <c:v>41.247039999999998</c:v>
                </c:pt>
                <c:pt idx="1883">
                  <c:v>41.171979999999998</c:v>
                </c:pt>
                <c:pt idx="1884">
                  <c:v>41.207479999999997</c:v>
                </c:pt>
                <c:pt idx="1885">
                  <c:v>41.262540000000001</c:v>
                </c:pt>
                <c:pt idx="1886">
                  <c:v>41.233699999999999</c:v>
                </c:pt>
                <c:pt idx="1887">
                  <c:v>41.228300000000004</c:v>
                </c:pt>
                <c:pt idx="1888">
                  <c:v>41.240979999999993</c:v>
                </c:pt>
                <c:pt idx="1889">
                  <c:v>41.314979999999998</c:v>
                </c:pt>
                <c:pt idx="1890">
                  <c:v>41.280570000000004</c:v>
                </c:pt>
                <c:pt idx="1891">
                  <c:v>41.261109999999995</c:v>
                </c:pt>
                <c:pt idx="1892">
                  <c:v>41.241590000000002</c:v>
                </c:pt>
                <c:pt idx="1893">
                  <c:v>41.241869999999999</c:v>
                </c:pt>
                <c:pt idx="1894">
                  <c:v>41.165100000000002</c:v>
                </c:pt>
                <c:pt idx="1895">
                  <c:v>41.260289999999998</c:v>
                </c:pt>
                <c:pt idx="1896">
                  <c:v>41.238160000000001</c:v>
                </c:pt>
                <c:pt idx="1897">
                  <c:v>41.29213</c:v>
                </c:pt>
                <c:pt idx="1898">
                  <c:v>41.25656</c:v>
                </c:pt>
                <c:pt idx="1899">
                  <c:v>41.159500000000001</c:v>
                </c:pt>
                <c:pt idx="1900">
                  <c:v>41.268159999999995</c:v>
                </c:pt>
                <c:pt idx="1901">
                  <c:v>41.223839999999996</c:v>
                </c:pt>
                <c:pt idx="1902">
                  <c:v>41.181229999999999</c:v>
                </c:pt>
                <c:pt idx="1903">
                  <c:v>41.259780000000006</c:v>
                </c:pt>
                <c:pt idx="1904">
                  <c:v>41.207140000000003</c:v>
                </c:pt>
                <c:pt idx="1905">
                  <c:v>41.260260000000002</c:v>
                </c:pt>
                <c:pt idx="1906">
                  <c:v>41.264759999999995</c:v>
                </c:pt>
                <c:pt idx="1907">
                  <c:v>41.198209999999996</c:v>
                </c:pt>
                <c:pt idx="1908">
                  <c:v>41.240520000000004</c:v>
                </c:pt>
                <c:pt idx="1909">
                  <c:v>41.188200000000002</c:v>
                </c:pt>
                <c:pt idx="1910">
                  <c:v>41.198640000000005</c:v>
                </c:pt>
                <c:pt idx="1911">
                  <c:v>41.204039999999999</c:v>
                </c:pt>
                <c:pt idx="1912">
                  <c:v>41.201389999999996</c:v>
                </c:pt>
                <c:pt idx="1913">
                  <c:v>41.187269999999998</c:v>
                </c:pt>
                <c:pt idx="1914">
                  <c:v>41.23359</c:v>
                </c:pt>
                <c:pt idx="1915">
                  <c:v>41.255880000000005</c:v>
                </c:pt>
                <c:pt idx="1916">
                  <c:v>41.304340000000003</c:v>
                </c:pt>
                <c:pt idx="1917">
                  <c:v>41.160000000000004</c:v>
                </c:pt>
                <c:pt idx="1918">
                  <c:v>41.206199999999995</c:v>
                </c:pt>
                <c:pt idx="1919">
                  <c:v>41.200870000000002</c:v>
                </c:pt>
                <c:pt idx="1920">
                  <c:v>41.2072</c:v>
                </c:pt>
                <c:pt idx="1921">
                  <c:v>41.198079999999997</c:v>
                </c:pt>
                <c:pt idx="1922">
                  <c:v>41.227180000000004</c:v>
                </c:pt>
                <c:pt idx="1923">
                  <c:v>41.248080000000002</c:v>
                </c:pt>
                <c:pt idx="1924">
                  <c:v>41.209339999999997</c:v>
                </c:pt>
                <c:pt idx="1925">
                  <c:v>41.246729999999999</c:v>
                </c:pt>
                <c:pt idx="1926">
                  <c:v>41.239989999999999</c:v>
                </c:pt>
                <c:pt idx="1927">
                  <c:v>41.243540000000003</c:v>
                </c:pt>
                <c:pt idx="1928">
                  <c:v>41.233600000000003</c:v>
                </c:pt>
                <c:pt idx="1929">
                  <c:v>41.163969999999999</c:v>
                </c:pt>
                <c:pt idx="1930">
                  <c:v>41.201950000000004</c:v>
                </c:pt>
                <c:pt idx="1931">
                  <c:v>41.211640000000003</c:v>
                </c:pt>
                <c:pt idx="1932">
                  <c:v>41.200150000000001</c:v>
                </c:pt>
                <c:pt idx="1933">
                  <c:v>41.202009999999994</c:v>
                </c:pt>
                <c:pt idx="1934">
                  <c:v>41.163869999999996</c:v>
                </c:pt>
                <c:pt idx="1935">
                  <c:v>41.17</c:v>
                </c:pt>
                <c:pt idx="1936">
                  <c:v>41.264179999999996</c:v>
                </c:pt>
                <c:pt idx="1937">
                  <c:v>41.262070000000001</c:v>
                </c:pt>
                <c:pt idx="1938">
                  <c:v>41.159189999999995</c:v>
                </c:pt>
                <c:pt idx="1939">
                  <c:v>41.186399999999999</c:v>
                </c:pt>
                <c:pt idx="1940">
                  <c:v>41.224179999999997</c:v>
                </c:pt>
                <c:pt idx="1941">
                  <c:v>41.19932</c:v>
                </c:pt>
                <c:pt idx="1942">
                  <c:v>41.206560000000003</c:v>
                </c:pt>
                <c:pt idx="1943">
                  <c:v>41.179459999999999</c:v>
                </c:pt>
                <c:pt idx="1944">
                  <c:v>41.20091</c:v>
                </c:pt>
                <c:pt idx="1945">
                  <c:v>41.253350000000005</c:v>
                </c:pt>
                <c:pt idx="1946">
                  <c:v>41.157239999999994</c:v>
                </c:pt>
                <c:pt idx="1947">
                  <c:v>41.185209999999998</c:v>
                </c:pt>
                <c:pt idx="1948">
                  <c:v>41.1111</c:v>
                </c:pt>
                <c:pt idx="1949">
                  <c:v>41.218969999999999</c:v>
                </c:pt>
                <c:pt idx="1950">
                  <c:v>41.219899999999996</c:v>
                </c:pt>
                <c:pt idx="1951">
                  <c:v>41.227149999999995</c:v>
                </c:pt>
                <c:pt idx="1952">
                  <c:v>41.27704</c:v>
                </c:pt>
                <c:pt idx="1953">
                  <c:v>41.227180000000004</c:v>
                </c:pt>
                <c:pt idx="1954">
                  <c:v>41.269109999999998</c:v>
                </c:pt>
                <c:pt idx="1955">
                  <c:v>41.190429999999999</c:v>
                </c:pt>
                <c:pt idx="1956">
                  <c:v>41.179350000000007</c:v>
                </c:pt>
                <c:pt idx="1957">
                  <c:v>41.203110000000002</c:v>
                </c:pt>
                <c:pt idx="1958">
                  <c:v>41.187599999999996</c:v>
                </c:pt>
                <c:pt idx="1959">
                  <c:v>41.212620000000001</c:v>
                </c:pt>
                <c:pt idx="1960">
                  <c:v>41.3018</c:v>
                </c:pt>
                <c:pt idx="1961">
                  <c:v>41.27008</c:v>
                </c:pt>
                <c:pt idx="1962">
                  <c:v>41.18571</c:v>
                </c:pt>
                <c:pt idx="1963">
                  <c:v>41.176320000000004</c:v>
                </c:pt>
                <c:pt idx="1964">
                  <c:v>41.223370000000003</c:v>
                </c:pt>
                <c:pt idx="1965">
                  <c:v>41.216700000000003</c:v>
                </c:pt>
                <c:pt idx="1966">
                  <c:v>41.251450000000006</c:v>
                </c:pt>
                <c:pt idx="1967">
                  <c:v>41.243830000000003</c:v>
                </c:pt>
                <c:pt idx="1968">
                  <c:v>41.206249999999997</c:v>
                </c:pt>
                <c:pt idx="1969">
                  <c:v>41.253459999999997</c:v>
                </c:pt>
                <c:pt idx="1970">
                  <c:v>41.214960000000005</c:v>
                </c:pt>
                <c:pt idx="1971">
                  <c:v>41.195830000000001</c:v>
                </c:pt>
                <c:pt idx="1972">
                  <c:v>41.29636</c:v>
                </c:pt>
                <c:pt idx="1973">
                  <c:v>41.21461</c:v>
                </c:pt>
                <c:pt idx="1974">
                  <c:v>41.239829999999998</c:v>
                </c:pt>
                <c:pt idx="1975">
                  <c:v>41.236660000000001</c:v>
                </c:pt>
                <c:pt idx="1976">
                  <c:v>41.247619999999998</c:v>
                </c:pt>
                <c:pt idx="1977">
                  <c:v>41.192999999999998</c:v>
                </c:pt>
                <c:pt idx="1978">
                  <c:v>41.238100000000003</c:v>
                </c:pt>
                <c:pt idx="1979">
                  <c:v>41.2727</c:v>
                </c:pt>
                <c:pt idx="1980">
                  <c:v>41.204329999999999</c:v>
                </c:pt>
                <c:pt idx="1981">
                  <c:v>41.165420000000005</c:v>
                </c:pt>
                <c:pt idx="1982">
                  <c:v>41.251980000000003</c:v>
                </c:pt>
                <c:pt idx="1983">
                  <c:v>41.238240000000005</c:v>
                </c:pt>
                <c:pt idx="1984">
                  <c:v>41.170520000000003</c:v>
                </c:pt>
                <c:pt idx="1985">
                  <c:v>41.24512</c:v>
                </c:pt>
                <c:pt idx="1986">
                  <c:v>41.165289999999999</c:v>
                </c:pt>
                <c:pt idx="1987">
                  <c:v>41.148270000000004</c:v>
                </c:pt>
                <c:pt idx="1988">
                  <c:v>41.169060000000002</c:v>
                </c:pt>
                <c:pt idx="1989">
                  <c:v>41.220050000000001</c:v>
                </c:pt>
                <c:pt idx="1990">
                  <c:v>41.228790000000004</c:v>
                </c:pt>
                <c:pt idx="1991">
                  <c:v>41.223680000000002</c:v>
                </c:pt>
                <c:pt idx="1992">
                  <c:v>41.120559999999998</c:v>
                </c:pt>
                <c:pt idx="1993">
                  <c:v>41.214950000000002</c:v>
                </c:pt>
                <c:pt idx="1994">
                  <c:v>41.198180000000001</c:v>
                </c:pt>
                <c:pt idx="1995">
                  <c:v>41.20138</c:v>
                </c:pt>
                <c:pt idx="1996">
                  <c:v>41.23095</c:v>
                </c:pt>
                <c:pt idx="1997">
                  <c:v>41.224350000000001</c:v>
                </c:pt>
                <c:pt idx="1998">
                  <c:v>41.203990000000005</c:v>
                </c:pt>
                <c:pt idx="1999">
                  <c:v>41.208970000000001</c:v>
                </c:pt>
                <c:pt idx="2000">
                  <c:v>41.218640000000001</c:v>
                </c:pt>
                <c:pt idx="2001">
                  <c:v>41.212130000000002</c:v>
                </c:pt>
                <c:pt idx="2002">
                  <c:v>41.194859999999998</c:v>
                </c:pt>
                <c:pt idx="2003">
                  <c:v>41.188980000000001</c:v>
                </c:pt>
                <c:pt idx="2004">
                  <c:v>41.204970000000003</c:v>
                </c:pt>
                <c:pt idx="2005">
                  <c:v>41.139740000000003</c:v>
                </c:pt>
                <c:pt idx="2006">
                  <c:v>41.171129999999998</c:v>
                </c:pt>
                <c:pt idx="2007">
                  <c:v>41.205940000000005</c:v>
                </c:pt>
                <c:pt idx="2008">
                  <c:v>41.22231</c:v>
                </c:pt>
                <c:pt idx="2009">
                  <c:v>41.165129999999998</c:v>
                </c:pt>
                <c:pt idx="2010">
                  <c:v>41.263010000000001</c:v>
                </c:pt>
                <c:pt idx="2011">
                  <c:v>41.221880000000006</c:v>
                </c:pt>
                <c:pt idx="2012">
                  <c:v>41.226909999999997</c:v>
                </c:pt>
                <c:pt idx="2013">
                  <c:v>41.222990000000003</c:v>
                </c:pt>
                <c:pt idx="2014">
                  <c:v>41.245509999999996</c:v>
                </c:pt>
                <c:pt idx="2015">
                  <c:v>41.173590000000004</c:v>
                </c:pt>
                <c:pt idx="2016">
                  <c:v>41.261789999999998</c:v>
                </c:pt>
                <c:pt idx="2017">
                  <c:v>41.188160000000003</c:v>
                </c:pt>
                <c:pt idx="2018">
                  <c:v>41.229660000000003</c:v>
                </c:pt>
                <c:pt idx="2019">
                  <c:v>41.188460000000006</c:v>
                </c:pt>
                <c:pt idx="2020">
                  <c:v>41.235869999999998</c:v>
                </c:pt>
                <c:pt idx="2021">
                  <c:v>41.182389999999998</c:v>
                </c:pt>
                <c:pt idx="2022">
                  <c:v>41.22231</c:v>
                </c:pt>
                <c:pt idx="2023">
                  <c:v>41.262319999999995</c:v>
                </c:pt>
                <c:pt idx="2024">
                  <c:v>41.197539999999996</c:v>
                </c:pt>
                <c:pt idx="2025">
                  <c:v>41.241460000000004</c:v>
                </c:pt>
                <c:pt idx="2026">
                  <c:v>41.18947</c:v>
                </c:pt>
                <c:pt idx="2027">
                  <c:v>41.193950000000001</c:v>
                </c:pt>
                <c:pt idx="2028">
                  <c:v>41.176079999999999</c:v>
                </c:pt>
                <c:pt idx="2029">
                  <c:v>41.201210000000003</c:v>
                </c:pt>
                <c:pt idx="2030">
                  <c:v>41.201450000000001</c:v>
                </c:pt>
                <c:pt idx="2031">
                  <c:v>41.177169999999997</c:v>
                </c:pt>
                <c:pt idx="2032">
                  <c:v>41.220779999999998</c:v>
                </c:pt>
                <c:pt idx="2033">
                  <c:v>41.181460000000001</c:v>
                </c:pt>
                <c:pt idx="2034">
                  <c:v>41.220079999999996</c:v>
                </c:pt>
                <c:pt idx="2035">
                  <c:v>41.170859999999998</c:v>
                </c:pt>
                <c:pt idx="2036">
                  <c:v>41.201590000000003</c:v>
                </c:pt>
                <c:pt idx="2037">
                  <c:v>41.200399999999995</c:v>
                </c:pt>
                <c:pt idx="2038">
                  <c:v>41.197860000000006</c:v>
                </c:pt>
                <c:pt idx="2039">
                  <c:v>41.181649999999998</c:v>
                </c:pt>
                <c:pt idx="2040">
                  <c:v>41.15757</c:v>
                </c:pt>
                <c:pt idx="2041">
                  <c:v>41.240400000000001</c:v>
                </c:pt>
                <c:pt idx="2042">
                  <c:v>41.226089999999999</c:v>
                </c:pt>
                <c:pt idx="2043">
                  <c:v>41.216139999999996</c:v>
                </c:pt>
                <c:pt idx="2044">
                  <c:v>41.148650000000004</c:v>
                </c:pt>
                <c:pt idx="2045">
                  <c:v>41.219590000000004</c:v>
                </c:pt>
                <c:pt idx="2046">
                  <c:v>41.231639999999999</c:v>
                </c:pt>
                <c:pt idx="2047">
                  <c:v>41.177779999999998</c:v>
                </c:pt>
                <c:pt idx="2048">
                  <c:v>41.138470000000005</c:v>
                </c:pt>
                <c:pt idx="2049">
                  <c:v>41.248260000000002</c:v>
                </c:pt>
                <c:pt idx="2050">
                  <c:v>41.101430000000001</c:v>
                </c:pt>
                <c:pt idx="2051">
                  <c:v>41.237400000000001</c:v>
                </c:pt>
                <c:pt idx="2052">
                  <c:v>41.188210000000005</c:v>
                </c:pt>
                <c:pt idx="2053">
                  <c:v>41.227359999999997</c:v>
                </c:pt>
                <c:pt idx="2054">
                  <c:v>41.194719999999997</c:v>
                </c:pt>
                <c:pt idx="2055">
                  <c:v>41.153860000000002</c:v>
                </c:pt>
                <c:pt idx="2056">
                  <c:v>41.211930000000002</c:v>
                </c:pt>
                <c:pt idx="2057">
                  <c:v>41.244399999999999</c:v>
                </c:pt>
                <c:pt idx="2058">
                  <c:v>41.25168</c:v>
                </c:pt>
                <c:pt idx="2059">
                  <c:v>41.174900000000001</c:v>
                </c:pt>
                <c:pt idx="2060">
                  <c:v>41.265470000000001</c:v>
                </c:pt>
                <c:pt idx="2061">
                  <c:v>41.136760000000002</c:v>
                </c:pt>
                <c:pt idx="2062">
                  <c:v>41.223970000000001</c:v>
                </c:pt>
                <c:pt idx="2063">
                  <c:v>41.155459999999998</c:v>
                </c:pt>
                <c:pt idx="2064">
                  <c:v>41.224229999999999</c:v>
                </c:pt>
                <c:pt idx="2065">
                  <c:v>41.163789999999999</c:v>
                </c:pt>
                <c:pt idx="2066">
                  <c:v>41.232989999999994</c:v>
                </c:pt>
                <c:pt idx="2067">
                  <c:v>41.231529999999999</c:v>
                </c:pt>
                <c:pt idx="2068">
                  <c:v>41.203229999999998</c:v>
                </c:pt>
                <c:pt idx="2069">
                  <c:v>41.206589999999998</c:v>
                </c:pt>
                <c:pt idx="2070">
                  <c:v>41.21743</c:v>
                </c:pt>
                <c:pt idx="2071">
                  <c:v>41.221760000000003</c:v>
                </c:pt>
                <c:pt idx="2072">
                  <c:v>41.174790000000002</c:v>
                </c:pt>
                <c:pt idx="2073">
                  <c:v>41.259700000000002</c:v>
                </c:pt>
                <c:pt idx="2074">
                  <c:v>41.224609999999998</c:v>
                </c:pt>
                <c:pt idx="2075">
                  <c:v>41.159489999999998</c:v>
                </c:pt>
                <c:pt idx="2076">
                  <c:v>41.202770000000001</c:v>
                </c:pt>
                <c:pt idx="2077">
                  <c:v>41.216790000000003</c:v>
                </c:pt>
                <c:pt idx="2078">
                  <c:v>41.224719999999998</c:v>
                </c:pt>
                <c:pt idx="2079">
                  <c:v>41.178660000000001</c:v>
                </c:pt>
                <c:pt idx="2080">
                  <c:v>41.121360000000003</c:v>
                </c:pt>
                <c:pt idx="2081">
                  <c:v>41.173519999999996</c:v>
                </c:pt>
                <c:pt idx="2082">
                  <c:v>41.310989999999997</c:v>
                </c:pt>
                <c:pt idx="2083">
                  <c:v>41.235610000000001</c:v>
                </c:pt>
                <c:pt idx="2084">
                  <c:v>41.262360000000001</c:v>
                </c:pt>
                <c:pt idx="2085">
                  <c:v>41.145189999999999</c:v>
                </c:pt>
                <c:pt idx="2086">
                  <c:v>41.2012</c:v>
                </c:pt>
                <c:pt idx="2087">
                  <c:v>41.144620000000003</c:v>
                </c:pt>
                <c:pt idx="2088">
                  <c:v>41.168080000000003</c:v>
                </c:pt>
                <c:pt idx="2089">
                  <c:v>41.173099999999998</c:v>
                </c:pt>
                <c:pt idx="2090">
                  <c:v>41.225820000000006</c:v>
                </c:pt>
                <c:pt idx="2091">
                  <c:v>41.152700000000003</c:v>
                </c:pt>
                <c:pt idx="2092">
                  <c:v>41.22916</c:v>
                </c:pt>
                <c:pt idx="2093">
                  <c:v>41.19753</c:v>
                </c:pt>
                <c:pt idx="2094">
                  <c:v>41.128720000000001</c:v>
                </c:pt>
                <c:pt idx="2095">
                  <c:v>41.208410000000001</c:v>
                </c:pt>
                <c:pt idx="2096">
                  <c:v>41.213409999999996</c:v>
                </c:pt>
                <c:pt idx="2097">
                  <c:v>41.170929999999998</c:v>
                </c:pt>
                <c:pt idx="2098">
                  <c:v>41.258499999999998</c:v>
                </c:pt>
                <c:pt idx="2099">
                  <c:v>41.191090000000003</c:v>
                </c:pt>
                <c:pt idx="2100">
                  <c:v>41.185159999999996</c:v>
                </c:pt>
                <c:pt idx="2101">
                  <c:v>41.178230000000006</c:v>
                </c:pt>
                <c:pt idx="2102">
                  <c:v>41.081430000000005</c:v>
                </c:pt>
                <c:pt idx="2103">
                  <c:v>41.184579999999997</c:v>
                </c:pt>
                <c:pt idx="2104">
                  <c:v>41.233130000000003</c:v>
                </c:pt>
                <c:pt idx="2105">
                  <c:v>41.17136</c:v>
                </c:pt>
                <c:pt idx="2106">
                  <c:v>41.104030000000002</c:v>
                </c:pt>
                <c:pt idx="2107">
                  <c:v>41.143380000000001</c:v>
                </c:pt>
                <c:pt idx="2108">
                  <c:v>41.183329999999998</c:v>
                </c:pt>
                <c:pt idx="2109">
                  <c:v>41.164349999999999</c:v>
                </c:pt>
                <c:pt idx="2110">
                  <c:v>41.210910000000005</c:v>
                </c:pt>
                <c:pt idx="2111">
                  <c:v>41.219609999999996</c:v>
                </c:pt>
                <c:pt idx="2112">
                  <c:v>41.198300000000003</c:v>
                </c:pt>
                <c:pt idx="2113">
                  <c:v>41.131300000000003</c:v>
                </c:pt>
                <c:pt idx="2114">
                  <c:v>41.208309999999997</c:v>
                </c:pt>
                <c:pt idx="2115">
                  <c:v>41.144640000000003</c:v>
                </c:pt>
                <c:pt idx="2116">
                  <c:v>41.152650000000001</c:v>
                </c:pt>
                <c:pt idx="2117">
                  <c:v>41.142879999999998</c:v>
                </c:pt>
                <c:pt idx="2118">
                  <c:v>41.194509999999994</c:v>
                </c:pt>
                <c:pt idx="2119">
                  <c:v>41.218260000000001</c:v>
                </c:pt>
                <c:pt idx="2120">
                  <c:v>41.099510000000002</c:v>
                </c:pt>
                <c:pt idx="2121">
                  <c:v>41.176009999999998</c:v>
                </c:pt>
                <c:pt idx="2122">
                  <c:v>41.152450000000002</c:v>
                </c:pt>
                <c:pt idx="2123">
                  <c:v>41.217910000000003</c:v>
                </c:pt>
                <c:pt idx="2124">
                  <c:v>41.227699999999999</c:v>
                </c:pt>
                <c:pt idx="2125">
                  <c:v>41.180790000000002</c:v>
                </c:pt>
                <c:pt idx="2126">
                  <c:v>41.13747</c:v>
                </c:pt>
                <c:pt idx="2127">
                  <c:v>41.123470000000005</c:v>
                </c:pt>
                <c:pt idx="2128">
                  <c:v>41.156219999999998</c:v>
                </c:pt>
                <c:pt idx="2129">
                  <c:v>41.214739999999999</c:v>
                </c:pt>
                <c:pt idx="2130">
                  <c:v>41.105940000000004</c:v>
                </c:pt>
                <c:pt idx="2131">
                  <c:v>41.143999999999998</c:v>
                </c:pt>
                <c:pt idx="2132">
                  <c:v>41.210940000000001</c:v>
                </c:pt>
                <c:pt idx="2133">
                  <c:v>41.209569999999999</c:v>
                </c:pt>
                <c:pt idx="2134">
                  <c:v>41.147580000000005</c:v>
                </c:pt>
                <c:pt idx="2135">
                  <c:v>41.126089999999998</c:v>
                </c:pt>
                <c:pt idx="2136">
                  <c:v>41.153970000000001</c:v>
                </c:pt>
                <c:pt idx="2137">
                  <c:v>41.147169999999996</c:v>
                </c:pt>
                <c:pt idx="2138">
                  <c:v>41.131260000000005</c:v>
                </c:pt>
                <c:pt idx="2139">
                  <c:v>41.200710000000001</c:v>
                </c:pt>
                <c:pt idx="2140">
                  <c:v>41.162509999999997</c:v>
                </c:pt>
                <c:pt idx="2141">
                  <c:v>41.171939999999999</c:v>
                </c:pt>
                <c:pt idx="2142">
                  <c:v>41.137659999999997</c:v>
                </c:pt>
                <c:pt idx="2143">
                  <c:v>41.189360000000001</c:v>
                </c:pt>
                <c:pt idx="2144">
                  <c:v>41.176969999999997</c:v>
                </c:pt>
                <c:pt idx="2145">
                  <c:v>41.167490000000001</c:v>
                </c:pt>
                <c:pt idx="2146">
                  <c:v>41.126109999999997</c:v>
                </c:pt>
                <c:pt idx="2147">
                  <c:v>41.157069999999997</c:v>
                </c:pt>
                <c:pt idx="2148">
                  <c:v>41.124250000000004</c:v>
                </c:pt>
                <c:pt idx="2149">
                  <c:v>41.153910000000003</c:v>
                </c:pt>
                <c:pt idx="2150">
                  <c:v>41.171759999999999</c:v>
                </c:pt>
                <c:pt idx="2151">
                  <c:v>41.120619999999995</c:v>
                </c:pt>
                <c:pt idx="2152">
                  <c:v>41.14761</c:v>
                </c:pt>
                <c:pt idx="2153">
                  <c:v>41.172330000000002</c:v>
                </c:pt>
                <c:pt idx="2154">
                  <c:v>41.230319999999999</c:v>
                </c:pt>
                <c:pt idx="2155">
                  <c:v>41.147440000000003</c:v>
                </c:pt>
                <c:pt idx="2156">
                  <c:v>41.198409999999996</c:v>
                </c:pt>
                <c:pt idx="2157">
                  <c:v>41.158239999999999</c:v>
                </c:pt>
                <c:pt idx="2158">
                  <c:v>41.1967</c:v>
                </c:pt>
                <c:pt idx="2159">
                  <c:v>41.176780000000001</c:v>
                </c:pt>
                <c:pt idx="2160">
                  <c:v>41.206720000000004</c:v>
                </c:pt>
                <c:pt idx="2161">
                  <c:v>41.104340000000001</c:v>
                </c:pt>
                <c:pt idx="2162">
                  <c:v>41.131019999999999</c:v>
                </c:pt>
                <c:pt idx="2163">
                  <c:v>41.093699999999998</c:v>
                </c:pt>
                <c:pt idx="2164">
                  <c:v>41.106289999999994</c:v>
                </c:pt>
                <c:pt idx="2165">
                  <c:v>41.136970000000005</c:v>
                </c:pt>
                <c:pt idx="2166">
                  <c:v>41.187620000000003</c:v>
                </c:pt>
                <c:pt idx="2167">
                  <c:v>41.147370000000002</c:v>
                </c:pt>
                <c:pt idx="2168">
                  <c:v>41.185780000000001</c:v>
                </c:pt>
                <c:pt idx="2169">
                  <c:v>41.187139999999999</c:v>
                </c:pt>
                <c:pt idx="2170">
                  <c:v>41.164609999999996</c:v>
                </c:pt>
                <c:pt idx="2171">
                  <c:v>41.14846</c:v>
                </c:pt>
                <c:pt idx="2172">
                  <c:v>41.174779999999998</c:v>
                </c:pt>
                <c:pt idx="2173">
                  <c:v>41.21602</c:v>
                </c:pt>
                <c:pt idx="2174">
                  <c:v>41.16404</c:v>
                </c:pt>
                <c:pt idx="2175">
                  <c:v>41.178049999999999</c:v>
                </c:pt>
                <c:pt idx="2176">
                  <c:v>41.111699999999999</c:v>
                </c:pt>
                <c:pt idx="2177">
                  <c:v>41.102489999999996</c:v>
                </c:pt>
                <c:pt idx="2178">
                  <c:v>41.137149999999998</c:v>
                </c:pt>
                <c:pt idx="2179">
                  <c:v>41.15607</c:v>
                </c:pt>
                <c:pt idx="2180">
                  <c:v>41.221130000000002</c:v>
                </c:pt>
                <c:pt idx="2181">
                  <c:v>41.14911</c:v>
                </c:pt>
                <c:pt idx="2182">
                  <c:v>41.10127</c:v>
                </c:pt>
                <c:pt idx="2183">
                  <c:v>41.171569999999996</c:v>
                </c:pt>
                <c:pt idx="2184">
                  <c:v>41.159139999999994</c:v>
                </c:pt>
                <c:pt idx="2185">
                  <c:v>41.15934</c:v>
                </c:pt>
                <c:pt idx="2186">
                  <c:v>41.152790000000003</c:v>
                </c:pt>
                <c:pt idx="2187">
                  <c:v>41.140280000000004</c:v>
                </c:pt>
                <c:pt idx="2188">
                  <c:v>41.16525</c:v>
                </c:pt>
                <c:pt idx="2189">
                  <c:v>41.180969999999995</c:v>
                </c:pt>
                <c:pt idx="2190">
                  <c:v>41.184159999999999</c:v>
                </c:pt>
                <c:pt idx="2191">
                  <c:v>41.152900000000002</c:v>
                </c:pt>
                <c:pt idx="2192">
                  <c:v>41.116219999999998</c:v>
                </c:pt>
                <c:pt idx="2193">
                  <c:v>41.187069999999999</c:v>
                </c:pt>
                <c:pt idx="2194">
                  <c:v>41.124719999999996</c:v>
                </c:pt>
                <c:pt idx="2195">
                  <c:v>41.170850000000002</c:v>
                </c:pt>
                <c:pt idx="2196">
                  <c:v>41.160620000000002</c:v>
                </c:pt>
                <c:pt idx="2197">
                  <c:v>41.082050000000002</c:v>
                </c:pt>
                <c:pt idx="2198">
                  <c:v>41.17653</c:v>
                </c:pt>
                <c:pt idx="2199">
                  <c:v>41.09057</c:v>
                </c:pt>
                <c:pt idx="2200">
                  <c:v>41.13073</c:v>
                </c:pt>
                <c:pt idx="2201">
                  <c:v>41.118769999999998</c:v>
                </c:pt>
                <c:pt idx="2202">
                  <c:v>41.09883</c:v>
                </c:pt>
                <c:pt idx="2203">
                  <c:v>41.131019999999999</c:v>
                </c:pt>
                <c:pt idx="2204">
                  <c:v>41.191600000000001</c:v>
                </c:pt>
                <c:pt idx="2205">
                  <c:v>41.123260000000002</c:v>
                </c:pt>
                <c:pt idx="2206">
                  <c:v>41.083820000000003</c:v>
                </c:pt>
                <c:pt idx="2207">
                  <c:v>41.076309999999999</c:v>
                </c:pt>
                <c:pt idx="2208">
                  <c:v>41.102430000000005</c:v>
                </c:pt>
                <c:pt idx="2209">
                  <c:v>41.099060000000001</c:v>
                </c:pt>
                <c:pt idx="2210">
                  <c:v>41.109009999999998</c:v>
                </c:pt>
                <c:pt idx="2211">
                  <c:v>41.205539999999999</c:v>
                </c:pt>
                <c:pt idx="2212">
                  <c:v>41.183480000000003</c:v>
                </c:pt>
                <c:pt idx="2213">
                  <c:v>41.110470000000007</c:v>
                </c:pt>
                <c:pt idx="2214">
                  <c:v>41.135350000000003</c:v>
                </c:pt>
                <c:pt idx="2215">
                  <c:v>41.095610000000001</c:v>
                </c:pt>
                <c:pt idx="2216">
                  <c:v>41.12415</c:v>
                </c:pt>
                <c:pt idx="2217">
                  <c:v>41.147009999999995</c:v>
                </c:pt>
                <c:pt idx="2218">
                  <c:v>41.13852</c:v>
                </c:pt>
                <c:pt idx="2219">
                  <c:v>41.149199999999993</c:v>
                </c:pt>
                <c:pt idx="2220">
                  <c:v>41.140090000000001</c:v>
                </c:pt>
                <c:pt idx="2221">
                  <c:v>41.15663</c:v>
                </c:pt>
                <c:pt idx="2222">
                  <c:v>41.094250000000002</c:v>
                </c:pt>
                <c:pt idx="2223">
                  <c:v>41.156119999999994</c:v>
                </c:pt>
                <c:pt idx="2224">
                  <c:v>41.091999999999999</c:v>
                </c:pt>
                <c:pt idx="2225">
                  <c:v>41.094999999999999</c:v>
                </c:pt>
                <c:pt idx="2226">
                  <c:v>41.163119999999999</c:v>
                </c:pt>
                <c:pt idx="2227">
                  <c:v>41.067039999999999</c:v>
                </c:pt>
                <c:pt idx="2228">
                  <c:v>41.120909999999995</c:v>
                </c:pt>
                <c:pt idx="2229">
                  <c:v>41.124490000000002</c:v>
                </c:pt>
                <c:pt idx="2230">
                  <c:v>41.159189999999995</c:v>
                </c:pt>
                <c:pt idx="2231">
                  <c:v>41.050379999999997</c:v>
                </c:pt>
                <c:pt idx="2232">
                  <c:v>41.123180000000005</c:v>
                </c:pt>
                <c:pt idx="2233">
                  <c:v>41.137479999999996</c:v>
                </c:pt>
                <c:pt idx="2234">
                  <c:v>41.15907</c:v>
                </c:pt>
                <c:pt idx="2235">
                  <c:v>41.098419999999997</c:v>
                </c:pt>
                <c:pt idx="2236">
                  <c:v>41.087609999999998</c:v>
                </c:pt>
                <c:pt idx="2237">
                  <c:v>41.063650000000003</c:v>
                </c:pt>
                <c:pt idx="2238">
                  <c:v>41.082050000000002</c:v>
                </c:pt>
                <c:pt idx="2239">
                  <c:v>41.148539999999997</c:v>
                </c:pt>
                <c:pt idx="2240">
                  <c:v>41.11551</c:v>
                </c:pt>
                <c:pt idx="2241">
                  <c:v>41.085940000000001</c:v>
                </c:pt>
                <c:pt idx="2242">
                  <c:v>41.120459999999994</c:v>
                </c:pt>
                <c:pt idx="2243">
                  <c:v>41.105740000000004</c:v>
                </c:pt>
                <c:pt idx="2244">
                  <c:v>41.137650000000001</c:v>
                </c:pt>
                <c:pt idx="2245">
                  <c:v>41.094340000000003</c:v>
                </c:pt>
                <c:pt idx="2246">
                  <c:v>41.133290000000002</c:v>
                </c:pt>
                <c:pt idx="2247">
                  <c:v>41.121040000000001</c:v>
                </c:pt>
                <c:pt idx="2248">
                  <c:v>41.085030000000003</c:v>
                </c:pt>
                <c:pt idx="2249">
                  <c:v>41.154350000000001</c:v>
                </c:pt>
                <c:pt idx="2250">
                  <c:v>41.206230000000005</c:v>
                </c:pt>
                <c:pt idx="2251">
                  <c:v>41.17362</c:v>
                </c:pt>
                <c:pt idx="2252">
                  <c:v>41.12753</c:v>
                </c:pt>
                <c:pt idx="2253">
                  <c:v>41.125990000000002</c:v>
                </c:pt>
                <c:pt idx="2254">
                  <c:v>41.04842</c:v>
                </c:pt>
                <c:pt idx="2255">
                  <c:v>41.0792</c:v>
                </c:pt>
                <c:pt idx="2256">
                  <c:v>41.104439999999997</c:v>
                </c:pt>
                <c:pt idx="2257">
                  <c:v>41.120450000000005</c:v>
                </c:pt>
                <c:pt idx="2258">
                  <c:v>41.116189999999996</c:v>
                </c:pt>
                <c:pt idx="2259">
                  <c:v>41.064249999999994</c:v>
                </c:pt>
                <c:pt idx="2260">
                  <c:v>41.177369999999996</c:v>
                </c:pt>
                <c:pt idx="2261">
                  <c:v>41.120069999999998</c:v>
                </c:pt>
                <c:pt idx="2262">
                  <c:v>41.098709999999997</c:v>
                </c:pt>
                <c:pt idx="2263">
                  <c:v>41.123510000000003</c:v>
                </c:pt>
                <c:pt idx="2264">
                  <c:v>41.018250000000002</c:v>
                </c:pt>
                <c:pt idx="2265">
                  <c:v>41.091329999999999</c:v>
                </c:pt>
                <c:pt idx="2266">
                  <c:v>41.017949999999999</c:v>
                </c:pt>
                <c:pt idx="2267">
                  <c:v>41.063460000000006</c:v>
                </c:pt>
                <c:pt idx="2268">
                  <c:v>41.140099999999997</c:v>
                </c:pt>
                <c:pt idx="2269">
                  <c:v>41.143079999999998</c:v>
                </c:pt>
                <c:pt idx="2270">
                  <c:v>41.092930000000003</c:v>
                </c:pt>
                <c:pt idx="2271">
                  <c:v>41.103010000000005</c:v>
                </c:pt>
                <c:pt idx="2272">
                  <c:v>41.099339999999998</c:v>
                </c:pt>
                <c:pt idx="2273">
                  <c:v>41.118070000000003</c:v>
                </c:pt>
                <c:pt idx="2274">
                  <c:v>41.047229999999999</c:v>
                </c:pt>
                <c:pt idx="2275">
                  <c:v>41.114710000000002</c:v>
                </c:pt>
                <c:pt idx="2276">
                  <c:v>41.09731</c:v>
                </c:pt>
                <c:pt idx="2277">
                  <c:v>41.111309999999996</c:v>
                </c:pt>
                <c:pt idx="2278">
                  <c:v>41.072270000000003</c:v>
                </c:pt>
                <c:pt idx="2279">
                  <c:v>41.111540000000005</c:v>
                </c:pt>
                <c:pt idx="2280">
                  <c:v>41.134920000000001</c:v>
                </c:pt>
                <c:pt idx="2281">
                  <c:v>41.09619</c:v>
                </c:pt>
                <c:pt idx="2282">
                  <c:v>41.08717</c:v>
                </c:pt>
                <c:pt idx="2283">
                  <c:v>41.075720000000004</c:v>
                </c:pt>
                <c:pt idx="2284">
                  <c:v>41.066220000000001</c:v>
                </c:pt>
                <c:pt idx="2285">
                  <c:v>41.039029999999997</c:v>
                </c:pt>
                <c:pt idx="2286">
                  <c:v>41.108089999999997</c:v>
                </c:pt>
                <c:pt idx="2287">
                  <c:v>41.094470000000001</c:v>
                </c:pt>
                <c:pt idx="2288">
                  <c:v>41.074979999999996</c:v>
                </c:pt>
                <c:pt idx="2289">
                  <c:v>41.077590000000001</c:v>
                </c:pt>
                <c:pt idx="2290">
                  <c:v>41.04721</c:v>
                </c:pt>
                <c:pt idx="2291">
                  <c:v>41.160780000000003</c:v>
                </c:pt>
                <c:pt idx="2292">
                  <c:v>41.111750000000001</c:v>
                </c:pt>
                <c:pt idx="2293">
                  <c:v>41.058699999999995</c:v>
                </c:pt>
                <c:pt idx="2294">
                  <c:v>41.075620000000001</c:v>
                </c:pt>
                <c:pt idx="2295">
                  <c:v>41.092530000000004</c:v>
                </c:pt>
                <c:pt idx="2296">
                  <c:v>41.088649999999994</c:v>
                </c:pt>
                <c:pt idx="2297">
                  <c:v>41.03492</c:v>
                </c:pt>
                <c:pt idx="2298">
                  <c:v>41.061260000000004</c:v>
                </c:pt>
                <c:pt idx="2299">
                  <c:v>41.069400000000002</c:v>
                </c:pt>
                <c:pt idx="2300">
                  <c:v>41.058509999999998</c:v>
                </c:pt>
                <c:pt idx="2301">
                  <c:v>41.104239999999997</c:v>
                </c:pt>
                <c:pt idx="2302">
                  <c:v>41.02758</c:v>
                </c:pt>
                <c:pt idx="2303">
                  <c:v>41.11121</c:v>
                </c:pt>
                <c:pt idx="2304">
                  <c:v>41.07667</c:v>
                </c:pt>
                <c:pt idx="2305">
                  <c:v>41.055080000000004</c:v>
                </c:pt>
                <c:pt idx="2306">
                  <c:v>41.097670000000001</c:v>
                </c:pt>
                <c:pt idx="2307">
                  <c:v>41.031210000000002</c:v>
                </c:pt>
                <c:pt idx="2308">
                  <c:v>40.998060000000002</c:v>
                </c:pt>
                <c:pt idx="2309">
                  <c:v>41.054229999999997</c:v>
                </c:pt>
                <c:pt idx="2310">
                  <c:v>41.101050000000001</c:v>
                </c:pt>
                <c:pt idx="2311">
                  <c:v>41.10821</c:v>
                </c:pt>
                <c:pt idx="2312">
                  <c:v>41.057569999999998</c:v>
                </c:pt>
                <c:pt idx="2313">
                  <c:v>41.086490000000005</c:v>
                </c:pt>
                <c:pt idx="2314">
                  <c:v>41.050069999999998</c:v>
                </c:pt>
                <c:pt idx="2315">
                  <c:v>41.099930000000001</c:v>
                </c:pt>
                <c:pt idx="2316">
                  <c:v>41.039499999999997</c:v>
                </c:pt>
                <c:pt idx="2317">
                  <c:v>41.032879999999999</c:v>
                </c:pt>
                <c:pt idx="2318">
                  <c:v>41.071019999999997</c:v>
                </c:pt>
                <c:pt idx="2319">
                  <c:v>41.132670000000005</c:v>
                </c:pt>
                <c:pt idx="2320">
                  <c:v>41.035299999999999</c:v>
                </c:pt>
                <c:pt idx="2321">
                  <c:v>40.998750000000001</c:v>
                </c:pt>
                <c:pt idx="2322">
                  <c:v>41.10266</c:v>
                </c:pt>
                <c:pt idx="2323">
                  <c:v>41.07114</c:v>
                </c:pt>
                <c:pt idx="2324">
                  <c:v>41.065100000000001</c:v>
                </c:pt>
                <c:pt idx="2325">
                  <c:v>41.010800000000003</c:v>
                </c:pt>
                <c:pt idx="2326">
                  <c:v>41.097479999999997</c:v>
                </c:pt>
                <c:pt idx="2327">
                  <c:v>41.023240000000001</c:v>
                </c:pt>
                <c:pt idx="2328">
                  <c:v>41.027889999999999</c:v>
                </c:pt>
                <c:pt idx="2329">
                  <c:v>40.972630000000002</c:v>
                </c:pt>
                <c:pt idx="2330">
                  <c:v>41.081670000000003</c:v>
                </c:pt>
                <c:pt idx="2331">
                  <c:v>41.089570000000002</c:v>
                </c:pt>
                <c:pt idx="2332">
                  <c:v>41.055479999999996</c:v>
                </c:pt>
                <c:pt idx="2333">
                  <c:v>41.099510000000002</c:v>
                </c:pt>
                <c:pt idx="2334">
                  <c:v>41.01294</c:v>
                </c:pt>
                <c:pt idx="2335">
                  <c:v>41.033999999999999</c:v>
                </c:pt>
                <c:pt idx="2336">
                  <c:v>41.083030000000001</c:v>
                </c:pt>
                <c:pt idx="2337">
                  <c:v>41.025569999999995</c:v>
                </c:pt>
                <c:pt idx="2338">
                  <c:v>41.083580000000005</c:v>
                </c:pt>
                <c:pt idx="2339">
                  <c:v>41.02919</c:v>
                </c:pt>
                <c:pt idx="2340">
                  <c:v>41.043689999999998</c:v>
                </c:pt>
                <c:pt idx="2341">
                  <c:v>41.092620000000004</c:v>
                </c:pt>
                <c:pt idx="2342">
                  <c:v>41.072270000000003</c:v>
                </c:pt>
                <c:pt idx="2343">
                  <c:v>41.045059999999999</c:v>
                </c:pt>
                <c:pt idx="2344">
                  <c:v>41.024299999999997</c:v>
                </c:pt>
                <c:pt idx="2345">
                  <c:v>41.042809999999996</c:v>
                </c:pt>
                <c:pt idx="2346">
                  <c:v>40.995910000000002</c:v>
                </c:pt>
                <c:pt idx="2347">
                  <c:v>41.040020000000005</c:v>
                </c:pt>
                <c:pt idx="2348">
                  <c:v>41.071000000000005</c:v>
                </c:pt>
                <c:pt idx="2349">
                  <c:v>41.009080000000004</c:v>
                </c:pt>
                <c:pt idx="2350">
                  <c:v>41.039709999999999</c:v>
                </c:pt>
                <c:pt idx="2351">
                  <c:v>41.083880000000001</c:v>
                </c:pt>
                <c:pt idx="2352">
                  <c:v>41.056620000000002</c:v>
                </c:pt>
                <c:pt idx="2353">
                  <c:v>40.982369999999996</c:v>
                </c:pt>
                <c:pt idx="2354">
                  <c:v>41.039529999999999</c:v>
                </c:pt>
                <c:pt idx="2355">
                  <c:v>41.120360000000005</c:v>
                </c:pt>
                <c:pt idx="2356">
                  <c:v>40.982840000000003</c:v>
                </c:pt>
                <c:pt idx="2357">
                  <c:v>40.983739999999997</c:v>
                </c:pt>
                <c:pt idx="2358">
                  <c:v>41.086659999999995</c:v>
                </c:pt>
                <c:pt idx="2359">
                  <c:v>40.98545</c:v>
                </c:pt>
                <c:pt idx="2360">
                  <c:v>41.03933</c:v>
                </c:pt>
                <c:pt idx="2361">
                  <c:v>41.015540000000001</c:v>
                </c:pt>
                <c:pt idx="2362">
                  <c:v>41.036189999999998</c:v>
                </c:pt>
                <c:pt idx="2363">
                  <c:v>41.035870000000003</c:v>
                </c:pt>
                <c:pt idx="2364">
                  <c:v>41.021819999999998</c:v>
                </c:pt>
                <c:pt idx="2365">
                  <c:v>40.975230000000003</c:v>
                </c:pt>
                <c:pt idx="2366">
                  <c:v>41.031959999999998</c:v>
                </c:pt>
                <c:pt idx="2367">
                  <c:v>40.992660000000001</c:v>
                </c:pt>
                <c:pt idx="2368">
                  <c:v>40.966850000000001</c:v>
                </c:pt>
                <c:pt idx="2369">
                  <c:v>41.08914</c:v>
                </c:pt>
                <c:pt idx="2370">
                  <c:v>41.071860000000001</c:v>
                </c:pt>
                <c:pt idx="2371">
                  <c:v>41.054380000000002</c:v>
                </c:pt>
                <c:pt idx="2372">
                  <c:v>40.970109999999998</c:v>
                </c:pt>
                <c:pt idx="2373">
                  <c:v>41.078189999999999</c:v>
                </c:pt>
                <c:pt idx="2374">
                  <c:v>41.028970000000001</c:v>
                </c:pt>
                <c:pt idx="2375">
                  <c:v>41.054699999999997</c:v>
                </c:pt>
                <c:pt idx="2376">
                  <c:v>41.033189999999998</c:v>
                </c:pt>
                <c:pt idx="2377">
                  <c:v>41.025129999999997</c:v>
                </c:pt>
                <c:pt idx="2378">
                  <c:v>41.011049999999997</c:v>
                </c:pt>
                <c:pt idx="2379">
                  <c:v>41.02393</c:v>
                </c:pt>
                <c:pt idx="2380">
                  <c:v>41.043799999999997</c:v>
                </c:pt>
                <c:pt idx="2381">
                  <c:v>40.991600000000005</c:v>
                </c:pt>
                <c:pt idx="2382">
                  <c:v>41.077210000000001</c:v>
                </c:pt>
                <c:pt idx="2383">
                  <c:v>40.987290000000002</c:v>
                </c:pt>
                <c:pt idx="2384">
                  <c:v>40.94594</c:v>
                </c:pt>
                <c:pt idx="2385">
                  <c:v>40.942480000000003</c:v>
                </c:pt>
                <c:pt idx="2386">
                  <c:v>40.97222</c:v>
                </c:pt>
                <c:pt idx="2387">
                  <c:v>40.987859999999998</c:v>
                </c:pt>
                <c:pt idx="2388">
                  <c:v>41.045389999999998</c:v>
                </c:pt>
                <c:pt idx="2389">
                  <c:v>41.024380000000001</c:v>
                </c:pt>
                <c:pt idx="2390">
                  <c:v>41.005369999999999</c:v>
                </c:pt>
                <c:pt idx="2391">
                  <c:v>41.033540000000002</c:v>
                </c:pt>
                <c:pt idx="2392">
                  <c:v>41.104599999999998</c:v>
                </c:pt>
                <c:pt idx="2393">
                  <c:v>41.009530000000005</c:v>
                </c:pt>
                <c:pt idx="2394">
                  <c:v>41.024230000000003</c:v>
                </c:pt>
                <c:pt idx="2395">
                  <c:v>41.053570000000001</c:v>
                </c:pt>
                <c:pt idx="2396">
                  <c:v>41.024369999999998</c:v>
                </c:pt>
                <c:pt idx="2397">
                  <c:v>41.011119999999998</c:v>
                </c:pt>
                <c:pt idx="2398">
                  <c:v>41.005180000000003</c:v>
                </c:pt>
                <c:pt idx="2399">
                  <c:v>41.010100000000001</c:v>
                </c:pt>
                <c:pt idx="2400">
                  <c:v>41.1295</c:v>
                </c:pt>
                <c:pt idx="2401">
                  <c:v>40.987589999999997</c:v>
                </c:pt>
                <c:pt idx="2402">
                  <c:v>41.001280000000001</c:v>
                </c:pt>
                <c:pt idx="2403">
                  <c:v>40.997409999999995</c:v>
                </c:pt>
                <c:pt idx="2404">
                  <c:v>40.972210000000004</c:v>
                </c:pt>
                <c:pt idx="2405">
                  <c:v>40.969459999999998</c:v>
                </c:pt>
                <c:pt idx="2406">
                  <c:v>40.941789999999997</c:v>
                </c:pt>
                <c:pt idx="2407">
                  <c:v>41.01932</c:v>
                </c:pt>
                <c:pt idx="2408">
                  <c:v>40.93741</c:v>
                </c:pt>
                <c:pt idx="2409">
                  <c:v>40.939140000000002</c:v>
                </c:pt>
                <c:pt idx="2410">
                  <c:v>41.002270000000003</c:v>
                </c:pt>
                <c:pt idx="2411">
                  <c:v>40.984870000000001</c:v>
                </c:pt>
                <c:pt idx="2412">
                  <c:v>40.938299999999998</c:v>
                </c:pt>
                <c:pt idx="2413">
                  <c:v>40.954909999999998</c:v>
                </c:pt>
                <c:pt idx="2414">
                  <c:v>40.924349999999997</c:v>
                </c:pt>
                <c:pt idx="2415">
                  <c:v>41.050559999999997</c:v>
                </c:pt>
                <c:pt idx="2416">
                  <c:v>40.935390000000005</c:v>
                </c:pt>
                <c:pt idx="2417">
                  <c:v>40.986820000000002</c:v>
                </c:pt>
                <c:pt idx="2418">
                  <c:v>40.997079999999997</c:v>
                </c:pt>
                <c:pt idx="2419">
                  <c:v>40.991070000000001</c:v>
                </c:pt>
                <c:pt idx="2420">
                  <c:v>41.041649999999997</c:v>
                </c:pt>
                <c:pt idx="2421">
                  <c:v>40.964800000000004</c:v>
                </c:pt>
                <c:pt idx="2422">
                  <c:v>40.995379999999997</c:v>
                </c:pt>
                <c:pt idx="2423">
                  <c:v>40.978740000000002</c:v>
                </c:pt>
                <c:pt idx="2424">
                  <c:v>40.977779999999996</c:v>
                </c:pt>
                <c:pt idx="2425">
                  <c:v>41.052459999999996</c:v>
                </c:pt>
                <c:pt idx="2426">
                  <c:v>40.94914</c:v>
                </c:pt>
                <c:pt idx="2427">
                  <c:v>41.010310000000004</c:v>
                </c:pt>
                <c:pt idx="2428">
                  <c:v>40.98115</c:v>
                </c:pt>
                <c:pt idx="2429">
                  <c:v>40.964550000000003</c:v>
                </c:pt>
                <c:pt idx="2430">
                  <c:v>40.926289999999995</c:v>
                </c:pt>
                <c:pt idx="2431">
                  <c:v>40.979689999999998</c:v>
                </c:pt>
                <c:pt idx="2432">
                  <c:v>40.970460000000003</c:v>
                </c:pt>
                <c:pt idx="2433">
                  <c:v>40.939330000000005</c:v>
                </c:pt>
                <c:pt idx="2434">
                  <c:v>41.00217</c:v>
                </c:pt>
                <c:pt idx="2435">
                  <c:v>40.937380000000005</c:v>
                </c:pt>
                <c:pt idx="2436">
                  <c:v>40.993719999999996</c:v>
                </c:pt>
                <c:pt idx="2437">
                  <c:v>40.969909999999999</c:v>
                </c:pt>
                <c:pt idx="2438">
                  <c:v>40.950269999999996</c:v>
                </c:pt>
                <c:pt idx="2439">
                  <c:v>40.934950000000001</c:v>
                </c:pt>
                <c:pt idx="2440">
                  <c:v>41.026159999999997</c:v>
                </c:pt>
                <c:pt idx="2441">
                  <c:v>40.987859999999998</c:v>
                </c:pt>
                <c:pt idx="2442">
                  <c:v>40.918820000000004</c:v>
                </c:pt>
                <c:pt idx="2443">
                  <c:v>40.983089999999997</c:v>
                </c:pt>
                <c:pt idx="2444">
                  <c:v>40.960789999999996</c:v>
                </c:pt>
                <c:pt idx="2445">
                  <c:v>40.980599999999995</c:v>
                </c:pt>
                <c:pt idx="2446">
                  <c:v>40.966889999999999</c:v>
                </c:pt>
                <c:pt idx="2447">
                  <c:v>40.99521</c:v>
                </c:pt>
                <c:pt idx="2448">
                  <c:v>41.010179999999998</c:v>
                </c:pt>
                <c:pt idx="2449">
                  <c:v>40.916889999999995</c:v>
                </c:pt>
                <c:pt idx="2450">
                  <c:v>41.0105</c:v>
                </c:pt>
                <c:pt idx="2451">
                  <c:v>40.928560000000004</c:v>
                </c:pt>
                <c:pt idx="2452">
                  <c:v>40.978819999999999</c:v>
                </c:pt>
                <c:pt idx="2453">
                  <c:v>40.933100000000003</c:v>
                </c:pt>
                <c:pt idx="2454">
                  <c:v>40.9405</c:v>
                </c:pt>
                <c:pt idx="2455">
                  <c:v>40.96528</c:v>
                </c:pt>
                <c:pt idx="2456">
                  <c:v>40.944229999999997</c:v>
                </c:pt>
                <c:pt idx="2457">
                  <c:v>40.93844</c:v>
                </c:pt>
                <c:pt idx="2458">
                  <c:v>40.943460000000002</c:v>
                </c:pt>
                <c:pt idx="2459">
                  <c:v>40.997029999999995</c:v>
                </c:pt>
                <c:pt idx="2460">
                  <c:v>40.924410000000002</c:v>
                </c:pt>
                <c:pt idx="2461">
                  <c:v>40.997770000000003</c:v>
                </c:pt>
                <c:pt idx="2462">
                  <c:v>40.986799999999995</c:v>
                </c:pt>
                <c:pt idx="2463">
                  <c:v>40.945080000000004</c:v>
                </c:pt>
                <c:pt idx="2464">
                  <c:v>40.946719999999999</c:v>
                </c:pt>
                <c:pt idx="2465">
                  <c:v>40.915460000000003</c:v>
                </c:pt>
                <c:pt idx="2466">
                  <c:v>40.940300000000001</c:v>
                </c:pt>
                <c:pt idx="2467">
                  <c:v>40.897370000000002</c:v>
                </c:pt>
                <c:pt idx="2468">
                  <c:v>40.93526</c:v>
                </c:pt>
                <c:pt idx="2469">
                  <c:v>40.952349999999996</c:v>
                </c:pt>
                <c:pt idx="2470">
                  <c:v>40.948190000000004</c:v>
                </c:pt>
                <c:pt idx="2471">
                  <c:v>40.912649999999999</c:v>
                </c:pt>
                <c:pt idx="2472">
                  <c:v>40.959530000000001</c:v>
                </c:pt>
                <c:pt idx="2473">
                  <c:v>40.878079999999997</c:v>
                </c:pt>
                <c:pt idx="2474">
                  <c:v>40.939149999999998</c:v>
                </c:pt>
                <c:pt idx="2475">
                  <c:v>40.902260000000005</c:v>
                </c:pt>
                <c:pt idx="2476">
                  <c:v>40.927520000000001</c:v>
                </c:pt>
                <c:pt idx="2477">
                  <c:v>40.90334</c:v>
                </c:pt>
                <c:pt idx="2478">
                  <c:v>41.006070000000001</c:v>
                </c:pt>
                <c:pt idx="2479">
                  <c:v>40.909620000000004</c:v>
                </c:pt>
                <c:pt idx="2480">
                  <c:v>40.917679999999997</c:v>
                </c:pt>
                <c:pt idx="2481">
                  <c:v>40.91187</c:v>
                </c:pt>
                <c:pt idx="2482">
                  <c:v>40.88597</c:v>
                </c:pt>
                <c:pt idx="2483">
                  <c:v>40.876339999999999</c:v>
                </c:pt>
                <c:pt idx="2484">
                  <c:v>40.923920000000003</c:v>
                </c:pt>
                <c:pt idx="2485">
                  <c:v>40.962769999999999</c:v>
                </c:pt>
                <c:pt idx="2486">
                  <c:v>40.882939999999998</c:v>
                </c:pt>
                <c:pt idx="2487">
                  <c:v>40.852119999999999</c:v>
                </c:pt>
                <c:pt idx="2488">
                  <c:v>40.911719999999995</c:v>
                </c:pt>
                <c:pt idx="2489">
                  <c:v>40.954079999999998</c:v>
                </c:pt>
                <c:pt idx="2490">
                  <c:v>40.889509999999994</c:v>
                </c:pt>
                <c:pt idx="2491">
                  <c:v>40.941949999999999</c:v>
                </c:pt>
                <c:pt idx="2492">
                  <c:v>40.84731</c:v>
                </c:pt>
                <c:pt idx="2493">
                  <c:v>40.891219999999997</c:v>
                </c:pt>
                <c:pt idx="2494">
                  <c:v>40.849620000000002</c:v>
                </c:pt>
                <c:pt idx="2495">
                  <c:v>40.900489999999998</c:v>
                </c:pt>
                <c:pt idx="2496">
                  <c:v>40.850169999999999</c:v>
                </c:pt>
                <c:pt idx="2497">
                  <c:v>40.875370000000004</c:v>
                </c:pt>
                <c:pt idx="2498">
                  <c:v>40.914999999999999</c:v>
                </c:pt>
                <c:pt idx="2499">
                  <c:v>40.907029999999999</c:v>
                </c:pt>
                <c:pt idx="2500">
                  <c:v>40.888309999999997</c:v>
                </c:pt>
                <c:pt idx="2501">
                  <c:v>40.940799999999996</c:v>
                </c:pt>
                <c:pt idx="2502">
                  <c:v>40.909610000000001</c:v>
                </c:pt>
                <c:pt idx="2503">
                  <c:v>40.910219999999995</c:v>
                </c:pt>
                <c:pt idx="2504">
                  <c:v>40.937889999999996</c:v>
                </c:pt>
                <c:pt idx="2505">
                  <c:v>40.940999999999995</c:v>
                </c:pt>
                <c:pt idx="2506">
                  <c:v>40.852670000000003</c:v>
                </c:pt>
                <c:pt idx="2507">
                  <c:v>40.886789999999998</c:v>
                </c:pt>
                <c:pt idx="2508">
                  <c:v>40.863950000000003</c:v>
                </c:pt>
                <c:pt idx="2509">
                  <c:v>40.930610000000001</c:v>
                </c:pt>
                <c:pt idx="2510">
                  <c:v>40.926339999999996</c:v>
                </c:pt>
                <c:pt idx="2511">
                  <c:v>40.82808</c:v>
                </c:pt>
                <c:pt idx="2512">
                  <c:v>40.885930000000002</c:v>
                </c:pt>
                <c:pt idx="2513">
                  <c:v>40.853729999999999</c:v>
                </c:pt>
                <c:pt idx="2514">
                  <c:v>40.928170000000001</c:v>
                </c:pt>
                <c:pt idx="2515">
                  <c:v>40.889620000000001</c:v>
                </c:pt>
                <c:pt idx="2516">
                  <c:v>40.884610000000002</c:v>
                </c:pt>
                <c:pt idx="2517">
                  <c:v>40.878780000000006</c:v>
                </c:pt>
                <c:pt idx="2518">
                  <c:v>40.897240000000004</c:v>
                </c:pt>
                <c:pt idx="2519">
                  <c:v>40.863349999999997</c:v>
                </c:pt>
                <c:pt idx="2520">
                  <c:v>40.869250000000001</c:v>
                </c:pt>
                <c:pt idx="2521">
                  <c:v>40.904110000000003</c:v>
                </c:pt>
                <c:pt idx="2522">
                  <c:v>40.868219999999994</c:v>
                </c:pt>
                <c:pt idx="2523">
                  <c:v>40.884280000000004</c:v>
                </c:pt>
                <c:pt idx="2524">
                  <c:v>40.838799999999999</c:v>
                </c:pt>
                <c:pt idx="2525">
                  <c:v>40.886699999999998</c:v>
                </c:pt>
                <c:pt idx="2526">
                  <c:v>40.902369999999998</c:v>
                </c:pt>
                <c:pt idx="2527">
                  <c:v>40.902679999999997</c:v>
                </c:pt>
                <c:pt idx="2528">
                  <c:v>40.921579999999999</c:v>
                </c:pt>
                <c:pt idx="2529">
                  <c:v>40.842770000000002</c:v>
                </c:pt>
                <c:pt idx="2530">
                  <c:v>40.904200000000003</c:v>
                </c:pt>
                <c:pt idx="2531">
                  <c:v>40.892479999999999</c:v>
                </c:pt>
                <c:pt idx="2532">
                  <c:v>40.866850000000007</c:v>
                </c:pt>
                <c:pt idx="2533">
                  <c:v>40.851129999999998</c:v>
                </c:pt>
                <c:pt idx="2534">
                  <c:v>40.83164</c:v>
                </c:pt>
                <c:pt idx="2535">
                  <c:v>40.873660000000001</c:v>
                </c:pt>
                <c:pt idx="2536">
                  <c:v>40.883200000000002</c:v>
                </c:pt>
                <c:pt idx="2537">
                  <c:v>40.898980000000002</c:v>
                </c:pt>
                <c:pt idx="2538">
                  <c:v>40.835380000000001</c:v>
                </c:pt>
                <c:pt idx="2539">
                  <c:v>40.864449999999998</c:v>
                </c:pt>
                <c:pt idx="2540">
                  <c:v>40.887100000000004</c:v>
                </c:pt>
                <c:pt idx="2541">
                  <c:v>40.891370000000002</c:v>
                </c:pt>
                <c:pt idx="2542">
                  <c:v>40.803930000000001</c:v>
                </c:pt>
                <c:pt idx="2543">
                  <c:v>40.874599999999994</c:v>
                </c:pt>
                <c:pt idx="2544">
                  <c:v>40.882440000000003</c:v>
                </c:pt>
                <c:pt idx="2545">
                  <c:v>40.816030000000005</c:v>
                </c:pt>
                <c:pt idx="2546">
                  <c:v>40.788460000000001</c:v>
                </c:pt>
                <c:pt idx="2547">
                  <c:v>40.853670000000001</c:v>
                </c:pt>
                <c:pt idx="2548">
                  <c:v>40.860669999999999</c:v>
                </c:pt>
                <c:pt idx="2549">
                  <c:v>40.823630000000001</c:v>
                </c:pt>
                <c:pt idx="2550">
                  <c:v>40.845170000000003</c:v>
                </c:pt>
                <c:pt idx="2551">
                  <c:v>40.807160000000003</c:v>
                </c:pt>
                <c:pt idx="2552">
                  <c:v>40.862809999999996</c:v>
                </c:pt>
                <c:pt idx="2553">
                  <c:v>40.800379999999997</c:v>
                </c:pt>
                <c:pt idx="2554">
                  <c:v>40.870999999999995</c:v>
                </c:pt>
                <c:pt idx="2555">
                  <c:v>40.787219999999998</c:v>
                </c:pt>
                <c:pt idx="2556">
                  <c:v>40.831480000000006</c:v>
                </c:pt>
                <c:pt idx="2557">
                  <c:v>40.844610000000003</c:v>
                </c:pt>
                <c:pt idx="2558">
                  <c:v>40.835789999999996</c:v>
                </c:pt>
                <c:pt idx="2559">
                  <c:v>40.860990000000001</c:v>
                </c:pt>
                <c:pt idx="2560">
                  <c:v>40.851110000000006</c:v>
                </c:pt>
                <c:pt idx="2561">
                  <c:v>40.809039999999996</c:v>
                </c:pt>
                <c:pt idx="2562">
                  <c:v>40.861440000000002</c:v>
                </c:pt>
                <c:pt idx="2563">
                  <c:v>40.827680000000001</c:v>
                </c:pt>
                <c:pt idx="2564">
                  <c:v>40.8414</c:v>
                </c:pt>
                <c:pt idx="2565">
                  <c:v>40.829369999999997</c:v>
                </c:pt>
                <c:pt idx="2566">
                  <c:v>40.898350000000001</c:v>
                </c:pt>
                <c:pt idx="2567">
                  <c:v>40.846209999999999</c:v>
                </c:pt>
                <c:pt idx="2568">
                  <c:v>40.82009</c:v>
                </c:pt>
                <c:pt idx="2569">
                  <c:v>40.777059999999999</c:v>
                </c:pt>
                <c:pt idx="2570">
                  <c:v>40.834740000000004</c:v>
                </c:pt>
                <c:pt idx="2571">
                  <c:v>40.807639999999999</c:v>
                </c:pt>
                <c:pt idx="2572">
                  <c:v>40.88062</c:v>
                </c:pt>
                <c:pt idx="2573">
                  <c:v>40.78586</c:v>
                </c:pt>
                <c:pt idx="2574">
                  <c:v>40.833710000000004</c:v>
                </c:pt>
                <c:pt idx="2575">
                  <c:v>40.83343</c:v>
                </c:pt>
                <c:pt idx="2576">
                  <c:v>40.874849999999995</c:v>
                </c:pt>
                <c:pt idx="2577">
                  <c:v>40.829650000000001</c:v>
                </c:pt>
                <c:pt idx="2578">
                  <c:v>40.82714</c:v>
                </c:pt>
                <c:pt idx="2579">
                  <c:v>40.872999999999998</c:v>
                </c:pt>
                <c:pt idx="2580">
                  <c:v>40.851039999999998</c:v>
                </c:pt>
                <c:pt idx="2581">
                  <c:v>40.811250000000001</c:v>
                </c:pt>
                <c:pt idx="2582">
                  <c:v>40.836019999999998</c:v>
                </c:pt>
                <c:pt idx="2583">
                  <c:v>40.740810000000003</c:v>
                </c:pt>
                <c:pt idx="2584">
                  <c:v>40.769479999999994</c:v>
                </c:pt>
                <c:pt idx="2585">
                  <c:v>40.776960000000003</c:v>
                </c:pt>
                <c:pt idx="2586">
                  <c:v>40.794249999999998</c:v>
                </c:pt>
                <c:pt idx="2587">
                  <c:v>40.776519999999998</c:v>
                </c:pt>
                <c:pt idx="2588">
                  <c:v>40.803629999999998</c:v>
                </c:pt>
                <c:pt idx="2589">
                  <c:v>40.791880000000006</c:v>
                </c:pt>
                <c:pt idx="2590">
                  <c:v>40.831270000000004</c:v>
                </c:pt>
                <c:pt idx="2591">
                  <c:v>40.801829999999995</c:v>
                </c:pt>
                <c:pt idx="2592">
                  <c:v>40.790100000000002</c:v>
                </c:pt>
                <c:pt idx="2593">
                  <c:v>40.774079999999998</c:v>
                </c:pt>
                <c:pt idx="2594">
                  <c:v>40.78237</c:v>
                </c:pt>
                <c:pt idx="2595">
                  <c:v>40.842860000000002</c:v>
                </c:pt>
                <c:pt idx="2596">
                  <c:v>40.78754</c:v>
                </c:pt>
                <c:pt idx="2597">
                  <c:v>40.811630000000001</c:v>
                </c:pt>
                <c:pt idx="2598">
                  <c:v>40.831499999999998</c:v>
                </c:pt>
                <c:pt idx="2599">
                  <c:v>40.799050000000001</c:v>
                </c:pt>
                <c:pt idx="2600">
                  <c:v>40.824930000000002</c:v>
                </c:pt>
                <c:pt idx="2601">
                  <c:v>40.774430000000002</c:v>
                </c:pt>
                <c:pt idx="2602">
                  <c:v>40.723729999999996</c:v>
                </c:pt>
                <c:pt idx="2603">
                  <c:v>40.832419999999999</c:v>
                </c:pt>
                <c:pt idx="2604">
                  <c:v>40.806950000000001</c:v>
                </c:pt>
                <c:pt idx="2605">
                  <c:v>40.812809999999999</c:v>
                </c:pt>
                <c:pt idx="2606">
                  <c:v>40.764880000000005</c:v>
                </c:pt>
                <c:pt idx="2607">
                  <c:v>40.798780000000001</c:v>
                </c:pt>
                <c:pt idx="2608">
                  <c:v>40.805540000000001</c:v>
                </c:pt>
                <c:pt idx="2609">
                  <c:v>40.75938</c:v>
                </c:pt>
                <c:pt idx="2610">
                  <c:v>40.73227</c:v>
                </c:pt>
                <c:pt idx="2611">
                  <c:v>40.786960000000001</c:v>
                </c:pt>
                <c:pt idx="2612">
                  <c:v>40.760039999999996</c:v>
                </c:pt>
                <c:pt idx="2613">
                  <c:v>40.825609999999998</c:v>
                </c:pt>
                <c:pt idx="2614">
                  <c:v>40.785440000000001</c:v>
                </c:pt>
                <c:pt idx="2615">
                  <c:v>40.802790000000002</c:v>
                </c:pt>
                <c:pt idx="2616">
                  <c:v>40.7866</c:v>
                </c:pt>
                <c:pt idx="2617">
                  <c:v>40.7776</c:v>
                </c:pt>
                <c:pt idx="2618">
                  <c:v>40.771090000000001</c:v>
                </c:pt>
                <c:pt idx="2619">
                  <c:v>40.744430000000001</c:v>
                </c:pt>
                <c:pt idx="2620">
                  <c:v>40.789670000000001</c:v>
                </c:pt>
                <c:pt idx="2621">
                  <c:v>40.806420000000003</c:v>
                </c:pt>
                <c:pt idx="2622">
                  <c:v>40.852239999999995</c:v>
                </c:pt>
                <c:pt idx="2623">
                  <c:v>40.75806</c:v>
                </c:pt>
                <c:pt idx="2624">
                  <c:v>40.778710000000004</c:v>
                </c:pt>
                <c:pt idx="2625">
                  <c:v>40.78622</c:v>
                </c:pt>
                <c:pt idx="2626">
                  <c:v>40.756070000000001</c:v>
                </c:pt>
                <c:pt idx="2627">
                  <c:v>40.747619999999998</c:v>
                </c:pt>
                <c:pt idx="2628">
                  <c:v>40.723639999999996</c:v>
                </c:pt>
                <c:pt idx="2629">
                  <c:v>40.72974</c:v>
                </c:pt>
                <c:pt idx="2630">
                  <c:v>40.740920000000003</c:v>
                </c:pt>
                <c:pt idx="2631">
                  <c:v>40.783989999999996</c:v>
                </c:pt>
                <c:pt idx="2632">
                  <c:v>40.741289999999999</c:v>
                </c:pt>
                <c:pt idx="2633">
                  <c:v>40.818670000000004</c:v>
                </c:pt>
                <c:pt idx="2634">
                  <c:v>40.762260000000005</c:v>
                </c:pt>
                <c:pt idx="2635">
                  <c:v>40.759779999999999</c:v>
                </c:pt>
                <c:pt idx="2636">
                  <c:v>40.77413</c:v>
                </c:pt>
                <c:pt idx="2637">
                  <c:v>40.791559999999997</c:v>
                </c:pt>
                <c:pt idx="2638">
                  <c:v>40.724539999999998</c:v>
                </c:pt>
                <c:pt idx="2639">
                  <c:v>40.79974</c:v>
                </c:pt>
                <c:pt idx="2640">
                  <c:v>40.765650000000001</c:v>
                </c:pt>
                <c:pt idx="2641">
                  <c:v>40.764029999999998</c:v>
                </c:pt>
                <c:pt idx="2642">
                  <c:v>40.809270000000005</c:v>
                </c:pt>
                <c:pt idx="2643">
                  <c:v>40.725679999999997</c:v>
                </c:pt>
                <c:pt idx="2644">
                  <c:v>40.812939999999998</c:v>
                </c:pt>
                <c:pt idx="2645">
                  <c:v>40.699890000000003</c:v>
                </c:pt>
                <c:pt idx="2646">
                  <c:v>40.797760000000004</c:v>
                </c:pt>
                <c:pt idx="2647">
                  <c:v>40.70185</c:v>
                </c:pt>
                <c:pt idx="2648">
                  <c:v>40.69209</c:v>
                </c:pt>
                <c:pt idx="2649">
                  <c:v>40.769270000000006</c:v>
                </c:pt>
                <c:pt idx="2650">
                  <c:v>40.782249999999998</c:v>
                </c:pt>
                <c:pt idx="2651">
                  <c:v>40.751009999999994</c:v>
                </c:pt>
                <c:pt idx="2652">
                  <c:v>40.717649999999999</c:v>
                </c:pt>
                <c:pt idx="2653">
                  <c:v>40.730150000000002</c:v>
                </c:pt>
                <c:pt idx="2654">
                  <c:v>40.758029999999998</c:v>
                </c:pt>
                <c:pt idx="2655">
                  <c:v>40.737589999999997</c:v>
                </c:pt>
                <c:pt idx="2656">
                  <c:v>40.744439999999997</c:v>
                </c:pt>
                <c:pt idx="2657">
                  <c:v>40.853859999999997</c:v>
                </c:pt>
                <c:pt idx="2658">
                  <c:v>40.727439999999994</c:v>
                </c:pt>
                <c:pt idx="2659">
                  <c:v>40.772790000000001</c:v>
                </c:pt>
                <c:pt idx="2660">
                  <c:v>40.769629999999999</c:v>
                </c:pt>
                <c:pt idx="2661">
                  <c:v>40.815079999999995</c:v>
                </c:pt>
                <c:pt idx="2662">
                  <c:v>40.774940000000001</c:v>
                </c:pt>
                <c:pt idx="2663">
                  <c:v>40.753070000000001</c:v>
                </c:pt>
                <c:pt idx="2664">
                  <c:v>40.779040000000002</c:v>
                </c:pt>
                <c:pt idx="2665">
                  <c:v>40.793610000000001</c:v>
                </c:pt>
                <c:pt idx="2666">
                  <c:v>40.730599999999995</c:v>
                </c:pt>
                <c:pt idx="2667">
                  <c:v>40.7605</c:v>
                </c:pt>
                <c:pt idx="2668">
                  <c:v>40.711320000000001</c:v>
                </c:pt>
                <c:pt idx="2669">
                  <c:v>40.748390000000001</c:v>
                </c:pt>
                <c:pt idx="2670">
                  <c:v>40.712650000000004</c:v>
                </c:pt>
                <c:pt idx="2671">
                  <c:v>40.753659999999996</c:v>
                </c:pt>
                <c:pt idx="2672">
                  <c:v>40.727739999999997</c:v>
                </c:pt>
                <c:pt idx="2673">
                  <c:v>40.751730000000002</c:v>
                </c:pt>
                <c:pt idx="2674">
                  <c:v>40.65466</c:v>
                </c:pt>
                <c:pt idx="2675">
                  <c:v>40.71725</c:v>
                </c:pt>
                <c:pt idx="2676">
                  <c:v>40.686769999999996</c:v>
                </c:pt>
                <c:pt idx="2677">
                  <c:v>40.780700000000003</c:v>
                </c:pt>
                <c:pt idx="2678">
                  <c:v>40.700680000000006</c:v>
                </c:pt>
                <c:pt idx="2679">
                  <c:v>40.707909999999998</c:v>
                </c:pt>
                <c:pt idx="2680">
                  <c:v>40.728540000000002</c:v>
                </c:pt>
                <c:pt idx="2681">
                  <c:v>40.715309999999995</c:v>
                </c:pt>
                <c:pt idx="2682">
                  <c:v>40.737969999999997</c:v>
                </c:pt>
                <c:pt idx="2683">
                  <c:v>40.770299999999999</c:v>
                </c:pt>
                <c:pt idx="2684">
                  <c:v>40.742720000000006</c:v>
                </c:pt>
                <c:pt idx="2685">
                  <c:v>40.698459999999997</c:v>
                </c:pt>
                <c:pt idx="2686">
                  <c:v>40.747690000000006</c:v>
                </c:pt>
                <c:pt idx="2687">
                  <c:v>40.715420000000002</c:v>
                </c:pt>
                <c:pt idx="2688">
                  <c:v>40.681100000000001</c:v>
                </c:pt>
                <c:pt idx="2689">
                  <c:v>40.685340000000004</c:v>
                </c:pt>
                <c:pt idx="2690">
                  <c:v>40.695710000000005</c:v>
                </c:pt>
                <c:pt idx="2691">
                  <c:v>40.663600000000002</c:v>
                </c:pt>
                <c:pt idx="2692">
                  <c:v>40.753989999999995</c:v>
                </c:pt>
                <c:pt idx="2693">
                  <c:v>40.754070000000006</c:v>
                </c:pt>
                <c:pt idx="2694">
                  <c:v>40.741520000000001</c:v>
                </c:pt>
                <c:pt idx="2695">
                  <c:v>40.694809999999997</c:v>
                </c:pt>
                <c:pt idx="2696">
                  <c:v>40.691189999999999</c:v>
                </c:pt>
                <c:pt idx="2697">
                  <c:v>40.734580000000001</c:v>
                </c:pt>
                <c:pt idx="2698">
                  <c:v>40.743119999999998</c:v>
                </c:pt>
                <c:pt idx="2699">
                  <c:v>40.779040000000002</c:v>
                </c:pt>
                <c:pt idx="2700">
                  <c:v>40.651850000000003</c:v>
                </c:pt>
                <c:pt idx="2701">
                  <c:v>40.690629999999999</c:v>
                </c:pt>
                <c:pt idx="2702">
                  <c:v>40.661410000000004</c:v>
                </c:pt>
                <c:pt idx="2703">
                  <c:v>40.758700000000005</c:v>
                </c:pt>
                <c:pt idx="2704">
                  <c:v>40.716909999999999</c:v>
                </c:pt>
                <c:pt idx="2705">
                  <c:v>40.744349999999997</c:v>
                </c:pt>
                <c:pt idx="2706">
                  <c:v>40.735889999999998</c:v>
                </c:pt>
                <c:pt idx="2707">
                  <c:v>40.756569999999996</c:v>
                </c:pt>
                <c:pt idx="2708">
                  <c:v>40.703229999999998</c:v>
                </c:pt>
                <c:pt idx="2709">
                  <c:v>40.695</c:v>
                </c:pt>
                <c:pt idx="2710">
                  <c:v>40.701920000000001</c:v>
                </c:pt>
                <c:pt idx="2711">
                  <c:v>40.691570000000006</c:v>
                </c:pt>
                <c:pt idx="2712">
                  <c:v>40.718310000000002</c:v>
                </c:pt>
                <c:pt idx="2713">
                  <c:v>40.654269999999997</c:v>
                </c:pt>
                <c:pt idx="2714">
                  <c:v>40.682490000000001</c:v>
                </c:pt>
                <c:pt idx="2715">
                  <c:v>40.748840000000001</c:v>
                </c:pt>
                <c:pt idx="2716">
                  <c:v>40.646189999999997</c:v>
                </c:pt>
                <c:pt idx="2717">
                  <c:v>40.745200000000004</c:v>
                </c:pt>
                <c:pt idx="2718">
                  <c:v>40.680070000000001</c:v>
                </c:pt>
                <c:pt idx="2719">
                  <c:v>40.749269999999996</c:v>
                </c:pt>
                <c:pt idx="2720">
                  <c:v>40.706339999999997</c:v>
                </c:pt>
                <c:pt idx="2721">
                  <c:v>40.733980000000003</c:v>
                </c:pt>
                <c:pt idx="2722">
                  <c:v>40.677770000000002</c:v>
                </c:pt>
                <c:pt idx="2723">
                  <c:v>40.69379</c:v>
                </c:pt>
                <c:pt idx="2724">
                  <c:v>40.726900000000001</c:v>
                </c:pt>
                <c:pt idx="2725">
                  <c:v>40.740049999999997</c:v>
                </c:pt>
                <c:pt idx="2726">
                  <c:v>40.725499999999997</c:v>
                </c:pt>
                <c:pt idx="2727">
                  <c:v>40.73563</c:v>
                </c:pt>
                <c:pt idx="2728">
                  <c:v>40.689860000000003</c:v>
                </c:pt>
                <c:pt idx="2729">
                  <c:v>40.653489999999998</c:v>
                </c:pt>
                <c:pt idx="2730">
                  <c:v>40.701039999999999</c:v>
                </c:pt>
                <c:pt idx="2731">
                  <c:v>40.682020000000001</c:v>
                </c:pt>
                <c:pt idx="2732">
                  <c:v>40.680550000000004</c:v>
                </c:pt>
                <c:pt idx="2733">
                  <c:v>40.721060000000001</c:v>
                </c:pt>
                <c:pt idx="2734">
                  <c:v>40.66572</c:v>
                </c:pt>
                <c:pt idx="2735">
                  <c:v>40.734259999999999</c:v>
                </c:pt>
                <c:pt idx="2736">
                  <c:v>40.719259999999998</c:v>
                </c:pt>
                <c:pt idx="2737">
                  <c:v>40.686060000000005</c:v>
                </c:pt>
                <c:pt idx="2738">
                  <c:v>40.708759999999998</c:v>
                </c:pt>
                <c:pt idx="2739">
                  <c:v>40.638300000000001</c:v>
                </c:pt>
                <c:pt idx="2740">
                  <c:v>40.763260000000002</c:v>
                </c:pt>
                <c:pt idx="2741">
                  <c:v>40.706270000000004</c:v>
                </c:pt>
                <c:pt idx="2742">
                  <c:v>40.723410000000001</c:v>
                </c:pt>
                <c:pt idx="2743">
                  <c:v>40.67924</c:v>
                </c:pt>
                <c:pt idx="2744">
                  <c:v>40.698549999999997</c:v>
                </c:pt>
                <c:pt idx="2745">
                  <c:v>40.67118</c:v>
                </c:pt>
                <c:pt idx="2746">
                  <c:v>40.64423</c:v>
                </c:pt>
                <c:pt idx="2747">
                  <c:v>40.723420000000004</c:v>
                </c:pt>
                <c:pt idx="2748">
                  <c:v>40.577259999999995</c:v>
                </c:pt>
                <c:pt idx="2749">
                  <c:v>40.706270000000004</c:v>
                </c:pt>
                <c:pt idx="2750">
                  <c:v>40.634499999999996</c:v>
                </c:pt>
                <c:pt idx="2751">
                  <c:v>40.681109999999997</c:v>
                </c:pt>
                <c:pt idx="2752">
                  <c:v>40.607169999999996</c:v>
                </c:pt>
                <c:pt idx="2753">
                  <c:v>40.686199999999999</c:v>
                </c:pt>
                <c:pt idx="2754">
                  <c:v>40.69605</c:v>
                </c:pt>
                <c:pt idx="2755">
                  <c:v>40.680599999999998</c:v>
                </c:pt>
                <c:pt idx="2756">
                  <c:v>40.678069999999998</c:v>
                </c:pt>
                <c:pt idx="2757">
                  <c:v>40.636899999999997</c:v>
                </c:pt>
                <c:pt idx="2758">
                  <c:v>40.633040000000001</c:v>
                </c:pt>
                <c:pt idx="2759">
                  <c:v>40.65457</c:v>
                </c:pt>
                <c:pt idx="2760">
                  <c:v>40.623280000000001</c:v>
                </c:pt>
                <c:pt idx="2761">
                  <c:v>40.629940000000005</c:v>
                </c:pt>
                <c:pt idx="2762">
                  <c:v>40.637409999999996</c:v>
                </c:pt>
                <c:pt idx="2763">
                  <c:v>40.62744</c:v>
                </c:pt>
                <c:pt idx="2764">
                  <c:v>40.707260000000005</c:v>
                </c:pt>
                <c:pt idx="2765">
                  <c:v>40.677930000000003</c:v>
                </c:pt>
                <c:pt idx="2766">
                  <c:v>40.690509999999996</c:v>
                </c:pt>
                <c:pt idx="2767">
                  <c:v>40.659739999999999</c:v>
                </c:pt>
                <c:pt idx="2768">
                  <c:v>40.637169999999998</c:v>
                </c:pt>
                <c:pt idx="2769">
                  <c:v>40.65034</c:v>
                </c:pt>
                <c:pt idx="2770">
                  <c:v>40.701410000000003</c:v>
                </c:pt>
                <c:pt idx="2771">
                  <c:v>40.697289999999995</c:v>
                </c:pt>
                <c:pt idx="2772">
                  <c:v>40.672640000000001</c:v>
                </c:pt>
                <c:pt idx="2773">
                  <c:v>40.660620000000002</c:v>
                </c:pt>
                <c:pt idx="2774">
                  <c:v>40.677860000000003</c:v>
                </c:pt>
                <c:pt idx="2775">
                  <c:v>40.638739999999999</c:v>
                </c:pt>
                <c:pt idx="2776">
                  <c:v>40.639250000000004</c:v>
                </c:pt>
                <c:pt idx="2777">
                  <c:v>40.655470000000001</c:v>
                </c:pt>
                <c:pt idx="2778">
                  <c:v>40.697150000000001</c:v>
                </c:pt>
                <c:pt idx="2779">
                  <c:v>40.634729999999998</c:v>
                </c:pt>
                <c:pt idx="2780">
                  <c:v>40.662080000000003</c:v>
                </c:pt>
                <c:pt idx="2781">
                  <c:v>40.716769999999997</c:v>
                </c:pt>
                <c:pt idx="2782">
                  <c:v>40.67792</c:v>
                </c:pt>
                <c:pt idx="2783">
                  <c:v>40.610710000000005</c:v>
                </c:pt>
                <c:pt idx="2784">
                  <c:v>40.641719999999999</c:v>
                </c:pt>
                <c:pt idx="2785">
                  <c:v>40.615630000000003</c:v>
                </c:pt>
                <c:pt idx="2786">
                  <c:v>40.66442</c:v>
                </c:pt>
                <c:pt idx="2787">
                  <c:v>40.649259999999998</c:v>
                </c:pt>
                <c:pt idx="2788">
                  <c:v>40.664079999999998</c:v>
                </c:pt>
                <c:pt idx="2789">
                  <c:v>40.66807</c:v>
                </c:pt>
                <c:pt idx="2790">
                  <c:v>40.570500000000003</c:v>
                </c:pt>
                <c:pt idx="2791">
                  <c:v>40.609830000000002</c:v>
                </c:pt>
                <c:pt idx="2792">
                  <c:v>40.608579999999996</c:v>
                </c:pt>
                <c:pt idx="2793">
                  <c:v>40.645599999999995</c:v>
                </c:pt>
                <c:pt idx="2794">
                  <c:v>40.672199999999997</c:v>
                </c:pt>
                <c:pt idx="2795">
                  <c:v>40.662089999999999</c:v>
                </c:pt>
                <c:pt idx="2796">
                  <c:v>40.682040000000001</c:v>
                </c:pt>
                <c:pt idx="2797">
                  <c:v>40.634990000000002</c:v>
                </c:pt>
                <c:pt idx="2798">
                  <c:v>40.636040000000001</c:v>
                </c:pt>
                <c:pt idx="2799">
                  <c:v>40.649249999999995</c:v>
                </c:pt>
                <c:pt idx="2800">
                  <c:v>40.592620000000004</c:v>
                </c:pt>
                <c:pt idx="2801">
                  <c:v>40.631500000000003</c:v>
                </c:pt>
                <c:pt idx="2802">
                  <c:v>40.637119999999996</c:v>
                </c:pt>
                <c:pt idx="2803">
                  <c:v>40.648679999999999</c:v>
                </c:pt>
                <c:pt idx="2804">
                  <c:v>40.61645</c:v>
                </c:pt>
                <c:pt idx="2805">
                  <c:v>40.642780000000002</c:v>
                </c:pt>
                <c:pt idx="2806">
                  <c:v>40.65408</c:v>
                </c:pt>
                <c:pt idx="2807">
                  <c:v>40.718879999999999</c:v>
                </c:pt>
                <c:pt idx="2808">
                  <c:v>40.667809999999996</c:v>
                </c:pt>
                <c:pt idx="2809">
                  <c:v>40.612400000000001</c:v>
                </c:pt>
                <c:pt idx="2810">
                  <c:v>40.628549999999997</c:v>
                </c:pt>
                <c:pt idx="2811">
                  <c:v>40.634360000000001</c:v>
                </c:pt>
                <c:pt idx="2812">
                  <c:v>40.633179999999996</c:v>
                </c:pt>
                <c:pt idx="2813">
                  <c:v>40.579720000000002</c:v>
                </c:pt>
                <c:pt idx="2814">
                  <c:v>40.626629999999999</c:v>
                </c:pt>
                <c:pt idx="2815">
                  <c:v>40.620219999999996</c:v>
                </c:pt>
                <c:pt idx="2816">
                  <c:v>40.537549999999996</c:v>
                </c:pt>
                <c:pt idx="2817">
                  <c:v>40.688719999999996</c:v>
                </c:pt>
                <c:pt idx="2818">
                  <c:v>40.667300000000004</c:v>
                </c:pt>
                <c:pt idx="2819">
                  <c:v>40.733910000000002</c:v>
                </c:pt>
                <c:pt idx="2820">
                  <c:v>40.689520000000002</c:v>
                </c:pt>
                <c:pt idx="2821">
                  <c:v>40.643000000000001</c:v>
                </c:pt>
                <c:pt idx="2822">
                  <c:v>40.628839999999997</c:v>
                </c:pt>
                <c:pt idx="2823">
                  <c:v>40.63496</c:v>
                </c:pt>
                <c:pt idx="2824">
                  <c:v>40.626599999999996</c:v>
                </c:pt>
                <c:pt idx="2825">
                  <c:v>40.602629999999998</c:v>
                </c:pt>
                <c:pt idx="2826">
                  <c:v>40.67868</c:v>
                </c:pt>
                <c:pt idx="2827">
                  <c:v>40.629669999999997</c:v>
                </c:pt>
                <c:pt idx="2828">
                  <c:v>40.59478</c:v>
                </c:pt>
                <c:pt idx="2829">
                  <c:v>40.594329999999999</c:v>
                </c:pt>
                <c:pt idx="2830">
                  <c:v>40.598570000000002</c:v>
                </c:pt>
                <c:pt idx="2831">
                  <c:v>40.640540000000001</c:v>
                </c:pt>
                <c:pt idx="2832">
                  <c:v>40.569649999999996</c:v>
                </c:pt>
                <c:pt idx="2833">
                  <c:v>40.593120000000006</c:v>
                </c:pt>
                <c:pt idx="2834">
                  <c:v>40.619549999999997</c:v>
                </c:pt>
                <c:pt idx="2835">
                  <c:v>40.708090000000006</c:v>
                </c:pt>
                <c:pt idx="2836">
                  <c:v>40.594819999999999</c:v>
                </c:pt>
                <c:pt idx="2837">
                  <c:v>40.605530000000002</c:v>
                </c:pt>
                <c:pt idx="2838">
                  <c:v>40.660259999999994</c:v>
                </c:pt>
                <c:pt idx="2839">
                  <c:v>40.616190000000003</c:v>
                </c:pt>
                <c:pt idx="2840">
                  <c:v>40.559940000000005</c:v>
                </c:pt>
                <c:pt idx="2841">
                  <c:v>40.558370000000004</c:v>
                </c:pt>
                <c:pt idx="2842">
                  <c:v>40.595220000000005</c:v>
                </c:pt>
                <c:pt idx="2843">
                  <c:v>40.622680000000003</c:v>
                </c:pt>
                <c:pt idx="2844">
                  <c:v>40.618290000000002</c:v>
                </c:pt>
                <c:pt idx="2845">
                  <c:v>40.640729999999998</c:v>
                </c:pt>
                <c:pt idx="2846">
                  <c:v>40.624949999999998</c:v>
                </c:pt>
                <c:pt idx="2847">
                  <c:v>40.597380000000001</c:v>
                </c:pt>
                <c:pt idx="2848">
                  <c:v>40.586509999999997</c:v>
                </c:pt>
                <c:pt idx="2849">
                  <c:v>40.637550000000005</c:v>
                </c:pt>
                <c:pt idx="2850">
                  <c:v>40.627519999999997</c:v>
                </c:pt>
                <c:pt idx="2851">
                  <c:v>40.615400000000001</c:v>
                </c:pt>
                <c:pt idx="2852">
                  <c:v>40.646929999999998</c:v>
                </c:pt>
                <c:pt idx="2853">
                  <c:v>40.644239999999996</c:v>
                </c:pt>
                <c:pt idx="2854">
                  <c:v>40.614369999999994</c:v>
                </c:pt>
                <c:pt idx="2855">
                  <c:v>40.605049999999999</c:v>
                </c:pt>
                <c:pt idx="2856">
                  <c:v>40.631859999999996</c:v>
                </c:pt>
                <c:pt idx="2857">
                  <c:v>40.649650000000001</c:v>
                </c:pt>
                <c:pt idx="2858">
                  <c:v>40.669550000000001</c:v>
                </c:pt>
                <c:pt idx="2859">
                  <c:v>40.63897</c:v>
                </c:pt>
                <c:pt idx="2860">
                  <c:v>40.638939999999998</c:v>
                </c:pt>
                <c:pt idx="2861">
                  <c:v>40.63993</c:v>
                </c:pt>
                <c:pt idx="2862">
                  <c:v>40.667000000000002</c:v>
                </c:pt>
                <c:pt idx="2863">
                  <c:v>40.662780000000005</c:v>
                </c:pt>
                <c:pt idx="2864">
                  <c:v>40.689419999999998</c:v>
                </c:pt>
                <c:pt idx="2865">
                  <c:v>40.646320000000003</c:v>
                </c:pt>
                <c:pt idx="2866">
                  <c:v>40.669049999999999</c:v>
                </c:pt>
                <c:pt idx="2867">
                  <c:v>40.657060000000001</c:v>
                </c:pt>
                <c:pt idx="2868">
                  <c:v>40.653120000000001</c:v>
                </c:pt>
                <c:pt idx="2869">
                  <c:v>40.699819999999995</c:v>
                </c:pt>
                <c:pt idx="2870">
                  <c:v>40.717570000000002</c:v>
                </c:pt>
                <c:pt idx="2871">
                  <c:v>40.777840000000005</c:v>
                </c:pt>
                <c:pt idx="2872">
                  <c:v>40.730799999999995</c:v>
                </c:pt>
                <c:pt idx="2873">
                  <c:v>40.75544</c:v>
                </c:pt>
                <c:pt idx="2874">
                  <c:v>40.731960000000001</c:v>
                </c:pt>
                <c:pt idx="2875">
                  <c:v>40.775170000000003</c:v>
                </c:pt>
                <c:pt idx="2876">
                  <c:v>40.754940000000005</c:v>
                </c:pt>
                <c:pt idx="2877">
                  <c:v>40.76444</c:v>
                </c:pt>
                <c:pt idx="2878">
                  <c:v>40.800339999999998</c:v>
                </c:pt>
                <c:pt idx="2879">
                  <c:v>40.79907</c:v>
                </c:pt>
                <c:pt idx="2880">
                  <c:v>40.743500000000004</c:v>
                </c:pt>
                <c:pt idx="2881">
                  <c:v>40.780120000000004</c:v>
                </c:pt>
                <c:pt idx="2882">
                  <c:v>40.812399999999997</c:v>
                </c:pt>
                <c:pt idx="2883">
                  <c:v>40.80359</c:v>
                </c:pt>
                <c:pt idx="2884">
                  <c:v>40.81279</c:v>
                </c:pt>
                <c:pt idx="2885">
                  <c:v>40.81129</c:v>
                </c:pt>
                <c:pt idx="2886">
                  <c:v>40.855820000000001</c:v>
                </c:pt>
                <c:pt idx="2887">
                  <c:v>40.862250000000003</c:v>
                </c:pt>
                <c:pt idx="2888">
                  <c:v>40.897509999999997</c:v>
                </c:pt>
                <c:pt idx="2889">
                  <c:v>40.869520000000001</c:v>
                </c:pt>
                <c:pt idx="2890">
                  <c:v>40.876649999999998</c:v>
                </c:pt>
                <c:pt idx="2891">
                  <c:v>40.86806</c:v>
                </c:pt>
                <c:pt idx="2892">
                  <c:v>40.874479999999998</c:v>
                </c:pt>
                <c:pt idx="2893">
                  <c:v>40.86983</c:v>
                </c:pt>
                <c:pt idx="2894">
                  <c:v>40.87312</c:v>
                </c:pt>
                <c:pt idx="2895">
                  <c:v>40.917349999999999</c:v>
                </c:pt>
                <c:pt idx="2896">
                  <c:v>40.87914</c:v>
                </c:pt>
                <c:pt idx="2897">
                  <c:v>40.914930000000005</c:v>
                </c:pt>
                <c:pt idx="2898">
                  <c:v>40.912610000000001</c:v>
                </c:pt>
                <c:pt idx="2899">
                  <c:v>40.911650000000002</c:v>
                </c:pt>
                <c:pt idx="2900">
                  <c:v>40.930139999999994</c:v>
                </c:pt>
                <c:pt idx="2901">
                  <c:v>40.907670000000003</c:v>
                </c:pt>
                <c:pt idx="2902">
                  <c:v>40.947249999999997</c:v>
                </c:pt>
                <c:pt idx="2903">
                  <c:v>40.946080000000002</c:v>
                </c:pt>
                <c:pt idx="2904">
                  <c:v>40.945280000000004</c:v>
                </c:pt>
                <c:pt idx="2905">
                  <c:v>40.933199999999999</c:v>
                </c:pt>
                <c:pt idx="2906">
                  <c:v>40.946400000000004</c:v>
                </c:pt>
                <c:pt idx="2907">
                  <c:v>40.963529999999999</c:v>
                </c:pt>
                <c:pt idx="2908">
                  <c:v>40.968539999999997</c:v>
                </c:pt>
                <c:pt idx="2909">
                  <c:v>40.92615</c:v>
                </c:pt>
                <c:pt idx="2910">
                  <c:v>40.986809999999998</c:v>
                </c:pt>
                <c:pt idx="2911">
                  <c:v>40.96622</c:v>
                </c:pt>
                <c:pt idx="2912">
                  <c:v>40.989139999999999</c:v>
                </c:pt>
                <c:pt idx="2913">
                  <c:v>40.981479999999998</c:v>
                </c:pt>
                <c:pt idx="2914">
                  <c:v>40.974089999999997</c:v>
                </c:pt>
                <c:pt idx="2915">
                  <c:v>40.98274</c:v>
                </c:pt>
                <c:pt idx="2916">
                  <c:v>41.019279999999995</c:v>
                </c:pt>
                <c:pt idx="2917">
                  <c:v>41.003019999999999</c:v>
                </c:pt>
                <c:pt idx="2918">
                  <c:v>41.016450000000006</c:v>
                </c:pt>
                <c:pt idx="2919">
                  <c:v>40.994280000000003</c:v>
                </c:pt>
                <c:pt idx="2920">
                  <c:v>41.038980000000002</c:v>
                </c:pt>
                <c:pt idx="2921">
                  <c:v>41.023710000000001</c:v>
                </c:pt>
                <c:pt idx="2922">
                  <c:v>41.03154</c:v>
                </c:pt>
                <c:pt idx="2923">
                  <c:v>41.071390000000001</c:v>
                </c:pt>
                <c:pt idx="2924">
                  <c:v>41.059930000000001</c:v>
                </c:pt>
                <c:pt idx="2925">
                  <c:v>41.059619999999995</c:v>
                </c:pt>
                <c:pt idx="2926">
                  <c:v>41.063959999999994</c:v>
                </c:pt>
                <c:pt idx="2927">
                  <c:v>41.07011</c:v>
                </c:pt>
                <c:pt idx="2928">
                  <c:v>41.059139999999999</c:v>
                </c:pt>
                <c:pt idx="2929">
                  <c:v>41.138729999999995</c:v>
                </c:pt>
                <c:pt idx="2930">
                  <c:v>41.09178</c:v>
                </c:pt>
                <c:pt idx="2931">
                  <c:v>41.08661</c:v>
                </c:pt>
                <c:pt idx="2932">
                  <c:v>41.077719999999999</c:v>
                </c:pt>
                <c:pt idx="2933">
                  <c:v>41.099789999999999</c:v>
                </c:pt>
                <c:pt idx="2934">
                  <c:v>41.140940000000001</c:v>
                </c:pt>
                <c:pt idx="2935">
                  <c:v>41.138339999999999</c:v>
                </c:pt>
                <c:pt idx="2936">
                  <c:v>41.115299999999998</c:v>
                </c:pt>
                <c:pt idx="2937">
                  <c:v>41.095950000000002</c:v>
                </c:pt>
                <c:pt idx="2938">
                  <c:v>41.133160000000004</c:v>
                </c:pt>
                <c:pt idx="2939">
                  <c:v>41.100920000000002</c:v>
                </c:pt>
                <c:pt idx="2940">
                  <c:v>41.083559999999999</c:v>
                </c:pt>
                <c:pt idx="2941">
                  <c:v>41.14893</c:v>
                </c:pt>
                <c:pt idx="2942">
                  <c:v>41.140070000000001</c:v>
                </c:pt>
                <c:pt idx="2943">
                  <c:v>41.14405</c:v>
                </c:pt>
                <c:pt idx="2944">
                  <c:v>41.118369999999999</c:v>
                </c:pt>
                <c:pt idx="2945">
                  <c:v>41.138929999999995</c:v>
                </c:pt>
                <c:pt idx="2946">
                  <c:v>41.170810000000003</c:v>
                </c:pt>
                <c:pt idx="2947">
                  <c:v>41.14199</c:v>
                </c:pt>
                <c:pt idx="2948">
                  <c:v>41.163360000000004</c:v>
                </c:pt>
                <c:pt idx="2949">
                  <c:v>41.149639999999998</c:v>
                </c:pt>
                <c:pt idx="2950">
                  <c:v>41.202190000000002</c:v>
                </c:pt>
                <c:pt idx="2951">
                  <c:v>41.192140000000002</c:v>
                </c:pt>
                <c:pt idx="2952">
                  <c:v>41.191520000000004</c:v>
                </c:pt>
                <c:pt idx="2953">
                  <c:v>41.220179999999999</c:v>
                </c:pt>
                <c:pt idx="2954">
                  <c:v>41.206310000000002</c:v>
                </c:pt>
                <c:pt idx="2955">
                  <c:v>41.206530000000001</c:v>
                </c:pt>
                <c:pt idx="2956">
                  <c:v>41.253599999999999</c:v>
                </c:pt>
                <c:pt idx="2957">
                  <c:v>41.255920000000003</c:v>
                </c:pt>
                <c:pt idx="2958">
                  <c:v>41.23921</c:v>
                </c:pt>
                <c:pt idx="2959">
                  <c:v>41.225320000000004</c:v>
                </c:pt>
                <c:pt idx="2960">
                  <c:v>41.215580000000003</c:v>
                </c:pt>
                <c:pt idx="2961">
                  <c:v>41.238100000000003</c:v>
                </c:pt>
                <c:pt idx="2962">
                  <c:v>41.255330000000001</c:v>
                </c:pt>
                <c:pt idx="2963">
                  <c:v>41.247430000000001</c:v>
                </c:pt>
                <c:pt idx="2964">
                  <c:v>41.247419999999998</c:v>
                </c:pt>
                <c:pt idx="2965">
                  <c:v>41.237290000000002</c:v>
                </c:pt>
                <c:pt idx="2966">
                  <c:v>41.279980000000002</c:v>
                </c:pt>
                <c:pt idx="2967">
                  <c:v>41.277010000000004</c:v>
                </c:pt>
                <c:pt idx="2968">
                  <c:v>41.232999999999997</c:v>
                </c:pt>
                <c:pt idx="2969">
                  <c:v>41.318519999999999</c:v>
                </c:pt>
                <c:pt idx="2970">
                  <c:v>41.284639999999996</c:v>
                </c:pt>
                <c:pt idx="2971">
                  <c:v>41.293459999999996</c:v>
                </c:pt>
                <c:pt idx="2972">
                  <c:v>41.247949999999996</c:v>
                </c:pt>
                <c:pt idx="2973">
                  <c:v>41.314499999999995</c:v>
                </c:pt>
                <c:pt idx="2974">
                  <c:v>41.285550000000001</c:v>
                </c:pt>
                <c:pt idx="2975">
                  <c:v>41.297639999999994</c:v>
                </c:pt>
                <c:pt idx="2976">
                  <c:v>41.31091</c:v>
                </c:pt>
                <c:pt idx="2977">
                  <c:v>41.297269999999997</c:v>
                </c:pt>
                <c:pt idx="2978">
                  <c:v>41.316360000000003</c:v>
                </c:pt>
                <c:pt idx="2979">
                  <c:v>41.311</c:v>
                </c:pt>
                <c:pt idx="2980">
                  <c:v>41.276670000000003</c:v>
                </c:pt>
                <c:pt idx="2981">
                  <c:v>41.284929999999996</c:v>
                </c:pt>
                <c:pt idx="2982">
                  <c:v>41.343389999999999</c:v>
                </c:pt>
                <c:pt idx="2983">
                  <c:v>41.346699999999998</c:v>
                </c:pt>
                <c:pt idx="2984">
                  <c:v>41.327370000000002</c:v>
                </c:pt>
                <c:pt idx="2985">
                  <c:v>41.346359999999997</c:v>
                </c:pt>
                <c:pt idx="2986">
                  <c:v>41.382820000000002</c:v>
                </c:pt>
                <c:pt idx="2987">
                  <c:v>41.355049999999999</c:v>
                </c:pt>
                <c:pt idx="2988">
                  <c:v>41.371040000000001</c:v>
                </c:pt>
                <c:pt idx="2989">
                  <c:v>41.403320000000001</c:v>
                </c:pt>
                <c:pt idx="2990">
                  <c:v>41.388620000000003</c:v>
                </c:pt>
                <c:pt idx="2991">
                  <c:v>41.39367</c:v>
                </c:pt>
                <c:pt idx="2992">
                  <c:v>41.424709999999997</c:v>
                </c:pt>
                <c:pt idx="2993">
                  <c:v>41.432410000000004</c:v>
                </c:pt>
                <c:pt idx="2994">
                  <c:v>41.428739999999998</c:v>
                </c:pt>
                <c:pt idx="2995">
                  <c:v>41.402590000000004</c:v>
                </c:pt>
                <c:pt idx="2996">
                  <c:v>41.416599999999995</c:v>
                </c:pt>
                <c:pt idx="2997">
                  <c:v>41.443330000000003</c:v>
                </c:pt>
                <c:pt idx="2998">
                  <c:v>41.413710000000002</c:v>
                </c:pt>
                <c:pt idx="2999">
                  <c:v>41.48789</c:v>
                </c:pt>
                <c:pt idx="3000">
                  <c:v>41.507530000000003</c:v>
                </c:pt>
                <c:pt idx="3001">
                  <c:v>41.493589999999998</c:v>
                </c:pt>
                <c:pt idx="3002">
                  <c:v>41.491689999999998</c:v>
                </c:pt>
                <c:pt idx="3003">
                  <c:v>41.558169999999997</c:v>
                </c:pt>
                <c:pt idx="3004">
                  <c:v>41.50056</c:v>
                </c:pt>
                <c:pt idx="3005">
                  <c:v>41.534230000000001</c:v>
                </c:pt>
                <c:pt idx="3006">
                  <c:v>41.55312</c:v>
                </c:pt>
                <c:pt idx="3007">
                  <c:v>41.564509999999999</c:v>
                </c:pt>
                <c:pt idx="3008">
                  <c:v>41.57546</c:v>
                </c:pt>
                <c:pt idx="3009">
                  <c:v>41.526710000000001</c:v>
                </c:pt>
                <c:pt idx="3010">
                  <c:v>41.603870000000001</c:v>
                </c:pt>
                <c:pt idx="3011">
                  <c:v>41.60136</c:v>
                </c:pt>
                <c:pt idx="3012">
                  <c:v>41.597700000000003</c:v>
                </c:pt>
                <c:pt idx="3013">
                  <c:v>41.566380000000002</c:v>
                </c:pt>
                <c:pt idx="3014">
                  <c:v>41.57105</c:v>
                </c:pt>
                <c:pt idx="3015">
                  <c:v>41.623699999999999</c:v>
                </c:pt>
                <c:pt idx="3016">
                  <c:v>41.593409999999999</c:v>
                </c:pt>
                <c:pt idx="3017">
                  <c:v>41.634589999999996</c:v>
                </c:pt>
                <c:pt idx="3018">
                  <c:v>41.637650000000001</c:v>
                </c:pt>
                <c:pt idx="3019">
                  <c:v>41.625520000000002</c:v>
                </c:pt>
                <c:pt idx="3020">
                  <c:v>41.614469999999997</c:v>
                </c:pt>
                <c:pt idx="3021">
                  <c:v>41.616019999999999</c:v>
                </c:pt>
                <c:pt idx="3022">
                  <c:v>41.661560000000001</c:v>
                </c:pt>
                <c:pt idx="3023">
                  <c:v>41.63729</c:v>
                </c:pt>
                <c:pt idx="3024">
                  <c:v>41.733489999999996</c:v>
                </c:pt>
                <c:pt idx="3025">
                  <c:v>41.692540000000001</c:v>
                </c:pt>
                <c:pt idx="3026">
                  <c:v>41.681709999999995</c:v>
                </c:pt>
                <c:pt idx="3027">
                  <c:v>41.725169999999999</c:v>
                </c:pt>
                <c:pt idx="3028">
                  <c:v>41.752099999999999</c:v>
                </c:pt>
                <c:pt idx="3029">
                  <c:v>41.717329999999997</c:v>
                </c:pt>
                <c:pt idx="3030">
                  <c:v>41.732699999999994</c:v>
                </c:pt>
                <c:pt idx="3031">
                  <c:v>41.814520000000002</c:v>
                </c:pt>
                <c:pt idx="3032">
                  <c:v>41.709990000000005</c:v>
                </c:pt>
                <c:pt idx="3033">
                  <c:v>41.740299999999998</c:v>
                </c:pt>
                <c:pt idx="3034">
                  <c:v>41.761099999999999</c:v>
                </c:pt>
                <c:pt idx="3035">
                  <c:v>41.747219999999999</c:v>
                </c:pt>
                <c:pt idx="3036">
                  <c:v>41.780589999999997</c:v>
                </c:pt>
                <c:pt idx="3037">
                  <c:v>41.798990000000003</c:v>
                </c:pt>
                <c:pt idx="3038">
                  <c:v>41.780009999999997</c:v>
                </c:pt>
                <c:pt idx="3039">
                  <c:v>41.829799999999999</c:v>
                </c:pt>
                <c:pt idx="3040">
                  <c:v>41.794379999999997</c:v>
                </c:pt>
                <c:pt idx="3041">
                  <c:v>41.805710000000005</c:v>
                </c:pt>
                <c:pt idx="3042">
                  <c:v>41.79551</c:v>
                </c:pt>
                <c:pt idx="3043">
                  <c:v>41.765180000000001</c:v>
                </c:pt>
                <c:pt idx="3044">
                  <c:v>41.80292</c:v>
                </c:pt>
                <c:pt idx="3045">
                  <c:v>41.762769999999996</c:v>
                </c:pt>
                <c:pt idx="3046">
                  <c:v>41.798439999999999</c:v>
                </c:pt>
                <c:pt idx="3047">
                  <c:v>41.821509999999996</c:v>
                </c:pt>
                <c:pt idx="3048">
                  <c:v>41.752749999999999</c:v>
                </c:pt>
                <c:pt idx="3049">
                  <c:v>41.790889999999997</c:v>
                </c:pt>
                <c:pt idx="3050">
                  <c:v>41.850499999999997</c:v>
                </c:pt>
                <c:pt idx="3051">
                  <c:v>41.827069999999999</c:v>
                </c:pt>
                <c:pt idx="3052">
                  <c:v>41.742599999999996</c:v>
                </c:pt>
                <c:pt idx="3053">
                  <c:v>41.806480000000001</c:v>
                </c:pt>
                <c:pt idx="3054">
                  <c:v>41.780760000000001</c:v>
                </c:pt>
                <c:pt idx="3055">
                  <c:v>41.820910000000005</c:v>
                </c:pt>
                <c:pt idx="3056">
                  <c:v>41.85089</c:v>
                </c:pt>
                <c:pt idx="3057">
                  <c:v>41.827910000000003</c:v>
                </c:pt>
                <c:pt idx="3058">
                  <c:v>41.829689999999999</c:v>
                </c:pt>
                <c:pt idx="3059">
                  <c:v>41.821419999999996</c:v>
                </c:pt>
                <c:pt idx="3060">
                  <c:v>41.855459999999994</c:v>
                </c:pt>
                <c:pt idx="3061">
                  <c:v>41.807719999999996</c:v>
                </c:pt>
                <c:pt idx="3062">
                  <c:v>41.836390000000002</c:v>
                </c:pt>
                <c:pt idx="3063">
                  <c:v>41.837439999999994</c:v>
                </c:pt>
                <c:pt idx="3064">
                  <c:v>41.806240000000003</c:v>
                </c:pt>
                <c:pt idx="3065">
                  <c:v>41.851350000000004</c:v>
                </c:pt>
                <c:pt idx="3066">
                  <c:v>41.840290000000003</c:v>
                </c:pt>
                <c:pt idx="3067">
                  <c:v>41.848849999999999</c:v>
                </c:pt>
                <c:pt idx="3068">
                  <c:v>41.80583</c:v>
                </c:pt>
                <c:pt idx="3069">
                  <c:v>41.754089999999998</c:v>
                </c:pt>
                <c:pt idx="3070">
                  <c:v>41.866619999999998</c:v>
                </c:pt>
                <c:pt idx="3071">
                  <c:v>41.820430000000002</c:v>
                </c:pt>
                <c:pt idx="3072">
                  <c:v>41.85895</c:v>
                </c:pt>
                <c:pt idx="3073">
                  <c:v>41.787440000000004</c:v>
                </c:pt>
                <c:pt idx="3074">
                  <c:v>41.787799999999997</c:v>
                </c:pt>
                <c:pt idx="3075">
                  <c:v>41.852849999999997</c:v>
                </c:pt>
                <c:pt idx="3076">
                  <c:v>41.826549999999997</c:v>
                </c:pt>
                <c:pt idx="3077">
                  <c:v>41.796460000000003</c:v>
                </c:pt>
                <c:pt idx="3078">
                  <c:v>41.822679999999998</c:v>
                </c:pt>
                <c:pt idx="3079">
                  <c:v>41.804659999999998</c:v>
                </c:pt>
                <c:pt idx="3080">
                  <c:v>41.807329999999993</c:v>
                </c:pt>
                <c:pt idx="3081">
                  <c:v>41.809159999999999</c:v>
                </c:pt>
                <c:pt idx="3082">
                  <c:v>41.816929999999999</c:v>
                </c:pt>
                <c:pt idx="3083">
                  <c:v>41.863190000000003</c:v>
                </c:pt>
                <c:pt idx="3084">
                  <c:v>41.814860000000003</c:v>
                </c:pt>
                <c:pt idx="3085">
                  <c:v>41.837569999999999</c:v>
                </c:pt>
                <c:pt idx="3086">
                  <c:v>41.83052</c:v>
                </c:pt>
                <c:pt idx="3087">
                  <c:v>41.88617</c:v>
                </c:pt>
                <c:pt idx="3088">
                  <c:v>41.801829999999995</c:v>
                </c:pt>
                <c:pt idx="3089">
                  <c:v>41.832590000000003</c:v>
                </c:pt>
                <c:pt idx="3090">
                  <c:v>41.846710000000002</c:v>
                </c:pt>
                <c:pt idx="3091">
                  <c:v>41.812989999999999</c:v>
                </c:pt>
                <c:pt idx="3092">
                  <c:v>41.819240000000001</c:v>
                </c:pt>
                <c:pt idx="3093">
                  <c:v>41.830760000000005</c:v>
                </c:pt>
                <c:pt idx="3094">
                  <c:v>41.814920000000001</c:v>
                </c:pt>
                <c:pt idx="3095">
                  <c:v>41.814349999999997</c:v>
                </c:pt>
                <c:pt idx="3096">
                  <c:v>41.839880000000001</c:v>
                </c:pt>
                <c:pt idx="3097">
                  <c:v>41.832429999999995</c:v>
                </c:pt>
                <c:pt idx="3098">
                  <c:v>41.832239999999999</c:v>
                </c:pt>
                <c:pt idx="3099">
                  <c:v>41.830249999999999</c:v>
                </c:pt>
                <c:pt idx="3100">
                  <c:v>41.817140000000002</c:v>
                </c:pt>
                <c:pt idx="3101">
                  <c:v>41.774799999999999</c:v>
                </c:pt>
                <c:pt idx="3102">
                  <c:v>41.867820000000002</c:v>
                </c:pt>
                <c:pt idx="3103">
                  <c:v>41.798639999999999</c:v>
                </c:pt>
                <c:pt idx="3104">
                  <c:v>41.814869999999999</c:v>
                </c:pt>
                <c:pt idx="3105">
                  <c:v>41.794739999999997</c:v>
                </c:pt>
                <c:pt idx="3106">
                  <c:v>41.790279999999996</c:v>
                </c:pt>
                <c:pt idx="3107">
                  <c:v>41.822529999999993</c:v>
                </c:pt>
                <c:pt idx="3108">
                  <c:v>41.83896</c:v>
                </c:pt>
                <c:pt idx="3109">
                  <c:v>41.802210000000002</c:v>
                </c:pt>
                <c:pt idx="3110">
                  <c:v>41.841929999999998</c:v>
                </c:pt>
                <c:pt idx="3111">
                  <c:v>41.784549999999996</c:v>
                </c:pt>
                <c:pt idx="3112">
                  <c:v>41.821509999999996</c:v>
                </c:pt>
                <c:pt idx="3113">
                  <c:v>41.790760000000006</c:v>
                </c:pt>
                <c:pt idx="3114">
                  <c:v>41.805689999999998</c:v>
                </c:pt>
                <c:pt idx="3115">
                  <c:v>41.801199999999994</c:v>
                </c:pt>
                <c:pt idx="3116">
                  <c:v>41.768279999999997</c:v>
                </c:pt>
                <c:pt idx="3117">
                  <c:v>41.817590000000003</c:v>
                </c:pt>
                <c:pt idx="3118">
                  <c:v>41.790620000000004</c:v>
                </c:pt>
                <c:pt idx="3119">
                  <c:v>41.822159999999997</c:v>
                </c:pt>
                <c:pt idx="3120">
                  <c:v>41.783969999999997</c:v>
                </c:pt>
                <c:pt idx="3121">
                  <c:v>41.775769999999994</c:v>
                </c:pt>
                <c:pt idx="3122">
                  <c:v>41.840339999999998</c:v>
                </c:pt>
                <c:pt idx="3123">
                  <c:v>41.838019999999993</c:v>
                </c:pt>
                <c:pt idx="3124">
                  <c:v>41.83793</c:v>
                </c:pt>
                <c:pt idx="3125">
                  <c:v>41.811660000000003</c:v>
                </c:pt>
                <c:pt idx="3126">
                  <c:v>41.829159999999995</c:v>
                </c:pt>
                <c:pt idx="3127">
                  <c:v>41.800709999999995</c:v>
                </c:pt>
                <c:pt idx="3128">
                  <c:v>41.808059999999998</c:v>
                </c:pt>
                <c:pt idx="3129">
                  <c:v>41.785980000000002</c:v>
                </c:pt>
                <c:pt idx="3130">
                  <c:v>41.831620000000001</c:v>
                </c:pt>
                <c:pt idx="3131">
                  <c:v>41.861379999999997</c:v>
                </c:pt>
                <c:pt idx="3132">
                  <c:v>41.801339999999996</c:v>
                </c:pt>
                <c:pt idx="3133">
                  <c:v>41.822919999999996</c:v>
                </c:pt>
                <c:pt idx="3134">
                  <c:v>41.80048</c:v>
                </c:pt>
                <c:pt idx="3135">
                  <c:v>41.8245</c:v>
                </c:pt>
                <c:pt idx="3136">
                  <c:v>41.847450000000002</c:v>
                </c:pt>
                <c:pt idx="3137">
                  <c:v>41.830569999999994</c:v>
                </c:pt>
                <c:pt idx="3138">
                  <c:v>41.833090000000006</c:v>
                </c:pt>
                <c:pt idx="3139">
                  <c:v>41.791939999999997</c:v>
                </c:pt>
                <c:pt idx="3140">
                  <c:v>41.779179999999997</c:v>
                </c:pt>
                <c:pt idx="3141">
                  <c:v>41.807339999999996</c:v>
                </c:pt>
                <c:pt idx="3142">
                  <c:v>41.777729999999998</c:v>
                </c:pt>
                <c:pt idx="3143">
                  <c:v>41.797159999999998</c:v>
                </c:pt>
                <c:pt idx="3144">
                  <c:v>41.852350000000001</c:v>
                </c:pt>
                <c:pt idx="3145">
                  <c:v>41.829079999999998</c:v>
                </c:pt>
                <c:pt idx="3146">
                  <c:v>41.812059999999995</c:v>
                </c:pt>
                <c:pt idx="3147">
                  <c:v>41.850349999999999</c:v>
                </c:pt>
                <c:pt idx="3148">
                  <c:v>41.807110000000002</c:v>
                </c:pt>
                <c:pt idx="3149">
                  <c:v>41.821559999999998</c:v>
                </c:pt>
                <c:pt idx="3150">
                  <c:v>41.796029999999995</c:v>
                </c:pt>
                <c:pt idx="3151">
                  <c:v>41.773600000000002</c:v>
                </c:pt>
                <c:pt idx="3152">
                  <c:v>41.86262</c:v>
                </c:pt>
                <c:pt idx="3153">
                  <c:v>41.818899999999999</c:v>
                </c:pt>
                <c:pt idx="3154">
                  <c:v>41.798960000000001</c:v>
                </c:pt>
                <c:pt idx="3155">
                  <c:v>41.819670000000002</c:v>
                </c:pt>
                <c:pt idx="3156">
                  <c:v>41.82882</c:v>
                </c:pt>
                <c:pt idx="3157">
                  <c:v>41.810220000000001</c:v>
                </c:pt>
                <c:pt idx="3158">
                  <c:v>41.805489999999999</c:v>
                </c:pt>
                <c:pt idx="3159">
                  <c:v>41.82067</c:v>
                </c:pt>
                <c:pt idx="3160">
                  <c:v>41.823140000000002</c:v>
                </c:pt>
                <c:pt idx="3161">
                  <c:v>41.792229999999996</c:v>
                </c:pt>
                <c:pt idx="3162">
                  <c:v>41.779759999999996</c:v>
                </c:pt>
                <c:pt idx="3163">
                  <c:v>41.80442</c:v>
                </c:pt>
                <c:pt idx="3164">
                  <c:v>41.779249999999998</c:v>
                </c:pt>
                <c:pt idx="3165">
                  <c:v>41.862139999999997</c:v>
                </c:pt>
                <c:pt idx="3166">
                  <c:v>41.809919999999998</c:v>
                </c:pt>
                <c:pt idx="3167">
                  <c:v>41.801900000000003</c:v>
                </c:pt>
                <c:pt idx="3168">
                  <c:v>41.83258</c:v>
                </c:pt>
                <c:pt idx="3169">
                  <c:v>41.825830000000003</c:v>
                </c:pt>
                <c:pt idx="3170">
                  <c:v>41.787459999999996</c:v>
                </c:pt>
                <c:pt idx="3171">
                  <c:v>41.79983</c:v>
                </c:pt>
                <c:pt idx="3172">
                  <c:v>41.774899999999995</c:v>
                </c:pt>
                <c:pt idx="3173">
                  <c:v>41.834200000000003</c:v>
                </c:pt>
                <c:pt idx="3174">
                  <c:v>41.841589999999997</c:v>
                </c:pt>
                <c:pt idx="3175">
                  <c:v>41.818149999999996</c:v>
                </c:pt>
                <c:pt idx="3176">
                  <c:v>41.799860000000002</c:v>
                </c:pt>
                <c:pt idx="3177">
                  <c:v>41.81223</c:v>
                </c:pt>
                <c:pt idx="3178">
                  <c:v>41.813450000000003</c:v>
                </c:pt>
                <c:pt idx="3179">
                  <c:v>41.738300000000002</c:v>
                </c:pt>
                <c:pt idx="3180">
                  <c:v>41.844989999999996</c:v>
                </c:pt>
                <c:pt idx="3181">
                  <c:v>41.770050000000005</c:v>
                </c:pt>
                <c:pt idx="3182">
                  <c:v>41.808900000000001</c:v>
                </c:pt>
                <c:pt idx="3183">
                  <c:v>41.824829999999999</c:v>
                </c:pt>
                <c:pt idx="3184">
                  <c:v>41.819000000000003</c:v>
                </c:pt>
                <c:pt idx="3185">
                  <c:v>41.836750000000002</c:v>
                </c:pt>
                <c:pt idx="3186">
                  <c:v>41.718969999999999</c:v>
                </c:pt>
                <c:pt idx="3187">
                  <c:v>41.813769999999998</c:v>
                </c:pt>
                <c:pt idx="3188">
                  <c:v>41.821669999999997</c:v>
                </c:pt>
                <c:pt idx="3189">
                  <c:v>41.852029999999999</c:v>
                </c:pt>
                <c:pt idx="3190">
                  <c:v>41.779350000000001</c:v>
                </c:pt>
                <c:pt idx="3191">
                  <c:v>41.790520000000001</c:v>
                </c:pt>
                <c:pt idx="3192">
                  <c:v>41.794869999999996</c:v>
                </c:pt>
                <c:pt idx="3193">
                  <c:v>41.819879999999998</c:v>
                </c:pt>
                <c:pt idx="3194">
                  <c:v>41.74588</c:v>
                </c:pt>
                <c:pt idx="3195">
                  <c:v>41.806919999999998</c:v>
                </c:pt>
                <c:pt idx="3196">
                  <c:v>41.780209999999997</c:v>
                </c:pt>
                <c:pt idx="3197">
                  <c:v>41.817039999999999</c:v>
                </c:pt>
                <c:pt idx="3198">
                  <c:v>41.838799999999999</c:v>
                </c:pt>
                <c:pt idx="3199">
                  <c:v>41.787400000000005</c:v>
                </c:pt>
                <c:pt idx="3200">
                  <c:v>41.81326</c:v>
                </c:pt>
                <c:pt idx="3201">
                  <c:v>41.823050000000002</c:v>
                </c:pt>
                <c:pt idx="3202">
                  <c:v>41.772179999999999</c:v>
                </c:pt>
                <c:pt idx="3203">
                  <c:v>41.813719999999996</c:v>
                </c:pt>
                <c:pt idx="3204">
                  <c:v>41.787329999999997</c:v>
                </c:pt>
                <c:pt idx="3205">
                  <c:v>41.7864</c:v>
                </c:pt>
                <c:pt idx="3206">
                  <c:v>41.809760000000004</c:v>
                </c:pt>
                <c:pt idx="3207">
                  <c:v>41.806060000000002</c:v>
                </c:pt>
                <c:pt idx="3208">
                  <c:v>41.777750000000005</c:v>
                </c:pt>
                <c:pt idx="3209">
                  <c:v>41.804840000000006</c:v>
                </c:pt>
                <c:pt idx="3210">
                  <c:v>41.816020000000002</c:v>
                </c:pt>
                <c:pt idx="3211">
                  <c:v>41.7776</c:v>
                </c:pt>
                <c:pt idx="3212">
                  <c:v>41.804029999999997</c:v>
                </c:pt>
                <c:pt idx="3213">
                  <c:v>41.826799999999999</c:v>
                </c:pt>
                <c:pt idx="3214">
                  <c:v>41.800219999999996</c:v>
                </c:pt>
                <c:pt idx="3215">
                  <c:v>41.7986</c:v>
                </c:pt>
                <c:pt idx="3216">
                  <c:v>41.822579999999995</c:v>
                </c:pt>
                <c:pt idx="3217">
                  <c:v>41.811869999999999</c:v>
                </c:pt>
                <c:pt idx="3218">
                  <c:v>41.780940000000001</c:v>
                </c:pt>
                <c:pt idx="3219">
                  <c:v>41.804590000000005</c:v>
                </c:pt>
                <c:pt idx="3220">
                  <c:v>41.799459999999996</c:v>
                </c:pt>
                <c:pt idx="3221">
                  <c:v>41.786810000000003</c:v>
                </c:pt>
                <c:pt idx="3222">
                  <c:v>41.808050000000001</c:v>
                </c:pt>
                <c:pt idx="3223">
                  <c:v>41.766829999999999</c:v>
                </c:pt>
                <c:pt idx="3224">
                  <c:v>41.738039999999998</c:v>
                </c:pt>
                <c:pt idx="3225">
                  <c:v>41.803339999999999</c:v>
                </c:pt>
                <c:pt idx="3226">
                  <c:v>41.778379999999999</c:v>
                </c:pt>
                <c:pt idx="3227">
                  <c:v>41.792740000000002</c:v>
                </c:pt>
                <c:pt idx="3228">
                  <c:v>41.813749999999999</c:v>
                </c:pt>
                <c:pt idx="3229">
                  <c:v>41.79083</c:v>
                </c:pt>
                <c:pt idx="3230">
                  <c:v>41.799080000000004</c:v>
                </c:pt>
                <c:pt idx="3231">
                  <c:v>41.783969999999997</c:v>
                </c:pt>
                <c:pt idx="3232">
                  <c:v>41.783380000000001</c:v>
                </c:pt>
                <c:pt idx="3233">
                  <c:v>41.789960000000001</c:v>
                </c:pt>
                <c:pt idx="3234">
                  <c:v>41.773589999999999</c:v>
                </c:pt>
                <c:pt idx="3235">
                  <c:v>41.772179999999999</c:v>
                </c:pt>
                <c:pt idx="3236">
                  <c:v>41.799059999999997</c:v>
                </c:pt>
                <c:pt idx="3237">
                  <c:v>41.784950000000002</c:v>
                </c:pt>
                <c:pt idx="3238">
                  <c:v>41.792089999999995</c:v>
                </c:pt>
                <c:pt idx="3239">
                  <c:v>41.800809999999998</c:v>
                </c:pt>
                <c:pt idx="3240">
                  <c:v>41.818649999999998</c:v>
                </c:pt>
                <c:pt idx="3241">
                  <c:v>41.773890000000002</c:v>
                </c:pt>
                <c:pt idx="3242">
                  <c:v>41.767699999999998</c:v>
                </c:pt>
                <c:pt idx="3243">
                  <c:v>41.789939999999994</c:v>
                </c:pt>
                <c:pt idx="3244">
                  <c:v>41.77646</c:v>
                </c:pt>
                <c:pt idx="3245">
                  <c:v>41.761589999999998</c:v>
                </c:pt>
                <c:pt idx="3246">
                  <c:v>41.774770000000004</c:v>
                </c:pt>
                <c:pt idx="3247">
                  <c:v>41.821249999999999</c:v>
                </c:pt>
                <c:pt idx="3248">
                  <c:v>41.812889999999996</c:v>
                </c:pt>
                <c:pt idx="3249">
                  <c:v>41.827419999999996</c:v>
                </c:pt>
                <c:pt idx="3250">
                  <c:v>41.787329999999997</c:v>
                </c:pt>
                <c:pt idx="3251">
                  <c:v>41.78754</c:v>
                </c:pt>
                <c:pt idx="3252">
                  <c:v>41.777460000000005</c:v>
                </c:pt>
                <c:pt idx="3253">
                  <c:v>41.772080000000003</c:v>
                </c:pt>
                <c:pt idx="3254">
                  <c:v>41.803529999999995</c:v>
                </c:pt>
                <c:pt idx="3255">
                  <c:v>41.78548</c:v>
                </c:pt>
                <c:pt idx="3256">
                  <c:v>41.822810000000004</c:v>
                </c:pt>
                <c:pt idx="3257">
                  <c:v>41.817189999999997</c:v>
                </c:pt>
                <c:pt idx="3258">
                  <c:v>41.795000000000002</c:v>
                </c:pt>
                <c:pt idx="3259">
                  <c:v>41.764490000000002</c:v>
                </c:pt>
                <c:pt idx="3260">
                  <c:v>41.778399999999998</c:v>
                </c:pt>
                <c:pt idx="3261">
                  <c:v>41.800360000000005</c:v>
                </c:pt>
                <c:pt idx="3262">
                  <c:v>41.806110000000004</c:v>
                </c:pt>
                <c:pt idx="3263">
                  <c:v>41.805239999999998</c:v>
                </c:pt>
                <c:pt idx="3264">
                  <c:v>41.80001</c:v>
                </c:pt>
                <c:pt idx="3265">
                  <c:v>41.758139999999997</c:v>
                </c:pt>
                <c:pt idx="3266">
                  <c:v>41.777990000000003</c:v>
                </c:pt>
                <c:pt idx="3267">
                  <c:v>41.814530000000005</c:v>
                </c:pt>
                <c:pt idx="3268">
                  <c:v>41.791159999999998</c:v>
                </c:pt>
                <c:pt idx="3269">
                  <c:v>41.772790000000001</c:v>
                </c:pt>
                <c:pt idx="3270">
                  <c:v>41.820239999999998</c:v>
                </c:pt>
                <c:pt idx="3271">
                  <c:v>41.784040000000005</c:v>
                </c:pt>
                <c:pt idx="3272">
                  <c:v>41.752429999999997</c:v>
                </c:pt>
                <c:pt idx="3273">
                  <c:v>41.743830000000003</c:v>
                </c:pt>
                <c:pt idx="3274">
                  <c:v>41.717849999999999</c:v>
                </c:pt>
                <c:pt idx="3275">
                  <c:v>41.786610000000003</c:v>
                </c:pt>
                <c:pt idx="3276">
                  <c:v>41.77581</c:v>
                </c:pt>
                <c:pt idx="3277">
                  <c:v>41.783010000000004</c:v>
                </c:pt>
                <c:pt idx="3278">
                  <c:v>41.758539999999996</c:v>
                </c:pt>
                <c:pt idx="3279">
                  <c:v>41.779980000000002</c:v>
                </c:pt>
                <c:pt idx="3280">
                  <c:v>41.8018</c:v>
                </c:pt>
                <c:pt idx="3281">
                  <c:v>41.774609999999996</c:v>
                </c:pt>
                <c:pt idx="3282">
                  <c:v>41.804409999999997</c:v>
                </c:pt>
                <c:pt idx="3283">
                  <c:v>41.733170000000001</c:v>
                </c:pt>
                <c:pt idx="3284">
                  <c:v>41.773560000000003</c:v>
                </c:pt>
                <c:pt idx="3285">
                  <c:v>41.782820000000001</c:v>
                </c:pt>
                <c:pt idx="3286">
                  <c:v>41.776340000000005</c:v>
                </c:pt>
                <c:pt idx="3287">
                  <c:v>41.78192</c:v>
                </c:pt>
                <c:pt idx="3288">
                  <c:v>41.757509999999996</c:v>
                </c:pt>
                <c:pt idx="3289">
                  <c:v>41.802119999999995</c:v>
                </c:pt>
                <c:pt idx="3290">
                  <c:v>41.794940000000004</c:v>
                </c:pt>
                <c:pt idx="3291">
                  <c:v>41.83135</c:v>
                </c:pt>
                <c:pt idx="3292">
                  <c:v>41.779360000000004</c:v>
                </c:pt>
                <c:pt idx="3293">
                  <c:v>41.755540000000003</c:v>
                </c:pt>
                <c:pt idx="3294">
                  <c:v>41.775030000000001</c:v>
                </c:pt>
                <c:pt idx="3295">
                  <c:v>41.778559999999999</c:v>
                </c:pt>
                <c:pt idx="3296">
                  <c:v>41.773389999999999</c:v>
                </c:pt>
                <c:pt idx="3297">
                  <c:v>41.814549999999997</c:v>
                </c:pt>
                <c:pt idx="3298">
                  <c:v>41.774090000000001</c:v>
                </c:pt>
                <c:pt idx="3299">
                  <c:v>41.822839999999999</c:v>
                </c:pt>
                <c:pt idx="3300">
                  <c:v>41.771450000000002</c:v>
                </c:pt>
                <c:pt idx="3301">
                  <c:v>41.774029999999996</c:v>
                </c:pt>
                <c:pt idx="3302">
                  <c:v>41.756630000000001</c:v>
                </c:pt>
                <c:pt idx="3303">
                  <c:v>41.752249999999997</c:v>
                </c:pt>
                <c:pt idx="3304">
                  <c:v>41.749749999999999</c:v>
                </c:pt>
                <c:pt idx="3305">
                  <c:v>41.799799999999998</c:v>
                </c:pt>
                <c:pt idx="3306">
                  <c:v>41.769260000000003</c:v>
                </c:pt>
                <c:pt idx="3307">
                  <c:v>41.775350000000003</c:v>
                </c:pt>
                <c:pt idx="3308">
                  <c:v>41.814949999999996</c:v>
                </c:pt>
                <c:pt idx="3309">
                  <c:v>41.790279999999996</c:v>
                </c:pt>
                <c:pt idx="3310">
                  <c:v>41.775320000000001</c:v>
                </c:pt>
                <c:pt idx="3311">
                  <c:v>41.770440000000001</c:v>
                </c:pt>
                <c:pt idx="3312">
                  <c:v>41.74906</c:v>
                </c:pt>
                <c:pt idx="3313">
                  <c:v>41.788579999999996</c:v>
                </c:pt>
                <c:pt idx="3314">
                  <c:v>41.788289999999996</c:v>
                </c:pt>
                <c:pt idx="3315">
                  <c:v>41.773919999999997</c:v>
                </c:pt>
                <c:pt idx="3316">
                  <c:v>41.813369999999999</c:v>
                </c:pt>
                <c:pt idx="3317">
                  <c:v>41.77937</c:v>
                </c:pt>
                <c:pt idx="3318">
                  <c:v>41.730730000000001</c:v>
                </c:pt>
                <c:pt idx="3319">
                  <c:v>41.742199999999997</c:v>
                </c:pt>
                <c:pt idx="3320">
                  <c:v>41.781869999999998</c:v>
                </c:pt>
                <c:pt idx="3321">
                  <c:v>41.73883</c:v>
                </c:pt>
                <c:pt idx="3322">
                  <c:v>41.786589999999997</c:v>
                </c:pt>
                <c:pt idx="3323">
                  <c:v>41.800740000000005</c:v>
                </c:pt>
                <c:pt idx="3324">
                  <c:v>41.708009999999994</c:v>
                </c:pt>
                <c:pt idx="3325">
                  <c:v>41.825229999999998</c:v>
                </c:pt>
                <c:pt idx="3326">
                  <c:v>41.727399999999996</c:v>
                </c:pt>
                <c:pt idx="3327">
                  <c:v>41.765330000000006</c:v>
                </c:pt>
                <c:pt idx="3328">
                  <c:v>41.814959999999999</c:v>
                </c:pt>
                <c:pt idx="3329">
                  <c:v>41.773449999999997</c:v>
                </c:pt>
                <c:pt idx="3330">
                  <c:v>41.781269999999999</c:v>
                </c:pt>
                <c:pt idx="3331">
                  <c:v>41.792099999999998</c:v>
                </c:pt>
                <c:pt idx="3332">
                  <c:v>41.75367</c:v>
                </c:pt>
                <c:pt idx="3333">
                  <c:v>41.75817</c:v>
                </c:pt>
                <c:pt idx="3334">
                  <c:v>41.704000000000001</c:v>
                </c:pt>
                <c:pt idx="3335">
                  <c:v>41.719050000000003</c:v>
                </c:pt>
                <c:pt idx="3336">
                  <c:v>41.77769</c:v>
                </c:pt>
                <c:pt idx="3337">
                  <c:v>41.817079999999997</c:v>
                </c:pt>
                <c:pt idx="3338">
                  <c:v>41.790689999999998</c:v>
                </c:pt>
                <c:pt idx="3339">
                  <c:v>41.769159999999999</c:v>
                </c:pt>
                <c:pt idx="3340">
                  <c:v>41.789409999999997</c:v>
                </c:pt>
                <c:pt idx="3341">
                  <c:v>41.760129999999997</c:v>
                </c:pt>
                <c:pt idx="3342">
                  <c:v>41.738059999999997</c:v>
                </c:pt>
                <c:pt idx="3343">
                  <c:v>41.8048</c:v>
                </c:pt>
                <c:pt idx="3344">
                  <c:v>41.750620000000005</c:v>
                </c:pt>
                <c:pt idx="3345">
                  <c:v>41.773699999999998</c:v>
                </c:pt>
                <c:pt idx="3346">
                  <c:v>41.783609999999996</c:v>
                </c:pt>
                <c:pt idx="3347">
                  <c:v>41.738799999999998</c:v>
                </c:pt>
                <c:pt idx="3348">
                  <c:v>41.768799999999999</c:v>
                </c:pt>
                <c:pt idx="3349">
                  <c:v>41.769779999999997</c:v>
                </c:pt>
                <c:pt idx="3350">
                  <c:v>41.758320000000005</c:v>
                </c:pt>
                <c:pt idx="3351">
                  <c:v>41.772839999999995</c:v>
                </c:pt>
                <c:pt idx="3352">
                  <c:v>41.747859999999996</c:v>
                </c:pt>
                <c:pt idx="3353">
                  <c:v>41.757399999999997</c:v>
                </c:pt>
                <c:pt idx="3354">
                  <c:v>41.725190000000005</c:v>
                </c:pt>
                <c:pt idx="3355">
                  <c:v>41.781110000000005</c:v>
                </c:pt>
                <c:pt idx="3356">
                  <c:v>41.772680000000001</c:v>
                </c:pt>
                <c:pt idx="3357">
                  <c:v>41.754220000000004</c:v>
                </c:pt>
                <c:pt idx="3358">
                  <c:v>41.778469999999999</c:v>
                </c:pt>
                <c:pt idx="3359">
                  <c:v>41.761479999999999</c:v>
                </c:pt>
                <c:pt idx="3360">
                  <c:v>41.812299999999993</c:v>
                </c:pt>
                <c:pt idx="3361">
                  <c:v>41.769210000000001</c:v>
                </c:pt>
                <c:pt idx="3362">
                  <c:v>41.765219999999999</c:v>
                </c:pt>
                <c:pt idx="3363">
                  <c:v>41.808770000000003</c:v>
                </c:pt>
                <c:pt idx="3364">
                  <c:v>41.757930000000002</c:v>
                </c:pt>
                <c:pt idx="3365">
                  <c:v>41.74241</c:v>
                </c:pt>
                <c:pt idx="3366">
                  <c:v>41.801600000000001</c:v>
                </c:pt>
                <c:pt idx="3367">
                  <c:v>41.795929999999998</c:v>
                </c:pt>
                <c:pt idx="3368">
                  <c:v>41.778919999999999</c:v>
                </c:pt>
                <c:pt idx="3369">
                  <c:v>41.768990000000002</c:v>
                </c:pt>
                <c:pt idx="3370">
                  <c:v>41.810159999999996</c:v>
                </c:pt>
                <c:pt idx="3371">
                  <c:v>41.790760000000006</c:v>
                </c:pt>
                <c:pt idx="3372">
                  <c:v>41.805050000000001</c:v>
                </c:pt>
                <c:pt idx="3373">
                  <c:v>41.83419</c:v>
                </c:pt>
                <c:pt idx="3374">
                  <c:v>41.751150000000003</c:v>
                </c:pt>
                <c:pt idx="3375">
                  <c:v>41.76979</c:v>
                </c:pt>
                <c:pt idx="3376">
                  <c:v>41.805030000000002</c:v>
                </c:pt>
                <c:pt idx="3377">
                  <c:v>41.831710000000001</c:v>
                </c:pt>
                <c:pt idx="3378">
                  <c:v>41.802029999999995</c:v>
                </c:pt>
                <c:pt idx="3379">
                  <c:v>41.798540000000003</c:v>
                </c:pt>
                <c:pt idx="3380">
                  <c:v>41.784620000000004</c:v>
                </c:pt>
                <c:pt idx="3381">
                  <c:v>41.786619999999999</c:v>
                </c:pt>
                <c:pt idx="3382">
                  <c:v>41.789290000000001</c:v>
                </c:pt>
                <c:pt idx="3383">
                  <c:v>41.796060000000004</c:v>
                </c:pt>
                <c:pt idx="3384">
                  <c:v>41.773760000000003</c:v>
                </c:pt>
                <c:pt idx="3385">
                  <c:v>41.813310000000001</c:v>
                </c:pt>
                <c:pt idx="3386">
                  <c:v>41.794400000000003</c:v>
                </c:pt>
              </c:numCache>
            </c:numRef>
          </c:yVal>
          <c:smooth val="1"/>
          <c:extLst>
            <c:ext xmlns:c16="http://schemas.microsoft.com/office/drawing/2014/chart" uri="{C3380CC4-5D6E-409C-BE32-E72D297353CC}">
              <c16:uniqueId val="{00000000-FD98-4736-A401-E35C5670F787}"/>
            </c:ext>
          </c:extLst>
        </c:ser>
        <c:ser>
          <c:idx val="0"/>
          <c:order val="1"/>
          <c:tx>
            <c:strRef>
              <c:f>'Derivatve &amp; rolling ave 100 KHz'!$C$5</c:f>
              <c:strCache>
                <c:ptCount val="1"/>
                <c:pt idx="0">
                  <c:v>Rolling average</c:v>
                </c:pt>
              </c:strCache>
            </c:strRef>
          </c:tx>
          <c:spPr>
            <a:ln w="28575">
              <a:solidFill>
                <a:sysClr val="windowText" lastClr="000000"/>
              </a:solidFill>
              <a:prstDash val="sysDot"/>
            </a:ln>
          </c:spPr>
          <c:marker>
            <c:symbol val="none"/>
          </c:marker>
          <c:xVal>
            <c:numRef>
              <c:f>'Derivatve &amp; rolling ave 100 KHz'!$K$6:$K$4000</c:f>
              <c:numCache>
                <c:formatCode>General</c:formatCode>
                <c:ptCount val="3995"/>
                <c:pt idx="0">
                  <c:v>20</c:v>
                </c:pt>
                <c:pt idx="1">
                  <c:v>20.033000000000001</c:v>
                </c:pt>
                <c:pt idx="2">
                  <c:v>20.066000000000003</c:v>
                </c:pt>
                <c:pt idx="3">
                  <c:v>20.100000000000001</c:v>
                </c:pt>
                <c:pt idx="4">
                  <c:v>20.133000000000003</c:v>
                </c:pt>
                <c:pt idx="5">
                  <c:v>20.166000000000004</c:v>
                </c:pt>
                <c:pt idx="6">
                  <c:v>20.200000000000003</c:v>
                </c:pt>
                <c:pt idx="7">
                  <c:v>20.232999999999997</c:v>
                </c:pt>
                <c:pt idx="8">
                  <c:v>20.265999999999998</c:v>
                </c:pt>
                <c:pt idx="9">
                  <c:v>20.299999999999997</c:v>
                </c:pt>
                <c:pt idx="10">
                  <c:v>20.332999999999998</c:v>
                </c:pt>
                <c:pt idx="11">
                  <c:v>20.366</c:v>
                </c:pt>
                <c:pt idx="12">
                  <c:v>20.399999999999999</c:v>
                </c:pt>
                <c:pt idx="13">
                  <c:v>20.433</c:v>
                </c:pt>
                <c:pt idx="14">
                  <c:v>20.466000000000001</c:v>
                </c:pt>
                <c:pt idx="15">
                  <c:v>20.5</c:v>
                </c:pt>
                <c:pt idx="16">
                  <c:v>20.533000000000001</c:v>
                </c:pt>
                <c:pt idx="17">
                  <c:v>20.566000000000003</c:v>
                </c:pt>
                <c:pt idx="18">
                  <c:v>20.6</c:v>
                </c:pt>
                <c:pt idx="19">
                  <c:v>20.633000000000003</c:v>
                </c:pt>
                <c:pt idx="20">
                  <c:v>20.666000000000004</c:v>
                </c:pt>
                <c:pt idx="21">
                  <c:v>20.700000000000003</c:v>
                </c:pt>
                <c:pt idx="22">
                  <c:v>20.732999999999997</c:v>
                </c:pt>
                <c:pt idx="23">
                  <c:v>20.765999999999998</c:v>
                </c:pt>
                <c:pt idx="24">
                  <c:v>20.799999999999997</c:v>
                </c:pt>
                <c:pt idx="25">
                  <c:v>20.832999999999998</c:v>
                </c:pt>
                <c:pt idx="26">
                  <c:v>20.866</c:v>
                </c:pt>
                <c:pt idx="27">
                  <c:v>20.9</c:v>
                </c:pt>
                <c:pt idx="28">
                  <c:v>20.933</c:v>
                </c:pt>
                <c:pt idx="29">
                  <c:v>20.966000000000001</c:v>
                </c:pt>
                <c:pt idx="30">
                  <c:v>21</c:v>
                </c:pt>
                <c:pt idx="31">
                  <c:v>21.033000000000001</c:v>
                </c:pt>
                <c:pt idx="32">
                  <c:v>21.066000000000003</c:v>
                </c:pt>
                <c:pt idx="33">
                  <c:v>21.1</c:v>
                </c:pt>
                <c:pt idx="34">
                  <c:v>21.133000000000003</c:v>
                </c:pt>
                <c:pt idx="35">
                  <c:v>21.166000000000004</c:v>
                </c:pt>
                <c:pt idx="36">
                  <c:v>21.200000000000003</c:v>
                </c:pt>
                <c:pt idx="37">
                  <c:v>21.232999999999997</c:v>
                </c:pt>
                <c:pt idx="38">
                  <c:v>21.265999999999998</c:v>
                </c:pt>
                <c:pt idx="39">
                  <c:v>21.299999999999997</c:v>
                </c:pt>
                <c:pt idx="40">
                  <c:v>21.332999999999998</c:v>
                </c:pt>
                <c:pt idx="41">
                  <c:v>21.366</c:v>
                </c:pt>
                <c:pt idx="42">
                  <c:v>21.4</c:v>
                </c:pt>
                <c:pt idx="43">
                  <c:v>21.433</c:v>
                </c:pt>
                <c:pt idx="44">
                  <c:v>21.466000000000001</c:v>
                </c:pt>
                <c:pt idx="45">
                  <c:v>21.5</c:v>
                </c:pt>
                <c:pt idx="46">
                  <c:v>21.533000000000001</c:v>
                </c:pt>
                <c:pt idx="47">
                  <c:v>21.566000000000003</c:v>
                </c:pt>
                <c:pt idx="48">
                  <c:v>21.6</c:v>
                </c:pt>
                <c:pt idx="49">
                  <c:v>21.633000000000003</c:v>
                </c:pt>
                <c:pt idx="50">
                  <c:v>21.666000000000004</c:v>
                </c:pt>
                <c:pt idx="51">
                  <c:v>21.700000000000003</c:v>
                </c:pt>
                <c:pt idx="52">
                  <c:v>21.732999999999997</c:v>
                </c:pt>
                <c:pt idx="53">
                  <c:v>21.765999999999998</c:v>
                </c:pt>
                <c:pt idx="54">
                  <c:v>21.799999999999997</c:v>
                </c:pt>
                <c:pt idx="55">
                  <c:v>21.832999999999998</c:v>
                </c:pt>
                <c:pt idx="56">
                  <c:v>21.866</c:v>
                </c:pt>
                <c:pt idx="57">
                  <c:v>21.9</c:v>
                </c:pt>
                <c:pt idx="58">
                  <c:v>21.933</c:v>
                </c:pt>
                <c:pt idx="59">
                  <c:v>21.966000000000001</c:v>
                </c:pt>
                <c:pt idx="60">
                  <c:v>22</c:v>
                </c:pt>
                <c:pt idx="61">
                  <c:v>22.033000000000001</c:v>
                </c:pt>
                <c:pt idx="62">
                  <c:v>22.066000000000003</c:v>
                </c:pt>
                <c:pt idx="63">
                  <c:v>22.099000000000004</c:v>
                </c:pt>
                <c:pt idx="64">
                  <c:v>22.133000000000003</c:v>
                </c:pt>
                <c:pt idx="65">
                  <c:v>22.166000000000004</c:v>
                </c:pt>
                <c:pt idx="66">
                  <c:v>22.198999999999998</c:v>
                </c:pt>
                <c:pt idx="67">
                  <c:v>22.232999999999997</c:v>
                </c:pt>
                <c:pt idx="68">
                  <c:v>22.265999999999998</c:v>
                </c:pt>
                <c:pt idx="69">
                  <c:v>22.298999999999999</c:v>
                </c:pt>
                <c:pt idx="70">
                  <c:v>22.332999999999998</c:v>
                </c:pt>
                <c:pt idx="71">
                  <c:v>22.366</c:v>
                </c:pt>
                <c:pt idx="72">
                  <c:v>22.399000000000001</c:v>
                </c:pt>
                <c:pt idx="73">
                  <c:v>22.433</c:v>
                </c:pt>
                <c:pt idx="74">
                  <c:v>22.466000000000001</c:v>
                </c:pt>
                <c:pt idx="75">
                  <c:v>22.499000000000002</c:v>
                </c:pt>
                <c:pt idx="76">
                  <c:v>22.533000000000001</c:v>
                </c:pt>
                <c:pt idx="77">
                  <c:v>22.566000000000003</c:v>
                </c:pt>
                <c:pt idx="78">
                  <c:v>22.599000000000004</c:v>
                </c:pt>
                <c:pt idx="79">
                  <c:v>22.633000000000003</c:v>
                </c:pt>
                <c:pt idx="80">
                  <c:v>22.666000000000004</c:v>
                </c:pt>
                <c:pt idx="81">
                  <c:v>22.698999999999998</c:v>
                </c:pt>
                <c:pt idx="82">
                  <c:v>22.732999999999997</c:v>
                </c:pt>
                <c:pt idx="83">
                  <c:v>22.765999999999998</c:v>
                </c:pt>
                <c:pt idx="84">
                  <c:v>22.798999999999999</c:v>
                </c:pt>
                <c:pt idx="85">
                  <c:v>22.832999999999998</c:v>
                </c:pt>
                <c:pt idx="86">
                  <c:v>22.866</c:v>
                </c:pt>
                <c:pt idx="87">
                  <c:v>22.899000000000001</c:v>
                </c:pt>
                <c:pt idx="88">
                  <c:v>22.933</c:v>
                </c:pt>
                <c:pt idx="89">
                  <c:v>22.966000000000001</c:v>
                </c:pt>
                <c:pt idx="90">
                  <c:v>22.999000000000002</c:v>
                </c:pt>
                <c:pt idx="91">
                  <c:v>23.033000000000001</c:v>
                </c:pt>
                <c:pt idx="92">
                  <c:v>23.066000000000003</c:v>
                </c:pt>
                <c:pt idx="93">
                  <c:v>23.099000000000004</c:v>
                </c:pt>
                <c:pt idx="94">
                  <c:v>23.133000000000003</c:v>
                </c:pt>
                <c:pt idx="95">
                  <c:v>23.166000000000004</c:v>
                </c:pt>
                <c:pt idx="96">
                  <c:v>23.198999999999998</c:v>
                </c:pt>
                <c:pt idx="97">
                  <c:v>23.232999999999997</c:v>
                </c:pt>
                <c:pt idx="98">
                  <c:v>23.265999999999998</c:v>
                </c:pt>
                <c:pt idx="99">
                  <c:v>23.298999999999999</c:v>
                </c:pt>
                <c:pt idx="100">
                  <c:v>23.332999999999998</c:v>
                </c:pt>
                <c:pt idx="101">
                  <c:v>23.366</c:v>
                </c:pt>
                <c:pt idx="102">
                  <c:v>23.399000000000001</c:v>
                </c:pt>
                <c:pt idx="103">
                  <c:v>23.433</c:v>
                </c:pt>
                <c:pt idx="104">
                  <c:v>23.466000000000001</c:v>
                </c:pt>
                <c:pt idx="105">
                  <c:v>23.499000000000002</c:v>
                </c:pt>
                <c:pt idx="106">
                  <c:v>23.533000000000001</c:v>
                </c:pt>
                <c:pt idx="107">
                  <c:v>23.566000000000003</c:v>
                </c:pt>
                <c:pt idx="108">
                  <c:v>23.599000000000004</c:v>
                </c:pt>
                <c:pt idx="109">
                  <c:v>23.633000000000003</c:v>
                </c:pt>
                <c:pt idx="110">
                  <c:v>23.666000000000004</c:v>
                </c:pt>
                <c:pt idx="111">
                  <c:v>23.698999999999998</c:v>
                </c:pt>
                <c:pt idx="112">
                  <c:v>23.732999999999997</c:v>
                </c:pt>
                <c:pt idx="113">
                  <c:v>23.765999999999998</c:v>
                </c:pt>
                <c:pt idx="114">
                  <c:v>23.798999999999999</c:v>
                </c:pt>
                <c:pt idx="115">
                  <c:v>23.832999999999998</c:v>
                </c:pt>
                <c:pt idx="116">
                  <c:v>23.866</c:v>
                </c:pt>
                <c:pt idx="117">
                  <c:v>23.899000000000001</c:v>
                </c:pt>
                <c:pt idx="118">
                  <c:v>23.933</c:v>
                </c:pt>
                <c:pt idx="119">
                  <c:v>23.966000000000001</c:v>
                </c:pt>
                <c:pt idx="120">
                  <c:v>23.999000000000002</c:v>
                </c:pt>
                <c:pt idx="121">
                  <c:v>24.033000000000001</c:v>
                </c:pt>
                <c:pt idx="122">
                  <c:v>24.066000000000003</c:v>
                </c:pt>
                <c:pt idx="123">
                  <c:v>24.099000000000004</c:v>
                </c:pt>
                <c:pt idx="124">
                  <c:v>24.133000000000003</c:v>
                </c:pt>
                <c:pt idx="125">
                  <c:v>24.166000000000004</c:v>
                </c:pt>
                <c:pt idx="126">
                  <c:v>24.198999999999998</c:v>
                </c:pt>
                <c:pt idx="127">
                  <c:v>24.232999999999997</c:v>
                </c:pt>
                <c:pt idx="128">
                  <c:v>24.265999999999998</c:v>
                </c:pt>
                <c:pt idx="129">
                  <c:v>24.298999999999999</c:v>
                </c:pt>
                <c:pt idx="130">
                  <c:v>24.332999999999998</c:v>
                </c:pt>
                <c:pt idx="131">
                  <c:v>24.366</c:v>
                </c:pt>
                <c:pt idx="132">
                  <c:v>24.399000000000001</c:v>
                </c:pt>
                <c:pt idx="133">
                  <c:v>24.433</c:v>
                </c:pt>
                <c:pt idx="134">
                  <c:v>24.466000000000001</c:v>
                </c:pt>
                <c:pt idx="135">
                  <c:v>24.499000000000002</c:v>
                </c:pt>
                <c:pt idx="136">
                  <c:v>24.533000000000001</c:v>
                </c:pt>
                <c:pt idx="137">
                  <c:v>24.566000000000003</c:v>
                </c:pt>
                <c:pt idx="138">
                  <c:v>24.599000000000004</c:v>
                </c:pt>
                <c:pt idx="139">
                  <c:v>24.633000000000003</c:v>
                </c:pt>
                <c:pt idx="140">
                  <c:v>24.666000000000004</c:v>
                </c:pt>
                <c:pt idx="141">
                  <c:v>24.698999999999998</c:v>
                </c:pt>
                <c:pt idx="142">
                  <c:v>24.732999999999997</c:v>
                </c:pt>
                <c:pt idx="143">
                  <c:v>24.765999999999998</c:v>
                </c:pt>
                <c:pt idx="144">
                  <c:v>24.798999999999999</c:v>
                </c:pt>
                <c:pt idx="145">
                  <c:v>24.832999999999998</c:v>
                </c:pt>
                <c:pt idx="146">
                  <c:v>24.866</c:v>
                </c:pt>
                <c:pt idx="147">
                  <c:v>24.899000000000001</c:v>
                </c:pt>
                <c:pt idx="148">
                  <c:v>24.933</c:v>
                </c:pt>
                <c:pt idx="149">
                  <c:v>24.966000000000001</c:v>
                </c:pt>
                <c:pt idx="150">
                  <c:v>24.999000000000002</c:v>
                </c:pt>
                <c:pt idx="151">
                  <c:v>25.033000000000001</c:v>
                </c:pt>
                <c:pt idx="152">
                  <c:v>25.066000000000003</c:v>
                </c:pt>
                <c:pt idx="153">
                  <c:v>25.099000000000004</c:v>
                </c:pt>
                <c:pt idx="154">
                  <c:v>25.133000000000003</c:v>
                </c:pt>
                <c:pt idx="155">
                  <c:v>25.166000000000004</c:v>
                </c:pt>
                <c:pt idx="156">
                  <c:v>25.198999999999998</c:v>
                </c:pt>
                <c:pt idx="157">
                  <c:v>25.232999999999997</c:v>
                </c:pt>
                <c:pt idx="158">
                  <c:v>25.265999999999998</c:v>
                </c:pt>
                <c:pt idx="159">
                  <c:v>25.298999999999999</c:v>
                </c:pt>
                <c:pt idx="160">
                  <c:v>25.332999999999998</c:v>
                </c:pt>
                <c:pt idx="161">
                  <c:v>25.366</c:v>
                </c:pt>
                <c:pt idx="162">
                  <c:v>25.399000000000001</c:v>
                </c:pt>
                <c:pt idx="163">
                  <c:v>25.433</c:v>
                </c:pt>
                <c:pt idx="164">
                  <c:v>25.466000000000001</c:v>
                </c:pt>
                <c:pt idx="165">
                  <c:v>25.499000000000002</c:v>
                </c:pt>
                <c:pt idx="166">
                  <c:v>25.533000000000001</c:v>
                </c:pt>
                <c:pt idx="167">
                  <c:v>25.566000000000003</c:v>
                </c:pt>
                <c:pt idx="168">
                  <c:v>25.599000000000004</c:v>
                </c:pt>
                <c:pt idx="169">
                  <c:v>25.633000000000003</c:v>
                </c:pt>
                <c:pt idx="170">
                  <c:v>25.666000000000004</c:v>
                </c:pt>
                <c:pt idx="171">
                  <c:v>25.698999999999998</c:v>
                </c:pt>
                <c:pt idx="172">
                  <c:v>25.732999999999997</c:v>
                </c:pt>
                <c:pt idx="173">
                  <c:v>25.765999999999998</c:v>
                </c:pt>
                <c:pt idx="174">
                  <c:v>25.798999999999999</c:v>
                </c:pt>
                <c:pt idx="175">
                  <c:v>25.832999999999998</c:v>
                </c:pt>
                <c:pt idx="176">
                  <c:v>25.866</c:v>
                </c:pt>
                <c:pt idx="177">
                  <c:v>25.899000000000001</c:v>
                </c:pt>
                <c:pt idx="178">
                  <c:v>25.933</c:v>
                </c:pt>
                <c:pt idx="179">
                  <c:v>25.966000000000001</c:v>
                </c:pt>
                <c:pt idx="180">
                  <c:v>25.999000000000002</c:v>
                </c:pt>
                <c:pt idx="181">
                  <c:v>26.033000000000001</c:v>
                </c:pt>
                <c:pt idx="182">
                  <c:v>26.066000000000003</c:v>
                </c:pt>
                <c:pt idx="183">
                  <c:v>26.099000000000004</c:v>
                </c:pt>
                <c:pt idx="184">
                  <c:v>26.133000000000003</c:v>
                </c:pt>
                <c:pt idx="185">
                  <c:v>26.166000000000004</c:v>
                </c:pt>
                <c:pt idx="186">
                  <c:v>26.198999999999998</c:v>
                </c:pt>
                <c:pt idx="187">
                  <c:v>26.232999999999997</c:v>
                </c:pt>
                <c:pt idx="188">
                  <c:v>26.265999999999998</c:v>
                </c:pt>
                <c:pt idx="189">
                  <c:v>26.298999999999999</c:v>
                </c:pt>
                <c:pt idx="190">
                  <c:v>26.332999999999998</c:v>
                </c:pt>
                <c:pt idx="191">
                  <c:v>26.366</c:v>
                </c:pt>
                <c:pt idx="192">
                  <c:v>26.399000000000001</c:v>
                </c:pt>
                <c:pt idx="193">
                  <c:v>26.433</c:v>
                </c:pt>
                <c:pt idx="194">
                  <c:v>26.466000000000001</c:v>
                </c:pt>
                <c:pt idx="195">
                  <c:v>26.499000000000002</c:v>
                </c:pt>
                <c:pt idx="196">
                  <c:v>26.533000000000001</c:v>
                </c:pt>
                <c:pt idx="197">
                  <c:v>26.566000000000003</c:v>
                </c:pt>
                <c:pt idx="198">
                  <c:v>26.599000000000004</c:v>
                </c:pt>
                <c:pt idx="199">
                  <c:v>26.633000000000003</c:v>
                </c:pt>
                <c:pt idx="200">
                  <c:v>26.666000000000004</c:v>
                </c:pt>
                <c:pt idx="201">
                  <c:v>26.698999999999998</c:v>
                </c:pt>
                <c:pt idx="202">
                  <c:v>26.732999999999997</c:v>
                </c:pt>
                <c:pt idx="203">
                  <c:v>26.765999999999998</c:v>
                </c:pt>
                <c:pt idx="204">
                  <c:v>26.798999999999999</c:v>
                </c:pt>
                <c:pt idx="205">
                  <c:v>26.832999999999998</c:v>
                </c:pt>
                <c:pt idx="206">
                  <c:v>26.866</c:v>
                </c:pt>
                <c:pt idx="207">
                  <c:v>26.899000000000001</c:v>
                </c:pt>
                <c:pt idx="208">
                  <c:v>26.933</c:v>
                </c:pt>
                <c:pt idx="209">
                  <c:v>26.966000000000001</c:v>
                </c:pt>
                <c:pt idx="210">
                  <c:v>26.999000000000002</c:v>
                </c:pt>
                <c:pt idx="211">
                  <c:v>27.033000000000001</c:v>
                </c:pt>
                <c:pt idx="212">
                  <c:v>27.066000000000003</c:v>
                </c:pt>
                <c:pt idx="213">
                  <c:v>27.099000000000004</c:v>
                </c:pt>
                <c:pt idx="214">
                  <c:v>27.133000000000003</c:v>
                </c:pt>
                <c:pt idx="215">
                  <c:v>27.166000000000004</c:v>
                </c:pt>
                <c:pt idx="216">
                  <c:v>27.198999999999998</c:v>
                </c:pt>
                <c:pt idx="217">
                  <c:v>27.232999999999997</c:v>
                </c:pt>
                <c:pt idx="218">
                  <c:v>27.265999999999998</c:v>
                </c:pt>
                <c:pt idx="219">
                  <c:v>27.298999999999999</c:v>
                </c:pt>
                <c:pt idx="220">
                  <c:v>27.332999999999998</c:v>
                </c:pt>
                <c:pt idx="221">
                  <c:v>27.366</c:v>
                </c:pt>
                <c:pt idx="222">
                  <c:v>27.399000000000001</c:v>
                </c:pt>
                <c:pt idx="223">
                  <c:v>27.433</c:v>
                </c:pt>
                <c:pt idx="224">
                  <c:v>27.466000000000001</c:v>
                </c:pt>
                <c:pt idx="225">
                  <c:v>27.499000000000002</c:v>
                </c:pt>
                <c:pt idx="226">
                  <c:v>27.533000000000001</c:v>
                </c:pt>
                <c:pt idx="227">
                  <c:v>27.566000000000003</c:v>
                </c:pt>
                <c:pt idx="228">
                  <c:v>27.599000000000004</c:v>
                </c:pt>
                <c:pt idx="229">
                  <c:v>27.633000000000003</c:v>
                </c:pt>
                <c:pt idx="230">
                  <c:v>27.666000000000004</c:v>
                </c:pt>
                <c:pt idx="231">
                  <c:v>27.698999999999998</c:v>
                </c:pt>
                <c:pt idx="232">
                  <c:v>27.732999999999997</c:v>
                </c:pt>
                <c:pt idx="233">
                  <c:v>27.765999999999998</c:v>
                </c:pt>
                <c:pt idx="234">
                  <c:v>27.798999999999999</c:v>
                </c:pt>
                <c:pt idx="235">
                  <c:v>27.832999999999998</c:v>
                </c:pt>
                <c:pt idx="236">
                  <c:v>27.866</c:v>
                </c:pt>
                <c:pt idx="237">
                  <c:v>27.899000000000001</c:v>
                </c:pt>
                <c:pt idx="238">
                  <c:v>27.933</c:v>
                </c:pt>
                <c:pt idx="239">
                  <c:v>27.966000000000001</c:v>
                </c:pt>
                <c:pt idx="240">
                  <c:v>27.999000000000002</c:v>
                </c:pt>
                <c:pt idx="241">
                  <c:v>28.033000000000001</c:v>
                </c:pt>
                <c:pt idx="242">
                  <c:v>28.066000000000003</c:v>
                </c:pt>
                <c:pt idx="243">
                  <c:v>28.099000000000004</c:v>
                </c:pt>
                <c:pt idx="244">
                  <c:v>28.133000000000003</c:v>
                </c:pt>
                <c:pt idx="245">
                  <c:v>28.166000000000004</c:v>
                </c:pt>
                <c:pt idx="246">
                  <c:v>28.198999999999998</c:v>
                </c:pt>
                <c:pt idx="247">
                  <c:v>28.232999999999997</c:v>
                </c:pt>
                <c:pt idx="248">
                  <c:v>28.265999999999998</c:v>
                </c:pt>
                <c:pt idx="249">
                  <c:v>28.298999999999999</c:v>
                </c:pt>
                <c:pt idx="250">
                  <c:v>28.332999999999998</c:v>
                </c:pt>
                <c:pt idx="251">
                  <c:v>28.366</c:v>
                </c:pt>
                <c:pt idx="252">
                  <c:v>28.399000000000001</c:v>
                </c:pt>
                <c:pt idx="253">
                  <c:v>28.433</c:v>
                </c:pt>
                <c:pt idx="254">
                  <c:v>28.466000000000001</c:v>
                </c:pt>
                <c:pt idx="255">
                  <c:v>28.499000000000002</c:v>
                </c:pt>
                <c:pt idx="256">
                  <c:v>28.533000000000001</c:v>
                </c:pt>
                <c:pt idx="257">
                  <c:v>28.566000000000003</c:v>
                </c:pt>
                <c:pt idx="258">
                  <c:v>28.599000000000004</c:v>
                </c:pt>
                <c:pt idx="259">
                  <c:v>28.633000000000003</c:v>
                </c:pt>
                <c:pt idx="260">
                  <c:v>28.666000000000004</c:v>
                </c:pt>
                <c:pt idx="261">
                  <c:v>28.698999999999998</c:v>
                </c:pt>
                <c:pt idx="262">
                  <c:v>28.732999999999997</c:v>
                </c:pt>
                <c:pt idx="263">
                  <c:v>28.765999999999998</c:v>
                </c:pt>
                <c:pt idx="264">
                  <c:v>28.798999999999999</c:v>
                </c:pt>
                <c:pt idx="265">
                  <c:v>28.832999999999998</c:v>
                </c:pt>
                <c:pt idx="266">
                  <c:v>28.866</c:v>
                </c:pt>
                <c:pt idx="267">
                  <c:v>28.899000000000001</c:v>
                </c:pt>
                <c:pt idx="268">
                  <c:v>28.933</c:v>
                </c:pt>
                <c:pt idx="269">
                  <c:v>28.966000000000001</c:v>
                </c:pt>
                <c:pt idx="270">
                  <c:v>28.999000000000002</c:v>
                </c:pt>
                <c:pt idx="271">
                  <c:v>29.033000000000001</c:v>
                </c:pt>
                <c:pt idx="272">
                  <c:v>29.066000000000003</c:v>
                </c:pt>
                <c:pt idx="273">
                  <c:v>29.099000000000004</c:v>
                </c:pt>
                <c:pt idx="274">
                  <c:v>29.133000000000003</c:v>
                </c:pt>
                <c:pt idx="275">
                  <c:v>29.166000000000004</c:v>
                </c:pt>
                <c:pt idx="276">
                  <c:v>29.198999999999998</c:v>
                </c:pt>
                <c:pt idx="277">
                  <c:v>29.232999999999997</c:v>
                </c:pt>
                <c:pt idx="278">
                  <c:v>29.265999999999998</c:v>
                </c:pt>
                <c:pt idx="279">
                  <c:v>29.298999999999999</c:v>
                </c:pt>
                <c:pt idx="280">
                  <c:v>29.332999999999998</c:v>
                </c:pt>
                <c:pt idx="281">
                  <c:v>29.366</c:v>
                </c:pt>
                <c:pt idx="282">
                  <c:v>29.399000000000001</c:v>
                </c:pt>
                <c:pt idx="283">
                  <c:v>29.432000000000002</c:v>
                </c:pt>
                <c:pt idx="284">
                  <c:v>29.466000000000001</c:v>
                </c:pt>
                <c:pt idx="285">
                  <c:v>29.499000000000002</c:v>
                </c:pt>
                <c:pt idx="286">
                  <c:v>29.532000000000004</c:v>
                </c:pt>
                <c:pt idx="287">
                  <c:v>29.566000000000003</c:v>
                </c:pt>
                <c:pt idx="288">
                  <c:v>29.599000000000004</c:v>
                </c:pt>
                <c:pt idx="289">
                  <c:v>29.631999999999998</c:v>
                </c:pt>
                <c:pt idx="290">
                  <c:v>29.666000000000004</c:v>
                </c:pt>
                <c:pt idx="291">
                  <c:v>29.698999999999998</c:v>
                </c:pt>
                <c:pt idx="292">
                  <c:v>29.731999999999999</c:v>
                </c:pt>
                <c:pt idx="293">
                  <c:v>29.765999999999998</c:v>
                </c:pt>
                <c:pt idx="294">
                  <c:v>29.798999999999999</c:v>
                </c:pt>
                <c:pt idx="295">
                  <c:v>29.832000000000001</c:v>
                </c:pt>
                <c:pt idx="296">
                  <c:v>29.866</c:v>
                </c:pt>
                <c:pt idx="297">
                  <c:v>29.899000000000001</c:v>
                </c:pt>
                <c:pt idx="298">
                  <c:v>29.932000000000002</c:v>
                </c:pt>
                <c:pt idx="299">
                  <c:v>29.966000000000001</c:v>
                </c:pt>
                <c:pt idx="300">
                  <c:v>29.999000000000002</c:v>
                </c:pt>
                <c:pt idx="301">
                  <c:v>30.032000000000004</c:v>
                </c:pt>
                <c:pt idx="302">
                  <c:v>30.066000000000003</c:v>
                </c:pt>
                <c:pt idx="303">
                  <c:v>30.099000000000004</c:v>
                </c:pt>
                <c:pt idx="304">
                  <c:v>30.131999999999998</c:v>
                </c:pt>
                <c:pt idx="305">
                  <c:v>30.166000000000004</c:v>
                </c:pt>
                <c:pt idx="306">
                  <c:v>30.198999999999998</c:v>
                </c:pt>
                <c:pt idx="307">
                  <c:v>30.231999999999999</c:v>
                </c:pt>
                <c:pt idx="308">
                  <c:v>30.265999999999998</c:v>
                </c:pt>
                <c:pt idx="309">
                  <c:v>30.298999999999999</c:v>
                </c:pt>
                <c:pt idx="310">
                  <c:v>30.332000000000001</c:v>
                </c:pt>
                <c:pt idx="311">
                  <c:v>30.366</c:v>
                </c:pt>
                <c:pt idx="312">
                  <c:v>30.399000000000001</c:v>
                </c:pt>
                <c:pt idx="313">
                  <c:v>30.432000000000002</c:v>
                </c:pt>
                <c:pt idx="314">
                  <c:v>30.466000000000001</c:v>
                </c:pt>
                <c:pt idx="315">
                  <c:v>30.499000000000002</c:v>
                </c:pt>
                <c:pt idx="316">
                  <c:v>30.532000000000004</c:v>
                </c:pt>
                <c:pt idx="317">
                  <c:v>30.566000000000003</c:v>
                </c:pt>
                <c:pt idx="318">
                  <c:v>30.599000000000004</c:v>
                </c:pt>
                <c:pt idx="319">
                  <c:v>30.631999999999998</c:v>
                </c:pt>
                <c:pt idx="320">
                  <c:v>30.666000000000004</c:v>
                </c:pt>
                <c:pt idx="321">
                  <c:v>30.698999999999998</c:v>
                </c:pt>
                <c:pt idx="322">
                  <c:v>30.731999999999999</c:v>
                </c:pt>
                <c:pt idx="323">
                  <c:v>30.765999999999998</c:v>
                </c:pt>
                <c:pt idx="324">
                  <c:v>30.798999999999999</c:v>
                </c:pt>
                <c:pt idx="325">
                  <c:v>30.832000000000001</c:v>
                </c:pt>
                <c:pt idx="326">
                  <c:v>30.866</c:v>
                </c:pt>
                <c:pt idx="327">
                  <c:v>30.899000000000001</c:v>
                </c:pt>
                <c:pt idx="328">
                  <c:v>30.932000000000002</c:v>
                </c:pt>
                <c:pt idx="329">
                  <c:v>30.966000000000001</c:v>
                </c:pt>
                <c:pt idx="330">
                  <c:v>30.999000000000002</c:v>
                </c:pt>
                <c:pt idx="331">
                  <c:v>31.032000000000004</c:v>
                </c:pt>
                <c:pt idx="332">
                  <c:v>31.066000000000003</c:v>
                </c:pt>
                <c:pt idx="333">
                  <c:v>31.099000000000004</c:v>
                </c:pt>
                <c:pt idx="334">
                  <c:v>31.131999999999998</c:v>
                </c:pt>
                <c:pt idx="335">
                  <c:v>31.166000000000004</c:v>
                </c:pt>
                <c:pt idx="336">
                  <c:v>31.198999999999998</c:v>
                </c:pt>
                <c:pt idx="337">
                  <c:v>31.231999999999999</c:v>
                </c:pt>
                <c:pt idx="338">
                  <c:v>31.265999999999998</c:v>
                </c:pt>
                <c:pt idx="339">
                  <c:v>31.298999999999999</c:v>
                </c:pt>
                <c:pt idx="340">
                  <c:v>31.332000000000001</c:v>
                </c:pt>
                <c:pt idx="341">
                  <c:v>31.366</c:v>
                </c:pt>
                <c:pt idx="342">
                  <c:v>31.399000000000001</c:v>
                </c:pt>
                <c:pt idx="343">
                  <c:v>31.432000000000002</c:v>
                </c:pt>
                <c:pt idx="344">
                  <c:v>31.466000000000001</c:v>
                </c:pt>
                <c:pt idx="345">
                  <c:v>31.499000000000002</c:v>
                </c:pt>
                <c:pt idx="346">
                  <c:v>31.532000000000004</c:v>
                </c:pt>
                <c:pt idx="347">
                  <c:v>31.566000000000003</c:v>
                </c:pt>
                <c:pt idx="348">
                  <c:v>31.599000000000004</c:v>
                </c:pt>
                <c:pt idx="349">
                  <c:v>31.631999999999998</c:v>
                </c:pt>
                <c:pt idx="350">
                  <c:v>31.666000000000004</c:v>
                </c:pt>
                <c:pt idx="351">
                  <c:v>31.698999999999998</c:v>
                </c:pt>
                <c:pt idx="352">
                  <c:v>31.731999999999999</c:v>
                </c:pt>
                <c:pt idx="353">
                  <c:v>31.765999999999998</c:v>
                </c:pt>
                <c:pt idx="354">
                  <c:v>31.798999999999999</c:v>
                </c:pt>
                <c:pt idx="355">
                  <c:v>31.832000000000001</c:v>
                </c:pt>
                <c:pt idx="356">
                  <c:v>31.866</c:v>
                </c:pt>
                <c:pt idx="357">
                  <c:v>31.899000000000001</c:v>
                </c:pt>
                <c:pt idx="358">
                  <c:v>31.932000000000002</c:v>
                </c:pt>
                <c:pt idx="359">
                  <c:v>31.966000000000001</c:v>
                </c:pt>
                <c:pt idx="360">
                  <c:v>31.999000000000002</c:v>
                </c:pt>
                <c:pt idx="361">
                  <c:v>32.032000000000004</c:v>
                </c:pt>
                <c:pt idx="362">
                  <c:v>32.066000000000003</c:v>
                </c:pt>
                <c:pt idx="363">
                  <c:v>32.099000000000004</c:v>
                </c:pt>
                <c:pt idx="364">
                  <c:v>32.131999999999998</c:v>
                </c:pt>
                <c:pt idx="365">
                  <c:v>32.166000000000004</c:v>
                </c:pt>
                <c:pt idx="366">
                  <c:v>32.198999999999998</c:v>
                </c:pt>
                <c:pt idx="367">
                  <c:v>32.231999999999999</c:v>
                </c:pt>
                <c:pt idx="368">
                  <c:v>32.265999999999998</c:v>
                </c:pt>
                <c:pt idx="369">
                  <c:v>32.298999999999999</c:v>
                </c:pt>
                <c:pt idx="370">
                  <c:v>32.332000000000001</c:v>
                </c:pt>
                <c:pt idx="371">
                  <c:v>32.366</c:v>
                </c:pt>
                <c:pt idx="372">
                  <c:v>32.399000000000001</c:v>
                </c:pt>
                <c:pt idx="373">
                  <c:v>32.432000000000002</c:v>
                </c:pt>
                <c:pt idx="374">
                  <c:v>32.466000000000001</c:v>
                </c:pt>
                <c:pt idx="375">
                  <c:v>32.499000000000002</c:v>
                </c:pt>
                <c:pt idx="376">
                  <c:v>32.532000000000004</c:v>
                </c:pt>
                <c:pt idx="377">
                  <c:v>32.566000000000003</c:v>
                </c:pt>
                <c:pt idx="378">
                  <c:v>32.599000000000004</c:v>
                </c:pt>
                <c:pt idx="379">
                  <c:v>32.631999999999998</c:v>
                </c:pt>
                <c:pt idx="380">
                  <c:v>32.666000000000004</c:v>
                </c:pt>
                <c:pt idx="381">
                  <c:v>32.698999999999998</c:v>
                </c:pt>
                <c:pt idx="382">
                  <c:v>32.731999999999999</c:v>
                </c:pt>
                <c:pt idx="383">
                  <c:v>32.765999999999998</c:v>
                </c:pt>
                <c:pt idx="384">
                  <c:v>32.798999999999999</c:v>
                </c:pt>
                <c:pt idx="385">
                  <c:v>32.832000000000001</c:v>
                </c:pt>
                <c:pt idx="386">
                  <c:v>32.866</c:v>
                </c:pt>
                <c:pt idx="387">
                  <c:v>32.899000000000001</c:v>
                </c:pt>
                <c:pt idx="388">
                  <c:v>32.932000000000002</c:v>
                </c:pt>
                <c:pt idx="389">
                  <c:v>32.966000000000001</c:v>
                </c:pt>
                <c:pt idx="390">
                  <c:v>32.999000000000002</c:v>
                </c:pt>
                <c:pt idx="391">
                  <c:v>33.032000000000004</c:v>
                </c:pt>
                <c:pt idx="392">
                  <c:v>33.066000000000003</c:v>
                </c:pt>
                <c:pt idx="393">
                  <c:v>33.099000000000004</c:v>
                </c:pt>
                <c:pt idx="394">
                  <c:v>33.131999999999998</c:v>
                </c:pt>
                <c:pt idx="395">
                  <c:v>33.166000000000004</c:v>
                </c:pt>
                <c:pt idx="396">
                  <c:v>33.198999999999998</c:v>
                </c:pt>
                <c:pt idx="397">
                  <c:v>33.231999999999999</c:v>
                </c:pt>
                <c:pt idx="398">
                  <c:v>33.265999999999998</c:v>
                </c:pt>
                <c:pt idx="399">
                  <c:v>33.298999999999999</c:v>
                </c:pt>
                <c:pt idx="400">
                  <c:v>33.332000000000001</c:v>
                </c:pt>
                <c:pt idx="401">
                  <c:v>33.366</c:v>
                </c:pt>
                <c:pt idx="402">
                  <c:v>33.399000000000001</c:v>
                </c:pt>
                <c:pt idx="403">
                  <c:v>33.432000000000002</c:v>
                </c:pt>
                <c:pt idx="404">
                  <c:v>33.466000000000001</c:v>
                </c:pt>
                <c:pt idx="405">
                  <c:v>33.499000000000002</c:v>
                </c:pt>
                <c:pt idx="406">
                  <c:v>33.532000000000004</c:v>
                </c:pt>
                <c:pt idx="407">
                  <c:v>33.566000000000003</c:v>
                </c:pt>
                <c:pt idx="408">
                  <c:v>33.599000000000004</c:v>
                </c:pt>
                <c:pt idx="409">
                  <c:v>33.631999999999998</c:v>
                </c:pt>
                <c:pt idx="410">
                  <c:v>33.666000000000004</c:v>
                </c:pt>
                <c:pt idx="411">
                  <c:v>33.698999999999998</c:v>
                </c:pt>
                <c:pt idx="412">
                  <c:v>33.731999999999999</c:v>
                </c:pt>
                <c:pt idx="413">
                  <c:v>33.765999999999998</c:v>
                </c:pt>
                <c:pt idx="414">
                  <c:v>33.798999999999999</c:v>
                </c:pt>
                <c:pt idx="415">
                  <c:v>33.832000000000001</c:v>
                </c:pt>
                <c:pt idx="416">
                  <c:v>33.866</c:v>
                </c:pt>
                <c:pt idx="417">
                  <c:v>33.899000000000001</c:v>
                </c:pt>
                <c:pt idx="418">
                  <c:v>33.932000000000002</c:v>
                </c:pt>
                <c:pt idx="419">
                  <c:v>33.966000000000001</c:v>
                </c:pt>
                <c:pt idx="420">
                  <c:v>33.999000000000002</c:v>
                </c:pt>
                <c:pt idx="421">
                  <c:v>34.032000000000004</c:v>
                </c:pt>
                <c:pt idx="422">
                  <c:v>34.066000000000003</c:v>
                </c:pt>
                <c:pt idx="423">
                  <c:v>34.099000000000004</c:v>
                </c:pt>
                <c:pt idx="424">
                  <c:v>34.131999999999998</c:v>
                </c:pt>
                <c:pt idx="425">
                  <c:v>34.166000000000004</c:v>
                </c:pt>
                <c:pt idx="426">
                  <c:v>34.198999999999998</c:v>
                </c:pt>
                <c:pt idx="427">
                  <c:v>34.231999999999999</c:v>
                </c:pt>
                <c:pt idx="428">
                  <c:v>34.265999999999998</c:v>
                </c:pt>
                <c:pt idx="429">
                  <c:v>34.298999999999999</c:v>
                </c:pt>
                <c:pt idx="430">
                  <c:v>34.332000000000001</c:v>
                </c:pt>
                <c:pt idx="431">
                  <c:v>34.366</c:v>
                </c:pt>
                <c:pt idx="432">
                  <c:v>34.399000000000001</c:v>
                </c:pt>
                <c:pt idx="433">
                  <c:v>34.432000000000002</c:v>
                </c:pt>
                <c:pt idx="434">
                  <c:v>34.466000000000001</c:v>
                </c:pt>
                <c:pt idx="435">
                  <c:v>34.499000000000002</c:v>
                </c:pt>
                <c:pt idx="436">
                  <c:v>34.532000000000004</c:v>
                </c:pt>
                <c:pt idx="437">
                  <c:v>34.566000000000003</c:v>
                </c:pt>
                <c:pt idx="438">
                  <c:v>34.599000000000004</c:v>
                </c:pt>
                <c:pt idx="439">
                  <c:v>34.631999999999998</c:v>
                </c:pt>
                <c:pt idx="440">
                  <c:v>34.666000000000004</c:v>
                </c:pt>
                <c:pt idx="441">
                  <c:v>34.698999999999998</c:v>
                </c:pt>
                <c:pt idx="442">
                  <c:v>34.731999999999999</c:v>
                </c:pt>
                <c:pt idx="443">
                  <c:v>34.765999999999998</c:v>
                </c:pt>
                <c:pt idx="444">
                  <c:v>34.798999999999999</c:v>
                </c:pt>
                <c:pt idx="445">
                  <c:v>34.832000000000001</c:v>
                </c:pt>
                <c:pt idx="446">
                  <c:v>34.866</c:v>
                </c:pt>
                <c:pt idx="447">
                  <c:v>34.899000000000001</c:v>
                </c:pt>
                <c:pt idx="448">
                  <c:v>34.932000000000002</c:v>
                </c:pt>
                <c:pt idx="449">
                  <c:v>34.966000000000001</c:v>
                </c:pt>
                <c:pt idx="450">
                  <c:v>34.999000000000002</c:v>
                </c:pt>
                <c:pt idx="451">
                  <c:v>35.032000000000004</c:v>
                </c:pt>
                <c:pt idx="452">
                  <c:v>35.066000000000003</c:v>
                </c:pt>
                <c:pt idx="453">
                  <c:v>35.099000000000004</c:v>
                </c:pt>
                <c:pt idx="454">
                  <c:v>35.131999999999998</c:v>
                </c:pt>
                <c:pt idx="455">
                  <c:v>35.166000000000004</c:v>
                </c:pt>
                <c:pt idx="456">
                  <c:v>35.198999999999998</c:v>
                </c:pt>
                <c:pt idx="457">
                  <c:v>35.231999999999999</c:v>
                </c:pt>
                <c:pt idx="458">
                  <c:v>35.265999999999998</c:v>
                </c:pt>
                <c:pt idx="459">
                  <c:v>35.298999999999999</c:v>
                </c:pt>
                <c:pt idx="460">
                  <c:v>35.332000000000001</c:v>
                </c:pt>
                <c:pt idx="461">
                  <c:v>35.366</c:v>
                </c:pt>
                <c:pt idx="462">
                  <c:v>35.399000000000001</c:v>
                </c:pt>
                <c:pt idx="463">
                  <c:v>35.432000000000002</c:v>
                </c:pt>
                <c:pt idx="464">
                  <c:v>35.466000000000001</c:v>
                </c:pt>
                <c:pt idx="465">
                  <c:v>35.499000000000002</c:v>
                </c:pt>
                <c:pt idx="466">
                  <c:v>35.532000000000004</c:v>
                </c:pt>
                <c:pt idx="467">
                  <c:v>35.566000000000003</c:v>
                </c:pt>
                <c:pt idx="468">
                  <c:v>35.599000000000004</c:v>
                </c:pt>
                <c:pt idx="469">
                  <c:v>35.631999999999998</c:v>
                </c:pt>
                <c:pt idx="470">
                  <c:v>35.666000000000004</c:v>
                </c:pt>
                <c:pt idx="471">
                  <c:v>35.698999999999998</c:v>
                </c:pt>
                <c:pt idx="472">
                  <c:v>35.731999999999999</c:v>
                </c:pt>
                <c:pt idx="473">
                  <c:v>35.765999999999998</c:v>
                </c:pt>
                <c:pt idx="474">
                  <c:v>35.798999999999999</c:v>
                </c:pt>
                <c:pt idx="475">
                  <c:v>35.832000000000001</c:v>
                </c:pt>
                <c:pt idx="476">
                  <c:v>35.866</c:v>
                </c:pt>
                <c:pt idx="477">
                  <c:v>35.899000000000001</c:v>
                </c:pt>
                <c:pt idx="478">
                  <c:v>35.932000000000002</c:v>
                </c:pt>
                <c:pt idx="479">
                  <c:v>35.966000000000001</c:v>
                </c:pt>
                <c:pt idx="480">
                  <c:v>35.999000000000002</c:v>
                </c:pt>
                <c:pt idx="481">
                  <c:v>36.032000000000004</c:v>
                </c:pt>
                <c:pt idx="482">
                  <c:v>36.066000000000003</c:v>
                </c:pt>
                <c:pt idx="483">
                  <c:v>36.099000000000004</c:v>
                </c:pt>
                <c:pt idx="484">
                  <c:v>36.131999999999998</c:v>
                </c:pt>
                <c:pt idx="485">
                  <c:v>36.166000000000004</c:v>
                </c:pt>
                <c:pt idx="486">
                  <c:v>36.198999999999998</c:v>
                </c:pt>
                <c:pt idx="487">
                  <c:v>36.231999999999999</c:v>
                </c:pt>
                <c:pt idx="488">
                  <c:v>36.265999999999998</c:v>
                </c:pt>
                <c:pt idx="489">
                  <c:v>36.298999999999999</c:v>
                </c:pt>
                <c:pt idx="490">
                  <c:v>36.332000000000001</c:v>
                </c:pt>
                <c:pt idx="491">
                  <c:v>36.366</c:v>
                </c:pt>
                <c:pt idx="492">
                  <c:v>36.399000000000001</c:v>
                </c:pt>
                <c:pt idx="493">
                  <c:v>36.432000000000002</c:v>
                </c:pt>
                <c:pt idx="494">
                  <c:v>36.466000000000001</c:v>
                </c:pt>
                <c:pt idx="495">
                  <c:v>36.499000000000002</c:v>
                </c:pt>
                <c:pt idx="496">
                  <c:v>36.532000000000004</c:v>
                </c:pt>
                <c:pt idx="497">
                  <c:v>36.566000000000003</c:v>
                </c:pt>
                <c:pt idx="498">
                  <c:v>36.599000000000004</c:v>
                </c:pt>
                <c:pt idx="499">
                  <c:v>36.631999999999998</c:v>
                </c:pt>
                <c:pt idx="500">
                  <c:v>36.664999999999999</c:v>
                </c:pt>
                <c:pt idx="501">
                  <c:v>36.698999999999998</c:v>
                </c:pt>
                <c:pt idx="502">
                  <c:v>36.731999999999999</c:v>
                </c:pt>
                <c:pt idx="503">
                  <c:v>36.765000000000001</c:v>
                </c:pt>
                <c:pt idx="504">
                  <c:v>36.798999999999999</c:v>
                </c:pt>
                <c:pt idx="505">
                  <c:v>36.832000000000001</c:v>
                </c:pt>
                <c:pt idx="506">
                  <c:v>36.866</c:v>
                </c:pt>
                <c:pt idx="507">
                  <c:v>36.899000000000001</c:v>
                </c:pt>
                <c:pt idx="508">
                  <c:v>36.932000000000002</c:v>
                </c:pt>
                <c:pt idx="509">
                  <c:v>36.966000000000001</c:v>
                </c:pt>
                <c:pt idx="510">
                  <c:v>36.999000000000002</c:v>
                </c:pt>
                <c:pt idx="511">
                  <c:v>37.032000000000004</c:v>
                </c:pt>
                <c:pt idx="512">
                  <c:v>37.066000000000003</c:v>
                </c:pt>
                <c:pt idx="513">
                  <c:v>37.099000000000004</c:v>
                </c:pt>
                <c:pt idx="514">
                  <c:v>37.131999999999998</c:v>
                </c:pt>
                <c:pt idx="515">
                  <c:v>37.164999999999999</c:v>
                </c:pt>
                <c:pt idx="516">
                  <c:v>37.198999999999998</c:v>
                </c:pt>
                <c:pt idx="517">
                  <c:v>37.231999999999999</c:v>
                </c:pt>
                <c:pt idx="518">
                  <c:v>37.265000000000001</c:v>
                </c:pt>
                <c:pt idx="519">
                  <c:v>37.298999999999999</c:v>
                </c:pt>
                <c:pt idx="520">
                  <c:v>37.332000000000001</c:v>
                </c:pt>
                <c:pt idx="521">
                  <c:v>37.366</c:v>
                </c:pt>
                <c:pt idx="522">
                  <c:v>37.399000000000001</c:v>
                </c:pt>
                <c:pt idx="523">
                  <c:v>37.432000000000002</c:v>
                </c:pt>
                <c:pt idx="524">
                  <c:v>37.466000000000001</c:v>
                </c:pt>
                <c:pt idx="525">
                  <c:v>37.499000000000002</c:v>
                </c:pt>
                <c:pt idx="526">
                  <c:v>37.532000000000004</c:v>
                </c:pt>
                <c:pt idx="527">
                  <c:v>37.566000000000003</c:v>
                </c:pt>
                <c:pt idx="528">
                  <c:v>37.599000000000004</c:v>
                </c:pt>
                <c:pt idx="529">
                  <c:v>37.631999999999998</c:v>
                </c:pt>
                <c:pt idx="530">
                  <c:v>37.664999999999999</c:v>
                </c:pt>
                <c:pt idx="531">
                  <c:v>37.698999999999998</c:v>
                </c:pt>
                <c:pt idx="532">
                  <c:v>37.731999999999999</c:v>
                </c:pt>
                <c:pt idx="533">
                  <c:v>37.765000000000001</c:v>
                </c:pt>
                <c:pt idx="534">
                  <c:v>37.798999999999999</c:v>
                </c:pt>
                <c:pt idx="535">
                  <c:v>37.832000000000001</c:v>
                </c:pt>
                <c:pt idx="536">
                  <c:v>37.866</c:v>
                </c:pt>
                <c:pt idx="537">
                  <c:v>37.899000000000001</c:v>
                </c:pt>
                <c:pt idx="538">
                  <c:v>37.932000000000002</c:v>
                </c:pt>
                <c:pt idx="539">
                  <c:v>37.966000000000001</c:v>
                </c:pt>
                <c:pt idx="540">
                  <c:v>37.999000000000002</c:v>
                </c:pt>
                <c:pt idx="541">
                  <c:v>38.032000000000004</c:v>
                </c:pt>
                <c:pt idx="542">
                  <c:v>38.066000000000003</c:v>
                </c:pt>
                <c:pt idx="543">
                  <c:v>38.099000000000004</c:v>
                </c:pt>
                <c:pt idx="544">
                  <c:v>38.131999999999998</c:v>
                </c:pt>
                <c:pt idx="545">
                  <c:v>38.164999999999999</c:v>
                </c:pt>
                <c:pt idx="546">
                  <c:v>38.198999999999998</c:v>
                </c:pt>
                <c:pt idx="547">
                  <c:v>38.231999999999999</c:v>
                </c:pt>
                <c:pt idx="548">
                  <c:v>38.265000000000001</c:v>
                </c:pt>
                <c:pt idx="549">
                  <c:v>38.298999999999999</c:v>
                </c:pt>
                <c:pt idx="550">
                  <c:v>38.332000000000001</c:v>
                </c:pt>
                <c:pt idx="551">
                  <c:v>38.366</c:v>
                </c:pt>
                <c:pt idx="552">
                  <c:v>38.399000000000001</c:v>
                </c:pt>
                <c:pt idx="553">
                  <c:v>38.432000000000002</c:v>
                </c:pt>
                <c:pt idx="554">
                  <c:v>38.466000000000001</c:v>
                </c:pt>
                <c:pt idx="555">
                  <c:v>38.499000000000002</c:v>
                </c:pt>
                <c:pt idx="556">
                  <c:v>38.532000000000004</c:v>
                </c:pt>
                <c:pt idx="557">
                  <c:v>38.566000000000003</c:v>
                </c:pt>
                <c:pt idx="558">
                  <c:v>38.599000000000004</c:v>
                </c:pt>
                <c:pt idx="559">
                  <c:v>38.631999999999998</c:v>
                </c:pt>
                <c:pt idx="560">
                  <c:v>38.664999999999999</c:v>
                </c:pt>
                <c:pt idx="561">
                  <c:v>38.698999999999998</c:v>
                </c:pt>
                <c:pt idx="562">
                  <c:v>38.731999999999999</c:v>
                </c:pt>
                <c:pt idx="563">
                  <c:v>38.765000000000001</c:v>
                </c:pt>
                <c:pt idx="564">
                  <c:v>38.798999999999999</c:v>
                </c:pt>
                <c:pt idx="565">
                  <c:v>38.832000000000001</c:v>
                </c:pt>
                <c:pt idx="566">
                  <c:v>38.866</c:v>
                </c:pt>
                <c:pt idx="567">
                  <c:v>38.899000000000001</c:v>
                </c:pt>
                <c:pt idx="568">
                  <c:v>38.932000000000002</c:v>
                </c:pt>
                <c:pt idx="569">
                  <c:v>38.966000000000001</c:v>
                </c:pt>
                <c:pt idx="570">
                  <c:v>38.999000000000002</c:v>
                </c:pt>
                <c:pt idx="571">
                  <c:v>39.032000000000004</c:v>
                </c:pt>
                <c:pt idx="572">
                  <c:v>39.066000000000003</c:v>
                </c:pt>
                <c:pt idx="573">
                  <c:v>39.099000000000004</c:v>
                </c:pt>
                <c:pt idx="574">
                  <c:v>39.131999999999998</c:v>
                </c:pt>
                <c:pt idx="575">
                  <c:v>39.164999999999999</c:v>
                </c:pt>
                <c:pt idx="576">
                  <c:v>39.198999999999998</c:v>
                </c:pt>
                <c:pt idx="577">
                  <c:v>39.231999999999999</c:v>
                </c:pt>
                <c:pt idx="578">
                  <c:v>39.265000000000001</c:v>
                </c:pt>
                <c:pt idx="579">
                  <c:v>39.298999999999999</c:v>
                </c:pt>
                <c:pt idx="580">
                  <c:v>39.332000000000001</c:v>
                </c:pt>
                <c:pt idx="581">
                  <c:v>39.366</c:v>
                </c:pt>
                <c:pt idx="582">
                  <c:v>39.399000000000001</c:v>
                </c:pt>
                <c:pt idx="583">
                  <c:v>39.432000000000002</c:v>
                </c:pt>
                <c:pt idx="584">
                  <c:v>39.466000000000001</c:v>
                </c:pt>
                <c:pt idx="585">
                  <c:v>39.499000000000002</c:v>
                </c:pt>
                <c:pt idx="586">
                  <c:v>39.532000000000004</c:v>
                </c:pt>
                <c:pt idx="587">
                  <c:v>39.566000000000003</c:v>
                </c:pt>
                <c:pt idx="588">
                  <c:v>39.599000000000004</c:v>
                </c:pt>
                <c:pt idx="589">
                  <c:v>39.631999999999998</c:v>
                </c:pt>
                <c:pt idx="590">
                  <c:v>39.664999999999999</c:v>
                </c:pt>
                <c:pt idx="591">
                  <c:v>39.698999999999998</c:v>
                </c:pt>
                <c:pt idx="592">
                  <c:v>39.731999999999999</c:v>
                </c:pt>
                <c:pt idx="593">
                  <c:v>39.765000000000001</c:v>
                </c:pt>
                <c:pt idx="594">
                  <c:v>39.798999999999999</c:v>
                </c:pt>
                <c:pt idx="595">
                  <c:v>39.832000000000001</c:v>
                </c:pt>
                <c:pt idx="596">
                  <c:v>39.866</c:v>
                </c:pt>
                <c:pt idx="597">
                  <c:v>39.899000000000001</c:v>
                </c:pt>
                <c:pt idx="598">
                  <c:v>39.932000000000002</c:v>
                </c:pt>
                <c:pt idx="599">
                  <c:v>39.966000000000001</c:v>
                </c:pt>
                <c:pt idx="600">
                  <c:v>39.999000000000002</c:v>
                </c:pt>
                <c:pt idx="601">
                  <c:v>40.032000000000004</c:v>
                </c:pt>
                <c:pt idx="602">
                  <c:v>40.066000000000003</c:v>
                </c:pt>
                <c:pt idx="603">
                  <c:v>40.099000000000004</c:v>
                </c:pt>
                <c:pt idx="604">
                  <c:v>40.131999999999998</c:v>
                </c:pt>
                <c:pt idx="605">
                  <c:v>40.164999999999999</c:v>
                </c:pt>
                <c:pt idx="606">
                  <c:v>40.198999999999998</c:v>
                </c:pt>
                <c:pt idx="607">
                  <c:v>40.231999999999999</c:v>
                </c:pt>
                <c:pt idx="608">
                  <c:v>40.265000000000001</c:v>
                </c:pt>
                <c:pt idx="609">
                  <c:v>40.298999999999999</c:v>
                </c:pt>
                <c:pt idx="610">
                  <c:v>40.332000000000001</c:v>
                </c:pt>
                <c:pt idx="611">
                  <c:v>40.366</c:v>
                </c:pt>
                <c:pt idx="612">
                  <c:v>40.399000000000001</c:v>
                </c:pt>
                <c:pt idx="613">
                  <c:v>40.432000000000002</c:v>
                </c:pt>
                <c:pt idx="614">
                  <c:v>40.466000000000001</c:v>
                </c:pt>
                <c:pt idx="615">
                  <c:v>40.499000000000002</c:v>
                </c:pt>
                <c:pt idx="616">
                  <c:v>40.532000000000004</c:v>
                </c:pt>
                <c:pt idx="617">
                  <c:v>40.566000000000003</c:v>
                </c:pt>
                <c:pt idx="618">
                  <c:v>40.599000000000004</c:v>
                </c:pt>
                <c:pt idx="619">
                  <c:v>40.631999999999998</c:v>
                </c:pt>
                <c:pt idx="620">
                  <c:v>40.664999999999999</c:v>
                </c:pt>
                <c:pt idx="621">
                  <c:v>40.698999999999998</c:v>
                </c:pt>
                <c:pt idx="622">
                  <c:v>40.731999999999999</c:v>
                </c:pt>
                <c:pt idx="623">
                  <c:v>40.765000000000001</c:v>
                </c:pt>
                <c:pt idx="624">
                  <c:v>40.798999999999999</c:v>
                </c:pt>
                <c:pt idx="625">
                  <c:v>40.832000000000001</c:v>
                </c:pt>
                <c:pt idx="626">
                  <c:v>40.866</c:v>
                </c:pt>
                <c:pt idx="627">
                  <c:v>40.899000000000001</c:v>
                </c:pt>
                <c:pt idx="628">
                  <c:v>40.932000000000002</c:v>
                </c:pt>
                <c:pt idx="629">
                  <c:v>40.966000000000001</c:v>
                </c:pt>
                <c:pt idx="630">
                  <c:v>40.999000000000002</c:v>
                </c:pt>
                <c:pt idx="631">
                  <c:v>41.032000000000004</c:v>
                </c:pt>
                <c:pt idx="632">
                  <c:v>41.066000000000003</c:v>
                </c:pt>
                <c:pt idx="633">
                  <c:v>41.099000000000004</c:v>
                </c:pt>
                <c:pt idx="634">
                  <c:v>41.131999999999998</c:v>
                </c:pt>
                <c:pt idx="635">
                  <c:v>41.164999999999999</c:v>
                </c:pt>
                <c:pt idx="636">
                  <c:v>41.198999999999998</c:v>
                </c:pt>
                <c:pt idx="637">
                  <c:v>41.231999999999999</c:v>
                </c:pt>
                <c:pt idx="638">
                  <c:v>41.265000000000001</c:v>
                </c:pt>
                <c:pt idx="639">
                  <c:v>41.298999999999999</c:v>
                </c:pt>
                <c:pt idx="640">
                  <c:v>41.332000000000001</c:v>
                </c:pt>
                <c:pt idx="641">
                  <c:v>41.366</c:v>
                </c:pt>
                <c:pt idx="642">
                  <c:v>41.399000000000001</c:v>
                </c:pt>
                <c:pt idx="643">
                  <c:v>41.432000000000002</c:v>
                </c:pt>
                <c:pt idx="644">
                  <c:v>41.465000000000003</c:v>
                </c:pt>
                <c:pt idx="645">
                  <c:v>41.499000000000002</c:v>
                </c:pt>
                <c:pt idx="646">
                  <c:v>41.532000000000004</c:v>
                </c:pt>
                <c:pt idx="647">
                  <c:v>41.566000000000003</c:v>
                </c:pt>
                <c:pt idx="648">
                  <c:v>41.599000000000004</c:v>
                </c:pt>
                <c:pt idx="649">
                  <c:v>41.631999999999998</c:v>
                </c:pt>
                <c:pt idx="650">
                  <c:v>41.664999999999999</c:v>
                </c:pt>
                <c:pt idx="651">
                  <c:v>41.698999999999998</c:v>
                </c:pt>
                <c:pt idx="652">
                  <c:v>41.731999999999999</c:v>
                </c:pt>
                <c:pt idx="653">
                  <c:v>41.765999999999998</c:v>
                </c:pt>
                <c:pt idx="654">
                  <c:v>41.798999999999999</c:v>
                </c:pt>
                <c:pt idx="655">
                  <c:v>41.832000000000001</c:v>
                </c:pt>
                <c:pt idx="656">
                  <c:v>41.866</c:v>
                </c:pt>
                <c:pt idx="657">
                  <c:v>41.899000000000001</c:v>
                </c:pt>
                <c:pt idx="658">
                  <c:v>41.932000000000002</c:v>
                </c:pt>
                <c:pt idx="659">
                  <c:v>41.965000000000003</c:v>
                </c:pt>
                <c:pt idx="660">
                  <c:v>41.999000000000002</c:v>
                </c:pt>
                <c:pt idx="661">
                  <c:v>42.032000000000004</c:v>
                </c:pt>
                <c:pt idx="662">
                  <c:v>42.066000000000003</c:v>
                </c:pt>
                <c:pt idx="663">
                  <c:v>42.099000000000004</c:v>
                </c:pt>
                <c:pt idx="664">
                  <c:v>42.131999999999998</c:v>
                </c:pt>
                <c:pt idx="665">
                  <c:v>42.164999999999999</c:v>
                </c:pt>
                <c:pt idx="666">
                  <c:v>42.198999999999998</c:v>
                </c:pt>
                <c:pt idx="667">
                  <c:v>42.231999999999999</c:v>
                </c:pt>
                <c:pt idx="668">
                  <c:v>42.265999999999998</c:v>
                </c:pt>
                <c:pt idx="669">
                  <c:v>42.298999999999999</c:v>
                </c:pt>
                <c:pt idx="670">
                  <c:v>42.332000000000001</c:v>
                </c:pt>
                <c:pt idx="671">
                  <c:v>42.366</c:v>
                </c:pt>
                <c:pt idx="672">
                  <c:v>42.399000000000001</c:v>
                </c:pt>
                <c:pt idx="673">
                  <c:v>42.432000000000002</c:v>
                </c:pt>
                <c:pt idx="674">
                  <c:v>42.465000000000003</c:v>
                </c:pt>
                <c:pt idx="675">
                  <c:v>42.499000000000002</c:v>
                </c:pt>
                <c:pt idx="676">
                  <c:v>42.531999999999996</c:v>
                </c:pt>
                <c:pt idx="677">
                  <c:v>42.566000000000003</c:v>
                </c:pt>
                <c:pt idx="678">
                  <c:v>42.599000000000004</c:v>
                </c:pt>
                <c:pt idx="679">
                  <c:v>42.632000000000005</c:v>
                </c:pt>
                <c:pt idx="680">
                  <c:v>42.665000000000006</c:v>
                </c:pt>
                <c:pt idx="681">
                  <c:v>42.698999999999998</c:v>
                </c:pt>
                <c:pt idx="682">
                  <c:v>42.731999999999999</c:v>
                </c:pt>
                <c:pt idx="683">
                  <c:v>42.766000000000005</c:v>
                </c:pt>
                <c:pt idx="684">
                  <c:v>42.799000000000007</c:v>
                </c:pt>
                <c:pt idx="685">
                  <c:v>42.831999999999994</c:v>
                </c:pt>
                <c:pt idx="686">
                  <c:v>42.866</c:v>
                </c:pt>
                <c:pt idx="687">
                  <c:v>42.899000000000001</c:v>
                </c:pt>
                <c:pt idx="688">
                  <c:v>42.932000000000002</c:v>
                </c:pt>
                <c:pt idx="689">
                  <c:v>42.965000000000003</c:v>
                </c:pt>
                <c:pt idx="690">
                  <c:v>42.998999999999995</c:v>
                </c:pt>
                <c:pt idx="691">
                  <c:v>43.031999999999996</c:v>
                </c:pt>
                <c:pt idx="692">
                  <c:v>43.066000000000003</c:v>
                </c:pt>
                <c:pt idx="693">
                  <c:v>43.099000000000004</c:v>
                </c:pt>
                <c:pt idx="694">
                  <c:v>43.132000000000005</c:v>
                </c:pt>
                <c:pt idx="695">
                  <c:v>43.165000000000006</c:v>
                </c:pt>
                <c:pt idx="696">
                  <c:v>43.198999999999998</c:v>
                </c:pt>
                <c:pt idx="697">
                  <c:v>43.231999999999999</c:v>
                </c:pt>
                <c:pt idx="698">
                  <c:v>43.266000000000005</c:v>
                </c:pt>
                <c:pt idx="699">
                  <c:v>43.299000000000007</c:v>
                </c:pt>
                <c:pt idx="700">
                  <c:v>43.331999999999994</c:v>
                </c:pt>
                <c:pt idx="701">
                  <c:v>43.366</c:v>
                </c:pt>
                <c:pt idx="702">
                  <c:v>43.399000000000001</c:v>
                </c:pt>
                <c:pt idx="703">
                  <c:v>43.432000000000002</c:v>
                </c:pt>
                <c:pt idx="704">
                  <c:v>43.465000000000003</c:v>
                </c:pt>
                <c:pt idx="705">
                  <c:v>43.498999999999995</c:v>
                </c:pt>
                <c:pt idx="706">
                  <c:v>43.531999999999996</c:v>
                </c:pt>
                <c:pt idx="707">
                  <c:v>43.566000000000003</c:v>
                </c:pt>
                <c:pt idx="708">
                  <c:v>43.599000000000004</c:v>
                </c:pt>
                <c:pt idx="709">
                  <c:v>43.632000000000005</c:v>
                </c:pt>
                <c:pt idx="710">
                  <c:v>43.665000000000006</c:v>
                </c:pt>
                <c:pt idx="711">
                  <c:v>43.698999999999998</c:v>
                </c:pt>
                <c:pt idx="712">
                  <c:v>43.731999999999999</c:v>
                </c:pt>
                <c:pt idx="713">
                  <c:v>43.765000000000001</c:v>
                </c:pt>
                <c:pt idx="714">
                  <c:v>43.799000000000007</c:v>
                </c:pt>
                <c:pt idx="715">
                  <c:v>43.831999999999994</c:v>
                </c:pt>
                <c:pt idx="716">
                  <c:v>43.864999999999995</c:v>
                </c:pt>
                <c:pt idx="717">
                  <c:v>43.899000000000001</c:v>
                </c:pt>
                <c:pt idx="718">
                  <c:v>43.932000000000002</c:v>
                </c:pt>
                <c:pt idx="719">
                  <c:v>43.965000000000003</c:v>
                </c:pt>
                <c:pt idx="720">
                  <c:v>43.998999999999995</c:v>
                </c:pt>
                <c:pt idx="721">
                  <c:v>44.031999999999996</c:v>
                </c:pt>
                <c:pt idx="722">
                  <c:v>44.064999999999998</c:v>
                </c:pt>
                <c:pt idx="723">
                  <c:v>44.099000000000004</c:v>
                </c:pt>
                <c:pt idx="724">
                  <c:v>44.132000000000005</c:v>
                </c:pt>
                <c:pt idx="725">
                  <c:v>44.165000000000006</c:v>
                </c:pt>
                <c:pt idx="726">
                  <c:v>44.198999999999998</c:v>
                </c:pt>
                <c:pt idx="727">
                  <c:v>44.231999999999999</c:v>
                </c:pt>
                <c:pt idx="728">
                  <c:v>44.265000000000001</c:v>
                </c:pt>
                <c:pt idx="729">
                  <c:v>44.299000000000007</c:v>
                </c:pt>
                <c:pt idx="730">
                  <c:v>44.331999999999994</c:v>
                </c:pt>
                <c:pt idx="731">
                  <c:v>44.364999999999995</c:v>
                </c:pt>
                <c:pt idx="732">
                  <c:v>44.399000000000001</c:v>
                </c:pt>
                <c:pt idx="733">
                  <c:v>44.432000000000002</c:v>
                </c:pt>
                <c:pt idx="734">
                  <c:v>44.465000000000003</c:v>
                </c:pt>
                <c:pt idx="735">
                  <c:v>44.498999999999995</c:v>
                </c:pt>
                <c:pt idx="736">
                  <c:v>44.531999999999996</c:v>
                </c:pt>
                <c:pt idx="737">
                  <c:v>44.564999999999998</c:v>
                </c:pt>
                <c:pt idx="738">
                  <c:v>44.599000000000004</c:v>
                </c:pt>
                <c:pt idx="739">
                  <c:v>44.632000000000005</c:v>
                </c:pt>
                <c:pt idx="740">
                  <c:v>44.665000000000006</c:v>
                </c:pt>
                <c:pt idx="741">
                  <c:v>44.698999999999998</c:v>
                </c:pt>
                <c:pt idx="742">
                  <c:v>44.731999999999999</c:v>
                </c:pt>
                <c:pt idx="743">
                  <c:v>44.765000000000001</c:v>
                </c:pt>
                <c:pt idx="744">
                  <c:v>44.799000000000007</c:v>
                </c:pt>
                <c:pt idx="745">
                  <c:v>44.831999999999994</c:v>
                </c:pt>
                <c:pt idx="746">
                  <c:v>44.864999999999995</c:v>
                </c:pt>
                <c:pt idx="747">
                  <c:v>44.899000000000001</c:v>
                </c:pt>
                <c:pt idx="748">
                  <c:v>44.932000000000002</c:v>
                </c:pt>
                <c:pt idx="749">
                  <c:v>44.965000000000003</c:v>
                </c:pt>
                <c:pt idx="750">
                  <c:v>44.998999999999995</c:v>
                </c:pt>
                <c:pt idx="751">
                  <c:v>45.031999999999996</c:v>
                </c:pt>
                <c:pt idx="752">
                  <c:v>45.064999999999998</c:v>
                </c:pt>
                <c:pt idx="753">
                  <c:v>45.099000000000004</c:v>
                </c:pt>
                <c:pt idx="754">
                  <c:v>45.132000000000005</c:v>
                </c:pt>
                <c:pt idx="755">
                  <c:v>45.165000000000006</c:v>
                </c:pt>
                <c:pt idx="756">
                  <c:v>45.198999999999998</c:v>
                </c:pt>
                <c:pt idx="757">
                  <c:v>45.231999999999999</c:v>
                </c:pt>
                <c:pt idx="758">
                  <c:v>45.265000000000001</c:v>
                </c:pt>
                <c:pt idx="759">
                  <c:v>45.299000000000007</c:v>
                </c:pt>
                <c:pt idx="760">
                  <c:v>45.331999999999994</c:v>
                </c:pt>
                <c:pt idx="761">
                  <c:v>45.364999999999995</c:v>
                </c:pt>
                <c:pt idx="762">
                  <c:v>45.399000000000001</c:v>
                </c:pt>
                <c:pt idx="763">
                  <c:v>45.432000000000002</c:v>
                </c:pt>
                <c:pt idx="764">
                  <c:v>45.465000000000003</c:v>
                </c:pt>
                <c:pt idx="765">
                  <c:v>45.498999999999995</c:v>
                </c:pt>
                <c:pt idx="766">
                  <c:v>45.531999999999996</c:v>
                </c:pt>
                <c:pt idx="767">
                  <c:v>45.564999999999998</c:v>
                </c:pt>
                <c:pt idx="768">
                  <c:v>45.599000000000004</c:v>
                </c:pt>
                <c:pt idx="769">
                  <c:v>45.632000000000005</c:v>
                </c:pt>
                <c:pt idx="770">
                  <c:v>45.665000000000006</c:v>
                </c:pt>
                <c:pt idx="771">
                  <c:v>45.698999999999998</c:v>
                </c:pt>
                <c:pt idx="772">
                  <c:v>45.731999999999999</c:v>
                </c:pt>
                <c:pt idx="773">
                  <c:v>45.765000000000001</c:v>
                </c:pt>
                <c:pt idx="774">
                  <c:v>45.799000000000007</c:v>
                </c:pt>
                <c:pt idx="775">
                  <c:v>45.831999999999994</c:v>
                </c:pt>
                <c:pt idx="776">
                  <c:v>45.864999999999995</c:v>
                </c:pt>
                <c:pt idx="777">
                  <c:v>45.899000000000001</c:v>
                </c:pt>
                <c:pt idx="778">
                  <c:v>45.932000000000002</c:v>
                </c:pt>
                <c:pt idx="779">
                  <c:v>45.965000000000003</c:v>
                </c:pt>
                <c:pt idx="780">
                  <c:v>45.998999999999995</c:v>
                </c:pt>
                <c:pt idx="781">
                  <c:v>46.031999999999996</c:v>
                </c:pt>
                <c:pt idx="782">
                  <c:v>46.064999999999998</c:v>
                </c:pt>
                <c:pt idx="783">
                  <c:v>46.099000000000004</c:v>
                </c:pt>
                <c:pt idx="784">
                  <c:v>46.132000000000005</c:v>
                </c:pt>
                <c:pt idx="785">
                  <c:v>46.165000000000006</c:v>
                </c:pt>
                <c:pt idx="786">
                  <c:v>46.198999999999998</c:v>
                </c:pt>
                <c:pt idx="787">
                  <c:v>46.231999999999999</c:v>
                </c:pt>
                <c:pt idx="788">
                  <c:v>46.265000000000001</c:v>
                </c:pt>
                <c:pt idx="789">
                  <c:v>46.299000000000007</c:v>
                </c:pt>
                <c:pt idx="790">
                  <c:v>46.331999999999994</c:v>
                </c:pt>
                <c:pt idx="791">
                  <c:v>46.364999999999995</c:v>
                </c:pt>
                <c:pt idx="792">
                  <c:v>46.399000000000001</c:v>
                </c:pt>
                <c:pt idx="793">
                  <c:v>46.432000000000002</c:v>
                </c:pt>
                <c:pt idx="794">
                  <c:v>46.465000000000003</c:v>
                </c:pt>
                <c:pt idx="795">
                  <c:v>46.498999999999995</c:v>
                </c:pt>
                <c:pt idx="796">
                  <c:v>46.531999999999996</c:v>
                </c:pt>
                <c:pt idx="797">
                  <c:v>46.564999999999998</c:v>
                </c:pt>
                <c:pt idx="798">
                  <c:v>46.599000000000004</c:v>
                </c:pt>
                <c:pt idx="799">
                  <c:v>46.632000000000005</c:v>
                </c:pt>
                <c:pt idx="800">
                  <c:v>46.665000000000006</c:v>
                </c:pt>
                <c:pt idx="801">
                  <c:v>46.698999999999998</c:v>
                </c:pt>
                <c:pt idx="802">
                  <c:v>46.731999999999999</c:v>
                </c:pt>
                <c:pt idx="803">
                  <c:v>46.765000000000001</c:v>
                </c:pt>
                <c:pt idx="804">
                  <c:v>46.799000000000007</c:v>
                </c:pt>
                <c:pt idx="805">
                  <c:v>46.831999999999994</c:v>
                </c:pt>
                <c:pt idx="806">
                  <c:v>46.864999999999995</c:v>
                </c:pt>
                <c:pt idx="807">
                  <c:v>46.899000000000001</c:v>
                </c:pt>
                <c:pt idx="808">
                  <c:v>46.932000000000002</c:v>
                </c:pt>
                <c:pt idx="809">
                  <c:v>46.965000000000003</c:v>
                </c:pt>
                <c:pt idx="810">
                  <c:v>46.998999999999995</c:v>
                </c:pt>
                <c:pt idx="811">
                  <c:v>47.031999999999996</c:v>
                </c:pt>
                <c:pt idx="812">
                  <c:v>47.064999999999998</c:v>
                </c:pt>
                <c:pt idx="813">
                  <c:v>47.099000000000004</c:v>
                </c:pt>
                <c:pt idx="814">
                  <c:v>47.132000000000005</c:v>
                </c:pt>
                <c:pt idx="815">
                  <c:v>47.165000000000006</c:v>
                </c:pt>
                <c:pt idx="816">
                  <c:v>47.198999999999998</c:v>
                </c:pt>
                <c:pt idx="817">
                  <c:v>47.231999999999999</c:v>
                </c:pt>
                <c:pt idx="818">
                  <c:v>47.265000000000001</c:v>
                </c:pt>
                <c:pt idx="819">
                  <c:v>47.299000000000007</c:v>
                </c:pt>
                <c:pt idx="820">
                  <c:v>47.331999999999994</c:v>
                </c:pt>
                <c:pt idx="821">
                  <c:v>47.364999999999995</c:v>
                </c:pt>
                <c:pt idx="822">
                  <c:v>47.399000000000001</c:v>
                </c:pt>
                <c:pt idx="823">
                  <c:v>47.432000000000002</c:v>
                </c:pt>
                <c:pt idx="824">
                  <c:v>47.465000000000003</c:v>
                </c:pt>
                <c:pt idx="825">
                  <c:v>47.498999999999995</c:v>
                </c:pt>
                <c:pt idx="826">
                  <c:v>47.531999999999996</c:v>
                </c:pt>
                <c:pt idx="827">
                  <c:v>47.564999999999998</c:v>
                </c:pt>
                <c:pt idx="828">
                  <c:v>47.599000000000004</c:v>
                </c:pt>
                <c:pt idx="829">
                  <c:v>47.632000000000005</c:v>
                </c:pt>
                <c:pt idx="830">
                  <c:v>47.665000000000006</c:v>
                </c:pt>
                <c:pt idx="831">
                  <c:v>47.698999999999998</c:v>
                </c:pt>
                <c:pt idx="832">
                  <c:v>47.731999999999999</c:v>
                </c:pt>
                <c:pt idx="833">
                  <c:v>47.765000000000001</c:v>
                </c:pt>
                <c:pt idx="834">
                  <c:v>47.799000000000007</c:v>
                </c:pt>
                <c:pt idx="835">
                  <c:v>47.831999999999994</c:v>
                </c:pt>
                <c:pt idx="836">
                  <c:v>47.864999999999995</c:v>
                </c:pt>
                <c:pt idx="837">
                  <c:v>47.899000000000001</c:v>
                </c:pt>
                <c:pt idx="838">
                  <c:v>47.932000000000002</c:v>
                </c:pt>
                <c:pt idx="839">
                  <c:v>47.965000000000003</c:v>
                </c:pt>
                <c:pt idx="840">
                  <c:v>47.998999999999995</c:v>
                </c:pt>
                <c:pt idx="841">
                  <c:v>48.031999999999996</c:v>
                </c:pt>
                <c:pt idx="842">
                  <c:v>48.064999999999998</c:v>
                </c:pt>
                <c:pt idx="843">
                  <c:v>48.099000000000004</c:v>
                </c:pt>
                <c:pt idx="844">
                  <c:v>48.132000000000005</c:v>
                </c:pt>
                <c:pt idx="845">
                  <c:v>48.165000000000006</c:v>
                </c:pt>
                <c:pt idx="846">
                  <c:v>48.198999999999998</c:v>
                </c:pt>
                <c:pt idx="847">
                  <c:v>48.231999999999999</c:v>
                </c:pt>
                <c:pt idx="848">
                  <c:v>48.265000000000001</c:v>
                </c:pt>
                <c:pt idx="849">
                  <c:v>48.299000000000007</c:v>
                </c:pt>
                <c:pt idx="850">
                  <c:v>48.331999999999994</c:v>
                </c:pt>
                <c:pt idx="851">
                  <c:v>48.364999999999995</c:v>
                </c:pt>
                <c:pt idx="852">
                  <c:v>48.399000000000001</c:v>
                </c:pt>
                <c:pt idx="853">
                  <c:v>48.432000000000002</c:v>
                </c:pt>
                <c:pt idx="854">
                  <c:v>48.465000000000003</c:v>
                </c:pt>
                <c:pt idx="855">
                  <c:v>48.498999999999995</c:v>
                </c:pt>
                <c:pt idx="856">
                  <c:v>48.531999999999996</c:v>
                </c:pt>
                <c:pt idx="857">
                  <c:v>48.564999999999998</c:v>
                </c:pt>
                <c:pt idx="858">
                  <c:v>48.599000000000004</c:v>
                </c:pt>
                <c:pt idx="859">
                  <c:v>48.632000000000005</c:v>
                </c:pt>
                <c:pt idx="860">
                  <c:v>48.665000000000006</c:v>
                </c:pt>
                <c:pt idx="861">
                  <c:v>48.698999999999998</c:v>
                </c:pt>
                <c:pt idx="862">
                  <c:v>48.731999999999999</c:v>
                </c:pt>
                <c:pt idx="863">
                  <c:v>48.765000000000001</c:v>
                </c:pt>
                <c:pt idx="864">
                  <c:v>48.799000000000007</c:v>
                </c:pt>
                <c:pt idx="865">
                  <c:v>48.831999999999994</c:v>
                </c:pt>
                <c:pt idx="866">
                  <c:v>48.864999999999995</c:v>
                </c:pt>
                <c:pt idx="867">
                  <c:v>48.899000000000001</c:v>
                </c:pt>
                <c:pt idx="868">
                  <c:v>48.932000000000002</c:v>
                </c:pt>
                <c:pt idx="869">
                  <c:v>48.965000000000003</c:v>
                </c:pt>
                <c:pt idx="870">
                  <c:v>48.998999999999995</c:v>
                </c:pt>
                <c:pt idx="871">
                  <c:v>49.031999999999996</c:v>
                </c:pt>
                <c:pt idx="872">
                  <c:v>49.064999999999998</c:v>
                </c:pt>
                <c:pt idx="873">
                  <c:v>49.099000000000004</c:v>
                </c:pt>
                <c:pt idx="874">
                  <c:v>49.132000000000005</c:v>
                </c:pt>
                <c:pt idx="875">
                  <c:v>49.165000000000006</c:v>
                </c:pt>
                <c:pt idx="876">
                  <c:v>49.198999999999998</c:v>
                </c:pt>
                <c:pt idx="877">
                  <c:v>49.231999999999999</c:v>
                </c:pt>
                <c:pt idx="878">
                  <c:v>49.265000000000001</c:v>
                </c:pt>
                <c:pt idx="879">
                  <c:v>49.299000000000007</c:v>
                </c:pt>
                <c:pt idx="880">
                  <c:v>49.331999999999994</c:v>
                </c:pt>
                <c:pt idx="881">
                  <c:v>49.364999999999995</c:v>
                </c:pt>
                <c:pt idx="882">
                  <c:v>49.399000000000001</c:v>
                </c:pt>
                <c:pt idx="883">
                  <c:v>49.432000000000002</c:v>
                </c:pt>
                <c:pt idx="884">
                  <c:v>49.465000000000003</c:v>
                </c:pt>
                <c:pt idx="885">
                  <c:v>49.498999999999995</c:v>
                </c:pt>
                <c:pt idx="886">
                  <c:v>49.531999999999996</c:v>
                </c:pt>
                <c:pt idx="887">
                  <c:v>49.564999999999998</c:v>
                </c:pt>
                <c:pt idx="888">
                  <c:v>49.599000000000004</c:v>
                </c:pt>
                <c:pt idx="889">
                  <c:v>49.632000000000005</c:v>
                </c:pt>
                <c:pt idx="890">
                  <c:v>49.665000000000006</c:v>
                </c:pt>
                <c:pt idx="891">
                  <c:v>49.698999999999998</c:v>
                </c:pt>
                <c:pt idx="892">
                  <c:v>49.731999999999999</c:v>
                </c:pt>
                <c:pt idx="893">
                  <c:v>49.765000000000001</c:v>
                </c:pt>
                <c:pt idx="894">
                  <c:v>49.799000000000007</c:v>
                </c:pt>
                <c:pt idx="895">
                  <c:v>49.831999999999994</c:v>
                </c:pt>
                <c:pt idx="896">
                  <c:v>49.864999999999995</c:v>
                </c:pt>
                <c:pt idx="897">
                  <c:v>49.899000000000001</c:v>
                </c:pt>
                <c:pt idx="898">
                  <c:v>49.932000000000002</c:v>
                </c:pt>
                <c:pt idx="899">
                  <c:v>49.965000000000003</c:v>
                </c:pt>
                <c:pt idx="900">
                  <c:v>49.998999999999995</c:v>
                </c:pt>
                <c:pt idx="901">
                  <c:v>50.031999999999996</c:v>
                </c:pt>
                <c:pt idx="902">
                  <c:v>50.064999999999998</c:v>
                </c:pt>
                <c:pt idx="903">
                  <c:v>50.099000000000004</c:v>
                </c:pt>
                <c:pt idx="904">
                  <c:v>50.132000000000005</c:v>
                </c:pt>
                <c:pt idx="905">
                  <c:v>50.165000000000006</c:v>
                </c:pt>
                <c:pt idx="906">
                  <c:v>50.198999999999998</c:v>
                </c:pt>
                <c:pt idx="907">
                  <c:v>50.231999999999999</c:v>
                </c:pt>
                <c:pt idx="908">
                  <c:v>50.265000000000001</c:v>
                </c:pt>
                <c:pt idx="909">
                  <c:v>50.299000000000007</c:v>
                </c:pt>
                <c:pt idx="910">
                  <c:v>50.331999999999994</c:v>
                </c:pt>
                <c:pt idx="911">
                  <c:v>50.364999999999995</c:v>
                </c:pt>
                <c:pt idx="912">
                  <c:v>50.399000000000001</c:v>
                </c:pt>
                <c:pt idx="913">
                  <c:v>50.432000000000002</c:v>
                </c:pt>
                <c:pt idx="914">
                  <c:v>50.465000000000003</c:v>
                </c:pt>
                <c:pt idx="915">
                  <c:v>50.498999999999995</c:v>
                </c:pt>
                <c:pt idx="916">
                  <c:v>50.531999999999996</c:v>
                </c:pt>
                <c:pt idx="917">
                  <c:v>50.564999999999998</c:v>
                </c:pt>
                <c:pt idx="918">
                  <c:v>50.599000000000004</c:v>
                </c:pt>
                <c:pt idx="919">
                  <c:v>50.632000000000005</c:v>
                </c:pt>
                <c:pt idx="920">
                  <c:v>50.665000000000006</c:v>
                </c:pt>
                <c:pt idx="921">
                  <c:v>50.698999999999998</c:v>
                </c:pt>
                <c:pt idx="922">
                  <c:v>50.731999999999999</c:v>
                </c:pt>
                <c:pt idx="923">
                  <c:v>50.765000000000001</c:v>
                </c:pt>
                <c:pt idx="924">
                  <c:v>50.799000000000007</c:v>
                </c:pt>
                <c:pt idx="925">
                  <c:v>50.831999999999994</c:v>
                </c:pt>
                <c:pt idx="926">
                  <c:v>50.864999999999995</c:v>
                </c:pt>
                <c:pt idx="927">
                  <c:v>50.899000000000001</c:v>
                </c:pt>
                <c:pt idx="928">
                  <c:v>50.932000000000002</c:v>
                </c:pt>
                <c:pt idx="929">
                  <c:v>50.965000000000003</c:v>
                </c:pt>
                <c:pt idx="930">
                  <c:v>50.998999999999995</c:v>
                </c:pt>
                <c:pt idx="931">
                  <c:v>51.031999999999996</c:v>
                </c:pt>
                <c:pt idx="932">
                  <c:v>51.064999999999998</c:v>
                </c:pt>
                <c:pt idx="933">
                  <c:v>51.097999999999999</c:v>
                </c:pt>
                <c:pt idx="934">
                  <c:v>51.132000000000005</c:v>
                </c:pt>
                <c:pt idx="935">
                  <c:v>51.165000000000006</c:v>
                </c:pt>
                <c:pt idx="936">
                  <c:v>51.198000000000008</c:v>
                </c:pt>
                <c:pt idx="937">
                  <c:v>51.231999999999999</c:v>
                </c:pt>
                <c:pt idx="938">
                  <c:v>51.265000000000001</c:v>
                </c:pt>
                <c:pt idx="939">
                  <c:v>51.298000000000002</c:v>
                </c:pt>
                <c:pt idx="940">
                  <c:v>51.331999999999994</c:v>
                </c:pt>
                <c:pt idx="941">
                  <c:v>51.364999999999995</c:v>
                </c:pt>
                <c:pt idx="942">
                  <c:v>51.397999999999996</c:v>
                </c:pt>
                <c:pt idx="943">
                  <c:v>51.432000000000002</c:v>
                </c:pt>
                <c:pt idx="944">
                  <c:v>51.465000000000003</c:v>
                </c:pt>
                <c:pt idx="945">
                  <c:v>51.498000000000005</c:v>
                </c:pt>
                <c:pt idx="946">
                  <c:v>51.531999999999996</c:v>
                </c:pt>
                <c:pt idx="947">
                  <c:v>51.564999999999998</c:v>
                </c:pt>
                <c:pt idx="948">
                  <c:v>51.597999999999999</c:v>
                </c:pt>
                <c:pt idx="949">
                  <c:v>51.632000000000005</c:v>
                </c:pt>
                <c:pt idx="950">
                  <c:v>51.665000000000006</c:v>
                </c:pt>
                <c:pt idx="951">
                  <c:v>51.698000000000008</c:v>
                </c:pt>
                <c:pt idx="952">
                  <c:v>51.731999999999999</c:v>
                </c:pt>
                <c:pt idx="953">
                  <c:v>51.765000000000001</c:v>
                </c:pt>
                <c:pt idx="954">
                  <c:v>51.798000000000002</c:v>
                </c:pt>
                <c:pt idx="955">
                  <c:v>51.831999999999994</c:v>
                </c:pt>
                <c:pt idx="956">
                  <c:v>51.864999999999995</c:v>
                </c:pt>
                <c:pt idx="957">
                  <c:v>51.897999999999996</c:v>
                </c:pt>
                <c:pt idx="958">
                  <c:v>51.932000000000002</c:v>
                </c:pt>
                <c:pt idx="959">
                  <c:v>51.965000000000003</c:v>
                </c:pt>
                <c:pt idx="960">
                  <c:v>51.998000000000005</c:v>
                </c:pt>
                <c:pt idx="961">
                  <c:v>52.031999999999996</c:v>
                </c:pt>
                <c:pt idx="962">
                  <c:v>52.064999999999998</c:v>
                </c:pt>
                <c:pt idx="963">
                  <c:v>52.097999999999999</c:v>
                </c:pt>
                <c:pt idx="964">
                  <c:v>52.132000000000005</c:v>
                </c:pt>
                <c:pt idx="965">
                  <c:v>52.165000000000006</c:v>
                </c:pt>
                <c:pt idx="966">
                  <c:v>52.198000000000008</c:v>
                </c:pt>
                <c:pt idx="967">
                  <c:v>52.231999999999999</c:v>
                </c:pt>
                <c:pt idx="968">
                  <c:v>52.265000000000001</c:v>
                </c:pt>
                <c:pt idx="969">
                  <c:v>52.298000000000002</c:v>
                </c:pt>
                <c:pt idx="970">
                  <c:v>52.331999999999994</c:v>
                </c:pt>
                <c:pt idx="971">
                  <c:v>52.364999999999995</c:v>
                </c:pt>
                <c:pt idx="972">
                  <c:v>52.397999999999996</c:v>
                </c:pt>
                <c:pt idx="973">
                  <c:v>52.432000000000002</c:v>
                </c:pt>
                <c:pt idx="974">
                  <c:v>52.465000000000003</c:v>
                </c:pt>
                <c:pt idx="975">
                  <c:v>52.498000000000005</c:v>
                </c:pt>
                <c:pt idx="976">
                  <c:v>52.531999999999996</c:v>
                </c:pt>
                <c:pt idx="977">
                  <c:v>52.564999999999998</c:v>
                </c:pt>
                <c:pt idx="978">
                  <c:v>52.597999999999999</c:v>
                </c:pt>
                <c:pt idx="979">
                  <c:v>52.632000000000005</c:v>
                </c:pt>
                <c:pt idx="980">
                  <c:v>52.665000000000006</c:v>
                </c:pt>
                <c:pt idx="981">
                  <c:v>52.698000000000008</c:v>
                </c:pt>
                <c:pt idx="982">
                  <c:v>52.731999999999999</c:v>
                </c:pt>
                <c:pt idx="983">
                  <c:v>52.765000000000001</c:v>
                </c:pt>
                <c:pt idx="984">
                  <c:v>52.798000000000002</c:v>
                </c:pt>
                <c:pt idx="985">
                  <c:v>52.831999999999994</c:v>
                </c:pt>
                <c:pt idx="986">
                  <c:v>52.864999999999995</c:v>
                </c:pt>
                <c:pt idx="987">
                  <c:v>52.897999999999996</c:v>
                </c:pt>
                <c:pt idx="988">
                  <c:v>52.932000000000002</c:v>
                </c:pt>
                <c:pt idx="989">
                  <c:v>52.965000000000003</c:v>
                </c:pt>
                <c:pt idx="990">
                  <c:v>52.998000000000005</c:v>
                </c:pt>
                <c:pt idx="991">
                  <c:v>53.031999999999996</c:v>
                </c:pt>
                <c:pt idx="992">
                  <c:v>53.064999999999998</c:v>
                </c:pt>
                <c:pt idx="993">
                  <c:v>53.097999999999999</c:v>
                </c:pt>
                <c:pt idx="994">
                  <c:v>53.132000000000005</c:v>
                </c:pt>
                <c:pt idx="995">
                  <c:v>53.165000000000006</c:v>
                </c:pt>
                <c:pt idx="996">
                  <c:v>53.198000000000008</c:v>
                </c:pt>
                <c:pt idx="997">
                  <c:v>53.231999999999999</c:v>
                </c:pt>
                <c:pt idx="998">
                  <c:v>53.265000000000001</c:v>
                </c:pt>
                <c:pt idx="999">
                  <c:v>53.298000000000002</c:v>
                </c:pt>
                <c:pt idx="1000">
                  <c:v>53.331999999999994</c:v>
                </c:pt>
                <c:pt idx="1001">
                  <c:v>53.364999999999995</c:v>
                </c:pt>
                <c:pt idx="1002">
                  <c:v>53.397999999999996</c:v>
                </c:pt>
                <c:pt idx="1003">
                  <c:v>53.432000000000002</c:v>
                </c:pt>
                <c:pt idx="1004">
                  <c:v>53.465000000000003</c:v>
                </c:pt>
                <c:pt idx="1005">
                  <c:v>53.498000000000005</c:v>
                </c:pt>
                <c:pt idx="1006">
                  <c:v>53.531999999999996</c:v>
                </c:pt>
                <c:pt idx="1007">
                  <c:v>53.564999999999998</c:v>
                </c:pt>
                <c:pt idx="1008">
                  <c:v>53.597999999999999</c:v>
                </c:pt>
                <c:pt idx="1009">
                  <c:v>53.632000000000005</c:v>
                </c:pt>
                <c:pt idx="1010">
                  <c:v>53.665000000000006</c:v>
                </c:pt>
                <c:pt idx="1011">
                  <c:v>53.698000000000008</c:v>
                </c:pt>
                <c:pt idx="1012">
                  <c:v>53.731999999999999</c:v>
                </c:pt>
                <c:pt idx="1013">
                  <c:v>53.765000000000001</c:v>
                </c:pt>
                <c:pt idx="1014">
                  <c:v>53.798000000000002</c:v>
                </c:pt>
                <c:pt idx="1015">
                  <c:v>53.831999999999994</c:v>
                </c:pt>
                <c:pt idx="1016">
                  <c:v>53.864999999999995</c:v>
                </c:pt>
                <c:pt idx="1017">
                  <c:v>53.897999999999996</c:v>
                </c:pt>
                <c:pt idx="1018">
                  <c:v>53.932000000000002</c:v>
                </c:pt>
                <c:pt idx="1019">
                  <c:v>53.965000000000003</c:v>
                </c:pt>
                <c:pt idx="1020">
                  <c:v>53.998000000000005</c:v>
                </c:pt>
                <c:pt idx="1021">
                  <c:v>54.031999999999996</c:v>
                </c:pt>
                <c:pt idx="1022">
                  <c:v>54.064999999999998</c:v>
                </c:pt>
                <c:pt idx="1023">
                  <c:v>54.097999999999999</c:v>
                </c:pt>
                <c:pt idx="1024">
                  <c:v>54.132000000000005</c:v>
                </c:pt>
                <c:pt idx="1025">
                  <c:v>54.165000000000006</c:v>
                </c:pt>
                <c:pt idx="1026">
                  <c:v>54.198000000000008</c:v>
                </c:pt>
                <c:pt idx="1027">
                  <c:v>54.231999999999999</c:v>
                </c:pt>
                <c:pt idx="1028">
                  <c:v>54.265000000000001</c:v>
                </c:pt>
                <c:pt idx="1029">
                  <c:v>54.298000000000002</c:v>
                </c:pt>
                <c:pt idx="1030">
                  <c:v>54.331999999999994</c:v>
                </c:pt>
                <c:pt idx="1031">
                  <c:v>54.364999999999995</c:v>
                </c:pt>
                <c:pt idx="1032">
                  <c:v>54.397999999999996</c:v>
                </c:pt>
                <c:pt idx="1033">
                  <c:v>54.432000000000002</c:v>
                </c:pt>
                <c:pt idx="1034">
                  <c:v>54.465000000000003</c:v>
                </c:pt>
                <c:pt idx="1035">
                  <c:v>54.498000000000005</c:v>
                </c:pt>
                <c:pt idx="1036">
                  <c:v>54.531999999999996</c:v>
                </c:pt>
                <c:pt idx="1037">
                  <c:v>54.564999999999998</c:v>
                </c:pt>
                <c:pt idx="1038">
                  <c:v>54.597999999999999</c:v>
                </c:pt>
                <c:pt idx="1039">
                  <c:v>54.632000000000005</c:v>
                </c:pt>
                <c:pt idx="1040">
                  <c:v>54.665000000000006</c:v>
                </c:pt>
                <c:pt idx="1041">
                  <c:v>54.698000000000008</c:v>
                </c:pt>
                <c:pt idx="1042">
                  <c:v>54.731999999999999</c:v>
                </c:pt>
                <c:pt idx="1043">
                  <c:v>54.765000000000001</c:v>
                </c:pt>
                <c:pt idx="1044">
                  <c:v>54.798000000000002</c:v>
                </c:pt>
                <c:pt idx="1045">
                  <c:v>54.831999999999994</c:v>
                </c:pt>
                <c:pt idx="1046">
                  <c:v>54.864999999999995</c:v>
                </c:pt>
                <c:pt idx="1047">
                  <c:v>54.897999999999996</c:v>
                </c:pt>
                <c:pt idx="1048">
                  <c:v>54.932000000000002</c:v>
                </c:pt>
                <c:pt idx="1049">
                  <c:v>54.965000000000003</c:v>
                </c:pt>
                <c:pt idx="1050">
                  <c:v>54.998000000000005</c:v>
                </c:pt>
                <c:pt idx="1051">
                  <c:v>55.031999999999996</c:v>
                </c:pt>
                <c:pt idx="1052">
                  <c:v>55.064999999999998</c:v>
                </c:pt>
                <c:pt idx="1053">
                  <c:v>55.097999999999999</c:v>
                </c:pt>
                <c:pt idx="1054">
                  <c:v>55.132000000000005</c:v>
                </c:pt>
                <c:pt idx="1055">
                  <c:v>55.165000000000006</c:v>
                </c:pt>
                <c:pt idx="1056">
                  <c:v>55.198000000000008</c:v>
                </c:pt>
                <c:pt idx="1057">
                  <c:v>55.231999999999999</c:v>
                </c:pt>
                <c:pt idx="1058">
                  <c:v>55.265000000000001</c:v>
                </c:pt>
                <c:pt idx="1059">
                  <c:v>55.298000000000002</c:v>
                </c:pt>
                <c:pt idx="1060">
                  <c:v>55.331999999999994</c:v>
                </c:pt>
                <c:pt idx="1061">
                  <c:v>55.364999999999995</c:v>
                </c:pt>
                <c:pt idx="1062">
                  <c:v>55.397999999999996</c:v>
                </c:pt>
                <c:pt idx="1063">
                  <c:v>55.432000000000002</c:v>
                </c:pt>
                <c:pt idx="1064">
                  <c:v>55.465000000000003</c:v>
                </c:pt>
                <c:pt idx="1065">
                  <c:v>55.498000000000005</c:v>
                </c:pt>
                <c:pt idx="1066">
                  <c:v>55.531999999999996</c:v>
                </c:pt>
                <c:pt idx="1067">
                  <c:v>55.564999999999998</c:v>
                </c:pt>
                <c:pt idx="1068">
                  <c:v>55.597999999999999</c:v>
                </c:pt>
                <c:pt idx="1069">
                  <c:v>55.632000000000005</c:v>
                </c:pt>
                <c:pt idx="1070">
                  <c:v>55.665000000000006</c:v>
                </c:pt>
                <c:pt idx="1071">
                  <c:v>55.698000000000008</c:v>
                </c:pt>
                <c:pt idx="1072">
                  <c:v>55.731999999999999</c:v>
                </c:pt>
                <c:pt idx="1073">
                  <c:v>55.765000000000001</c:v>
                </c:pt>
                <c:pt idx="1074">
                  <c:v>55.798000000000002</c:v>
                </c:pt>
                <c:pt idx="1075">
                  <c:v>55.831999999999994</c:v>
                </c:pt>
                <c:pt idx="1076">
                  <c:v>55.864999999999995</c:v>
                </c:pt>
                <c:pt idx="1077">
                  <c:v>55.897999999999996</c:v>
                </c:pt>
                <c:pt idx="1078">
                  <c:v>55.932000000000002</c:v>
                </c:pt>
                <c:pt idx="1079">
                  <c:v>55.965000000000003</c:v>
                </c:pt>
                <c:pt idx="1080">
                  <c:v>55.998000000000005</c:v>
                </c:pt>
                <c:pt idx="1081">
                  <c:v>56.031999999999996</c:v>
                </c:pt>
                <c:pt idx="1082">
                  <c:v>56.064999999999998</c:v>
                </c:pt>
                <c:pt idx="1083">
                  <c:v>56.097999999999999</c:v>
                </c:pt>
                <c:pt idx="1084">
                  <c:v>56.132000000000005</c:v>
                </c:pt>
                <c:pt idx="1085">
                  <c:v>56.165000000000006</c:v>
                </c:pt>
                <c:pt idx="1086">
                  <c:v>56.198000000000008</c:v>
                </c:pt>
                <c:pt idx="1087">
                  <c:v>56.231999999999999</c:v>
                </c:pt>
                <c:pt idx="1088">
                  <c:v>56.265000000000001</c:v>
                </c:pt>
                <c:pt idx="1089">
                  <c:v>56.298000000000002</c:v>
                </c:pt>
                <c:pt idx="1090">
                  <c:v>56.331999999999994</c:v>
                </c:pt>
                <c:pt idx="1091">
                  <c:v>56.364999999999995</c:v>
                </c:pt>
                <c:pt idx="1092">
                  <c:v>56.397999999999996</c:v>
                </c:pt>
                <c:pt idx="1093">
                  <c:v>56.432000000000002</c:v>
                </c:pt>
                <c:pt idx="1094">
                  <c:v>56.465000000000003</c:v>
                </c:pt>
                <c:pt idx="1095">
                  <c:v>56.498000000000005</c:v>
                </c:pt>
                <c:pt idx="1096">
                  <c:v>56.531999999999996</c:v>
                </c:pt>
                <c:pt idx="1097">
                  <c:v>56.564999999999998</c:v>
                </c:pt>
                <c:pt idx="1098">
                  <c:v>56.597999999999999</c:v>
                </c:pt>
                <c:pt idx="1099">
                  <c:v>56.632000000000005</c:v>
                </c:pt>
                <c:pt idx="1100">
                  <c:v>56.665000000000006</c:v>
                </c:pt>
                <c:pt idx="1101">
                  <c:v>56.698000000000008</c:v>
                </c:pt>
                <c:pt idx="1102">
                  <c:v>56.731999999999999</c:v>
                </c:pt>
                <c:pt idx="1103">
                  <c:v>56.765000000000001</c:v>
                </c:pt>
                <c:pt idx="1104">
                  <c:v>56.798000000000002</c:v>
                </c:pt>
                <c:pt idx="1105">
                  <c:v>56.831999999999994</c:v>
                </c:pt>
                <c:pt idx="1106">
                  <c:v>56.864999999999995</c:v>
                </c:pt>
                <c:pt idx="1107">
                  <c:v>56.897999999999996</c:v>
                </c:pt>
                <c:pt idx="1108">
                  <c:v>56.932000000000002</c:v>
                </c:pt>
                <c:pt idx="1109">
                  <c:v>56.965000000000003</c:v>
                </c:pt>
                <c:pt idx="1110">
                  <c:v>56.998000000000005</c:v>
                </c:pt>
                <c:pt idx="1111">
                  <c:v>57.031999999999996</c:v>
                </c:pt>
                <c:pt idx="1112">
                  <c:v>57.064999999999998</c:v>
                </c:pt>
                <c:pt idx="1113">
                  <c:v>57.097999999999999</c:v>
                </c:pt>
                <c:pt idx="1114">
                  <c:v>57.132000000000005</c:v>
                </c:pt>
                <c:pt idx="1115">
                  <c:v>57.165000000000006</c:v>
                </c:pt>
                <c:pt idx="1116">
                  <c:v>57.198000000000008</c:v>
                </c:pt>
                <c:pt idx="1117">
                  <c:v>57.231999999999999</c:v>
                </c:pt>
                <c:pt idx="1118">
                  <c:v>57.265000000000001</c:v>
                </c:pt>
                <c:pt idx="1119">
                  <c:v>57.298000000000002</c:v>
                </c:pt>
                <c:pt idx="1120">
                  <c:v>57.331999999999994</c:v>
                </c:pt>
                <c:pt idx="1121">
                  <c:v>57.364999999999995</c:v>
                </c:pt>
                <c:pt idx="1122">
                  <c:v>57.397999999999996</c:v>
                </c:pt>
                <c:pt idx="1123">
                  <c:v>57.432000000000002</c:v>
                </c:pt>
                <c:pt idx="1124">
                  <c:v>57.465000000000003</c:v>
                </c:pt>
                <c:pt idx="1125">
                  <c:v>57.498000000000005</c:v>
                </c:pt>
                <c:pt idx="1126">
                  <c:v>57.531999999999996</c:v>
                </c:pt>
                <c:pt idx="1127">
                  <c:v>57.564999999999998</c:v>
                </c:pt>
                <c:pt idx="1128">
                  <c:v>57.597999999999999</c:v>
                </c:pt>
                <c:pt idx="1129">
                  <c:v>57.632000000000005</c:v>
                </c:pt>
                <c:pt idx="1130">
                  <c:v>57.665000000000006</c:v>
                </c:pt>
                <c:pt idx="1131">
                  <c:v>57.698000000000008</c:v>
                </c:pt>
                <c:pt idx="1132">
                  <c:v>57.731999999999999</c:v>
                </c:pt>
                <c:pt idx="1133">
                  <c:v>57.765000000000001</c:v>
                </c:pt>
                <c:pt idx="1134">
                  <c:v>57.798000000000002</c:v>
                </c:pt>
                <c:pt idx="1135">
                  <c:v>57.831999999999994</c:v>
                </c:pt>
                <c:pt idx="1136">
                  <c:v>57.864999999999995</c:v>
                </c:pt>
                <c:pt idx="1137">
                  <c:v>57.897999999999996</c:v>
                </c:pt>
                <c:pt idx="1138">
                  <c:v>57.932000000000002</c:v>
                </c:pt>
                <c:pt idx="1139">
                  <c:v>57.965000000000003</c:v>
                </c:pt>
                <c:pt idx="1140">
                  <c:v>57.998000000000005</c:v>
                </c:pt>
                <c:pt idx="1141">
                  <c:v>58.031999999999996</c:v>
                </c:pt>
                <c:pt idx="1142">
                  <c:v>58.064999999999998</c:v>
                </c:pt>
                <c:pt idx="1143">
                  <c:v>58.097999999999999</c:v>
                </c:pt>
                <c:pt idx="1144">
                  <c:v>58.131</c:v>
                </c:pt>
                <c:pt idx="1145">
                  <c:v>58.165000000000006</c:v>
                </c:pt>
                <c:pt idx="1146">
                  <c:v>58.198000000000008</c:v>
                </c:pt>
                <c:pt idx="1147">
                  <c:v>58.230999999999995</c:v>
                </c:pt>
                <c:pt idx="1148">
                  <c:v>58.265000000000001</c:v>
                </c:pt>
                <c:pt idx="1149">
                  <c:v>58.298000000000002</c:v>
                </c:pt>
                <c:pt idx="1150">
                  <c:v>58.331000000000003</c:v>
                </c:pt>
                <c:pt idx="1151">
                  <c:v>58.364999999999995</c:v>
                </c:pt>
                <c:pt idx="1152">
                  <c:v>58.397999999999996</c:v>
                </c:pt>
                <c:pt idx="1153">
                  <c:v>58.430999999999997</c:v>
                </c:pt>
                <c:pt idx="1154">
                  <c:v>58.465000000000003</c:v>
                </c:pt>
                <c:pt idx="1155">
                  <c:v>58.498000000000005</c:v>
                </c:pt>
                <c:pt idx="1156">
                  <c:v>58.531000000000006</c:v>
                </c:pt>
                <c:pt idx="1157">
                  <c:v>58.564999999999998</c:v>
                </c:pt>
                <c:pt idx="1158">
                  <c:v>58.597999999999999</c:v>
                </c:pt>
                <c:pt idx="1159">
                  <c:v>58.631</c:v>
                </c:pt>
                <c:pt idx="1160">
                  <c:v>58.665000000000006</c:v>
                </c:pt>
                <c:pt idx="1161">
                  <c:v>58.698000000000008</c:v>
                </c:pt>
                <c:pt idx="1162">
                  <c:v>58.730999999999995</c:v>
                </c:pt>
                <c:pt idx="1163">
                  <c:v>58.765000000000001</c:v>
                </c:pt>
                <c:pt idx="1164">
                  <c:v>58.798000000000002</c:v>
                </c:pt>
                <c:pt idx="1165">
                  <c:v>58.831000000000003</c:v>
                </c:pt>
                <c:pt idx="1166">
                  <c:v>58.864999999999995</c:v>
                </c:pt>
                <c:pt idx="1167">
                  <c:v>58.897999999999996</c:v>
                </c:pt>
                <c:pt idx="1168">
                  <c:v>58.930999999999997</c:v>
                </c:pt>
                <c:pt idx="1169">
                  <c:v>58.965000000000003</c:v>
                </c:pt>
                <c:pt idx="1170">
                  <c:v>58.998000000000005</c:v>
                </c:pt>
                <c:pt idx="1171">
                  <c:v>59.031000000000006</c:v>
                </c:pt>
                <c:pt idx="1172">
                  <c:v>59.064999999999998</c:v>
                </c:pt>
                <c:pt idx="1173">
                  <c:v>59.097999999999999</c:v>
                </c:pt>
                <c:pt idx="1174">
                  <c:v>59.131</c:v>
                </c:pt>
                <c:pt idx="1175">
                  <c:v>59.165000000000006</c:v>
                </c:pt>
                <c:pt idx="1176">
                  <c:v>59.198000000000008</c:v>
                </c:pt>
                <c:pt idx="1177">
                  <c:v>59.230999999999995</c:v>
                </c:pt>
                <c:pt idx="1178">
                  <c:v>59.265000000000001</c:v>
                </c:pt>
                <c:pt idx="1179">
                  <c:v>59.298000000000002</c:v>
                </c:pt>
                <c:pt idx="1180">
                  <c:v>59.331000000000003</c:v>
                </c:pt>
                <c:pt idx="1181">
                  <c:v>59.364999999999995</c:v>
                </c:pt>
                <c:pt idx="1182">
                  <c:v>59.397999999999996</c:v>
                </c:pt>
                <c:pt idx="1183">
                  <c:v>59.430999999999997</c:v>
                </c:pt>
                <c:pt idx="1184">
                  <c:v>59.465000000000003</c:v>
                </c:pt>
                <c:pt idx="1185">
                  <c:v>59.498000000000005</c:v>
                </c:pt>
                <c:pt idx="1186">
                  <c:v>59.531000000000006</c:v>
                </c:pt>
                <c:pt idx="1187">
                  <c:v>59.564999999999998</c:v>
                </c:pt>
                <c:pt idx="1188">
                  <c:v>59.597999999999999</c:v>
                </c:pt>
                <c:pt idx="1189">
                  <c:v>59.631</c:v>
                </c:pt>
                <c:pt idx="1190">
                  <c:v>59.665000000000006</c:v>
                </c:pt>
                <c:pt idx="1191">
                  <c:v>59.698000000000008</c:v>
                </c:pt>
                <c:pt idx="1192">
                  <c:v>59.730999999999995</c:v>
                </c:pt>
                <c:pt idx="1193">
                  <c:v>59.765000000000001</c:v>
                </c:pt>
                <c:pt idx="1194">
                  <c:v>59.798000000000002</c:v>
                </c:pt>
                <c:pt idx="1195">
                  <c:v>59.831000000000003</c:v>
                </c:pt>
                <c:pt idx="1196">
                  <c:v>59.864999999999995</c:v>
                </c:pt>
                <c:pt idx="1197">
                  <c:v>59.897999999999996</c:v>
                </c:pt>
                <c:pt idx="1198">
                  <c:v>59.930999999999997</c:v>
                </c:pt>
                <c:pt idx="1199">
                  <c:v>59.965000000000003</c:v>
                </c:pt>
                <c:pt idx="1200">
                  <c:v>59.998000000000005</c:v>
                </c:pt>
                <c:pt idx="1201">
                  <c:v>60.031000000000006</c:v>
                </c:pt>
                <c:pt idx="1202">
                  <c:v>60.064999999999998</c:v>
                </c:pt>
                <c:pt idx="1203">
                  <c:v>60.097999999999999</c:v>
                </c:pt>
                <c:pt idx="1204">
                  <c:v>60.131</c:v>
                </c:pt>
                <c:pt idx="1205">
                  <c:v>60.165000000000006</c:v>
                </c:pt>
                <c:pt idx="1206">
                  <c:v>60.198000000000008</c:v>
                </c:pt>
                <c:pt idx="1207">
                  <c:v>60.230999999999995</c:v>
                </c:pt>
                <c:pt idx="1208">
                  <c:v>60.265000000000001</c:v>
                </c:pt>
                <c:pt idx="1209">
                  <c:v>60.298000000000002</c:v>
                </c:pt>
                <c:pt idx="1210">
                  <c:v>60.331000000000003</c:v>
                </c:pt>
                <c:pt idx="1211">
                  <c:v>60.364999999999995</c:v>
                </c:pt>
                <c:pt idx="1212">
                  <c:v>60.397999999999996</c:v>
                </c:pt>
                <c:pt idx="1213">
                  <c:v>60.430999999999997</c:v>
                </c:pt>
                <c:pt idx="1214">
                  <c:v>60.465000000000003</c:v>
                </c:pt>
                <c:pt idx="1215">
                  <c:v>60.498000000000005</c:v>
                </c:pt>
                <c:pt idx="1216">
                  <c:v>60.531000000000006</c:v>
                </c:pt>
                <c:pt idx="1217">
                  <c:v>60.564999999999998</c:v>
                </c:pt>
                <c:pt idx="1218">
                  <c:v>60.597999999999999</c:v>
                </c:pt>
                <c:pt idx="1219">
                  <c:v>60.631</c:v>
                </c:pt>
                <c:pt idx="1220">
                  <c:v>60.665000000000006</c:v>
                </c:pt>
                <c:pt idx="1221">
                  <c:v>60.698000000000008</c:v>
                </c:pt>
                <c:pt idx="1222">
                  <c:v>60.730999999999995</c:v>
                </c:pt>
                <c:pt idx="1223">
                  <c:v>60.765000000000001</c:v>
                </c:pt>
                <c:pt idx="1224">
                  <c:v>60.798000000000002</c:v>
                </c:pt>
                <c:pt idx="1225">
                  <c:v>60.831000000000003</c:v>
                </c:pt>
                <c:pt idx="1226">
                  <c:v>60.864999999999995</c:v>
                </c:pt>
                <c:pt idx="1227">
                  <c:v>60.897999999999996</c:v>
                </c:pt>
                <c:pt idx="1228">
                  <c:v>60.930999999999997</c:v>
                </c:pt>
                <c:pt idx="1229">
                  <c:v>60.965000000000003</c:v>
                </c:pt>
                <c:pt idx="1230">
                  <c:v>60.998000000000005</c:v>
                </c:pt>
                <c:pt idx="1231">
                  <c:v>61.031000000000006</c:v>
                </c:pt>
                <c:pt idx="1232">
                  <c:v>61.064999999999998</c:v>
                </c:pt>
                <c:pt idx="1233">
                  <c:v>61.097999999999999</c:v>
                </c:pt>
                <c:pt idx="1234">
                  <c:v>61.131</c:v>
                </c:pt>
                <c:pt idx="1235">
                  <c:v>61.165000000000006</c:v>
                </c:pt>
                <c:pt idx="1236">
                  <c:v>61.198000000000008</c:v>
                </c:pt>
                <c:pt idx="1237">
                  <c:v>61.230999999999995</c:v>
                </c:pt>
                <c:pt idx="1238">
                  <c:v>61.265000000000001</c:v>
                </c:pt>
                <c:pt idx="1239">
                  <c:v>61.298000000000002</c:v>
                </c:pt>
                <c:pt idx="1240">
                  <c:v>61.331000000000003</c:v>
                </c:pt>
                <c:pt idx="1241">
                  <c:v>61.364999999999995</c:v>
                </c:pt>
                <c:pt idx="1242">
                  <c:v>61.397999999999996</c:v>
                </c:pt>
                <c:pt idx="1243">
                  <c:v>61.430999999999997</c:v>
                </c:pt>
                <c:pt idx="1244">
                  <c:v>61.465000000000003</c:v>
                </c:pt>
                <c:pt idx="1245">
                  <c:v>61.498000000000005</c:v>
                </c:pt>
                <c:pt idx="1246">
                  <c:v>61.531000000000006</c:v>
                </c:pt>
                <c:pt idx="1247">
                  <c:v>61.564999999999998</c:v>
                </c:pt>
                <c:pt idx="1248">
                  <c:v>61.597999999999999</c:v>
                </c:pt>
                <c:pt idx="1249">
                  <c:v>61.631</c:v>
                </c:pt>
                <c:pt idx="1250">
                  <c:v>61.665000000000006</c:v>
                </c:pt>
                <c:pt idx="1251">
                  <c:v>61.698000000000008</c:v>
                </c:pt>
                <c:pt idx="1252">
                  <c:v>61.730999999999995</c:v>
                </c:pt>
                <c:pt idx="1253">
                  <c:v>61.765000000000001</c:v>
                </c:pt>
                <c:pt idx="1254">
                  <c:v>61.798000000000002</c:v>
                </c:pt>
                <c:pt idx="1255">
                  <c:v>61.831000000000003</c:v>
                </c:pt>
                <c:pt idx="1256">
                  <c:v>61.864999999999995</c:v>
                </c:pt>
                <c:pt idx="1257">
                  <c:v>61.897999999999996</c:v>
                </c:pt>
                <c:pt idx="1258">
                  <c:v>61.930999999999997</c:v>
                </c:pt>
                <c:pt idx="1259">
                  <c:v>61.965000000000003</c:v>
                </c:pt>
                <c:pt idx="1260">
                  <c:v>61.998000000000005</c:v>
                </c:pt>
                <c:pt idx="1261">
                  <c:v>62.031000000000006</c:v>
                </c:pt>
                <c:pt idx="1262">
                  <c:v>62.064999999999998</c:v>
                </c:pt>
                <c:pt idx="1263">
                  <c:v>62.097999999999999</c:v>
                </c:pt>
                <c:pt idx="1264">
                  <c:v>62.131</c:v>
                </c:pt>
                <c:pt idx="1265">
                  <c:v>62.165000000000006</c:v>
                </c:pt>
                <c:pt idx="1266">
                  <c:v>62.198000000000008</c:v>
                </c:pt>
                <c:pt idx="1267">
                  <c:v>62.230999999999995</c:v>
                </c:pt>
                <c:pt idx="1268">
                  <c:v>62.265000000000001</c:v>
                </c:pt>
                <c:pt idx="1269">
                  <c:v>62.298000000000002</c:v>
                </c:pt>
                <c:pt idx="1270">
                  <c:v>62.331000000000003</c:v>
                </c:pt>
                <c:pt idx="1271">
                  <c:v>62.364999999999995</c:v>
                </c:pt>
                <c:pt idx="1272">
                  <c:v>62.397999999999996</c:v>
                </c:pt>
                <c:pt idx="1273">
                  <c:v>62.430999999999997</c:v>
                </c:pt>
                <c:pt idx="1274">
                  <c:v>62.465000000000003</c:v>
                </c:pt>
                <c:pt idx="1275">
                  <c:v>62.498000000000005</c:v>
                </c:pt>
                <c:pt idx="1276">
                  <c:v>62.531000000000006</c:v>
                </c:pt>
                <c:pt idx="1277">
                  <c:v>62.564999999999998</c:v>
                </c:pt>
                <c:pt idx="1278">
                  <c:v>62.597999999999999</c:v>
                </c:pt>
                <c:pt idx="1279">
                  <c:v>62.631</c:v>
                </c:pt>
                <c:pt idx="1280">
                  <c:v>62.665000000000006</c:v>
                </c:pt>
                <c:pt idx="1281">
                  <c:v>62.698000000000008</c:v>
                </c:pt>
                <c:pt idx="1282">
                  <c:v>62.730999999999995</c:v>
                </c:pt>
                <c:pt idx="1283">
                  <c:v>62.765000000000001</c:v>
                </c:pt>
                <c:pt idx="1284">
                  <c:v>62.798000000000002</c:v>
                </c:pt>
                <c:pt idx="1285">
                  <c:v>62.831000000000003</c:v>
                </c:pt>
                <c:pt idx="1286">
                  <c:v>62.864999999999995</c:v>
                </c:pt>
                <c:pt idx="1287">
                  <c:v>62.897999999999996</c:v>
                </c:pt>
                <c:pt idx="1288">
                  <c:v>62.930999999999997</c:v>
                </c:pt>
                <c:pt idx="1289">
                  <c:v>62.965000000000003</c:v>
                </c:pt>
                <c:pt idx="1290">
                  <c:v>62.998000000000005</c:v>
                </c:pt>
                <c:pt idx="1291">
                  <c:v>63.031000000000006</c:v>
                </c:pt>
                <c:pt idx="1292">
                  <c:v>63.064999999999998</c:v>
                </c:pt>
                <c:pt idx="1293">
                  <c:v>63.097999999999999</c:v>
                </c:pt>
                <c:pt idx="1294">
                  <c:v>63.131</c:v>
                </c:pt>
                <c:pt idx="1295">
                  <c:v>63.165000000000006</c:v>
                </c:pt>
                <c:pt idx="1296">
                  <c:v>63.198000000000008</c:v>
                </c:pt>
                <c:pt idx="1297">
                  <c:v>63.230999999999995</c:v>
                </c:pt>
                <c:pt idx="1298">
                  <c:v>63.265000000000001</c:v>
                </c:pt>
                <c:pt idx="1299">
                  <c:v>63.298000000000002</c:v>
                </c:pt>
                <c:pt idx="1300">
                  <c:v>63.331000000000003</c:v>
                </c:pt>
                <c:pt idx="1301">
                  <c:v>63.364999999999995</c:v>
                </c:pt>
                <c:pt idx="1302">
                  <c:v>63.397999999999996</c:v>
                </c:pt>
                <c:pt idx="1303">
                  <c:v>63.430999999999997</c:v>
                </c:pt>
                <c:pt idx="1304">
                  <c:v>63.465000000000003</c:v>
                </c:pt>
                <c:pt idx="1305">
                  <c:v>63.498000000000005</c:v>
                </c:pt>
                <c:pt idx="1306">
                  <c:v>63.531000000000006</c:v>
                </c:pt>
                <c:pt idx="1307">
                  <c:v>63.564999999999998</c:v>
                </c:pt>
                <c:pt idx="1308">
                  <c:v>63.597999999999999</c:v>
                </c:pt>
                <c:pt idx="1309">
                  <c:v>63.631</c:v>
                </c:pt>
                <c:pt idx="1310">
                  <c:v>63.665000000000006</c:v>
                </c:pt>
                <c:pt idx="1311">
                  <c:v>63.698000000000008</c:v>
                </c:pt>
                <c:pt idx="1312">
                  <c:v>63.730999999999995</c:v>
                </c:pt>
                <c:pt idx="1313">
                  <c:v>63.765000000000001</c:v>
                </c:pt>
                <c:pt idx="1314">
                  <c:v>63.798000000000002</c:v>
                </c:pt>
                <c:pt idx="1315">
                  <c:v>63.831000000000003</c:v>
                </c:pt>
                <c:pt idx="1316">
                  <c:v>63.864999999999995</c:v>
                </c:pt>
                <c:pt idx="1317">
                  <c:v>63.897999999999996</c:v>
                </c:pt>
                <c:pt idx="1318">
                  <c:v>63.930999999999997</c:v>
                </c:pt>
                <c:pt idx="1319">
                  <c:v>63.965000000000003</c:v>
                </c:pt>
                <c:pt idx="1320">
                  <c:v>63.998000000000005</c:v>
                </c:pt>
                <c:pt idx="1321">
                  <c:v>64.031000000000006</c:v>
                </c:pt>
                <c:pt idx="1322">
                  <c:v>64.064999999999998</c:v>
                </c:pt>
                <c:pt idx="1323">
                  <c:v>64.097999999999999</c:v>
                </c:pt>
                <c:pt idx="1324">
                  <c:v>64.131</c:v>
                </c:pt>
                <c:pt idx="1325">
                  <c:v>64.165000000000006</c:v>
                </c:pt>
                <c:pt idx="1326">
                  <c:v>64.198000000000008</c:v>
                </c:pt>
                <c:pt idx="1327">
                  <c:v>64.230999999999995</c:v>
                </c:pt>
                <c:pt idx="1328">
                  <c:v>64.265000000000001</c:v>
                </c:pt>
                <c:pt idx="1329">
                  <c:v>64.298000000000002</c:v>
                </c:pt>
                <c:pt idx="1330">
                  <c:v>64.331000000000003</c:v>
                </c:pt>
                <c:pt idx="1331">
                  <c:v>64.364999999999995</c:v>
                </c:pt>
                <c:pt idx="1332">
                  <c:v>64.397999999999996</c:v>
                </c:pt>
                <c:pt idx="1333">
                  <c:v>64.430999999999997</c:v>
                </c:pt>
                <c:pt idx="1334">
                  <c:v>64.465000000000003</c:v>
                </c:pt>
                <c:pt idx="1335">
                  <c:v>64.498000000000005</c:v>
                </c:pt>
                <c:pt idx="1336">
                  <c:v>64.531000000000006</c:v>
                </c:pt>
                <c:pt idx="1337">
                  <c:v>64.564999999999998</c:v>
                </c:pt>
                <c:pt idx="1338">
                  <c:v>64.597999999999999</c:v>
                </c:pt>
                <c:pt idx="1339">
                  <c:v>64.631</c:v>
                </c:pt>
                <c:pt idx="1340">
                  <c:v>64.665000000000006</c:v>
                </c:pt>
                <c:pt idx="1341">
                  <c:v>64.698000000000008</c:v>
                </c:pt>
                <c:pt idx="1342">
                  <c:v>64.730999999999995</c:v>
                </c:pt>
                <c:pt idx="1343">
                  <c:v>64.765000000000001</c:v>
                </c:pt>
                <c:pt idx="1344">
                  <c:v>64.798000000000002</c:v>
                </c:pt>
                <c:pt idx="1345">
                  <c:v>64.831000000000003</c:v>
                </c:pt>
                <c:pt idx="1346">
                  <c:v>64.864999999999995</c:v>
                </c:pt>
                <c:pt idx="1347">
                  <c:v>64.897999999999996</c:v>
                </c:pt>
                <c:pt idx="1348">
                  <c:v>64.930999999999997</c:v>
                </c:pt>
                <c:pt idx="1349">
                  <c:v>64.965000000000003</c:v>
                </c:pt>
                <c:pt idx="1350">
                  <c:v>64.998000000000005</c:v>
                </c:pt>
                <c:pt idx="1351">
                  <c:v>65.031000000000006</c:v>
                </c:pt>
                <c:pt idx="1352">
                  <c:v>65.064999999999998</c:v>
                </c:pt>
                <c:pt idx="1353">
                  <c:v>65.097999999999999</c:v>
                </c:pt>
                <c:pt idx="1354">
                  <c:v>65.131</c:v>
                </c:pt>
                <c:pt idx="1355">
                  <c:v>65.165000000000006</c:v>
                </c:pt>
                <c:pt idx="1356">
                  <c:v>65.198000000000008</c:v>
                </c:pt>
                <c:pt idx="1357">
                  <c:v>65.230999999999995</c:v>
                </c:pt>
                <c:pt idx="1358">
                  <c:v>65.263999999999996</c:v>
                </c:pt>
                <c:pt idx="1359">
                  <c:v>65.298000000000002</c:v>
                </c:pt>
                <c:pt idx="1360">
                  <c:v>65.331000000000003</c:v>
                </c:pt>
                <c:pt idx="1361">
                  <c:v>65.364000000000004</c:v>
                </c:pt>
                <c:pt idx="1362">
                  <c:v>65.397999999999996</c:v>
                </c:pt>
                <c:pt idx="1363">
                  <c:v>65.430999999999997</c:v>
                </c:pt>
                <c:pt idx="1364">
                  <c:v>65.463999999999999</c:v>
                </c:pt>
                <c:pt idx="1365">
                  <c:v>65.498000000000005</c:v>
                </c:pt>
                <c:pt idx="1366">
                  <c:v>65.531000000000006</c:v>
                </c:pt>
                <c:pt idx="1367">
                  <c:v>65.564000000000007</c:v>
                </c:pt>
                <c:pt idx="1368">
                  <c:v>65.597999999999999</c:v>
                </c:pt>
                <c:pt idx="1369">
                  <c:v>65.631</c:v>
                </c:pt>
                <c:pt idx="1370">
                  <c:v>65.664000000000001</c:v>
                </c:pt>
                <c:pt idx="1371">
                  <c:v>65.698000000000008</c:v>
                </c:pt>
                <c:pt idx="1372">
                  <c:v>65.730999999999995</c:v>
                </c:pt>
                <c:pt idx="1373">
                  <c:v>65.763999999999996</c:v>
                </c:pt>
                <c:pt idx="1374">
                  <c:v>65.798000000000002</c:v>
                </c:pt>
                <c:pt idx="1375">
                  <c:v>65.831000000000003</c:v>
                </c:pt>
                <c:pt idx="1376">
                  <c:v>65.864000000000004</c:v>
                </c:pt>
                <c:pt idx="1377">
                  <c:v>65.897999999999996</c:v>
                </c:pt>
                <c:pt idx="1378">
                  <c:v>65.930999999999997</c:v>
                </c:pt>
                <c:pt idx="1379">
                  <c:v>65.963999999999999</c:v>
                </c:pt>
                <c:pt idx="1380">
                  <c:v>65.998000000000005</c:v>
                </c:pt>
                <c:pt idx="1381">
                  <c:v>66.031000000000006</c:v>
                </c:pt>
                <c:pt idx="1382">
                  <c:v>66.064000000000007</c:v>
                </c:pt>
                <c:pt idx="1383">
                  <c:v>66.097999999999999</c:v>
                </c:pt>
                <c:pt idx="1384">
                  <c:v>66.131</c:v>
                </c:pt>
                <c:pt idx="1385">
                  <c:v>66.164000000000001</c:v>
                </c:pt>
                <c:pt idx="1386">
                  <c:v>66.198000000000008</c:v>
                </c:pt>
                <c:pt idx="1387">
                  <c:v>66.230999999999995</c:v>
                </c:pt>
                <c:pt idx="1388">
                  <c:v>66.263999999999996</c:v>
                </c:pt>
                <c:pt idx="1389">
                  <c:v>66.298000000000002</c:v>
                </c:pt>
                <c:pt idx="1390">
                  <c:v>66.331000000000003</c:v>
                </c:pt>
                <c:pt idx="1391">
                  <c:v>66.364000000000004</c:v>
                </c:pt>
                <c:pt idx="1392">
                  <c:v>66.397999999999996</c:v>
                </c:pt>
                <c:pt idx="1393">
                  <c:v>66.430999999999997</c:v>
                </c:pt>
                <c:pt idx="1394">
                  <c:v>66.463999999999999</c:v>
                </c:pt>
                <c:pt idx="1395">
                  <c:v>66.498000000000005</c:v>
                </c:pt>
                <c:pt idx="1396">
                  <c:v>66.531000000000006</c:v>
                </c:pt>
                <c:pt idx="1397">
                  <c:v>66.564000000000007</c:v>
                </c:pt>
                <c:pt idx="1398">
                  <c:v>66.597999999999999</c:v>
                </c:pt>
                <c:pt idx="1399">
                  <c:v>66.631</c:v>
                </c:pt>
                <c:pt idx="1400">
                  <c:v>66.664000000000001</c:v>
                </c:pt>
                <c:pt idx="1401">
                  <c:v>66.698000000000008</c:v>
                </c:pt>
                <c:pt idx="1402">
                  <c:v>66.730999999999995</c:v>
                </c:pt>
                <c:pt idx="1403">
                  <c:v>66.763999999999996</c:v>
                </c:pt>
                <c:pt idx="1404">
                  <c:v>66.798000000000002</c:v>
                </c:pt>
                <c:pt idx="1405">
                  <c:v>66.831000000000003</c:v>
                </c:pt>
                <c:pt idx="1406">
                  <c:v>66.864000000000004</c:v>
                </c:pt>
                <c:pt idx="1407">
                  <c:v>66.897999999999996</c:v>
                </c:pt>
                <c:pt idx="1408">
                  <c:v>66.930999999999997</c:v>
                </c:pt>
                <c:pt idx="1409">
                  <c:v>66.963999999999999</c:v>
                </c:pt>
                <c:pt idx="1410">
                  <c:v>66.998000000000005</c:v>
                </c:pt>
                <c:pt idx="1411">
                  <c:v>67.031000000000006</c:v>
                </c:pt>
                <c:pt idx="1412">
                  <c:v>67.064000000000007</c:v>
                </c:pt>
                <c:pt idx="1413">
                  <c:v>67.097999999999999</c:v>
                </c:pt>
                <c:pt idx="1414">
                  <c:v>67.131</c:v>
                </c:pt>
                <c:pt idx="1415">
                  <c:v>67.164000000000001</c:v>
                </c:pt>
                <c:pt idx="1416">
                  <c:v>67.198000000000008</c:v>
                </c:pt>
                <c:pt idx="1417">
                  <c:v>67.230999999999995</c:v>
                </c:pt>
                <c:pt idx="1418">
                  <c:v>67.263999999999996</c:v>
                </c:pt>
                <c:pt idx="1419">
                  <c:v>67.298000000000002</c:v>
                </c:pt>
                <c:pt idx="1420">
                  <c:v>67.331000000000003</c:v>
                </c:pt>
                <c:pt idx="1421">
                  <c:v>67.364000000000004</c:v>
                </c:pt>
                <c:pt idx="1422">
                  <c:v>67.397999999999996</c:v>
                </c:pt>
                <c:pt idx="1423">
                  <c:v>67.430999999999997</c:v>
                </c:pt>
                <c:pt idx="1424">
                  <c:v>67.463999999999999</c:v>
                </c:pt>
                <c:pt idx="1425">
                  <c:v>67.498000000000005</c:v>
                </c:pt>
                <c:pt idx="1426">
                  <c:v>67.531000000000006</c:v>
                </c:pt>
                <c:pt idx="1427">
                  <c:v>67.564000000000007</c:v>
                </c:pt>
                <c:pt idx="1428">
                  <c:v>67.597999999999999</c:v>
                </c:pt>
                <c:pt idx="1429">
                  <c:v>67.631</c:v>
                </c:pt>
                <c:pt idx="1430">
                  <c:v>67.664000000000001</c:v>
                </c:pt>
                <c:pt idx="1431">
                  <c:v>67.698000000000008</c:v>
                </c:pt>
                <c:pt idx="1432">
                  <c:v>67.730999999999995</c:v>
                </c:pt>
                <c:pt idx="1433">
                  <c:v>67.763999999999996</c:v>
                </c:pt>
                <c:pt idx="1434">
                  <c:v>67.798000000000002</c:v>
                </c:pt>
                <c:pt idx="1435">
                  <c:v>67.831000000000003</c:v>
                </c:pt>
                <c:pt idx="1436">
                  <c:v>67.864000000000004</c:v>
                </c:pt>
                <c:pt idx="1437">
                  <c:v>67.897999999999996</c:v>
                </c:pt>
                <c:pt idx="1438">
                  <c:v>67.930999999999997</c:v>
                </c:pt>
                <c:pt idx="1439">
                  <c:v>67.963999999999999</c:v>
                </c:pt>
                <c:pt idx="1440">
                  <c:v>67.998000000000005</c:v>
                </c:pt>
                <c:pt idx="1441">
                  <c:v>68.031000000000006</c:v>
                </c:pt>
                <c:pt idx="1442">
                  <c:v>68.064000000000007</c:v>
                </c:pt>
                <c:pt idx="1443">
                  <c:v>68.097999999999999</c:v>
                </c:pt>
                <c:pt idx="1444">
                  <c:v>68.131</c:v>
                </c:pt>
                <c:pt idx="1445">
                  <c:v>68.164000000000001</c:v>
                </c:pt>
                <c:pt idx="1446">
                  <c:v>68.198000000000008</c:v>
                </c:pt>
                <c:pt idx="1447">
                  <c:v>68.230999999999995</c:v>
                </c:pt>
                <c:pt idx="1448">
                  <c:v>68.263999999999996</c:v>
                </c:pt>
                <c:pt idx="1449">
                  <c:v>68.298000000000002</c:v>
                </c:pt>
                <c:pt idx="1450">
                  <c:v>68.331000000000003</c:v>
                </c:pt>
                <c:pt idx="1451">
                  <c:v>68.364000000000004</c:v>
                </c:pt>
                <c:pt idx="1452">
                  <c:v>68.397999999999996</c:v>
                </c:pt>
                <c:pt idx="1453">
                  <c:v>68.430999999999997</c:v>
                </c:pt>
                <c:pt idx="1454">
                  <c:v>68.463999999999999</c:v>
                </c:pt>
                <c:pt idx="1455">
                  <c:v>68.498000000000005</c:v>
                </c:pt>
                <c:pt idx="1456">
                  <c:v>68.531000000000006</c:v>
                </c:pt>
                <c:pt idx="1457">
                  <c:v>68.564000000000007</c:v>
                </c:pt>
                <c:pt idx="1458">
                  <c:v>68.597999999999999</c:v>
                </c:pt>
                <c:pt idx="1459">
                  <c:v>68.631</c:v>
                </c:pt>
                <c:pt idx="1460">
                  <c:v>68.664000000000001</c:v>
                </c:pt>
                <c:pt idx="1461">
                  <c:v>68.698000000000008</c:v>
                </c:pt>
                <c:pt idx="1462">
                  <c:v>68.730999999999995</c:v>
                </c:pt>
                <c:pt idx="1463">
                  <c:v>68.763999999999996</c:v>
                </c:pt>
                <c:pt idx="1464">
                  <c:v>68.798000000000002</c:v>
                </c:pt>
                <c:pt idx="1465">
                  <c:v>68.831000000000003</c:v>
                </c:pt>
                <c:pt idx="1466">
                  <c:v>68.864000000000004</c:v>
                </c:pt>
                <c:pt idx="1467">
                  <c:v>68.897999999999996</c:v>
                </c:pt>
                <c:pt idx="1468">
                  <c:v>68.930999999999997</c:v>
                </c:pt>
                <c:pt idx="1469">
                  <c:v>68.963999999999999</c:v>
                </c:pt>
                <c:pt idx="1470">
                  <c:v>68.998000000000005</c:v>
                </c:pt>
                <c:pt idx="1471">
                  <c:v>69.031000000000006</c:v>
                </c:pt>
                <c:pt idx="1472">
                  <c:v>69.064000000000007</c:v>
                </c:pt>
                <c:pt idx="1473">
                  <c:v>69.097999999999999</c:v>
                </c:pt>
                <c:pt idx="1474">
                  <c:v>69.131</c:v>
                </c:pt>
                <c:pt idx="1475">
                  <c:v>69.164000000000001</c:v>
                </c:pt>
                <c:pt idx="1476">
                  <c:v>69.198000000000008</c:v>
                </c:pt>
                <c:pt idx="1477">
                  <c:v>69.230999999999995</c:v>
                </c:pt>
                <c:pt idx="1478">
                  <c:v>69.263999999999996</c:v>
                </c:pt>
                <c:pt idx="1479">
                  <c:v>69.298000000000002</c:v>
                </c:pt>
                <c:pt idx="1480">
                  <c:v>69.331000000000003</c:v>
                </c:pt>
                <c:pt idx="1481">
                  <c:v>69.364000000000004</c:v>
                </c:pt>
                <c:pt idx="1482">
                  <c:v>69.397999999999996</c:v>
                </c:pt>
                <c:pt idx="1483">
                  <c:v>69.430999999999997</c:v>
                </c:pt>
                <c:pt idx="1484">
                  <c:v>69.463999999999999</c:v>
                </c:pt>
                <c:pt idx="1485">
                  <c:v>69.498000000000005</c:v>
                </c:pt>
                <c:pt idx="1486">
                  <c:v>69.531000000000006</c:v>
                </c:pt>
                <c:pt idx="1487">
                  <c:v>69.564000000000007</c:v>
                </c:pt>
                <c:pt idx="1488">
                  <c:v>69.597999999999999</c:v>
                </c:pt>
                <c:pt idx="1489">
                  <c:v>69.631</c:v>
                </c:pt>
                <c:pt idx="1490">
                  <c:v>69.664000000000001</c:v>
                </c:pt>
                <c:pt idx="1491">
                  <c:v>69.698000000000008</c:v>
                </c:pt>
                <c:pt idx="1492">
                  <c:v>69.730999999999995</c:v>
                </c:pt>
                <c:pt idx="1493">
                  <c:v>69.763999999999996</c:v>
                </c:pt>
                <c:pt idx="1494">
                  <c:v>69.798000000000002</c:v>
                </c:pt>
                <c:pt idx="1495">
                  <c:v>69.831000000000003</c:v>
                </c:pt>
                <c:pt idx="1496">
                  <c:v>69.864000000000004</c:v>
                </c:pt>
                <c:pt idx="1497">
                  <c:v>69.897999999999996</c:v>
                </c:pt>
                <c:pt idx="1498">
                  <c:v>69.930999999999997</c:v>
                </c:pt>
                <c:pt idx="1499">
                  <c:v>69.963999999999999</c:v>
                </c:pt>
                <c:pt idx="1500">
                  <c:v>69.998000000000005</c:v>
                </c:pt>
                <c:pt idx="1501">
                  <c:v>70.031000000000006</c:v>
                </c:pt>
                <c:pt idx="1502">
                  <c:v>70.064000000000007</c:v>
                </c:pt>
                <c:pt idx="1503">
                  <c:v>70.097999999999999</c:v>
                </c:pt>
                <c:pt idx="1504">
                  <c:v>70.131</c:v>
                </c:pt>
                <c:pt idx="1505">
                  <c:v>70.164000000000001</c:v>
                </c:pt>
                <c:pt idx="1506">
                  <c:v>70.198000000000008</c:v>
                </c:pt>
                <c:pt idx="1507">
                  <c:v>70.230999999999995</c:v>
                </c:pt>
                <c:pt idx="1508">
                  <c:v>70.263999999999996</c:v>
                </c:pt>
                <c:pt idx="1509">
                  <c:v>70.298000000000002</c:v>
                </c:pt>
                <c:pt idx="1510">
                  <c:v>70.331000000000003</c:v>
                </c:pt>
                <c:pt idx="1511">
                  <c:v>70.364000000000004</c:v>
                </c:pt>
                <c:pt idx="1512">
                  <c:v>70.397999999999996</c:v>
                </c:pt>
                <c:pt idx="1513">
                  <c:v>70.430999999999997</c:v>
                </c:pt>
                <c:pt idx="1514">
                  <c:v>70.463999999999999</c:v>
                </c:pt>
                <c:pt idx="1515">
                  <c:v>70.498000000000005</c:v>
                </c:pt>
                <c:pt idx="1516">
                  <c:v>70.531000000000006</c:v>
                </c:pt>
                <c:pt idx="1517">
                  <c:v>70.564000000000007</c:v>
                </c:pt>
                <c:pt idx="1518">
                  <c:v>70.597999999999999</c:v>
                </c:pt>
                <c:pt idx="1519">
                  <c:v>70.631</c:v>
                </c:pt>
                <c:pt idx="1520">
                  <c:v>70.664000000000001</c:v>
                </c:pt>
                <c:pt idx="1521">
                  <c:v>70.698000000000008</c:v>
                </c:pt>
                <c:pt idx="1522">
                  <c:v>70.730999999999995</c:v>
                </c:pt>
                <c:pt idx="1523">
                  <c:v>70.763999999999996</c:v>
                </c:pt>
                <c:pt idx="1524">
                  <c:v>70.798000000000002</c:v>
                </c:pt>
                <c:pt idx="1525">
                  <c:v>70.831000000000003</c:v>
                </c:pt>
                <c:pt idx="1526">
                  <c:v>70.864000000000004</c:v>
                </c:pt>
                <c:pt idx="1527">
                  <c:v>70.897999999999996</c:v>
                </c:pt>
                <c:pt idx="1528">
                  <c:v>70.930999999999997</c:v>
                </c:pt>
                <c:pt idx="1529">
                  <c:v>70.963999999999999</c:v>
                </c:pt>
                <c:pt idx="1530">
                  <c:v>70.998000000000005</c:v>
                </c:pt>
                <c:pt idx="1531">
                  <c:v>71.031000000000006</c:v>
                </c:pt>
                <c:pt idx="1532">
                  <c:v>71.064000000000007</c:v>
                </c:pt>
                <c:pt idx="1533">
                  <c:v>71.097999999999999</c:v>
                </c:pt>
                <c:pt idx="1534">
                  <c:v>71.131</c:v>
                </c:pt>
                <c:pt idx="1535">
                  <c:v>71.164000000000001</c:v>
                </c:pt>
                <c:pt idx="1536">
                  <c:v>71.198000000000008</c:v>
                </c:pt>
                <c:pt idx="1537">
                  <c:v>71.230999999999995</c:v>
                </c:pt>
                <c:pt idx="1538">
                  <c:v>71.263999999999996</c:v>
                </c:pt>
                <c:pt idx="1539">
                  <c:v>71.298000000000002</c:v>
                </c:pt>
                <c:pt idx="1540">
                  <c:v>71.331000000000003</c:v>
                </c:pt>
                <c:pt idx="1541">
                  <c:v>71.364000000000004</c:v>
                </c:pt>
                <c:pt idx="1542">
                  <c:v>71.397999999999996</c:v>
                </c:pt>
                <c:pt idx="1543">
                  <c:v>71.430999999999997</c:v>
                </c:pt>
                <c:pt idx="1544">
                  <c:v>71.463999999999999</c:v>
                </c:pt>
                <c:pt idx="1545">
                  <c:v>71.498000000000005</c:v>
                </c:pt>
                <c:pt idx="1546">
                  <c:v>71.531000000000006</c:v>
                </c:pt>
                <c:pt idx="1547">
                  <c:v>71.564000000000007</c:v>
                </c:pt>
                <c:pt idx="1548">
                  <c:v>71.597999999999999</c:v>
                </c:pt>
                <c:pt idx="1549">
                  <c:v>71.631</c:v>
                </c:pt>
                <c:pt idx="1550">
                  <c:v>71.664000000000001</c:v>
                </c:pt>
                <c:pt idx="1551">
                  <c:v>71.698000000000008</c:v>
                </c:pt>
                <c:pt idx="1552">
                  <c:v>71.730999999999995</c:v>
                </c:pt>
                <c:pt idx="1553">
                  <c:v>71.763999999999996</c:v>
                </c:pt>
                <c:pt idx="1554">
                  <c:v>71.798000000000002</c:v>
                </c:pt>
                <c:pt idx="1555">
                  <c:v>71.831000000000003</c:v>
                </c:pt>
                <c:pt idx="1556">
                  <c:v>71.864000000000004</c:v>
                </c:pt>
                <c:pt idx="1557">
                  <c:v>71.897999999999996</c:v>
                </c:pt>
                <c:pt idx="1558">
                  <c:v>71.930999999999997</c:v>
                </c:pt>
                <c:pt idx="1559">
                  <c:v>71.963999999999999</c:v>
                </c:pt>
                <c:pt idx="1560">
                  <c:v>71.998000000000005</c:v>
                </c:pt>
                <c:pt idx="1561">
                  <c:v>72.031000000000006</c:v>
                </c:pt>
                <c:pt idx="1562">
                  <c:v>72.064000000000007</c:v>
                </c:pt>
                <c:pt idx="1563">
                  <c:v>72.097999999999999</c:v>
                </c:pt>
                <c:pt idx="1564">
                  <c:v>72.131</c:v>
                </c:pt>
                <c:pt idx="1565">
                  <c:v>72.164000000000001</c:v>
                </c:pt>
                <c:pt idx="1566">
                  <c:v>72.198000000000008</c:v>
                </c:pt>
                <c:pt idx="1567">
                  <c:v>72.230999999999995</c:v>
                </c:pt>
                <c:pt idx="1568">
                  <c:v>72.263999999999996</c:v>
                </c:pt>
                <c:pt idx="1569">
                  <c:v>72.296999999999997</c:v>
                </c:pt>
                <c:pt idx="1570">
                  <c:v>72.331000000000003</c:v>
                </c:pt>
                <c:pt idx="1571">
                  <c:v>72.364000000000004</c:v>
                </c:pt>
                <c:pt idx="1572">
                  <c:v>72.397000000000006</c:v>
                </c:pt>
                <c:pt idx="1573">
                  <c:v>72.430999999999997</c:v>
                </c:pt>
                <c:pt idx="1574">
                  <c:v>72.463999999999999</c:v>
                </c:pt>
                <c:pt idx="1575">
                  <c:v>72.497</c:v>
                </c:pt>
                <c:pt idx="1576">
                  <c:v>72.531000000000006</c:v>
                </c:pt>
                <c:pt idx="1577">
                  <c:v>72.564000000000007</c:v>
                </c:pt>
                <c:pt idx="1578">
                  <c:v>72.596999999999994</c:v>
                </c:pt>
                <c:pt idx="1579">
                  <c:v>72.631</c:v>
                </c:pt>
                <c:pt idx="1580">
                  <c:v>72.664000000000001</c:v>
                </c:pt>
                <c:pt idx="1581">
                  <c:v>72.697000000000003</c:v>
                </c:pt>
                <c:pt idx="1582">
                  <c:v>72.730999999999995</c:v>
                </c:pt>
                <c:pt idx="1583">
                  <c:v>72.763999999999996</c:v>
                </c:pt>
                <c:pt idx="1584">
                  <c:v>72.796999999999997</c:v>
                </c:pt>
                <c:pt idx="1585">
                  <c:v>72.831000000000003</c:v>
                </c:pt>
                <c:pt idx="1586">
                  <c:v>72.864000000000004</c:v>
                </c:pt>
                <c:pt idx="1587">
                  <c:v>72.897000000000006</c:v>
                </c:pt>
                <c:pt idx="1588">
                  <c:v>72.930999999999997</c:v>
                </c:pt>
                <c:pt idx="1589">
                  <c:v>72.963999999999999</c:v>
                </c:pt>
                <c:pt idx="1590">
                  <c:v>72.997</c:v>
                </c:pt>
                <c:pt idx="1591">
                  <c:v>73.031000000000006</c:v>
                </c:pt>
                <c:pt idx="1592">
                  <c:v>73.064000000000007</c:v>
                </c:pt>
                <c:pt idx="1593">
                  <c:v>73.096999999999994</c:v>
                </c:pt>
                <c:pt idx="1594">
                  <c:v>73.131</c:v>
                </c:pt>
                <c:pt idx="1595">
                  <c:v>73.164000000000001</c:v>
                </c:pt>
                <c:pt idx="1596">
                  <c:v>73.197000000000003</c:v>
                </c:pt>
                <c:pt idx="1597">
                  <c:v>73.230999999999995</c:v>
                </c:pt>
                <c:pt idx="1598">
                  <c:v>73.263999999999996</c:v>
                </c:pt>
                <c:pt idx="1599">
                  <c:v>73.296999999999997</c:v>
                </c:pt>
                <c:pt idx="1600">
                  <c:v>73.331000000000003</c:v>
                </c:pt>
                <c:pt idx="1601">
                  <c:v>73.364000000000004</c:v>
                </c:pt>
                <c:pt idx="1602">
                  <c:v>73.397000000000006</c:v>
                </c:pt>
                <c:pt idx="1603">
                  <c:v>73.430999999999997</c:v>
                </c:pt>
                <c:pt idx="1604">
                  <c:v>73.463999999999999</c:v>
                </c:pt>
                <c:pt idx="1605">
                  <c:v>73.497</c:v>
                </c:pt>
                <c:pt idx="1606">
                  <c:v>73.531000000000006</c:v>
                </c:pt>
                <c:pt idx="1607">
                  <c:v>73.564000000000007</c:v>
                </c:pt>
                <c:pt idx="1608">
                  <c:v>73.596999999999994</c:v>
                </c:pt>
                <c:pt idx="1609">
                  <c:v>73.631</c:v>
                </c:pt>
                <c:pt idx="1610">
                  <c:v>73.664000000000001</c:v>
                </c:pt>
                <c:pt idx="1611">
                  <c:v>73.697000000000003</c:v>
                </c:pt>
                <c:pt idx="1612">
                  <c:v>73.730999999999995</c:v>
                </c:pt>
                <c:pt idx="1613">
                  <c:v>73.763999999999996</c:v>
                </c:pt>
                <c:pt idx="1614">
                  <c:v>73.796999999999997</c:v>
                </c:pt>
                <c:pt idx="1615">
                  <c:v>73.831000000000003</c:v>
                </c:pt>
                <c:pt idx="1616">
                  <c:v>73.864000000000004</c:v>
                </c:pt>
                <c:pt idx="1617">
                  <c:v>73.897000000000006</c:v>
                </c:pt>
                <c:pt idx="1618">
                  <c:v>73.930999999999997</c:v>
                </c:pt>
                <c:pt idx="1619">
                  <c:v>73.963999999999999</c:v>
                </c:pt>
                <c:pt idx="1620">
                  <c:v>73.997</c:v>
                </c:pt>
                <c:pt idx="1621">
                  <c:v>74.031000000000006</c:v>
                </c:pt>
                <c:pt idx="1622">
                  <c:v>74.064000000000007</c:v>
                </c:pt>
                <c:pt idx="1623">
                  <c:v>74.096999999999994</c:v>
                </c:pt>
                <c:pt idx="1624">
                  <c:v>74.131</c:v>
                </c:pt>
                <c:pt idx="1625">
                  <c:v>74.164000000000001</c:v>
                </c:pt>
                <c:pt idx="1626">
                  <c:v>74.197000000000003</c:v>
                </c:pt>
                <c:pt idx="1627">
                  <c:v>74.230999999999995</c:v>
                </c:pt>
                <c:pt idx="1628">
                  <c:v>74.263999999999996</c:v>
                </c:pt>
                <c:pt idx="1629">
                  <c:v>74.296999999999997</c:v>
                </c:pt>
                <c:pt idx="1630">
                  <c:v>74.331000000000003</c:v>
                </c:pt>
                <c:pt idx="1631">
                  <c:v>74.364000000000004</c:v>
                </c:pt>
                <c:pt idx="1632">
                  <c:v>74.397000000000006</c:v>
                </c:pt>
                <c:pt idx="1633">
                  <c:v>74.430999999999997</c:v>
                </c:pt>
                <c:pt idx="1634">
                  <c:v>74.463999999999999</c:v>
                </c:pt>
                <c:pt idx="1635">
                  <c:v>74.497</c:v>
                </c:pt>
                <c:pt idx="1636">
                  <c:v>74.531000000000006</c:v>
                </c:pt>
                <c:pt idx="1637">
                  <c:v>74.564000000000007</c:v>
                </c:pt>
                <c:pt idx="1638">
                  <c:v>74.596999999999994</c:v>
                </c:pt>
                <c:pt idx="1639">
                  <c:v>74.631</c:v>
                </c:pt>
                <c:pt idx="1640">
                  <c:v>74.664000000000001</c:v>
                </c:pt>
                <c:pt idx="1641">
                  <c:v>74.697000000000003</c:v>
                </c:pt>
                <c:pt idx="1642">
                  <c:v>74.730999999999995</c:v>
                </c:pt>
                <c:pt idx="1643">
                  <c:v>74.763999999999996</c:v>
                </c:pt>
                <c:pt idx="1644">
                  <c:v>74.796999999999997</c:v>
                </c:pt>
                <c:pt idx="1645">
                  <c:v>74.831000000000003</c:v>
                </c:pt>
                <c:pt idx="1646">
                  <c:v>74.864000000000004</c:v>
                </c:pt>
                <c:pt idx="1647">
                  <c:v>74.897000000000006</c:v>
                </c:pt>
                <c:pt idx="1648">
                  <c:v>74.930999999999997</c:v>
                </c:pt>
                <c:pt idx="1649">
                  <c:v>74.963999999999999</c:v>
                </c:pt>
                <c:pt idx="1650">
                  <c:v>74.997</c:v>
                </c:pt>
                <c:pt idx="1651">
                  <c:v>75.031000000000006</c:v>
                </c:pt>
                <c:pt idx="1652">
                  <c:v>75.064000000000007</c:v>
                </c:pt>
                <c:pt idx="1653">
                  <c:v>75.096999999999994</c:v>
                </c:pt>
                <c:pt idx="1654">
                  <c:v>75.131</c:v>
                </c:pt>
                <c:pt idx="1655">
                  <c:v>75.164000000000001</c:v>
                </c:pt>
                <c:pt idx="1656">
                  <c:v>75.197000000000003</c:v>
                </c:pt>
                <c:pt idx="1657">
                  <c:v>75.230999999999995</c:v>
                </c:pt>
                <c:pt idx="1658">
                  <c:v>75.263999999999996</c:v>
                </c:pt>
                <c:pt idx="1659">
                  <c:v>75.296999999999997</c:v>
                </c:pt>
                <c:pt idx="1660">
                  <c:v>75.331000000000003</c:v>
                </c:pt>
                <c:pt idx="1661">
                  <c:v>75.364000000000004</c:v>
                </c:pt>
                <c:pt idx="1662">
                  <c:v>75.397000000000006</c:v>
                </c:pt>
                <c:pt idx="1663">
                  <c:v>75.430999999999997</c:v>
                </c:pt>
                <c:pt idx="1664">
                  <c:v>75.463999999999999</c:v>
                </c:pt>
                <c:pt idx="1665">
                  <c:v>75.497</c:v>
                </c:pt>
                <c:pt idx="1666">
                  <c:v>75.531000000000006</c:v>
                </c:pt>
                <c:pt idx="1667">
                  <c:v>75.564000000000007</c:v>
                </c:pt>
                <c:pt idx="1668">
                  <c:v>75.596999999999994</c:v>
                </c:pt>
                <c:pt idx="1669">
                  <c:v>75.631</c:v>
                </c:pt>
                <c:pt idx="1670">
                  <c:v>75.664000000000001</c:v>
                </c:pt>
                <c:pt idx="1671">
                  <c:v>75.697000000000003</c:v>
                </c:pt>
                <c:pt idx="1672">
                  <c:v>75.730999999999995</c:v>
                </c:pt>
                <c:pt idx="1673">
                  <c:v>75.763999999999996</c:v>
                </c:pt>
                <c:pt idx="1674">
                  <c:v>75.796999999999997</c:v>
                </c:pt>
                <c:pt idx="1675">
                  <c:v>75.831000000000003</c:v>
                </c:pt>
                <c:pt idx="1676">
                  <c:v>75.864000000000004</c:v>
                </c:pt>
                <c:pt idx="1677">
                  <c:v>75.897000000000006</c:v>
                </c:pt>
                <c:pt idx="1678">
                  <c:v>75.930999999999997</c:v>
                </c:pt>
                <c:pt idx="1679">
                  <c:v>75.963999999999999</c:v>
                </c:pt>
                <c:pt idx="1680">
                  <c:v>75.997</c:v>
                </c:pt>
                <c:pt idx="1681">
                  <c:v>76.031000000000006</c:v>
                </c:pt>
                <c:pt idx="1682">
                  <c:v>76.064000000000007</c:v>
                </c:pt>
                <c:pt idx="1683">
                  <c:v>76.096999999999994</c:v>
                </c:pt>
                <c:pt idx="1684">
                  <c:v>76.131</c:v>
                </c:pt>
                <c:pt idx="1685">
                  <c:v>76.164000000000001</c:v>
                </c:pt>
                <c:pt idx="1686">
                  <c:v>76.197000000000003</c:v>
                </c:pt>
                <c:pt idx="1687">
                  <c:v>76.230999999999995</c:v>
                </c:pt>
                <c:pt idx="1688">
                  <c:v>76.263999999999996</c:v>
                </c:pt>
                <c:pt idx="1689">
                  <c:v>76.296999999999997</c:v>
                </c:pt>
                <c:pt idx="1690">
                  <c:v>76.331000000000003</c:v>
                </c:pt>
                <c:pt idx="1691">
                  <c:v>76.364000000000004</c:v>
                </c:pt>
                <c:pt idx="1692">
                  <c:v>76.397000000000006</c:v>
                </c:pt>
                <c:pt idx="1693">
                  <c:v>76.430999999999997</c:v>
                </c:pt>
                <c:pt idx="1694">
                  <c:v>76.486999999999995</c:v>
                </c:pt>
                <c:pt idx="1695">
                  <c:v>76.497</c:v>
                </c:pt>
                <c:pt idx="1696">
                  <c:v>76.531000000000006</c:v>
                </c:pt>
                <c:pt idx="1697">
                  <c:v>76.564000000000007</c:v>
                </c:pt>
                <c:pt idx="1698">
                  <c:v>76.596999999999994</c:v>
                </c:pt>
                <c:pt idx="1699">
                  <c:v>76.631</c:v>
                </c:pt>
                <c:pt idx="1700">
                  <c:v>76.664000000000001</c:v>
                </c:pt>
                <c:pt idx="1701">
                  <c:v>76.697000000000003</c:v>
                </c:pt>
                <c:pt idx="1702">
                  <c:v>76.730999999999995</c:v>
                </c:pt>
                <c:pt idx="1703">
                  <c:v>76.763999999999996</c:v>
                </c:pt>
                <c:pt idx="1704">
                  <c:v>76.796999999999997</c:v>
                </c:pt>
                <c:pt idx="1705">
                  <c:v>76.831000000000003</c:v>
                </c:pt>
                <c:pt idx="1706">
                  <c:v>76.864000000000004</c:v>
                </c:pt>
                <c:pt idx="1707">
                  <c:v>76.897000000000006</c:v>
                </c:pt>
                <c:pt idx="1708">
                  <c:v>76.930999999999997</c:v>
                </c:pt>
                <c:pt idx="1709">
                  <c:v>76.963999999999999</c:v>
                </c:pt>
                <c:pt idx="1710">
                  <c:v>76.997</c:v>
                </c:pt>
                <c:pt idx="1711">
                  <c:v>77.031000000000006</c:v>
                </c:pt>
                <c:pt idx="1712">
                  <c:v>77.064000000000007</c:v>
                </c:pt>
                <c:pt idx="1713">
                  <c:v>77.096999999999994</c:v>
                </c:pt>
                <c:pt idx="1714">
                  <c:v>77.131</c:v>
                </c:pt>
                <c:pt idx="1715">
                  <c:v>77.164000000000001</c:v>
                </c:pt>
                <c:pt idx="1716">
                  <c:v>77.197000000000003</c:v>
                </c:pt>
                <c:pt idx="1717">
                  <c:v>77.230999999999995</c:v>
                </c:pt>
                <c:pt idx="1718">
                  <c:v>77.263999999999996</c:v>
                </c:pt>
                <c:pt idx="1719">
                  <c:v>77.296999999999997</c:v>
                </c:pt>
                <c:pt idx="1720">
                  <c:v>77.331000000000003</c:v>
                </c:pt>
                <c:pt idx="1721">
                  <c:v>77.364000000000004</c:v>
                </c:pt>
                <c:pt idx="1722">
                  <c:v>77.397000000000006</c:v>
                </c:pt>
                <c:pt idx="1723">
                  <c:v>77.430999999999997</c:v>
                </c:pt>
                <c:pt idx="1724">
                  <c:v>77.463999999999999</c:v>
                </c:pt>
                <c:pt idx="1725">
                  <c:v>77.497</c:v>
                </c:pt>
                <c:pt idx="1726">
                  <c:v>77.531000000000006</c:v>
                </c:pt>
                <c:pt idx="1727">
                  <c:v>77.564000000000007</c:v>
                </c:pt>
                <c:pt idx="1728">
                  <c:v>77.596999999999994</c:v>
                </c:pt>
                <c:pt idx="1729">
                  <c:v>77.631</c:v>
                </c:pt>
                <c:pt idx="1730">
                  <c:v>77.664000000000001</c:v>
                </c:pt>
                <c:pt idx="1731">
                  <c:v>77.697000000000003</c:v>
                </c:pt>
                <c:pt idx="1732">
                  <c:v>77.730999999999995</c:v>
                </c:pt>
                <c:pt idx="1733">
                  <c:v>77.763999999999996</c:v>
                </c:pt>
                <c:pt idx="1734">
                  <c:v>77.796999999999997</c:v>
                </c:pt>
                <c:pt idx="1735">
                  <c:v>77.831000000000003</c:v>
                </c:pt>
                <c:pt idx="1736">
                  <c:v>77.864000000000004</c:v>
                </c:pt>
                <c:pt idx="1737">
                  <c:v>77.897000000000006</c:v>
                </c:pt>
                <c:pt idx="1738">
                  <c:v>77.930999999999997</c:v>
                </c:pt>
                <c:pt idx="1739">
                  <c:v>77.963999999999999</c:v>
                </c:pt>
                <c:pt idx="1740">
                  <c:v>77.997</c:v>
                </c:pt>
                <c:pt idx="1741">
                  <c:v>78.031000000000006</c:v>
                </c:pt>
                <c:pt idx="1742">
                  <c:v>78.064000000000007</c:v>
                </c:pt>
                <c:pt idx="1743">
                  <c:v>78.096999999999994</c:v>
                </c:pt>
                <c:pt idx="1744">
                  <c:v>78.131</c:v>
                </c:pt>
                <c:pt idx="1745">
                  <c:v>78.164000000000001</c:v>
                </c:pt>
                <c:pt idx="1746">
                  <c:v>78.197000000000003</c:v>
                </c:pt>
                <c:pt idx="1747">
                  <c:v>78.230999999999995</c:v>
                </c:pt>
                <c:pt idx="1748">
                  <c:v>78.263999999999996</c:v>
                </c:pt>
                <c:pt idx="1749">
                  <c:v>78.296999999999997</c:v>
                </c:pt>
                <c:pt idx="1750">
                  <c:v>78.331000000000003</c:v>
                </c:pt>
                <c:pt idx="1751">
                  <c:v>78.364000000000004</c:v>
                </c:pt>
                <c:pt idx="1752">
                  <c:v>78.397000000000006</c:v>
                </c:pt>
                <c:pt idx="1753">
                  <c:v>78.430999999999997</c:v>
                </c:pt>
                <c:pt idx="1754">
                  <c:v>78.463999999999999</c:v>
                </c:pt>
                <c:pt idx="1755">
                  <c:v>78.497</c:v>
                </c:pt>
                <c:pt idx="1756">
                  <c:v>78.531000000000006</c:v>
                </c:pt>
                <c:pt idx="1757">
                  <c:v>78.564000000000007</c:v>
                </c:pt>
                <c:pt idx="1758">
                  <c:v>78.596999999999994</c:v>
                </c:pt>
                <c:pt idx="1759">
                  <c:v>78.631</c:v>
                </c:pt>
                <c:pt idx="1760">
                  <c:v>78.664000000000001</c:v>
                </c:pt>
                <c:pt idx="1761">
                  <c:v>78.697000000000003</c:v>
                </c:pt>
                <c:pt idx="1762">
                  <c:v>78.730999999999995</c:v>
                </c:pt>
                <c:pt idx="1763">
                  <c:v>78.763999999999996</c:v>
                </c:pt>
                <c:pt idx="1764">
                  <c:v>78.796999999999997</c:v>
                </c:pt>
                <c:pt idx="1765">
                  <c:v>78.831000000000003</c:v>
                </c:pt>
                <c:pt idx="1766">
                  <c:v>78.864000000000004</c:v>
                </c:pt>
                <c:pt idx="1767">
                  <c:v>78.897000000000006</c:v>
                </c:pt>
                <c:pt idx="1768">
                  <c:v>78.930999999999997</c:v>
                </c:pt>
                <c:pt idx="1769">
                  <c:v>78.963999999999999</c:v>
                </c:pt>
                <c:pt idx="1770">
                  <c:v>78.997</c:v>
                </c:pt>
                <c:pt idx="1771">
                  <c:v>79.031000000000006</c:v>
                </c:pt>
                <c:pt idx="1772">
                  <c:v>79.064000000000007</c:v>
                </c:pt>
                <c:pt idx="1773">
                  <c:v>79.096999999999994</c:v>
                </c:pt>
                <c:pt idx="1774">
                  <c:v>79.131</c:v>
                </c:pt>
                <c:pt idx="1775">
                  <c:v>79.164000000000001</c:v>
                </c:pt>
                <c:pt idx="1776">
                  <c:v>79.197000000000003</c:v>
                </c:pt>
                <c:pt idx="1777">
                  <c:v>79.230999999999995</c:v>
                </c:pt>
                <c:pt idx="1778">
                  <c:v>79.263999999999996</c:v>
                </c:pt>
                <c:pt idx="1779">
                  <c:v>79.296999999999997</c:v>
                </c:pt>
                <c:pt idx="1780">
                  <c:v>79.331000000000003</c:v>
                </c:pt>
                <c:pt idx="1781">
                  <c:v>79.364000000000004</c:v>
                </c:pt>
                <c:pt idx="1782">
                  <c:v>79.397000000000006</c:v>
                </c:pt>
                <c:pt idx="1783">
                  <c:v>79.430000000000007</c:v>
                </c:pt>
                <c:pt idx="1784">
                  <c:v>79.463999999999999</c:v>
                </c:pt>
                <c:pt idx="1785">
                  <c:v>79.497</c:v>
                </c:pt>
                <c:pt idx="1786">
                  <c:v>79.531000000000006</c:v>
                </c:pt>
                <c:pt idx="1787">
                  <c:v>79.564000000000007</c:v>
                </c:pt>
                <c:pt idx="1788">
                  <c:v>79.596999999999994</c:v>
                </c:pt>
                <c:pt idx="1789">
                  <c:v>79.631</c:v>
                </c:pt>
                <c:pt idx="1790">
                  <c:v>79.664000000000001</c:v>
                </c:pt>
                <c:pt idx="1791">
                  <c:v>79.697000000000003</c:v>
                </c:pt>
                <c:pt idx="1792">
                  <c:v>79.73</c:v>
                </c:pt>
                <c:pt idx="1793">
                  <c:v>79.763999999999996</c:v>
                </c:pt>
                <c:pt idx="1794">
                  <c:v>79.796999999999997</c:v>
                </c:pt>
                <c:pt idx="1795">
                  <c:v>79.831000000000003</c:v>
                </c:pt>
                <c:pt idx="1796">
                  <c:v>79.864000000000004</c:v>
                </c:pt>
                <c:pt idx="1797">
                  <c:v>79.897000000000006</c:v>
                </c:pt>
                <c:pt idx="1798">
                  <c:v>79.930000000000007</c:v>
                </c:pt>
                <c:pt idx="1799">
                  <c:v>79.963999999999999</c:v>
                </c:pt>
                <c:pt idx="1800">
                  <c:v>79.997</c:v>
                </c:pt>
                <c:pt idx="1801">
                  <c:v>80.031000000000006</c:v>
                </c:pt>
                <c:pt idx="1802">
                  <c:v>80.064000000000007</c:v>
                </c:pt>
                <c:pt idx="1803">
                  <c:v>80.096999999999994</c:v>
                </c:pt>
                <c:pt idx="1804">
                  <c:v>80.131</c:v>
                </c:pt>
                <c:pt idx="1805">
                  <c:v>80.164000000000001</c:v>
                </c:pt>
                <c:pt idx="1806">
                  <c:v>80.197000000000003</c:v>
                </c:pt>
                <c:pt idx="1807">
                  <c:v>80.23</c:v>
                </c:pt>
                <c:pt idx="1808">
                  <c:v>80.263999999999996</c:v>
                </c:pt>
                <c:pt idx="1809">
                  <c:v>80.296999999999997</c:v>
                </c:pt>
                <c:pt idx="1810">
                  <c:v>80.331000000000003</c:v>
                </c:pt>
                <c:pt idx="1811">
                  <c:v>80.364000000000004</c:v>
                </c:pt>
                <c:pt idx="1812">
                  <c:v>80.397000000000006</c:v>
                </c:pt>
                <c:pt idx="1813">
                  <c:v>80.430000000000007</c:v>
                </c:pt>
                <c:pt idx="1814">
                  <c:v>80.463999999999999</c:v>
                </c:pt>
                <c:pt idx="1815">
                  <c:v>80.497</c:v>
                </c:pt>
                <c:pt idx="1816">
                  <c:v>80.531000000000006</c:v>
                </c:pt>
                <c:pt idx="1817">
                  <c:v>80.564000000000007</c:v>
                </c:pt>
                <c:pt idx="1818">
                  <c:v>80.596999999999994</c:v>
                </c:pt>
                <c:pt idx="1819">
                  <c:v>80.631</c:v>
                </c:pt>
                <c:pt idx="1820">
                  <c:v>80.664000000000001</c:v>
                </c:pt>
                <c:pt idx="1821">
                  <c:v>80.697000000000003</c:v>
                </c:pt>
                <c:pt idx="1822">
                  <c:v>80.73</c:v>
                </c:pt>
                <c:pt idx="1823">
                  <c:v>80.763999999999996</c:v>
                </c:pt>
                <c:pt idx="1824">
                  <c:v>80.796999999999997</c:v>
                </c:pt>
                <c:pt idx="1825">
                  <c:v>80.831000000000003</c:v>
                </c:pt>
                <c:pt idx="1826">
                  <c:v>80.864000000000004</c:v>
                </c:pt>
                <c:pt idx="1827">
                  <c:v>80.897000000000006</c:v>
                </c:pt>
                <c:pt idx="1828">
                  <c:v>80.930000000000007</c:v>
                </c:pt>
                <c:pt idx="1829">
                  <c:v>80.963999999999999</c:v>
                </c:pt>
                <c:pt idx="1830">
                  <c:v>80.997</c:v>
                </c:pt>
                <c:pt idx="1831">
                  <c:v>81.031000000000006</c:v>
                </c:pt>
                <c:pt idx="1832">
                  <c:v>81.064000000000007</c:v>
                </c:pt>
                <c:pt idx="1833">
                  <c:v>81.096999999999994</c:v>
                </c:pt>
                <c:pt idx="1834">
                  <c:v>81.131</c:v>
                </c:pt>
                <c:pt idx="1835">
                  <c:v>81.164000000000001</c:v>
                </c:pt>
                <c:pt idx="1836">
                  <c:v>81.197000000000003</c:v>
                </c:pt>
                <c:pt idx="1837">
                  <c:v>81.23</c:v>
                </c:pt>
                <c:pt idx="1838">
                  <c:v>81.263999999999996</c:v>
                </c:pt>
                <c:pt idx="1839">
                  <c:v>81.296999999999997</c:v>
                </c:pt>
                <c:pt idx="1840">
                  <c:v>81.331000000000003</c:v>
                </c:pt>
                <c:pt idx="1841">
                  <c:v>81.364000000000004</c:v>
                </c:pt>
                <c:pt idx="1842">
                  <c:v>81.397000000000006</c:v>
                </c:pt>
                <c:pt idx="1843">
                  <c:v>81.430000000000007</c:v>
                </c:pt>
                <c:pt idx="1844">
                  <c:v>81.463999999999999</c:v>
                </c:pt>
                <c:pt idx="1845">
                  <c:v>81.497</c:v>
                </c:pt>
                <c:pt idx="1846">
                  <c:v>81.531000000000006</c:v>
                </c:pt>
                <c:pt idx="1847">
                  <c:v>81.564000000000007</c:v>
                </c:pt>
                <c:pt idx="1848">
                  <c:v>81.596999999999994</c:v>
                </c:pt>
                <c:pt idx="1849">
                  <c:v>81.631</c:v>
                </c:pt>
                <c:pt idx="1850">
                  <c:v>81.664000000000001</c:v>
                </c:pt>
                <c:pt idx="1851">
                  <c:v>81.697000000000003</c:v>
                </c:pt>
                <c:pt idx="1852">
                  <c:v>81.73</c:v>
                </c:pt>
                <c:pt idx="1853">
                  <c:v>81.763999999999996</c:v>
                </c:pt>
                <c:pt idx="1854">
                  <c:v>81.796999999999997</c:v>
                </c:pt>
                <c:pt idx="1855">
                  <c:v>81.831000000000003</c:v>
                </c:pt>
                <c:pt idx="1856">
                  <c:v>81.864000000000004</c:v>
                </c:pt>
                <c:pt idx="1857">
                  <c:v>81.897000000000006</c:v>
                </c:pt>
                <c:pt idx="1858">
                  <c:v>81.93</c:v>
                </c:pt>
                <c:pt idx="1859">
                  <c:v>81.963999999999999</c:v>
                </c:pt>
                <c:pt idx="1860">
                  <c:v>81.997</c:v>
                </c:pt>
                <c:pt idx="1861">
                  <c:v>82.031000000000006</c:v>
                </c:pt>
                <c:pt idx="1862">
                  <c:v>82.064000000000007</c:v>
                </c:pt>
                <c:pt idx="1863">
                  <c:v>82.096999999999994</c:v>
                </c:pt>
                <c:pt idx="1864">
                  <c:v>82.131</c:v>
                </c:pt>
                <c:pt idx="1865">
                  <c:v>82.164000000000001</c:v>
                </c:pt>
                <c:pt idx="1866">
                  <c:v>82.197000000000003</c:v>
                </c:pt>
                <c:pt idx="1867">
                  <c:v>82.23</c:v>
                </c:pt>
                <c:pt idx="1868">
                  <c:v>82.263999999999996</c:v>
                </c:pt>
                <c:pt idx="1869">
                  <c:v>82.296999999999997</c:v>
                </c:pt>
                <c:pt idx="1870">
                  <c:v>82.331000000000003</c:v>
                </c:pt>
                <c:pt idx="1871">
                  <c:v>82.364000000000004</c:v>
                </c:pt>
                <c:pt idx="1872">
                  <c:v>82.397000000000006</c:v>
                </c:pt>
                <c:pt idx="1873">
                  <c:v>82.43</c:v>
                </c:pt>
                <c:pt idx="1874">
                  <c:v>82.463999999999999</c:v>
                </c:pt>
                <c:pt idx="1875">
                  <c:v>82.497</c:v>
                </c:pt>
                <c:pt idx="1876">
                  <c:v>82.531000000000006</c:v>
                </c:pt>
                <c:pt idx="1877">
                  <c:v>82.564000000000007</c:v>
                </c:pt>
                <c:pt idx="1878">
                  <c:v>82.596999999999994</c:v>
                </c:pt>
                <c:pt idx="1879">
                  <c:v>82.631</c:v>
                </c:pt>
                <c:pt idx="1880">
                  <c:v>82.664000000000001</c:v>
                </c:pt>
                <c:pt idx="1881">
                  <c:v>82.697000000000003</c:v>
                </c:pt>
                <c:pt idx="1882">
                  <c:v>82.73</c:v>
                </c:pt>
                <c:pt idx="1883">
                  <c:v>82.763999999999996</c:v>
                </c:pt>
                <c:pt idx="1884">
                  <c:v>82.796999999999997</c:v>
                </c:pt>
                <c:pt idx="1885">
                  <c:v>82.831000000000003</c:v>
                </c:pt>
                <c:pt idx="1886">
                  <c:v>82.864000000000004</c:v>
                </c:pt>
                <c:pt idx="1887">
                  <c:v>82.897000000000006</c:v>
                </c:pt>
                <c:pt idx="1888">
                  <c:v>82.93</c:v>
                </c:pt>
                <c:pt idx="1889">
                  <c:v>82.963999999999999</c:v>
                </c:pt>
                <c:pt idx="1890">
                  <c:v>82.997</c:v>
                </c:pt>
                <c:pt idx="1891">
                  <c:v>83.031000000000006</c:v>
                </c:pt>
                <c:pt idx="1892">
                  <c:v>83.064000000000007</c:v>
                </c:pt>
                <c:pt idx="1893">
                  <c:v>83.096999999999994</c:v>
                </c:pt>
                <c:pt idx="1894">
                  <c:v>83.131</c:v>
                </c:pt>
                <c:pt idx="1895">
                  <c:v>83.164000000000001</c:v>
                </c:pt>
                <c:pt idx="1896">
                  <c:v>83.197000000000003</c:v>
                </c:pt>
                <c:pt idx="1897">
                  <c:v>83.23</c:v>
                </c:pt>
                <c:pt idx="1898">
                  <c:v>83.263999999999996</c:v>
                </c:pt>
                <c:pt idx="1899">
                  <c:v>83.296999999999997</c:v>
                </c:pt>
                <c:pt idx="1900">
                  <c:v>83.331000000000003</c:v>
                </c:pt>
                <c:pt idx="1901">
                  <c:v>83.364000000000004</c:v>
                </c:pt>
                <c:pt idx="1902">
                  <c:v>83.397000000000006</c:v>
                </c:pt>
                <c:pt idx="1903">
                  <c:v>83.43</c:v>
                </c:pt>
                <c:pt idx="1904">
                  <c:v>83.463999999999999</c:v>
                </c:pt>
                <c:pt idx="1905">
                  <c:v>83.497</c:v>
                </c:pt>
                <c:pt idx="1906">
                  <c:v>83.531000000000006</c:v>
                </c:pt>
                <c:pt idx="1907">
                  <c:v>83.564000000000007</c:v>
                </c:pt>
                <c:pt idx="1908">
                  <c:v>83.596999999999994</c:v>
                </c:pt>
                <c:pt idx="1909">
                  <c:v>83.631</c:v>
                </c:pt>
                <c:pt idx="1910">
                  <c:v>83.664000000000001</c:v>
                </c:pt>
                <c:pt idx="1911">
                  <c:v>83.697000000000003</c:v>
                </c:pt>
                <c:pt idx="1912">
                  <c:v>83.73</c:v>
                </c:pt>
                <c:pt idx="1913">
                  <c:v>83.763999999999996</c:v>
                </c:pt>
                <c:pt idx="1914">
                  <c:v>83.796999999999997</c:v>
                </c:pt>
                <c:pt idx="1915">
                  <c:v>83.831000000000003</c:v>
                </c:pt>
                <c:pt idx="1916">
                  <c:v>83.864000000000004</c:v>
                </c:pt>
                <c:pt idx="1917">
                  <c:v>83.897000000000006</c:v>
                </c:pt>
                <c:pt idx="1918">
                  <c:v>83.93</c:v>
                </c:pt>
                <c:pt idx="1919">
                  <c:v>83.963999999999999</c:v>
                </c:pt>
                <c:pt idx="1920">
                  <c:v>83.997</c:v>
                </c:pt>
                <c:pt idx="1921">
                  <c:v>84.031000000000006</c:v>
                </c:pt>
                <c:pt idx="1922">
                  <c:v>84.064000000000007</c:v>
                </c:pt>
                <c:pt idx="1923">
                  <c:v>84.096999999999994</c:v>
                </c:pt>
                <c:pt idx="1924">
                  <c:v>84.131</c:v>
                </c:pt>
                <c:pt idx="1925">
                  <c:v>84.164000000000001</c:v>
                </c:pt>
                <c:pt idx="1926">
                  <c:v>84.197000000000003</c:v>
                </c:pt>
                <c:pt idx="1927">
                  <c:v>84.23</c:v>
                </c:pt>
                <c:pt idx="1928">
                  <c:v>84.263999999999996</c:v>
                </c:pt>
                <c:pt idx="1929">
                  <c:v>84.296999999999997</c:v>
                </c:pt>
                <c:pt idx="1930">
                  <c:v>84.331000000000003</c:v>
                </c:pt>
                <c:pt idx="1931">
                  <c:v>84.364000000000004</c:v>
                </c:pt>
                <c:pt idx="1932">
                  <c:v>84.397000000000006</c:v>
                </c:pt>
                <c:pt idx="1933">
                  <c:v>84.43</c:v>
                </c:pt>
                <c:pt idx="1934">
                  <c:v>84.463999999999999</c:v>
                </c:pt>
                <c:pt idx="1935">
                  <c:v>84.497</c:v>
                </c:pt>
                <c:pt idx="1936">
                  <c:v>84.531000000000006</c:v>
                </c:pt>
                <c:pt idx="1937">
                  <c:v>84.564000000000007</c:v>
                </c:pt>
                <c:pt idx="1938">
                  <c:v>84.596999999999994</c:v>
                </c:pt>
                <c:pt idx="1939">
                  <c:v>84.631</c:v>
                </c:pt>
                <c:pt idx="1940">
                  <c:v>84.664000000000001</c:v>
                </c:pt>
                <c:pt idx="1941">
                  <c:v>84.697000000000003</c:v>
                </c:pt>
                <c:pt idx="1942">
                  <c:v>84.73</c:v>
                </c:pt>
                <c:pt idx="1943">
                  <c:v>84.763999999999996</c:v>
                </c:pt>
                <c:pt idx="1944">
                  <c:v>84.796999999999997</c:v>
                </c:pt>
                <c:pt idx="1945">
                  <c:v>84.831000000000003</c:v>
                </c:pt>
                <c:pt idx="1946">
                  <c:v>84.864000000000004</c:v>
                </c:pt>
                <c:pt idx="1947">
                  <c:v>84.897000000000006</c:v>
                </c:pt>
                <c:pt idx="1948">
                  <c:v>84.93</c:v>
                </c:pt>
                <c:pt idx="1949">
                  <c:v>84.963999999999999</c:v>
                </c:pt>
                <c:pt idx="1950">
                  <c:v>84.997</c:v>
                </c:pt>
                <c:pt idx="1951">
                  <c:v>85.031000000000006</c:v>
                </c:pt>
                <c:pt idx="1952">
                  <c:v>85.064000000000007</c:v>
                </c:pt>
                <c:pt idx="1953">
                  <c:v>85.096999999999994</c:v>
                </c:pt>
                <c:pt idx="1954">
                  <c:v>85.131</c:v>
                </c:pt>
                <c:pt idx="1955">
                  <c:v>85.164000000000001</c:v>
                </c:pt>
                <c:pt idx="1956">
                  <c:v>85.197000000000003</c:v>
                </c:pt>
                <c:pt idx="1957">
                  <c:v>85.23</c:v>
                </c:pt>
                <c:pt idx="1958">
                  <c:v>85.263999999999996</c:v>
                </c:pt>
                <c:pt idx="1959">
                  <c:v>85.296999999999997</c:v>
                </c:pt>
                <c:pt idx="1960">
                  <c:v>85.331000000000003</c:v>
                </c:pt>
                <c:pt idx="1961">
                  <c:v>85.364000000000004</c:v>
                </c:pt>
                <c:pt idx="1962">
                  <c:v>85.397000000000006</c:v>
                </c:pt>
                <c:pt idx="1963">
                  <c:v>85.43</c:v>
                </c:pt>
                <c:pt idx="1964">
                  <c:v>85.463999999999999</c:v>
                </c:pt>
                <c:pt idx="1965">
                  <c:v>85.497</c:v>
                </c:pt>
                <c:pt idx="1966">
                  <c:v>85.531000000000006</c:v>
                </c:pt>
                <c:pt idx="1967">
                  <c:v>85.564000000000007</c:v>
                </c:pt>
                <c:pt idx="1968">
                  <c:v>85.596999999999994</c:v>
                </c:pt>
                <c:pt idx="1969">
                  <c:v>85.631</c:v>
                </c:pt>
                <c:pt idx="1970">
                  <c:v>85.664000000000001</c:v>
                </c:pt>
                <c:pt idx="1971">
                  <c:v>85.697000000000003</c:v>
                </c:pt>
                <c:pt idx="1972">
                  <c:v>85.73</c:v>
                </c:pt>
                <c:pt idx="1973">
                  <c:v>85.763999999999996</c:v>
                </c:pt>
                <c:pt idx="1974">
                  <c:v>85.796999999999997</c:v>
                </c:pt>
                <c:pt idx="1975">
                  <c:v>85.831000000000003</c:v>
                </c:pt>
                <c:pt idx="1976">
                  <c:v>85.864000000000004</c:v>
                </c:pt>
                <c:pt idx="1977">
                  <c:v>85.897000000000006</c:v>
                </c:pt>
                <c:pt idx="1978">
                  <c:v>85.93</c:v>
                </c:pt>
                <c:pt idx="1979">
                  <c:v>85.963999999999999</c:v>
                </c:pt>
                <c:pt idx="1980">
                  <c:v>85.997</c:v>
                </c:pt>
                <c:pt idx="1981">
                  <c:v>86.031000000000006</c:v>
                </c:pt>
                <c:pt idx="1982">
                  <c:v>86.064000000000007</c:v>
                </c:pt>
                <c:pt idx="1983">
                  <c:v>86.096999999999994</c:v>
                </c:pt>
                <c:pt idx="1984">
                  <c:v>86.131</c:v>
                </c:pt>
                <c:pt idx="1985">
                  <c:v>86.164000000000001</c:v>
                </c:pt>
                <c:pt idx="1986">
                  <c:v>86.197000000000003</c:v>
                </c:pt>
                <c:pt idx="1987">
                  <c:v>86.23</c:v>
                </c:pt>
                <c:pt idx="1988">
                  <c:v>86.263999999999996</c:v>
                </c:pt>
                <c:pt idx="1989">
                  <c:v>86.296999999999997</c:v>
                </c:pt>
                <c:pt idx="1990">
                  <c:v>86.33</c:v>
                </c:pt>
                <c:pt idx="1991">
                  <c:v>86.364000000000004</c:v>
                </c:pt>
                <c:pt idx="1992">
                  <c:v>86.397000000000006</c:v>
                </c:pt>
                <c:pt idx="1993">
                  <c:v>86.43</c:v>
                </c:pt>
                <c:pt idx="1994">
                  <c:v>86.463999999999999</c:v>
                </c:pt>
                <c:pt idx="1995">
                  <c:v>86.497</c:v>
                </c:pt>
                <c:pt idx="1996">
                  <c:v>86.53</c:v>
                </c:pt>
                <c:pt idx="1997">
                  <c:v>86.564000000000007</c:v>
                </c:pt>
                <c:pt idx="1998">
                  <c:v>86.596999999999994</c:v>
                </c:pt>
                <c:pt idx="1999">
                  <c:v>86.63</c:v>
                </c:pt>
                <c:pt idx="2000">
                  <c:v>86.664000000000001</c:v>
                </c:pt>
                <c:pt idx="2001">
                  <c:v>86.697000000000003</c:v>
                </c:pt>
                <c:pt idx="2002">
                  <c:v>86.73</c:v>
                </c:pt>
                <c:pt idx="2003">
                  <c:v>86.763999999999996</c:v>
                </c:pt>
                <c:pt idx="2004">
                  <c:v>86.796999999999997</c:v>
                </c:pt>
                <c:pt idx="2005">
                  <c:v>86.83</c:v>
                </c:pt>
                <c:pt idx="2006">
                  <c:v>86.864000000000004</c:v>
                </c:pt>
                <c:pt idx="2007">
                  <c:v>86.897000000000006</c:v>
                </c:pt>
                <c:pt idx="2008">
                  <c:v>86.93</c:v>
                </c:pt>
                <c:pt idx="2009">
                  <c:v>86.963999999999999</c:v>
                </c:pt>
                <c:pt idx="2010">
                  <c:v>86.997</c:v>
                </c:pt>
                <c:pt idx="2011">
                  <c:v>87.03</c:v>
                </c:pt>
                <c:pt idx="2012">
                  <c:v>87.064000000000007</c:v>
                </c:pt>
                <c:pt idx="2013">
                  <c:v>87.096999999999994</c:v>
                </c:pt>
                <c:pt idx="2014">
                  <c:v>87.13</c:v>
                </c:pt>
                <c:pt idx="2015">
                  <c:v>87.164000000000001</c:v>
                </c:pt>
                <c:pt idx="2016">
                  <c:v>87.197000000000003</c:v>
                </c:pt>
                <c:pt idx="2017">
                  <c:v>87.23</c:v>
                </c:pt>
                <c:pt idx="2018">
                  <c:v>87.263999999999996</c:v>
                </c:pt>
                <c:pt idx="2019">
                  <c:v>87.296999999999997</c:v>
                </c:pt>
                <c:pt idx="2020">
                  <c:v>87.33</c:v>
                </c:pt>
                <c:pt idx="2021">
                  <c:v>87.364000000000004</c:v>
                </c:pt>
                <c:pt idx="2022">
                  <c:v>87.397000000000006</c:v>
                </c:pt>
                <c:pt idx="2023">
                  <c:v>87.43</c:v>
                </c:pt>
                <c:pt idx="2024">
                  <c:v>87.463999999999999</c:v>
                </c:pt>
                <c:pt idx="2025">
                  <c:v>87.497</c:v>
                </c:pt>
                <c:pt idx="2026">
                  <c:v>87.53</c:v>
                </c:pt>
                <c:pt idx="2027">
                  <c:v>87.564000000000007</c:v>
                </c:pt>
                <c:pt idx="2028">
                  <c:v>87.596999999999994</c:v>
                </c:pt>
                <c:pt idx="2029">
                  <c:v>87.63</c:v>
                </c:pt>
                <c:pt idx="2030">
                  <c:v>87.664000000000001</c:v>
                </c:pt>
                <c:pt idx="2031">
                  <c:v>87.697000000000003</c:v>
                </c:pt>
                <c:pt idx="2032">
                  <c:v>87.73</c:v>
                </c:pt>
                <c:pt idx="2033">
                  <c:v>87.763999999999996</c:v>
                </c:pt>
                <c:pt idx="2034">
                  <c:v>87.796999999999997</c:v>
                </c:pt>
                <c:pt idx="2035">
                  <c:v>87.83</c:v>
                </c:pt>
                <c:pt idx="2036">
                  <c:v>87.864000000000004</c:v>
                </c:pt>
                <c:pt idx="2037">
                  <c:v>87.897000000000006</c:v>
                </c:pt>
                <c:pt idx="2038">
                  <c:v>87.93</c:v>
                </c:pt>
                <c:pt idx="2039">
                  <c:v>87.963999999999999</c:v>
                </c:pt>
                <c:pt idx="2040">
                  <c:v>87.997</c:v>
                </c:pt>
                <c:pt idx="2041">
                  <c:v>88.03</c:v>
                </c:pt>
                <c:pt idx="2042">
                  <c:v>88.064000000000007</c:v>
                </c:pt>
                <c:pt idx="2043">
                  <c:v>88.096999999999994</c:v>
                </c:pt>
                <c:pt idx="2044">
                  <c:v>88.13</c:v>
                </c:pt>
                <c:pt idx="2045">
                  <c:v>88.164000000000001</c:v>
                </c:pt>
                <c:pt idx="2046">
                  <c:v>88.197000000000003</c:v>
                </c:pt>
                <c:pt idx="2047">
                  <c:v>88.23</c:v>
                </c:pt>
                <c:pt idx="2048">
                  <c:v>88.263999999999996</c:v>
                </c:pt>
                <c:pt idx="2049">
                  <c:v>88.296999999999997</c:v>
                </c:pt>
                <c:pt idx="2050">
                  <c:v>88.33</c:v>
                </c:pt>
                <c:pt idx="2051">
                  <c:v>88.364000000000004</c:v>
                </c:pt>
                <c:pt idx="2052">
                  <c:v>88.397000000000006</c:v>
                </c:pt>
                <c:pt idx="2053">
                  <c:v>88.43</c:v>
                </c:pt>
                <c:pt idx="2054">
                  <c:v>88.463999999999999</c:v>
                </c:pt>
                <c:pt idx="2055">
                  <c:v>88.497</c:v>
                </c:pt>
                <c:pt idx="2056">
                  <c:v>88.53</c:v>
                </c:pt>
                <c:pt idx="2057">
                  <c:v>88.564000000000007</c:v>
                </c:pt>
                <c:pt idx="2058">
                  <c:v>88.596999999999994</c:v>
                </c:pt>
                <c:pt idx="2059">
                  <c:v>88.63</c:v>
                </c:pt>
                <c:pt idx="2060">
                  <c:v>88.664000000000001</c:v>
                </c:pt>
                <c:pt idx="2061">
                  <c:v>88.697000000000003</c:v>
                </c:pt>
                <c:pt idx="2062">
                  <c:v>88.73</c:v>
                </c:pt>
                <c:pt idx="2063">
                  <c:v>88.763999999999996</c:v>
                </c:pt>
                <c:pt idx="2064">
                  <c:v>88.796999999999997</c:v>
                </c:pt>
                <c:pt idx="2065">
                  <c:v>88.83</c:v>
                </c:pt>
                <c:pt idx="2066">
                  <c:v>88.864000000000004</c:v>
                </c:pt>
                <c:pt idx="2067">
                  <c:v>88.897000000000006</c:v>
                </c:pt>
                <c:pt idx="2068">
                  <c:v>88.93</c:v>
                </c:pt>
                <c:pt idx="2069">
                  <c:v>88.963999999999999</c:v>
                </c:pt>
                <c:pt idx="2070">
                  <c:v>88.997</c:v>
                </c:pt>
                <c:pt idx="2071">
                  <c:v>89.03</c:v>
                </c:pt>
                <c:pt idx="2072">
                  <c:v>89.064000000000007</c:v>
                </c:pt>
                <c:pt idx="2073">
                  <c:v>89.096999999999994</c:v>
                </c:pt>
                <c:pt idx="2074">
                  <c:v>89.13</c:v>
                </c:pt>
                <c:pt idx="2075">
                  <c:v>89.164000000000001</c:v>
                </c:pt>
                <c:pt idx="2076">
                  <c:v>89.197000000000003</c:v>
                </c:pt>
                <c:pt idx="2077">
                  <c:v>89.23</c:v>
                </c:pt>
                <c:pt idx="2078">
                  <c:v>89.263999999999996</c:v>
                </c:pt>
                <c:pt idx="2079">
                  <c:v>89.296999999999997</c:v>
                </c:pt>
                <c:pt idx="2080">
                  <c:v>89.33</c:v>
                </c:pt>
                <c:pt idx="2081">
                  <c:v>89.364000000000004</c:v>
                </c:pt>
                <c:pt idx="2082">
                  <c:v>89.397000000000006</c:v>
                </c:pt>
                <c:pt idx="2083">
                  <c:v>89.43</c:v>
                </c:pt>
                <c:pt idx="2084">
                  <c:v>89.463999999999999</c:v>
                </c:pt>
                <c:pt idx="2085">
                  <c:v>89.497</c:v>
                </c:pt>
                <c:pt idx="2086">
                  <c:v>89.53</c:v>
                </c:pt>
                <c:pt idx="2087">
                  <c:v>89.564000000000007</c:v>
                </c:pt>
                <c:pt idx="2088">
                  <c:v>89.596999999999994</c:v>
                </c:pt>
                <c:pt idx="2089">
                  <c:v>89.63</c:v>
                </c:pt>
                <c:pt idx="2090">
                  <c:v>89.664000000000001</c:v>
                </c:pt>
                <c:pt idx="2091">
                  <c:v>89.697000000000003</c:v>
                </c:pt>
                <c:pt idx="2092">
                  <c:v>89.73</c:v>
                </c:pt>
                <c:pt idx="2093">
                  <c:v>89.763999999999996</c:v>
                </c:pt>
                <c:pt idx="2094">
                  <c:v>89.796999999999997</c:v>
                </c:pt>
                <c:pt idx="2095">
                  <c:v>89.83</c:v>
                </c:pt>
                <c:pt idx="2096">
                  <c:v>89.864000000000004</c:v>
                </c:pt>
                <c:pt idx="2097">
                  <c:v>89.897000000000006</c:v>
                </c:pt>
                <c:pt idx="2098">
                  <c:v>89.93</c:v>
                </c:pt>
                <c:pt idx="2099">
                  <c:v>89.963999999999999</c:v>
                </c:pt>
                <c:pt idx="2100">
                  <c:v>89.997</c:v>
                </c:pt>
                <c:pt idx="2101">
                  <c:v>90.03</c:v>
                </c:pt>
                <c:pt idx="2102">
                  <c:v>90.064000000000007</c:v>
                </c:pt>
                <c:pt idx="2103">
                  <c:v>90.096999999999994</c:v>
                </c:pt>
                <c:pt idx="2104">
                  <c:v>90.13</c:v>
                </c:pt>
                <c:pt idx="2105">
                  <c:v>90.164000000000001</c:v>
                </c:pt>
                <c:pt idx="2106">
                  <c:v>90.197000000000003</c:v>
                </c:pt>
                <c:pt idx="2107">
                  <c:v>90.23</c:v>
                </c:pt>
                <c:pt idx="2108">
                  <c:v>90.263999999999996</c:v>
                </c:pt>
                <c:pt idx="2109">
                  <c:v>90.296999999999997</c:v>
                </c:pt>
                <c:pt idx="2110">
                  <c:v>90.33</c:v>
                </c:pt>
                <c:pt idx="2111">
                  <c:v>90.364000000000004</c:v>
                </c:pt>
                <c:pt idx="2112">
                  <c:v>90.397000000000006</c:v>
                </c:pt>
                <c:pt idx="2113">
                  <c:v>90.43</c:v>
                </c:pt>
                <c:pt idx="2114">
                  <c:v>90.463999999999999</c:v>
                </c:pt>
                <c:pt idx="2115">
                  <c:v>90.497</c:v>
                </c:pt>
                <c:pt idx="2116">
                  <c:v>90.53</c:v>
                </c:pt>
                <c:pt idx="2117">
                  <c:v>90.564000000000007</c:v>
                </c:pt>
                <c:pt idx="2118">
                  <c:v>90.596999999999994</c:v>
                </c:pt>
                <c:pt idx="2119">
                  <c:v>90.63</c:v>
                </c:pt>
                <c:pt idx="2120">
                  <c:v>90.664000000000001</c:v>
                </c:pt>
                <c:pt idx="2121">
                  <c:v>90.697000000000003</c:v>
                </c:pt>
                <c:pt idx="2122">
                  <c:v>90.73</c:v>
                </c:pt>
                <c:pt idx="2123">
                  <c:v>90.763999999999996</c:v>
                </c:pt>
                <c:pt idx="2124">
                  <c:v>90.796999999999997</c:v>
                </c:pt>
                <c:pt idx="2125">
                  <c:v>90.83</c:v>
                </c:pt>
                <c:pt idx="2126">
                  <c:v>90.864000000000004</c:v>
                </c:pt>
                <c:pt idx="2127">
                  <c:v>90.897000000000006</c:v>
                </c:pt>
                <c:pt idx="2128">
                  <c:v>90.93</c:v>
                </c:pt>
                <c:pt idx="2129">
                  <c:v>90.963999999999999</c:v>
                </c:pt>
                <c:pt idx="2130">
                  <c:v>90.997</c:v>
                </c:pt>
                <c:pt idx="2131">
                  <c:v>91.03</c:v>
                </c:pt>
                <c:pt idx="2132">
                  <c:v>91.064000000000007</c:v>
                </c:pt>
                <c:pt idx="2133">
                  <c:v>91.096999999999994</c:v>
                </c:pt>
                <c:pt idx="2134">
                  <c:v>91.13</c:v>
                </c:pt>
                <c:pt idx="2135">
                  <c:v>91.164000000000001</c:v>
                </c:pt>
                <c:pt idx="2136">
                  <c:v>91.197000000000003</c:v>
                </c:pt>
                <c:pt idx="2137">
                  <c:v>91.23</c:v>
                </c:pt>
                <c:pt idx="2138">
                  <c:v>91.263999999999996</c:v>
                </c:pt>
                <c:pt idx="2139">
                  <c:v>91.296999999999997</c:v>
                </c:pt>
                <c:pt idx="2140">
                  <c:v>91.33</c:v>
                </c:pt>
                <c:pt idx="2141">
                  <c:v>91.364000000000004</c:v>
                </c:pt>
              </c:numCache>
            </c:numRef>
          </c:xVal>
          <c:yVal>
            <c:numRef>
              <c:f>'Derivatve &amp; rolling ave 100 KHz'!$M$6:$M$4000</c:f>
              <c:numCache>
                <c:formatCode>0.00000</c:formatCode>
                <c:ptCount val="3995"/>
                <c:pt idx="0">
                  <c:v>36.096758749999999</c:v>
                </c:pt>
                <c:pt idx="1">
                  <c:v>36.104666874999999</c:v>
                </c:pt>
                <c:pt idx="2">
                  <c:v>36.109848749999998</c:v>
                </c:pt>
                <c:pt idx="3">
                  <c:v>36.114225000000005</c:v>
                </c:pt>
                <c:pt idx="4">
                  <c:v>36.118633125000002</c:v>
                </c:pt>
                <c:pt idx="5">
                  <c:v>36.124815000000005</c:v>
                </c:pt>
                <c:pt idx="6">
                  <c:v>36.127515625000001</c:v>
                </c:pt>
                <c:pt idx="7">
                  <c:v>36.130851249999992</c:v>
                </c:pt>
                <c:pt idx="8">
                  <c:v>36.13671875</c:v>
                </c:pt>
                <c:pt idx="9">
                  <c:v>36.137398125000004</c:v>
                </c:pt>
                <c:pt idx="10">
                  <c:v>36.141766875000002</c:v>
                </c:pt>
                <c:pt idx="11">
                  <c:v>36.143924999999989</c:v>
                </c:pt>
                <c:pt idx="12">
                  <c:v>36.147808124999997</c:v>
                </c:pt>
                <c:pt idx="13">
                  <c:v>36.152864375</c:v>
                </c:pt>
                <c:pt idx="14">
                  <c:v>36.159512499999998</c:v>
                </c:pt>
                <c:pt idx="15">
                  <c:v>36.168018125000003</c:v>
                </c:pt>
                <c:pt idx="16">
                  <c:v>36.173566874999999</c:v>
                </c:pt>
                <c:pt idx="17">
                  <c:v>36.177320625</c:v>
                </c:pt>
                <c:pt idx="18">
                  <c:v>36.181483125</c:v>
                </c:pt>
                <c:pt idx="19">
                  <c:v>36.189538125000006</c:v>
                </c:pt>
                <c:pt idx="20">
                  <c:v>36.192280000000004</c:v>
                </c:pt>
                <c:pt idx="21">
                  <c:v>36.200859374999993</c:v>
                </c:pt>
                <c:pt idx="22">
                  <c:v>36.208435625000007</c:v>
                </c:pt>
                <c:pt idx="23">
                  <c:v>36.214044999999999</c:v>
                </c:pt>
                <c:pt idx="24">
                  <c:v>36.221132500000003</c:v>
                </c:pt>
                <c:pt idx="25">
                  <c:v>36.232740624999998</c:v>
                </c:pt>
                <c:pt idx="26">
                  <c:v>36.243770625000003</c:v>
                </c:pt>
                <c:pt idx="27">
                  <c:v>36.255183750000008</c:v>
                </c:pt>
                <c:pt idx="28">
                  <c:v>36.263561250000002</c:v>
                </c:pt>
                <c:pt idx="29">
                  <c:v>36.2678625</c:v>
                </c:pt>
                <c:pt idx="30">
                  <c:v>36.275787500000007</c:v>
                </c:pt>
                <c:pt idx="31">
                  <c:v>36.283294375000004</c:v>
                </c:pt>
                <c:pt idx="32">
                  <c:v>36.293428750000004</c:v>
                </c:pt>
                <c:pt idx="33">
                  <c:v>36.305107499999998</c:v>
                </c:pt>
                <c:pt idx="34">
                  <c:v>36.312704375000003</c:v>
                </c:pt>
                <c:pt idx="35">
                  <c:v>36.319054999999999</c:v>
                </c:pt>
                <c:pt idx="36">
                  <c:v>36.327367500000001</c:v>
                </c:pt>
                <c:pt idx="37">
                  <c:v>36.334818750000004</c:v>
                </c:pt>
                <c:pt idx="38">
                  <c:v>36.344950624999996</c:v>
                </c:pt>
                <c:pt idx="39">
                  <c:v>36.355399999999996</c:v>
                </c:pt>
                <c:pt idx="40">
                  <c:v>36.360681249999999</c:v>
                </c:pt>
                <c:pt idx="41">
                  <c:v>36.367400000000004</c:v>
                </c:pt>
                <c:pt idx="42">
                  <c:v>36.37671375</c:v>
                </c:pt>
                <c:pt idx="43">
                  <c:v>36.385223750000002</c:v>
                </c:pt>
                <c:pt idx="44">
                  <c:v>36.394870625000003</c:v>
                </c:pt>
                <c:pt idx="45">
                  <c:v>36.401960624999994</c:v>
                </c:pt>
                <c:pt idx="46">
                  <c:v>36.410706249999997</c:v>
                </c:pt>
                <c:pt idx="47">
                  <c:v>36.420545624999995</c:v>
                </c:pt>
                <c:pt idx="48">
                  <c:v>36.431221249999993</c:v>
                </c:pt>
                <c:pt idx="49">
                  <c:v>36.433576874999993</c:v>
                </c:pt>
                <c:pt idx="50">
                  <c:v>36.449855624999998</c:v>
                </c:pt>
                <c:pt idx="51">
                  <c:v>36.459181874999999</c:v>
                </c:pt>
                <c:pt idx="52">
                  <c:v>36.471471249999993</c:v>
                </c:pt>
                <c:pt idx="53">
                  <c:v>36.479665624999996</c:v>
                </c:pt>
                <c:pt idx="54">
                  <c:v>36.489061249999999</c:v>
                </c:pt>
                <c:pt idx="55">
                  <c:v>36.501007499999993</c:v>
                </c:pt>
                <c:pt idx="56">
                  <c:v>36.514694999999996</c:v>
                </c:pt>
                <c:pt idx="57">
                  <c:v>36.527626249999997</c:v>
                </c:pt>
                <c:pt idx="58">
                  <c:v>36.536741874999997</c:v>
                </c:pt>
                <c:pt idx="59">
                  <c:v>36.553171874999997</c:v>
                </c:pt>
                <c:pt idx="60">
                  <c:v>36.56804249999999</c:v>
                </c:pt>
                <c:pt idx="61">
                  <c:v>36.577369999999995</c:v>
                </c:pt>
                <c:pt idx="62">
                  <c:v>36.592684999999989</c:v>
                </c:pt>
                <c:pt idx="63">
                  <c:v>36.607259374999998</c:v>
                </c:pt>
                <c:pt idx="64">
                  <c:v>36.619564374999996</c:v>
                </c:pt>
                <c:pt idx="65">
                  <c:v>36.639976874999995</c:v>
                </c:pt>
                <c:pt idx="66">
                  <c:v>36.650385624999998</c:v>
                </c:pt>
                <c:pt idx="67">
                  <c:v>36.668085000000005</c:v>
                </c:pt>
                <c:pt idx="68">
                  <c:v>36.681466874999998</c:v>
                </c:pt>
                <c:pt idx="69">
                  <c:v>36.697706875000002</c:v>
                </c:pt>
                <c:pt idx="70">
                  <c:v>36.71275</c:v>
                </c:pt>
                <c:pt idx="71">
                  <c:v>36.725469375000003</c:v>
                </c:pt>
                <c:pt idx="72">
                  <c:v>36.739688125000001</c:v>
                </c:pt>
                <c:pt idx="73">
                  <c:v>36.746963124999994</c:v>
                </c:pt>
                <c:pt idx="74">
                  <c:v>36.758521250000001</c:v>
                </c:pt>
                <c:pt idx="75">
                  <c:v>36.765772499999997</c:v>
                </c:pt>
                <c:pt idx="76">
                  <c:v>36.780106250000003</c:v>
                </c:pt>
                <c:pt idx="77">
                  <c:v>36.797234375000002</c:v>
                </c:pt>
                <c:pt idx="78">
                  <c:v>36.807393125000004</c:v>
                </c:pt>
                <c:pt idx="79">
                  <c:v>36.821301249999998</c:v>
                </c:pt>
                <c:pt idx="80">
                  <c:v>36.829713750000003</c:v>
                </c:pt>
                <c:pt idx="81">
                  <c:v>36.837680000000006</c:v>
                </c:pt>
                <c:pt idx="82">
                  <c:v>36.852660625000013</c:v>
                </c:pt>
                <c:pt idx="83">
                  <c:v>36.865664375000001</c:v>
                </c:pt>
                <c:pt idx="84">
                  <c:v>36.875636250000007</c:v>
                </c:pt>
                <c:pt idx="85">
                  <c:v>36.888426875000007</c:v>
                </c:pt>
                <c:pt idx="86">
                  <c:v>36.898748124999997</c:v>
                </c:pt>
                <c:pt idx="87">
                  <c:v>36.914619374999994</c:v>
                </c:pt>
                <c:pt idx="88">
                  <c:v>36.924771249999992</c:v>
                </c:pt>
                <c:pt idx="89">
                  <c:v>36.943909375000004</c:v>
                </c:pt>
                <c:pt idx="90">
                  <c:v>36.960308750000003</c:v>
                </c:pt>
                <c:pt idx="91">
                  <c:v>36.972923125000008</c:v>
                </c:pt>
                <c:pt idx="92">
                  <c:v>36.982373125000002</c:v>
                </c:pt>
                <c:pt idx="93">
                  <c:v>36.997208125000007</c:v>
                </c:pt>
                <c:pt idx="94">
                  <c:v>37.011181250000007</c:v>
                </c:pt>
                <c:pt idx="95">
                  <c:v>37.028500625</c:v>
                </c:pt>
                <c:pt idx="96">
                  <c:v>37.048434374999999</c:v>
                </c:pt>
                <c:pt idx="97">
                  <c:v>37.066278750000002</c:v>
                </c:pt>
                <c:pt idx="98">
                  <c:v>37.082608749999999</c:v>
                </c:pt>
                <c:pt idx="99">
                  <c:v>37.099206249999995</c:v>
                </c:pt>
                <c:pt idx="100">
                  <c:v>37.115191249999995</c:v>
                </c:pt>
                <c:pt idx="101">
                  <c:v>37.131406874999996</c:v>
                </c:pt>
                <c:pt idx="102">
                  <c:v>37.146326875000007</c:v>
                </c:pt>
                <c:pt idx="103">
                  <c:v>37.162277499999995</c:v>
                </c:pt>
                <c:pt idx="104">
                  <c:v>37.181992499999993</c:v>
                </c:pt>
                <c:pt idx="105">
                  <c:v>37.198092500000001</c:v>
                </c:pt>
                <c:pt idx="106">
                  <c:v>37.21260749999999</c:v>
                </c:pt>
                <c:pt idx="107">
                  <c:v>37.23231312499999</c:v>
                </c:pt>
                <c:pt idx="108">
                  <c:v>37.248287499999996</c:v>
                </c:pt>
                <c:pt idx="109">
                  <c:v>37.263409999999993</c:v>
                </c:pt>
                <c:pt idx="110">
                  <c:v>37.284985624999997</c:v>
                </c:pt>
                <c:pt idx="111">
                  <c:v>37.298981249999997</c:v>
                </c:pt>
                <c:pt idx="112">
                  <c:v>37.313318124999995</c:v>
                </c:pt>
                <c:pt idx="113">
                  <c:v>37.326217499999998</c:v>
                </c:pt>
                <c:pt idx="114">
                  <c:v>37.337021874999998</c:v>
                </c:pt>
                <c:pt idx="115">
                  <c:v>37.358843124999993</c:v>
                </c:pt>
                <c:pt idx="116">
                  <c:v>37.374118124999995</c:v>
                </c:pt>
                <c:pt idx="117">
                  <c:v>37.387590000000003</c:v>
                </c:pt>
                <c:pt idx="118">
                  <c:v>37.40486437500001</c:v>
                </c:pt>
                <c:pt idx="119">
                  <c:v>37.418559375000001</c:v>
                </c:pt>
                <c:pt idx="120">
                  <c:v>37.431662499999995</c:v>
                </c:pt>
                <c:pt idx="121">
                  <c:v>37.442358749999997</c:v>
                </c:pt>
                <c:pt idx="122">
                  <c:v>37.456823749999998</c:v>
                </c:pt>
                <c:pt idx="123">
                  <c:v>37.472093125000001</c:v>
                </c:pt>
                <c:pt idx="124">
                  <c:v>37.48765375</c:v>
                </c:pt>
                <c:pt idx="125">
                  <c:v>37.503586875000003</c:v>
                </c:pt>
                <c:pt idx="126">
                  <c:v>37.517629999999997</c:v>
                </c:pt>
                <c:pt idx="127">
                  <c:v>37.530183124999994</c:v>
                </c:pt>
                <c:pt idx="128">
                  <c:v>37.543420624999996</c:v>
                </c:pt>
                <c:pt idx="129">
                  <c:v>37.559608124999997</c:v>
                </c:pt>
                <c:pt idx="130">
                  <c:v>37.582342499999996</c:v>
                </c:pt>
                <c:pt idx="131">
                  <c:v>37.589738124999997</c:v>
                </c:pt>
                <c:pt idx="132">
                  <c:v>37.606657500000004</c:v>
                </c:pt>
                <c:pt idx="133">
                  <c:v>37.625503125000002</c:v>
                </c:pt>
                <c:pt idx="134">
                  <c:v>37.64085</c:v>
                </c:pt>
                <c:pt idx="135">
                  <c:v>37.655230000000003</c:v>
                </c:pt>
                <c:pt idx="136">
                  <c:v>37.670750000000005</c:v>
                </c:pt>
                <c:pt idx="137">
                  <c:v>37.693543124999998</c:v>
                </c:pt>
                <c:pt idx="138">
                  <c:v>37.712400000000002</c:v>
                </c:pt>
                <c:pt idx="139">
                  <c:v>37.732283125000002</c:v>
                </c:pt>
                <c:pt idx="140">
                  <c:v>37.750373750000001</c:v>
                </c:pt>
                <c:pt idx="141">
                  <c:v>37.769020624999996</c:v>
                </c:pt>
                <c:pt idx="142">
                  <c:v>37.783048749999999</c:v>
                </c:pt>
                <c:pt idx="143">
                  <c:v>37.798969374999999</c:v>
                </c:pt>
                <c:pt idx="144">
                  <c:v>37.822791874999993</c:v>
                </c:pt>
                <c:pt idx="145">
                  <c:v>37.841322499999997</c:v>
                </c:pt>
                <c:pt idx="146">
                  <c:v>37.855022500000004</c:v>
                </c:pt>
                <c:pt idx="147">
                  <c:v>37.871570625000004</c:v>
                </c:pt>
                <c:pt idx="148">
                  <c:v>37.887887500000005</c:v>
                </c:pt>
                <c:pt idx="149">
                  <c:v>37.90285875</c:v>
                </c:pt>
                <c:pt idx="150">
                  <c:v>37.924320000000002</c:v>
                </c:pt>
                <c:pt idx="151">
                  <c:v>37.941125624999998</c:v>
                </c:pt>
                <c:pt idx="152">
                  <c:v>37.962581874999998</c:v>
                </c:pt>
                <c:pt idx="153">
                  <c:v>37.979222499999999</c:v>
                </c:pt>
                <c:pt idx="154">
                  <c:v>37.990933750000003</c:v>
                </c:pt>
                <c:pt idx="155">
                  <c:v>38.002564375000006</c:v>
                </c:pt>
                <c:pt idx="156">
                  <c:v>38.017198125</c:v>
                </c:pt>
                <c:pt idx="157">
                  <c:v>38.030639375000007</c:v>
                </c:pt>
                <c:pt idx="158">
                  <c:v>38.045300000000005</c:v>
                </c:pt>
                <c:pt idx="159">
                  <c:v>38.06371</c:v>
                </c:pt>
                <c:pt idx="160">
                  <c:v>38.076695624999999</c:v>
                </c:pt>
                <c:pt idx="161">
                  <c:v>38.095285625000002</c:v>
                </c:pt>
                <c:pt idx="162">
                  <c:v>38.112936875000003</c:v>
                </c:pt>
                <c:pt idx="163">
                  <c:v>38.132535625000003</c:v>
                </c:pt>
                <c:pt idx="164">
                  <c:v>38.154155625000008</c:v>
                </c:pt>
                <c:pt idx="165">
                  <c:v>38.169416875000003</c:v>
                </c:pt>
                <c:pt idx="166">
                  <c:v>38.187745625000012</c:v>
                </c:pt>
                <c:pt idx="167">
                  <c:v>38.208273125000005</c:v>
                </c:pt>
                <c:pt idx="168">
                  <c:v>38.221228750000002</c:v>
                </c:pt>
                <c:pt idx="169">
                  <c:v>38.237376250000004</c:v>
                </c:pt>
                <c:pt idx="170">
                  <c:v>38.258771875000001</c:v>
                </c:pt>
                <c:pt idx="171">
                  <c:v>38.279011249999989</c:v>
                </c:pt>
                <c:pt idx="172">
                  <c:v>38.294353749999999</c:v>
                </c:pt>
                <c:pt idx="173">
                  <c:v>38.311744374999996</c:v>
                </c:pt>
                <c:pt idx="174">
                  <c:v>38.329468750000004</c:v>
                </c:pt>
                <c:pt idx="175">
                  <c:v>38.347759375000003</c:v>
                </c:pt>
                <c:pt idx="176">
                  <c:v>38.364148125000007</c:v>
                </c:pt>
                <c:pt idx="177">
                  <c:v>38.378876250000005</c:v>
                </c:pt>
                <c:pt idx="178">
                  <c:v>38.394037500000003</c:v>
                </c:pt>
                <c:pt idx="179">
                  <c:v>38.406705000000009</c:v>
                </c:pt>
                <c:pt idx="180">
                  <c:v>38.41736375</c:v>
                </c:pt>
                <c:pt idx="181">
                  <c:v>38.438036874999995</c:v>
                </c:pt>
                <c:pt idx="182">
                  <c:v>38.451263124999997</c:v>
                </c:pt>
                <c:pt idx="183">
                  <c:v>38.465989374999999</c:v>
                </c:pt>
                <c:pt idx="184">
                  <c:v>38.485007500000002</c:v>
                </c:pt>
                <c:pt idx="185">
                  <c:v>38.50162375</c:v>
                </c:pt>
                <c:pt idx="186">
                  <c:v>38.513950624999993</c:v>
                </c:pt>
                <c:pt idx="187">
                  <c:v>38.528225625000005</c:v>
                </c:pt>
                <c:pt idx="188">
                  <c:v>38.545206250000007</c:v>
                </c:pt>
                <c:pt idx="189">
                  <c:v>38.564010000000003</c:v>
                </c:pt>
                <c:pt idx="190">
                  <c:v>38.584353750000005</c:v>
                </c:pt>
                <c:pt idx="191">
                  <c:v>38.598229375000003</c:v>
                </c:pt>
                <c:pt idx="192">
                  <c:v>38.6167175</c:v>
                </c:pt>
                <c:pt idx="193">
                  <c:v>38.635505624999993</c:v>
                </c:pt>
                <c:pt idx="194">
                  <c:v>38.656807500000006</c:v>
                </c:pt>
                <c:pt idx="195">
                  <c:v>38.676094999999997</c:v>
                </c:pt>
                <c:pt idx="196">
                  <c:v>38.700626874999998</c:v>
                </c:pt>
                <c:pt idx="197">
                  <c:v>38.716990625000001</c:v>
                </c:pt>
                <c:pt idx="198">
                  <c:v>38.736225000000005</c:v>
                </c:pt>
                <c:pt idx="199">
                  <c:v>38.754424375000013</c:v>
                </c:pt>
                <c:pt idx="200">
                  <c:v>38.771116875000011</c:v>
                </c:pt>
                <c:pt idx="201">
                  <c:v>38.791252500000006</c:v>
                </c:pt>
                <c:pt idx="202">
                  <c:v>38.816853750000007</c:v>
                </c:pt>
                <c:pt idx="203">
                  <c:v>38.836358124999997</c:v>
                </c:pt>
                <c:pt idx="204">
                  <c:v>38.857566875000003</c:v>
                </c:pt>
                <c:pt idx="205">
                  <c:v>38.880190624999997</c:v>
                </c:pt>
                <c:pt idx="206">
                  <c:v>38.902142499999997</c:v>
                </c:pt>
                <c:pt idx="207">
                  <c:v>38.925768124999991</c:v>
                </c:pt>
                <c:pt idx="208">
                  <c:v>38.939795624999995</c:v>
                </c:pt>
                <c:pt idx="209">
                  <c:v>38.960873750000005</c:v>
                </c:pt>
                <c:pt idx="210">
                  <c:v>38.97733625</c:v>
                </c:pt>
                <c:pt idx="211">
                  <c:v>38.996400624999993</c:v>
                </c:pt>
                <c:pt idx="212">
                  <c:v>39.007113124999997</c:v>
                </c:pt>
                <c:pt idx="213">
                  <c:v>39.024457500000011</c:v>
                </c:pt>
                <c:pt idx="214">
                  <c:v>39.040115625000013</c:v>
                </c:pt>
                <c:pt idx="215">
                  <c:v>39.054800625000006</c:v>
                </c:pt>
                <c:pt idx="216">
                  <c:v>39.07135375</c:v>
                </c:pt>
                <c:pt idx="217">
                  <c:v>39.089683749999999</c:v>
                </c:pt>
                <c:pt idx="218">
                  <c:v>39.106287500000001</c:v>
                </c:pt>
                <c:pt idx="219">
                  <c:v>39.124330624999992</c:v>
                </c:pt>
                <c:pt idx="220">
                  <c:v>39.145559999999989</c:v>
                </c:pt>
                <c:pt idx="221">
                  <c:v>39.161278124999995</c:v>
                </c:pt>
                <c:pt idx="222">
                  <c:v>39.178283125</c:v>
                </c:pt>
                <c:pt idx="223">
                  <c:v>39.190484999999995</c:v>
                </c:pt>
                <c:pt idx="224">
                  <c:v>39.209688125000007</c:v>
                </c:pt>
                <c:pt idx="225">
                  <c:v>39.226729375000005</c:v>
                </c:pt>
                <c:pt idx="226">
                  <c:v>39.241199999999999</c:v>
                </c:pt>
                <c:pt idx="227">
                  <c:v>39.259203124999999</c:v>
                </c:pt>
                <c:pt idx="228">
                  <c:v>39.279378749999999</c:v>
                </c:pt>
                <c:pt idx="229">
                  <c:v>39.292721875000005</c:v>
                </c:pt>
                <c:pt idx="230">
                  <c:v>39.312147500000002</c:v>
                </c:pt>
                <c:pt idx="231">
                  <c:v>39.334608125000003</c:v>
                </c:pt>
                <c:pt idx="232">
                  <c:v>39.352997500000008</c:v>
                </c:pt>
                <c:pt idx="233">
                  <c:v>39.368757500000008</c:v>
                </c:pt>
                <c:pt idx="234">
                  <c:v>39.379745624999998</c:v>
                </c:pt>
                <c:pt idx="235">
                  <c:v>39.392481874999994</c:v>
                </c:pt>
                <c:pt idx="236">
                  <c:v>39.411349374999993</c:v>
                </c:pt>
                <c:pt idx="237">
                  <c:v>39.425918750000001</c:v>
                </c:pt>
                <c:pt idx="238">
                  <c:v>39.437560000000005</c:v>
                </c:pt>
                <c:pt idx="239">
                  <c:v>39.456288750000006</c:v>
                </c:pt>
                <c:pt idx="240">
                  <c:v>39.479679375000003</c:v>
                </c:pt>
                <c:pt idx="241">
                  <c:v>39.493755</c:v>
                </c:pt>
                <c:pt idx="242">
                  <c:v>39.513444999999997</c:v>
                </c:pt>
                <c:pt idx="243">
                  <c:v>39.531661874999998</c:v>
                </c:pt>
                <c:pt idx="244">
                  <c:v>39.549073750000005</c:v>
                </c:pt>
                <c:pt idx="245">
                  <c:v>39.570686875000007</c:v>
                </c:pt>
                <c:pt idx="246">
                  <c:v>39.583586875000009</c:v>
                </c:pt>
                <c:pt idx="247">
                  <c:v>39.601377500000005</c:v>
                </c:pt>
                <c:pt idx="248">
                  <c:v>39.619517500000001</c:v>
                </c:pt>
                <c:pt idx="249">
                  <c:v>39.636864999999993</c:v>
                </c:pt>
                <c:pt idx="250">
                  <c:v>39.660198124999994</c:v>
                </c:pt>
                <c:pt idx="251">
                  <c:v>39.681341874999994</c:v>
                </c:pt>
                <c:pt idx="252">
                  <c:v>39.695334375000002</c:v>
                </c:pt>
                <c:pt idx="253">
                  <c:v>39.710929375000006</c:v>
                </c:pt>
                <c:pt idx="254">
                  <c:v>39.728836250000001</c:v>
                </c:pt>
                <c:pt idx="255">
                  <c:v>39.751475625000005</c:v>
                </c:pt>
                <c:pt idx="256">
                  <c:v>39.763164999999994</c:v>
                </c:pt>
                <c:pt idx="257">
                  <c:v>39.782459375000002</c:v>
                </c:pt>
                <c:pt idx="258">
                  <c:v>39.797717499999997</c:v>
                </c:pt>
                <c:pt idx="259">
                  <c:v>39.811719374999996</c:v>
                </c:pt>
                <c:pt idx="260">
                  <c:v>39.831073750000002</c:v>
                </c:pt>
                <c:pt idx="261">
                  <c:v>39.851996875000005</c:v>
                </c:pt>
                <c:pt idx="262">
                  <c:v>39.87110937500001</c:v>
                </c:pt>
                <c:pt idx="263">
                  <c:v>39.885491249999994</c:v>
                </c:pt>
                <c:pt idx="264">
                  <c:v>39.898521874999993</c:v>
                </c:pt>
                <c:pt idx="265">
                  <c:v>39.912238124999995</c:v>
                </c:pt>
                <c:pt idx="266">
                  <c:v>39.928628749999994</c:v>
                </c:pt>
                <c:pt idx="267">
                  <c:v>39.944166250000002</c:v>
                </c:pt>
                <c:pt idx="268">
                  <c:v>39.962108125</c:v>
                </c:pt>
                <c:pt idx="269">
                  <c:v>39.983581875000006</c:v>
                </c:pt>
                <c:pt idx="270">
                  <c:v>39.998954375000004</c:v>
                </c:pt>
                <c:pt idx="271">
                  <c:v>40.008971875000007</c:v>
                </c:pt>
                <c:pt idx="272">
                  <c:v>40.026579375000004</c:v>
                </c:pt>
                <c:pt idx="273">
                  <c:v>40.046743750000005</c:v>
                </c:pt>
                <c:pt idx="274">
                  <c:v>40.060561249999999</c:v>
                </c:pt>
                <c:pt idx="275">
                  <c:v>40.078578750000005</c:v>
                </c:pt>
                <c:pt idx="276">
                  <c:v>40.098045625000012</c:v>
                </c:pt>
                <c:pt idx="277">
                  <c:v>40.108765000000005</c:v>
                </c:pt>
                <c:pt idx="278">
                  <c:v>40.131051875000004</c:v>
                </c:pt>
                <c:pt idx="279">
                  <c:v>40.147355625000003</c:v>
                </c:pt>
                <c:pt idx="280">
                  <c:v>40.163708125000007</c:v>
                </c:pt>
                <c:pt idx="281">
                  <c:v>40.182065000000009</c:v>
                </c:pt>
                <c:pt idx="282">
                  <c:v>40.199334999999998</c:v>
                </c:pt>
                <c:pt idx="283">
                  <c:v>40.217513750000002</c:v>
                </c:pt>
                <c:pt idx="284">
                  <c:v>40.229893125000004</c:v>
                </c:pt>
                <c:pt idx="285">
                  <c:v>40.241252499999995</c:v>
                </c:pt>
                <c:pt idx="286">
                  <c:v>40.256916875000002</c:v>
                </c:pt>
                <c:pt idx="287">
                  <c:v>40.277896250000005</c:v>
                </c:pt>
                <c:pt idx="288">
                  <c:v>40.291587499999999</c:v>
                </c:pt>
                <c:pt idx="289">
                  <c:v>40.303349374999996</c:v>
                </c:pt>
                <c:pt idx="290">
                  <c:v>40.319999999999993</c:v>
                </c:pt>
                <c:pt idx="291">
                  <c:v>40.333420000000004</c:v>
                </c:pt>
                <c:pt idx="292">
                  <c:v>40.342589375000003</c:v>
                </c:pt>
                <c:pt idx="293">
                  <c:v>40.359736875000003</c:v>
                </c:pt>
                <c:pt idx="294">
                  <c:v>40.374723125000003</c:v>
                </c:pt>
                <c:pt idx="295">
                  <c:v>40.392213125000005</c:v>
                </c:pt>
                <c:pt idx="296">
                  <c:v>40.409721875000002</c:v>
                </c:pt>
                <c:pt idx="297">
                  <c:v>40.426493749999999</c:v>
                </c:pt>
                <c:pt idx="298">
                  <c:v>40.439034374999999</c:v>
                </c:pt>
                <c:pt idx="299">
                  <c:v>40.455640000000002</c:v>
                </c:pt>
                <c:pt idx="300">
                  <c:v>40.472858750000007</c:v>
                </c:pt>
                <c:pt idx="301">
                  <c:v>40.491858749999999</c:v>
                </c:pt>
                <c:pt idx="302">
                  <c:v>40.511006875</c:v>
                </c:pt>
                <c:pt idx="303">
                  <c:v>40.526220625000001</c:v>
                </c:pt>
                <c:pt idx="304">
                  <c:v>40.5465825</c:v>
                </c:pt>
                <c:pt idx="305">
                  <c:v>40.562599999999996</c:v>
                </c:pt>
                <c:pt idx="306">
                  <c:v>40.582252500000003</c:v>
                </c:pt>
                <c:pt idx="307">
                  <c:v>40.6008925</c:v>
                </c:pt>
                <c:pt idx="308">
                  <c:v>40.623718125000011</c:v>
                </c:pt>
                <c:pt idx="309">
                  <c:v>40.642096250000002</c:v>
                </c:pt>
                <c:pt idx="310">
                  <c:v>40.655018750000004</c:v>
                </c:pt>
                <c:pt idx="311">
                  <c:v>40.673004999999996</c:v>
                </c:pt>
                <c:pt idx="312">
                  <c:v>40.694156249999999</c:v>
                </c:pt>
                <c:pt idx="313">
                  <c:v>40.705383124999997</c:v>
                </c:pt>
                <c:pt idx="314">
                  <c:v>40.718294999999998</c:v>
                </c:pt>
                <c:pt idx="315">
                  <c:v>40.729279375000004</c:v>
                </c:pt>
                <c:pt idx="316">
                  <c:v>40.746738750000006</c:v>
                </c:pt>
                <c:pt idx="317">
                  <c:v>40.760810000000006</c:v>
                </c:pt>
                <c:pt idx="318">
                  <c:v>40.777330000000006</c:v>
                </c:pt>
                <c:pt idx="319">
                  <c:v>40.78893750000001</c:v>
                </c:pt>
                <c:pt idx="320">
                  <c:v>40.804479375000007</c:v>
                </c:pt>
                <c:pt idx="321">
                  <c:v>40.81843437500001</c:v>
                </c:pt>
                <c:pt idx="322">
                  <c:v>40.830710625000009</c:v>
                </c:pt>
                <c:pt idx="323">
                  <c:v>40.842008125000007</c:v>
                </c:pt>
                <c:pt idx="324">
                  <c:v>40.850909375000001</c:v>
                </c:pt>
                <c:pt idx="325">
                  <c:v>40.862117499999997</c:v>
                </c:pt>
                <c:pt idx="326">
                  <c:v>40.876831874999993</c:v>
                </c:pt>
                <c:pt idx="327">
                  <c:v>40.892971249999995</c:v>
                </c:pt>
                <c:pt idx="328">
                  <c:v>40.905491874999996</c:v>
                </c:pt>
                <c:pt idx="329">
                  <c:v>40.923685625000005</c:v>
                </c:pt>
                <c:pt idx="330">
                  <c:v>40.941780625000007</c:v>
                </c:pt>
                <c:pt idx="331">
                  <c:v>40.956183125000003</c:v>
                </c:pt>
                <c:pt idx="332">
                  <c:v>40.965013125000006</c:v>
                </c:pt>
                <c:pt idx="333">
                  <c:v>40.980241249999992</c:v>
                </c:pt>
                <c:pt idx="334">
                  <c:v>40.991729375000006</c:v>
                </c:pt>
                <c:pt idx="335">
                  <c:v>41.004943750000002</c:v>
                </c:pt>
                <c:pt idx="336">
                  <c:v>41.013743125000005</c:v>
                </c:pt>
                <c:pt idx="337">
                  <c:v>41.028481875000004</c:v>
                </c:pt>
                <c:pt idx="338">
                  <c:v>41.039781875000003</c:v>
                </c:pt>
                <c:pt idx="339">
                  <c:v>41.056895625000003</c:v>
                </c:pt>
                <c:pt idx="340">
                  <c:v>41.072442500000001</c:v>
                </c:pt>
                <c:pt idx="341">
                  <c:v>41.083470625000004</c:v>
                </c:pt>
                <c:pt idx="342">
                  <c:v>41.098193750000007</c:v>
                </c:pt>
                <c:pt idx="343">
                  <c:v>41.10629500000001</c:v>
                </c:pt>
                <c:pt idx="344">
                  <c:v>41.115104375000001</c:v>
                </c:pt>
                <c:pt idx="345">
                  <c:v>41.124292500000003</c:v>
                </c:pt>
                <c:pt idx="346">
                  <c:v>41.138286875000006</c:v>
                </c:pt>
                <c:pt idx="347">
                  <c:v>41.154246874999998</c:v>
                </c:pt>
                <c:pt idx="348">
                  <c:v>41.165920624999991</c:v>
                </c:pt>
                <c:pt idx="349">
                  <c:v>41.175589375000001</c:v>
                </c:pt>
                <c:pt idx="350">
                  <c:v>41.188794375000001</c:v>
                </c:pt>
                <c:pt idx="351">
                  <c:v>41.196001875</c:v>
                </c:pt>
                <c:pt idx="352">
                  <c:v>41.2049825</c:v>
                </c:pt>
                <c:pt idx="353">
                  <c:v>41.213661250000001</c:v>
                </c:pt>
                <c:pt idx="354">
                  <c:v>41.222411875000006</c:v>
                </c:pt>
                <c:pt idx="355">
                  <c:v>41.228325624999997</c:v>
                </c:pt>
                <c:pt idx="356">
                  <c:v>41.232112499999992</c:v>
                </c:pt>
                <c:pt idx="357">
                  <c:v>41.238194374999999</c:v>
                </c:pt>
                <c:pt idx="358">
                  <c:v>41.237883124999996</c:v>
                </c:pt>
                <c:pt idx="359">
                  <c:v>41.241121874999997</c:v>
                </c:pt>
                <c:pt idx="360">
                  <c:v>41.247264999999992</c:v>
                </c:pt>
                <c:pt idx="361">
                  <c:v>41.250159999999994</c:v>
                </c:pt>
                <c:pt idx="362">
                  <c:v>41.246348749999989</c:v>
                </c:pt>
                <c:pt idx="363">
                  <c:v>41.248504374999989</c:v>
                </c:pt>
                <c:pt idx="364">
                  <c:v>41.250448124999991</c:v>
                </c:pt>
                <c:pt idx="365">
                  <c:v>41.250814374999997</c:v>
                </c:pt>
                <c:pt idx="366">
                  <c:v>41.251335000000005</c:v>
                </c:pt>
                <c:pt idx="367">
                  <c:v>41.251556250000007</c:v>
                </c:pt>
                <c:pt idx="368">
                  <c:v>41.249432500000005</c:v>
                </c:pt>
                <c:pt idx="369">
                  <c:v>41.247858750000006</c:v>
                </c:pt>
                <c:pt idx="370">
                  <c:v>41.246741874999998</c:v>
                </c:pt>
                <c:pt idx="371">
                  <c:v>41.244418750000001</c:v>
                </c:pt>
                <c:pt idx="372">
                  <c:v>41.245862500000001</c:v>
                </c:pt>
                <c:pt idx="373">
                  <c:v>41.249104375000002</c:v>
                </c:pt>
                <c:pt idx="374">
                  <c:v>41.25149062500001</c:v>
                </c:pt>
                <c:pt idx="375">
                  <c:v>41.251145000000001</c:v>
                </c:pt>
                <c:pt idx="376">
                  <c:v>41.248142500000007</c:v>
                </c:pt>
                <c:pt idx="377">
                  <c:v>41.246105</c:v>
                </c:pt>
                <c:pt idx="378">
                  <c:v>41.246614375</c:v>
                </c:pt>
                <c:pt idx="379">
                  <c:v>41.239448750000001</c:v>
                </c:pt>
                <c:pt idx="380">
                  <c:v>41.238844374999999</c:v>
                </c:pt>
                <c:pt idx="381">
                  <c:v>41.23550749999999</c:v>
                </c:pt>
                <c:pt idx="382">
                  <c:v>41.233530624999993</c:v>
                </c:pt>
                <c:pt idx="383">
                  <c:v>41.235740624999998</c:v>
                </c:pt>
                <c:pt idx="384">
                  <c:v>41.237055624999996</c:v>
                </c:pt>
                <c:pt idx="385">
                  <c:v>41.237426249999999</c:v>
                </c:pt>
                <c:pt idx="386">
                  <c:v>41.238170624999995</c:v>
                </c:pt>
                <c:pt idx="387">
                  <c:v>41.240045625</c:v>
                </c:pt>
                <c:pt idx="388">
                  <c:v>41.237400000000001</c:v>
                </c:pt>
                <c:pt idx="389">
                  <c:v>41.236954374999996</c:v>
                </c:pt>
                <c:pt idx="390">
                  <c:v>41.239803125000002</c:v>
                </c:pt>
                <c:pt idx="391">
                  <c:v>41.237534374999996</c:v>
                </c:pt>
                <c:pt idx="392">
                  <c:v>41.239790624999998</c:v>
                </c:pt>
                <c:pt idx="393">
                  <c:v>41.243513124999993</c:v>
                </c:pt>
                <c:pt idx="394">
                  <c:v>41.244151250000002</c:v>
                </c:pt>
                <c:pt idx="395">
                  <c:v>41.247629375000002</c:v>
                </c:pt>
                <c:pt idx="396">
                  <c:v>41.251284375000004</c:v>
                </c:pt>
                <c:pt idx="397">
                  <c:v>41.255518125000009</c:v>
                </c:pt>
                <c:pt idx="398">
                  <c:v>41.256288750000003</c:v>
                </c:pt>
                <c:pt idx="399">
                  <c:v>41.260355624999995</c:v>
                </c:pt>
                <c:pt idx="400">
                  <c:v>41.261998124999998</c:v>
                </c:pt>
                <c:pt idx="401">
                  <c:v>41.263148749999999</c:v>
                </c:pt>
                <c:pt idx="402">
                  <c:v>41.261806249999999</c:v>
                </c:pt>
                <c:pt idx="403">
                  <c:v>41.26023</c:v>
                </c:pt>
                <c:pt idx="404">
                  <c:v>41.259156875000002</c:v>
                </c:pt>
                <c:pt idx="405">
                  <c:v>41.255374374999995</c:v>
                </c:pt>
                <c:pt idx="406">
                  <c:v>41.251733125000001</c:v>
                </c:pt>
                <c:pt idx="407">
                  <c:v>41.252028749999994</c:v>
                </c:pt>
                <c:pt idx="408">
                  <c:v>41.248732500000003</c:v>
                </c:pt>
                <c:pt idx="409">
                  <c:v>41.247966874999989</c:v>
                </c:pt>
                <c:pt idx="410">
                  <c:v>41.247086874999994</c:v>
                </c:pt>
                <c:pt idx="411">
                  <c:v>41.244225</c:v>
                </c:pt>
                <c:pt idx="412">
                  <c:v>41.242177499999997</c:v>
                </c:pt>
                <c:pt idx="413">
                  <c:v>41.238216874999992</c:v>
                </c:pt>
                <c:pt idx="414">
                  <c:v>41.231619999999992</c:v>
                </c:pt>
                <c:pt idx="415">
                  <c:v>41.227378749999993</c:v>
                </c:pt>
                <c:pt idx="416">
                  <c:v>41.226881249999998</c:v>
                </c:pt>
                <c:pt idx="417">
                  <c:v>41.225892500000008</c:v>
                </c:pt>
                <c:pt idx="418">
                  <c:v>41.237545000000004</c:v>
                </c:pt>
                <c:pt idx="419">
                  <c:v>41.240741250000006</c:v>
                </c:pt>
                <c:pt idx="420">
                  <c:v>41.243140624999995</c:v>
                </c:pt>
                <c:pt idx="421">
                  <c:v>41.244645624999997</c:v>
                </c:pt>
                <c:pt idx="422">
                  <c:v>41.240587500000004</c:v>
                </c:pt>
                <c:pt idx="423">
                  <c:v>41.243724999999991</c:v>
                </c:pt>
                <c:pt idx="424">
                  <c:v>41.244134999999993</c:v>
                </c:pt>
                <c:pt idx="425">
                  <c:v>41.242087499999997</c:v>
                </c:pt>
                <c:pt idx="426">
                  <c:v>41.245388125000005</c:v>
                </c:pt>
                <c:pt idx="427">
                  <c:v>41.247798125000003</c:v>
                </c:pt>
                <c:pt idx="428">
                  <c:v>41.245665625000001</c:v>
                </c:pt>
                <c:pt idx="429">
                  <c:v>41.252013125000005</c:v>
                </c:pt>
                <c:pt idx="430">
                  <c:v>41.254071875000001</c:v>
                </c:pt>
                <c:pt idx="431">
                  <c:v>41.255457499999999</c:v>
                </c:pt>
                <c:pt idx="432">
                  <c:v>41.257352499999996</c:v>
                </c:pt>
                <c:pt idx="433">
                  <c:v>41.25556499999999</c:v>
                </c:pt>
                <c:pt idx="434">
                  <c:v>41.242249999999991</c:v>
                </c:pt>
                <c:pt idx="435">
                  <c:v>41.243739999999988</c:v>
                </c:pt>
                <c:pt idx="436">
                  <c:v>41.245208124999998</c:v>
                </c:pt>
                <c:pt idx="437">
                  <c:v>41.244351875</c:v>
                </c:pt>
                <c:pt idx="438">
                  <c:v>41.243123750000002</c:v>
                </c:pt>
                <c:pt idx="439">
                  <c:v>41.238150625000003</c:v>
                </c:pt>
                <c:pt idx="440">
                  <c:v>41.239294375</c:v>
                </c:pt>
                <c:pt idx="441">
                  <c:v>41.241004999999994</c:v>
                </c:pt>
                <c:pt idx="442">
                  <c:v>41.23964625</c:v>
                </c:pt>
                <c:pt idx="443">
                  <c:v>41.237720624999994</c:v>
                </c:pt>
                <c:pt idx="444">
                  <c:v>41.240934999999993</c:v>
                </c:pt>
                <c:pt idx="445">
                  <c:v>41.238102499999997</c:v>
                </c:pt>
                <c:pt idx="446">
                  <c:v>41.241019374999993</c:v>
                </c:pt>
                <c:pt idx="447">
                  <c:v>41.237558749999998</c:v>
                </c:pt>
                <c:pt idx="448">
                  <c:v>41.232238125000002</c:v>
                </c:pt>
                <c:pt idx="449">
                  <c:v>41.233993750000003</c:v>
                </c:pt>
                <c:pt idx="450">
                  <c:v>41.237169999999999</c:v>
                </c:pt>
                <c:pt idx="451">
                  <c:v>41.231863750000002</c:v>
                </c:pt>
                <c:pt idx="452">
                  <c:v>41.230600625000001</c:v>
                </c:pt>
                <c:pt idx="453">
                  <c:v>41.234621250000004</c:v>
                </c:pt>
                <c:pt idx="454">
                  <c:v>41.24097562499999</c:v>
                </c:pt>
                <c:pt idx="455">
                  <c:v>41.242278124999991</c:v>
                </c:pt>
                <c:pt idx="456">
                  <c:v>41.244865624999996</c:v>
                </c:pt>
                <c:pt idx="457">
                  <c:v>41.243365624999996</c:v>
                </c:pt>
                <c:pt idx="458">
                  <c:v>41.242446874999992</c:v>
                </c:pt>
                <c:pt idx="459">
                  <c:v>41.24197187499999</c:v>
                </c:pt>
                <c:pt idx="460">
                  <c:v>41.239233124999991</c:v>
                </c:pt>
                <c:pt idx="461">
                  <c:v>41.234551250000003</c:v>
                </c:pt>
                <c:pt idx="462">
                  <c:v>41.232716875000001</c:v>
                </c:pt>
                <c:pt idx="463">
                  <c:v>41.237714375000003</c:v>
                </c:pt>
                <c:pt idx="464">
                  <c:v>41.242616250000005</c:v>
                </c:pt>
                <c:pt idx="465">
                  <c:v>41.244574375000006</c:v>
                </c:pt>
                <c:pt idx="466">
                  <c:v>41.242906875000003</c:v>
                </c:pt>
                <c:pt idx="467">
                  <c:v>41.2423675</c:v>
                </c:pt>
                <c:pt idx="468">
                  <c:v>41.243574374999994</c:v>
                </c:pt>
                <c:pt idx="469">
                  <c:v>41.241914999999999</c:v>
                </c:pt>
                <c:pt idx="470">
                  <c:v>41.238518749999997</c:v>
                </c:pt>
                <c:pt idx="471">
                  <c:v>41.2397925</c:v>
                </c:pt>
                <c:pt idx="472">
                  <c:v>41.241152499999998</c:v>
                </c:pt>
                <c:pt idx="473">
                  <c:v>41.246186874999999</c:v>
                </c:pt>
                <c:pt idx="474">
                  <c:v>41.248748749999997</c:v>
                </c:pt>
                <c:pt idx="475">
                  <c:v>41.24786375</c:v>
                </c:pt>
                <c:pt idx="476">
                  <c:v>41.250689999999999</c:v>
                </c:pt>
                <c:pt idx="477">
                  <c:v>41.254868125000002</c:v>
                </c:pt>
                <c:pt idx="478">
                  <c:v>41.256423124999998</c:v>
                </c:pt>
                <c:pt idx="479">
                  <c:v>41.25782375</c:v>
                </c:pt>
                <c:pt idx="480">
                  <c:v>41.252446874999997</c:v>
                </c:pt>
                <c:pt idx="481">
                  <c:v>41.250456250000006</c:v>
                </c:pt>
                <c:pt idx="482">
                  <c:v>41.25403187500001</c:v>
                </c:pt>
                <c:pt idx="483">
                  <c:v>41.251502500000008</c:v>
                </c:pt>
                <c:pt idx="484">
                  <c:v>41.248564375000001</c:v>
                </c:pt>
                <c:pt idx="485">
                  <c:v>41.244314375000002</c:v>
                </c:pt>
                <c:pt idx="486">
                  <c:v>41.250326874999992</c:v>
                </c:pt>
                <c:pt idx="487">
                  <c:v>41.247956874999993</c:v>
                </c:pt>
                <c:pt idx="488">
                  <c:v>41.241523749999999</c:v>
                </c:pt>
                <c:pt idx="489">
                  <c:v>41.235371249999993</c:v>
                </c:pt>
                <c:pt idx="490">
                  <c:v>41.230421874999998</c:v>
                </c:pt>
                <c:pt idx="491">
                  <c:v>41.230966875</c:v>
                </c:pt>
                <c:pt idx="492">
                  <c:v>41.229392499999996</c:v>
                </c:pt>
                <c:pt idx="493">
                  <c:v>41.231164999999997</c:v>
                </c:pt>
                <c:pt idx="494">
                  <c:v>41.226350624999995</c:v>
                </c:pt>
                <c:pt idx="495">
                  <c:v>41.223022499999999</c:v>
                </c:pt>
                <c:pt idx="496">
                  <c:v>41.224011875000002</c:v>
                </c:pt>
                <c:pt idx="497">
                  <c:v>41.224538750000008</c:v>
                </c:pt>
                <c:pt idx="498">
                  <c:v>41.220968749999997</c:v>
                </c:pt>
                <c:pt idx="499">
                  <c:v>41.218975</c:v>
                </c:pt>
                <c:pt idx="500">
                  <c:v>41.219171249999995</c:v>
                </c:pt>
                <c:pt idx="501">
                  <c:v>41.221278124999998</c:v>
                </c:pt>
                <c:pt idx="502">
                  <c:v>41.215098124999997</c:v>
                </c:pt>
                <c:pt idx="503">
                  <c:v>41.218026249999994</c:v>
                </c:pt>
                <c:pt idx="504">
                  <c:v>41.225033124999996</c:v>
                </c:pt>
                <c:pt idx="505">
                  <c:v>41.228853125000001</c:v>
                </c:pt>
                <c:pt idx="506">
                  <c:v>41.228204999999996</c:v>
                </c:pt>
                <c:pt idx="507">
                  <c:v>41.233488749999992</c:v>
                </c:pt>
                <c:pt idx="508">
                  <c:v>41.234056875</c:v>
                </c:pt>
                <c:pt idx="509">
                  <c:v>41.236261249999991</c:v>
                </c:pt>
                <c:pt idx="510">
                  <c:v>41.240470624999993</c:v>
                </c:pt>
                <c:pt idx="511">
                  <c:v>41.23954312499999</c:v>
                </c:pt>
                <c:pt idx="512">
                  <c:v>41.237145625000004</c:v>
                </c:pt>
                <c:pt idx="513">
                  <c:v>41.239508750000006</c:v>
                </c:pt>
                <c:pt idx="514">
                  <c:v>41.238981250000009</c:v>
                </c:pt>
                <c:pt idx="515">
                  <c:v>41.241583125000005</c:v>
                </c:pt>
                <c:pt idx="516">
                  <c:v>41.242069375000007</c:v>
                </c:pt>
                <c:pt idx="517">
                  <c:v>41.243913124999999</c:v>
                </c:pt>
                <c:pt idx="518">
                  <c:v>41.245973124999999</c:v>
                </c:pt>
                <c:pt idx="519">
                  <c:v>41.245807499999998</c:v>
                </c:pt>
                <c:pt idx="520">
                  <c:v>41.240317499999996</c:v>
                </c:pt>
                <c:pt idx="521">
                  <c:v>41.240401874999989</c:v>
                </c:pt>
                <c:pt idx="522">
                  <c:v>41.240783124999993</c:v>
                </c:pt>
                <c:pt idx="523">
                  <c:v>41.239051874999994</c:v>
                </c:pt>
                <c:pt idx="524">
                  <c:v>41.236349374999996</c:v>
                </c:pt>
                <c:pt idx="525">
                  <c:v>41.228470000000002</c:v>
                </c:pt>
                <c:pt idx="526">
                  <c:v>41.224822500000002</c:v>
                </c:pt>
                <c:pt idx="527">
                  <c:v>41.221640000000001</c:v>
                </c:pt>
                <c:pt idx="528">
                  <c:v>41.223128750000008</c:v>
                </c:pt>
                <c:pt idx="529">
                  <c:v>41.213724999999997</c:v>
                </c:pt>
                <c:pt idx="530">
                  <c:v>41.215328124999999</c:v>
                </c:pt>
                <c:pt idx="531">
                  <c:v>41.218495625000003</c:v>
                </c:pt>
                <c:pt idx="532">
                  <c:v>41.217681249999998</c:v>
                </c:pt>
                <c:pt idx="533">
                  <c:v>41.217184375000002</c:v>
                </c:pt>
                <c:pt idx="534">
                  <c:v>41.217133125000004</c:v>
                </c:pt>
                <c:pt idx="535">
                  <c:v>41.213854999999995</c:v>
                </c:pt>
                <c:pt idx="536">
                  <c:v>41.214493124999997</c:v>
                </c:pt>
                <c:pt idx="537">
                  <c:v>41.209834374999993</c:v>
                </c:pt>
                <c:pt idx="538">
                  <c:v>41.208378125000003</c:v>
                </c:pt>
                <c:pt idx="539">
                  <c:v>41.206695000000003</c:v>
                </c:pt>
                <c:pt idx="540">
                  <c:v>41.206960625000001</c:v>
                </c:pt>
                <c:pt idx="541">
                  <c:v>41.209979374999996</c:v>
                </c:pt>
                <c:pt idx="542">
                  <c:v>41.208869999999997</c:v>
                </c:pt>
                <c:pt idx="543">
                  <c:v>41.211017499999997</c:v>
                </c:pt>
                <c:pt idx="544">
                  <c:v>41.210261875</c:v>
                </c:pt>
                <c:pt idx="545">
                  <c:v>41.2166</c:v>
                </c:pt>
                <c:pt idx="546">
                  <c:v>41.215771249999996</c:v>
                </c:pt>
                <c:pt idx="547">
                  <c:v>41.21453125</c:v>
                </c:pt>
                <c:pt idx="548">
                  <c:v>41.212671874999998</c:v>
                </c:pt>
                <c:pt idx="549">
                  <c:v>41.212042499999995</c:v>
                </c:pt>
                <c:pt idx="550">
                  <c:v>41.208533750000001</c:v>
                </c:pt>
                <c:pt idx="551">
                  <c:v>41.207808750000005</c:v>
                </c:pt>
                <c:pt idx="552">
                  <c:v>41.198993125000001</c:v>
                </c:pt>
                <c:pt idx="553">
                  <c:v>41.20029375</c:v>
                </c:pt>
                <c:pt idx="554">
                  <c:v>41.20685125</c:v>
                </c:pt>
                <c:pt idx="555">
                  <c:v>41.208766875000002</c:v>
                </c:pt>
                <c:pt idx="556">
                  <c:v>41.212451875000006</c:v>
                </c:pt>
                <c:pt idx="557">
                  <c:v>41.208080625000008</c:v>
                </c:pt>
                <c:pt idx="558">
                  <c:v>41.208500000000008</c:v>
                </c:pt>
                <c:pt idx="559">
                  <c:v>41.209775625000006</c:v>
                </c:pt>
                <c:pt idx="560">
                  <c:v>41.212433125000004</c:v>
                </c:pt>
                <c:pt idx="561">
                  <c:v>41.2104</c:v>
                </c:pt>
                <c:pt idx="562">
                  <c:v>41.210657499999996</c:v>
                </c:pt>
                <c:pt idx="563">
                  <c:v>41.209173125</c:v>
                </c:pt>
                <c:pt idx="564">
                  <c:v>41.208401249999994</c:v>
                </c:pt>
                <c:pt idx="565">
                  <c:v>41.204443124999997</c:v>
                </c:pt>
                <c:pt idx="566">
                  <c:v>41.210029375000005</c:v>
                </c:pt>
                <c:pt idx="567">
                  <c:v>41.209728750000004</c:v>
                </c:pt>
                <c:pt idx="568">
                  <c:v>41.216085624999998</c:v>
                </c:pt>
                <c:pt idx="569">
                  <c:v>41.217032500000002</c:v>
                </c:pt>
                <c:pt idx="570">
                  <c:v>41.217708749999993</c:v>
                </c:pt>
                <c:pt idx="571">
                  <c:v>41.218938125000001</c:v>
                </c:pt>
                <c:pt idx="572">
                  <c:v>41.217400624999996</c:v>
                </c:pt>
                <c:pt idx="573">
                  <c:v>41.221452499999991</c:v>
                </c:pt>
                <c:pt idx="574">
                  <c:v>41.22437875</c:v>
                </c:pt>
                <c:pt idx="575">
                  <c:v>41.224013749999997</c:v>
                </c:pt>
                <c:pt idx="576">
                  <c:v>41.221751249999997</c:v>
                </c:pt>
                <c:pt idx="577">
                  <c:v>41.222417500000006</c:v>
                </c:pt>
                <c:pt idx="578">
                  <c:v>41.222696250000013</c:v>
                </c:pt>
                <c:pt idx="579">
                  <c:v>41.224723125000011</c:v>
                </c:pt>
                <c:pt idx="580">
                  <c:v>41.227736250000007</c:v>
                </c:pt>
                <c:pt idx="581">
                  <c:v>41.231896875000004</c:v>
                </c:pt>
                <c:pt idx="582">
                  <c:v>41.229949375000004</c:v>
                </c:pt>
                <c:pt idx="583">
                  <c:v>41.234574375000001</c:v>
                </c:pt>
                <c:pt idx="584">
                  <c:v>41.23868375</c:v>
                </c:pt>
                <c:pt idx="585">
                  <c:v>41.236201874999999</c:v>
                </c:pt>
                <c:pt idx="586">
                  <c:v>41.234458750000002</c:v>
                </c:pt>
                <c:pt idx="587">
                  <c:v>41.228178750000005</c:v>
                </c:pt>
                <c:pt idx="588">
                  <c:v>41.227808750000001</c:v>
                </c:pt>
                <c:pt idx="589">
                  <c:v>41.228178749999998</c:v>
                </c:pt>
                <c:pt idx="590">
                  <c:v>41.229243749999995</c:v>
                </c:pt>
                <c:pt idx="591">
                  <c:v>41.232576249999994</c:v>
                </c:pt>
                <c:pt idx="592">
                  <c:v>41.234388750000008</c:v>
                </c:pt>
                <c:pt idx="593">
                  <c:v>41.231068750000006</c:v>
                </c:pt>
                <c:pt idx="594">
                  <c:v>41.232265000000012</c:v>
                </c:pt>
                <c:pt idx="595">
                  <c:v>41.233513125000002</c:v>
                </c:pt>
                <c:pt idx="596">
                  <c:v>41.232838749999999</c:v>
                </c:pt>
                <c:pt idx="597">
                  <c:v>41.231228124999994</c:v>
                </c:pt>
                <c:pt idx="598">
                  <c:v>41.233618749999998</c:v>
                </c:pt>
                <c:pt idx="599">
                  <c:v>41.234500625000003</c:v>
                </c:pt>
                <c:pt idx="600">
                  <c:v>41.233591875000002</c:v>
                </c:pt>
                <c:pt idx="601">
                  <c:v>41.23264312500001</c:v>
                </c:pt>
                <c:pt idx="602">
                  <c:v>41.235217500000005</c:v>
                </c:pt>
                <c:pt idx="603">
                  <c:v>41.238561250000004</c:v>
                </c:pt>
                <c:pt idx="604">
                  <c:v>41.239178749999994</c:v>
                </c:pt>
                <c:pt idx="605">
                  <c:v>41.237296249999993</c:v>
                </c:pt>
                <c:pt idx="606">
                  <c:v>41.238672499999993</c:v>
                </c:pt>
                <c:pt idx="607">
                  <c:v>41.23886499999999</c:v>
                </c:pt>
                <c:pt idx="608">
                  <c:v>41.242444374999991</c:v>
                </c:pt>
                <c:pt idx="609">
                  <c:v>41.248309374999991</c:v>
                </c:pt>
                <c:pt idx="610">
                  <c:v>41.242955000000002</c:v>
                </c:pt>
                <c:pt idx="611">
                  <c:v>41.243205625000002</c:v>
                </c:pt>
                <c:pt idx="612">
                  <c:v>41.248872500000004</c:v>
                </c:pt>
                <c:pt idx="613">
                  <c:v>41.250177500000007</c:v>
                </c:pt>
                <c:pt idx="614">
                  <c:v>41.245764375000007</c:v>
                </c:pt>
                <c:pt idx="615">
                  <c:v>41.241278749999999</c:v>
                </c:pt>
                <c:pt idx="616">
                  <c:v>41.239708125000007</c:v>
                </c:pt>
                <c:pt idx="617">
                  <c:v>41.245556250000014</c:v>
                </c:pt>
                <c:pt idx="618">
                  <c:v>41.239950625000006</c:v>
                </c:pt>
                <c:pt idx="619">
                  <c:v>41.238826875000008</c:v>
                </c:pt>
                <c:pt idx="620">
                  <c:v>41.233961875000006</c:v>
                </c:pt>
                <c:pt idx="621">
                  <c:v>41.233734374999997</c:v>
                </c:pt>
                <c:pt idx="622">
                  <c:v>41.232500000000002</c:v>
                </c:pt>
                <c:pt idx="623">
                  <c:v>41.225410625000002</c:v>
                </c:pt>
                <c:pt idx="624">
                  <c:v>41.221704999999993</c:v>
                </c:pt>
                <c:pt idx="625">
                  <c:v>41.221014374999996</c:v>
                </c:pt>
                <c:pt idx="626">
                  <c:v>41.226240625000003</c:v>
                </c:pt>
                <c:pt idx="627">
                  <c:v>41.225164375000006</c:v>
                </c:pt>
                <c:pt idx="628">
                  <c:v>41.220598750000008</c:v>
                </c:pt>
                <c:pt idx="629">
                  <c:v>41.225784374999996</c:v>
                </c:pt>
                <c:pt idx="630">
                  <c:v>41.229760625000004</c:v>
                </c:pt>
                <c:pt idx="631">
                  <c:v>41.233931249999998</c:v>
                </c:pt>
                <c:pt idx="632">
                  <c:v>41.235210625000001</c:v>
                </c:pt>
                <c:pt idx="633">
                  <c:v>41.233313124999995</c:v>
                </c:pt>
                <c:pt idx="634">
                  <c:v>41.231027499999996</c:v>
                </c:pt>
                <c:pt idx="635">
                  <c:v>41.234150624999998</c:v>
                </c:pt>
                <c:pt idx="636">
                  <c:v>41.238111249999996</c:v>
                </c:pt>
                <c:pt idx="637">
                  <c:v>41.242988750000002</c:v>
                </c:pt>
                <c:pt idx="638">
                  <c:v>41.243583750000006</c:v>
                </c:pt>
                <c:pt idx="639">
                  <c:v>41.242803750000007</c:v>
                </c:pt>
                <c:pt idx="640">
                  <c:v>41.246596249999996</c:v>
                </c:pt>
                <c:pt idx="641">
                  <c:v>41.244177499999999</c:v>
                </c:pt>
                <c:pt idx="642">
                  <c:v>41.240898124999994</c:v>
                </c:pt>
                <c:pt idx="643">
                  <c:v>41.242865625</c:v>
                </c:pt>
                <c:pt idx="644">
                  <c:v>41.240750624999997</c:v>
                </c:pt>
                <c:pt idx="645">
                  <c:v>41.237330624999998</c:v>
                </c:pt>
                <c:pt idx="646">
                  <c:v>41.236342499999999</c:v>
                </c:pt>
                <c:pt idx="647">
                  <c:v>41.232411249999998</c:v>
                </c:pt>
                <c:pt idx="648">
                  <c:v>41.232344374999997</c:v>
                </c:pt>
                <c:pt idx="649">
                  <c:v>41.22899000000001</c:v>
                </c:pt>
                <c:pt idx="650">
                  <c:v>41.231086249999997</c:v>
                </c:pt>
                <c:pt idx="651">
                  <c:v>41.227570624999998</c:v>
                </c:pt>
                <c:pt idx="652">
                  <c:v>41.225272499999996</c:v>
                </c:pt>
                <c:pt idx="653">
                  <c:v>41.218718749999994</c:v>
                </c:pt>
                <c:pt idx="654">
                  <c:v>41.217283125000002</c:v>
                </c:pt>
                <c:pt idx="655">
                  <c:v>41.223306875000006</c:v>
                </c:pt>
                <c:pt idx="656">
                  <c:v>41.225568125000009</c:v>
                </c:pt>
                <c:pt idx="657">
                  <c:v>41.221578125000008</c:v>
                </c:pt>
                <c:pt idx="658">
                  <c:v>41.223138750000004</c:v>
                </c:pt>
                <c:pt idx="659">
                  <c:v>41.219456874999999</c:v>
                </c:pt>
                <c:pt idx="660">
                  <c:v>41.219460624999996</c:v>
                </c:pt>
                <c:pt idx="661">
                  <c:v>41.215574374999996</c:v>
                </c:pt>
                <c:pt idx="662">
                  <c:v>41.213225625000007</c:v>
                </c:pt>
                <c:pt idx="663">
                  <c:v>41.216342500000003</c:v>
                </c:pt>
                <c:pt idx="664">
                  <c:v>41.214393749999992</c:v>
                </c:pt>
                <c:pt idx="665">
                  <c:v>41.218051875</c:v>
                </c:pt>
                <c:pt idx="666">
                  <c:v>41.220636249999998</c:v>
                </c:pt>
                <c:pt idx="667">
                  <c:v>41.223105000000004</c:v>
                </c:pt>
                <c:pt idx="668">
                  <c:v>41.225118125000009</c:v>
                </c:pt>
                <c:pt idx="669">
                  <c:v>41.223661875000005</c:v>
                </c:pt>
                <c:pt idx="670">
                  <c:v>41.221684375000002</c:v>
                </c:pt>
                <c:pt idx="671">
                  <c:v>41.218919374999999</c:v>
                </c:pt>
                <c:pt idx="672">
                  <c:v>41.212407499999998</c:v>
                </c:pt>
                <c:pt idx="673">
                  <c:v>41.215033124999998</c:v>
                </c:pt>
                <c:pt idx="674">
                  <c:v>41.212387499999998</c:v>
                </c:pt>
                <c:pt idx="675">
                  <c:v>41.210458124999995</c:v>
                </c:pt>
                <c:pt idx="676">
                  <c:v>41.214019374999999</c:v>
                </c:pt>
                <c:pt idx="677">
                  <c:v>41.218018749999999</c:v>
                </c:pt>
                <c:pt idx="678">
                  <c:v>41.213769374999991</c:v>
                </c:pt>
                <c:pt idx="679">
                  <c:v>41.209914374999997</c:v>
                </c:pt>
                <c:pt idx="680">
                  <c:v>41.210841875000007</c:v>
                </c:pt>
                <c:pt idx="681">
                  <c:v>41.207878750000006</c:v>
                </c:pt>
                <c:pt idx="682">
                  <c:v>41.205789375000002</c:v>
                </c:pt>
                <c:pt idx="683">
                  <c:v>41.201784375000003</c:v>
                </c:pt>
                <c:pt idx="684">
                  <c:v>41.199741250000002</c:v>
                </c:pt>
                <c:pt idx="685">
                  <c:v>41.205327499999996</c:v>
                </c:pt>
                <c:pt idx="686">
                  <c:v>41.202533124999995</c:v>
                </c:pt>
                <c:pt idx="687">
                  <c:v>41.200881249999995</c:v>
                </c:pt>
                <c:pt idx="688">
                  <c:v>41.195315624999999</c:v>
                </c:pt>
                <c:pt idx="689">
                  <c:v>41.196375625000002</c:v>
                </c:pt>
                <c:pt idx="690">
                  <c:v>41.199877499999999</c:v>
                </c:pt>
                <c:pt idx="691">
                  <c:v>41.203449374999991</c:v>
                </c:pt>
                <c:pt idx="692">
                  <c:v>41.204253124999994</c:v>
                </c:pt>
                <c:pt idx="693">
                  <c:v>41.202072499999993</c:v>
                </c:pt>
                <c:pt idx="694">
                  <c:v>41.208942499999999</c:v>
                </c:pt>
                <c:pt idx="695">
                  <c:v>41.209194374999996</c:v>
                </c:pt>
                <c:pt idx="696">
                  <c:v>41.2063925</c:v>
                </c:pt>
                <c:pt idx="697">
                  <c:v>41.206629374999999</c:v>
                </c:pt>
                <c:pt idx="698">
                  <c:v>41.205444375000006</c:v>
                </c:pt>
                <c:pt idx="699">
                  <c:v>41.207516875000003</c:v>
                </c:pt>
                <c:pt idx="700">
                  <c:v>41.213822499999992</c:v>
                </c:pt>
                <c:pt idx="701">
                  <c:v>41.214868124999995</c:v>
                </c:pt>
                <c:pt idx="702">
                  <c:v>41.216647499999993</c:v>
                </c:pt>
                <c:pt idx="703">
                  <c:v>41.216091874999996</c:v>
                </c:pt>
                <c:pt idx="704">
                  <c:v>41.223108750000002</c:v>
                </c:pt>
                <c:pt idx="705">
                  <c:v>41.222966874999997</c:v>
                </c:pt>
                <c:pt idx="706">
                  <c:v>41.224938750000007</c:v>
                </c:pt>
                <c:pt idx="707">
                  <c:v>41.225981250000011</c:v>
                </c:pt>
                <c:pt idx="708">
                  <c:v>41.221556874999997</c:v>
                </c:pt>
                <c:pt idx="709">
                  <c:v>41.223199375</c:v>
                </c:pt>
                <c:pt idx="710">
                  <c:v>41.219815000000004</c:v>
                </c:pt>
                <c:pt idx="711">
                  <c:v>41.220152500000005</c:v>
                </c:pt>
                <c:pt idx="712">
                  <c:v>41.227465625000001</c:v>
                </c:pt>
                <c:pt idx="713">
                  <c:v>41.228184375000005</c:v>
                </c:pt>
                <c:pt idx="714">
                  <c:v>41.231448750000013</c:v>
                </c:pt>
                <c:pt idx="715">
                  <c:v>41.232951250000006</c:v>
                </c:pt>
                <c:pt idx="716">
                  <c:v>41.229565000000001</c:v>
                </c:pt>
                <c:pt idx="717">
                  <c:v>41.224747499999999</c:v>
                </c:pt>
                <c:pt idx="718">
                  <c:v>41.228021875000003</c:v>
                </c:pt>
                <c:pt idx="719">
                  <c:v>41.234045625</c:v>
                </c:pt>
                <c:pt idx="720">
                  <c:v>41.232855624999999</c:v>
                </c:pt>
                <c:pt idx="721">
                  <c:v>41.229650625000005</c:v>
                </c:pt>
                <c:pt idx="722">
                  <c:v>41.22968375</c:v>
                </c:pt>
                <c:pt idx="723">
                  <c:v>41.229334375000001</c:v>
                </c:pt>
                <c:pt idx="724">
                  <c:v>41.227101250000004</c:v>
                </c:pt>
                <c:pt idx="725">
                  <c:v>41.226579999999998</c:v>
                </c:pt>
                <c:pt idx="726">
                  <c:v>41.223475624999999</c:v>
                </c:pt>
                <c:pt idx="727">
                  <c:v>41.220503125</c:v>
                </c:pt>
                <c:pt idx="728">
                  <c:v>41.212546875000001</c:v>
                </c:pt>
                <c:pt idx="729">
                  <c:v>41.212886875000002</c:v>
                </c:pt>
                <c:pt idx="730">
                  <c:v>41.212196875000004</c:v>
                </c:pt>
                <c:pt idx="731">
                  <c:v>41.211385625000005</c:v>
                </c:pt>
                <c:pt idx="732">
                  <c:v>41.203444374999997</c:v>
                </c:pt>
                <c:pt idx="733">
                  <c:v>41.20481625</c:v>
                </c:pt>
                <c:pt idx="734">
                  <c:v>41.202321250000004</c:v>
                </c:pt>
                <c:pt idx="735">
                  <c:v>41.197863750000003</c:v>
                </c:pt>
                <c:pt idx="736">
                  <c:v>41.199527500000002</c:v>
                </c:pt>
                <c:pt idx="737">
                  <c:v>41.203210624999997</c:v>
                </c:pt>
                <c:pt idx="738">
                  <c:v>41.200211249999995</c:v>
                </c:pt>
                <c:pt idx="739">
                  <c:v>41.198381874999995</c:v>
                </c:pt>
                <c:pt idx="740">
                  <c:v>41.201389374999998</c:v>
                </c:pt>
                <c:pt idx="741">
                  <c:v>41.19932750000001</c:v>
                </c:pt>
                <c:pt idx="742">
                  <c:v>41.201175625000005</c:v>
                </c:pt>
                <c:pt idx="743">
                  <c:v>41.203720000000004</c:v>
                </c:pt>
                <c:pt idx="744">
                  <c:v>41.205964375000008</c:v>
                </c:pt>
                <c:pt idx="745">
                  <c:v>41.200945000000004</c:v>
                </c:pt>
                <c:pt idx="746">
                  <c:v>41.197341250000001</c:v>
                </c:pt>
                <c:pt idx="747">
                  <c:v>41.196232500000001</c:v>
                </c:pt>
                <c:pt idx="748">
                  <c:v>41.202591875000003</c:v>
                </c:pt>
                <c:pt idx="749">
                  <c:v>41.199478125000006</c:v>
                </c:pt>
                <c:pt idx="750">
                  <c:v>41.203530000000001</c:v>
                </c:pt>
                <c:pt idx="751">
                  <c:v>41.204811250000006</c:v>
                </c:pt>
                <c:pt idx="752">
                  <c:v>41.204558750000004</c:v>
                </c:pt>
                <c:pt idx="753">
                  <c:v>41.204473749999998</c:v>
                </c:pt>
                <c:pt idx="754">
                  <c:v>41.207068749999998</c:v>
                </c:pt>
                <c:pt idx="755">
                  <c:v>41.204857499999996</c:v>
                </c:pt>
                <c:pt idx="756">
                  <c:v>41.207554375000001</c:v>
                </c:pt>
                <c:pt idx="757">
                  <c:v>41.206056249999996</c:v>
                </c:pt>
                <c:pt idx="758">
                  <c:v>41.208231249999997</c:v>
                </c:pt>
                <c:pt idx="759">
                  <c:v>41.208198749999994</c:v>
                </c:pt>
                <c:pt idx="760">
                  <c:v>41.210129999999992</c:v>
                </c:pt>
                <c:pt idx="761">
                  <c:v>41.212795624999998</c:v>
                </c:pt>
                <c:pt idx="762">
                  <c:v>41.215994375000001</c:v>
                </c:pt>
                <c:pt idx="763">
                  <c:v>41.219518125</c:v>
                </c:pt>
                <c:pt idx="764">
                  <c:v>41.217970000000008</c:v>
                </c:pt>
                <c:pt idx="765">
                  <c:v>41.222740625000007</c:v>
                </c:pt>
                <c:pt idx="766">
                  <c:v>41.218144375000001</c:v>
                </c:pt>
                <c:pt idx="767">
                  <c:v>41.216398749999996</c:v>
                </c:pt>
                <c:pt idx="768">
                  <c:v>41.213221874999995</c:v>
                </c:pt>
                <c:pt idx="769">
                  <c:v>41.211860625</c:v>
                </c:pt>
                <c:pt idx="770">
                  <c:v>41.209106875000003</c:v>
                </c:pt>
                <c:pt idx="771">
                  <c:v>41.209330625</c:v>
                </c:pt>
                <c:pt idx="772">
                  <c:v>41.206767500000005</c:v>
                </c:pt>
                <c:pt idx="773">
                  <c:v>41.206348750000004</c:v>
                </c:pt>
                <c:pt idx="774">
                  <c:v>41.205750000000009</c:v>
                </c:pt>
                <c:pt idx="775">
                  <c:v>41.204650000000001</c:v>
                </c:pt>
                <c:pt idx="776">
                  <c:v>41.202507500000003</c:v>
                </c:pt>
                <c:pt idx="777">
                  <c:v>41.203633124999996</c:v>
                </c:pt>
                <c:pt idx="778">
                  <c:v>41.202104999999996</c:v>
                </c:pt>
                <c:pt idx="779">
                  <c:v>41.197063124999993</c:v>
                </c:pt>
                <c:pt idx="780">
                  <c:v>41.194564999999997</c:v>
                </c:pt>
                <c:pt idx="781">
                  <c:v>41.194498750000001</c:v>
                </c:pt>
                <c:pt idx="782">
                  <c:v>41.196787499999999</c:v>
                </c:pt>
                <c:pt idx="783">
                  <c:v>41.198174375000001</c:v>
                </c:pt>
                <c:pt idx="784">
                  <c:v>41.196459999999995</c:v>
                </c:pt>
                <c:pt idx="785">
                  <c:v>41.197608750000001</c:v>
                </c:pt>
                <c:pt idx="786">
                  <c:v>41.199495624999997</c:v>
                </c:pt>
                <c:pt idx="787">
                  <c:v>41.199533750000001</c:v>
                </c:pt>
                <c:pt idx="788">
                  <c:v>41.194389375</c:v>
                </c:pt>
                <c:pt idx="789">
                  <c:v>41.198564374999997</c:v>
                </c:pt>
                <c:pt idx="790">
                  <c:v>41.191148749999996</c:v>
                </c:pt>
                <c:pt idx="791">
                  <c:v>41.195307499999998</c:v>
                </c:pt>
                <c:pt idx="792">
                  <c:v>41.194471249999999</c:v>
                </c:pt>
                <c:pt idx="793">
                  <c:v>41.196156249999994</c:v>
                </c:pt>
                <c:pt idx="794">
                  <c:v>41.195959999999992</c:v>
                </c:pt>
                <c:pt idx="795">
                  <c:v>41.194223124999994</c:v>
                </c:pt>
                <c:pt idx="796">
                  <c:v>41.197620624999999</c:v>
                </c:pt>
                <c:pt idx="797">
                  <c:v>41.197870625000007</c:v>
                </c:pt>
                <c:pt idx="798">
                  <c:v>41.199470000000005</c:v>
                </c:pt>
                <c:pt idx="799">
                  <c:v>41.196892500000004</c:v>
                </c:pt>
                <c:pt idx="800">
                  <c:v>41.204193750000002</c:v>
                </c:pt>
                <c:pt idx="801">
                  <c:v>41.199016874999998</c:v>
                </c:pt>
                <c:pt idx="802">
                  <c:v>41.198537500000008</c:v>
                </c:pt>
                <c:pt idx="803">
                  <c:v>41.197142499999998</c:v>
                </c:pt>
                <c:pt idx="804">
                  <c:v>41.202502500000001</c:v>
                </c:pt>
                <c:pt idx="805">
                  <c:v>41.197223124999994</c:v>
                </c:pt>
                <c:pt idx="806">
                  <c:v>41.205445624999996</c:v>
                </c:pt>
                <c:pt idx="807">
                  <c:v>41.205078749999998</c:v>
                </c:pt>
                <c:pt idx="808">
                  <c:v>41.206017499999994</c:v>
                </c:pt>
                <c:pt idx="809">
                  <c:v>41.204719374999996</c:v>
                </c:pt>
                <c:pt idx="810">
                  <c:v>41.206138750000001</c:v>
                </c:pt>
                <c:pt idx="811">
                  <c:v>41.210382500000001</c:v>
                </c:pt>
                <c:pt idx="812">
                  <c:v>41.208061250000007</c:v>
                </c:pt>
                <c:pt idx="813">
                  <c:v>41.209017500000002</c:v>
                </c:pt>
                <c:pt idx="814">
                  <c:v>41.207325624999996</c:v>
                </c:pt>
                <c:pt idx="815">
                  <c:v>41.206362499999997</c:v>
                </c:pt>
                <c:pt idx="816">
                  <c:v>41.20244375</c:v>
                </c:pt>
                <c:pt idx="817">
                  <c:v>41.207445625000005</c:v>
                </c:pt>
                <c:pt idx="818">
                  <c:v>41.207492499999994</c:v>
                </c:pt>
                <c:pt idx="819">
                  <c:v>41.208942500000013</c:v>
                </c:pt>
                <c:pt idx="820">
                  <c:v>41.202513125000003</c:v>
                </c:pt>
                <c:pt idx="821">
                  <c:v>41.203121250000009</c:v>
                </c:pt>
                <c:pt idx="822">
                  <c:v>41.207996249999994</c:v>
                </c:pt>
                <c:pt idx="823">
                  <c:v>41.208251249999989</c:v>
                </c:pt>
                <c:pt idx="824">
                  <c:v>41.211946874999995</c:v>
                </c:pt>
                <c:pt idx="825">
                  <c:v>41.208109374999992</c:v>
                </c:pt>
                <c:pt idx="826">
                  <c:v>41.207094999999995</c:v>
                </c:pt>
                <c:pt idx="827">
                  <c:v>41.202273749999996</c:v>
                </c:pt>
                <c:pt idx="828">
                  <c:v>41.201854374999996</c:v>
                </c:pt>
                <c:pt idx="829">
                  <c:v>41.196441875000005</c:v>
                </c:pt>
                <c:pt idx="830">
                  <c:v>41.196517500000006</c:v>
                </c:pt>
                <c:pt idx="831">
                  <c:v>41.196093125000004</c:v>
                </c:pt>
                <c:pt idx="832">
                  <c:v>41.197742500000004</c:v>
                </c:pt>
                <c:pt idx="833">
                  <c:v>41.196538750000002</c:v>
                </c:pt>
                <c:pt idx="834">
                  <c:v>41.190538750000002</c:v>
                </c:pt>
                <c:pt idx="835">
                  <c:v>41.192398125000004</c:v>
                </c:pt>
                <c:pt idx="836">
                  <c:v>41.198151249999995</c:v>
                </c:pt>
                <c:pt idx="837">
                  <c:v>41.197989374999992</c:v>
                </c:pt>
                <c:pt idx="838">
                  <c:v>41.194708749999997</c:v>
                </c:pt>
                <c:pt idx="839">
                  <c:v>41.191926250000002</c:v>
                </c:pt>
                <c:pt idx="840">
                  <c:v>41.187101250000005</c:v>
                </c:pt>
                <c:pt idx="841">
                  <c:v>41.18916625</c:v>
                </c:pt>
                <c:pt idx="842">
                  <c:v>41.181680624999998</c:v>
                </c:pt>
                <c:pt idx="843">
                  <c:v>41.184178125000003</c:v>
                </c:pt>
                <c:pt idx="844">
                  <c:v>41.188243749999998</c:v>
                </c:pt>
                <c:pt idx="845">
                  <c:v>41.188135000000003</c:v>
                </c:pt>
                <c:pt idx="846">
                  <c:v>41.180523125000001</c:v>
                </c:pt>
                <c:pt idx="847">
                  <c:v>41.179940625</c:v>
                </c:pt>
                <c:pt idx="848">
                  <c:v>41.177076249999992</c:v>
                </c:pt>
                <c:pt idx="849">
                  <c:v>41.175002499999998</c:v>
                </c:pt>
                <c:pt idx="850">
                  <c:v>41.180139375000003</c:v>
                </c:pt>
                <c:pt idx="851">
                  <c:v>41.180839374999998</c:v>
                </c:pt>
                <c:pt idx="852">
                  <c:v>41.179895000000002</c:v>
                </c:pt>
                <c:pt idx="853">
                  <c:v>41.177418125000003</c:v>
                </c:pt>
                <c:pt idx="854">
                  <c:v>41.174281250000007</c:v>
                </c:pt>
                <c:pt idx="855">
                  <c:v>41.171378125000004</c:v>
                </c:pt>
                <c:pt idx="856">
                  <c:v>41.169346249999997</c:v>
                </c:pt>
                <c:pt idx="857">
                  <c:v>41.167136875000004</c:v>
                </c:pt>
                <c:pt idx="858">
                  <c:v>41.174204375000002</c:v>
                </c:pt>
                <c:pt idx="859">
                  <c:v>41.176309375000002</c:v>
                </c:pt>
                <c:pt idx="860">
                  <c:v>41.167958125000006</c:v>
                </c:pt>
                <c:pt idx="861">
                  <c:v>41.168248749999997</c:v>
                </c:pt>
                <c:pt idx="862">
                  <c:v>41.171275000000001</c:v>
                </c:pt>
                <c:pt idx="863">
                  <c:v>41.175933124999993</c:v>
                </c:pt>
                <c:pt idx="864">
                  <c:v>41.178706249999998</c:v>
                </c:pt>
                <c:pt idx="865">
                  <c:v>41.179733750000004</c:v>
                </c:pt>
                <c:pt idx="866">
                  <c:v>41.175143750000004</c:v>
                </c:pt>
                <c:pt idx="867">
                  <c:v>41.169134999999997</c:v>
                </c:pt>
                <c:pt idx="868">
                  <c:v>41.166505000000001</c:v>
                </c:pt>
                <c:pt idx="869">
                  <c:v>41.171720000000001</c:v>
                </c:pt>
                <c:pt idx="870">
                  <c:v>41.165321875000004</c:v>
                </c:pt>
                <c:pt idx="871">
                  <c:v>41.165281875000005</c:v>
                </c:pt>
                <c:pt idx="872">
                  <c:v>41.168925000000002</c:v>
                </c:pt>
                <c:pt idx="873">
                  <c:v>41.173093125000001</c:v>
                </c:pt>
                <c:pt idx="874">
                  <c:v>41.17016000000001</c:v>
                </c:pt>
                <c:pt idx="875">
                  <c:v>41.164399375000002</c:v>
                </c:pt>
                <c:pt idx="876">
                  <c:v>41.167803124999999</c:v>
                </c:pt>
                <c:pt idx="877">
                  <c:v>41.166000624999995</c:v>
                </c:pt>
                <c:pt idx="878">
                  <c:v>41.164676249999992</c:v>
                </c:pt>
                <c:pt idx="879">
                  <c:v>41.163601249999992</c:v>
                </c:pt>
                <c:pt idx="880">
                  <c:v>41.159526874999997</c:v>
                </c:pt>
                <c:pt idx="881">
                  <c:v>41.158973749999994</c:v>
                </c:pt>
                <c:pt idx="882">
                  <c:v>41.158985624999993</c:v>
                </c:pt>
                <c:pt idx="883">
                  <c:v>41.163103749999991</c:v>
                </c:pt>
                <c:pt idx="884">
                  <c:v>41.164400624999999</c:v>
                </c:pt>
                <c:pt idx="885">
                  <c:v>41.161447500000001</c:v>
                </c:pt>
                <c:pt idx="886">
                  <c:v>41.162708125000002</c:v>
                </c:pt>
                <c:pt idx="887">
                  <c:v>41.163525000000007</c:v>
                </c:pt>
                <c:pt idx="888">
                  <c:v>41.158106874999994</c:v>
                </c:pt>
                <c:pt idx="889">
                  <c:v>41.154628124999995</c:v>
                </c:pt>
                <c:pt idx="890">
                  <c:v>41.156139374999988</c:v>
                </c:pt>
                <c:pt idx="891">
                  <c:v>41.155797499999991</c:v>
                </c:pt>
                <c:pt idx="892">
                  <c:v>41.1554</c:v>
                </c:pt>
                <c:pt idx="893">
                  <c:v>41.156972499999995</c:v>
                </c:pt>
                <c:pt idx="894">
                  <c:v>41.163163749999995</c:v>
                </c:pt>
                <c:pt idx="895">
                  <c:v>41.159834374999996</c:v>
                </c:pt>
                <c:pt idx="896">
                  <c:v>41.162078124999994</c:v>
                </c:pt>
                <c:pt idx="897">
                  <c:v>41.161221874999988</c:v>
                </c:pt>
                <c:pt idx="898">
                  <c:v>41.164911874999994</c:v>
                </c:pt>
                <c:pt idx="899">
                  <c:v>41.164125624999997</c:v>
                </c:pt>
                <c:pt idx="900">
                  <c:v>41.165984999999999</c:v>
                </c:pt>
                <c:pt idx="901">
                  <c:v>41.162038124999995</c:v>
                </c:pt>
                <c:pt idx="902">
                  <c:v>41.162345000000002</c:v>
                </c:pt>
                <c:pt idx="903">
                  <c:v>41.158384375000004</c:v>
                </c:pt>
                <c:pt idx="904">
                  <c:v>41.157261875000003</c:v>
                </c:pt>
                <c:pt idx="905">
                  <c:v>41.156203124999998</c:v>
                </c:pt>
                <c:pt idx="906">
                  <c:v>41.157194374999996</c:v>
                </c:pt>
                <c:pt idx="907">
                  <c:v>41.158866250000003</c:v>
                </c:pt>
                <c:pt idx="908">
                  <c:v>41.161251875000005</c:v>
                </c:pt>
                <c:pt idx="909">
                  <c:v>41.162177500000006</c:v>
                </c:pt>
                <c:pt idx="910">
                  <c:v>41.158070625000001</c:v>
                </c:pt>
                <c:pt idx="911">
                  <c:v>41.158134375000003</c:v>
                </c:pt>
                <c:pt idx="912">
                  <c:v>41.156657500000009</c:v>
                </c:pt>
                <c:pt idx="913">
                  <c:v>41.160268750000007</c:v>
                </c:pt>
                <c:pt idx="914">
                  <c:v>41.158227499999995</c:v>
                </c:pt>
                <c:pt idx="915">
                  <c:v>41.158306874999994</c:v>
                </c:pt>
                <c:pt idx="916">
                  <c:v>41.152368125000002</c:v>
                </c:pt>
                <c:pt idx="917">
                  <c:v>41.152252500000003</c:v>
                </c:pt>
                <c:pt idx="918">
                  <c:v>41.152635625000002</c:v>
                </c:pt>
                <c:pt idx="919">
                  <c:v>41.156533750000001</c:v>
                </c:pt>
                <c:pt idx="920">
                  <c:v>41.163711249999999</c:v>
                </c:pt>
                <c:pt idx="921">
                  <c:v>41.164469999999994</c:v>
                </c:pt>
                <c:pt idx="922">
                  <c:v>41.159073124999999</c:v>
                </c:pt>
                <c:pt idx="923">
                  <c:v>41.160585624999996</c:v>
                </c:pt>
                <c:pt idx="924">
                  <c:v>41.158920624999993</c:v>
                </c:pt>
                <c:pt idx="925">
                  <c:v>41.157183124999996</c:v>
                </c:pt>
                <c:pt idx="926">
                  <c:v>41.156444375</c:v>
                </c:pt>
                <c:pt idx="927">
                  <c:v>41.155933124999997</c:v>
                </c:pt>
                <c:pt idx="928">
                  <c:v>41.155337499999995</c:v>
                </c:pt>
                <c:pt idx="929">
                  <c:v>41.153146874999997</c:v>
                </c:pt>
                <c:pt idx="930">
                  <c:v>41.154404374999999</c:v>
                </c:pt>
                <c:pt idx="931">
                  <c:v>41.152832500000002</c:v>
                </c:pt>
                <c:pt idx="932">
                  <c:v>41.153115</c:v>
                </c:pt>
                <c:pt idx="933">
                  <c:v>41.158401249999997</c:v>
                </c:pt>
                <c:pt idx="934">
                  <c:v>41.157624374999997</c:v>
                </c:pt>
                <c:pt idx="935">
                  <c:v>41.158548124999996</c:v>
                </c:pt>
                <c:pt idx="936">
                  <c:v>41.154766250000002</c:v>
                </c:pt>
                <c:pt idx="937">
                  <c:v>41.150574999999996</c:v>
                </c:pt>
                <c:pt idx="938">
                  <c:v>41.155278749999994</c:v>
                </c:pt>
                <c:pt idx="939">
                  <c:v>41.150216249999993</c:v>
                </c:pt>
                <c:pt idx="940">
                  <c:v>41.148440624999992</c:v>
                </c:pt>
                <c:pt idx="941">
                  <c:v>41.145904999999992</c:v>
                </c:pt>
                <c:pt idx="942">
                  <c:v>41.142532500000002</c:v>
                </c:pt>
                <c:pt idx="943">
                  <c:v>41.141953749999999</c:v>
                </c:pt>
                <c:pt idx="944">
                  <c:v>41.143600625000005</c:v>
                </c:pt>
                <c:pt idx="945">
                  <c:v>41.139993749999995</c:v>
                </c:pt>
                <c:pt idx="946">
                  <c:v>41.13372249999999</c:v>
                </c:pt>
                <c:pt idx="947">
                  <c:v>41.128935625000004</c:v>
                </c:pt>
                <c:pt idx="948">
                  <c:v>41.128073749999999</c:v>
                </c:pt>
                <c:pt idx="949">
                  <c:v>41.122573125000002</c:v>
                </c:pt>
                <c:pt idx="950">
                  <c:v>41.121591250000009</c:v>
                </c:pt>
                <c:pt idx="951">
                  <c:v>41.123759375000006</c:v>
                </c:pt>
                <c:pt idx="952">
                  <c:v>41.125188125000001</c:v>
                </c:pt>
                <c:pt idx="953">
                  <c:v>41.126964375</c:v>
                </c:pt>
                <c:pt idx="954">
                  <c:v>41.124390625000004</c:v>
                </c:pt>
                <c:pt idx="955">
                  <c:v>41.124705624999997</c:v>
                </c:pt>
                <c:pt idx="956">
                  <c:v>41.124294374999998</c:v>
                </c:pt>
                <c:pt idx="957">
                  <c:v>41.126059374999997</c:v>
                </c:pt>
                <c:pt idx="958">
                  <c:v>41.128540000000001</c:v>
                </c:pt>
                <c:pt idx="959">
                  <c:v>41.129676250000003</c:v>
                </c:pt>
                <c:pt idx="960">
                  <c:v>41.126456874999995</c:v>
                </c:pt>
                <c:pt idx="961">
                  <c:v>41.128542499999995</c:v>
                </c:pt>
                <c:pt idx="962">
                  <c:v>41.12919437499999</c:v>
                </c:pt>
                <c:pt idx="963">
                  <c:v>41.134182500000001</c:v>
                </c:pt>
                <c:pt idx="964">
                  <c:v>41.133530624999999</c:v>
                </c:pt>
                <c:pt idx="965">
                  <c:v>41.133276875</c:v>
                </c:pt>
                <c:pt idx="966">
                  <c:v>41.136658750000002</c:v>
                </c:pt>
                <c:pt idx="967">
                  <c:v>41.128002500000008</c:v>
                </c:pt>
                <c:pt idx="968">
                  <c:v>41.124091874999998</c:v>
                </c:pt>
                <c:pt idx="969">
                  <c:v>41.124968125000002</c:v>
                </c:pt>
                <c:pt idx="970">
                  <c:v>41.126458124999992</c:v>
                </c:pt>
                <c:pt idx="971">
                  <c:v>41.123631250000003</c:v>
                </c:pt>
                <c:pt idx="972">
                  <c:v>41.123570624999999</c:v>
                </c:pt>
                <c:pt idx="973">
                  <c:v>41.122974999999997</c:v>
                </c:pt>
                <c:pt idx="974">
                  <c:v>41.124259375000001</c:v>
                </c:pt>
                <c:pt idx="975">
                  <c:v>41.121085625000006</c:v>
                </c:pt>
                <c:pt idx="976">
                  <c:v>41.117805625000003</c:v>
                </c:pt>
                <c:pt idx="977">
                  <c:v>41.111994375000002</c:v>
                </c:pt>
                <c:pt idx="978">
                  <c:v>41.111231875000001</c:v>
                </c:pt>
                <c:pt idx="979">
                  <c:v>41.110758125000004</c:v>
                </c:pt>
                <c:pt idx="980">
                  <c:v>41.112227499999996</c:v>
                </c:pt>
                <c:pt idx="981">
                  <c:v>41.111661249999997</c:v>
                </c:pt>
                <c:pt idx="982">
                  <c:v>41.108994999999993</c:v>
                </c:pt>
                <c:pt idx="983">
                  <c:v>41.11141374999999</c:v>
                </c:pt>
                <c:pt idx="984">
                  <c:v>41.112459999999992</c:v>
                </c:pt>
                <c:pt idx="985">
                  <c:v>41.110575624999996</c:v>
                </c:pt>
                <c:pt idx="986">
                  <c:v>41.108956874999997</c:v>
                </c:pt>
                <c:pt idx="987">
                  <c:v>41.113373124999995</c:v>
                </c:pt>
                <c:pt idx="988">
                  <c:v>41.110988749999997</c:v>
                </c:pt>
                <c:pt idx="989">
                  <c:v>41.112043125</c:v>
                </c:pt>
                <c:pt idx="990">
                  <c:v>41.114990624999997</c:v>
                </c:pt>
                <c:pt idx="991">
                  <c:v>41.119690625000004</c:v>
                </c:pt>
                <c:pt idx="992">
                  <c:v>41.122185625</c:v>
                </c:pt>
                <c:pt idx="993">
                  <c:v>41.126081874999997</c:v>
                </c:pt>
                <c:pt idx="994">
                  <c:v>41.123979999999996</c:v>
                </c:pt>
                <c:pt idx="995">
                  <c:v>41.119646250000002</c:v>
                </c:pt>
                <c:pt idx="996">
                  <c:v>41.118954374999994</c:v>
                </c:pt>
                <c:pt idx="997">
                  <c:v>41.121111249999998</c:v>
                </c:pt>
                <c:pt idx="998">
                  <c:v>41.120844374999997</c:v>
                </c:pt>
                <c:pt idx="999">
                  <c:v>41.11825125</c:v>
                </c:pt>
                <c:pt idx="1000">
                  <c:v>41.120733749999999</c:v>
                </c:pt>
                <c:pt idx="1001">
                  <c:v>41.122341875000004</c:v>
                </c:pt>
                <c:pt idx="1002">
                  <c:v>41.120180625000003</c:v>
                </c:pt>
                <c:pt idx="1003">
                  <c:v>41.120335000000004</c:v>
                </c:pt>
                <c:pt idx="1004">
                  <c:v>41.116161250000005</c:v>
                </c:pt>
                <c:pt idx="1005">
                  <c:v>41.112222500000001</c:v>
                </c:pt>
                <c:pt idx="1006">
                  <c:v>41.100454999999997</c:v>
                </c:pt>
                <c:pt idx="1007">
                  <c:v>41.09357</c:v>
                </c:pt>
                <c:pt idx="1008">
                  <c:v>41.094355624999999</c:v>
                </c:pt>
                <c:pt idx="1009">
                  <c:v>41.095423749999995</c:v>
                </c:pt>
                <c:pt idx="1010">
                  <c:v>41.098205625000006</c:v>
                </c:pt>
                <c:pt idx="1011">
                  <c:v>41.09969375</c:v>
                </c:pt>
                <c:pt idx="1012">
                  <c:v>41.099375000000002</c:v>
                </c:pt>
                <c:pt idx="1013">
                  <c:v>41.099226250000001</c:v>
                </c:pt>
                <c:pt idx="1014">
                  <c:v>41.094916250000004</c:v>
                </c:pt>
                <c:pt idx="1015">
                  <c:v>41.098070000000007</c:v>
                </c:pt>
                <c:pt idx="1016">
                  <c:v>41.09306625</c:v>
                </c:pt>
                <c:pt idx="1017">
                  <c:v>41.092518750000004</c:v>
                </c:pt>
                <c:pt idx="1018">
                  <c:v>41.090866249999998</c:v>
                </c:pt>
                <c:pt idx="1019">
                  <c:v>41.090118124999996</c:v>
                </c:pt>
                <c:pt idx="1020">
                  <c:v>41.097409999999996</c:v>
                </c:pt>
                <c:pt idx="1021">
                  <c:v>41.097713749999997</c:v>
                </c:pt>
                <c:pt idx="1022">
                  <c:v>41.102040000000002</c:v>
                </c:pt>
                <c:pt idx="1023">
                  <c:v>41.10280625</c:v>
                </c:pt>
                <c:pt idx="1024">
                  <c:v>41.098188750000006</c:v>
                </c:pt>
                <c:pt idx="1025">
                  <c:v>41.091685625000004</c:v>
                </c:pt>
                <c:pt idx="1026">
                  <c:v>41.092633124999999</c:v>
                </c:pt>
                <c:pt idx="1027">
                  <c:v>41.092099374999997</c:v>
                </c:pt>
                <c:pt idx="1028">
                  <c:v>41.090576874999996</c:v>
                </c:pt>
                <c:pt idx="1029">
                  <c:v>41.088046874999996</c:v>
                </c:pt>
                <c:pt idx="1030">
                  <c:v>41.088045624999992</c:v>
                </c:pt>
                <c:pt idx="1031">
                  <c:v>41.090924999999999</c:v>
                </c:pt>
                <c:pt idx="1032">
                  <c:v>41.091827500000001</c:v>
                </c:pt>
                <c:pt idx="1033">
                  <c:v>41.088539375000003</c:v>
                </c:pt>
                <c:pt idx="1034">
                  <c:v>41.088748750000001</c:v>
                </c:pt>
                <c:pt idx="1035">
                  <c:v>41.087560624999995</c:v>
                </c:pt>
                <c:pt idx="1036">
                  <c:v>41.084668749999999</c:v>
                </c:pt>
                <c:pt idx="1037">
                  <c:v>41.080839374999996</c:v>
                </c:pt>
                <c:pt idx="1038">
                  <c:v>41.079219999999992</c:v>
                </c:pt>
                <c:pt idx="1039">
                  <c:v>41.078825000000002</c:v>
                </c:pt>
                <c:pt idx="1040">
                  <c:v>41.078343124999989</c:v>
                </c:pt>
                <c:pt idx="1041">
                  <c:v>41.082418749999995</c:v>
                </c:pt>
                <c:pt idx="1042">
                  <c:v>41.077386875000002</c:v>
                </c:pt>
                <c:pt idx="1043">
                  <c:v>41.078433125000004</c:v>
                </c:pt>
                <c:pt idx="1044">
                  <c:v>41.07853875</c:v>
                </c:pt>
                <c:pt idx="1045">
                  <c:v>41.077131874999999</c:v>
                </c:pt>
                <c:pt idx="1046">
                  <c:v>41.080285625000009</c:v>
                </c:pt>
                <c:pt idx="1047">
                  <c:v>41.072187499999998</c:v>
                </c:pt>
                <c:pt idx="1048">
                  <c:v>41.065081875000004</c:v>
                </c:pt>
                <c:pt idx="1049">
                  <c:v>41.064802499999999</c:v>
                </c:pt>
                <c:pt idx="1050">
                  <c:v>41.066391874999994</c:v>
                </c:pt>
                <c:pt idx="1051">
                  <c:v>41.067371874999999</c:v>
                </c:pt>
                <c:pt idx="1052">
                  <c:v>41.065429374999994</c:v>
                </c:pt>
                <c:pt idx="1053">
                  <c:v>41.068652500000006</c:v>
                </c:pt>
                <c:pt idx="1054">
                  <c:v>41.06795312500001</c:v>
                </c:pt>
                <c:pt idx="1055">
                  <c:v>41.069861250000002</c:v>
                </c:pt>
                <c:pt idx="1056">
                  <c:v>41.068673124999997</c:v>
                </c:pt>
                <c:pt idx="1057">
                  <c:v>41.064213124999995</c:v>
                </c:pt>
                <c:pt idx="1058">
                  <c:v>41.066928124999997</c:v>
                </c:pt>
                <c:pt idx="1059">
                  <c:v>41.068269374999993</c:v>
                </c:pt>
                <c:pt idx="1060">
                  <c:v>41.065683749999991</c:v>
                </c:pt>
                <c:pt idx="1061">
                  <c:v>41.062163124999991</c:v>
                </c:pt>
                <c:pt idx="1062">
                  <c:v>41.062474999999992</c:v>
                </c:pt>
                <c:pt idx="1063">
                  <c:v>41.064970624999994</c:v>
                </c:pt>
                <c:pt idx="1064">
                  <c:v>41.069160625000002</c:v>
                </c:pt>
                <c:pt idx="1065">
                  <c:v>41.066446250000006</c:v>
                </c:pt>
                <c:pt idx="1066">
                  <c:v>41.066223125000008</c:v>
                </c:pt>
                <c:pt idx="1067">
                  <c:v>41.060912500000008</c:v>
                </c:pt>
                <c:pt idx="1068">
                  <c:v>41.059057500000002</c:v>
                </c:pt>
                <c:pt idx="1069">
                  <c:v>41.051941250000006</c:v>
                </c:pt>
                <c:pt idx="1070">
                  <c:v>41.053916250000007</c:v>
                </c:pt>
                <c:pt idx="1071">
                  <c:v>41.053268750000001</c:v>
                </c:pt>
                <c:pt idx="1072">
                  <c:v>41.054267500000009</c:v>
                </c:pt>
                <c:pt idx="1073">
                  <c:v>41.058431874999997</c:v>
                </c:pt>
                <c:pt idx="1074">
                  <c:v>41.054801874999995</c:v>
                </c:pt>
                <c:pt idx="1075">
                  <c:v>41.048634999999997</c:v>
                </c:pt>
                <c:pt idx="1076">
                  <c:v>41.051618124999997</c:v>
                </c:pt>
                <c:pt idx="1077">
                  <c:v>41.053294375</c:v>
                </c:pt>
                <c:pt idx="1078">
                  <c:v>41.052101875000005</c:v>
                </c:pt>
                <c:pt idx="1079">
                  <c:v>41.049479999999996</c:v>
                </c:pt>
                <c:pt idx="1080">
                  <c:v>41.048141874999999</c:v>
                </c:pt>
                <c:pt idx="1081">
                  <c:v>41.053255624999998</c:v>
                </c:pt>
                <c:pt idx="1082">
                  <c:v>41.051679999999998</c:v>
                </c:pt>
                <c:pt idx="1083">
                  <c:v>41.053043750000001</c:v>
                </c:pt>
                <c:pt idx="1084">
                  <c:v>41.052819375000006</c:v>
                </c:pt>
                <c:pt idx="1085">
                  <c:v>41.057205625000009</c:v>
                </c:pt>
                <c:pt idx="1086">
                  <c:v>41.051845625000006</c:v>
                </c:pt>
                <c:pt idx="1087">
                  <c:v>41.048748750000001</c:v>
                </c:pt>
                <c:pt idx="1088">
                  <c:v>41.049718750000004</c:v>
                </c:pt>
                <c:pt idx="1089">
                  <c:v>41.044066875000006</c:v>
                </c:pt>
                <c:pt idx="1090">
                  <c:v>41.045740000000002</c:v>
                </c:pt>
                <c:pt idx="1091">
                  <c:v>41.048857500000004</c:v>
                </c:pt>
                <c:pt idx="1092">
                  <c:v>41.047206875000001</c:v>
                </c:pt>
                <c:pt idx="1093">
                  <c:v>41.044506874999996</c:v>
                </c:pt>
                <c:pt idx="1094">
                  <c:v>41.041753749999998</c:v>
                </c:pt>
                <c:pt idx="1095">
                  <c:v>41.047451875</c:v>
                </c:pt>
                <c:pt idx="1096">
                  <c:v>41.04364875000001</c:v>
                </c:pt>
                <c:pt idx="1097">
                  <c:v>41.036843750000003</c:v>
                </c:pt>
                <c:pt idx="1098">
                  <c:v>41.037743125000006</c:v>
                </c:pt>
                <c:pt idx="1099">
                  <c:v>41.034017499999997</c:v>
                </c:pt>
                <c:pt idx="1100">
                  <c:v>41.034956875000006</c:v>
                </c:pt>
                <c:pt idx="1101">
                  <c:v>41.033252499999996</c:v>
                </c:pt>
                <c:pt idx="1102">
                  <c:v>41.035769999999999</c:v>
                </c:pt>
                <c:pt idx="1103">
                  <c:v>41.035510625000008</c:v>
                </c:pt>
                <c:pt idx="1104">
                  <c:v>41.032436875000009</c:v>
                </c:pt>
                <c:pt idx="1105">
                  <c:v>41.030321250000007</c:v>
                </c:pt>
                <c:pt idx="1106">
                  <c:v>41.029836875000008</c:v>
                </c:pt>
                <c:pt idx="1107">
                  <c:v>41.024135625</c:v>
                </c:pt>
                <c:pt idx="1108">
                  <c:v>41.018524999999997</c:v>
                </c:pt>
                <c:pt idx="1109">
                  <c:v>41.025198125000003</c:v>
                </c:pt>
                <c:pt idx="1110">
                  <c:v>41.027218750000003</c:v>
                </c:pt>
                <c:pt idx="1111">
                  <c:v>41.023095000000005</c:v>
                </c:pt>
                <c:pt idx="1112">
                  <c:v>41.02229937500001</c:v>
                </c:pt>
                <c:pt idx="1113">
                  <c:v>41.028202499999999</c:v>
                </c:pt>
                <c:pt idx="1114">
                  <c:v>41.024596874999993</c:v>
                </c:pt>
                <c:pt idx="1115">
                  <c:v>41.028924999999994</c:v>
                </c:pt>
                <c:pt idx="1116">
                  <c:v>41.028541249999996</c:v>
                </c:pt>
                <c:pt idx="1117">
                  <c:v>41.029140624999997</c:v>
                </c:pt>
                <c:pt idx="1118">
                  <c:v>41.027569374999999</c:v>
                </c:pt>
                <c:pt idx="1119">
                  <c:v>41.026823124999993</c:v>
                </c:pt>
                <c:pt idx="1120">
                  <c:v>41.028196874999992</c:v>
                </c:pt>
                <c:pt idx="1121">
                  <c:v>41.029219999999995</c:v>
                </c:pt>
                <c:pt idx="1122">
                  <c:v>41.03204812500001</c:v>
                </c:pt>
                <c:pt idx="1123">
                  <c:v>41.031712500000005</c:v>
                </c:pt>
                <c:pt idx="1124">
                  <c:v>41.030405625</c:v>
                </c:pt>
                <c:pt idx="1125">
                  <c:v>41.021239375</c:v>
                </c:pt>
                <c:pt idx="1126">
                  <c:v>41.015011874999999</c:v>
                </c:pt>
                <c:pt idx="1127">
                  <c:v>41.010854374999994</c:v>
                </c:pt>
                <c:pt idx="1128">
                  <c:v>41.015559374999995</c:v>
                </c:pt>
                <c:pt idx="1129">
                  <c:v>41.012196249999988</c:v>
                </c:pt>
                <c:pt idx="1130">
                  <c:v>41.010721249999989</c:v>
                </c:pt>
                <c:pt idx="1131">
                  <c:v>41.009398749999995</c:v>
                </c:pt>
                <c:pt idx="1132">
                  <c:v>41.013861875000003</c:v>
                </c:pt>
                <c:pt idx="1133">
                  <c:v>41.012886875000007</c:v>
                </c:pt>
                <c:pt idx="1134">
                  <c:v>41.013710625000002</c:v>
                </c:pt>
                <c:pt idx="1135">
                  <c:v>41.015563125000007</c:v>
                </c:pt>
                <c:pt idx="1136">
                  <c:v>41.014348750000003</c:v>
                </c:pt>
                <c:pt idx="1137">
                  <c:v>41.015568750000007</c:v>
                </c:pt>
                <c:pt idx="1138">
                  <c:v>41.011066874999997</c:v>
                </c:pt>
                <c:pt idx="1139">
                  <c:v>41.012492499999993</c:v>
                </c:pt>
                <c:pt idx="1140">
                  <c:v>41.02396499999999</c:v>
                </c:pt>
                <c:pt idx="1141">
                  <c:v>41.026784374999991</c:v>
                </c:pt>
                <c:pt idx="1142">
                  <c:v>41.028600624999989</c:v>
                </c:pt>
                <c:pt idx="1143">
                  <c:v>41.029197499999988</c:v>
                </c:pt>
                <c:pt idx="1144">
                  <c:v>41.024623749999996</c:v>
                </c:pt>
                <c:pt idx="1145">
                  <c:v>41.021191250000001</c:v>
                </c:pt>
                <c:pt idx="1146">
                  <c:v>41.017217500000001</c:v>
                </c:pt>
                <c:pt idx="1147">
                  <c:v>41.016328750000007</c:v>
                </c:pt>
                <c:pt idx="1148">
                  <c:v>41.005879374999999</c:v>
                </c:pt>
                <c:pt idx="1149">
                  <c:v>41.001479999999994</c:v>
                </c:pt>
                <c:pt idx="1150">
                  <c:v>41.000107499999991</c:v>
                </c:pt>
                <c:pt idx="1151">
                  <c:v>40.995813749999996</c:v>
                </c:pt>
                <c:pt idx="1152">
                  <c:v>40.990434374999992</c:v>
                </c:pt>
                <c:pt idx="1153">
                  <c:v>40.986921250000002</c:v>
                </c:pt>
                <c:pt idx="1154">
                  <c:v>40.981869375000002</c:v>
                </c:pt>
                <c:pt idx="1155">
                  <c:v>40.984398125000006</c:v>
                </c:pt>
                <c:pt idx="1156">
                  <c:v>40.972266250000004</c:v>
                </c:pt>
                <c:pt idx="1157">
                  <c:v>40.972218124999998</c:v>
                </c:pt>
                <c:pt idx="1158">
                  <c:v>40.971955624999993</c:v>
                </c:pt>
                <c:pt idx="1159">
                  <c:v>40.971559375000005</c:v>
                </c:pt>
                <c:pt idx="1160">
                  <c:v>40.975899375000004</c:v>
                </c:pt>
                <c:pt idx="1161">
                  <c:v>40.975608125000001</c:v>
                </c:pt>
                <c:pt idx="1162">
                  <c:v>40.9789575</c:v>
                </c:pt>
                <c:pt idx="1163">
                  <c:v>40.976421249999994</c:v>
                </c:pt>
                <c:pt idx="1164">
                  <c:v>40.978944374999998</c:v>
                </c:pt>
                <c:pt idx="1165">
                  <c:v>40.986026875</c:v>
                </c:pt>
                <c:pt idx="1166">
                  <c:v>40.982706250000007</c:v>
                </c:pt>
                <c:pt idx="1167">
                  <c:v>40.984296250000007</c:v>
                </c:pt>
                <c:pt idx="1168">
                  <c:v>40.986974375000003</c:v>
                </c:pt>
                <c:pt idx="1169">
                  <c:v>40.987576875000002</c:v>
                </c:pt>
                <c:pt idx="1170">
                  <c:v>40.987698125000001</c:v>
                </c:pt>
                <c:pt idx="1171">
                  <c:v>40.983268750000001</c:v>
                </c:pt>
                <c:pt idx="1172">
                  <c:v>40.985460625000002</c:v>
                </c:pt>
                <c:pt idx="1173">
                  <c:v>40.982492500000006</c:v>
                </c:pt>
                <c:pt idx="1174">
                  <c:v>40.982810625000006</c:v>
                </c:pt>
                <c:pt idx="1175">
                  <c:v>40.979455000000002</c:v>
                </c:pt>
                <c:pt idx="1176">
                  <c:v>40.976459375000005</c:v>
                </c:pt>
                <c:pt idx="1177">
                  <c:v>40.976778749999994</c:v>
                </c:pt>
                <c:pt idx="1178">
                  <c:v>40.973959375000007</c:v>
                </c:pt>
                <c:pt idx="1179">
                  <c:v>40.971222500000003</c:v>
                </c:pt>
                <c:pt idx="1180">
                  <c:v>40.97424625</c:v>
                </c:pt>
                <c:pt idx="1181">
                  <c:v>40.970208749999998</c:v>
                </c:pt>
                <c:pt idx="1182">
                  <c:v>40.968313749999993</c:v>
                </c:pt>
                <c:pt idx="1183">
                  <c:v>40.966612499999997</c:v>
                </c:pt>
                <c:pt idx="1184">
                  <c:v>40.965339999999991</c:v>
                </c:pt>
                <c:pt idx="1185">
                  <c:v>40.966343125000002</c:v>
                </c:pt>
                <c:pt idx="1186">
                  <c:v>40.968880625000004</c:v>
                </c:pt>
                <c:pt idx="1187">
                  <c:v>40.969850625000007</c:v>
                </c:pt>
                <c:pt idx="1188">
                  <c:v>40.972333125000006</c:v>
                </c:pt>
                <c:pt idx="1189">
                  <c:v>40.970930624999994</c:v>
                </c:pt>
                <c:pt idx="1190">
                  <c:v>40.971451249999994</c:v>
                </c:pt>
                <c:pt idx="1191">
                  <c:v>40.970899999999986</c:v>
                </c:pt>
                <c:pt idx="1192">
                  <c:v>40.969968749999992</c:v>
                </c:pt>
                <c:pt idx="1193">
                  <c:v>40.967668125000003</c:v>
                </c:pt>
                <c:pt idx="1194">
                  <c:v>40.967057500000003</c:v>
                </c:pt>
                <c:pt idx="1195">
                  <c:v>40.968953124999999</c:v>
                </c:pt>
                <c:pt idx="1196">
                  <c:v>40.963832499999995</c:v>
                </c:pt>
                <c:pt idx="1197">
                  <c:v>40.960743749999999</c:v>
                </c:pt>
                <c:pt idx="1198">
                  <c:v>40.96228374999999</c:v>
                </c:pt>
                <c:pt idx="1199">
                  <c:v>40.963154999999993</c:v>
                </c:pt>
                <c:pt idx="1200">
                  <c:v>40.960881249999993</c:v>
                </c:pt>
                <c:pt idx="1201">
                  <c:v>40.961954375000005</c:v>
                </c:pt>
                <c:pt idx="1202">
                  <c:v>40.963198750000011</c:v>
                </c:pt>
                <c:pt idx="1203">
                  <c:v>40.960065625000006</c:v>
                </c:pt>
                <c:pt idx="1204">
                  <c:v>40.956099375000008</c:v>
                </c:pt>
                <c:pt idx="1205">
                  <c:v>40.956010000000006</c:v>
                </c:pt>
                <c:pt idx="1206">
                  <c:v>40.951622500000006</c:v>
                </c:pt>
                <c:pt idx="1207">
                  <c:v>40.949673125000011</c:v>
                </c:pt>
                <c:pt idx="1208">
                  <c:v>40.946950625000007</c:v>
                </c:pt>
                <c:pt idx="1209">
                  <c:v>40.94815375000001</c:v>
                </c:pt>
                <c:pt idx="1210">
                  <c:v>40.94863437499999</c:v>
                </c:pt>
                <c:pt idx="1211">
                  <c:v>40.945344999999996</c:v>
                </c:pt>
                <c:pt idx="1212">
                  <c:v>40.946301249999998</c:v>
                </c:pt>
                <c:pt idx="1213">
                  <c:v>40.942528749999994</c:v>
                </c:pt>
                <c:pt idx="1214">
                  <c:v>40.942259375000006</c:v>
                </c:pt>
                <c:pt idx="1215">
                  <c:v>40.936336250000004</c:v>
                </c:pt>
                <c:pt idx="1216">
                  <c:v>40.936530624999996</c:v>
                </c:pt>
                <c:pt idx="1217">
                  <c:v>40.930628749999997</c:v>
                </c:pt>
                <c:pt idx="1218">
                  <c:v>40.931833124999997</c:v>
                </c:pt>
                <c:pt idx="1219">
                  <c:v>40.929616875000001</c:v>
                </c:pt>
                <c:pt idx="1220">
                  <c:v>40.927801875</c:v>
                </c:pt>
                <c:pt idx="1221">
                  <c:v>40.927577500000005</c:v>
                </c:pt>
                <c:pt idx="1222">
                  <c:v>40.924181875000009</c:v>
                </c:pt>
                <c:pt idx="1223">
                  <c:v>40.922867500000009</c:v>
                </c:pt>
                <c:pt idx="1224">
                  <c:v>40.922158750000008</c:v>
                </c:pt>
                <c:pt idx="1225">
                  <c:v>40.922810000000005</c:v>
                </c:pt>
                <c:pt idx="1226">
                  <c:v>40.918731874999999</c:v>
                </c:pt>
                <c:pt idx="1227">
                  <c:v>40.914948750000001</c:v>
                </c:pt>
                <c:pt idx="1228">
                  <c:v>40.911960624999999</c:v>
                </c:pt>
                <c:pt idx="1229">
                  <c:v>40.916710625</c:v>
                </c:pt>
                <c:pt idx="1230">
                  <c:v>40.913608124999996</c:v>
                </c:pt>
                <c:pt idx="1231">
                  <c:v>40.916088749999993</c:v>
                </c:pt>
                <c:pt idx="1232">
                  <c:v>40.911075625000002</c:v>
                </c:pt>
                <c:pt idx="1233">
                  <c:v>40.910318124999996</c:v>
                </c:pt>
                <c:pt idx="1234">
                  <c:v>40.900539999999992</c:v>
                </c:pt>
                <c:pt idx="1235">
                  <c:v>40.899969374999998</c:v>
                </c:pt>
                <c:pt idx="1236">
                  <c:v>40.89575</c:v>
                </c:pt>
                <c:pt idx="1237">
                  <c:v>40.893468749999997</c:v>
                </c:pt>
                <c:pt idx="1238">
                  <c:v>40.895283124999999</c:v>
                </c:pt>
                <c:pt idx="1239">
                  <c:v>40.897201249999995</c:v>
                </c:pt>
                <c:pt idx="1240">
                  <c:v>40.894975624999994</c:v>
                </c:pt>
                <c:pt idx="1241">
                  <c:v>40.893602499999993</c:v>
                </c:pt>
                <c:pt idx="1242">
                  <c:v>40.895269375000005</c:v>
                </c:pt>
                <c:pt idx="1243">
                  <c:v>40.898900625000003</c:v>
                </c:pt>
                <c:pt idx="1244">
                  <c:v>40.900536250000009</c:v>
                </c:pt>
                <c:pt idx="1245">
                  <c:v>40.899718750000005</c:v>
                </c:pt>
                <c:pt idx="1246">
                  <c:v>40.897416250000006</c:v>
                </c:pt>
                <c:pt idx="1247">
                  <c:v>40.893968749999999</c:v>
                </c:pt>
                <c:pt idx="1248">
                  <c:v>40.895008750000002</c:v>
                </c:pt>
                <c:pt idx="1249">
                  <c:v>40.897470625000004</c:v>
                </c:pt>
                <c:pt idx="1250">
                  <c:v>40.902265624999991</c:v>
                </c:pt>
                <c:pt idx="1251">
                  <c:v>40.897739999999992</c:v>
                </c:pt>
                <c:pt idx="1252">
                  <c:v>40.899974999999991</c:v>
                </c:pt>
                <c:pt idx="1253">
                  <c:v>40.898622500000002</c:v>
                </c:pt>
                <c:pt idx="1254">
                  <c:v>40.899445624999998</c:v>
                </c:pt>
                <c:pt idx="1255">
                  <c:v>40.898357500000003</c:v>
                </c:pt>
                <c:pt idx="1256">
                  <c:v>40.898126250000004</c:v>
                </c:pt>
                <c:pt idx="1257">
                  <c:v>40.894249999999992</c:v>
                </c:pt>
                <c:pt idx="1258">
                  <c:v>40.893476874999998</c:v>
                </c:pt>
                <c:pt idx="1259">
                  <c:v>40.890547499999997</c:v>
                </c:pt>
                <c:pt idx="1260">
                  <c:v>40.886257499999992</c:v>
                </c:pt>
                <c:pt idx="1261">
                  <c:v>40.883951874999994</c:v>
                </c:pt>
                <c:pt idx="1262">
                  <c:v>40.884923749999992</c:v>
                </c:pt>
                <c:pt idx="1263">
                  <c:v>40.88476687499999</c:v>
                </c:pt>
                <c:pt idx="1264">
                  <c:v>40.883195000000001</c:v>
                </c:pt>
                <c:pt idx="1265">
                  <c:v>40.880450625000002</c:v>
                </c:pt>
                <c:pt idx="1266">
                  <c:v>40.878952500000011</c:v>
                </c:pt>
                <c:pt idx="1267">
                  <c:v>40.883615000000013</c:v>
                </c:pt>
                <c:pt idx="1268">
                  <c:v>40.885843125000001</c:v>
                </c:pt>
                <c:pt idx="1269">
                  <c:v>40.885158124999997</c:v>
                </c:pt>
                <c:pt idx="1270">
                  <c:v>40.883659999999992</c:v>
                </c:pt>
                <c:pt idx="1271">
                  <c:v>40.883838749999995</c:v>
                </c:pt>
                <c:pt idx="1272">
                  <c:v>40.882728750000005</c:v>
                </c:pt>
                <c:pt idx="1273">
                  <c:v>40.881000625000006</c:v>
                </c:pt>
                <c:pt idx="1274">
                  <c:v>40.876900625000005</c:v>
                </c:pt>
                <c:pt idx="1275">
                  <c:v>40.877544999999998</c:v>
                </c:pt>
                <c:pt idx="1276">
                  <c:v>40.878416874999992</c:v>
                </c:pt>
                <c:pt idx="1277">
                  <c:v>40.878096249999999</c:v>
                </c:pt>
                <c:pt idx="1278">
                  <c:v>40.876043750000001</c:v>
                </c:pt>
                <c:pt idx="1279">
                  <c:v>40.874804375000004</c:v>
                </c:pt>
                <c:pt idx="1280">
                  <c:v>40.877823125000006</c:v>
                </c:pt>
                <c:pt idx="1281">
                  <c:v>40.878115000000008</c:v>
                </c:pt>
                <c:pt idx="1282">
                  <c:v>40.871962500000002</c:v>
                </c:pt>
                <c:pt idx="1283">
                  <c:v>40.870207500000006</c:v>
                </c:pt>
                <c:pt idx="1284">
                  <c:v>40.867761250000001</c:v>
                </c:pt>
                <c:pt idx="1285">
                  <c:v>40.866089999999993</c:v>
                </c:pt>
                <c:pt idx="1286">
                  <c:v>40.858856249999988</c:v>
                </c:pt>
                <c:pt idx="1287">
                  <c:v>40.856430624999987</c:v>
                </c:pt>
                <c:pt idx="1288">
                  <c:v>40.856044374999989</c:v>
                </c:pt>
                <c:pt idx="1289">
                  <c:v>40.854325625000001</c:v>
                </c:pt>
                <c:pt idx="1290">
                  <c:v>40.855171250000005</c:v>
                </c:pt>
                <c:pt idx="1291">
                  <c:v>40.851015000000004</c:v>
                </c:pt>
                <c:pt idx="1292">
                  <c:v>40.849740625000003</c:v>
                </c:pt>
                <c:pt idx="1293">
                  <c:v>40.843578125000001</c:v>
                </c:pt>
                <c:pt idx="1294">
                  <c:v>40.845804375</c:v>
                </c:pt>
                <c:pt idx="1295">
                  <c:v>40.840977500000001</c:v>
                </c:pt>
                <c:pt idx="1296">
                  <c:v>40.837501250000003</c:v>
                </c:pt>
                <c:pt idx="1297">
                  <c:v>40.834578750000006</c:v>
                </c:pt>
                <c:pt idx="1298">
                  <c:v>40.836570000000002</c:v>
                </c:pt>
                <c:pt idx="1299">
                  <c:v>40.835719375000004</c:v>
                </c:pt>
                <c:pt idx="1300">
                  <c:v>40.833761249999995</c:v>
                </c:pt>
                <c:pt idx="1301">
                  <c:v>40.833324374999997</c:v>
                </c:pt>
                <c:pt idx="1302">
                  <c:v>40.837885624999998</c:v>
                </c:pt>
                <c:pt idx="1303">
                  <c:v>40.83626125</c:v>
                </c:pt>
                <c:pt idx="1304">
                  <c:v>40.835056874999999</c:v>
                </c:pt>
                <c:pt idx="1305">
                  <c:v>40.835415624999996</c:v>
                </c:pt>
                <c:pt idx="1306">
                  <c:v>40.838739375000003</c:v>
                </c:pt>
                <c:pt idx="1307">
                  <c:v>40.841180000000008</c:v>
                </c:pt>
                <c:pt idx="1308">
                  <c:v>40.838510000000007</c:v>
                </c:pt>
                <c:pt idx="1309">
                  <c:v>40.837052500000006</c:v>
                </c:pt>
                <c:pt idx="1310">
                  <c:v>40.834786250000008</c:v>
                </c:pt>
                <c:pt idx="1311">
                  <c:v>40.836062500000004</c:v>
                </c:pt>
                <c:pt idx="1312">
                  <c:v>40.839133749999995</c:v>
                </c:pt>
                <c:pt idx="1313">
                  <c:v>40.835461874999993</c:v>
                </c:pt>
                <c:pt idx="1314">
                  <c:v>40.835331875000001</c:v>
                </c:pt>
                <c:pt idx="1315">
                  <c:v>40.833609374999995</c:v>
                </c:pt>
                <c:pt idx="1316">
                  <c:v>40.835093125</c:v>
                </c:pt>
                <c:pt idx="1317">
                  <c:v>40.836381250000009</c:v>
                </c:pt>
                <c:pt idx="1318">
                  <c:v>40.834237500000008</c:v>
                </c:pt>
                <c:pt idx="1319">
                  <c:v>40.837070000000004</c:v>
                </c:pt>
                <c:pt idx="1320">
                  <c:v>40.837672500000004</c:v>
                </c:pt>
                <c:pt idx="1321">
                  <c:v>40.836540000000007</c:v>
                </c:pt>
                <c:pt idx="1322">
                  <c:v>40.832644375000001</c:v>
                </c:pt>
                <c:pt idx="1323">
                  <c:v>40.826056874999992</c:v>
                </c:pt>
                <c:pt idx="1324">
                  <c:v>40.822893749999999</c:v>
                </c:pt>
                <c:pt idx="1325">
                  <c:v>40.8228875</c:v>
                </c:pt>
                <c:pt idx="1326">
                  <c:v>40.820356875000002</c:v>
                </c:pt>
                <c:pt idx="1327">
                  <c:v>40.818411875000002</c:v>
                </c:pt>
                <c:pt idx="1328">
                  <c:v>40.813600000000008</c:v>
                </c:pt>
                <c:pt idx="1329">
                  <c:v>40.813976250000003</c:v>
                </c:pt>
                <c:pt idx="1330">
                  <c:v>40.813823749999997</c:v>
                </c:pt>
                <c:pt idx="1331">
                  <c:v>40.811848749999996</c:v>
                </c:pt>
                <c:pt idx="1332">
                  <c:v>40.806551875000004</c:v>
                </c:pt>
                <c:pt idx="1333">
                  <c:v>40.803078750000005</c:v>
                </c:pt>
                <c:pt idx="1334">
                  <c:v>40.800280625000006</c:v>
                </c:pt>
                <c:pt idx="1335">
                  <c:v>40.798396875000002</c:v>
                </c:pt>
                <c:pt idx="1336">
                  <c:v>40.794428125000003</c:v>
                </c:pt>
                <c:pt idx="1337">
                  <c:v>40.794451875</c:v>
                </c:pt>
                <c:pt idx="1338">
                  <c:v>40.794169375000003</c:v>
                </c:pt>
                <c:pt idx="1339">
                  <c:v>40.797809375</c:v>
                </c:pt>
                <c:pt idx="1340">
                  <c:v>40.801274999999997</c:v>
                </c:pt>
                <c:pt idx="1341">
                  <c:v>40.801116874999998</c:v>
                </c:pt>
                <c:pt idx="1342">
                  <c:v>40.796709374999999</c:v>
                </c:pt>
                <c:pt idx="1343">
                  <c:v>40.800203125000003</c:v>
                </c:pt>
                <c:pt idx="1344">
                  <c:v>40.800410624999998</c:v>
                </c:pt>
                <c:pt idx="1345">
                  <c:v>40.801718749999999</c:v>
                </c:pt>
                <c:pt idx="1346">
                  <c:v>40.797569374999995</c:v>
                </c:pt>
                <c:pt idx="1347">
                  <c:v>40.79737875</c:v>
                </c:pt>
                <c:pt idx="1348">
                  <c:v>40.798343750000001</c:v>
                </c:pt>
                <c:pt idx="1349">
                  <c:v>40.79742499999999</c:v>
                </c:pt>
                <c:pt idx="1350">
                  <c:v>40.794293749999994</c:v>
                </c:pt>
                <c:pt idx="1351">
                  <c:v>40.790799999999997</c:v>
                </c:pt>
                <c:pt idx="1352">
                  <c:v>40.789081250000002</c:v>
                </c:pt>
                <c:pt idx="1353">
                  <c:v>40.789954999999999</c:v>
                </c:pt>
                <c:pt idx="1354">
                  <c:v>40.787076250000005</c:v>
                </c:pt>
                <c:pt idx="1355">
                  <c:v>40.787309999999998</c:v>
                </c:pt>
                <c:pt idx="1356">
                  <c:v>40.784914375</c:v>
                </c:pt>
                <c:pt idx="1357">
                  <c:v>40.785112499999997</c:v>
                </c:pt>
                <c:pt idx="1358">
                  <c:v>40.788072499999998</c:v>
                </c:pt>
                <c:pt idx="1359">
                  <c:v>40.782573124999999</c:v>
                </c:pt>
                <c:pt idx="1360">
                  <c:v>40.781493124999997</c:v>
                </c:pt>
                <c:pt idx="1361">
                  <c:v>40.781093749999997</c:v>
                </c:pt>
                <c:pt idx="1362">
                  <c:v>40.786553749999996</c:v>
                </c:pt>
                <c:pt idx="1363">
                  <c:v>40.784008750000005</c:v>
                </c:pt>
                <c:pt idx="1364">
                  <c:v>40.782331875000004</c:v>
                </c:pt>
                <c:pt idx="1365">
                  <c:v>40.784009375000004</c:v>
                </c:pt>
                <c:pt idx="1366">
                  <c:v>40.785496875</c:v>
                </c:pt>
                <c:pt idx="1367">
                  <c:v>40.783038124999997</c:v>
                </c:pt>
                <c:pt idx="1368">
                  <c:v>40.780763125000007</c:v>
                </c:pt>
                <c:pt idx="1369">
                  <c:v>40.774771250000001</c:v>
                </c:pt>
                <c:pt idx="1370">
                  <c:v>40.771988750000006</c:v>
                </c:pt>
                <c:pt idx="1371">
                  <c:v>40.770813750000002</c:v>
                </c:pt>
                <c:pt idx="1372">
                  <c:v>40.767981875000004</c:v>
                </c:pt>
                <c:pt idx="1373">
                  <c:v>40.770548750000003</c:v>
                </c:pt>
                <c:pt idx="1374">
                  <c:v>40.769996875000004</c:v>
                </c:pt>
                <c:pt idx="1375">
                  <c:v>40.770956249999998</c:v>
                </c:pt>
                <c:pt idx="1376">
                  <c:v>40.769984999999998</c:v>
                </c:pt>
                <c:pt idx="1377">
                  <c:v>40.769056249999998</c:v>
                </c:pt>
                <c:pt idx="1378">
                  <c:v>40.761075000000005</c:v>
                </c:pt>
                <c:pt idx="1379">
                  <c:v>40.763680000000008</c:v>
                </c:pt>
                <c:pt idx="1380">
                  <c:v>40.762863750000008</c:v>
                </c:pt>
                <c:pt idx="1381">
                  <c:v>40.761476875000014</c:v>
                </c:pt>
                <c:pt idx="1382">
                  <c:v>40.764801875000003</c:v>
                </c:pt>
                <c:pt idx="1383">
                  <c:v>40.763430624999998</c:v>
                </c:pt>
                <c:pt idx="1384">
                  <c:v>40.769011874999997</c:v>
                </c:pt>
                <c:pt idx="1385">
                  <c:v>40.767146249999996</c:v>
                </c:pt>
                <c:pt idx="1386">
                  <c:v>40.770698750000001</c:v>
                </c:pt>
                <c:pt idx="1387">
                  <c:v>40.765565000000002</c:v>
                </c:pt>
                <c:pt idx="1388">
                  <c:v>40.762490000000007</c:v>
                </c:pt>
                <c:pt idx="1389">
                  <c:v>40.759402500000007</c:v>
                </c:pt>
                <c:pt idx="1390">
                  <c:v>40.760651874999994</c:v>
                </c:pt>
                <c:pt idx="1391">
                  <c:v>40.760103749999992</c:v>
                </c:pt>
                <c:pt idx="1392">
                  <c:v>40.756573749999994</c:v>
                </c:pt>
                <c:pt idx="1393">
                  <c:v>40.752735624999993</c:v>
                </c:pt>
                <c:pt idx="1394">
                  <c:v>40.754828749999994</c:v>
                </c:pt>
                <c:pt idx="1395">
                  <c:v>40.750944374999996</c:v>
                </c:pt>
                <c:pt idx="1396">
                  <c:v>40.749618749999996</c:v>
                </c:pt>
                <c:pt idx="1397">
                  <c:v>40.75523312499999</c:v>
                </c:pt>
                <c:pt idx="1398">
                  <c:v>40.750118749999992</c:v>
                </c:pt>
                <c:pt idx="1399">
                  <c:v>40.753063125000004</c:v>
                </c:pt>
                <c:pt idx="1400">
                  <c:v>40.750356250000003</c:v>
                </c:pt>
                <c:pt idx="1401">
                  <c:v>40.757555624999995</c:v>
                </c:pt>
                <c:pt idx="1402">
                  <c:v>40.756129375</c:v>
                </c:pt>
                <c:pt idx="1403">
                  <c:v>40.759330624999997</c:v>
                </c:pt>
                <c:pt idx="1404">
                  <c:v>40.764764999999997</c:v>
                </c:pt>
                <c:pt idx="1405">
                  <c:v>40.766286249999993</c:v>
                </c:pt>
                <c:pt idx="1406">
                  <c:v>40.763058124999993</c:v>
                </c:pt>
                <c:pt idx="1407">
                  <c:v>40.763651249999995</c:v>
                </c:pt>
                <c:pt idx="1408">
                  <c:v>40.763255624999992</c:v>
                </c:pt>
                <c:pt idx="1409">
                  <c:v>40.764395624999999</c:v>
                </c:pt>
                <c:pt idx="1410">
                  <c:v>40.761559375000004</c:v>
                </c:pt>
                <c:pt idx="1411">
                  <c:v>40.762563749999998</c:v>
                </c:pt>
                <c:pt idx="1412">
                  <c:v>40.761519999999997</c:v>
                </c:pt>
                <c:pt idx="1413">
                  <c:v>40.755136874999998</c:v>
                </c:pt>
                <c:pt idx="1414">
                  <c:v>40.750588125</c:v>
                </c:pt>
                <c:pt idx="1415">
                  <c:v>40.747116875000003</c:v>
                </c:pt>
                <c:pt idx="1416">
                  <c:v>40.741938125000004</c:v>
                </c:pt>
                <c:pt idx="1417">
                  <c:v>40.739789375000008</c:v>
                </c:pt>
                <c:pt idx="1418">
                  <c:v>40.735148125000002</c:v>
                </c:pt>
                <c:pt idx="1419">
                  <c:v>40.732325625000001</c:v>
                </c:pt>
                <c:pt idx="1420">
                  <c:v>40.729169374999998</c:v>
                </c:pt>
                <c:pt idx="1421">
                  <c:v>40.724275624999997</c:v>
                </c:pt>
                <c:pt idx="1422">
                  <c:v>40.724736249999999</c:v>
                </c:pt>
                <c:pt idx="1423">
                  <c:v>40.725348750000002</c:v>
                </c:pt>
                <c:pt idx="1424">
                  <c:v>40.72731125</c:v>
                </c:pt>
                <c:pt idx="1425">
                  <c:v>40.724190624999999</c:v>
                </c:pt>
                <c:pt idx="1426">
                  <c:v>40.726380624999997</c:v>
                </c:pt>
                <c:pt idx="1427">
                  <c:v>40.723990624999999</c:v>
                </c:pt>
                <c:pt idx="1428">
                  <c:v>40.721075625000005</c:v>
                </c:pt>
                <c:pt idx="1429">
                  <c:v>40.716926250000007</c:v>
                </c:pt>
                <c:pt idx="1430">
                  <c:v>40.719491875000003</c:v>
                </c:pt>
                <c:pt idx="1431">
                  <c:v>40.716138749999999</c:v>
                </c:pt>
                <c:pt idx="1432">
                  <c:v>40.72034</c:v>
                </c:pt>
                <c:pt idx="1433">
                  <c:v>40.718675624999996</c:v>
                </c:pt>
                <c:pt idx="1434">
                  <c:v>40.721228125000003</c:v>
                </c:pt>
                <c:pt idx="1435">
                  <c:v>40.720409375000003</c:v>
                </c:pt>
                <c:pt idx="1436">
                  <c:v>40.718075000000006</c:v>
                </c:pt>
                <c:pt idx="1437">
                  <c:v>40.719279375000006</c:v>
                </c:pt>
                <c:pt idx="1438">
                  <c:v>40.719601250000004</c:v>
                </c:pt>
                <c:pt idx="1439">
                  <c:v>40.720147500000003</c:v>
                </c:pt>
                <c:pt idx="1440">
                  <c:v>40.714468125000003</c:v>
                </c:pt>
                <c:pt idx="1441">
                  <c:v>40.713978749999995</c:v>
                </c:pt>
                <c:pt idx="1442">
                  <c:v>40.708586250000003</c:v>
                </c:pt>
                <c:pt idx="1443">
                  <c:v>40.711291250000002</c:v>
                </c:pt>
                <c:pt idx="1444">
                  <c:v>40.713529375</c:v>
                </c:pt>
                <c:pt idx="1445">
                  <c:v>40.717217500000004</c:v>
                </c:pt>
                <c:pt idx="1446">
                  <c:v>40.719728750000009</c:v>
                </c:pt>
                <c:pt idx="1447">
                  <c:v>40.725539375000004</c:v>
                </c:pt>
                <c:pt idx="1448">
                  <c:v>40.722366875000006</c:v>
                </c:pt>
                <c:pt idx="1449">
                  <c:v>40.718674999999998</c:v>
                </c:pt>
                <c:pt idx="1450">
                  <c:v>40.716200000000001</c:v>
                </c:pt>
                <c:pt idx="1451">
                  <c:v>40.715997499999993</c:v>
                </c:pt>
                <c:pt idx="1452">
                  <c:v>40.717692499999991</c:v>
                </c:pt>
                <c:pt idx="1453">
                  <c:v>40.712673124999995</c:v>
                </c:pt>
                <c:pt idx="1454">
                  <c:v>40.708883749999998</c:v>
                </c:pt>
                <c:pt idx="1455">
                  <c:v>40.706996250000003</c:v>
                </c:pt>
                <c:pt idx="1456">
                  <c:v>40.706642500000008</c:v>
                </c:pt>
                <c:pt idx="1457">
                  <c:v>40.710053125000002</c:v>
                </c:pt>
                <c:pt idx="1458">
                  <c:v>40.711219375000006</c:v>
                </c:pt>
                <c:pt idx="1459">
                  <c:v>40.710630000000002</c:v>
                </c:pt>
                <c:pt idx="1460">
                  <c:v>40.709969375</c:v>
                </c:pt>
                <c:pt idx="1461">
                  <c:v>40.709321249999995</c:v>
                </c:pt>
                <c:pt idx="1462">
                  <c:v>40.70568875</c:v>
                </c:pt>
                <c:pt idx="1463">
                  <c:v>40.701765000000002</c:v>
                </c:pt>
                <c:pt idx="1464">
                  <c:v>40.703244375000004</c:v>
                </c:pt>
                <c:pt idx="1465">
                  <c:v>40.706060000000008</c:v>
                </c:pt>
                <c:pt idx="1466">
                  <c:v>40.707533750000003</c:v>
                </c:pt>
                <c:pt idx="1467">
                  <c:v>40.710287500000007</c:v>
                </c:pt>
                <c:pt idx="1468">
                  <c:v>40.708509374999998</c:v>
                </c:pt>
                <c:pt idx="1469">
                  <c:v>40.708460624999994</c:v>
                </c:pt>
                <c:pt idx="1470">
                  <c:v>40.709620000000001</c:v>
                </c:pt>
                <c:pt idx="1471">
                  <c:v>40.705443750000001</c:v>
                </c:pt>
                <c:pt idx="1472">
                  <c:v>40.707591250000007</c:v>
                </c:pt>
                <c:pt idx="1473">
                  <c:v>40.706082500000001</c:v>
                </c:pt>
                <c:pt idx="1474">
                  <c:v>40.705185624999999</c:v>
                </c:pt>
                <c:pt idx="1475">
                  <c:v>40.704247499999994</c:v>
                </c:pt>
                <c:pt idx="1476">
                  <c:v>40.705054999999994</c:v>
                </c:pt>
                <c:pt idx="1477">
                  <c:v>40.702059999999996</c:v>
                </c:pt>
                <c:pt idx="1478">
                  <c:v>40.703996874999994</c:v>
                </c:pt>
                <c:pt idx="1479">
                  <c:v>40.700528749999997</c:v>
                </c:pt>
                <c:pt idx="1480">
                  <c:v>40.702801250000007</c:v>
                </c:pt>
                <c:pt idx="1481">
                  <c:v>40.700690000000002</c:v>
                </c:pt>
                <c:pt idx="1482">
                  <c:v>40.700559374999997</c:v>
                </c:pt>
                <c:pt idx="1483">
                  <c:v>40.697035000000007</c:v>
                </c:pt>
                <c:pt idx="1484">
                  <c:v>40.697578125000007</c:v>
                </c:pt>
                <c:pt idx="1485">
                  <c:v>40.698683750000001</c:v>
                </c:pt>
                <c:pt idx="1486">
                  <c:v>40.695133125000005</c:v>
                </c:pt>
                <c:pt idx="1487">
                  <c:v>40.697720625000002</c:v>
                </c:pt>
                <c:pt idx="1488">
                  <c:v>40.691265000000008</c:v>
                </c:pt>
                <c:pt idx="1489">
                  <c:v>40.690340625000005</c:v>
                </c:pt>
                <c:pt idx="1490">
                  <c:v>40.688389375000007</c:v>
                </c:pt>
                <c:pt idx="1491">
                  <c:v>40.685067500000002</c:v>
                </c:pt>
                <c:pt idx="1492">
                  <c:v>40.678061875000004</c:v>
                </c:pt>
                <c:pt idx="1493">
                  <c:v>40.678070625000004</c:v>
                </c:pt>
                <c:pt idx="1494">
                  <c:v>40.677276249999998</c:v>
                </c:pt>
                <c:pt idx="1495">
                  <c:v>40.679920000000003</c:v>
                </c:pt>
                <c:pt idx="1496">
                  <c:v>40.674595625000009</c:v>
                </c:pt>
                <c:pt idx="1497">
                  <c:v>40.670259999999999</c:v>
                </c:pt>
                <c:pt idx="1498">
                  <c:v>40.664611875000006</c:v>
                </c:pt>
                <c:pt idx="1499">
                  <c:v>40.663070000000005</c:v>
                </c:pt>
                <c:pt idx="1500">
                  <c:v>40.658365625000009</c:v>
                </c:pt>
                <c:pt idx="1501">
                  <c:v>40.655788125000008</c:v>
                </c:pt>
                <c:pt idx="1502">
                  <c:v>40.655361875000004</c:v>
                </c:pt>
                <c:pt idx="1503">
                  <c:v>40.649363125000001</c:v>
                </c:pt>
                <c:pt idx="1504">
                  <c:v>40.657488125000008</c:v>
                </c:pt>
                <c:pt idx="1505">
                  <c:v>40.65571687500001</c:v>
                </c:pt>
                <c:pt idx="1506">
                  <c:v>40.659217500000004</c:v>
                </c:pt>
                <c:pt idx="1507">
                  <c:v>40.657881874999987</c:v>
                </c:pt>
                <c:pt idx="1508">
                  <c:v>40.659756874999999</c:v>
                </c:pt>
                <c:pt idx="1509">
                  <c:v>40.657515624999995</c:v>
                </c:pt>
                <c:pt idx="1510">
                  <c:v>40.657850624999995</c:v>
                </c:pt>
                <c:pt idx="1511">
                  <c:v>40.658893749999997</c:v>
                </c:pt>
                <c:pt idx="1512">
                  <c:v>40.658554375000001</c:v>
                </c:pt>
                <c:pt idx="1513">
                  <c:v>40.660036875000003</c:v>
                </c:pt>
                <c:pt idx="1514">
                  <c:v>40.662838125</c:v>
                </c:pt>
                <c:pt idx="1515">
                  <c:v>40.661848750000004</c:v>
                </c:pt>
                <c:pt idx="1516">
                  <c:v>40.662846875</c:v>
                </c:pt>
                <c:pt idx="1517">
                  <c:v>40.6644425</c:v>
                </c:pt>
                <c:pt idx="1518">
                  <c:v>40.668176250000009</c:v>
                </c:pt>
                <c:pt idx="1519">
                  <c:v>40.668631874999996</c:v>
                </c:pt>
                <c:pt idx="1520">
                  <c:v>40.665808124999998</c:v>
                </c:pt>
                <c:pt idx="1521">
                  <c:v>40.668235624999994</c:v>
                </c:pt>
                <c:pt idx="1522">
                  <c:v>40.667448749999998</c:v>
                </c:pt>
                <c:pt idx="1523">
                  <c:v>40.664384374999997</c:v>
                </c:pt>
                <c:pt idx="1524">
                  <c:v>40.664668749999997</c:v>
                </c:pt>
                <c:pt idx="1525">
                  <c:v>40.662499375000003</c:v>
                </c:pt>
                <c:pt idx="1526">
                  <c:v>40.660187499999999</c:v>
                </c:pt>
                <c:pt idx="1527">
                  <c:v>40.657185624999997</c:v>
                </c:pt>
                <c:pt idx="1528">
                  <c:v>40.656650624999997</c:v>
                </c:pt>
                <c:pt idx="1529">
                  <c:v>40.657116250000001</c:v>
                </c:pt>
                <c:pt idx="1530">
                  <c:v>40.650406250000003</c:v>
                </c:pt>
                <c:pt idx="1531">
                  <c:v>40.648599374999996</c:v>
                </c:pt>
                <c:pt idx="1532">
                  <c:v>40.646682499999997</c:v>
                </c:pt>
                <c:pt idx="1533">
                  <c:v>40.646065624999999</c:v>
                </c:pt>
                <c:pt idx="1534">
                  <c:v>40.644506249999992</c:v>
                </c:pt>
                <c:pt idx="1535">
                  <c:v>40.646216249999995</c:v>
                </c:pt>
                <c:pt idx="1536">
                  <c:v>40.64746375</c:v>
                </c:pt>
                <c:pt idx="1537">
                  <c:v>40.642352500000008</c:v>
                </c:pt>
                <c:pt idx="1538">
                  <c:v>40.639735000000002</c:v>
                </c:pt>
                <c:pt idx="1539">
                  <c:v>40.642143750000002</c:v>
                </c:pt>
                <c:pt idx="1540">
                  <c:v>40.639074999999998</c:v>
                </c:pt>
                <c:pt idx="1541">
                  <c:v>40.640066874999995</c:v>
                </c:pt>
                <c:pt idx="1542">
                  <c:v>40.63836062499999</c:v>
                </c:pt>
                <c:pt idx="1543">
                  <c:v>40.638324374999989</c:v>
                </c:pt>
                <c:pt idx="1544">
                  <c:v>40.635347500000002</c:v>
                </c:pt>
                <c:pt idx="1545">
                  <c:v>40.633766874999999</c:v>
                </c:pt>
                <c:pt idx="1546">
                  <c:v>40.638990624999998</c:v>
                </c:pt>
                <c:pt idx="1547">
                  <c:v>40.645806250000007</c:v>
                </c:pt>
                <c:pt idx="1548">
                  <c:v>40.649508125000004</c:v>
                </c:pt>
                <c:pt idx="1549">
                  <c:v>40.647433124999999</c:v>
                </c:pt>
                <c:pt idx="1550">
                  <c:v>40.644705000000002</c:v>
                </c:pt>
                <c:pt idx="1551">
                  <c:v>40.642971875000001</c:v>
                </c:pt>
                <c:pt idx="1552">
                  <c:v>40.639918125000008</c:v>
                </c:pt>
                <c:pt idx="1553">
                  <c:v>40.636463749999997</c:v>
                </c:pt>
                <c:pt idx="1554">
                  <c:v>40.635875624999997</c:v>
                </c:pt>
                <c:pt idx="1555">
                  <c:v>40.634061250000002</c:v>
                </c:pt>
                <c:pt idx="1556">
                  <c:v>40.630619374999995</c:v>
                </c:pt>
                <c:pt idx="1557">
                  <c:v>40.634195624999997</c:v>
                </c:pt>
                <c:pt idx="1558">
                  <c:v>40.636081874999995</c:v>
                </c:pt>
                <c:pt idx="1559">
                  <c:v>40.641408749999997</c:v>
                </c:pt>
                <c:pt idx="1560">
                  <c:v>40.645975624999998</c:v>
                </c:pt>
                <c:pt idx="1561">
                  <c:v>40.645989375000006</c:v>
                </c:pt>
                <c:pt idx="1562">
                  <c:v>40.644411875000003</c:v>
                </c:pt>
                <c:pt idx="1563">
                  <c:v>40.639166874999994</c:v>
                </c:pt>
                <c:pt idx="1564">
                  <c:v>40.636591249999995</c:v>
                </c:pt>
                <c:pt idx="1565">
                  <c:v>40.635980624999995</c:v>
                </c:pt>
                <c:pt idx="1566">
                  <c:v>40.63911375</c:v>
                </c:pt>
                <c:pt idx="1567">
                  <c:v>40.638820625000001</c:v>
                </c:pt>
                <c:pt idx="1568">
                  <c:v>40.636420625</c:v>
                </c:pt>
                <c:pt idx="1569">
                  <c:v>40.637333750000003</c:v>
                </c:pt>
                <c:pt idx="1570">
                  <c:v>40.635579999999997</c:v>
                </c:pt>
                <c:pt idx="1571">
                  <c:v>40.636849999999995</c:v>
                </c:pt>
                <c:pt idx="1572">
                  <c:v>40.638856249999996</c:v>
                </c:pt>
                <c:pt idx="1573">
                  <c:v>40.632881250000004</c:v>
                </c:pt>
                <c:pt idx="1574">
                  <c:v>40.629896875</c:v>
                </c:pt>
                <c:pt idx="1575">
                  <c:v>40.628283124999996</c:v>
                </c:pt>
                <c:pt idx="1576">
                  <c:v>40.622364374999997</c:v>
                </c:pt>
                <c:pt idx="1577">
                  <c:v>40.620022500000005</c:v>
                </c:pt>
                <c:pt idx="1578">
                  <c:v>40.621986249999999</c:v>
                </c:pt>
                <c:pt idx="1579">
                  <c:v>40.620813124999998</c:v>
                </c:pt>
                <c:pt idx="1580">
                  <c:v>40.616646875000001</c:v>
                </c:pt>
                <c:pt idx="1581">
                  <c:v>40.613880624999986</c:v>
                </c:pt>
                <c:pt idx="1582">
                  <c:v>40.608664375000004</c:v>
                </c:pt>
                <c:pt idx="1583">
                  <c:v>40.608227499999998</c:v>
                </c:pt>
                <c:pt idx="1584">
                  <c:v>40.609696875000004</c:v>
                </c:pt>
                <c:pt idx="1585">
                  <c:v>40.612596874999994</c:v>
                </c:pt>
                <c:pt idx="1586">
                  <c:v>40.614245625000002</c:v>
                </c:pt>
                <c:pt idx="1587">
                  <c:v>40.611548125000006</c:v>
                </c:pt>
                <c:pt idx="1588">
                  <c:v>40.612601875000003</c:v>
                </c:pt>
                <c:pt idx="1589">
                  <c:v>40.615378750000005</c:v>
                </c:pt>
                <c:pt idx="1590">
                  <c:v>40.615876875000005</c:v>
                </c:pt>
                <c:pt idx="1591">
                  <c:v>40.610083750000008</c:v>
                </c:pt>
                <c:pt idx="1592">
                  <c:v>40.613340625000006</c:v>
                </c:pt>
                <c:pt idx="1593">
                  <c:v>40.615760000000002</c:v>
                </c:pt>
                <c:pt idx="1594">
                  <c:v>40.612891875000003</c:v>
                </c:pt>
                <c:pt idx="1595">
                  <c:v>40.612195624999998</c:v>
                </c:pt>
                <c:pt idx="1596">
                  <c:v>40.616690624999997</c:v>
                </c:pt>
                <c:pt idx="1597">
                  <c:v>40.622395624999996</c:v>
                </c:pt>
                <c:pt idx="1598">
                  <c:v>40.627041249999991</c:v>
                </c:pt>
                <c:pt idx="1599">
                  <c:v>40.628059374999992</c:v>
                </c:pt>
                <c:pt idx="1600">
                  <c:v>40.629350000000002</c:v>
                </c:pt>
                <c:pt idx="1601">
                  <c:v>40.629300000000001</c:v>
                </c:pt>
                <c:pt idx="1602">
                  <c:v>40.631928125000009</c:v>
                </c:pt>
                <c:pt idx="1603">
                  <c:v>40.636015625000013</c:v>
                </c:pt>
                <c:pt idx="1604">
                  <c:v>40.642447500000003</c:v>
                </c:pt>
                <c:pt idx="1605">
                  <c:v>40.642995625000012</c:v>
                </c:pt>
                <c:pt idx="1606">
                  <c:v>40.645591249999995</c:v>
                </c:pt>
                <c:pt idx="1607">
                  <c:v>40.648195000000001</c:v>
                </c:pt>
                <c:pt idx="1608">
                  <c:v>40.648581874999991</c:v>
                </c:pt>
                <c:pt idx="1609">
                  <c:v>40.652055625000003</c:v>
                </c:pt>
                <c:pt idx="1610">
                  <c:v>40.658505625000004</c:v>
                </c:pt>
                <c:pt idx="1611">
                  <c:v>40.669304999999994</c:v>
                </c:pt>
                <c:pt idx="1612">
                  <c:v>40.67548875</c:v>
                </c:pt>
                <c:pt idx="1613">
                  <c:v>40.682100625000004</c:v>
                </c:pt>
                <c:pt idx="1614">
                  <c:v>40.686001249999997</c:v>
                </c:pt>
                <c:pt idx="1615">
                  <c:v>40.694513749999999</c:v>
                </c:pt>
                <c:pt idx="1616">
                  <c:v>40.701763750000005</c:v>
                </c:pt>
                <c:pt idx="1617">
                  <c:v>40.709545625000011</c:v>
                </c:pt>
                <c:pt idx="1618">
                  <c:v>40.71787937500001</c:v>
                </c:pt>
                <c:pt idx="1619">
                  <c:v>40.726397500000012</c:v>
                </c:pt>
                <c:pt idx="1620">
                  <c:v>40.729777500000012</c:v>
                </c:pt>
                <c:pt idx="1621">
                  <c:v>40.738140000000001</c:v>
                </c:pt>
                <c:pt idx="1622">
                  <c:v>40.747099375000005</c:v>
                </c:pt>
                <c:pt idx="1623">
                  <c:v>40.756257499999997</c:v>
                </c:pt>
                <c:pt idx="1624">
                  <c:v>40.76623687499999</c:v>
                </c:pt>
                <c:pt idx="1625">
                  <c:v>40.773203749999993</c:v>
                </c:pt>
                <c:pt idx="1626">
                  <c:v>40.781844374999991</c:v>
                </c:pt>
                <c:pt idx="1627">
                  <c:v>40.787119999999994</c:v>
                </c:pt>
                <c:pt idx="1628">
                  <c:v>40.797539375000007</c:v>
                </c:pt>
                <c:pt idx="1629">
                  <c:v>40.804669375000003</c:v>
                </c:pt>
                <c:pt idx="1630">
                  <c:v>40.813712500000001</c:v>
                </c:pt>
                <c:pt idx="1631">
                  <c:v>40.819518125000002</c:v>
                </c:pt>
                <c:pt idx="1632">
                  <c:v>40.826989375000004</c:v>
                </c:pt>
                <c:pt idx="1633">
                  <c:v>40.83357625</c:v>
                </c:pt>
                <c:pt idx="1634">
                  <c:v>40.838124999999998</c:v>
                </c:pt>
                <c:pt idx="1635">
                  <c:v>40.8455175</c:v>
                </c:pt>
                <c:pt idx="1636">
                  <c:v>40.853994999999998</c:v>
                </c:pt>
                <c:pt idx="1637">
                  <c:v>40.862420625000006</c:v>
                </c:pt>
                <c:pt idx="1638">
                  <c:v>40.868683750000002</c:v>
                </c:pt>
                <c:pt idx="1639">
                  <c:v>40.875437499999997</c:v>
                </c:pt>
                <c:pt idx="1640">
                  <c:v>40.882771875000003</c:v>
                </c:pt>
                <c:pt idx="1641">
                  <c:v>40.888795625000014</c:v>
                </c:pt>
                <c:pt idx="1642">
                  <c:v>40.894509999999997</c:v>
                </c:pt>
                <c:pt idx="1643">
                  <c:v>40.899749375000006</c:v>
                </c:pt>
                <c:pt idx="1644">
                  <c:v>40.902735000000007</c:v>
                </c:pt>
                <c:pt idx="1645">
                  <c:v>40.906715000000005</c:v>
                </c:pt>
                <c:pt idx="1646">
                  <c:v>40.911074374999998</c:v>
                </c:pt>
                <c:pt idx="1647">
                  <c:v>40.917041249999997</c:v>
                </c:pt>
                <c:pt idx="1648">
                  <c:v>40.922919999999998</c:v>
                </c:pt>
                <c:pt idx="1649">
                  <c:v>40.926439999999999</c:v>
                </c:pt>
                <c:pt idx="1650">
                  <c:v>40.933545625000001</c:v>
                </c:pt>
                <c:pt idx="1651">
                  <c:v>40.936599999999999</c:v>
                </c:pt>
                <c:pt idx="1652">
                  <c:v>40.943474999999999</c:v>
                </c:pt>
                <c:pt idx="1653">
                  <c:v>40.947634375000007</c:v>
                </c:pt>
                <c:pt idx="1654">
                  <c:v>40.951476875000004</c:v>
                </c:pt>
                <c:pt idx="1655">
                  <c:v>40.955920000000006</c:v>
                </c:pt>
                <c:pt idx="1656">
                  <c:v>40.961491250000009</c:v>
                </c:pt>
                <c:pt idx="1657">
                  <c:v>40.967450625000005</c:v>
                </c:pt>
                <c:pt idx="1658">
                  <c:v>40.971775624999992</c:v>
                </c:pt>
                <c:pt idx="1659">
                  <c:v>40.974788124999996</c:v>
                </c:pt>
                <c:pt idx="1660">
                  <c:v>40.980644374999997</c:v>
                </c:pt>
                <c:pt idx="1661">
                  <c:v>40.986301249999997</c:v>
                </c:pt>
                <c:pt idx="1662">
                  <c:v>40.991622499999998</c:v>
                </c:pt>
                <c:pt idx="1663">
                  <c:v>40.998363749999996</c:v>
                </c:pt>
                <c:pt idx="1664">
                  <c:v>41.004075624999992</c:v>
                </c:pt>
                <c:pt idx="1665">
                  <c:v>41.012417499999998</c:v>
                </c:pt>
                <c:pt idx="1666">
                  <c:v>41.017239374999996</c:v>
                </c:pt>
                <c:pt idx="1667">
                  <c:v>41.023732499999994</c:v>
                </c:pt>
                <c:pt idx="1668">
                  <c:v>41.02810749999999</c:v>
                </c:pt>
                <c:pt idx="1669">
                  <c:v>41.037935624999996</c:v>
                </c:pt>
                <c:pt idx="1670">
                  <c:v>41.045291249999998</c:v>
                </c:pt>
                <c:pt idx="1671">
                  <c:v>41.051783124999993</c:v>
                </c:pt>
                <c:pt idx="1672">
                  <c:v>41.055435624999994</c:v>
                </c:pt>
                <c:pt idx="1673">
                  <c:v>41.061483750000001</c:v>
                </c:pt>
                <c:pt idx="1674">
                  <c:v>41.069264374999996</c:v>
                </c:pt>
                <c:pt idx="1675">
                  <c:v>41.078268124999994</c:v>
                </c:pt>
                <c:pt idx="1676">
                  <c:v>41.083038125000009</c:v>
                </c:pt>
                <c:pt idx="1677">
                  <c:v>41.087553124999999</c:v>
                </c:pt>
                <c:pt idx="1678">
                  <c:v>41.093904375000001</c:v>
                </c:pt>
                <c:pt idx="1679">
                  <c:v>41.095750000000002</c:v>
                </c:pt>
                <c:pt idx="1680">
                  <c:v>41.09722687499999</c:v>
                </c:pt>
                <c:pt idx="1681">
                  <c:v>41.102808749999994</c:v>
                </c:pt>
                <c:pt idx="1682">
                  <c:v>41.107565624999999</c:v>
                </c:pt>
                <c:pt idx="1683">
                  <c:v>41.112186874999999</c:v>
                </c:pt>
                <c:pt idx="1684">
                  <c:v>41.115888750000003</c:v>
                </c:pt>
                <c:pt idx="1685">
                  <c:v>41.11590125</c:v>
                </c:pt>
                <c:pt idx="1686">
                  <c:v>41.120840624999992</c:v>
                </c:pt>
                <c:pt idx="1687">
                  <c:v>41.124301874999986</c:v>
                </c:pt>
                <c:pt idx="1688">
                  <c:v>41.129654374999994</c:v>
                </c:pt>
                <c:pt idx="1689">
                  <c:v>41.132769999999994</c:v>
                </c:pt>
                <c:pt idx="1690">
                  <c:v>41.136598124999999</c:v>
                </c:pt>
                <c:pt idx="1691">
                  <c:v>41.139960625000001</c:v>
                </c:pt>
                <c:pt idx="1692">
                  <c:v>41.144724375000003</c:v>
                </c:pt>
                <c:pt idx="1693">
                  <c:v>41.152488750000003</c:v>
                </c:pt>
                <c:pt idx="1694">
                  <c:v>41.157060625000007</c:v>
                </c:pt>
                <c:pt idx="1695">
                  <c:v>41.163661250000004</c:v>
                </c:pt>
                <c:pt idx="1696">
                  <c:v>41.174288750000002</c:v>
                </c:pt>
                <c:pt idx="1697">
                  <c:v>41.180975625000002</c:v>
                </c:pt>
                <c:pt idx="1698">
                  <c:v>41.187171875000004</c:v>
                </c:pt>
                <c:pt idx="1699">
                  <c:v>41.192251249999998</c:v>
                </c:pt>
                <c:pt idx="1700">
                  <c:v>41.198326875000006</c:v>
                </c:pt>
                <c:pt idx="1701">
                  <c:v>41.204525000000004</c:v>
                </c:pt>
                <c:pt idx="1702">
                  <c:v>41.209807500000004</c:v>
                </c:pt>
                <c:pt idx="1703">
                  <c:v>41.216397499999999</c:v>
                </c:pt>
                <c:pt idx="1704">
                  <c:v>41.221651250000001</c:v>
                </c:pt>
                <c:pt idx="1705">
                  <c:v>41.227129375000004</c:v>
                </c:pt>
                <c:pt idx="1706">
                  <c:v>41.231991250000007</c:v>
                </c:pt>
                <c:pt idx="1707">
                  <c:v>41.237295625000009</c:v>
                </c:pt>
                <c:pt idx="1708">
                  <c:v>41.239888125</c:v>
                </c:pt>
                <c:pt idx="1709">
                  <c:v>41.246034375000001</c:v>
                </c:pt>
                <c:pt idx="1710">
                  <c:v>41.250930000000004</c:v>
                </c:pt>
                <c:pt idx="1711">
                  <c:v>41.256363125</c:v>
                </c:pt>
                <c:pt idx="1712">
                  <c:v>41.256009999999996</c:v>
                </c:pt>
                <c:pt idx="1713">
                  <c:v>41.25967124999999</c:v>
                </c:pt>
                <c:pt idx="1714">
                  <c:v>41.262567499999989</c:v>
                </c:pt>
                <c:pt idx="1715">
                  <c:v>41.267087499999988</c:v>
                </c:pt>
                <c:pt idx="1716">
                  <c:v>41.273045625000002</c:v>
                </c:pt>
                <c:pt idx="1717">
                  <c:v>41.276743750000001</c:v>
                </c:pt>
                <c:pt idx="1718">
                  <c:v>41.280558124999999</c:v>
                </c:pt>
                <c:pt idx="1719">
                  <c:v>41.284531250000008</c:v>
                </c:pt>
                <c:pt idx="1720">
                  <c:v>41.286359375000004</c:v>
                </c:pt>
                <c:pt idx="1721">
                  <c:v>41.289336875000004</c:v>
                </c:pt>
                <c:pt idx="1722">
                  <c:v>41.293300000000002</c:v>
                </c:pt>
                <c:pt idx="1723">
                  <c:v>41.297655625000004</c:v>
                </c:pt>
                <c:pt idx="1724">
                  <c:v>41.303553750000006</c:v>
                </c:pt>
                <c:pt idx="1725">
                  <c:v>41.305293750000004</c:v>
                </c:pt>
                <c:pt idx="1726">
                  <c:v>41.311430000000001</c:v>
                </c:pt>
                <c:pt idx="1727">
                  <c:v>41.315279375000003</c:v>
                </c:pt>
                <c:pt idx="1728">
                  <c:v>41.322972499999999</c:v>
                </c:pt>
                <c:pt idx="1729">
                  <c:v>41.328523750000002</c:v>
                </c:pt>
                <c:pt idx="1730">
                  <c:v>41.334965624999995</c:v>
                </c:pt>
                <c:pt idx="1731">
                  <c:v>41.340967500000012</c:v>
                </c:pt>
                <c:pt idx="1732">
                  <c:v>41.348080000000003</c:v>
                </c:pt>
                <c:pt idx="1733">
                  <c:v>41.356526250000002</c:v>
                </c:pt>
                <c:pt idx="1734">
                  <c:v>41.363549999999996</c:v>
                </c:pt>
                <c:pt idx="1735">
                  <c:v>41.369274374999996</c:v>
                </c:pt>
                <c:pt idx="1736">
                  <c:v>41.378019999999999</c:v>
                </c:pt>
                <c:pt idx="1737">
                  <c:v>41.387920000000008</c:v>
                </c:pt>
                <c:pt idx="1738">
                  <c:v>41.392315000000011</c:v>
                </c:pt>
                <c:pt idx="1739">
                  <c:v>41.401139375000007</c:v>
                </c:pt>
                <c:pt idx="1740">
                  <c:v>41.412399375000007</c:v>
                </c:pt>
                <c:pt idx="1741">
                  <c:v>41.421601250000002</c:v>
                </c:pt>
                <c:pt idx="1742">
                  <c:v>41.428405624999996</c:v>
                </c:pt>
                <c:pt idx="1743">
                  <c:v>41.441100624999997</c:v>
                </c:pt>
                <c:pt idx="1744">
                  <c:v>41.449195624999994</c:v>
                </c:pt>
                <c:pt idx="1745">
                  <c:v>41.457377499999993</c:v>
                </c:pt>
                <c:pt idx="1746">
                  <c:v>41.467658749999998</c:v>
                </c:pt>
                <c:pt idx="1747">
                  <c:v>41.478336249999998</c:v>
                </c:pt>
                <c:pt idx="1748">
                  <c:v>41.487758125000013</c:v>
                </c:pt>
                <c:pt idx="1749">
                  <c:v>41.493651875000005</c:v>
                </c:pt>
                <c:pt idx="1750">
                  <c:v>41.504597500000003</c:v>
                </c:pt>
                <c:pt idx="1751">
                  <c:v>41.517020625000001</c:v>
                </c:pt>
                <c:pt idx="1752">
                  <c:v>41.528339375000002</c:v>
                </c:pt>
                <c:pt idx="1753">
                  <c:v>41.536029999999997</c:v>
                </c:pt>
                <c:pt idx="1754">
                  <c:v>41.545863749999995</c:v>
                </c:pt>
                <c:pt idx="1755">
                  <c:v>41.554351875000002</c:v>
                </c:pt>
                <c:pt idx="1756">
                  <c:v>41.559719375</c:v>
                </c:pt>
                <c:pt idx="1757">
                  <c:v>41.568531874999998</c:v>
                </c:pt>
                <c:pt idx="1758">
                  <c:v>41.577654375000002</c:v>
                </c:pt>
                <c:pt idx="1759">
                  <c:v>41.581863750000004</c:v>
                </c:pt>
                <c:pt idx="1760">
                  <c:v>41.588983124999999</c:v>
                </c:pt>
                <c:pt idx="1761">
                  <c:v>41.594095000000003</c:v>
                </c:pt>
                <c:pt idx="1762">
                  <c:v>41.600872500000008</c:v>
                </c:pt>
                <c:pt idx="1763">
                  <c:v>41.605421250000006</c:v>
                </c:pt>
                <c:pt idx="1764">
                  <c:v>41.615298125000002</c:v>
                </c:pt>
                <c:pt idx="1765">
                  <c:v>41.625662499999997</c:v>
                </c:pt>
                <c:pt idx="1766">
                  <c:v>41.630527499999992</c:v>
                </c:pt>
                <c:pt idx="1767">
                  <c:v>41.638265625000003</c:v>
                </c:pt>
                <c:pt idx="1768">
                  <c:v>41.647915625000003</c:v>
                </c:pt>
                <c:pt idx="1769">
                  <c:v>41.657350000000001</c:v>
                </c:pt>
                <c:pt idx="1770">
                  <c:v>41.667453125000002</c:v>
                </c:pt>
                <c:pt idx="1771">
                  <c:v>41.679379375000003</c:v>
                </c:pt>
                <c:pt idx="1772">
                  <c:v>41.686665625000003</c:v>
                </c:pt>
                <c:pt idx="1773">
                  <c:v>41.693272499999999</c:v>
                </c:pt>
                <c:pt idx="1774">
                  <c:v>41.700988125000009</c:v>
                </c:pt>
                <c:pt idx="1775">
                  <c:v>41.708594375000004</c:v>
                </c:pt>
                <c:pt idx="1776">
                  <c:v>41.718976874999989</c:v>
                </c:pt>
                <c:pt idx="1777">
                  <c:v>41.730412499999993</c:v>
                </c:pt>
                <c:pt idx="1778">
                  <c:v>41.737815624999996</c:v>
                </c:pt>
                <c:pt idx="1779">
                  <c:v>41.749847499999994</c:v>
                </c:pt>
                <c:pt idx="1780">
                  <c:v>41.753653125</c:v>
                </c:pt>
                <c:pt idx="1781">
                  <c:v>41.760726249999998</c:v>
                </c:pt>
                <c:pt idx="1782">
                  <c:v>41.767838750000003</c:v>
                </c:pt>
                <c:pt idx="1783">
                  <c:v>41.770339374999999</c:v>
                </c:pt>
                <c:pt idx="1784">
                  <c:v>41.773515625000002</c:v>
                </c:pt>
                <c:pt idx="1785">
                  <c:v>41.776355625000001</c:v>
                </c:pt>
                <c:pt idx="1786">
                  <c:v>41.780464375000001</c:v>
                </c:pt>
                <c:pt idx="1787">
                  <c:v>41.780901249999999</c:v>
                </c:pt>
                <c:pt idx="1788">
                  <c:v>41.783573750000002</c:v>
                </c:pt>
                <c:pt idx="1789">
                  <c:v>41.786735624999999</c:v>
                </c:pt>
                <c:pt idx="1790">
                  <c:v>41.792323124999996</c:v>
                </c:pt>
                <c:pt idx="1791">
                  <c:v>41.797313750000001</c:v>
                </c:pt>
                <c:pt idx="1792">
                  <c:v>41.794939375000006</c:v>
                </c:pt>
                <c:pt idx="1793">
                  <c:v>41.795407500000003</c:v>
                </c:pt>
                <c:pt idx="1794">
                  <c:v>41.795454375000006</c:v>
                </c:pt>
                <c:pt idx="1795">
                  <c:v>41.794898749999994</c:v>
                </c:pt>
                <c:pt idx="1796">
                  <c:v>41.798430625000002</c:v>
                </c:pt>
                <c:pt idx="1797">
                  <c:v>41.799818125000002</c:v>
                </c:pt>
                <c:pt idx="1798">
                  <c:v>41.801954375000001</c:v>
                </c:pt>
                <c:pt idx="1799">
                  <c:v>41.805469375000001</c:v>
                </c:pt>
                <c:pt idx="1800">
                  <c:v>41.808753124999996</c:v>
                </c:pt>
                <c:pt idx="1801">
                  <c:v>41.811562500000001</c:v>
                </c:pt>
                <c:pt idx="1802">
                  <c:v>41.813934375000002</c:v>
                </c:pt>
                <c:pt idx="1803">
                  <c:v>41.814930000000004</c:v>
                </c:pt>
                <c:pt idx="1804">
                  <c:v>41.818273125000005</c:v>
                </c:pt>
                <c:pt idx="1805">
                  <c:v>41.822051875000007</c:v>
                </c:pt>
                <c:pt idx="1806">
                  <c:v>41.821413749999998</c:v>
                </c:pt>
                <c:pt idx="1807">
                  <c:v>41.822775</c:v>
                </c:pt>
                <c:pt idx="1808">
                  <c:v>41.826726874999999</c:v>
                </c:pt>
                <c:pt idx="1809">
                  <c:v>41.823452500000002</c:v>
                </c:pt>
                <c:pt idx="1810">
                  <c:v>41.828818750000003</c:v>
                </c:pt>
                <c:pt idx="1811">
                  <c:v>41.828788750000001</c:v>
                </c:pt>
                <c:pt idx="1812">
                  <c:v>41.829292500000001</c:v>
                </c:pt>
                <c:pt idx="1813">
                  <c:v>41.826763124999999</c:v>
                </c:pt>
                <c:pt idx="1814">
                  <c:v>41.824144999999994</c:v>
                </c:pt>
                <c:pt idx="1815">
                  <c:v>41.826109374999994</c:v>
                </c:pt>
                <c:pt idx="1816">
                  <c:v>41.824302499999995</c:v>
                </c:pt>
                <c:pt idx="1817">
                  <c:v>41.823598750000002</c:v>
                </c:pt>
                <c:pt idx="1818">
                  <c:v>41.822741875000006</c:v>
                </c:pt>
                <c:pt idx="1819">
                  <c:v>41.820693124999998</c:v>
                </c:pt>
                <c:pt idx="1820">
                  <c:v>41.820761249999997</c:v>
                </c:pt>
                <c:pt idx="1821">
                  <c:v>41.818124375000004</c:v>
                </c:pt>
                <c:pt idx="1822">
                  <c:v>41.816664374999995</c:v>
                </c:pt>
                <c:pt idx="1823">
                  <c:v>41.817560624999999</c:v>
                </c:pt>
                <c:pt idx="1824">
                  <c:v>41.818124999999995</c:v>
                </c:pt>
                <c:pt idx="1825">
                  <c:v>41.823342500000003</c:v>
                </c:pt>
                <c:pt idx="1826">
                  <c:v>41.82108625</c:v>
                </c:pt>
                <c:pt idx="1827">
                  <c:v>41.825195000000001</c:v>
                </c:pt>
                <c:pt idx="1828">
                  <c:v>41.821624999999997</c:v>
                </c:pt>
                <c:pt idx="1829">
                  <c:v>41.824446874999992</c:v>
                </c:pt>
                <c:pt idx="1830">
                  <c:v>41.828128749999998</c:v>
                </c:pt>
                <c:pt idx="1831">
                  <c:v>41.825637499999992</c:v>
                </c:pt>
                <c:pt idx="1832">
                  <c:v>41.825180625000002</c:v>
                </c:pt>
                <c:pt idx="1833">
                  <c:v>41.827324375000003</c:v>
                </c:pt>
                <c:pt idx="1834">
                  <c:v>41.826839375000006</c:v>
                </c:pt>
                <c:pt idx="1835">
                  <c:v>41.827445000000004</c:v>
                </c:pt>
                <c:pt idx="1836">
                  <c:v>41.829479374999998</c:v>
                </c:pt>
                <c:pt idx="1837">
                  <c:v>41.83093375</c:v>
                </c:pt>
                <c:pt idx="1838">
                  <c:v>41.831890625</c:v>
                </c:pt>
                <c:pt idx="1839">
                  <c:v>41.829831874999996</c:v>
                </c:pt>
                <c:pt idx="1840">
                  <c:v>41.829974374999999</c:v>
                </c:pt>
                <c:pt idx="1841">
                  <c:v>41.826051249999999</c:v>
                </c:pt>
                <c:pt idx="1842">
                  <c:v>41.828382500000004</c:v>
                </c:pt>
                <c:pt idx="1843">
                  <c:v>41.822911875000003</c:v>
                </c:pt>
                <c:pt idx="1844">
                  <c:v>41.823726875000006</c:v>
                </c:pt>
                <c:pt idx="1845">
                  <c:v>41.821361250000002</c:v>
                </c:pt>
                <c:pt idx="1846">
                  <c:v>41.817834375000004</c:v>
                </c:pt>
                <c:pt idx="1847">
                  <c:v>41.818430624999998</c:v>
                </c:pt>
                <c:pt idx="1848">
                  <c:v>41.819663124999998</c:v>
                </c:pt>
                <c:pt idx="1849">
                  <c:v>41.817878750000006</c:v>
                </c:pt>
                <c:pt idx="1850">
                  <c:v>41.819566875000007</c:v>
                </c:pt>
                <c:pt idx="1851">
                  <c:v>41.817704374999998</c:v>
                </c:pt>
                <c:pt idx="1852">
                  <c:v>41.816556249999998</c:v>
                </c:pt>
                <c:pt idx="1853">
                  <c:v>41.813951874999994</c:v>
                </c:pt>
                <c:pt idx="1854">
                  <c:v>41.812292499999998</c:v>
                </c:pt>
                <c:pt idx="1855">
                  <c:v>41.810476874999992</c:v>
                </c:pt>
                <c:pt idx="1856">
                  <c:v>41.807423124999993</c:v>
                </c:pt>
                <c:pt idx="1857">
                  <c:v>41.810097499999998</c:v>
                </c:pt>
                <c:pt idx="1858">
                  <c:v>41.805272499999994</c:v>
                </c:pt>
                <c:pt idx="1859">
                  <c:v>41.806742499999999</c:v>
                </c:pt>
                <c:pt idx="1860">
                  <c:v>41.80481125</c:v>
                </c:pt>
                <c:pt idx="1861">
                  <c:v>41.803625624999995</c:v>
                </c:pt>
                <c:pt idx="1862">
                  <c:v>41.806754374999997</c:v>
                </c:pt>
                <c:pt idx="1863">
                  <c:v>41.807722499999997</c:v>
                </c:pt>
                <c:pt idx="1864">
                  <c:v>41.807658124999996</c:v>
                </c:pt>
                <c:pt idx="1865">
                  <c:v>41.808248749999997</c:v>
                </c:pt>
                <c:pt idx="1866">
                  <c:v>41.807450625000001</c:v>
                </c:pt>
                <c:pt idx="1867">
                  <c:v>41.808460624999988</c:v>
                </c:pt>
                <c:pt idx="1868">
                  <c:v>41.807619999999986</c:v>
                </c:pt>
                <c:pt idx="1869">
                  <c:v>41.807321249999987</c:v>
                </c:pt>
                <c:pt idx="1870">
                  <c:v>41.808941874999995</c:v>
                </c:pt>
                <c:pt idx="1871">
                  <c:v>41.812703124999999</c:v>
                </c:pt>
                <c:pt idx="1872">
                  <c:v>41.814769374999997</c:v>
                </c:pt>
                <c:pt idx="1873">
                  <c:v>41.815102500000002</c:v>
                </c:pt>
                <c:pt idx="1874">
                  <c:v>41.815718749999995</c:v>
                </c:pt>
                <c:pt idx="1875">
                  <c:v>41.815864999999988</c:v>
                </c:pt>
                <c:pt idx="1876">
                  <c:v>41.81983249999999</c:v>
                </c:pt>
                <c:pt idx="1877">
                  <c:v>41.82325749999999</c:v>
                </c:pt>
                <c:pt idx="1878">
                  <c:v>41.82280437499999</c:v>
                </c:pt>
                <c:pt idx="1879">
                  <c:v>41.819924374999992</c:v>
                </c:pt>
                <c:pt idx="1880">
                  <c:v>41.81625249999999</c:v>
                </c:pt>
                <c:pt idx="1881">
                  <c:v>41.81598249999999</c:v>
                </c:pt>
                <c:pt idx="1882">
                  <c:v>41.812768124999998</c:v>
                </c:pt>
                <c:pt idx="1883">
                  <c:v>41.812546249999997</c:v>
                </c:pt>
                <c:pt idx="1884">
                  <c:v>41.815314375</c:v>
                </c:pt>
                <c:pt idx="1885">
                  <c:v>41.818008124999992</c:v>
                </c:pt>
                <c:pt idx="1886">
                  <c:v>41.816785625000001</c:v>
                </c:pt>
                <c:pt idx="1887">
                  <c:v>41.816096250000008</c:v>
                </c:pt>
                <c:pt idx="1888">
                  <c:v>41.816456875</c:v>
                </c:pt>
                <c:pt idx="1889">
                  <c:v>41.816371875000002</c:v>
                </c:pt>
                <c:pt idx="1890">
                  <c:v>41.816093749999993</c:v>
                </c:pt>
                <c:pt idx="1891">
                  <c:v>41.812912499999996</c:v>
                </c:pt>
                <c:pt idx="1892">
                  <c:v>41.813860624999997</c:v>
                </c:pt>
                <c:pt idx="1893">
                  <c:v>41.813131249999991</c:v>
                </c:pt>
                <c:pt idx="1894">
                  <c:v>41.81099812499999</c:v>
                </c:pt>
                <c:pt idx="1895">
                  <c:v>41.812731249999992</c:v>
                </c:pt>
                <c:pt idx="1896">
                  <c:v>41.815833749999989</c:v>
                </c:pt>
                <c:pt idx="1897">
                  <c:v>41.816013749999989</c:v>
                </c:pt>
                <c:pt idx="1898">
                  <c:v>41.817748749999986</c:v>
                </c:pt>
                <c:pt idx="1899">
                  <c:v>41.819218124999985</c:v>
                </c:pt>
                <c:pt idx="1900">
                  <c:v>41.817392499999997</c:v>
                </c:pt>
                <c:pt idx="1901">
                  <c:v>41.815089374999992</c:v>
                </c:pt>
                <c:pt idx="1902">
                  <c:v>41.813070625000002</c:v>
                </c:pt>
                <c:pt idx="1903">
                  <c:v>41.810200000000009</c:v>
                </c:pt>
                <c:pt idx="1904">
                  <c:v>41.808458750000007</c:v>
                </c:pt>
                <c:pt idx="1905">
                  <c:v>41.810995000000005</c:v>
                </c:pt>
                <c:pt idx="1906">
                  <c:v>41.811863125000009</c:v>
                </c:pt>
                <c:pt idx="1907">
                  <c:v>41.813631875000006</c:v>
                </c:pt>
                <c:pt idx="1908">
                  <c:v>41.811754375000007</c:v>
                </c:pt>
                <c:pt idx="1909">
                  <c:v>41.812187500000007</c:v>
                </c:pt>
                <c:pt idx="1910">
                  <c:v>41.811468750000003</c:v>
                </c:pt>
                <c:pt idx="1911">
                  <c:v>41.81022875</c:v>
                </c:pt>
                <c:pt idx="1912">
                  <c:v>41.806858750000004</c:v>
                </c:pt>
                <c:pt idx="1913">
                  <c:v>41.8083575</c:v>
                </c:pt>
                <c:pt idx="1914">
                  <c:v>41.810613750000002</c:v>
                </c:pt>
                <c:pt idx="1915">
                  <c:v>41.810456249999994</c:v>
                </c:pt>
                <c:pt idx="1916">
                  <c:v>41.809001249999994</c:v>
                </c:pt>
                <c:pt idx="1917">
                  <c:v>41.810251249999993</c:v>
                </c:pt>
                <c:pt idx="1918">
                  <c:v>41.812356874999999</c:v>
                </c:pt>
                <c:pt idx="1919">
                  <c:v>41.808224375000002</c:v>
                </c:pt>
                <c:pt idx="1920">
                  <c:v>41.812333124999995</c:v>
                </c:pt>
                <c:pt idx="1921">
                  <c:v>41.806577499999996</c:v>
                </c:pt>
                <c:pt idx="1922">
                  <c:v>41.806513750000001</c:v>
                </c:pt>
                <c:pt idx="1923">
                  <c:v>41.807946874999999</c:v>
                </c:pt>
                <c:pt idx="1924">
                  <c:v>41.807098124999996</c:v>
                </c:pt>
                <c:pt idx="1925">
                  <c:v>41.807780625000007</c:v>
                </c:pt>
                <c:pt idx="1926">
                  <c:v>41.8035</c:v>
                </c:pt>
                <c:pt idx="1927">
                  <c:v>41.804371250000003</c:v>
                </c:pt>
                <c:pt idx="1928">
                  <c:v>41.807294375000005</c:v>
                </c:pt>
                <c:pt idx="1929">
                  <c:v>41.808408750000005</c:v>
                </c:pt>
                <c:pt idx="1930">
                  <c:v>41.804518750000007</c:v>
                </c:pt>
                <c:pt idx="1931">
                  <c:v>41.802791875000004</c:v>
                </c:pt>
                <c:pt idx="1932">
                  <c:v>41.802479999999996</c:v>
                </c:pt>
                <c:pt idx="1933">
                  <c:v>41.802958124999996</c:v>
                </c:pt>
                <c:pt idx="1934">
                  <c:v>41.798734999999994</c:v>
                </c:pt>
                <c:pt idx="1935">
                  <c:v>41.803023749999994</c:v>
                </c:pt>
                <c:pt idx="1936">
                  <c:v>41.798975000000006</c:v>
                </c:pt>
                <c:pt idx="1937">
                  <c:v>41.801911875000002</c:v>
                </c:pt>
                <c:pt idx="1938">
                  <c:v>41.803780625000009</c:v>
                </c:pt>
                <c:pt idx="1939">
                  <c:v>41.801441250000003</c:v>
                </c:pt>
                <c:pt idx="1940">
                  <c:v>41.801082500000007</c:v>
                </c:pt>
                <c:pt idx="1941">
                  <c:v>41.800226250000001</c:v>
                </c:pt>
                <c:pt idx="1942">
                  <c:v>41.803551875000004</c:v>
                </c:pt>
                <c:pt idx="1943">
                  <c:v>41.803548749999997</c:v>
                </c:pt>
                <c:pt idx="1944">
                  <c:v>41.801402500000002</c:v>
                </c:pt>
                <c:pt idx="1945">
                  <c:v>41.797300624999998</c:v>
                </c:pt>
                <c:pt idx="1946">
                  <c:v>41.799201249999996</c:v>
                </c:pt>
                <c:pt idx="1947">
                  <c:v>41.800172499999995</c:v>
                </c:pt>
                <c:pt idx="1948">
                  <c:v>41.799102499999996</c:v>
                </c:pt>
                <c:pt idx="1949">
                  <c:v>41.798162500000004</c:v>
                </c:pt>
                <c:pt idx="1950">
                  <c:v>41.802546249999999</c:v>
                </c:pt>
                <c:pt idx="1951">
                  <c:v>41.80071375</c:v>
                </c:pt>
                <c:pt idx="1952">
                  <c:v>41.8022025</c:v>
                </c:pt>
                <c:pt idx="1953">
                  <c:v>41.802812500000009</c:v>
                </c:pt>
                <c:pt idx="1954">
                  <c:v>41.80040125</c:v>
                </c:pt>
                <c:pt idx="1955">
                  <c:v>41.801101249999995</c:v>
                </c:pt>
                <c:pt idx="1956">
                  <c:v>41.801683750000002</c:v>
                </c:pt>
                <c:pt idx="1957">
                  <c:v>41.800984999999997</c:v>
                </c:pt>
                <c:pt idx="1958">
                  <c:v>41.801532499999993</c:v>
                </c:pt>
                <c:pt idx="1959">
                  <c:v>41.800961874999999</c:v>
                </c:pt>
                <c:pt idx="1960">
                  <c:v>41.801719999999996</c:v>
                </c:pt>
                <c:pt idx="1961">
                  <c:v>41.801745624999995</c:v>
                </c:pt>
                <c:pt idx="1962">
                  <c:v>41.801638750000002</c:v>
                </c:pt>
                <c:pt idx="1963">
                  <c:v>41.799186874999997</c:v>
                </c:pt>
                <c:pt idx="1964">
                  <c:v>41.796704999999996</c:v>
                </c:pt>
                <c:pt idx="1965">
                  <c:v>41.796611250000005</c:v>
                </c:pt>
                <c:pt idx="1966">
                  <c:v>41.794258749999997</c:v>
                </c:pt>
                <c:pt idx="1967">
                  <c:v>41.795204999999996</c:v>
                </c:pt>
                <c:pt idx="1968">
                  <c:v>41.795812499999997</c:v>
                </c:pt>
                <c:pt idx="1969">
                  <c:v>41.793564375000003</c:v>
                </c:pt>
                <c:pt idx="1970">
                  <c:v>41.793493124999998</c:v>
                </c:pt>
                <c:pt idx="1971">
                  <c:v>41.792578749999997</c:v>
                </c:pt>
                <c:pt idx="1972">
                  <c:v>41.790128750000001</c:v>
                </c:pt>
                <c:pt idx="1973">
                  <c:v>41.788759374999998</c:v>
                </c:pt>
                <c:pt idx="1974">
                  <c:v>41.788299999999992</c:v>
                </c:pt>
                <c:pt idx="1975">
                  <c:v>41.786274375000005</c:v>
                </c:pt>
                <c:pt idx="1976">
                  <c:v>41.786249375000011</c:v>
                </c:pt>
                <c:pt idx="1977">
                  <c:v>41.786133125000006</c:v>
                </c:pt>
                <c:pt idx="1978">
                  <c:v>41.785135625000002</c:v>
                </c:pt>
                <c:pt idx="1979">
                  <c:v>41.787259374999998</c:v>
                </c:pt>
                <c:pt idx="1980">
                  <c:v>41.792297500000004</c:v>
                </c:pt>
                <c:pt idx="1981">
                  <c:v>41.790456875000004</c:v>
                </c:pt>
                <c:pt idx="1982">
                  <c:v>41.789789374999998</c:v>
                </c:pt>
                <c:pt idx="1983">
                  <c:v>41.789614374999999</c:v>
                </c:pt>
                <c:pt idx="1984">
                  <c:v>41.78728375</c:v>
                </c:pt>
                <c:pt idx="1985">
                  <c:v>41.785456249999996</c:v>
                </c:pt>
                <c:pt idx="1986">
                  <c:v>41.783936874999995</c:v>
                </c:pt>
                <c:pt idx="1987">
                  <c:v>41.786266874999995</c:v>
                </c:pt>
                <c:pt idx="1988">
                  <c:v>41.788111249999993</c:v>
                </c:pt>
                <c:pt idx="1989">
                  <c:v>41.790452500000001</c:v>
                </c:pt>
                <c:pt idx="1990">
                  <c:v>41.79131125</c:v>
                </c:pt>
                <c:pt idx="1991">
                  <c:v>41.792271249999999</c:v>
                </c:pt>
                <c:pt idx="1992">
                  <c:v>41.790921249999997</c:v>
                </c:pt>
                <c:pt idx="1993">
                  <c:v>41.790116874999995</c:v>
                </c:pt>
                <c:pt idx="1994">
                  <c:v>41.790831875000002</c:v>
                </c:pt>
                <c:pt idx="1995">
                  <c:v>41.789873749999998</c:v>
                </c:pt>
                <c:pt idx="1996">
                  <c:v>41.790133750000003</c:v>
                </c:pt>
                <c:pt idx="1997">
                  <c:v>41.792839999999998</c:v>
                </c:pt>
                <c:pt idx="1998">
                  <c:v>41.794546249999996</c:v>
                </c:pt>
                <c:pt idx="1999">
                  <c:v>41.792955624999998</c:v>
                </c:pt>
                <c:pt idx="2000">
                  <c:v>41.793076875000004</c:v>
                </c:pt>
                <c:pt idx="2001">
                  <c:v>41.795499999999997</c:v>
                </c:pt>
                <c:pt idx="2002">
                  <c:v>41.797458749999997</c:v>
                </c:pt>
                <c:pt idx="2003">
                  <c:v>41.796458125000001</c:v>
                </c:pt>
                <c:pt idx="2004">
                  <c:v>41.795653125000001</c:v>
                </c:pt>
                <c:pt idx="2005">
                  <c:v>41.791323125000012</c:v>
                </c:pt>
                <c:pt idx="2006">
                  <c:v>41.790739375000008</c:v>
                </c:pt>
                <c:pt idx="2007">
                  <c:v>41.792426250000005</c:v>
                </c:pt>
                <c:pt idx="2008">
                  <c:v>41.793282499999997</c:v>
                </c:pt>
                <c:pt idx="2009">
                  <c:v>41.793326874999998</c:v>
                </c:pt>
                <c:pt idx="2010">
                  <c:v>41.794371249999998</c:v>
                </c:pt>
                <c:pt idx="2011">
                  <c:v>41.794281249999997</c:v>
                </c:pt>
                <c:pt idx="2012">
                  <c:v>41.789882499999997</c:v>
                </c:pt>
                <c:pt idx="2013">
                  <c:v>41.785297499999999</c:v>
                </c:pt>
                <c:pt idx="2014">
                  <c:v>41.780475625000001</c:v>
                </c:pt>
                <c:pt idx="2015">
                  <c:v>41.781858124999999</c:v>
                </c:pt>
                <c:pt idx="2016">
                  <c:v>41.781696249999996</c:v>
                </c:pt>
                <c:pt idx="2017">
                  <c:v>41.780611874999998</c:v>
                </c:pt>
                <c:pt idx="2018">
                  <c:v>41.777638750000001</c:v>
                </c:pt>
                <c:pt idx="2019">
                  <c:v>41.776060000000001</c:v>
                </c:pt>
                <c:pt idx="2020">
                  <c:v>41.776171875000003</c:v>
                </c:pt>
                <c:pt idx="2021">
                  <c:v>41.777201250000005</c:v>
                </c:pt>
                <c:pt idx="2022">
                  <c:v>41.778852499999985</c:v>
                </c:pt>
                <c:pt idx="2023">
                  <c:v>41.773767499999991</c:v>
                </c:pt>
                <c:pt idx="2024">
                  <c:v>41.77266749999999</c:v>
                </c:pt>
                <c:pt idx="2025">
                  <c:v>41.773294374999999</c:v>
                </c:pt>
                <c:pt idx="2026">
                  <c:v>41.770550625000006</c:v>
                </c:pt>
                <c:pt idx="2027">
                  <c:v>41.770418125000006</c:v>
                </c:pt>
                <c:pt idx="2028">
                  <c:v>41.770735625000007</c:v>
                </c:pt>
                <c:pt idx="2029">
                  <c:v>41.774378749999997</c:v>
                </c:pt>
                <c:pt idx="2030">
                  <c:v>41.779196874999997</c:v>
                </c:pt>
                <c:pt idx="2031">
                  <c:v>41.781993125</c:v>
                </c:pt>
                <c:pt idx="2032">
                  <c:v>41.782215000000001</c:v>
                </c:pt>
                <c:pt idx="2033">
                  <c:v>41.780498125000008</c:v>
                </c:pt>
                <c:pt idx="2034">
                  <c:v>41.78152875</c:v>
                </c:pt>
                <c:pt idx="2035">
                  <c:v>41.781439999999996</c:v>
                </c:pt>
                <c:pt idx="2036">
                  <c:v>41.779664374999996</c:v>
                </c:pt>
                <c:pt idx="2037">
                  <c:v>41.782160624999989</c:v>
                </c:pt>
                <c:pt idx="2038">
                  <c:v>41.780265624999991</c:v>
                </c:pt>
                <c:pt idx="2039">
                  <c:v>41.785869999999996</c:v>
                </c:pt>
                <c:pt idx="2040">
                  <c:v>41.785738125000002</c:v>
                </c:pt>
                <c:pt idx="2041">
                  <c:v>41.785188750000003</c:v>
                </c:pt>
                <c:pt idx="2042">
                  <c:v>41.783956875000001</c:v>
                </c:pt>
                <c:pt idx="2043">
                  <c:v>41.782102500000001</c:v>
                </c:pt>
                <c:pt idx="2044">
                  <c:v>41.781617499999996</c:v>
                </c:pt>
                <c:pt idx="2045">
                  <c:v>41.781472499999992</c:v>
                </c:pt>
                <c:pt idx="2046">
                  <c:v>41.779867500000002</c:v>
                </c:pt>
                <c:pt idx="2047">
                  <c:v>41.776367499999999</c:v>
                </c:pt>
                <c:pt idx="2048">
                  <c:v>41.778591874999996</c:v>
                </c:pt>
                <c:pt idx="2049">
                  <c:v>41.780763124999993</c:v>
                </c:pt>
                <c:pt idx="2050">
                  <c:v>41.78078124999999</c:v>
                </c:pt>
                <c:pt idx="2051">
                  <c:v>41.780273749999992</c:v>
                </c:pt>
                <c:pt idx="2052">
                  <c:v>41.778753124999994</c:v>
                </c:pt>
                <c:pt idx="2053">
                  <c:v>41.77713</c:v>
                </c:pt>
                <c:pt idx="2054">
                  <c:v>41.778017499999997</c:v>
                </c:pt>
                <c:pt idx="2055">
                  <c:v>41.77496</c:v>
                </c:pt>
                <c:pt idx="2056">
                  <c:v>41.777579999999993</c:v>
                </c:pt>
                <c:pt idx="2057">
                  <c:v>41.777913749999996</c:v>
                </c:pt>
                <c:pt idx="2058">
                  <c:v>41.776294999999998</c:v>
                </c:pt>
                <c:pt idx="2059">
                  <c:v>41.775666874999999</c:v>
                </c:pt>
                <c:pt idx="2060">
                  <c:v>41.777674374999997</c:v>
                </c:pt>
                <c:pt idx="2061">
                  <c:v>41.773863750000004</c:v>
                </c:pt>
                <c:pt idx="2062">
                  <c:v>41.774946875000005</c:v>
                </c:pt>
                <c:pt idx="2063">
                  <c:v>41.776533750000006</c:v>
                </c:pt>
                <c:pt idx="2064">
                  <c:v>41.769850000000005</c:v>
                </c:pt>
                <c:pt idx="2065">
                  <c:v>41.772034375000004</c:v>
                </c:pt>
                <c:pt idx="2066">
                  <c:v>41.769039374999998</c:v>
                </c:pt>
                <c:pt idx="2067">
                  <c:v>41.768720000000002</c:v>
                </c:pt>
                <c:pt idx="2068">
                  <c:v>41.772838749999998</c:v>
                </c:pt>
                <c:pt idx="2069">
                  <c:v>41.771893125000005</c:v>
                </c:pt>
                <c:pt idx="2070">
                  <c:v>41.771454374999998</c:v>
                </c:pt>
                <c:pt idx="2071">
                  <c:v>41.772590624999999</c:v>
                </c:pt>
                <c:pt idx="2072">
                  <c:v>41.768859374999991</c:v>
                </c:pt>
                <c:pt idx="2073">
                  <c:v>41.76753437499999</c:v>
                </c:pt>
                <c:pt idx="2074">
                  <c:v>41.765863749999987</c:v>
                </c:pt>
                <c:pt idx="2075">
                  <c:v>41.764416874999995</c:v>
                </c:pt>
                <c:pt idx="2076">
                  <c:v>41.764155624999994</c:v>
                </c:pt>
                <c:pt idx="2077">
                  <c:v>41.769046250000009</c:v>
                </c:pt>
                <c:pt idx="2078">
                  <c:v>41.769302500000009</c:v>
                </c:pt>
                <c:pt idx="2079">
                  <c:v>41.767328750000004</c:v>
                </c:pt>
                <c:pt idx="2080">
                  <c:v>41.772416249999999</c:v>
                </c:pt>
                <c:pt idx="2081">
                  <c:v>41.768347500000004</c:v>
                </c:pt>
                <c:pt idx="2082">
                  <c:v>41.769013749999992</c:v>
                </c:pt>
                <c:pt idx="2083">
                  <c:v>41.771480624999995</c:v>
                </c:pt>
                <c:pt idx="2084">
                  <c:v>41.767459375000001</c:v>
                </c:pt>
                <c:pt idx="2085">
                  <c:v>41.767474999999997</c:v>
                </c:pt>
                <c:pt idx="2086">
                  <c:v>41.767621249999998</c:v>
                </c:pt>
                <c:pt idx="2087">
                  <c:v>41.764289999999995</c:v>
                </c:pt>
                <c:pt idx="2088">
                  <c:v>41.765235625000003</c:v>
                </c:pt>
                <c:pt idx="2089">
                  <c:v>41.765961249999997</c:v>
                </c:pt>
                <c:pt idx="2090">
                  <c:v>41.769356250000001</c:v>
                </c:pt>
                <c:pt idx="2091">
                  <c:v>41.772718125000004</c:v>
                </c:pt>
                <c:pt idx="2092">
                  <c:v>41.770853750000001</c:v>
                </c:pt>
                <c:pt idx="2093">
                  <c:v>41.767123749999996</c:v>
                </c:pt>
                <c:pt idx="2094">
                  <c:v>41.763029999999993</c:v>
                </c:pt>
                <c:pt idx="2095">
                  <c:v>41.763776874999998</c:v>
                </c:pt>
                <c:pt idx="2096">
                  <c:v>41.762731250000002</c:v>
                </c:pt>
                <c:pt idx="2097">
                  <c:v>41.762361875000003</c:v>
                </c:pt>
                <c:pt idx="2098">
                  <c:v>41.7648875</c:v>
                </c:pt>
                <c:pt idx="2099">
                  <c:v>41.762180000000001</c:v>
                </c:pt>
                <c:pt idx="2100">
                  <c:v>41.766035000000002</c:v>
                </c:pt>
                <c:pt idx="2101">
                  <c:v>41.765754375000007</c:v>
                </c:pt>
                <c:pt idx="2102">
                  <c:v>41.764604999999996</c:v>
                </c:pt>
                <c:pt idx="2103">
                  <c:v>41.768978125000004</c:v>
                </c:pt>
                <c:pt idx="2104">
                  <c:v>41.768298749999992</c:v>
                </c:pt>
                <c:pt idx="2105">
                  <c:v>41.766588124999991</c:v>
                </c:pt>
                <c:pt idx="2106">
                  <c:v>41.769293124999997</c:v>
                </c:pt>
                <c:pt idx="2107">
                  <c:v>41.770736249999999</c:v>
                </c:pt>
                <c:pt idx="2108">
                  <c:v>41.772677499999993</c:v>
                </c:pt>
                <c:pt idx="2109">
                  <c:v>41.773401874999998</c:v>
                </c:pt>
                <c:pt idx="2110">
                  <c:v>41.778712499999997</c:v>
                </c:pt>
                <c:pt idx="2111">
                  <c:v>41.779315625000002</c:v>
                </c:pt>
                <c:pt idx="2112">
                  <c:v>41.781338750000003</c:v>
                </c:pt>
                <c:pt idx="2113">
                  <c:v>41.786336875000011</c:v>
                </c:pt>
                <c:pt idx="2114">
                  <c:v>41.784629375000009</c:v>
                </c:pt>
                <c:pt idx="2115">
                  <c:v>41.785148750000005</c:v>
                </c:pt>
                <c:pt idx="2116">
                  <c:v>41.784694375000001</c:v>
                </c:pt>
                <c:pt idx="2117">
                  <c:v>41.788600625000008</c:v>
                </c:pt>
                <c:pt idx="2118">
                  <c:v>41.790901249999997</c:v>
                </c:pt>
                <c:pt idx="2119">
                  <c:v>41.790261874999999</c:v>
                </c:pt>
                <c:pt idx="2120">
                  <c:v>41.791929999999994</c:v>
                </c:pt>
                <c:pt idx="2121">
                  <c:v>41.794693124999995</c:v>
                </c:pt>
                <c:pt idx="2122">
                  <c:v>41.793923749999998</c:v>
                </c:pt>
                <c:pt idx="2123">
                  <c:v>41.793931874999998</c:v>
                </c:pt>
                <c:pt idx="2124">
                  <c:v>41.793609375000003</c:v>
                </c:pt>
                <c:pt idx="2125">
                  <c:v>41.796379375000008</c:v>
                </c:pt>
                <c:pt idx="2126">
                  <c:v>41.795394375000001</c:v>
                </c:pt>
                <c:pt idx="2127">
                  <c:v>41.795703333333336</c:v>
                </c:pt>
                <c:pt idx="2128">
                  <c:v>41.79503571428571</c:v>
                </c:pt>
                <c:pt idx="2129">
                  <c:v>41.792023846153839</c:v>
                </c:pt>
                <c:pt idx="2130">
                  <c:v>41.795430000000003</c:v>
                </c:pt>
                <c:pt idx="2131">
                  <c:v>41.797760909090911</c:v>
                </c:pt>
                <c:pt idx="2132">
                  <c:v>41.797033999999996</c:v>
                </c:pt>
                <c:pt idx="2133">
                  <c:v>41.79318111111111</c:v>
                </c:pt>
                <c:pt idx="2134">
                  <c:v>41.792075000000004</c:v>
                </c:pt>
                <c:pt idx="2135">
                  <c:v>41.791151428571432</c:v>
                </c:pt>
                <c:pt idx="2136">
                  <c:v>41.79224</c:v>
                </c:pt>
                <c:pt idx="2137">
                  <c:v>41.793364000000004</c:v>
                </c:pt>
                <c:pt idx="2138">
                  <c:v>41.794382500000005</c:v>
                </c:pt>
                <c:pt idx="2139">
                  <c:v>41.793823333333336</c:v>
                </c:pt>
                <c:pt idx="2140">
                  <c:v>41.803854999999999</c:v>
                </c:pt>
                <c:pt idx="2141">
                  <c:v>41.794400000000003</c:v>
                </c:pt>
              </c:numCache>
            </c:numRef>
          </c:yVal>
          <c:smooth val="1"/>
          <c:extLst>
            <c:ext xmlns:c16="http://schemas.microsoft.com/office/drawing/2014/chart" uri="{C3380CC4-5D6E-409C-BE32-E72D297353CC}">
              <c16:uniqueId val="{00000001-FD98-4736-A401-E35C5670F787}"/>
            </c:ext>
          </c:extLst>
        </c:ser>
        <c:dLbls>
          <c:showLegendKey val="0"/>
          <c:showVal val="0"/>
          <c:showCatName val="0"/>
          <c:showSerName val="0"/>
          <c:showPercent val="0"/>
          <c:showBubbleSize val="0"/>
        </c:dLbls>
        <c:axId val="738114944"/>
        <c:axId val="738375168"/>
        <c:extLst/>
      </c:scatterChart>
      <c:scatterChart>
        <c:scatterStyle val="smoothMarker"/>
        <c:varyColors val="0"/>
        <c:ser>
          <c:idx val="3"/>
          <c:order val="2"/>
          <c:tx>
            <c:strRef>
              <c:f>'Derivatve &amp; rolling ave 100 KHz'!$D$5</c:f>
              <c:strCache>
                <c:ptCount val="1"/>
                <c:pt idx="0">
                  <c:v>1st derivative</c:v>
                </c:pt>
              </c:strCache>
            </c:strRef>
          </c:tx>
          <c:spPr>
            <a:ln w="12700">
              <a:solidFill>
                <a:schemeClr val="tx1">
                  <a:lumMod val="95000"/>
                  <a:lumOff val="5000"/>
                </a:schemeClr>
              </a:solidFill>
            </a:ln>
          </c:spPr>
          <c:marker>
            <c:symbol val="none"/>
          </c:marker>
          <c:xVal>
            <c:numRef>
              <c:f>'Derivatve &amp; rolling ave 100 KHz'!$K$6:$K$4000</c:f>
              <c:numCache>
                <c:formatCode>General</c:formatCode>
                <c:ptCount val="3995"/>
                <c:pt idx="0">
                  <c:v>20</c:v>
                </c:pt>
                <c:pt idx="1">
                  <c:v>20.033000000000001</c:v>
                </c:pt>
                <c:pt idx="2">
                  <c:v>20.066000000000003</c:v>
                </c:pt>
                <c:pt idx="3">
                  <c:v>20.100000000000001</c:v>
                </c:pt>
                <c:pt idx="4">
                  <c:v>20.133000000000003</c:v>
                </c:pt>
                <c:pt idx="5">
                  <c:v>20.166000000000004</c:v>
                </c:pt>
                <c:pt idx="6">
                  <c:v>20.200000000000003</c:v>
                </c:pt>
                <c:pt idx="7">
                  <c:v>20.232999999999997</c:v>
                </c:pt>
                <c:pt idx="8">
                  <c:v>20.265999999999998</c:v>
                </c:pt>
                <c:pt idx="9">
                  <c:v>20.299999999999997</c:v>
                </c:pt>
                <c:pt idx="10">
                  <c:v>20.332999999999998</c:v>
                </c:pt>
                <c:pt idx="11">
                  <c:v>20.366</c:v>
                </c:pt>
                <c:pt idx="12">
                  <c:v>20.399999999999999</c:v>
                </c:pt>
                <c:pt idx="13">
                  <c:v>20.433</c:v>
                </c:pt>
                <c:pt idx="14">
                  <c:v>20.466000000000001</c:v>
                </c:pt>
                <c:pt idx="15">
                  <c:v>20.5</c:v>
                </c:pt>
                <c:pt idx="16">
                  <c:v>20.533000000000001</c:v>
                </c:pt>
                <c:pt idx="17">
                  <c:v>20.566000000000003</c:v>
                </c:pt>
                <c:pt idx="18">
                  <c:v>20.6</c:v>
                </c:pt>
                <c:pt idx="19">
                  <c:v>20.633000000000003</c:v>
                </c:pt>
                <c:pt idx="20">
                  <c:v>20.666000000000004</c:v>
                </c:pt>
                <c:pt idx="21">
                  <c:v>20.700000000000003</c:v>
                </c:pt>
                <c:pt idx="22">
                  <c:v>20.732999999999997</c:v>
                </c:pt>
                <c:pt idx="23">
                  <c:v>20.765999999999998</c:v>
                </c:pt>
                <c:pt idx="24">
                  <c:v>20.799999999999997</c:v>
                </c:pt>
                <c:pt idx="25">
                  <c:v>20.832999999999998</c:v>
                </c:pt>
                <c:pt idx="26">
                  <c:v>20.866</c:v>
                </c:pt>
                <c:pt idx="27">
                  <c:v>20.9</c:v>
                </c:pt>
                <c:pt idx="28">
                  <c:v>20.933</c:v>
                </c:pt>
                <c:pt idx="29">
                  <c:v>20.966000000000001</c:v>
                </c:pt>
                <c:pt idx="30">
                  <c:v>21</c:v>
                </c:pt>
                <c:pt idx="31">
                  <c:v>21.033000000000001</c:v>
                </c:pt>
                <c:pt idx="32">
                  <c:v>21.066000000000003</c:v>
                </c:pt>
                <c:pt idx="33">
                  <c:v>21.1</c:v>
                </c:pt>
                <c:pt idx="34">
                  <c:v>21.133000000000003</c:v>
                </c:pt>
                <c:pt idx="35">
                  <c:v>21.166000000000004</c:v>
                </c:pt>
                <c:pt idx="36">
                  <c:v>21.200000000000003</c:v>
                </c:pt>
                <c:pt idx="37">
                  <c:v>21.232999999999997</c:v>
                </c:pt>
                <c:pt idx="38">
                  <c:v>21.265999999999998</c:v>
                </c:pt>
                <c:pt idx="39">
                  <c:v>21.299999999999997</c:v>
                </c:pt>
                <c:pt idx="40">
                  <c:v>21.332999999999998</c:v>
                </c:pt>
                <c:pt idx="41">
                  <c:v>21.366</c:v>
                </c:pt>
                <c:pt idx="42">
                  <c:v>21.4</c:v>
                </c:pt>
                <c:pt idx="43">
                  <c:v>21.433</c:v>
                </c:pt>
                <c:pt idx="44">
                  <c:v>21.466000000000001</c:v>
                </c:pt>
                <c:pt idx="45">
                  <c:v>21.5</c:v>
                </c:pt>
                <c:pt idx="46">
                  <c:v>21.533000000000001</c:v>
                </c:pt>
                <c:pt idx="47">
                  <c:v>21.566000000000003</c:v>
                </c:pt>
                <c:pt idx="48">
                  <c:v>21.6</c:v>
                </c:pt>
                <c:pt idx="49">
                  <c:v>21.633000000000003</c:v>
                </c:pt>
                <c:pt idx="50">
                  <c:v>21.666000000000004</c:v>
                </c:pt>
                <c:pt idx="51">
                  <c:v>21.700000000000003</c:v>
                </c:pt>
                <c:pt idx="52">
                  <c:v>21.732999999999997</c:v>
                </c:pt>
                <c:pt idx="53">
                  <c:v>21.765999999999998</c:v>
                </c:pt>
                <c:pt idx="54">
                  <c:v>21.799999999999997</c:v>
                </c:pt>
                <c:pt idx="55">
                  <c:v>21.832999999999998</c:v>
                </c:pt>
                <c:pt idx="56">
                  <c:v>21.866</c:v>
                </c:pt>
                <c:pt idx="57">
                  <c:v>21.9</c:v>
                </c:pt>
                <c:pt idx="58">
                  <c:v>21.933</c:v>
                </c:pt>
                <c:pt idx="59">
                  <c:v>21.966000000000001</c:v>
                </c:pt>
                <c:pt idx="60">
                  <c:v>22</c:v>
                </c:pt>
                <c:pt idx="61">
                  <c:v>22.033000000000001</c:v>
                </c:pt>
                <c:pt idx="62">
                  <c:v>22.066000000000003</c:v>
                </c:pt>
                <c:pt idx="63">
                  <c:v>22.099000000000004</c:v>
                </c:pt>
                <c:pt idx="64">
                  <c:v>22.133000000000003</c:v>
                </c:pt>
                <c:pt idx="65">
                  <c:v>22.166000000000004</c:v>
                </c:pt>
                <c:pt idx="66">
                  <c:v>22.198999999999998</c:v>
                </c:pt>
                <c:pt idx="67">
                  <c:v>22.232999999999997</c:v>
                </c:pt>
                <c:pt idx="68">
                  <c:v>22.265999999999998</c:v>
                </c:pt>
                <c:pt idx="69">
                  <c:v>22.298999999999999</c:v>
                </c:pt>
                <c:pt idx="70">
                  <c:v>22.332999999999998</c:v>
                </c:pt>
                <c:pt idx="71">
                  <c:v>22.366</c:v>
                </c:pt>
                <c:pt idx="72">
                  <c:v>22.399000000000001</c:v>
                </c:pt>
                <c:pt idx="73">
                  <c:v>22.433</c:v>
                </c:pt>
                <c:pt idx="74">
                  <c:v>22.466000000000001</c:v>
                </c:pt>
                <c:pt idx="75">
                  <c:v>22.499000000000002</c:v>
                </c:pt>
                <c:pt idx="76">
                  <c:v>22.533000000000001</c:v>
                </c:pt>
                <c:pt idx="77">
                  <c:v>22.566000000000003</c:v>
                </c:pt>
                <c:pt idx="78">
                  <c:v>22.599000000000004</c:v>
                </c:pt>
                <c:pt idx="79">
                  <c:v>22.633000000000003</c:v>
                </c:pt>
                <c:pt idx="80">
                  <c:v>22.666000000000004</c:v>
                </c:pt>
                <c:pt idx="81">
                  <c:v>22.698999999999998</c:v>
                </c:pt>
                <c:pt idx="82">
                  <c:v>22.732999999999997</c:v>
                </c:pt>
                <c:pt idx="83">
                  <c:v>22.765999999999998</c:v>
                </c:pt>
                <c:pt idx="84">
                  <c:v>22.798999999999999</c:v>
                </c:pt>
                <c:pt idx="85">
                  <c:v>22.832999999999998</c:v>
                </c:pt>
                <c:pt idx="86">
                  <c:v>22.866</c:v>
                </c:pt>
                <c:pt idx="87">
                  <c:v>22.899000000000001</c:v>
                </c:pt>
                <c:pt idx="88">
                  <c:v>22.933</c:v>
                </c:pt>
                <c:pt idx="89">
                  <c:v>22.966000000000001</c:v>
                </c:pt>
                <c:pt idx="90">
                  <c:v>22.999000000000002</c:v>
                </c:pt>
                <c:pt idx="91">
                  <c:v>23.033000000000001</c:v>
                </c:pt>
                <c:pt idx="92">
                  <c:v>23.066000000000003</c:v>
                </c:pt>
                <c:pt idx="93">
                  <c:v>23.099000000000004</c:v>
                </c:pt>
                <c:pt idx="94">
                  <c:v>23.133000000000003</c:v>
                </c:pt>
                <c:pt idx="95">
                  <c:v>23.166000000000004</c:v>
                </c:pt>
                <c:pt idx="96">
                  <c:v>23.198999999999998</c:v>
                </c:pt>
                <c:pt idx="97">
                  <c:v>23.232999999999997</c:v>
                </c:pt>
                <c:pt idx="98">
                  <c:v>23.265999999999998</c:v>
                </c:pt>
                <c:pt idx="99">
                  <c:v>23.298999999999999</c:v>
                </c:pt>
                <c:pt idx="100">
                  <c:v>23.332999999999998</c:v>
                </c:pt>
                <c:pt idx="101">
                  <c:v>23.366</c:v>
                </c:pt>
                <c:pt idx="102">
                  <c:v>23.399000000000001</c:v>
                </c:pt>
                <c:pt idx="103">
                  <c:v>23.433</c:v>
                </c:pt>
                <c:pt idx="104">
                  <c:v>23.466000000000001</c:v>
                </c:pt>
                <c:pt idx="105">
                  <c:v>23.499000000000002</c:v>
                </c:pt>
                <c:pt idx="106">
                  <c:v>23.533000000000001</c:v>
                </c:pt>
                <c:pt idx="107">
                  <c:v>23.566000000000003</c:v>
                </c:pt>
                <c:pt idx="108">
                  <c:v>23.599000000000004</c:v>
                </c:pt>
                <c:pt idx="109">
                  <c:v>23.633000000000003</c:v>
                </c:pt>
                <c:pt idx="110">
                  <c:v>23.666000000000004</c:v>
                </c:pt>
                <c:pt idx="111">
                  <c:v>23.698999999999998</c:v>
                </c:pt>
                <c:pt idx="112">
                  <c:v>23.732999999999997</c:v>
                </c:pt>
                <c:pt idx="113">
                  <c:v>23.765999999999998</c:v>
                </c:pt>
                <c:pt idx="114">
                  <c:v>23.798999999999999</c:v>
                </c:pt>
                <c:pt idx="115">
                  <c:v>23.832999999999998</c:v>
                </c:pt>
                <c:pt idx="116">
                  <c:v>23.866</c:v>
                </c:pt>
                <c:pt idx="117">
                  <c:v>23.899000000000001</c:v>
                </c:pt>
                <c:pt idx="118">
                  <c:v>23.933</c:v>
                </c:pt>
                <c:pt idx="119">
                  <c:v>23.966000000000001</c:v>
                </c:pt>
                <c:pt idx="120">
                  <c:v>23.999000000000002</c:v>
                </c:pt>
                <c:pt idx="121">
                  <c:v>24.033000000000001</c:v>
                </c:pt>
                <c:pt idx="122">
                  <c:v>24.066000000000003</c:v>
                </c:pt>
                <c:pt idx="123">
                  <c:v>24.099000000000004</c:v>
                </c:pt>
                <c:pt idx="124">
                  <c:v>24.133000000000003</c:v>
                </c:pt>
                <c:pt idx="125">
                  <c:v>24.166000000000004</c:v>
                </c:pt>
                <c:pt idx="126">
                  <c:v>24.198999999999998</c:v>
                </c:pt>
                <c:pt idx="127">
                  <c:v>24.232999999999997</c:v>
                </c:pt>
                <c:pt idx="128">
                  <c:v>24.265999999999998</c:v>
                </c:pt>
                <c:pt idx="129">
                  <c:v>24.298999999999999</c:v>
                </c:pt>
                <c:pt idx="130">
                  <c:v>24.332999999999998</c:v>
                </c:pt>
                <c:pt idx="131">
                  <c:v>24.366</c:v>
                </c:pt>
                <c:pt idx="132">
                  <c:v>24.399000000000001</c:v>
                </c:pt>
                <c:pt idx="133">
                  <c:v>24.433</c:v>
                </c:pt>
                <c:pt idx="134">
                  <c:v>24.466000000000001</c:v>
                </c:pt>
                <c:pt idx="135">
                  <c:v>24.499000000000002</c:v>
                </c:pt>
                <c:pt idx="136">
                  <c:v>24.533000000000001</c:v>
                </c:pt>
                <c:pt idx="137">
                  <c:v>24.566000000000003</c:v>
                </c:pt>
                <c:pt idx="138">
                  <c:v>24.599000000000004</c:v>
                </c:pt>
                <c:pt idx="139">
                  <c:v>24.633000000000003</c:v>
                </c:pt>
                <c:pt idx="140">
                  <c:v>24.666000000000004</c:v>
                </c:pt>
                <c:pt idx="141">
                  <c:v>24.698999999999998</c:v>
                </c:pt>
                <c:pt idx="142">
                  <c:v>24.732999999999997</c:v>
                </c:pt>
                <c:pt idx="143">
                  <c:v>24.765999999999998</c:v>
                </c:pt>
                <c:pt idx="144">
                  <c:v>24.798999999999999</c:v>
                </c:pt>
                <c:pt idx="145">
                  <c:v>24.832999999999998</c:v>
                </c:pt>
                <c:pt idx="146">
                  <c:v>24.866</c:v>
                </c:pt>
                <c:pt idx="147">
                  <c:v>24.899000000000001</c:v>
                </c:pt>
                <c:pt idx="148">
                  <c:v>24.933</c:v>
                </c:pt>
                <c:pt idx="149">
                  <c:v>24.966000000000001</c:v>
                </c:pt>
                <c:pt idx="150">
                  <c:v>24.999000000000002</c:v>
                </c:pt>
                <c:pt idx="151">
                  <c:v>25.033000000000001</c:v>
                </c:pt>
                <c:pt idx="152">
                  <c:v>25.066000000000003</c:v>
                </c:pt>
                <c:pt idx="153">
                  <c:v>25.099000000000004</c:v>
                </c:pt>
                <c:pt idx="154">
                  <c:v>25.133000000000003</c:v>
                </c:pt>
                <c:pt idx="155">
                  <c:v>25.166000000000004</c:v>
                </c:pt>
                <c:pt idx="156">
                  <c:v>25.198999999999998</c:v>
                </c:pt>
                <c:pt idx="157">
                  <c:v>25.232999999999997</c:v>
                </c:pt>
                <c:pt idx="158">
                  <c:v>25.265999999999998</c:v>
                </c:pt>
                <c:pt idx="159">
                  <c:v>25.298999999999999</c:v>
                </c:pt>
                <c:pt idx="160">
                  <c:v>25.332999999999998</c:v>
                </c:pt>
                <c:pt idx="161">
                  <c:v>25.366</c:v>
                </c:pt>
                <c:pt idx="162">
                  <c:v>25.399000000000001</c:v>
                </c:pt>
                <c:pt idx="163">
                  <c:v>25.433</c:v>
                </c:pt>
                <c:pt idx="164">
                  <c:v>25.466000000000001</c:v>
                </c:pt>
                <c:pt idx="165">
                  <c:v>25.499000000000002</c:v>
                </c:pt>
                <c:pt idx="166">
                  <c:v>25.533000000000001</c:v>
                </c:pt>
                <c:pt idx="167">
                  <c:v>25.566000000000003</c:v>
                </c:pt>
                <c:pt idx="168">
                  <c:v>25.599000000000004</c:v>
                </c:pt>
                <c:pt idx="169">
                  <c:v>25.633000000000003</c:v>
                </c:pt>
                <c:pt idx="170">
                  <c:v>25.666000000000004</c:v>
                </c:pt>
                <c:pt idx="171">
                  <c:v>25.698999999999998</c:v>
                </c:pt>
                <c:pt idx="172">
                  <c:v>25.732999999999997</c:v>
                </c:pt>
                <c:pt idx="173">
                  <c:v>25.765999999999998</c:v>
                </c:pt>
                <c:pt idx="174">
                  <c:v>25.798999999999999</c:v>
                </c:pt>
                <c:pt idx="175">
                  <c:v>25.832999999999998</c:v>
                </c:pt>
                <c:pt idx="176">
                  <c:v>25.866</c:v>
                </c:pt>
                <c:pt idx="177">
                  <c:v>25.899000000000001</c:v>
                </c:pt>
                <c:pt idx="178">
                  <c:v>25.933</c:v>
                </c:pt>
                <c:pt idx="179">
                  <c:v>25.966000000000001</c:v>
                </c:pt>
                <c:pt idx="180">
                  <c:v>25.999000000000002</c:v>
                </c:pt>
                <c:pt idx="181">
                  <c:v>26.033000000000001</c:v>
                </c:pt>
                <c:pt idx="182">
                  <c:v>26.066000000000003</c:v>
                </c:pt>
                <c:pt idx="183">
                  <c:v>26.099000000000004</c:v>
                </c:pt>
                <c:pt idx="184">
                  <c:v>26.133000000000003</c:v>
                </c:pt>
                <c:pt idx="185">
                  <c:v>26.166000000000004</c:v>
                </c:pt>
                <c:pt idx="186">
                  <c:v>26.198999999999998</c:v>
                </c:pt>
                <c:pt idx="187">
                  <c:v>26.232999999999997</c:v>
                </c:pt>
                <c:pt idx="188">
                  <c:v>26.265999999999998</c:v>
                </c:pt>
                <c:pt idx="189">
                  <c:v>26.298999999999999</c:v>
                </c:pt>
                <c:pt idx="190">
                  <c:v>26.332999999999998</c:v>
                </c:pt>
                <c:pt idx="191">
                  <c:v>26.366</c:v>
                </c:pt>
                <c:pt idx="192">
                  <c:v>26.399000000000001</c:v>
                </c:pt>
                <c:pt idx="193">
                  <c:v>26.433</c:v>
                </c:pt>
                <c:pt idx="194">
                  <c:v>26.466000000000001</c:v>
                </c:pt>
                <c:pt idx="195">
                  <c:v>26.499000000000002</c:v>
                </c:pt>
                <c:pt idx="196">
                  <c:v>26.533000000000001</c:v>
                </c:pt>
                <c:pt idx="197">
                  <c:v>26.566000000000003</c:v>
                </c:pt>
                <c:pt idx="198">
                  <c:v>26.599000000000004</c:v>
                </c:pt>
                <c:pt idx="199">
                  <c:v>26.633000000000003</c:v>
                </c:pt>
                <c:pt idx="200">
                  <c:v>26.666000000000004</c:v>
                </c:pt>
                <c:pt idx="201">
                  <c:v>26.698999999999998</c:v>
                </c:pt>
                <c:pt idx="202">
                  <c:v>26.732999999999997</c:v>
                </c:pt>
                <c:pt idx="203">
                  <c:v>26.765999999999998</c:v>
                </c:pt>
                <c:pt idx="204">
                  <c:v>26.798999999999999</c:v>
                </c:pt>
                <c:pt idx="205">
                  <c:v>26.832999999999998</c:v>
                </c:pt>
                <c:pt idx="206">
                  <c:v>26.866</c:v>
                </c:pt>
                <c:pt idx="207">
                  <c:v>26.899000000000001</c:v>
                </c:pt>
                <c:pt idx="208">
                  <c:v>26.933</c:v>
                </c:pt>
                <c:pt idx="209">
                  <c:v>26.966000000000001</c:v>
                </c:pt>
                <c:pt idx="210">
                  <c:v>26.999000000000002</c:v>
                </c:pt>
                <c:pt idx="211">
                  <c:v>27.033000000000001</c:v>
                </c:pt>
                <c:pt idx="212">
                  <c:v>27.066000000000003</c:v>
                </c:pt>
                <c:pt idx="213">
                  <c:v>27.099000000000004</c:v>
                </c:pt>
                <c:pt idx="214">
                  <c:v>27.133000000000003</c:v>
                </c:pt>
                <c:pt idx="215">
                  <c:v>27.166000000000004</c:v>
                </c:pt>
                <c:pt idx="216">
                  <c:v>27.198999999999998</c:v>
                </c:pt>
                <c:pt idx="217">
                  <c:v>27.232999999999997</c:v>
                </c:pt>
                <c:pt idx="218">
                  <c:v>27.265999999999998</c:v>
                </c:pt>
                <c:pt idx="219">
                  <c:v>27.298999999999999</c:v>
                </c:pt>
                <c:pt idx="220">
                  <c:v>27.332999999999998</c:v>
                </c:pt>
                <c:pt idx="221">
                  <c:v>27.366</c:v>
                </c:pt>
                <c:pt idx="222">
                  <c:v>27.399000000000001</c:v>
                </c:pt>
                <c:pt idx="223">
                  <c:v>27.433</c:v>
                </c:pt>
                <c:pt idx="224">
                  <c:v>27.466000000000001</c:v>
                </c:pt>
                <c:pt idx="225">
                  <c:v>27.499000000000002</c:v>
                </c:pt>
                <c:pt idx="226">
                  <c:v>27.533000000000001</c:v>
                </c:pt>
                <c:pt idx="227">
                  <c:v>27.566000000000003</c:v>
                </c:pt>
                <c:pt idx="228">
                  <c:v>27.599000000000004</c:v>
                </c:pt>
                <c:pt idx="229">
                  <c:v>27.633000000000003</c:v>
                </c:pt>
                <c:pt idx="230">
                  <c:v>27.666000000000004</c:v>
                </c:pt>
                <c:pt idx="231">
                  <c:v>27.698999999999998</c:v>
                </c:pt>
                <c:pt idx="232">
                  <c:v>27.732999999999997</c:v>
                </c:pt>
                <c:pt idx="233">
                  <c:v>27.765999999999998</c:v>
                </c:pt>
                <c:pt idx="234">
                  <c:v>27.798999999999999</c:v>
                </c:pt>
                <c:pt idx="235">
                  <c:v>27.832999999999998</c:v>
                </c:pt>
                <c:pt idx="236">
                  <c:v>27.866</c:v>
                </c:pt>
                <c:pt idx="237">
                  <c:v>27.899000000000001</c:v>
                </c:pt>
                <c:pt idx="238">
                  <c:v>27.933</c:v>
                </c:pt>
                <c:pt idx="239">
                  <c:v>27.966000000000001</c:v>
                </c:pt>
                <c:pt idx="240">
                  <c:v>27.999000000000002</c:v>
                </c:pt>
                <c:pt idx="241">
                  <c:v>28.033000000000001</c:v>
                </c:pt>
                <c:pt idx="242">
                  <c:v>28.066000000000003</c:v>
                </c:pt>
                <c:pt idx="243">
                  <c:v>28.099000000000004</c:v>
                </c:pt>
                <c:pt idx="244">
                  <c:v>28.133000000000003</c:v>
                </c:pt>
                <c:pt idx="245">
                  <c:v>28.166000000000004</c:v>
                </c:pt>
                <c:pt idx="246">
                  <c:v>28.198999999999998</c:v>
                </c:pt>
                <c:pt idx="247">
                  <c:v>28.232999999999997</c:v>
                </c:pt>
                <c:pt idx="248">
                  <c:v>28.265999999999998</c:v>
                </c:pt>
                <c:pt idx="249">
                  <c:v>28.298999999999999</c:v>
                </c:pt>
                <c:pt idx="250">
                  <c:v>28.332999999999998</c:v>
                </c:pt>
                <c:pt idx="251">
                  <c:v>28.366</c:v>
                </c:pt>
                <c:pt idx="252">
                  <c:v>28.399000000000001</c:v>
                </c:pt>
                <c:pt idx="253">
                  <c:v>28.433</c:v>
                </c:pt>
                <c:pt idx="254">
                  <c:v>28.466000000000001</c:v>
                </c:pt>
                <c:pt idx="255">
                  <c:v>28.499000000000002</c:v>
                </c:pt>
                <c:pt idx="256">
                  <c:v>28.533000000000001</c:v>
                </c:pt>
                <c:pt idx="257">
                  <c:v>28.566000000000003</c:v>
                </c:pt>
                <c:pt idx="258">
                  <c:v>28.599000000000004</c:v>
                </c:pt>
                <c:pt idx="259">
                  <c:v>28.633000000000003</c:v>
                </c:pt>
                <c:pt idx="260">
                  <c:v>28.666000000000004</c:v>
                </c:pt>
                <c:pt idx="261">
                  <c:v>28.698999999999998</c:v>
                </c:pt>
                <c:pt idx="262">
                  <c:v>28.732999999999997</c:v>
                </c:pt>
                <c:pt idx="263">
                  <c:v>28.765999999999998</c:v>
                </c:pt>
                <c:pt idx="264">
                  <c:v>28.798999999999999</c:v>
                </c:pt>
                <c:pt idx="265">
                  <c:v>28.832999999999998</c:v>
                </c:pt>
                <c:pt idx="266">
                  <c:v>28.866</c:v>
                </c:pt>
                <c:pt idx="267">
                  <c:v>28.899000000000001</c:v>
                </c:pt>
                <c:pt idx="268">
                  <c:v>28.933</c:v>
                </c:pt>
                <c:pt idx="269">
                  <c:v>28.966000000000001</c:v>
                </c:pt>
                <c:pt idx="270">
                  <c:v>28.999000000000002</c:v>
                </c:pt>
                <c:pt idx="271">
                  <c:v>29.033000000000001</c:v>
                </c:pt>
                <c:pt idx="272">
                  <c:v>29.066000000000003</c:v>
                </c:pt>
                <c:pt idx="273">
                  <c:v>29.099000000000004</c:v>
                </c:pt>
                <c:pt idx="274">
                  <c:v>29.133000000000003</c:v>
                </c:pt>
                <c:pt idx="275">
                  <c:v>29.166000000000004</c:v>
                </c:pt>
                <c:pt idx="276">
                  <c:v>29.198999999999998</c:v>
                </c:pt>
                <c:pt idx="277">
                  <c:v>29.232999999999997</c:v>
                </c:pt>
                <c:pt idx="278">
                  <c:v>29.265999999999998</c:v>
                </c:pt>
                <c:pt idx="279">
                  <c:v>29.298999999999999</c:v>
                </c:pt>
                <c:pt idx="280">
                  <c:v>29.332999999999998</c:v>
                </c:pt>
                <c:pt idx="281">
                  <c:v>29.366</c:v>
                </c:pt>
                <c:pt idx="282">
                  <c:v>29.399000000000001</c:v>
                </c:pt>
                <c:pt idx="283">
                  <c:v>29.432000000000002</c:v>
                </c:pt>
                <c:pt idx="284">
                  <c:v>29.466000000000001</c:v>
                </c:pt>
                <c:pt idx="285">
                  <c:v>29.499000000000002</c:v>
                </c:pt>
                <c:pt idx="286">
                  <c:v>29.532000000000004</c:v>
                </c:pt>
                <c:pt idx="287">
                  <c:v>29.566000000000003</c:v>
                </c:pt>
                <c:pt idx="288">
                  <c:v>29.599000000000004</c:v>
                </c:pt>
                <c:pt idx="289">
                  <c:v>29.631999999999998</c:v>
                </c:pt>
                <c:pt idx="290">
                  <c:v>29.666000000000004</c:v>
                </c:pt>
                <c:pt idx="291">
                  <c:v>29.698999999999998</c:v>
                </c:pt>
                <c:pt idx="292">
                  <c:v>29.731999999999999</c:v>
                </c:pt>
                <c:pt idx="293">
                  <c:v>29.765999999999998</c:v>
                </c:pt>
                <c:pt idx="294">
                  <c:v>29.798999999999999</c:v>
                </c:pt>
                <c:pt idx="295">
                  <c:v>29.832000000000001</c:v>
                </c:pt>
                <c:pt idx="296">
                  <c:v>29.866</c:v>
                </c:pt>
                <c:pt idx="297">
                  <c:v>29.899000000000001</c:v>
                </c:pt>
                <c:pt idx="298">
                  <c:v>29.932000000000002</c:v>
                </c:pt>
                <c:pt idx="299">
                  <c:v>29.966000000000001</c:v>
                </c:pt>
                <c:pt idx="300">
                  <c:v>29.999000000000002</c:v>
                </c:pt>
                <c:pt idx="301">
                  <c:v>30.032000000000004</c:v>
                </c:pt>
                <c:pt idx="302">
                  <c:v>30.066000000000003</c:v>
                </c:pt>
                <c:pt idx="303">
                  <c:v>30.099000000000004</c:v>
                </c:pt>
                <c:pt idx="304">
                  <c:v>30.131999999999998</c:v>
                </c:pt>
                <c:pt idx="305">
                  <c:v>30.166000000000004</c:v>
                </c:pt>
                <c:pt idx="306">
                  <c:v>30.198999999999998</c:v>
                </c:pt>
                <c:pt idx="307">
                  <c:v>30.231999999999999</c:v>
                </c:pt>
                <c:pt idx="308">
                  <c:v>30.265999999999998</c:v>
                </c:pt>
                <c:pt idx="309">
                  <c:v>30.298999999999999</c:v>
                </c:pt>
                <c:pt idx="310">
                  <c:v>30.332000000000001</c:v>
                </c:pt>
                <c:pt idx="311">
                  <c:v>30.366</c:v>
                </c:pt>
                <c:pt idx="312">
                  <c:v>30.399000000000001</c:v>
                </c:pt>
                <c:pt idx="313">
                  <c:v>30.432000000000002</c:v>
                </c:pt>
                <c:pt idx="314">
                  <c:v>30.466000000000001</c:v>
                </c:pt>
                <c:pt idx="315">
                  <c:v>30.499000000000002</c:v>
                </c:pt>
                <c:pt idx="316">
                  <c:v>30.532000000000004</c:v>
                </c:pt>
                <c:pt idx="317">
                  <c:v>30.566000000000003</c:v>
                </c:pt>
                <c:pt idx="318">
                  <c:v>30.599000000000004</c:v>
                </c:pt>
                <c:pt idx="319">
                  <c:v>30.631999999999998</c:v>
                </c:pt>
                <c:pt idx="320">
                  <c:v>30.666000000000004</c:v>
                </c:pt>
                <c:pt idx="321">
                  <c:v>30.698999999999998</c:v>
                </c:pt>
                <c:pt idx="322">
                  <c:v>30.731999999999999</c:v>
                </c:pt>
                <c:pt idx="323">
                  <c:v>30.765999999999998</c:v>
                </c:pt>
                <c:pt idx="324">
                  <c:v>30.798999999999999</c:v>
                </c:pt>
                <c:pt idx="325">
                  <c:v>30.832000000000001</c:v>
                </c:pt>
                <c:pt idx="326">
                  <c:v>30.866</c:v>
                </c:pt>
                <c:pt idx="327">
                  <c:v>30.899000000000001</c:v>
                </c:pt>
                <c:pt idx="328">
                  <c:v>30.932000000000002</c:v>
                </c:pt>
                <c:pt idx="329">
                  <c:v>30.966000000000001</c:v>
                </c:pt>
                <c:pt idx="330">
                  <c:v>30.999000000000002</c:v>
                </c:pt>
                <c:pt idx="331">
                  <c:v>31.032000000000004</c:v>
                </c:pt>
                <c:pt idx="332">
                  <c:v>31.066000000000003</c:v>
                </c:pt>
                <c:pt idx="333">
                  <c:v>31.099000000000004</c:v>
                </c:pt>
                <c:pt idx="334">
                  <c:v>31.131999999999998</c:v>
                </c:pt>
                <c:pt idx="335">
                  <c:v>31.166000000000004</c:v>
                </c:pt>
                <c:pt idx="336">
                  <c:v>31.198999999999998</c:v>
                </c:pt>
                <c:pt idx="337">
                  <c:v>31.231999999999999</c:v>
                </c:pt>
                <c:pt idx="338">
                  <c:v>31.265999999999998</c:v>
                </c:pt>
                <c:pt idx="339">
                  <c:v>31.298999999999999</c:v>
                </c:pt>
                <c:pt idx="340">
                  <c:v>31.332000000000001</c:v>
                </c:pt>
                <c:pt idx="341">
                  <c:v>31.366</c:v>
                </c:pt>
                <c:pt idx="342">
                  <c:v>31.399000000000001</c:v>
                </c:pt>
                <c:pt idx="343">
                  <c:v>31.432000000000002</c:v>
                </c:pt>
                <c:pt idx="344">
                  <c:v>31.466000000000001</c:v>
                </c:pt>
                <c:pt idx="345">
                  <c:v>31.499000000000002</c:v>
                </c:pt>
                <c:pt idx="346">
                  <c:v>31.532000000000004</c:v>
                </c:pt>
                <c:pt idx="347">
                  <c:v>31.566000000000003</c:v>
                </c:pt>
                <c:pt idx="348">
                  <c:v>31.599000000000004</c:v>
                </c:pt>
                <c:pt idx="349">
                  <c:v>31.631999999999998</c:v>
                </c:pt>
                <c:pt idx="350">
                  <c:v>31.666000000000004</c:v>
                </c:pt>
                <c:pt idx="351">
                  <c:v>31.698999999999998</c:v>
                </c:pt>
                <c:pt idx="352">
                  <c:v>31.731999999999999</c:v>
                </c:pt>
                <c:pt idx="353">
                  <c:v>31.765999999999998</c:v>
                </c:pt>
                <c:pt idx="354">
                  <c:v>31.798999999999999</c:v>
                </c:pt>
                <c:pt idx="355">
                  <c:v>31.832000000000001</c:v>
                </c:pt>
                <c:pt idx="356">
                  <c:v>31.866</c:v>
                </c:pt>
                <c:pt idx="357">
                  <c:v>31.899000000000001</c:v>
                </c:pt>
                <c:pt idx="358">
                  <c:v>31.932000000000002</c:v>
                </c:pt>
                <c:pt idx="359">
                  <c:v>31.966000000000001</c:v>
                </c:pt>
                <c:pt idx="360">
                  <c:v>31.999000000000002</c:v>
                </c:pt>
                <c:pt idx="361">
                  <c:v>32.032000000000004</c:v>
                </c:pt>
                <c:pt idx="362">
                  <c:v>32.066000000000003</c:v>
                </c:pt>
                <c:pt idx="363">
                  <c:v>32.099000000000004</c:v>
                </c:pt>
                <c:pt idx="364">
                  <c:v>32.131999999999998</c:v>
                </c:pt>
                <c:pt idx="365">
                  <c:v>32.166000000000004</c:v>
                </c:pt>
                <c:pt idx="366">
                  <c:v>32.198999999999998</c:v>
                </c:pt>
                <c:pt idx="367">
                  <c:v>32.231999999999999</c:v>
                </c:pt>
                <c:pt idx="368">
                  <c:v>32.265999999999998</c:v>
                </c:pt>
                <c:pt idx="369">
                  <c:v>32.298999999999999</c:v>
                </c:pt>
                <c:pt idx="370">
                  <c:v>32.332000000000001</c:v>
                </c:pt>
                <c:pt idx="371">
                  <c:v>32.366</c:v>
                </c:pt>
                <c:pt idx="372">
                  <c:v>32.399000000000001</c:v>
                </c:pt>
                <c:pt idx="373">
                  <c:v>32.432000000000002</c:v>
                </c:pt>
                <c:pt idx="374">
                  <c:v>32.466000000000001</c:v>
                </c:pt>
                <c:pt idx="375">
                  <c:v>32.499000000000002</c:v>
                </c:pt>
                <c:pt idx="376">
                  <c:v>32.532000000000004</c:v>
                </c:pt>
                <c:pt idx="377">
                  <c:v>32.566000000000003</c:v>
                </c:pt>
                <c:pt idx="378">
                  <c:v>32.599000000000004</c:v>
                </c:pt>
                <c:pt idx="379">
                  <c:v>32.631999999999998</c:v>
                </c:pt>
                <c:pt idx="380">
                  <c:v>32.666000000000004</c:v>
                </c:pt>
                <c:pt idx="381">
                  <c:v>32.698999999999998</c:v>
                </c:pt>
                <c:pt idx="382">
                  <c:v>32.731999999999999</c:v>
                </c:pt>
                <c:pt idx="383">
                  <c:v>32.765999999999998</c:v>
                </c:pt>
                <c:pt idx="384">
                  <c:v>32.798999999999999</c:v>
                </c:pt>
                <c:pt idx="385">
                  <c:v>32.832000000000001</c:v>
                </c:pt>
                <c:pt idx="386">
                  <c:v>32.866</c:v>
                </c:pt>
                <c:pt idx="387">
                  <c:v>32.899000000000001</c:v>
                </c:pt>
                <c:pt idx="388">
                  <c:v>32.932000000000002</c:v>
                </c:pt>
                <c:pt idx="389">
                  <c:v>32.966000000000001</c:v>
                </c:pt>
                <c:pt idx="390">
                  <c:v>32.999000000000002</c:v>
                </c:pt>
                <c:pt idx="391">
                  <c:v>33.032000000000004</c:v>
                </c:pt>
                <c:pt idx="392">
                  <c:v>33.066000000000003</c:v>
                </c:pt>
                <c:pt idx="393">
                  <c:v>33.099000000000004</c:v>
                </c:pt>
                <c:pt idx="394">
                  <c:v>33.131999999999998</c:v>
                </c:pt>
                <c:pt idx="395">
                  <c:v>33.166000000000004</c:v>
                </c:pt>
                <c:pt idx="396">
                  <c:v>33.198999999999998</c:v>
                </c:pt>
                <c:pt idx="397">
                  <c:v>33.231999999999999</c:v>
                </c:pt>
                <c:pt idx="398">
                  <c:v>33.265999999999998</c:v>
                </c:pt>
                <c:pt idx="399">
                  <c:v>33.298999999999999</c:v>
                </c:pt>
                <c:pt idx="400">
                  <c:v>33.332000000000001</c:v>
                </c:pt>
                <c:pt idx="401">
                  <c:v>33.366</c:v>
                </c:pt>
                <c:pt idx="402">
                  <c:v>33.399000000000001</c:v>
                </c:pt>
                <c:pt idx="403">
                  <c:v>33.432000000000002</c:v>
                </c:pt>
                <c:pt idx="404">
                  <c:v>33.466000000000001</c:v>
                </c:pt>
                <c:pt idx="405">
                  <c:v>33.499000000000002</c:v>
                </c:pt>
                <c:pt idx="406">
                  <c:v>33.532000000000004</c:v>
                </c:pt>
                <c:pt idx="407">
                  <c:v>33.566000000000003</c:v>
                </c:pt>
                <c:pt idx="408">
                  <c:v>33.599000000000004</c:v>
                </c:pt>
                <c:pt idx="409">
                  <c:v>33.631999999999998</c:v>
                </c:pt>
                <c:pt idx="410">
                  <c:v>33.666000000000004</c:v>
                </c:pt>
                <c:pt idx="411">
                  <c:v>33.698999999999998</c:v>
                </c:pt>
                <c:pt idx="412">
                  <c:v>33.731999999999999</c:v>
                </c:pt>
                <c:pt idx="413">
                  <c:v>33.765999999999998</c:v>
                </c:pt>
                <c:pt idx="414">
                  <c:v>33.798999999999999</c:v>
                </c:pt>
                <c:pt idx="415">
                  <c:v>33.832000000000001</c:v>
                </c:pt>
                <c:pt idx="416">
                  <c:v>33.866</c:v>
                </c:pt>
                <c:pt idx="417">
                  <c:v>33.899000000000001</c:v>
                </c:pt>
                <c:pt idx="418">
                  <c:v>33.932000000000002</c:v>
                </c:pt>
                <c:pt idx="419">
                  <c:v>33.966000000000001</c:v>
                </c:pt>
                <c:pt idx="420">
                  <c:v>33.999000000000002</c:v>
                </c:pt>
                <c:pt idx="421">
                  <c:v>34.032000000000004</c:v>
                </c:pt>
                <c:pt idx="422">
                  <c:v>34.066000000000003</c:v>
                </c:pt>
                <c:pt idx="423">
                  <c:v>34.099000000000004</c:v>
                </c:pt>
                <c:pt idx="424">
                  <c:v>34.131999999999998</c:v>
                </c:pt>
                <c:pt idx="425">
                  <c:v>34.166000000000004</c:v>
                </c:pt>
                <c:pt idx="426">
                  <c:v>34.198999999999998</c:v>
                </c:pt>
                <c:pt idx="427">
                  <c:v>34.231999999999999</c:v>
                </c:pt>
                <c:pt idx="428">
                  <c:v>34.265999999999998</c:v>
                </c:pt>
                <c:pt idx="429">
                  <c:v>34.298999999999999</c:v>
                </c:pt>
                <c:pt idx="430">
                  <c:v>34.332000000000001</c:v>
                </c:pt>
                <c:pt idx="431">
                  <c:v>34.366</c:v>
                </c:pt>
                <c:pt idx="432">
                  <c:v>34.399000000000001</c:v>
                </c:pt>
                <c:pt idx="433">
                  <c:v>34.432000000000002</c:v>
                </c:pt>
                <c:pt idx="434">
                  <c:v>34.466000000000001</c:v>
                </c:pt>
                <c:pt idx="435">
                  <c:v>34.499000000000002</c:v>
                </c:pt>
                <c:pt idx="436">
                  <c:v>34.532000000000004</c:v>
                </c:pt>
                <c:pt idx="437">
                  <c:v>34.566000000000003</c:v>
                </c:pt>
                <c:pt idx="438">
                  <c:v>34.599000000000004</c:v>
                </c:pt>
                <c:pt idx="439">
                  <c:v>34.631999999999998</c:v>
                </c:pt>
                <c:pt idx="440">
                  <c:v>34.666000000000004</c:v>
                </c:pt>
                <c:pt idx="441">
                  <c:v>34.698999999999998</c:v>
                </c:pt>
                <c:pt idx="442">
                  <c:v>34.731999999999999</c:v>
                </c:pt>
                <c:pt idx="443">
                  <c:v>34.765999999999998</c:v>
                </c:pt>
                <c:pt idx="444">
                  <c:v>34.798999999999999</c:v>
                </c:pt>
                <c:pt idx="445">
                  <c:v>34.832000000000001</c:v>
                </c:pt>
                <c:pt idx="446">
                  <c:v>34.866</c:v>
                </c:pt>
                <c:pt idx="447">
                  <c:v>34.899000000000001</c:v>
                </c:pt>
                <c:pt idx="448">
                  <c:v>34.932000000000002</c:v>
                </c:pt>
                <c:pt idx="449">
                  <c:v>34.966000000000001</c:v>
                </c:pt>
                <c:pt idx="450">
                  <c:v>34.999000000000002</c:v>
                </c:pt>
                <c:pt idx="451">
                  <c:v>35.032000000000004</c:v>
                </c:pt>
                <c:pt idx="452">
                  <c:v>35.066000000000003</c:v>
                </c:pt>
                <c:pt idx="453">
                  <c:v>35.099000000000004</c:v>
                </c:pt>
                <c:pt idx="454">
                  <c:v>35.131999999999998</c:v>
                </c:pt>
                <c:pt idx="455">
                  <c:v>35.166000000000004</c:v>
                </c:pt>
                <c:pt idx="456">
                  <c:v>35.198999999999998</c:v>
                </c:pt>
                <c:pt idx="457">
                  <c:v>35.231999999999999</c:v>
                </c:pt>
                <c:pt idx="458">
                  <c:v>35.265999999999998</c:v>
                </c:pt>
                <c:pt idx="459">
                  <c:v>35.298999999999999</c:v>
                </c:pt>
                <c:pt idx="460">
                  <c:v>35.332000000000001</c:v>
                </c:pt>
                <c:pt idx="461">
                  <c:v>35.366</c:v>
                </c:pt>
                <c:pt idx="462">
                  <c:v>35.399000000000001</c:v>
                </c:pt>
                <c:pt idx="463">
                  <c:v>35.432000000000002</c:v>
                </c:pt>
                <c:pt idx="464">
                  <c:v>35.466000000000001</c:v>
                </c:pt>
                <c:pt idx="465">
                  <c:v>35.499000000000002</c:v>
                </c:pt>
                <c:pt idx="466">
                  <c:v>35.532000000000004</c:v>
                </c:pt>
                <c:pt idx="467">
                  <c:v>35.566000000000003</c:v>
                </c:pt>
                <c:pt idx="468">
                  <c:v>35.599000000000004</c:v>
                </c:pt>
                <c:pt idx="469">
                  <c:v>35.631999999999998</c:v>
                </c:pt>
                <c:pt idx="470">
                  <c:v>35.666000000000004</c:v>
                </c:pt>
                <c:pt idx="471">
                  <c:v>35.698999999999998</c:v>
                </c:pt>
                <c:pt idx="472">
                  <c:v>35.731999999999999</c:v>
                </c:pt>
                <c:pt idx="473">
                  <c:v>35.765999999999998</c:v>
                </c:pt>
                <c:pt idx="474">
                  <c:v>35.798999999999999</c:v>
                </c:pt>
                <c:pt idx="475">
                  <c:v>35.832000000000001</c:v>
                </c:pt>
                <c:pt idx="476">
                  <c:v>35.866</c:v>
                </c:pt>
                <c:pt idx="477">
                  <c:v>35.899000000000001</c:v>
                </c:pt>
                <c:pt idx="478">
                  <c:v>35.932000000000002</c:v>
                </c:pt>
                <c:pt idx="479">
                  <c:v>35.966000000000001</c:v>
                </c:pt>
                <c:pt idx="480">
                  <c:v>35.999000000000002</c:v>
                </c:pt>
                <c:pt idx="481">
                  <c:v>36.032000000000004</c:v>
                </c:pt>
                <c:pt idx="482">
                  <c:v>36.066000000000003</c:v>
                </c:pt>
                <c:pt idx="483">
                  <c:v>36.099000000000004</c:v>
                </c:pt>
                <c:pt idx="484">
                  <c:v>36.131999999999998</c:v>
                </c:pt>
                <c:pt idx="485">
                  <c:v>36.166000000000004</c:v>
                </c:pt>
                <c:pt idx="486">
                  <c:v>36.198999999999998</c:v>
                </c:pt>
                <c:pt idx="487">
                  <c:v>36.231999999999999</c:v>
                </c:pt>
                <c:pt idx="488">
                  <c:v>36.265999999999998</c:v>
                </c:pt>
                <c:pt idx="489">
                  <c:v>36.298999999999999</c:v>
                </c:pt>
                <c:pt idx="490">
                  <c:v>36.332000000000001</c:v>
                </c:pt>
                <c:pt idx="491">
                  <c:v>36.366</c:v>
                </c:pt>
                <c:pt idx="492">
                  <c:v>36.399000000000001</c:v>
                </c:pt>
                <c:pt idx="493">
                  <c:v>36.432000000000002</c:v>
                </c:pt>
                <c:pt idx="494">
                  <c:v>36.466000000000001</c:v>
                </c:pt>
                <c:pt idx="495">
                  <c:v>36.499000000000002</c:v>
                </c:pt>
                <c:pt idx="496">
                  <c:v>36.532000000000004</c:v>
                </c:pt>
                <c:pt idx="497">
                  <c:v>36.566000000000003</c:v>
                </c:pt>
                <c:pt idx="498">
                  <c:v>36.599000000000004</c:v>
                </c:pt>
                <c:pt idx="499">
                  <c:v>36.631999999999998</c:v>
                </c:pt>
                <c:pt idx="500">
                  <c:v>36.664999999999999</c:v>
                </c:pt>
                <c:pt idx="501">
                  <c:v>36.698999999999998</c:v>
                </c:pt>
                <c:pt idx="502">
                  <c:v>36.731999999999999</c:v>
                </c:pt>
                <c:pt idx="503">
                  <c:v>36.765000000000001</c:v>
                </c:pt>
                <c:pt idx="504">
                  <c:v>36.798999999999999</c:v>
                </c:pt>
                <c:pt idx="505">
                  <c:v>36.832000000000001</c:v>
                </c:pt>
                <c:pt idx="506">
                  <c:v>36.866</c:v>
                </c:pt>
                <c:pt idx="507">
                  <c:v>36.899000000000001</c:v>
                </c:pt>
                <c:pt idx="508">
                  <c:v>36.932000000000002</c:v>
                </c:pt>
                <c:pt idx="509">
                  <c:v>36.966000000000001</c:v>
                </c:pt>
                <c:pt idx="510">
                  <c:v>36.999000000000002</c:v>
                </c:pt>
                <c:pt idx="511">
                  <c:v>37.032000000000004</c:v>
                </c:pt>
                <c:pt idx="512">
                  <c:v>37.066000000000003</c:v>
                </c:pt>
                <c:pt idx="513">
                  <c:v>37.099000000000004</c:v>
                </c:pt>
                <c:pt idx="514">
                  <c:v>37.131999999999998</c:v>
                </c:pt>
                <c:pt idx="515">
                  <c:v>37.164999999999999</c:v>
                </c:pt>
                <c:pt idx="516">
                  <c:v>37.198999999999998</c:v>
                </c:pt>
                <c:pt idx="517">
                  <c:v>37.231999999999999</c:v>
                </c:pt>
                <c:pt idx="518">
                  <c:v>37.265000000000001</c:v>
                </c:pt>
                <c:pt idx="519">
                  <c:v>37.298999999999999</c:v>
                </c:pt>
                <c:pt idx="520">
                  <c:v>37.332000000000001</c:v>
                </c:pt>
                <c:pt idx="521">
                  <c:v>37.366</c:v>
                </c:pt>
                <c:pt idx="522">
                  <c:v>37.399000000000001</c:v>
                </c:pt>
                <c:pt idx="523">
                  <c:v>37.432000000000002</c:v>
                </c:pt>
                <c:pt idx="524">
                  <c:v>37.466000000000001</c:v>
                </c:pt>
                <c:pt idx="525">
                  <c:v>37.499000000000002</c:v>
                </c:pt>
                <c:pt idx="526">
                  <c:v>37.532000000000004</c:v>
                </c:pt>
                <c:pt idx="527">
                  <c:v>37.566000000000003</c:v>
                </c:pt>
                <c:pt idx="528">
                  <c:v>37.599000000000004</c:v>
                </c:pt>
                <c:pt idx="529">
                  <c:v>37.631999999999998</c:v>
                </c:pt>
                <c:pt idx="530">
                  <c:v>37.664999999999999</c:v>
                </c:pt>
                <c:pt idx="531">
                  <c:v>37.698999999999998</c:v>
                </c:pt>
                <c:pt idx="532">
                  <c:v>37.731999999999999</c:v>
                </c:pt>
                <c:pt idx="533">
                  <c:v>37.765000000000001</c:v>
                </c:pt>
                <c:pt idx="534">
                  <c:v>37.798999999999999</c:v>
                </c:pt>
                <c:pt idx="535">
                  <c:v>37.832000000000001</c:v>
                </c:pt>
                <c:pt idx="536">
                  <c:v>37.866</c:v>
                </c:pt>
                <c:pt idx="537">
                  <c:v>37.899000000000001</c:v>
                </c:pt>
                <c:pt idx="538">
                  <c:v>37.932000000000002</c:v>
                </c:pt>
                <c:pt idx="539">
                  <c:v>37.966000000000001</c:v>
                </c:pt>
                <c:pt idx="540">
                  <c:v>37.999000000000002</c:v>
                </c:pt>
                <c:pt idx="541">
                  <c:v>38.032000000000004</c:v>
                </c:pt>
                <c:pt idx="542">
                  <c:v>38.066000000000003</c:v>
                </c:pt>
                <c:pt idx="543">
                  <c:v>38.099000000000004</c:v>
                </c:pt>
                <c:pt idx="544">
                  <c:v>38.131999999999998</c:v>
                </c:pt>
                <c:pt idx="545">
                  <c:v>38.164999999999999</c:v>
                </c:pt>
                <c:pt idx="546">
                  <c:v>38.198999999999998</c:v>
                </c:pt>
                <c:pt idx="547">
                  <c:v>38.231999999999999</c:v>
                </c:pt>
                <c:pt idx="548">
                  <c:v>38.265000000000001</c:v>
                </c:pt>
                <c:pt idx="549">
                  <c:v>38.298999999999999</c:v>
                </c:pt>
                <c:pt idx="550">
                  <c:v>38.332000000000001</c:v>
                </c:pt>
                <c:pt idx="551">
                  <c:v>38.366</c:v>
                </c:pt>
                <c:pt idx="552">
                  <c:v>38.399000000000001</c:v>
                </c:pt>
                <c:pt idx="553">
                  <c:v>38.432000000000002</c:v>
                </c:pt>
                <c:pt idx="554">
                  <c:v>38.466000000000001</c:v>
                </c:pt>
                <c:pt idx="555">
                  <c:v>38.499000000000002</c:v>
                </c:pt>
                <c:pt idx="556">
                  <c:v>38.532000000000004</c:v>
                </c:pt>
                <c:pt idx="557">
                  <c:v>38.566000000000003</c:v>
                </c:pt>
                <c:pt idx="558">
                  <c:v>38.599000000000004</c:v>
                </c:pt>
                <c:pt idx="559">
                  <c:v>38.631999999999998</c:v>
                </c:pt>
                <c:pt idx="560">
                  <c:v>38.664999999999999</c:v>
                </c:pt>
                <c:pt idx="561">
                  <c:v>38.698999999999998</c:v>
                </c:pt>
                <c:pt idx="562">
                  <c:v>38.731999999999999</c:v>
                </c:pt>
                <c:pt idx="563">
                  <c:v>38.765000000000001</c:v>
                </c:pt>
                <c:pt idx="564">
                  <c:v>38.798999999999999</c:v>
                </c:pt>
                <c:pt idx="565">
                  <c:v>38.832000000000001</c:v>
                </c:pt>
                <c:pt idx="566">
                  <c:v>38.866</c:v>
                </c:pt>
                <c:pt idx="567">
                  <c:v>38.899000000000001</c:v>
                </c:pt>
                <c:pt idx="568">
                  <c:v>38.932000000000002</c:v>
                </c:pt>
                <c:pt idx="569">
                  <c:v>38.966000000000001</c:v>
                </c:pt>
                <c:pt idx="570">
                  <c:v>38.999000000000002</c:v>
                </c:pt>
                <c:pt idx="571">
                  <c:v>39.032000000000004</c:v>
                </c:pt>
                <c:pt idx="572">
                  <c:v>39.066000000000003</c:v>
                </c:pt>
                <c:pt idx="573">
                  <c:v>39.099000000000004</c:v>
                </c:pt>
                <c:pt idx="574">
                  <c:v>39.131999999999998</c:v>
                </c:pt>
                <c:pt idx="575">
                  <c:v>39.164999999999999</c:v>
                </c:pt>
                <c:pt idx="576">
                  <c:v>39.198999999999998</c:v>
                </c:pt>
                <c:pt idx="577">
                  <c:v>39.231999999999999</c:v>
                </c:pt>
                <c:pt idx="578">
                  <c:v>39.265000000000001</c:v>
                </c:pt>
                <c:pt idx="579">
                  <c:v>39.298999999999999</c:v>
                </c:pt>
                <c:pt idx="580">
                  <c:v>39.332000000000001</c:v>
                </c:pt>
                <c:pt idx="581">
                  <c:v>39.366</c:v>
                </c:pt>
                <c:pt idx="582">
                  <c:v>39.399000000000001</c:v>
                </c:pt>
                <c:pt idx="583">
                  <c:v>39.432000000000002</c:v>
                </c:pt>
                <c:pt idx="584">
                  <c:v>39.466000000000001</c:v>
                </c:pt>
                <c:pt idx="585">
                  <c:v>39.499000000000002</c:v>
                </c:pt>
                <c:pt idx="586">
                  <c:v>39.532000000000004</c:v>
                </c:pt>
                <c:pt idx="587">
                  <c:v>39.566000000000003</c:v>
                </c:pt>
                <c:pt idx="588">
                  <c:v>39.599000000000004</c:v>
                </c:pt>
                <c:pt idx="589">
                  <c:v>39.631999999999998</c:v>
                </c:pt>
                <c:pt idx="590">
                  <c:v>39.664999999999999</c:v>
                </c:pt>
                <c:pt idx="591">
                  <c:v>39.698999999999998</c:v>
                </c:pt>
                <c:pt idx="592">
                  <c:v>39.731999999999999</c:v>
                </c:pt>
                <c:pt idx="593">
                  <c:v>39.765000000000001</c:v>
                </c:pt>
                <c:pt idx="594">
                  <c:v>39.798999999999999</c:v>
                </c:pt>
                <c:pt idx="595">
                  <c:v>39.832000000000001</c:v>
                </c:pt>
                <c:pt idx="596">
                  <c:v>39.866</c:v>
                </c:pt>
                <c:pt idx="597">
                  <c:v>39.899000000000001</c:v>
                </c:pt>
                <c:pt idx="598">
                  <c:v>39.932000000000002</c:v>
                </c:pt>
                <c:pt idx="599">
                  <c:v>39.966000000000001</c:v>
                </c:pt>
                <c:pt idx="600">
                  <c:v>39.999000000000002</c:v>
                </c:pt>
                <c:pt idx="601">
                  <c:v>40.032000000000004</c:v>
                </c:pt>
                <c:pt idx="602">
                  <c:v>40.066000000000003</c:v>
                </c:pt>
                <c:pt idx="603">
                  <c:v>40.099000000000004</c:v>
                </c:pt>
                <c:pt idx="604">
                  <c:v>40.131999999999998</c:v>
                </c:pt>
                <c:pt idx="605">
                  <c:v>40.164999999999999</c:v>
                </c:pt>
                <c:pt idx="606">
                  <c:v>40.198999999999998</c:v>
                </c:pt>
                <c:pt idx="607">
                  <c:v>40.231999999999999</c:v>
                </c:pt>
                <c:pt idx="608">
                  <c:v>40.265000000000001</c:v>
                </c:pt>
                <c:pt idx="609">
                  <c:v>40.298999999999999</c:v>
                </c:pt>
                <c:pt idx="610">
                  <c:v>40.332000000000001</c:v>
                </c:pt>
                <c:pt idx="611">
                  <c:v>40.366</c:v>
                </c:pt>
                <c:pt idx="612">
                  <c:v>40.399000000000001</c:v>
                </c:pt>
                <c:pt idx="613">
                  <c:v>40.432000000000002</c:v>
                </c:pt>
                <c:pt idx="614">
                  <c:v>40.466000000000001</c:v>
                </c:pt>
                <c:pt idx="615">
                  <c:v>40.499000000000002</c:v>
                </c:pt>
                <c:pt idx="616">
                  <c:v>40.532000000000004</c:v>
                </c:pt>
                <c:pt idx="617">
                  <c:v>40.566000000000003</c:v>
                </c:pt>
                <c:pt idx="618">
                  <c:v>40.599000000000004</c:v>
                </c:pt>
                <c:pt idx="619">
                  <c:v>40.631999999999998</c:v>
                </c:pt>
                <c:pt idx="620">
                  <c:v>40.664999999999999</c:v>
                </c:pt>
                <c:pt idx="621">
                  <c:v>40.698999999999998</c:v>
                </c:pt>
                <c:pt idx="622">
                  <c:v>40.731999999999999</c:v>
                </c:pt>
                <c:pt idx="623">
                  <c:v>40.765000000000001</c:v>
                </c:pt>
                <c:pt idx="624">
                  <c:v>40.798999999999999</c:v>
                </c:pt>
                <c:pt idx="625">
                  <c:v>40.832000000000001</c:v>
                </c:pt>
                <c:pt idx="626">
                  <c:v>40.866</c:v>
                </c:pt>
                <c:pt idx="627">
                  <c:v>40.899000000000001</c:v>
                </c:pt>
                <c:pt idx="628">
                  <c:v>40.932000000000002</c:v>
                </c:pt>
                <c:pt idx="629">
                  <c:v>40.966000000000001</c:v>
                </c:pt>
                <c:pt idx="630">
                  <c:v>40.999000000000002</c:v>
                </c:pt>
                <c:pt idx="631">
                  <c:v>41.032000000000004</c:v>
                </c:pt>
                <c:pt idx="632">
                  <c:v>41.066000000000003</c:v>
                </c:pt>
                <c:pt idx="633">
                  <c:v>41.099000000000004</c:v>
                </c:pt>
                <c:pt idx="634">
                  <c:v>41.131999999999998</c:v>
                </c:pt>
                <c:pt idx="635">
                  <c:v>41.164999999999999</c:v>
                </c:pt>
                <c:pt idx="636">
                  <c:v>41.198999999999998</c:v>
                </c:pt>
                <c:pt idx="637">
                  <c:v>41.231999999999999</c:v>
                </c:pt>
                <c:pt idx="638">
                  <c:v>41.265000000000001</c:v>
                </c:pt>
                <c:pt idx="639">
                  <c:v>41.298999999999999</c:v>
                </c:pt>
                <c:pt idx="640">
                  <c:v>41.332000000000001</c:v>
                </c:pt>
                <c:pt idx="641">
                  <c:v>41.366</c:v>
                </c:pt>
                <c:pt idx="642">
                  <c:v>41.399000000000001</c:v>
                </c:pt>
                <c:pt idx="643">
                  <c:v>41.432000000000002</c:v>
                </c:pt>
                <c:pt idx="644">
                  <c:v>41.465000000000003</c:v>
                </c:pt>
                <c:pt idx="645">
                  <c:v>41.499000000000002</c:v>
                </c:pt>
                <c:pt idx="646">
                  <c:v>41.532000000000004</c:v>
                </c:pt>
                <c:pt idx="647">
                  <c:v>41.566000000000003</c:v>
                </c:pt>
                <c:pt idx="648">
                  <c:v>41.599000000000004</c:v>
                </c:pt>
                <c:pt idx="649">
                  <c:v>41.631999999999998</c:v>
                </c:pt>
                <c:pt idx="650">
                  <c:v>41.664999999999999</c:v>
                </c:pt>
                <c:pt idx="651">
                  <c:v>41.698999999999998</c:v>
                </c:pt>
                <c:pt idx="652">
                  <c:v>41.731999999999999</c:v>
                </c:pt>
                <c:pt idx="653">
                  <c:v>41.765999999999998</c:v>
                </c:pt>
                <c:pt idx="654">
                  <c:v>41.798999999999999</c:v>
                </c:pt>
                <c:pt idx="655">
                  <c:v>41.832000000000001</c:v>
                </c:pt>
                <c:pt idx="656">
                  <c:v>41.866</c:v>
                </c:pt>
                <c:pt idx="657">
                  <c:v>41.899000000000001</c:v>
                </c:pt>
                <c:pt idx="658">
                  <c:v>41.932000000000002</c:v>
                </c:pt>
                <c:pt idx="659">
                  <c:v>41.965000000000003</c:v>
                </c:pt>
                <c:pt idx="660">
                  <c:v>41.999000000000002</c:v>
                </c:pt>
                <c:pt idx="661">
                  <c:v>42.032000000000004</c:v>
                </c:pt>
                <c:pt idx="662">
                  <c:v>42.066000000000003</c:v>
                </c:pt>
                <c:pt idx="663">
                  <c:v>42.099000000000004</c:v>
                </c:pt>
                <c:pt idx="664">
                  <c:v>42.131999999999998</c:v>
                </c:pt>
                <c:pt idx="665">
                  <c:v>42.164999999999999</c:v>
                </c:pt>
                <c:pt idx="666">
                  <c:v>42.198999999999998</c:v>
                </c:pt>
                <c:pt idx="667">
                  <c:v>42.231999999999999</c:v>
                </c:pt>
                <c:pt idx="668">
                  <c:v>42.265999999999998</c:v>
                </c:pt>
                <c:pt idx="669">
                  <c:v>42.298999999999999</c:v>
                </c:pt>
                <c:pt idx="670">
                  <c:v>42.332000000000001</c:v>
                </c:pt>
                <c:pt idx="671">
                  <c:v>42.366</c:v>
                </c:pt>
                <c:pt idx="672">
                  <c:v>42.399000000000001</c:v>
                </c:pt>
                <c:pt idx="673">
                  <c:v>42.432000000000002</c:v>
                </c:pt>
                <c:pt idx="674">
                  <c:v>42.465000000000003</c:v>
                </c:pt>
                <c:pt idx="675">
                  <c:v>42.499000000000002</c:v>
                </c:pt>
                <c:pt idx="676">
                  <c:v>42.531999999999996</c:v>
                </c:pt>
                <c:pt idx="677">
                  <c:v>42.566000000000003</c:v>
                </c:pt>
                <c:pt idx="678">
                  <c:v>42.599000000000004</c:v>
                </c:pt>
                <c:pt idx="679">
                  <c:v>42.632000000000005</c:v>
                </c:pt>
                <c:pt idx="680">
                  <c:v>42.665000000000006</c:v>
                </c:pt>
                <c:pt idx="681">
                  <c:v>42.698999999999998</c:v>
                </c:pt>
                <c:pt idx="682">
                  <c:v>42.731999999999999</c:v>
                </c:pt>
                <c:pt idx="683">
                  <c:v>42.766000000000005</c:v>
                </c:pt>
                <c:pt idx="684">
                  <c:v>42.799000000000007</c:v>
                </c:pt>
                <c:pt idx="685">
                  <c:v>42.831999999999994</c:v>
                </c:pt>
                <c:pt idx="686">
                  <c:v>42.866</c:v>
                </c:pt>
                <c:pt idx="687">
                  <c:v>42.899000000000001</c:v>
                </c:pt>
                <c:pt idx="688">
                  <c:v>42.932000000000002</c:v>
                </c:pt>
                <c:pt idx="689">
                  <c:v>42.965000000000003</c:v>
                </c:pt>
                <c:pt idx="690">
                  <c:v>42.998999999999995</c:v>
                </c:pt>
                <c:pt idx="691">
                  <c:v>43.031999999999996</c:v>
                </c:pt>
                <c:pt idx="692">
                  <c:v>43.066000000000003</c:v>
                </c:pt>
                <c:pt idx="693">
                  <c:v>43.099000000000004</c:v>
                </c:pt>
                <c:pt idx="694">
                  <c:v>43.132000000000005</c:v>
                </c:pt>
                <c:pt idx="695">
                  <c:v>43.165000000000006</c:v>
                </c:pt>
                <c:pt idx="696">
                  <c:v>43.198999999999998</c:v>
                </c:pt>
                <c:pt idx="697">
                  <c:v>43.231999999999999</c:v>
                </c:pt>
                <c:pt idx="698">
                  <c:v>43.266000000000005</c:v>
                </c:pt>
                <c:pt idx="699">
                  <c:v>43.299000000000007</c:v>
                </c:pt>
                <c:pt idx="700">
                  <c:v>43.331999999999994</c:v>
                </c:pt>
                <c:pt idx="701">
                  <c:v>43.366</c:v>
                </c:pt>
                <c:pt idx="702">
                  <c:v>43.399000000000001</c:v>
                </c:pt>
                <c:pt idx="703">
                  <c:v>43.432000000000002</c:v>
                </c:pt>
                <c:pt idx="704">
                  <c:v>43.465000000000003</c:v>
                </c:pt>
                <c:pt idx="705">
                  <c:v>43.498999999999995</c:v>
                </c:pt>
                <c:pt idx="706">
                  <c:v>43.531999999999996</c:v>
                </c:pt>
                <c:pt idx="707">
                  <c:v>43.566000000000003</c:v>
                </c:pt>
                <c:pt idx="708">
                  <c:v>43.599000000000004</c:v>
                </c:pt>
                <c:pt idx="709">
                  <c:v>43.632000000000005</c:v>
                </c:pt>
                <c:pt idx="710">
                  <c:v>43.665000000000006</c:v>
                </c:pt>
                <c:pt idx="711">
                  <c:v>43.698999999999998</c:v>
                </c:pt>
                <c:pt idx="712">
                  <c:v>43.731999999999999</c:v>
                </c:pt>
                <c:pt idx="713">
                  <c:v>43.765000000000001</c:v>
                </c:pt>
                <c:pt idx="714">
                  <c:v>43.799000000000007</c:v>
                </c:pt>
                <c:pt idx="715">
                  <c:v>43.831999999999994</c:v>
                </c:pt>
                <c:pt idx="716">
                  <c:v>43.864999999999995</c:v>
                </c:pt>
                <c:pt idx="717">
                  <c:v>43.899000000000001</c:v>
                </c:pt>
                <c:pt idx="718">
                  <c:v>43.932000000000002</c:v>
                </c:pt>
                <c:pt idx="719">
                  <c:v>43.965000000000003</c:v>
                </c:pt>
                <c:pt idx="720">
                  <c:v>43.998999999999995</c:v>
                </c:pt>
                <c:pt idx="721">
                  <c:v>44.031999999999996</c:v>
                </c:pt>
                <c:pt idx="722">
                  <c:v>44.064999999999998</c:v>
                </c:pt>
                <c:pt idx="723">
                  <c:v>44.099000000000004</c:v>
                </c:pt>
                <c:pt idx="724">
                  <c:v>44.132000000000005</c:v>
                </c:pt>
                <c:pt idx="725">
                  <c:v>44.165000000000006</c:v>
                </c:pt>
                <c:pt idx="726">
                  <c:v>44.198999999999998</c:v>
                </c:pt>
                <c:pt idx="727">
                  <c:v>44.231999999999999</c:v>
                </c:pt>
                <c:pt idx="728">
                  <c:v>44.265000000000001</c:v>
                </c:pt>
                <c:pt idx="729">
                  <c:v>44.299000000000007</c:v>
                </c:pt>
                <c:pt idx="730">
                  <c:v>44.331999999999994</c:v>
                </c:pt>
                <c:pt idx="731">
                  <c:v>44.364999999999995</c:v>
                </c:pt>
                <c:pt idx="732">
                  <c:v>44.399000000000001</c:v>
                </c:pt>
                <c:pt idx="733">
                  <c:v>44.432000000000002</c:v>
                </c:pt>
                <c:pt idx="734">
                  <c:v>44.465000000000003</c:v>
                </c:pt>
                <c:pt idx="735">
                  <c:v>44.498999999999995</c:v>
                </c:pt>
                <c:pt idx="736">
                  <c:v>44.531999999999996</c:v>
                </c:pt>
                <c:pt idx="737">
                  <c:v>44.564999999999998</c:v>
                </c:pt>
                <c:pt idx="738">
                  <c:v>44.599000000000004</c:v>
                </c:pt>
                <c:pt idx="739">
                  <c:v>44.632000000000005</c:v>
                </c:pt>
                <c:pt idx="740">
                  <c:v>44.665000000000006</c:v>
                </c:pt>
                <c:pt idx="741">
                  <c:v>44.698999999999998</c:v>
                </c:pt>
                <c:pt idx="742">
                  <c:v>44.731999999999999</c:v>
                </c:pt>
                <c:pt idx="743">
                  <c:v>44.765000000000001</c:v>
                </c:pt>
                <c:pt idx="744">
                  <c:v>44.799000000000007</c:v>
                </c:pt>
                <c:pt idx="745">
                  <c:v>44.831999999999994</c:v>
                </c:pt>
                <c:pt idx="746">
                  <c:v>44.864999999999995</c:v>
                </c:pt>
                <c:pt idx="747">
                  <c:v>44.899000000000001</c:v>
                </c:pt>
                <c:pt idx="748">
                  <c:v>44.932000000000002</c:v>
                </c:pt>
                <c:pt idx="749">
                  <c:v>44.965000000000003</c:v>
                </c:pt>
                <c:pt idx="750">
                  <c:v>44.998999999999995</c:v>
                </c:pt>
                <c:pt idx="751">
                  <c:v>45.031999999999996</c:v>
                </c:pt>
                <c:pt idx="752">
                  <c:v>45.064999999999998</c:v>
                </c:pt>
                <c:pt idx="753">
                  <c:v>45.099000000000004</c:v>
                </c:pt>
                <c:pt idx="754">
                  <c:v>45.132000000000005</c:v>
                </c:pt>
                <c:pt idx="755">
                  <c:v>45.165000000000006</c:v>
                </c:pt>
                <c:pt idx="756">
                  <c:v>45.198999999999998</c:v>
                </c:pt>
                <c:pt idx="757">
                  <c:v>45.231999999999999</c:v>
                </c:pt>
                <c:pt idx="758">
                  <c:v>45.265000000000001</c:v>
                </c:pt>
                <c:pt idx="759">
                  <c:v>45.299000000000007</c:v>
                </c:pt>
                <c:pt idx="760">
                  <c:v>45.331999999999994</c:v>
                </c:pt>
                <c:pt idx="761">
                  <c:v>45.364999999999995</c:v>
                </c:pt>
                <c:pt idx="762">
                  <c:v>45.399000000000001</c:v>
                </c:pt>
                <c:pt idx="763">
                  <c:v>45.432000000000002</c:v>
                </c:pt>
                <c:pt idx="764">
                  <c:v>45.465000000000003</c:v>
                </c:pt>
                <c:pt idx="765">
                  <c:v>45.498999999999995</c:v>
                </c:pt>
                <c:pt idx="766">
                  <c:v>45.531999999999996</c:v>
                </c:pt>
                <c:pt idx="767">
                  <c:v>45.564999999999998</c:v>
                </c:pt>
                <c:pt idx="768">
                  <c:v>45.599000000000004</c:v>
                </c:pt>
                <c:pt idx="769">
                  <c:v>45.632000000000005</c:v>
                </c:pt>
                <c:pt idx="770">
                  <c:v>45.665000000000006</c:v>
                </c:pt>
                <c:pt idx="771">
                  <c:v>45.698999999999998</c:v>
                </c:pt>
                <c:pt idx="772">
                  <c:v>45.731999999999999</c:v>
                </c:pt>
                <c:pt idx="773">
                  <c:v>45.765000000000001</c:v>
                </c:pt>
                <c:pt idx="774">
                  <c:v>45.799000000000007</c:v>
                </c:pt>
                <c:pt idx="775">
                  <c:v>45.831999999999994</c:v>
                </c:pt>
                <c:pt idx="776">
                  <c:v>45.864999999999995</c:v>
                </c:pt>
                <c:pt idx="777">
                  <c:v>45.899000000000001</c:v>
                </c:pt>
                <c:pt idx="778">
                  <c:v>45.932000000000002</c:v>
                </c:pt>
                <c:pt idx="779">
                  <c:v>45.965000000000003</c:v>
                </c:pt>
                <c:pt idx="780">
                  <c:v>45.998999999999995</c:v>
                </c:pt>
                <c:pt idx="781">
                  <c:v>46.031999999999996</c:v>
                </c:pt>
                <c:pt idx="782">
                  <c:v>46.064999999999998</c:v>
                </c:pt>
                <c:pt idx="783">
                  <c:v>46.099000000000004</c:v>
                </c:pt>
                <c:pt idx="784">
                  <c:v>46.132000000000005</c:v>
                </c:pt>
                <c:pt idx="785">
                  <c:v>46.165000000000006</c:v>
                </c:pt>
                <c:pt idx="786">
                  <c:v>46.198999999999998</c:v>
                </c:pt>
                <c:pt idx="787">
                  <c:v>46.231999999999999</c:v>
                </c:pt>
                <c:pt idx="788">
                  <c:v>46.265000000000001</c:v>
                </c:pt>
                <c:pt idx="789">
                  <c:v>46.299000000000007</c:v>
                </c:pt>
                <c:pt idx="790">
                  <c:v>46.331999999999994</c:v>
                </c:pt>
                <c:pt idx="791">
                  <c:v>46.364999999999995</c:v>
                </c:pt>
                <c:pt idx="792">
                  <c:v>46.399000000000001</c:v>
                </c:pt>
                <c:pt idx="793">
                  <c:v>46.432000000000002</c:v>
                </c:pt>
                <c:pt idx="794">
                  <c:v>46.465000000000003</c:v>
                </c:pt>
                <c:pt idx="795">
                  <c:v>46.498999999999995</c:v>
                </c:pt>
                <c:pt idx="796">
                  <c:v>46.531999999999996</c:v>
                </c:pt>
                <c:pt idx="797">
                  <c:v>46.564999999999998</c:v>
                </c:pt>
                <c:pt idx="798">
                  <c:v>46.599000000000004</c:v>
                </c:pt>
                <c:pt idx="799">
                  <c:v>46.632000000000005</c:v>
                </c:pt>
                <c:pt idx="800">
                  <c:v>46.665000000000006</c:v>
                </c:pt>
                <c:pt idx="801">
                  <c:v>46.698999999999998</c:v>
                </c:pt>
                <c:pt idx="802">
                  <c:v>46.731999999999999</c:v>
                </c:pt>
                <c:pt idx="803">
                  <c:v>46.765000000000001</c:v>
                </c:pt>
                <c:pt idx="804">
                  <c:v>46.799000000000007</c:v>
                </c:pt>
                <c:pt idx="805">
                  <c:v>46.831999999999994</c:v>
                </c:pt>
                <c:pt idx="806">
                  <c:v>46.864999999999995</c:v>
                </c:pt>
                <c:pt idx="807">
                  <c:v>46.899000000000001</c:v>
                </c:pt>
                <c:pt idx="808">
                  <c:v>46.932000000000002</c:v>
                </c:pt>
                <c:pt idx="809">
                  <c:v>46.965000000000003</c:v>
                </c:pt>
                <c:pt idx="810">
                  <c:v>46.998999999999995</c:v>
                </c:pt>
                <c:pt idx="811">
                  <c:v>47.031999999999996</c:v>
                </c:pt>
                <c:pt idx="812">
                  <c:v>47.064999999999998</c:v>
                </c:pt>
                <c:pt idx="813">
                  <c:v>47.099000000000004</c:v>
                </c:pt>
                <c:pt idx="814">
                  <c:v>47.132000000000005</c:v>
                </c:pt>
                <c:pt idx="815">
                  <c:v>47.165000000000006</c:v>
                </c:pt>
                <c:pt idx="816">
                  <c:v>47.198999999999998</c:v>
                </c:pt>
                <c:pt idx="817">
                  <c:v>47.231999999999999</c:v>
                </c:pt>
                <c:pt idx="818">
                  <c:v>47.265000000000001</c:v>
                </c:pt>
                <c:pt idx="819">
                  <c:v>47.299000000000007</c:v>
                </c:pt>
                <c:pt idx="820">
                  <c:v>47.331999999999994</c:v>
                </c:pt>
                <c:pt idx="821">
                  <c:v>47.364999999999995</c:v>
                </c:pt>
                <c:pt idx="822">
                  <c:v>47.399000000000001</c:v>
                </c:pt>
                <c:pt idx="823">
                  <c:v>47.432000000000002</c:v>
                </c:pt>
                <c:pt idx="824">
                  <c:v>47.465000000000003</c:v>
                </c:pt>
                <c:pt idx="825">
                  <c:v>47.498999999999995</c:v>
                </c:pt>
                <c:pt idx="826">
                  <c:v>47.531999999999996</c:v>
                </c:pt>
                <c:pt idx="827">
                  <c:v>47.564999999999998</c:v>
                </c:pt>
                <c:pt idx="828">
                  <c:v>47.599000000000004</c:v>
                </c:pt>
                <c:pt idx="829">
                  <c:v>47.632000000000005</c:v>
                </c:pt>
                <c:pt idx="830">
                  <c:v>47.665000000000006</c:v>
                </c:pt>
                <c:pt idx="831">
                  <c:v>47.698999999999998</c:v>
                </c:pt>
                <c:pt idx="832">
                  <c:v>47.731999999999999</c:v>
                </c:pt>
                <c:pt idx="833">
                  <c:v>47.765000000000001</c:v>
                </c:pt>
                <c:pt idx="834">
                  <c:v>47.799000000000007</c:v>
                </c:pt>
                <c:pt idx="835">
                  <c:v>47.831999999999994</c:v>
                </c:pt>
                <c:pt idx="836">
                  <c:v>47.864999999999995</c:v>
                </c:pt>
                <c:pt idx="837">
                  <c:v>47.899000000000001</c:v>
                </c:pt>
                <c:pt idx="838">
                  <c:v>47.932000000000002</c:v>
                </c:pt>
                <c:pt idx="839">
                  <c:v>47.965000000000003</c:v>
                </c:pt>
                <c:pt idx="840">
                  <c:v>47.998999999999995</c:v>
                </c:pt>
                <c:pt idx="841">
                  <c:v>48.031999999999996</c:v>
                </c:pt>
                <c:pt idx="842">
                  <c:v>48.064999999999998</c:v>
                </c:pt>
                <c:pt idx="843">
                  <c:v>48.099000000000004</c:v>
                </c:pt>
                <c:pt idx="844">
                  <c:v>48.132000000000005</c:v>
                </c:pt>
                <c:pt idx="845">
                  <c:v>48.165000000000006</c:v>
                </c:pt>
                <c:pt idx="846">
                  <c:v>48.198999999999998</c:v>
                </c:pt>
                <c:pt idx="847">
                  <c:v>48.231999999999999</c:v>
                </c:pt>
                <c:pt idx="848">
                  <c:v>48.265000000000001</c:v>
                </c:pt>
                <c:pt idx="849">
                  <c:v>48.299000000000007</c:v>
                </c:pt>
                <c:pt idx="850">
                  <c:v>48.331999999999994</c:v>
                </c:pt>
                <c:pt idx="851">
                  <c:v>48.364999999999995</c:v>
                </c:pt>
                <c:pt idx="852">
                  <c:v>48.399000000000001</c:v>
                </c:pt>
                <c:pt idx="853">
                  <c:v>48.432000000000002</c:v>
                </c:pt>
                <c:pt idx="854">
                  <c:v>48.465000000000003</c:v>
                </c:pt>
                <c:pt idx="855">
                  <c:v>48.498999999999995</c:v>
                </c:pt>
                <c:pt idx="856">
                  <c:v>48.531999999999996</c:v>
                </c:pt>
                <c:pt idx="857">
                  <c:v>48.564999999999998</c:v>
                </c:pt>
                <c:pt idx="858">
                  <c:v>48.599000000000004</c:v>
                </c:pt>
                <c:pt idx="859">
                  <c:v>48.632000000000005</c:v>
                </c:pt>
                <c:pt idx="860">
                  <c:v>48.665000000000006</c:v>
                </c:pt>
                <c:pt idx="861">
                  <c:v>48.698999999999998</c:v>
                </c:pt>
                <c:pt idx="862">
                  <c:v>48.731999999999999</c:v>
                </c:pt>
                <c:pt idx="863">
                  <c:v>48.765000000000001</c:v>
                </c:pt>
                <c:pt idx="864">
                  <c:v>48.799000000000007</c:v>
                </c:pt>
                <c:pt idx="865">
                  <c:v>48.831999999999994</c:v>
                </c:pt>
                <c:pt idx="866">
                  <c:v>48.864999999999995</c:v>
                </c:pt>
                <c:pt idx="867">
                  <c:v>48.899000000000001</c:v>
                </c:pt>
                <c:pt idx="868">
                  <c:v>48.932000000000002</c:v>
                </c:pt>
                <c:pt idx="869">
                  <c:v>48.965000000000003</c:v>
                </c:pt>
                <c:pt idx="870">
                  <c:v>48.998999999999995</c:v>
                </c:pt>
                <c:pt idx="871">
                  <c:v>49.031999999999996</c:v>
                </c:pt>
                <c:pt idx="872">
                  <c:v>49.064999999999998</c:v>
                </c:pt>
                <c:pt idx="873">
                  <c:v>49.099000000000004</c:v>
                </c:pt>
                <c:pt idx="874">
                  <c:v>49.132000000000005</c:v>
                </c:pt>
                <c:pt idx="875">
                  <c:v>49.165000000000006</c:v>
                </c:pt>
                <c:pt idx="876">
                  <c:v>49.198999999999998</c:v>
                </c:pt>
                <c:pt idx="877">
                  <c:v>49.231999999999999</c:v>
                </c:pt>
                <c:pt idx="878">
                  <c:v>49.265000000000001</c:v>
                </c:pt>
                <c:pt idx="879">
                  <c:v>49.299000000000007</c:v>
                </c:pt>
                <c:pt idx="880">
                  <c:v>49.331999999999994</c:v>
                </c:pt>
                <c:pt idx="881">
                  <c:v>49.364999999999995</c:v>
                </c:pt>
                <c:pt idx="882">
                  <c:v>49.399000000000001</c:v>
                </c:pt>
                <c:pt idx="883">
                  <c:v>49.432000000000002</c:v>
                </c:pt>
                <c:pt idx="884">
                  <c:v>49.465000000000003</c:v>
                </c:pt>
                <c:pt idx="885">
                  <c:v>49.498999999999995</c:v>
                </c:pt>
                <c:pt idx="886">
                  <c:v>49.531999999999996</c:v>
                </c:pt>
                <c:pt idx="887">
                  <c:v>49.564999999999998</c:v>
                </c:pt>
                <c:pt idx="888">
                  <c:v>49.599000000000004</c:v>
                </c:pt>
                <c:pt idx="889">
                  <c:v>49.632000000000005</c:v>
                </c:pt>
                <c:pt idx="890">
                  <c:v>49.665000000000006</c:v>
                </c:pt>
                <c:pt idx="891">
                  <c:v>49.698999999999998</c:v>
                </c:pt>
                <c:pt idx="892">
                  <c:v>49.731999999999999</c:v>
                </c:pt>
                <c:pt idx="893">
                  <c:v>49.765000000000001</c:v>
                </c:pt>
                <c:pt idx="894">
                  <c:v>49.799000000000007</c:v>
                </c:pt>
                <c:pt idx="895">
                  <c:v>49.831999999999994</c:v>
                </c:pt>
                <c:pt idx="896">
                  <c:v>49.864999999999995</c:v>
                </c:pt>
                <c:pt idx="897">
                  <c:v>49.899000000000001</c:v>
                </c:pt>
                <c:pt idx="898">
                  <c:v>49.932000000000002</c:v>
                </c:pt>
                <c:pt idx="899">
                  <c:v>49.965000000000003</c:v>
                </c:pt>
                <c:pt idx="900">
                  <c:v>49.998999999999995</c:v>
                </c:pt>
                <c:pt idx="901">
                  <c:v>50.031999999999996</c:v>
                </c:pt>
                <c:pt idx="902">
                  <c:v>50.064999999999998</c:v>
                </c:pt>
                <c:pt idx="903">
                  <c:v>50.099000000000004</c:v>
                </c:pt>
                <c:pt idx="904">
                  <c:v>50.132000000000005</c:v>
                </c:pt>
                <c:pt idx="905">
                  <c:v>50.165000000000006</c:v>
                </c:pt>
                <c:pt idx="906">
                  <c:v>50.198999999999998</c:v>
                </c:pt>
                <c:pt idx="907">
                  <c:v>50.231999999999999</c:v>
                </c:pt>
                <c:pt idx="908">
                  <c:v>50.265000000000001</c:v>
                </c:pt>
                <c:pt idx="909">
                  <c:v>50.299000000000007</c:v>
                </c:pt>
                <c:pt idx="910">
                  <c:v>50.331999999999994</c:v>
                </c:pt>
                <c:pt idx="911">
                  <c:v>50.364999999999995</c:v>
                </c:pt>
                <c:pt idx="912">
                  <c:v>50.399000000000001</c:v>
                </c:pt>
                <c:pt idx="913">
                  <c:v>50.432000000000002</c:v>
                </c:pt>
                <c:pt idx="914">
                  <c:v>50.465000000000003</c:v>
                </c:pt>
                <c:pt idx="915">
                  <c:v>50.498999999999995</c:v>
                </c:pt>
                <c:pt idx="916">
                  <c:v>50.531999999999996</c:v>
                </c:pt>
                <c:pt idx="917">
                  <c:v>50.564999999999998</c:v>
                </c:pt>
                <c:pt idx="918">
                  <c:v>50.599000000000004</c:v>
                </c:pt>
                <c:pt idx="919">
                  <c:v>50.632000000000005</c:v>
                </c:pt>
                <c:pt idx="920">
                  <c:v>50.665000000000006</c:v>
                </c:pt>
                <c:pt idx="921">
                  <c:v>50.698999999999998</c:v>
                </c:pt>
                <c:pt idx="922">
                  <c:v>50.731999999999999</c:v>
                </c:pt>
                <c:pt idx="923">
                  <c:v>50.765000000000001</c:v>
                </c:pt>
                <c:pt idx="924">
                  <c:v>50.799000000000007</c:v>
                </c:pt>
                <c:pt idx="925">
                  <c:v>50.831999999999994</c:v>
                </c:pt>
                <c:pt idx="926">
                  <c:v>50.864999999999995</c:v>
                </c:pt>
                <c:pt idx="927">
                  <c:v>50.899000000000001</c:v>
                </c:pt>
                <c:pt idx="928">
                  <c:v>50.932000000000002</c:v>
                </c:pt>
                <c:pt idx="929">
                  <c:v>50.965000000000003</c:v>
                </c:pt>
                <c:pt idx="930">
                  <c:v>50.998999999999995</c:v>
                </c:pt>
                <c:pt idx="931">
                  <c:v>51.031999999999996</c:v>
                </c:pt>
                <c:pt idx="932">
                  <c:v>51.064999999999998</c:v>
                </c:pt>
                <c:pt idx="933">
                  <c:v>51.097999999999999</c:v>
                </c:pt>
                <c:pt idx="934">
                  <c:v>51.132000000000005</c:v>
                </c:pt>
                <c:pt idx="935">
                  <c:v>51.165000000000006</c:v>
                </c:pt>
                <c:pt idx="936">
                  <c:v>51.198000000000008</c:v>
                </c:pt>
                <c:pt idx="937">
                  <c:v>51.231999999999999</c:v>
                </c:pt>
                <c:pt idx="938">
                  <c:v>51.265000000000001</c:v>
                </c:pt>
                <c:pt idx="939">
                  <c:v>51.298000000000002</c:v>
                </c:pt>
                <c:pt idx="940">
                  <c:v>51.331999999999994</c:v>
                </c:pt>
                <c:pt idx="941">
                  <c:v>51.364999999999995</c:v>
                </c:pt>
                <c:pt idx="942">
                  <c:v>51.397999999999996</c:v>
                </c:pt>
                <c:pt idx="943">
                  <c:v>51.432000000000002</c:v>
                </c:pt>
                <c:pt idx="944">
                  <c:v>51.465000000000003</c:v>
                </c:pt>
                <c:pt idx="945">
                  <c:v>51.498000000000005</c:v>
                </c:pt>
                <c:pt idx="946">
                  <c:v>51.531999999999996</c:v>
                </c:pt>
                <c:pt idx="947">
                  <c:v>51.564999999999998</c:v>
                </c:pt>
                <c:pt idx="948">
                  <c:v>51.597999999999999</c:v>
                </c:pt>
                <c:pt idx="949">
                  <c:v>51.632000000000005</c:v>
                </c:pt>
                <c:pt idx="950">
                  <c:v>51.665000000000006</c:v>
                </c:pt>
                <c:pt idx="951">
                  <c:v>51.698000000000008</c:v>
                </c:pt>
                <c:pt idx="952">
                  <c:v>51.731999999999999</c:v>
                </c:pt>
                <c:pt idx="953">
                  <c:v>51.765000000000001</c:v>
                </c:pt>
                <c:pt idx="954">
                  <c:v>51.798000000000002</c:v>
                </c:pt>
                <c:pt idx="955">
                  <c:v>51.831999999999994</c:v>
                </c:pt>
                <c:pt idx="956">
                  <c:v>51.864999999999995</c:v>
                </c:pt>
                <c:pt idx="957">
                  <c:v>51.897999999999996</c:v>
                </c:pt>
                <c:pt idx="958">
                  <c:v>51.932000000000002</c:v>
                </c:pt>
                <c:pt idx="959">
                  <c:v>51.965000000000003</c:v>
                </c:pt>
                <c:pt idx="960">
                  <c:v>51.998000000000005</c:v>
                </c:pt>
                <c:pt idx="961">
                  <c:v>52.031999999999996</c:v>
                </c:pt>
                <c:pt idx="962">
                  <c:v>52.064999999999998</c:v>
                </c:pt>
                <c:pt idx="963">
                  <c:v>52.097999999999999</c:v>
                </c:pt>
                <c:pt idx="964">
                  <c:v>52.132000000000005</c:v>
                </c:pt>
                <c:pt idx="965">
                  <c:v>52.165000000000006</c:v>
                </c:pt>
                <c:pt idx="966">
                  <c:v>52.198000000000008</c:v>
                </c:pt>
                <c:pt idx="967">
                  <c:v>52.231999999999999</c:v>
                </c:pt>
                <c:pt idx="968">
                  <c:v>52.265000000000001</c:v>
                </c:pt>
                <c:pt idx="969">
                  <c:v>52.298000000000002</c:v>
                </c:pt>
                <c:pt idx="970">
                  <c:v>52.331999999999994</c:v>
                </c:pt>
                <c:pt idx="971">
                  <c:v>52.364999999999995</c:v>
                </c:pt>
                <c:pt idx="972">
                  <c:v>52.397999999999996</c:v>
                </c:pt>
                <c:pt idx="973">
                  <c:v>52.432000000000002</c:v>
                </c:pt>
                <c:pt idx="974">
                  <c:v>52.465000000000003</c:v>
                </c:pt>
                <c:pt idx="975">
                  <c:v>52.498000000000005</c:v>
                </c:pt>
                <c:pt idx="976">
                  <c:v>52.531999999999996</c:v>
                </c:pt>
                <c:pt idx="977">
                  <c:v>52.564999999999998</c:v>
                </c:pt>
                <c:pt idx="978">
                  <c:v>52.597999999999999</c:v>
                </c:pt>
                <c:pt idx="979">
                  <c:v>52.632000000000005</c:v>
                </c:pt>
                <c:pt idx="980">
                  <c:v>52.665000000000006</c:v>
                </c:pt>
                <c:pt idx="981">
                  <c:v>52.698000000000008</c:v>
                </c:pt>
                <c:pt idx="982">
                  <c:v>52.731999999999999</c:v>
                </c:pt>
                <c:pt idx="983">
                  <c:v>52.765000000000001</c:v>
                </c:pt>
                <c:pt idx="984">
                  <c:v>52.798000000000002</c:v>
                </c:pt>
                <c:pt idx="985">
                  <c:v>52.831999999999994</c:v>
                </c:pt>
                <c:pt idx="986">
                  <c:v>52.864999999999995</c:v>
                </c:pt>
                <c:pt idx="987">
                  <c:v>52.897999999999996</c:v>
                </c:pt>
                <c:pt idx="988">
                  <c:v>52.932000000000002</c:v>
                </c:pt>
                <c:pt idx="989">
                  <c:v>52.965000000000003</c:v>
                </c:pt>
                <c:pt idx="990">
                  <c:v>52.998000000000005</c:v>
                </c:pt>
                <c:pt idx="991">
                  <c:v>53.031999999999996</c:v>
                </c:pt>
                <c:pt idx="992">
                  <c:v>53.064999999999998</c:v>
                </c:pt>
                <c:pt idx="993">
                  <c:v>53.097999999999999</c:v>
                </c:pt>
                <c:pt idx="994">
                  <c:v>53.132000000000005</c:v>
                </c:pt>
                <c:pt idx="995">
                  <c:v>53.165000000000006</c:v>
                </c:pt>
                <c:pt idx="996">
                  <c:v>53.198000000000008</c:v>
                </c:pt>
                <c:pt idx="997">
                  <c:v>53.231999999999999</c:v>
                </c:pt>
                <c:pt idx="998">
                  <c:v>53.265000000000001</c:v>
                </c:pt>
                <c:pt idx="999">
                  <c:v>53.298000000000002</c:v>
                </c:pt>
                <c:pt idx="1000">
                  <c:v>53.331999999999994</c:v>
                </c:pt>
                <c:pt idx="1001">
                  <c:v>53.364999999999995</c:v>
                </c:pt>
                <c:pt idx="1002">
                  <c:v>53.397999999999996</c:v>
                </c:pt>
                <c:pt idx="1003">
                  <c:v>53.432000000000002</c:v>
                </c:pt>
                <c:pt idx="1004">
                  <c:v>53.465000000000003</c:v>
                </c:pt>
                <c:pt idx="1005">
                  <c:v>53.498000000000005</c:v>
                </c:pt>
                <c:pt idx="1006">
                  <c:v>53.531999999999996</c:v>
                </c:pt>
                <c:pt idx="1007">
                  <c:v>53.564999999999998</c:v>
                </c:pt>
                <c:pt idx="1008">
                  <c:v>53.597999999999999</c:v>
                </c:pt>
                <c:pt idx="1009">
                  <c:v>53.632000000000005</c:v>
                </c:pt>
                <c:pt idx="1010">
                  <c:v>53.665000000000006</c:v>
                </c:pt>
                <c:pt idx="1011">
                  <c:v>53.698000000000008</c:v>
                </c:pt>
                <c:pt idx="1012">
                  <c:v>53.731999999999999</c:v>
                </c:pt>
                <c:pt idx="1013">
                  <c:v>53.765000000000001</c:v>
                </c:pt>
                <c:pt idx="1014">
                  <c:v>53.798000000000002</c:v>
                </c:pt>
                <c:pt idx="1015">
                  <c:v>53.831999999999994</c:v>
                </c:pt>
                <c:pt idx="1016">
                  <c:v>53.864999999999995</c:v>
                </c:pt>
                <c:pt idx="1017">
                  <c:v>53.897999999999996</c:v>
                </c:pt>
                <c:pt idx="1018">
                  <c:v>53.932000000000002</c:v>
                </c:pt>
                <c:pt idx="1019">
                  <c:v>53.965000000000003</c:v>
                </c:pt>
                <c:pt idx="1020">
                  <c:v>53.998000000000005</c:v>
                </c:pt>
                <c:pt idx="1021">
                  <c:v>54.031999999999996</c:v>
                </c:pt>
                <c:pt idx="1022">
                  <c:v>54.064999999999998</c:v>
                </c:pt>
                <c:pt idx="1023">
                  <c:v>54.097999999999999</c:v>
                </c:pt>
                <c:pt idx="1024">
                  <c:v>54.132000000000005</c:v>
                </c:pt>
                <c:pt idx="1025">
                  <c:v>54.165000000000006</c:v>
                </c:pt>
                <c:pt idx="1026">
                  <c:v>54.198000000000008</c:v>
                </c:pt>
                <c:pt idx="1027">
                  <c:v>54.231999999999999</c:v>
                </c:pt>
                <c:pt idx="1028">
                  <c:v>54.265000000000001</c:v>
                </c:pt>
                <c:pt idx="1029">
                  <c:v>54.298000000000002</c:v>
                </c:pt>
                <c:pt idx="1030">
                  <c:v>54.331999999999994</c:v>
                </c:pt>
                <c:pt idx="1031">
                  <c:v>54.364999999999995</c:v>
                </c:pt>
                <c:pt idx="1032">
                  <c:v>54.397999999999996</c:v>
                </c:pt>
                <c:pt idx="1033">
                  <c:v>54.432000000000002</c:v>
                </c:pt>
                <c:pt idx="1034">
                  <c:v>54.465000000000003</c:v>
                </c:pt>
                <c:pt idx="1035">
                  <c:v>54.498000000000005</c:v>
                </c:pt>
                <c:pt idx="1036">
                  <c:v>54.531999999999996</c:v>
                </c:pt>
                <c:pt idx="1037">
                  <c:v>54.564999999999998</c:v>
                </c:pt>
                <c:pt idx="1038">
                  <c:v>54.597999999999999</c:v>
                </c:pt>
                <c:pt idx="1039">
                  <c:v>54.632000000000005</c:v>
                </c:pt>
                <c:pt idx="1040">
                  <c:v>54.665000000000006</c:v>
                </c:pt>
                <c:pt idx="1041">
                  <c:v>54.698000000000008</c:v>
                </c:pt>
                <c:pt idx="1042">
                  <c:v>54.731999999999999</c:v>
                </c:pt>
                <c:pt idx="1043">
                  <c:v>54.765000000000001</c:v>
                </c:pt>
                <c:pt idx="1044">
                  <c:v>54.798000000000002</c:v>
                </c:pt>
                <c:pt idx="1045">
                  <c:v>54.831999999999994</c:v>
                </c:pt>
                <c:pt idx="1046">
                  <c:v>54.864999999999995</c:v>
                </c:pt>
                <c:pt idx="1047">
                  <c:v>54.897999999999996</c:v>
                </c:pt>
                <c:pt idx="1048">
                  <c:v>54.932000000000002</c:v>
                </c:pt>
                <c:pt idx="1049">
                  <c:v>54.965000000000003</c:v>
                </c:pt>
                <c:pt idx="1050">
                  <c:v>54.998000000000005</c:v>
                </c:pt>
                <c:pt idx="1051">
                  <c:v>55.031999999999996</c:v>
                </c:pt>
                <c:pt idx="1052">
                  <c:v>55.064999999999998</c:v>
                </c:pt>
                <c:pt idx="1053">
                  <c:v>55.097999999999999</c:v>
                </c:pt>
                <c:pt idx="1054">
                  <c:v>55.132000000000005</c:v>
                </c:pt>
                <c:pt idx="1055">
                  <c:v>55.165000000000006</c:v>
                </c:pt>
                <c:pt idx="1056">
                  <c:v>55.198000000000008</c:v>
                </c:pt>
                <c:pt idx="1057">
                  <c:v>55.231999999999999</c:v>
                </c:pt>
                <c:pt idx="1058">
                  <c:v>55.265000000000001</c:v>
                </c:pt>
                <c:pt idx="1059">
                  <c:v>55.298000000000002</c:v>
                </c:pt>
                <c:pt idx="1060">
                  <c:v>55.331999999999994</c:v>
                </c:pt>
                <c:pt idx="1061">
                  <c:v>55.364999999999995</c:v>
                </c:pt>
                <c:pt idx="1062">
                  <c:v>55.397999999999996</c:v>
                </c:pt>
                <c:pt idx="1063">
                  <c:v>55.432000000000002</c:v>
                </c:pt>
                <c:pt idx="1064">
                  <c:v>55.465000000000003</c:v>
                </c:pt>
                <c:pt idx="1065">
                  <c:v>55.498000000000005</c:v>
                </c:pt>
                <c:pt idx="1066">
                  <c:v>55.531999999999996</c:v>
                </c:pt>
                <c:pt idx="1067">
                  <c:v>55.564999999999998</c:v>
                </c:pt>
                <c:pt idx="1068">
                  <c:v>55.597999999999999</c:v>
                </c:pt>
                <c:pt idx="1069">
                  <c:v>55.632000000000005</c:v>
                </c:pt>
                <c:pt idx="1070">
                  <c:v>55.665000000000006</c:v>
                </c:pt>
                <c:pt idx="1071">
                  <c:v>55.698000000000008</c:v>
                </c:pt>
                <c:pt idx="1072">
                  <c:v>55.731999999999999</c:v>
                </c:pt>
                <c:pt idx="1073">
                  <c:v>55.765000000000001</c:v>
                </c:pt>
                <c:pt idx="1074">
                  <c:v>55.798000000000002</c:v>
                </c:pt>
                <c:pt idx="1075">
                  <c:v>55.831999999999994</c:v>
                </c:pt>
                <c:pt idx="1076">
                  <c:v>55.864999999999995</c:v>
                </c:pt>
                <c:pt idx="1077">
                  <c:v>55.897999999999996</c:v>
                </c:pt>
                <c:pt idx="1078">
                  <c:v>55.932000000000002</c:v>
                </c:pt>
                <c:pt idx="1079">
                  <c:v>55.965000000000003</c:v>
                </c:pt>
                <c:pt idx="1080">
                  <c:v>55.998000000000005</c:v>
                </c:pt>
                <c:pt idx="1081">
                  <c:v>56.031999999999996</c:v>
                </c:pt>
                <c:pt idx="1082">
                  <c:v>56.064999999999998</c:v>
                </c:pt>
                <c:pt idx="1083">
                  <c:v>56.097999999999999</c:v>
                </c:pt>
                <c:pt idx="1084">
                  <c:v>56.132000000000005</c:v>
                </c:pt>
                <c:pt idx="1085">
                  <c:v>56.165000000000006</c:v>
                </c:pt>
                <c:pt idx="1086">
                  <c:v>56.198000000000008</c:v>
                </c:pt>
                <c:pt idx="1087">
                  <c:v>56.231999999999999</c:v>
                </c:pt>
                <c:pt idx="1088">
                  <c:v>56.265000000000001</c:v>
                </c:pt>
                <c:pt idx="1089">
                  <c:v>56.298000000000002</c:v>
                </c:pt>
                <c:pt idx="1090">
                  <c:v>56.331999999999994</c:v>
                </c:pt>
                <c:pt idx="1091">
                  <c:v>56.364999999999995</c:v>
                </c:pt>
                <c:pt idx="1092">
                  <c:v>56.397999999999996</c:v>
                </c:pt>
                <c:pt idx="1093">
                  <c:v>56.432000000000002</c:v>
                </c:pt>
                <c:pt idx="1094">
                  <c:v>56.465000000000003</c:v>
                </c:pt>
                <c:pt idx="1095">
                  <c:v>56.498000000000005</c:v>
                </c:pt>
                <c:pt idx="1096">
                  <c:v>56.531999999999996</c:v>
                </c:pt>
                <c:pt idx="1097">
                  <c:v>56.564999999999998</c:v>
                </c:pt>
                <c:pt idx="1098">
                  <c:v>56.597999999999999</c:v>
                </c:pt>
                <c:pt idx="1099">
                  <c:v>56.632000000000005</c:v>
                </c:pt>
                <c:pt idx="1100">
                  <c:v>56.665000000000006</c:v>
                </c:pt>
                <c:pt idx="1101">
                  <c:v>56.698000000000008</c:v>
                </c:pt>
                <c:pt idx="1102">
                  <c:v>56.731999999999999</c:v>
                </c:pt>
                <c:pt idx="1103">
                  <c:v>56.765000000000001</c:v>
                </c:pt>
                <c:pt idx="1104">
                  <c:v>56.798000000000002</c:v>
                </c:pt>
                <c:pt idx="1105">
                  <c:v>56.831999999999994</c:v>
                </c:pt>
                <c:pt idx="1106">
                  <c:v>56.864999999999995</c:v>
                </c:pt>
                <c:pt idx="1107">
                  <c:v>56.897999999999996</c:v>
                </c:pt>
                <c:pt idx="1108">
                  <c:v>56.932000000000002</c:v>
                </c:pt>
                <c:pt idx="1109">
                  <c:v>56.965000000000003</c:v>
                </c:pt>
                <c:pt idx="1110">
                  <c:v>56.998000000000005</c:v>
                </c:pt>
                <c:pt idx="1111">
                  <c:v>57.031999999999996</c:v>
                </c:pt>
                <c:pt idx="1112">
                  <c:v>57.064999999999998</c:v>
                </c:pt>
                <c:pt idx="1113">
                  <c:v>57.097999999999999</c:v>
                </c:pt>
                <c:pt idx="1114">
                  <c:v>57.132000000000005</c:v>
                </c:pt>
                <c:pt idx="1115">
                  <c:v>57.165000000000006</c:v>
                </c:pt>
                <c:pt idx="1116">
                  <c:v>57.198000000000008</c:v>
                </c:pt>
                <c:pt idx="1117">
                  <c:v>57.231999999999999</c:v>
                </c:pt>
                <c:pt idx="1118">
                  <c:v>57.265000000000001</c:v>
                </c:pt>
                <c:pt idx="1119">
                  <c:v>57.298000000000002</c:v>
                </c:pt>
                <c:pt idx="1120">
                  <c:v>57.331999999999994</c:v>
                </c:pt>
                <c:pt idx="1121">
                  <c:v>57.364999999999995</c:v>
                </c:pt>
                <c:pt idx="1122">
                  <c:v>57.397999999999996</c:v>
                </c:pt>
                <c:pt idx="1123">
                  <c:v>57.432000000000002</c:v>
                </c:pt>
                <c:pt idx="1124">
                  <c:v>57.465000000000003</c:v>
                </c:pt>
                <c:pt idx="1125">
                  <c:v>57.498000000000005</c:v>
                </c:pt>
                <c:pt idx="1126">
                  <c:v>57.531999999999996</c:v>
                </c:pt>
                <c:pt idx="1127">
                  <c:v>57.564999999999998</c:v>
                </c:pt>
                <c:pt idx="1128">
                  <c:v>57.597999999999999</c:v>
                </c:pt>
                <c:pt idx="1129">
                  <c:v>57.632000000000005</c:v>
                </c:pt>
                <c:pt idx="1130">
                  <c:v>57.665000000000006</c:v>
                </c:pt>
                <c:pt idx="1131">
                  <c:v>57.698000000000008</c:v>
                </c:pt>
                <c:pt idx="1132">
                  <c:v>57.731999999999999</c:v>
                </c:pt>
                <c:pt idx="1133">
                  <c:v>57.765000000000001</c:v>
                </c:pt>
                <c:pt idx="1134">
                  <c:v>57.798000000000002</c:v>
                </c:pt>
                <c:pt idx="1135">
                  <c:v>57.831999999999994</c:v>
                </c:pt>
                <c:pt idx="1136">
                  <c:v>57.864999999999995</c:v>
                </c:pt>
                <c:pt idx="1137">
                  <c:v>57.897999999999996</c:v>
                </c:pt>
                <c:pt idx="1138">
                  <c:v>57.932000000000002</c:v>
                </c:pt>
                <c:pt idx="1139">
                  <c:v>57.965000000000003</c:v>
                </c:pt>
                <c:pt idx="1140">
                  <c:v>57.998000000000005</c:v>
                </c:pt>
                <c:pt idx="1141">
                  <c:v>58.031999999999996</c:v>
                </c:pt>
                <c:pt idx="1142">
                  <c:v>58.064999999999998</c:v>
                </c:pt>
                <c:pt idx="1143">
                  <c:v>58.097999999999999</c:v>
                </c:pt>
                <c:pt idx="1144">
                  <c:v>58.131</c:v>
                </c:pt>
                <c:pt idx="1145">
                  <c:v>58.165000000000006</c:v>
                </c:pt>
                <c:pt idx="1146">
                  <c:v>58.198000000000008</c:v>
                </c:pt>
                <c:pt idx="1147">
                  <c:v>58.230999999999995</c:v>
                </c:pt>
                <c:pt idx="1148">
                  <c:v>58.265000000000001</c:v>
                </c:pt>
                <c:pt idx="1149">
                  <c:v>58.298000000000002</c:v>
                </c:pt>
                <c:pt idx="1150">
                  <c:v>58.331000000000003</c:v>
                </c:pt>
                <c:pt idx="1151">
                  <c:v>58.364999999999995</c:v>
                </c:pt>
                <c:pt idx="1152">
                  <c:v>58.397999999999996</c:v>
                </c:pt>
                <c:pt idx="1153">
                  <c:v>58.430999999999997</c:v>
                </c:pt>
                <c:pt idx="1154">
                  <c:v>58.465000000000003</c:v>
                </c:pt>
                <c:pt idx="1155">
                  <c:v>58.498000000000005</c:v>
                </c:pt>
                <c:pt idx="1156">
                  <c:v>58.531000000000006</c:v>
                </c:pt>
                <c:pt idx="1157">
                  <c:v>58.564999999999998</c:v>
                </c:pt>
                <c:pt idx="1158">
                  <c:v>58.597999999999999</c:v>
                </c:pt>
                <c:pt idx="1159">
                  <c:v>58.631</c:v>
                </c:pt>
                <c:pt idx="1160">
                  <c:v>58.665000000000006</c:v>
                </c:pt>
                <c:pt idx="1161">
                  <c:v>58.698000000000008</c:v>
                </c:pt>
                <c:pt idx="1162">
                  <c:v>58.730999999999995</c:v>
                </c:pt>
                <c:pt idx="1163">
                  <c:v>58.765000000000001</c:v>
                </c:pt>
                <c:pt idx="1164">
                  <c:v>58.798000000000002</c:v>
                </c:pt>
                <c:pt idx="1165">
                  <c:v>58.831000000000003</c:v>
                </c:pt>
                <c:pt idx="1166">
                  <c:v>58.864999999999995</c:v>
                </c:pt>
                <c:pt idx="1167">
                  <c:v>58.897999999999996</c:v>
                </c:pt>
                <c:pt idx="1168">
                  <c:v>58.930999999999997</c:v>
                </c:pt>
                <c:pt idx="1169">
                  <c:v>58.965000000000003</c:v>
                </c:pt>
                <c:pt idx="1170">
                  <c:v>58.998000000000005</c:v>
                </c:pt>
                <c:pt idx="1171">
                  <c:v>59.031000000000006</c:v>
                </c:pt>
                <c:pt idx="1172">
                  <c:v>59.064999999999998</c:v>
                </c:pt>
                <c:pt idx="1173">
                  <c:v>59.097999999999999</c:v>
                </c:pt>
                <c:pt idx="1174">
                  <c:v>59.131</c:v>
                </c:pt>
                <c:pt idx="1175">
                  <c:v>59.165000000000006</c:v>
                </c:pt>
                <c:pt idx="1176">
                  <c:v>59.198000000000008</c:v>
                </c:pt>
                <c:pt idx="1177">
                  <c:v>59.230999999999995</c:v>
                </c:pt>
                <c:pt idx="1178">
                  <c:v>59.265000000000001</c:v>
                </c:pt>
                <c:pt idx="1179">
                  <c:v>59.298000000000002</c:v>
                </c:pt>
                <c:pt idx="1180">
                  <c:v>59.331000000000003</c:v>
                </c:pt>
                <c:pt idx="1181">
                  <c:v>59.364999999999995</c:v>
                </c:pt>
                <c:pt idx="1182">
                  <c:v>59.397999999999996</c:v>
                </c:pt>
                <c:pt idx="1183">
                  <c:v>59.430999999999997</c:v>
                </c:pt>
                <c:pt idx="1184">
                  <c:v>59.465000000000003</c:v>
                </c:pt>
                <c:pt idx="1185">
                  <c:v>59.498000000000005</c:v>
                </c:pt>
                <c:pt idx="1186">
                  <c:v>59.531000000000006</c:v>
                </c:pt>
                <c:pt idx="1187">
                  <c:v>59.564999999999998</c:v>
                </c:pt>
                <c:pt idx="1188">
                  <c:v>59.597999999999999</c:v>
                </c:pt>
                <c:pt idx="1189">
                  <c:v>59.631</c:v>
                </c:pt>
                <c:pt idx="1190">
                  <c:v>59.665000000000006</c:v>
                </c:pt>
                <c:pt idx="1191">
                  <c:v>59.698000000000008</c:v>
                </c:pt>
                <c:pt idx="1192">
                  <c:v>59.730999999999995</c:v>
                </c:pt>
                <c:pt idx="1193">
                  <c:v>59.765000000000001</c:v>
                </c:pt>
                <c:pt idx="1194">
                  <c:v>59.798000000000002</c:v>
                </c:pt>
                <c:pt idx="1195">
                  <c:v>59.831000000000003</c:v>
                </c:pt>
                <c:pt idx="1196">
                  <c:v>59.864999999999995</c:v>
                </c:pt>
                <c:pt idx="1197">
                  <c:v>59.897999999999996</c:v>
                </c:pt>
                <c:pt idx="1198">
                  <c:v>59.930999999999997</c:v>
                </c:pt>
                <c:pt idx="1199">
                  <c:v>59.965000000000003</c:v>
                </c:pt>
                <c:pt idx="1200">
                  <c:v>59.998000000000005</c:v>
                </c:pt>
                <c:pt idx="1201">
                  <c:v>60.031000000000006</c:v>
                </c:pt>
                <c:pt idx="1202">
                  <c:v>60.064999999999998</c:v>
                </c:pt>
                <c:pt idx="1203">
                  <c:v>60.097999999999999</c:v>
                </c:pt>
                <c:pt idx="1204">
                  <c:v>60.131</c:v>
                </c:pt>
                <c:pt idx="1205">
                  <c:v>60.165000000000006</c:v>
                </c:pt>
                <c:pt idx="1206">
                  <c:v>60.198000000000008</c:v>
                </c:pt>
                <c:pt idx="1207">
                  <c:v>60.230999999999995</c:v>
                </c:pt>
                <c:pt idx="1208">
                  <c:v>60.265000000000001</c:v>
                </c:pt>
                <c:pt idx="1209">
                  <c:v>60.298000000000002</c:v>
                </c:pt>
                <c:pt idx="1210">
                  <c:v>60.331000000000003</c:v>
                </c:pt>
                <c:pt idx="1211">
                  <c:v>60.364999999999995</c:v>
                </c:pt>
                <c:pt idx="1212">
                  <c:v>60.397999999999996</c:v>
                </c:pt>
                <c:pt idx="1213">
                  <c:v>60.430999999999997</c:v>
                </c:pt>
                <c:pt idx="1214">
                  <c:v>60.465000000000003</c:v>
                </c:pt>
                <c:pt idx="1215">
                  <c:v>60.498000000000005</c:v>
                </c:pt>
                <c:pt idx="1216">
                  <c:v>60.531000000000006</c:v>
                </c:pt>
                <c:pt idx="1217">
                  <c:v>60.564999999999998</c:v>
                </c:pt>
                <c:pt idx="1218">
                  <c:v>60.597999999999999</c:v>
                </c:pt>
                <c:pt idx="1219">
                  <c:v>60.631</c:v>
                </c:pt>
                <c:pt idx="1220">
                  <c:v>60.665000000000006</c:v>
                </c:pt>
                <c:pt idx="1221">
                  <c:v>60.698000000000008</c:v>
                </c:pt>
                <c:pt idx="1222">
                  <c:v>60.730999999999995</c:v>
                </c:pt>
                <c:pt idx="1223">
                  <c:v>60.765000000000001</c:v>
                </c:pt>
                <c:pt idx="1224">
                  <c:v>60.798000000000002</c:v>
                </c:pt>
                <c:pt idx="1225">
                  <c:v>60.831000000000003</c:v>
                </c:pt>
                <c:pt idx="1226">
                  <c:v>60.864999999999995</c:v>
                </c:pt>
                <c:pt idx="1227">
                  <c:v>60.897999999999996</c:v>
                </c:pt>
                <c:pt idx="1228">
                  <c:v>60.930999999999997</c:v>
                </c:pt>
                <c:pt idx="1229">
                  <c:v>60.965000000000003</c:v>
                </c:pt>
                <c:pt idx="1230">
                  <c:v>60.998000000000005</c:v>
                </c:pt>
                <c:pt idx="1231">
                  <c:v>61.031000000000006</c:v>
                </c:pt>
                <c:pt idx="1232">
                  <c:v>61.064999999999998</c:v>
                </c:pt>
                <c:pt idx="1233">
                  <c:v>61.097999999999999</c:v>
                </c:pt>
                <c:pt idx="1234">
                  <c:v>61.131</c:v>
                </c:pt>
                <c:pt idx="1235">
                  <c:v>61.165000000000006</c:v>
                </c:pt>
                <c:pt idx="1236">
                  <c:v>61.198000000000008</c:v>
                </c:pt>
                <c:pt idx="1237">
                  <c:v>61.230999999999995</c:v>
                </c:pt>
                <c:pt idx="1238">
                  <c:v>61.265000000000001</c:v>
                </c:pt>
                <c:pt idx="1239">
                  <c:v>61.298000000000002</c:v>
                </c:pt>
                <c:pt idx="1240">
                  <c:v>61.331000000000003</c:v>
                </c:pt>
                <c:pt idx="1241">
                  <c:v>61.364999999999995</c:v>
                </c:pt>
                <c:pt idx="1242">
                  <c:v>61.397999999999996</c:v>
                </c:pt>
                <c:pt idx="1243">
                  <c:v>61.430999999999997</c:v>
                </c:pt>
                <c:pt idx="1244">
                  <c:v>61.465000000000003</c:v>
                </c:pt>
                <c:pt idx="1245">
                  <c:v>61.498000000000005</c:v>
                </c:pt>
                <c:pt idx="1246">
                  <c:v>61.531000000000006</c:v>
                </c:pt>
                <c:pt idx="1247">
                  <c:v>61.564999999999998</c:v>
                </c:pt>
                <c:pt idx="1248">
                  <c:v>61.597999999999999</c:v>
                </c:pt>
                <c:pt idx="1249">
                  <c:v>61.631</c:v>
                </c:pt>
                <c:pt idx="1250">
                  <c:v>61.665000000000006</c:v>
                </c:pt>
                <c:pt idx="1251">
                  <c:v>61.698000000000008</c:v>
                </c:pt>
                <c:pt idx="1252">
                  <c:v>61.730999999999995</c:v>
                </c:pt>
                <c:pt idx="1253">
                  <c:v>61.765000000000001</c:v>
                </c:pt>
                <c:pt idx="1254">
                  <c:v>61.798000000000002</c:v>
                </c:pt>
                <c:pt idx="1255">
                  <c:v>61.831000000000003</c:v>
                </c:pt>
                <c:pt idx="1256">
                  <c:v>61.864999999999995</c:v>
                </c:pt>
                <c:pt idx="1257">
                  <c:v>61.897999999999996</c:v>
                </c:pt>
                <c:pt idx="1258">
                  <c:v>61.930999999999997</c:v>
                </c:pt>
                <c:pt idx="1259">
                  <c:v>61.965000000000003</c:v>
                </c:pt>
                <c:pt idx="1260">
                  <c:v>61.998000000000005</c:v>
                </c:pt>
                <c:pt idx="1261">
                  <c:v>62.031000000000006</c:v>
                </c:pt>
                <c:pt idx="1262">
                  <c:v>62.064999999999998</c:v>
                </c:pt>
                <c:pt idx="1263">
                  <c:v>62.097999999999999</c:v>
                </c:pt>
                <c:pt idx="1264">
                  <c:v>62.131</c:v>
                </c:pt>
                <c:pt idx="1265">
                  <c:v>62.165000000000006</c:v>
                </c:pt>
                <c:pt idx="1266">
                  <c:v>62.198000000000008</c:v>
                </c:pt>
                <c:pt idx="1267">
                  <c:v>62.230999999999995</c:v>
                </c:pt>
                <c:pt idx="1268">
                  <c:v>62.265000000000001</c:v>
                </c:pt>
                <c:pt idx="1269">
                  <c:v>62.298000000000002</c:v>
                </c:pt>
                <c:pt idx="1270">
                  <c:v>62.331000000000003</c:v>
                </c:pt>
                <c:pt idx="1271">
                  <c:v>62.364999999999995</c:v>
                </c:pt>
                <c:pt idx="1272">
                  <c:v>62.397999999999996</c:v>
                </c:pt>
                <c:pt idx="1273">
                  <c:v>62.430999999999997</c:v>
                </c:pt>
                <c:pt idx="1274">
                  <c:v>62.465000000000003</c:v>
                </c:pt>
                <c:pt idx="1275">
                  <c:v>62.498000000000005</c:v>
                </c:pt>
                <c:pt idx="1276">
                  <c:v>62.531000000000006</c:v>
                </c:pt>
                <c:pt idx="1277">
                  <c:v>62.564999999999998</c:v>
                </c:pt>
                <c:pt idx="1278">
                  <c:v>62.597999999999999</c:v>
                </c:pt>
                <c:pt idx="1279">
                  <c:v>62.631</c:v>
                </c:pt>
                <c:pt idx="1280">
                  <c:v>62.665000000000006</c:v>
                </c:pt>
                <c:pt idx="1281">
                  <c:v>62.698000000000008</c:v>
                </c:pt>
                <c:pt idx="1282">
                  <c:v>62.730999999999995</c:v>
                </c:pt>
                <c:pt idx="1283">
                  <c:v>62.765000000000001</c:v>
                </c:pt>
                <c:pt idx="1284">
                  <c:v>62.798000000000002</c:v>
                </c:pt>
                <c:pt idx="1285">
                  <c:v>62.831000000000003</c:v>
                </c:pt>
                <c:pt idx="1286">
                  <c:v>62.864999999999995</c:v>
                </c:pt>
                <c:pt idx="1287">
                  <c:v>62.897999999999996</c:v>
                </c:pt>
                <c:pt idx="1288">
                  <c:v>62.930999999999997</c:v>
                </c:pt>
                <c:pt idx="1289">
                  <c:v>62.965000000000003</c:v>
                </c:pt>
                <c:pt idx="1290">
                  <c:v>62.998000000000005</c:v>
                </c:pt>
                <c:pt idx="1291">
                  <c:v>63.031000000000006</c:v>
                </c:pt>
                <c:pt idx="1292">
                  <c:v>63.064999999999998</c:v>
                </c:pt>
                <c:pt idx="1293">
                  <c:v>63.097999999999999</c:v>
                </c:pt>
                <c:pt idx="1294">
                  <c:v>63.131</c:v>
                </c:pt>
                <c:pt idx="1295">
                  <c:v>63.165000000000006</c:v>
                </c:pt>
                <c:pt idx="1296">
                  <c:v>63.198000000000008</c:v>
                </c:pt>
                <c:pt idx="1297">
                  <c:v>63.230999999999995</c:v>
                </c:pt>
                <c:pt idx="1298">
                  <c:v>63.265000000000001</c:v>
                </c:pt>
                <c:pt idx="1299">
                  <c:v>63.298000000000002</c:v>
                </c:pt>
                <c:pt idx="1300">
                  <c:v>63.331000000000003</c:v>
                </c:pt>
                <c:pt idx="1301">
                  <c:v>63.364999999999995</c:v>
                </c:pt>
                <c:pt idx="1302">
                  <c:v>63.397999999999996</c:v>
                </c:pt>
                <c:pt idx="1303">
                  <c:v>63.430999999999997</c:v>
                </c:pt>
                <c:pt idx="1304">
                  <c:v>63.465000000000003</c:v>
                </c:pt>
                <c:pt idx="1305">
                  <c:v>63.498000000000005</c:v>
                </c:pt>
                <c:pt idx="1306">
                  <c:v>63.531000000000006</c:v>
                </c:pt>
                <c:pt idx="1307">
                  <c:v>63.564999999999998</c:v>
                </c:pt>
                <c:pt idx="1308">
                  <c:v>63.597999999999999</c:v>
                </c:pt>
                <c:pt idx="1309">
                  <c:v>63.631</c:v>
                </c:pt>
                <c:pt idx="1310">
                  <c:v>63.665000000000006</c:v>
                </c:pt>
                <c:pt idx="1311">
                  <c:v>63.698000000000008</c:v>
                </c:pt>
                <c:pt idx="1312">
                  <c:v>63.730999999999995</c:v>
                </c:pt>
                <c:pt idx="1313">
                  <c:v>63.765000000000001</c:v>
                </c:pt>
                <c:pt idx="1314">
                  <c:v>63.798000000000002</c:v>
                </c:pt>
                <c:pt idx="1315">
                  <c:v>63.831000000000003</c:v>
                </c:pt>
                <c:pt idx="1316">
                  <c:v>63.864999999999995</c:v>
                </c:pt>
                <c:pt idx="1317">
                  <c:v>63.897999999999996</c:v>
                </c:pt>
                <c:pt idx="1318">
                  <c:v>63.930999999999997</c:v>
                </c:pt>
                <c:pt idx="1319">
                  <c:v>63.965000000000003</c:v>
                </c:pt>
                <c:pt idx="1320">
                  <c:v>63.998000000000005</c:v>
                </c:pt>
                <c:pt idx="1321">
                  <c:v>64.031000000000006</c:v>
                </c:pt>
                <c:pt idx="1322">
                  <c:v>64.064999999999998</c:v>
                </c:pt>
                <c:pt idx="1323">
                  <c:v>64.097999999999999</c:v>
                </c:pt>
                <c:pt idx="1324">
                  <c:v>64.131</c:v>
                </c:pt>
                <c:pt idx="1325">
                  <c:v>64.165000000000006</c:v>
                </c:pt>
                <c:pt idx="1326">
                  <c:v>64.198000000000008</c:v>
                </c:pt>
                <c:pt idx="1327">
                  <c:v>64.230999999999995</c:v>
                </c:pt>
                <c:pt idx="1328">
                  <c:v>64.265000000000001</c:v>
                </c:pt>
                <c:pt idx="1329">
                  <c:v>64.298000000000002</c:v>
                </c:pt>
                <c:pt idx="1330">
                  <c:v>64.331000000000003</c:v>
                </c:pt>
                <c:pt idx="1331">
                  <c:v>64.364999999999995</c:v>
                </c:pt>
                <c:pt idx="1332">
                  <c:v>64.397999999999996</c:v>
                </c:pt>
                <c:pt idx="1333">
                  <c:v>64.430999999999997</c:v>
                </c:pt>
                <c:pt idx="1334">
                  <c:v>64.465000000000003</c:v>
                </c:pt>
                <c:pt idx="1335">
                  <c:v>64.498000000000005</c:v>
                </c:pt>
                <c:pt idx="1336">
                  <c:v>64.531000000000006</c:v>
                </c:pt>
                <c:pt idx="1337">
                  <c:v>64.564999999999998</c:v>
                </c:pt>
                <c:pt idx="1338">
                  <c:v>64.597999999999999</c:v>
                </c:pt>
                <c:pt idx="1339">
                  <c:v>64.631</c:v>
                </c:pt>
                <c:pt idx="1340">
                  <c:v>64.665000000000006</c:v>
                </c:pt>
                <c:pt idx="1341">
                  <c:v>64.698000000000008</c:v>
                </c:pt>
                <c:pt idx="1342">
                  <c:v>64.730999999999995</c:v>
                </c:pt>
                <c:pt idx="1343">
                  <c:v>64.765000000000001</c:v>
                </c:pt>
                <c:pt idx="1344">
                  <c:v>64.798000000000002</c:v>
                </c:pt>
                <c:pt idx="1345">
                  <c:v>64.831000000000003</c:v>
                </c:pt>
                <c:pt idx="1346">
                  <c:v>64.864999999999995</c:v>
                </c:pt>
                <c:pt idx="1347">
                  <c:v>64.897999999999996</c:v>
                </c:pt>
                <c:pt idx="1348">
                  <c:v>64.930999999999997</c:v>
                </c:pt>
                <c:pt idx="1349">
                  <c:v>64.965000000000003</c:v>
                </c:pt>
                <c:pt idx="1350">
                  <c:v>64.998000000000005</c:v>
                </c:pt>
                <c:pt idx="1351">
                  <c:v>65.031000000000006</c:v>
                </c:pt>
                <c:pt idx="1352">
                  <c:v>65.064999999999998</c:v>
                </c:pt>
                <c:pt idx="1353">
                  <c:v>65.097999999999999</c:v>
                </c:pt>
                <c:pt idx="1354">
                  <c:v>65.131</c:v>
                </c:pt>
                <c:pt idx="1355">
                  <c:v>65.165000000000006</c:v>
                </c:pt>
                <c:pt idx="1356">
                  <c:v>65.198000000000008</c:v>
                </c:pt>
                <c:pt idx="1357">
                  <c:v>65.230999999999995</c:v>
                </c:pt>
                <c:pt idx="1358">
                  <c:v>65.263999999999996</c:v>
                </c:pt>
                <c:pt idx="1359">
                  <c:v>65.298000000000002</c:v>
                </c:pt>
                <c:pt idx="1360">
                  <c:v>65.331000000000003</c:v>
                </c:pt>
                <c:pt idx="1361">
                  <c:v>65.364000000000004</c:v>
                </c:pt>
                <c:pt idx="1362">
                  <c:v>65.397999999999996</c:v>
                </c:pt>
                <c:pt idx="1363">
                  <c:v>65.430999999999997</c:v>
                </c:pt>
                <c:pt idx="1364">
                  <c:v>65.463999999999999</c:v>
                </c:pt>
                <c:pt idx="1365">
                  <c:v>65.498000000000005</c:v>
                </c:pt>
                <c:pt idx="1366">
                  <c:v>65.531000000000006</c:v>
                </c:pt>
                <c:pt idx="1367">
                  <c:v>65.564000000000007</c:v>
                </c:pt>
                <c:pt idx="1368">
                  <c:v>65.597999999999999</c:v>
                </c:pt>
                <c:pt idx="1369">
                  <c:v>65.631</c:v>
                </c:pt>
                <c:pt idx="1370">
                  <c:v>65.664000000000001</c:v>
                </c:pt>
                <c:pt idx="1371">
                  <c:v>65.698000000000008</c:v>
                </c:pt>
                <c:pt idx="1372">
                  <c:v>65.730999999999995</c:v>
                </c:pt>
                <c:pt idx="1373">
                  <c:v>65.763999999999996</c:v>
                </c:pt>
                <c:pt idx="1374">
                  <c:v>65.798000000000002</c:v>
                </c:pt>
                <c:pt idx="1375">
                  <c:v>65.831000000000003</c:v>
                </c:pt>
                <c:pt idx="1376">
                  <c:v>65.864000000000004</c:v>
                </c:pt>
                <c:pt idx="1377">
                  <c:v>65.897999999999996</c:v>
                </c:pt>
                <c:pt idx="1378">
                  <c:v>65.930999999999997</c:v>
                </c:pt>
                <c:pt idx="1379">
                  <c:v>65.963999999999999</c:v>
                </c:pt>
                <c:pt idx="1380">
                  <c:v>65.998000000000005</c:v>
                </c:pt>
                <c:pt idx="1381">
                  <c:v>66.031000000000006</c:v>
                </c:pt>
                <c:pt idx="1382">
                  <c:v>66.064000000000007</c:v>
                </c:pt>
                <c:pt idx="1383">
                  <c:v>66.097999999999999</c:v>
                </c:pt>
                <c:pt idx="1384">
                  <c:v>66.131</c:v>
                </c:pt>
                <c:pt idx="1385">
                  <c:v>66.164000000000001</c:v>
                </c:pt>
                <c:pt idx="1386">
                  <c:v>66.198000000000008</c:v>
                </c:pt>
                <c:pt idx="1387">
                  <c:v>66.230999999999995</c:v>
                </c:pt>
                <c:pt idx="1388">
                  <c:v>66.263999999999996</c:v>
                </c:pt>
                <c:pt idx="1389">
                  <c:v>66.298000000000002</c:v>
                </c:pt>
                <c:pt idx="1390">
                  <c:v>66.331000000000003</c:v>
                </c:pt>
                <c:pt idx="1391">
                  <c:v>66.364000000000004</c:v>
                </c:pt>
                <c:pt idx="1392">
                  <c:v>66.397999999999996</c:v>
                </c:pt>
                <c:pt idx="1393">
                  <c:v>66.430999999999997</c:v>
                </c:pt>
                <c:pt idx="1394">
                  <c:v>66.463999999999999</c:v>
                </c:pt>
                <c:pt idx="1395">
                  <c:v>66.498000000000005</c:v>
                </c:pt>
                <c:pt idx="1396">
                  <c:v>66.531000000000006</c:v>
                </c:pt>
                <c:pt idx="1397">
                  <c:v>66.564000000000007</c:v>
                </c:pt>
                <c:pt idx="1398">
                  <c:v>66.597999999999999</c:v>
                </c:pt>
                <c:pt idx="1399">
                  <c:v>66.631</c:v>
                </c:pt>
                <c:pt idx="1400">
                  <c:v>66.664000000000001</c:v>
                </c:pt>
                <c:pt idx="1401">
                  <c:v>66.698000000000008</c:v>
                </c:pt>
                <c:pt idx="1402">
                  <c:v>66.730999999999995</c:v>
                </c:pt>
                <c:pt idx="1403">
                  <c:v>66.763999999999996</c:v>
                </c:pt>
                <c:pt idx="1404">
                  <c:v>66.798000000000002</c:v>
                </c:pt>
                <c:pt idx="1405">
                  <c:v>66.831000000000003</c:v>
                </c:pt>
                <c:pt idx="1406">
                  <c:v>66.864000000000004</c:v>
                </c:pt>
                <c:pt idx="1407">
                  <c:v>66.897999999999996</c:v>
                </c:pt>
                <c:pt idx="1408">
                  <c:v>66.930999999999997</c:v>
                </c:pt>
                <c:pt idx="1409">
                  <c:v>66.963999999999999</c:v>
                </c:pt>
                <c:pt idx="1410">
                  <c:v>66.998000000000005</c:v>
                </c:pt>
                <c:pt idx="1411">
                  <c:v>67.031000000000006</c:v>
                </c:pt>
                <c:pt idx="1412">
                  <c:v>67.064000000000007</c:v>
                </c:pt>
                <c:pt idx="1413">
                  <c:v>67.097999999999999</c:v>
                </c:pt>
                <c:pt idx="1414">
                  <c:v>67.131</c:v>
                </c:pt>
                <c:pt idx="1415">
                  <c:v>67.164000000000001</c:v>
                </c:pt>
                <c:pt idx="1416">
                  <c:v>67.198000000000008</c:v>
                </c:pt>
                <c:pt idx="1417">
                  <c:v>67.230999999999995</c:v>
                </c:pt>
                <c:pt idx="1418">
                  <c:v>67.263999999999996</c:v>
                </c:pt>
                <c:pt idx="1419">
                  <c:v>67.298000000000002</c:v>
                </c:pt>
                <c:pt idx="1420">
                  <c:v>67.331000000000003</c:v>
                </c:pt>
                <c:pt idx="1421">
                  <c:v>67.364000000000004</c:v>
                </c:pt>
                <c:pt idx="1422">
                  <c:v>67.397999999999996</c:v>
                </c:pt>
                <c:pt idx="1423">
                  <c:v>67.430999999999997</c:v>
                </c:pt>
                <c:pt idx="1424">
                  <c:v>67.463999999999999</c:v>
                </c:pt>
                <c:pt idx="1425">
                  <c:v>67.498000000000005</c:v>
                </c:pt>
                <c:pt idx="1426">
                  <c:v>67.531000000000006</c:v>
                </c:pt>
                <c:pt idx="1427">
                  <c:v>67.564000000000007</c:v>
                </c:pt>
                <c:pt idx="1428">
                  <c:v>67.597999999999999</c:v>
                </c:pt>
                <c:pt idx="1429">
                  <c:v>67.631</c:v>
                </c:pt>
                <c:pt idx="1430">
                  <c:v>67.664000000000001</c:v>
                </c:pt>
                <c:pt idx="1431">
                  <c:v>67.698000000000008</c:v>
                </c:pt>
                <c:pt idx="1432">
                  <c:v>67.730999999999995</c:v>
                </c:pt>
                <c:pt idx="1433">
                  <c:v>67.763999999999996</c:v>
                </c:pt>
                <c:pt idx="1434">
                  <c:v>67.798000000000002</c:v>
                </c:pt>
                <c:pt idx="1435">
                  <c:v>67.831000000000003</c:v>
                </c:pt>
                <c:pt idx="1436">
                  <c:v>67.864000000000004</c:v>
                </c:pt>
                <c:pt idx="1437">
                  <c:v>67.897999999999996</c:v>
                </c:pt>
                <c:pt idx="1438">
                  <c:v>67.930999999999997</c:v>
                </c:pt>
                <c:pt idx="1439">
                  <c:v>67.963999999999999</c:v>
                </c:pt>
                <c:pt idx="1440">
                  <c:v>67.998000000000005</c:v>
                </c:pt>
                <c:pt idx="1441">
                  <c:v>68.031000000000006</c:v>
                </c:pt>
                <c:pt idx="1442">
                  <c:v>68.064000000000007</c:v>
                </c:pt>
                <c:pt idx="1443">
                  <c:v>68.097999999999999</c:v>
                </c:pt>
                <c:pt idx="1444">
                  <c:v>68.131</c:v>
                </c:pt>
                <c:pt idx="1445">
                  <c:v>68.164000000000001</c:v>
                </c:pt>
                <c:pt idx="1446">
                  <c:v>68.198000000000008</c:v>
                </c:pt>
                <c:pt idx="1447">
                  <c:v>68.230999999999995</c:v>
                </c:pt>
                <c:pt idx="1448">
                  <c:v>68.263999999999996</c:v>
                </c:pt>
                <c:pt idx="1449">
                  <c:v>68.298000000000002</c:v>
                </c:pt>
                <c:pt idx="1450">
                  <c:v>68.331000000000003</c:v>
                </c:pt>
                <c:pt idx="1451">
                  <c:v>68.364000000000004</c:v>
                </c:pt>
                <c:pt idx="1452">
                  <c:v>68.397999999999996</c:v>
                </c:pt>
                <c:pt idx="1453">
                  <c:v>68.430999999999997</c:v>
                </c:pt>
                <c:pt idx="1454">
                  <c:v>68.463999999999999</c:v>
                </c:pt>
                <c:pt idx="1455">
                  <c:v>68.498000000000005</c:v>
                </c:pt>
                <c:pt idx="1456">
                  <c:v>68.531000000000006</c:v>
                </c:pt>
                <c:pt idx="1457">
                  <c:v>68.564000000000007</c:v>
                </c:pt>
                <c:pt idx="1458">
                  <c:v>68.597999999999999</c:v>
                </c:pt>
                <c:pt idx="1459">
                  <c:v>68.631</c:v>
                </c:pt>
                <c:pt idx="1460">
                  <c:v>68.664000000000001</c:v>
                </c:pt>
                <c:pt idx="1461">
                  <c:v>68.698000000000008</c:v>
                </c:pt>
                <c:pt idx="1462">
                  <c:v>68.730999999999995</c:v>
                </c:pt>
                <c:pt idx="1463">
                  <c:v>68.763999999999996</c:v>
                </c:pt>
                <c:pt idx="1464">
                  <c:v>68.798000000000002</c:v>
                </c:pt>
                <c:pt idx="1465">
                  <c:v>68.831000000000003</c:v>
                </c:pt>
                <c:pt idx="1466">
                  <c:v>68.864000000000004</c:v>
                </c:pt>
                <c:pt idx="1467">
                  <c:v>68.897999999999996</c:v>
                </c:pt>
                <c:pt idx="1468">
                  <c:v>68.930999999999997</c:v>
                </c:pt>
                <c:pt idx="1469">
                  <c:v>68.963999999999999</c:v>
                </c:pt>
                <c:pt idx="1470">
                  <c:v>68.998000000000005</c:v>
                </c:pt>
                <c:pt idx="1471">
                  <c:v>69.031000000000006</c:v>
                </c:pt>
                <c:pt idx="1472">
                  <c:v>69.064000000000007</c:v>
                </c:pt>
                <c:pt idx="1473">
                  <c:v>69.097999999999999</c:v>
                </c:pt>
                <c:pt idx="1474">
                  <c:v>69.131</c:v>
                </c:pt>
                <c:pt idx="1475">
                  <c:v>69.164000000000001</c:v>
                </c:pt>
                <c:pt idx="1476">
                  <c:v>69.198000000000008</c:v>
                </c:pt>
                <c:pt idx="1477">
                  <c:v>69.230999999999995</c:v>
                </c:pt>
                <c:pt idx="1478">
                  <c:v>69.263999999999996</c:v>
                </c:pt>
                <c:pt idx="1479">
                  <c:v>69.298000000000002</c:v>
                </c:pt>
                <c:pt idx="1480">
                  <c:v>69.331000000000003</c:v>
                </c:pt>
                <c:pt idx="1481">
                  <c:v>69.364000000000004</c:v>
                </c:pt>
                <c:pt idx="1482">
                  <c:v>69.397999999999996</c:v>
                </c:pt>
                <c:pt idx="1483">
                  <c:v>69.430999999999997</c:v>
                </c:pt>
                <c:pt idx="1484">
                  <c:v>69.463999999999999</c:v>
                </c:pt>
                <c:pt idx="1485">
                  <c:v>69.498000000000005</c:v>
                </c:pt>
                <c:pt idx="1486">
                  <c:v>69.531000000000006</c:v>
                </c:pt>
                <c:pt idx="1487">
                  <c:v>69.564000000000007</c:v>
                </c:pt>
                <c:pt idx="1488">
                  <c:v>69.597999999999999</c:v>
                </c:pt>
                <c:pt idx="1489">
                  <c:v>69.631</c:v>
                </c:pt>
                <c:pt idx="1490">
                  <c:v>69.664000000000001</c:v>
                </c:pt>
                <c:pt idx="1491">
                  <c:v>69.698000000000008</c:v>
                </c:pt>
                <c:pt idx="1492">
                  <c:v>69.730999999999995</c:v>
                </c:pt>
                <c:pt idx="1493">
                  <c:v>69.763999999999996</c:v>
                </c:pt>
                <c:pt idx="1494">
                  <c:v>69.798000000000002</c:v>
                </c:pt>
                <c:pt idx="1495">
                  <c:v>69.831000000000003</c:v>
                </c:pt>
                <c:pt idx="1496">
                  <c:v>69.864000000000004</c:v>
                </c:pt>
                <c:pt idx="1497">
                  <c:v>69.897999999999996</c:v>
                </c:pt>
                <c:pt idx="1498">
                  <c:v>69.930999999999997</c:v>
                </c:pt>
                <c:pt idx="1499">
                  <c:v>69.963999999999999</c:v>
                </c:pt>
                <c:pt idx="1500">
                  <c:v>69.998000000000005</c:v>
                </c:pt>
                <c:pt idx="1501">
                  <c:v>70.031000000000006</c:v>
                </c:pt>
                <c:pt idx="1502">
                  <c:v>70.064000000000007</c:v>
                </c:pt>
                <c:pt idx="1503">
                  <c:v>70.097999999999999</c:v>
                </c:pt>
                <c:pt idx="1504">
                  <c:v>70.131</c:v>
                </c:pt>
                <c:pt idx="1505">
                  <c:v>70.164000000000001</c:v>
                </c:pt>
                <c:pt idx="1506">
                  <c:v>70.198000000000008</c:v>
                </c:pt>
                <c:pt idx="1507">
                  <c:v>70.230999999999995</c:v>
                </c:pt>
                <c:pt idx="1508">
                  <c:v>70.263999999999996</c:v>
                </c:pt>
                <c:pt idx="1509">
                  <c:v>70.298000000000002</c:v>
                </c:pt>
                <c:pt idx="1510">
                  <c:v>70.331000000000003</c:v>
                </c:pt>
                <c:pt idx="1511">
                  <c:v>70.364000000000004</c:v>
                </c:pt>
                <c:pt idx="1512">
                  <c:v>70.397999999999996</c:v>
                </c:pt>
                <c:pt idx="1513">
                  <c:v>70.430999999999997</c:v>
                </c:pt>
                <c:pt idx="1514">
                  <c:v>70.463999999999999</c:v>
                </c:pt>
                <c:pt idx="1515">
                  <c:v>70.498000000000005</c:v>
                </c:pt>
                <c:pt idx="1516">
                  <c:v>70.531000000000006</c:v>
                </c:pt>
                <c:pt idx="1517">
                  <c:v>70.564000000000007</c:v>
                </c:pt>
                <c:pt idx="1518">
                  <c:v>70.597999999999999</c:v>
                </c:pt>
                <c:pt idx="1519">
                  <c:v>70.631</c:v>
                </c:pt>
                <c:pt idx="1520">
                  <c:v>70.664000000000001</c:v>
                </c:pt>
                <c:pt idx="1521">
                  <c:v>70.698000000000008</c:v>
                </c:pt>
                <c:pt idx="1522">
                  <c:v>70.730999999999995</c:v>
                </c:pt>
                <c:pt idx="1523">
                  <c:v>70.763999999999996</c:v>
                </c:pt>
                <c:pt idx="1524">
                  <c:v>70.798000000000002</c:v>
                </c:pt>
                <c:pt idx="1525">
                  <c:v>70.831000000000003</c:v>
                </c:pt>
                <c:pt idx="1526">
                  <c:v>70.864000000000004</c:v>
                </c:pt>
                <c:pt idx="1527">
                  <c:v>70.897999999999996</c:v>
                </c:pt>
                <c:pt idx="1528">
                  <c:v>70.930999999999997</c:v>
                </c:pt>
                <c:pt idx="1529">
                  <c:v>70.963999999999999</c:v>
                </c:pt>
                <c:pt idx="1530">
                  <c:v>70.998000000000005</c:v>
                </c:pt>
                <c:pt idx="1531">
                  <c:v>71.031000000000006</c:v>
                </c:pt>
                <c:pt idx="1532">
                  <c:v>71.064000000000007</c:v>
                </c:pt>
                <c:pt idx="1533">
                  <c:v>71.097999999999999</c:v>
                </c:pt>
                <c:pt idx="1534">
                  <c:v>71.131</c:v>
                </c:pt>
                <c:pt idx="1535">
                  <c:v>71.164000000000001</c:v>
                </c:pt>
                <c:pt idx="1536">
                  <c:v>71.198000000000008</c:v>
                </c:pt>
                <c:pt idx="1537">
                  <c:v>71.230999999999995</c:v>
                </c:pt>
                <c:pt idx="1538">
                  <c:v>71.263999999999996</c:v>
                </c:pt>
                <c:pt idx="1539">
                  <c:v>71.298000000000002</c:v>
                </c:pt>
                <c:pt idx="1540">
                  <c:v>71.331000000000003</c:v>
                </c:pt>
                <c:pt idx="1541">
                  <c:v>71.364000000000004</c:v>
                </c:pt>
                <c:pt idx="1542">
                  <c:v>71.397999999999996</c:v>
                </c:pt>
                <c:pt idx="1543">
                  <c:v>71.430999999999997</c:v>
                </c:pt>
                <c:pt idx="1544">
                  <c:v>71.463999999999999</c:v>
                </c:pt>
                <c:pt idx="1545">
                  <c:v>71.498000000000005</c:v>
                </c:pt>
                <c:pt idx="1546">
                  <c:v>71.531000000000006</c:v>
                </c:pt>
                <c:pt idx="1547">
                  <c:v>71.564000000000007</c:v>
                </c:pt>
                <c:pt idx="1548">
                  <c:v>71.597999999999999</c:v>
                </c:pt>
                <c:pt idx="1549">
                  <c:v>71.631</c:v>
                </c:pt>
                <c:pt idx="1550">
                  <c:v>71.664000000000001</c:v>
                </c:pt>
                <c:pt idx="1551">
                  <c:v>71.698000000000008</c:v>
                </c:pt>
                <c:pt idx="1552">
                  <c:v>71.730999999999995</c:v>
                </c:pt>
                <c:pt idx="1553">
                  <c:v>71.763999999999996</c:v>
                </c:pt>
                <c:pt idx="1554">
                  <c:v>71.798000000000002</c:v>
                </c:pt>
                <c:pt idx="1555">
                  <c:v>71.831000000000003</c:v>
                </c:pt>
                <c:pt idx="1556">
                  <c:v>71.864000000000004</c:v>
                </c:pt>
                <c:pt idx="1557">
                  <c:v>71.897999999999996</c:v>
                </c:pt>
                <c:pt idx="1558">
                  <c:v>71.930999999999997</c:v>
                </c:pt>
                <c:pt idx="1559">
                  <c:v>71.963999999999999</c:v>
                </c:pt>
                <c:pt idx="1560">
                  <c:v>71.998000000000005</c:v>
                </c:pt>
                <c:pt idx="1561">
                  <c:v>72.031000000000006</c:v>
                </c:pt>
                <c:pt idx="1562">
                  <c:v>72.064000000000007</c:v>
                </c:pt>
                <c:pt idx="1563">
                  <c:v>72.097999999999999</c:v>
                </c:pt>
                <c:pt idx="1564">
                  <c:v>72.131</c:v>
                </c:pt>
                <c:pt idx="1565">
                  <c:v>72.164000000000001</c:v>
                </c:pt>
                <c:pt idx="1566">
                  <c:v>72.198000000000008</c:v>
                </c:pt>
                <c:pt idx="1567">
                  <c:v>72.230999999999995</c:v>
                </c:pt>
                <c:pt idx="1568">
                  <c:v>72.263999999999996</c:v>
                </c:pt>
                <c:pt idx="1569">
                  <c:v>72.296999999999997</c:v>
                </c:pt>
                <c:pt idx="1570">
                  <c:v>72.331000000000003</c:v>
                </c:pt>
                <c:pt idx="1571">
                  <c:v>72.364000000000004</c:v>
                </c:pt>
                <c:pt idx="1572">
                  <c:v>72.397000000000006</c:v>
                </c:pt>
                <c:pt idx="1573">
                  <c:v>72.430999999999997</c:v>
                </c:pt>
                <c:pt idx="1574">
                  <c:v>72.463999999999999</c:v>
                </c:pt>
                <c:pt idx="1575">
                  <c:v>72.497</c:v>
                </c:pt>
                <c:pt idx="1576">
                  <c:v>72.531000000000006</c:v>
                </c:pt>
                <c:pt idx="1577">
                  <c:v>72.564000000000007</c:v>
                </c:pt>
                <c:pt idx="1578">
                  <c:v>72.596999999999994</c:v>
                </c:pt>
                <c:pt idx="1579">
                  <c:v>72.631</c:v>
                </c:pt>
                <c:pt idx="1580">
                  <c:v>72.664000000000001</c:v>
                </c:pt>
                <c:pt idx="1581">
                  <c:v>72.697000000000003</c:v>
                </c:pt>
                <c:pt idx="1582">
                  <c:v>72.730999999999995</c:v>
                </c:pt>
                <c:pt idx="1583">
                  <c:v>72.763999999999996</c:v>
                </c:pt>
                <c:pt idx="1584">
                  <c:v>72.796999999999997</c:v>
                </c:pt>
                <c:pt idx="1585">
                  <c:v>72.831000000000003</c:v>
                </c:pt>
                <c:pt idx="1586">
                  <c:v>72.864000000000004</c:v>
                </c:pt>
                <c:pt idx="1587">
                  <c:v>72.897000000000006</c:v>
                </c:pt>
                <c:pt idx="1588">
                  <c:v>72.930999999999997</c:v>
                </c:pt>
                <c:pt idx="1589">
                  <c:v>72.963999999999999</c:v>
                </c:pt>
                <c:pt idx="1590">
                  <c:v>72.997</c:v>
                </c:pt>
                <c:pt idx="1591">
                  <c:v>73.031000000000006</c:v>
                </c:pt>
                <c:pt idx="1592">
                  <c:v>73.064000000000007</c:v>
                </c:pt>
                <c:pt idx="1593">
                  <c:v>73.096999999999994</c:v>
                </c:pt>
                <c:pt idx="1594">
                  <c:v>73.131</c:v>
                </c:pt>
                <c:pt idx="1595">
                  <c:v>73.164000000000001</c:v>
                </c:pt>
                <c:pt idx="1596">
                  <c:v>73.197000000000003</c:v>
                </c:pt>
                <c:pt idx="1597">
                  <c:v>73.230999999999995</c:v>
                </c:pt>
                <c:pt idx="1598">
                  <c:v>73.263999999999996</c:v>
                </c:pt>
                <c:pt idx="1599">
                  <c:v>73.296999999999997</c:v>
                </c:pt>
                <c:pt idx="1600">
                  <c:v>73.331000000000003</c:v>
                </c:pt>
                <c:pt idx="1601">
                  <c:v>73.364000000000004</c:v>
                </c:pt>
                <c:pt idx="1602">
                  <c:v>73.397000000000006</c:v>
                </c:pt>
                <c:pt idx="1603">
                  <c:v>73.430999999999997</c:v>
                </c:pt>
                <c:pt idx="1604">
                  <c:v>73.463999999999999</c:v>
                </c:pt>
                <c:pt idx="1605">
                  <c:v>73.497</c:v>
                </c:pt>
                <c:pt idx="1606">
                  <c:v>73.531000000000006</c:v>
                </c:pt>
                <c:pt idx="1607">
                  <c:v>73.564000000000007</c:v>
                </c:pt>
                <c:pt idx="1608">
                  <c:v>73.596999999999994</c:v>
                </c:pt>
                <c:pt idx="1609">
                  <c:v>73.631</c:v>
                </c:pt>
                <c:pt idx="1610">
                  <c:v>73.664000000000001</c:v>
                </c:pt>
                <c:pt idx="1611">
                  <c:v>73.697000000000003</c:v>
                </c:pt>
                <c:pt idx="1612">
                  <c:v>73.730999999999995</c:v>
                </c:pt>
                <c:pt idx="1613">
                  <c:v>73.763999999999996</c:v>
                </c:pt>
                <c:pt idx="1614">
                  <c:v>73.796999999999997</c:v>
                </c:pt>
                <c:pt idx="1615">
                  <c:v>73.831000000000003</c:v>
                </c:pt>
                <c:pt idx="1616">
                  <c:v>73.864000000000004</c:v>
                </c:pt>
                <c:pt idx="1617">
                  <c:v>73.897000000000006</c:v>
                </c:pt>
                <c:pt idx="1618">
                  <c:v>73.930999999999997</c:v>
                </c:pt>
                <c:pt idx="1619">
                  <c:v>73.963999999999999</c:v>
                </c:pt>
                <c:pt idx="1620">
                  <c:v>73.997</c:v>
                </c:pt>
                <c:pt idx="1621">
                  <c:v>74.031000000000006</c:v>
                </c:pt>
                <c:pt idx="1622">
                  <c:v>74.064000000000007</c:v>
                </c:pt>
                <c:pt idx="1623">
                  <c:v>74.096999999999994</c:v>
                </c:pt>
                <c:pt idx="1624">
                  <c:v>74.131</c:v>
                </c:pt>
                <c:pt idx="1625">
                  <c:v>74.164000000000001</c:v>
                </c:pt>
                <c:pt idx="1626">
                  <c:v>74.197000000000003</c:v>
                </c:pt>
                <c:pt idx="1627">
                  <c:v>74.230999999999995</c:v>
                </c:pt>
                <c:pt idx="1628">
                  <c:v>74.263999999999996</c:v>
                </c:pt>
                <c:pt idx="1629">
                  <c:v>74.296999999999997</c:v>
                </c:pt>
                <c:pt idx="1630">
                  <c:v>74.331000000000003</c:v>
                </c:pt>
                <c:pt idx="1631">
                  <c:v>74.364000000000004</c:v>
                </c:pt>
                <c:pt idx="1632">
                  <c:v>74.397000000000006</c:v>
                </c:pt>
                <c:pt idx="1633">
                  <c:v>74.430999999999997</c:v>
                </c:pt>
                <c:pt idx="1634">
                  <c:v>74.463999999999999</c:v>
                </c:pt>
                <c:pt idx="1635">
                  <c:v>74.497</c:v>
                </c:pt>
                <c:pt idx="1636">
                  <c:v>74.531000000000006</c:v>
                </c:pt>
                <c:pt idx="1637">
                  <c:v>74.564000000000007</c:v>
                </c:pt>
                <c:pt idx="1638">
                  <c:v>74.596999999999994</c:v>
                </c:pt>
                <c:pt idx="1639">
                  <c:v>74.631</c:v>
                </c:pt>
                <c:pt idx="1640">
                  <c:v>74.664000000000001</c:v>
                </c:pt>
                <c:pt idx="1641">
                  <c:v>74.697000000000003</c:v>
                </c:pt>
                <c:pt idx="1642">
                  <c:v>74.730999999999995</c:v>
                </c:pt>
                <c:pt idx="1643">
                  <c:v>74.763999999999996</c:v>
                </c:pt>
                <c:pt idx="1644">
                  <c:v>74.796999999999997</c:v>
                </c:pt>
                <c:pt idx="1645">
                  <c:v>74.831000000000003</c:v>
                </c:pt>
                <c:pt idx="1646">
                  <c:v>74.864000000000004</c:v>
                </c:pt>
                <c:pt idx="1647">
                  <c:v>74.897000000000006</c:v>
                </c:pt>
                <c:pt idx="1648">
                  <c:v>74.930999999999997</c:v>
                </c:pt>
                <c:pt idx="1649">
                  <c:v>74.963999999999999</c:v>
                </c:pt>
                <c:pt idx="1650">
                  <c:v>74.997</c:v>
                </c:pt>
                <c:pt idx="1651">
                  <c:v>75.031000000000006</c:v>
                </c:pt>
                <c:pt idx="1652">
                  <c:v>75.064000000000007</c:v>
                </c:pt>
                <c:pt idx="1653">
                  <c:v>75.096999999999994</c:v>
                </c:pt>
                <c:pt idx="1654">
                  <c:v>75.131</c:v>
                </c:pt>
                <c:pt idx="1655">
                  <c:v>75.164000000000001</c:v>
                </c:pt>
                <c:pt idx="1656">
                  <c:v>75.197000000000003</c:v>
                </c:pt>
                <c:pt idx="1657">
                  <c:v>75.230999999999995</c:v>
                </c:pt>
                <c:pt idx="1658">
                  <c:v>75.263999999999996</c:v>
                </c:pt>
                <c:pt idx="1659">
                  <c:v>75.296999999999997</c:v>
                </c:pt>
                <c:pt idx="1660">
                  <c:v>75.331000000000003</c:v>
                </c:pt>
                <c:pt idx="1661">
                  <c:v>75.364000000000004</c:v>
                </c:pt>
                <c:pt idx="1662">
                  <c:v>75.397000000000006</c:v>
                </c:pt>
                <c:pt idx="1663">
                  <c:v>75.430999999999997</c:v>
                </c:pt>
                <c:pt idx="1664">
                  <c:v>75.463999999999999</c:v>
                </c:pt>
                <c:pt idx="1665">
                  <c:v>75.497</c:v>
                </c:pt>
                <c:pt idx="1666">
                  <c:v>75.531000000000006</c:v>
                </c:pt>
                <c:pt idx="1667">
                  <c:v>75.564000000000007</c:v>
                </c:pt>
                <c:pt idx="1668">
                  <c:v>75.596999999999994</c:v>
                </c:pt>
                <c:pt idx="1669">
                  <c:v>75.631</c:v>
                </c:pt>
                <c:pt idx="1670">
                  <c:v>75.664000000000001</c:v>
                </c:pt>
                <c:pt idx="1671">
                  <c:v>75.697000000000003</c:v>
                </c:pt>
                <c:pt idx="1672">
                  <c:v>75.730999999999995</c:v>
                </c:pt>
                <c:pt idx="1673">
                  <c:v>75.763999999999996</c:v>
                </c:pt>
                <c:pt idx="1674">
                  <c:v>75.796999999999997</c:v>
                </c:pt>
                <c:pt idx="1675">
                  <c:v>75.831000000000003</c:v>
                </c:pt>
                <c:pt idx="1676">
                  <c:v>75.864000000000004</c:v>
                </c:pt>
                <c:pt idx="1677">
                  <c:v>75.897000000000006</c:v>
                </c:pt>
                <c:pt idx="1678">
                  <c:v>75.930999999999997</c:v>
                </c:pt>
                <c:pt idx="1679">
                  <c:v>75.963999999999999</c:v>
                </c:pt>
                <c:pt idx="1680">
                  <c:v>75.997</c:v>
                </c:pt>
                <c:pt idx="1681">
                  <c:v>76.031000000000006</c:v>
                </c:pt>
                <c:pt idx="1682">
                  <c:v>76.064000000000007</c:v>
                </c:pt>
                <c:pt idx="1683">
                  <c:v>76.096999999999994</c:v>
                </c:pt>
                <c:pt idx="1684">
                  <c:v>76.131</c:v>
                </c:pt>
                <c:pt idx="1685">
                  <c:v>76.164000000000001</c:v>
                </c:pt>
                <c:pt idx="1686">
                  <c:v>76.197000000000003</c:v>
                </c:pt>
                <c:pt idx="1687">
                  <c:v>76.230999999999995</c:v>
                </c:pt>
                <c:pt idx="1688">
                  <c:v>76.263999999999996</c:v>
                </c:pt>
                <c:pt idx="1689">
                  <c:v>76.296999999999997</c:v>
                </c:pt>
                <c:pt idx="1690">
                  <c:v>76.331000000000003</c:v>
                </c:pt>
                <c:pt idx="1691">
                  <c:v>76.364000000000004</c:v>
                </c:pt>
                <c:pt idx="1692">
                  <c:v>76.397000000000006</c:v>
                </c:pt>
                <c:pt idx="1693">
                  <c:v>76.430999999999997</c:v>
                </c:pt>
                <c:pt idx="1694">
                  <c:v>76.486999999999995</c:v>
                </c:pt>
                <c:pt idx="1695">
                  <c:v>76.497</c:v>
                </c:pt>
                <c:pt idx="1696">
                  <c:v>76.531000000000006</c:v>
                </c:pt>
                <c:pt idx="1697">
                  <c:v>76.564000000000007</c:v>
                </c:pt>
                <c:pt idx="1698">
                  <c:v>76.596999999999994</c:v>
                </c:pt>
                <c:pt idx="1699">
                  <c:v>76.631</c:v>
                </c:pt>
                <c:pt idx="1700">
                  <c:v>76.664000000000001</c:v>
                </c:pt>
                <c:pt idx="1701">
                  <c:v>76.697000000000003</c:v>
                </c:pt>
                <c:pt idx="1702">
                  <c:v>76.730999999999995</c:v>
                </c:pt>
                <c:pt idx="1703">
                  <c:v>76.763999999999996</c:v>
                </c:pt>
                <c:pt idx="1704">
                  <c:v>76.796999999999997</c:v>
                </c:pt>
                <c:pt idx="1705">
                  <c:v>76.831000000000003</c:v>
                </c:pt>
                <c:pt idx="1706">
                  <c:v>76.864000000000004</c:v>
                </c:pt>
                <c:pt idx="1707">
                  <c:v>76.897000000000006</c:v>
                </c:pt>
                <c:pt idx="1708">
                  <c:v>76.930999999999997</c:v>
                </c:pt>
                <c:pt idx="1709">
                  <c:v>76.963999999999999</c:v>
                </c:pt>
                <c:pt idx="1710">
                  <c:v>76.997</c:v>
                </c:pt>
                <c:pt idx="1711">
                  <c:v>77.031000000000006</c:v>
                </c:pt>
                <c:pt idx="1712">
                  <c:v>77.064000000000007</c:v>
                </c:pt>
                <c:pt idx="1713">
                  <c:v>77.096999999999994</c:v>
                </c:pt>
                <c:pt idx="1714">
                  <c:v>77.131</c:v>
                </c:pt>
                <c:pt idx="1715">
                  <c:v>77.164000000000001</c:v>
                </c:pt>
                <c:pt idx="1716">
                  <c:v>77.197000000000003</c:v>
                </c:pt>
                <c:pt idx="1717">
                  <c:v>77.230999999999995</c:v>
                </c:pt>
                <c:pt idx="1718">
                  <c:v>77.263999999999996</c:v>
                </c:pt>
                <c:pt idx="1719">
                  <c:v>77.296999999999997</c:v>
                </c:pt>
                <c:pt idx="1720">
                  <c:v>77.331000000000003</c:v>
                </c:pt>
                <c:pt idx="1721">
                  <c:v>77.364000000000004</c:v>
                </c:pt>
                <c:pt idx="1722">
                  <c:v>77.397000000000006</c:v>
                </c:pt>
                <c:pt idx="1723">
                  <c:v>77.430999999999997</c:v>
                </c:pt>
                <c:pt idx="1724">
                  <c:v>77.463999999999999</c:v>
                </c:pt>
                <c:pt idx="1725">
                  <c:v>77.497</c:v>
                </c:pt>
                <c:pt idx="1726">
                  <c:v>77.531000000000006</c:v>
                </c:pt>
                <c:pt idx="1727">
                  <c:v>77.564000000000007</c:v>
                </c:pt>
                <c:pt idx="1728">
                  <c:v>77.596999999999994</c:v>
                </c:pt>
                <c:pt idx="1729">
                  <c:v>77.631</c:v>
                </c:pt>
                <c:pt idx="1730">
                  <c:v>77.664000000000001</c:v>
                </c:pt>
                <c:pt idx="1731">
                  <c:v>77.697000000000003</c:v>
                </c:pt>
                <c:pt idx="1732">
                  <c:v>77.730999999999995</c:v>
                </c:pt>
                <c:pt idx="1733">
                  <c:v>77.763999999999996</c:v>
                </c:pt>
                <c:pt idx="1734">
                  <c:v>77.796999999999997</c:v>
                </c:pt>
                <c:pt idx="1735">
                  <c:v>77.831000000000003</c:v>
                </c:pt>
                <c:pt idx="1736">
                  <c:v>77.864000000000004</c:v>
                </c:pt>
                <c:pt idx="1737">
                  <c:v>77.897000000000006</c:v>
                </c:pt>
                <c:pt idx="1738">
                  <c:v>77.930999999999997</c:v>
                </c:pt>
                <c:pt idx="1739">
                  <c:v>77.963999999999999</c:v>
                </c:pt>
                <c:pt idx="1740">
                  <c:v>77.997</c:v>
                </c:pt>
                <c:pt idx="1741">
                  <c:v>78.031000000000006</c:v>
                </c:pt>
                <c:pt idx="1742">
                  <c:v>78.064000000000007</c:v>
                </c:pt>
                <c:pt idx="1743">
                  <c:v>78.096999999999994</c:v>
                </c:pt>
                <c:pt idx="1744">
                  <c:v>78.131</c:v>
                </c:pt>
                <c:pt idx="1745">
                  <c:v>78.164000000000001</c:v>
                </c:pt>
                <c:pt idx="1746">
                  <c:v>78.197000000000003</c:v>
                </c:pt>
                <c:pt idx="1747">
                  <c:v>78.230999999999995</c:v>
                </c:pt>
                <c:pt idx="1748">
                  <c:v>78.263999999999996</c:v>
                </c:pt>
                <c:pt idx="1749">
                  <c:v>78.296999999999997</c:v>
                </c:pt>
                <c:pt idx="1750">
                  <c:v>78.331000000000003</c:v>
                </c:pt>
                <c:pt idx="1751">
                  <c:v>78.364000000000004</c:v>
                </c:pt>
                <c:pt idx="1752">
                  <c:v>78.397000000000006</c:v>
                </c:pt>
                <c:pt idx="1753">
                  <c:v>78.430999999999997</c:v>
                </c:pt>
                <c:pt idx="1754">
                  <c:v>78.463999999999999</c:v>
                </c:pt>
                <c:pt idx="1755">
                  <c:v>78.497</c:v>
                </c:pt>
                <c:pt idx="1756">
                  <c:v>78.531000000000006</c:v>
                </c:pt>
                <c:pt idx="1757">
                  <c:v>78.564000000000007</c:v>
                </c:pt>
                <c:pt idx="1758">
                  <c:v>78.596999999999994</c:v>
                </c:pt>
                <c:pt idx="1759">
                  <c:v>78.631</c:v>
                </c:pt>
                <c:pt idx="1760">
                  <c:v>78.664000000000001</c:v>
                </c:pt>
                <c:pt idx="1761">
                  <c:v>78.697000000000003</c:v>
                </c:pt>
                <c:pt idx="1762">
                  <c:v>78.730999999999995</c:v>
                </c:pt>
                <c:pt idx="1763">
                  <c:v>78.763999999999996</c:v>
                </c:pt>
                <c:pt idx="1764">
                  <c:v>78.796999999999997</c:v>
                </c:pt>
                <c:pt idx="1765">
                  <c:v>78.831000000000003</c:v>
                </c:pt>
                <c:pt idx="1766">
                  <c:v>78.864000000000004</c:v>
                </c:pt>
                <c:pt idx="1767">
                  <c:v>78.897000000000006</c:v>
                </c:pt>
                <c:pt idx="1768">
                  <c:v>78.930999999999997</c:v>
                </c:pt>
                <c:pt idx="1769">
                  <c:v>78.963999999999999</c:v>
                </c:pt>
                <c:pt idx="1770">
                  <c:v>78.997</c:v>
                </c:pt>
                <c:pt idx="1771">
                  <c:v>79.031000000000006</c:v>
                </c:pt>
                <c:pt idx="1772">
                  <c:v>79.064000000000007</c:v>
                </c:pt>
                <c:pt idx="1773">
                  <c:v>79.096999999999994</c:v>
                </c:pt>
                <c:pt idx="1774">
                  <c:v>79.131</c:v>
                </c:pt>
                <c:pt idx="1775">
                  <c:v>79.164000000000001</c:v>
                </c:pt>
                <c:pt idx="1776">
                  <c:v>79.197000000000003</c:v>
                </c:pt>
                <c:pt idx="1777">
                  <c:v>79.230999999999995</c:v>
                </c:pt>
                <c:pt idx="1778">
                  <c:v>79.263999999999996</c:v>
                </c:pt>
                <c:pt idx="1779">
                  <c:v>79.296999999999997</c:v>
                </c:pt>
                <c:pt idx="1780">
                  <c:v>79.331000000000003</c:v>
                </c:pt>
                <c:pt idx="1781">
                  <c:v>79.364000000000004</c:v>
                </c:pt>
                <c:pt idx="1782">
                  <c:v>79.397000000000006</c:v>
                </c:pt>
                <c:pt idx="1783">
                  <c:v>79.430000000000007</c:v>
                </c:pt>
                <c:pt idx="1784">
                  <c:v>79.463999999999999</c:v>
                </c:pt>
                <c:pt idx="1785">
                  <c:v>79.497</c:v>
                </c:pt>
                <c:pt idx="1786">
                  <c:v>79.531000000000006</c:v>
                </c:pt>
                <c:pt idx="1787">
                  <c:v>79.564000000000007</c:v>
                </c:pt>
                <c:pt idx="1788">
                  <c:v>79.596999999999994</c:v>
                </c:pt>
                <c:pt idx="1789">
                  <c:v>79.631</c:v>
                </c:pt>
                <c:pt idx="1790">
                  <c:v>79.664000000000001</c:v>
                </c:pt>
                <c:pt idx="1791">
                  <c:v>79.697000000000003</c:v>
                </c:pt>
                <c:pt idx="1792">
                  <c:v>79.73</c:v>
                </c:pt>
                <c:pt idx="1793">
                  <c:v>79.763999999999996</c:v>
                </c:pt>
                <c:pt idx="1794">
                  <c:v>79.796999999999997</c:v>
                </c:pt>
                <c:pt idx="1795">
                  <c:v>79.831000000000003</c:v>
                </c:pt>
                <c:pt idx="1796">
                  <c:v>79.864000000000004</c:v>
                </c:pt>
                <c:pt idx="1797">
                  <c:v>79.897000000000006</c:v>
                </c:pt>
                <c:pt idx="1798">
                  <c:v>79.930000000000007</c:v>
                </c:pt>
                <c:pt idx="1799">
                  <c:v>79.963999999999999</c:v>
                </c:pt>
                <c:pt idx="1800">
                  <c:v>79.997</c:v>
                </c:pt>
                <c:pt idx="1801">
                  <c:v>80.031000000000006</c:v>
                </c:pt>
                <c:pt idx="1802">
                  <c:v>80.064000000000007</c:v>
                </c:pt>
                <c:pt idx="1803">
                  <c:v>80.096999999999994</c:v>
                </c:pt>
                <c:pt idx="1804">
                  <c:v>80.131</c:v>
                </c:pt>
                <c:pt idx="1805">
                  <c:v>80.164000000000001</c:v>
                </c:pt>
                <c:pt idx="1806">
                  <c:v>80.197000000000003</c:v>
                </c:pt>
                <c:pt idx="1807">
                  <c:v>80.23</c:v>
                </c:pt>
                <c:pt idx="1808">
                  <c:v>80.263999999999996</c:v>
                </c:pt>
                <c:pt idx="1809">
                  <c:v>80.296999999999997</c:v>
                </c:pt>
                <c:pt idx="1810">
                  <c:v>80.331000000000003</c:v>
                </c:pt>
                <c:pt idx="1811">
                  <c:v>80.364000000000004</c:v>
                </c:pt>
                <c:pt idx="1812">
                  <c:v>80.397000000000006</c:v>
                </c:pt>
                <c:pt idx="1813">
                  <c:v>80.430000000000007</c:v>
                </c:pt>
                <c:pt idx="1814">
                  <c:v>80.463999999999999</c:v>
                </c:pt>
                <c:pt idx="1815">
                  <c:v>80.497</c:v>
                </c:pt>
                <c:pt idx="1816">
                  <c:v>80.531000000000006</c:v>
                </c:pt>
                <c:pt idx="1817">
                  <c:v>80.564000000000007</c:v>
                </c:pt>
                <c:pt idx="1818">
                  <c:v>80.596999999999994</c:v>
                </c:pt>
                <c:pt idx="1819">
                  <c:v>80.631</c:v>
                </c:pt>
                <c:pt idx="1820">
                  <c:v>80.664000000000001</c:v>
                </c:pt>
                <c:pt idx="1821">
                  <c:v>80.697000000000003</c:v>
                </c:pt>
                <c:pt idx="1822">
                  <c:v>80.73</c:v>
                </c:pt>
                <c:pt idx="1823">
                  <c:v>80.763999999999996</c:v>
                </c:pt>
                <c:pt idx="1824">
                  <c:v>80.796999999999997</c:v>
                </c:pt>
                <c:pt idx="1825">
                  <c:v>80.831000000000003</c:v>
                </c:pt>
                <c:pt idx="1826">
                  <c:v>80.864000000000004</c:v>
                </c:pt>
                <c:pt idx="1827">
                  <c:v>80.897000000000006</c:v>
                </c:pt>
                <c:pt idx="1828">
                  <c:v>80.930000000000007</c:v>
                </c:pt>
                <c:pt idx="1829">
                  <c:v>80.963999999999999</c:v>
                </c:pt>
                <c:pt idx="1830">
                  <c:v>80.997</c:v>
                </c:pt>
                <c:pt idx="1831">
                  <c:v>81.031000000000006</c:v>
                </c:pt>
                <c:pt idx="1832">
                  <c:v>81.064000000000007</c:v>
                </c:pt>
                <c:pt idx="1833">
                  <c:v>81.096999999999994</c:v>
                </c:pt>
                <c:pt idx="1834">
                  <c:v>81.131</c:v>
                </c:pt>
                <c:pt idx="1835">
                  <c:v>81.164000000000001</c:v>
                </c:pt>
                <c:pt idx="1836">
                  <c:v>81.197000000000003</c:v>
                </c:pt>
                <c:pt idx="1837">
                  <c:v>81.23</c:v>
                </c:pt>
                <c:pt idx="1838">
                  <c:v>81.263999999999996</c:v>
                </c:pt>
                <c:pt idx="1839">
                  <c:v>81.296999999999997</c:v>
                </c:pt>
                <c:pt idx="1840">
                  <c:v>81.331000000000003</c:v>
                </c:pt>
                <c:pt idx="1841">
                  <c:v>81.364000000000004</c:v>
                </c:pt>
                <c:pt idx="1842">
                  <c:v>81.397000000000006</c:v>
                </c:pt>
                <c:pt idx="1843">
                  <c:v>81.430000000000007</c:v>
                </c:pt>
                <c:pt idx="1844">
                  <c:v>81.463999999999999</c:v>
                </c:pt>
                <c:pt idx="1845">
                  <c:v>81.497</c:v>
                </c:pt>
                <c:pt idx="1846">
                  <c:v>81.531000000000006</c:v>
                </c:pt>
                <c:pt idx="1847">
                  <c:v>81.564000000000007</c:v>
                </c:pt>
                <c:pt idx="1848">
                  <c:v>81.596999999999994</c:v>
                </c:pt>
                <c:pt idx="1849">
                  <c:v>81.631</c:v>
                </c:pt>
                <c:pt idx="1850">
                  <c:v>81.664000000000001</c:v>
                </c:pt>
                <c:pt idx="1851">
                  <c:v>81.697000000000003</c:v>
                </c:pt>
                <c:pt idx="1852">
                  <c:v>81.73</c:v>
                </c:pt>
                <c:pt idx="1853">
                  <c:v>81.763999999999996</c:v>
                </c:pt>
                <c:pt idx="1854">
                  <c:v>81.796999999999997</c:v>
                </c:pt>
                <c:pt idx="1855">
                  <c:v>81.831000000000003</c:v>
                </c:pt>
                <c:pt idx="1856">
                  <c:v>81.864000000000004</c:v>
                </c:pt>
                <c:pt idx="1857">
                  <c:v>81.897000000000006</c:v>
                </c:pt>
                <c:pt idx="1858">
                  <c:v>81.93</c:v>
                </c:pt>
                <c:pt idx="1859">
                  <c:v>81.963999999999999</c:v>
                </c:pt>
                <c:pt idx="1860">
                  <c:v>81.997</c:v>
                </c:pt>
                <c:pt idx="1861">
                  <c:v>82.031000000000006</c:v>
                </c:pt>
                <c:pt idx="1862">
                  <c:v>82.064000000000007</c:v>
                </c:pt>
                <c:pt idx="1863">
                  <c:v>82.096999999999994</c:v>
                </c:pt>
                <c:pt idx="1864">
                  <c:v>82.131</c:v>
                </c:pt>
                <c:pt idx="1865">
                  <c:v>82.164000000000001</c:v>
                </c:pt>
                <c:pt idx="1866">
                  <c:v>82.197000000000003</c:v>
                </c:pt>
                <c:pt idx="1867">
                  <c:v>82.23</c:v>
                </c:pt>
                <c:pt idx="1868">
                  <c:v>82.263999999999996</c:v>
                </c:pt>
                <c:pt idx="1869">
                  <c:v>82.296999999999997</c:v>
                </c:pt>
                <c:pt idx="1870">
                  <c:v>82.331000000000003</c:v>
                </c:pt>
                <c:pt idx="1871">
                  <c:v>82.364000000000004</c:v>
                </c:pt>
                <c:pt idx="1872">
                  <c:v>82.397000000000006</c:v>
                </c:pt>
                <c:pt idx="1873">
                  <c:v>82.43</c:v>
                </c:pt>
                <c:pt idx="1874">
                  <c:v>82.463999999999999</c:v>
                </c:pt>
                <c:pt idx="1875">
                  <c:v>82.497</c:v>
                </c:pt>
                <c:pt idx="1876">
                  <c:v>82.531000000000006</c:v>
                </c:pt>
                <c:pt idx="1877">
                  <c:v>82.564000000000007</c:v>
                </c:pt>
                <c:pt idx="1878">
                  <c:v>82.596999999999994</c:v>
                </c:pt>
                <c:pt idx="1879">
                  <c:v>82.631</c:v>
                </c:pt>
                <c:pt idx="1880">
                  <c:v>82.664000000000001</c:v>
                </c:pt>
                <c:pt idx="1881">
                  <c:v>82.697000000000003</c:v>
                </c:pt>
                <c:pt idx="1882">
                  <c:v>82.73</c:v>
                </c:pt>
                <c:pt idx="1883">
                  <c:v>82.763999999999996</c:v>
                </c:pt>
                <c:pt idx="1884">
                  <c:v>82.796999999999997</c:v>
                </c:pt>
                <c:pt idx="1885">
                  <c:v>82.831000000000003</c:v>
                </c:pt>
                <c:pt idx="1886">
                  <c:v>82.864000000000004</c:v>
                </c:pt>
                <c:pt idx="1887">
                  <c:v>82.897000000000006</c:v>
                </c:pt>
                <c:pt idx="1888">
                  <c:v>82.93</c:v>
                </c:pt>
                <c:pt idx="1889">
                  <c:v>82.963999999999999</c:v>
                </c:pt>
                <c:pt idx="1890">
                  <c:v>82.997</c:v>
                </c:pt>
                <c:pt idx="1891">
                  <c:v>83.031000000000006</c:v>
                </c:pt>
                <c:pt idx="1892">
                  <c:v>83.064000000000007</c:v>
                </c:pt>
                <c:pt idx="1893">
                  <c:v>83.096999999999994</c:v>
                </c:pt>
                <c:pt idx="1894">
                  <c:v>83.131</c:v>
                </c:pt>
                <c:pt idx="1895">
                  <c:v>83.164000000000001</c:v>
                </c:pt>
                <c:pt idx="1896">
                  <c:v>83.197000000000003</c:v>
                </c:pt>
                <c:pt idx="1897">
                  <c:v>83.23</c:v>
                </c:pt>
                <c:pt idx="1898">
                  <c:v>83.263999999999996</c:v>
                </c:pt>
                <c:pt idx="1899">
                  <c:v>83.296999999999997</c:v>
                </c:pt>
                <c:pt idx="1900">
                  <c:v>83.331000000000003</c:v>
                </c:pt>
                <c:pt idx="1901">
                  <c:v>83.364000000000004</c:v>
                </c:pt>
                <c:pt idx="1902">
                  <c:v>83.397000000000006</c:v>
                </c:pt>
                <c:pt idx="1903">
                  <c:v>83.43</c:v>
                </c:pt>
                <c:pt idx="1904">
                  <c:v>83.463999999999999</c:v>
                </c:pt>
                <c:pt idx="1905">
                  <c:v>83.497</c:v>
                </c:pt>
                <c:pt idx="1906">
                  <c:v>83.531000000000006</c:v>
                </c:pt>
                <c:pt idx="1907">
                  <c:v>83.564000000000007</c:v>
                </c:pt>
                <c:pt idx="1908">
                  <c:v>83.596999999999994</c:v>
                </c:pt>
                <c:pt idx="1909">
                  <c:v>83.631</c:v>
                </c:pt>
                <c:pt idx="1910">
                  <c:v>83.664000000000001</c:v>
                </c:pt>
                <c:pt idx="1911">
                  <c:v>83.697000000000003</c:v>
                </c:pt>
                <c:pt idx="1912">
                  <c:v>83.73</c:v>
                </c:pt>
                <c:pt idx="1913">
                  <c:v>83.763999999999996</c:v>
                </c:pt>
                <c:pt idx="1914">
                  <c:v>83.796999999999997</c:v>
                </c:pt>
                <c:pt idx="1915">
                  <c:v>83.831000000000003</c:v>
                </c:pt>
                <c:pt idx="1916">
                  <c:v>83.864000000000004</c:v>
                </c:pt>
                <c:pt idx="1917">
                  <c:v>83.897000000000006</c:v>
                </c:pt>
                <c:pt idx="1918">
                  <c:v>83.93</c:v>
                </c:pt>
                <c:pt idx="1919">
                  <c:v>83.963999999999999</c:v>
                </c:pt>
                <c:pt idx="1920">
                  <c:v>83.997</c:v>
                </c:pt>
                <c:pt idx="1921">
                  <c:v>84.031000000000006</c:v>
                </c:pt>
                <c:pt idx="1922">
                  <c:v>84.064000000000007</c:v>
                </c:pt>
                <c:pt idx="1923">
                  <c:v>84.096999999999994</c:v>
                </c:pt>
                <c:pt idx="1924">
                  <c:v>84.131</c:v>
                </c:pt>
                <c:pt idx="1925">
                  <c:v>84.164000000000001</c:v>
                </c:pt>
                <c:pt idx="1926">
                  <c:v>84.197000000000003</c:v>
                </c:pt>
                <c:pt idx="1927">
                  <c:v>84.23</c:v>
                </c:pt>
                <c:pt idx="1928">
                  <c:v>84.263999999999996</c:v>
                </c:pt>
                <c:pt idx="1929">
                  <c:v>84.296999999999997</c:v>
                </c:pt>
                <c:pt idx="1930">
                  <c:v>84.331000000000003</c:v>
                </c:pt>
                <c:pt idx="1931">
                  <c:v>84.364000000000004</c:v>
                </c:pt>
                <c:pt idx="1932">
                  <c:v>84.397000000000006</c:v>
                </c:pt>
                <c:pt idx="1933">
                  <c:v>84.43</c:v>
                </c:pt>
                <c:pt idx="1934">
                  <c:v>84.463999999999999</c:v>
                </c:pt>
                <c:pt idx="1935">
                  <c:v>84.497</c:v>
                </c:pt>
                <c:pt idx="1936">
                  <c:v>84.531000000000006</c:v>
                </c:pt>
                <c:pt idx="1937">
                  <c:v>84.564000000000007</c:v>
                </c:pt>
                <c:pt idx="1938">
                  <c:v>84.596999999999994</c:v>
                </c:pt>
                <c:pt idx="1939">
                  <c:v>84.631</c:v>
                </c:pt>
                <c:pt idx="1940">
                  <c:v>84.664000000000001</c:v>
                </c:pt>
                <c:pt idx="1941">
                  <c:v>84.697000000000003</c:v>
                </c:pt>
                <c:pt idx="1942">
                  <c:v>84.73</c:v>
                </c:pt>
                <c:pt idx="1943">
                  <c:v>84.763999999999996</c:v>
                </c:pt>
                <c:pt idx="1944">
                  <c:v>84.796999999999997</c:v>
                </c:pt>
                <c:pt idx="1945">
                  <c:v>84.831000000000003</c:v>
                </c:pt>
                <c:pt idx="1946">
                  <c:v>84.864000000000004</c:v>
                </c:pt>
                <c:pt idx="1947">
                  <c:v>84.897000000000006</c:v>
                </c:pt>
                <c:pt idx="1948">
                  <c:v>84.93</c:v>
                </c:pt>
                <c:pt idx="1949">
                  <c:v>84.963999999999999</c:v>
                </c:pt>
                <c:pt idx="1950">
                  <c:v>84.997</c:v>
                </c:pt>
                <c:pt idx="1951">
                  <c:v>85.031000000000006</c:v>
                </c:pt>
                <c:pt idx="1952">
                  <c:v>85.064000000000007</c:v>
                </c:pt>
                <c:pt idx="1953">
                  <c:v>85.096999999999994</c:v>
                </c:pt>
                <c:pt idx="1954">
                  <c:v>85.131</c:v>
                </c:pt>
                <c:pt idx="1955">
                  <c:v>85.164000000000001</c:v>
                </c:pt>
                <c:pt idx="1956">
                  <c:v>85.197000000000003</c:v>
                </c:pt>
                <c:pt idx="1957">
                  <c:v>85.23</c:v>
                </c:pt>
                <c:pt idx="1958">
                  <c:v>85.263999999999996</c:v>
                </c:pt>
                <c:pt idx="1959">
                  <c:v>85.296999999999997</c:v>
                </c:pt>
                <c:pt idx="1960">
                  <c:v>85.331000000000003</c:v>
                </c:pt>
                <c:pt idx="1961">
                  <c:v>85.364000000000004</c:v>
                </c:pt>
                <c:pt idx="1962">
                  <c:v>85.397000000000006</c:v>
                </c:pt>
                <c:pt idx="1963">
                  <c:v>85.43</c:v>
                </c:pt>
                <c:pt idx="1964">
                  <c:v>85.463999999999999</c:v>
                </c:pt>
                <c:pt idx="1965">
                  <c:v>85.497</c:v>
                </c:pt>
                <c:pt idx="1966">
                  <c:v>85.531000000000006</c:v>
                </c:pt>
                <c:pt idx="1967">
                  <c:v>85.564000000000007</c:v>
                </c:pt>
                <c:pt idx="1968">
                  <c:v>85.596999999999994</c:v>
                </c:pt>
                <c:pt idx="1969">
                  <c:v>85.631</c:v>
                </c:pt>
                <c:pt idx="1970">
                  <c:v>85.664000000000001</c:v>
                </c:pt>
                <c:pt idx="1971">
                  <c:v>85.697000000000003</c:v>
                </c:pt>
                <c:pt idx="1972">
                  <c:v>85.73</c:v>
                </c:pt>
                <c:pt idx="1973">
                  <c:v>85.763999999999996</c:v>
                </c:pt>
                <c:pt idx="1974">
                  <c:v>85.796999999999997</c:v>
                </c:pt>
                <c:pt idx="1975">
                  <c:v>85.831000000000003</c:v>
                </c:pt>
                <c:pt idx="1976">
                  <c:v>85.864000000000004</c:v>
                </c:pt>
                <c:pt idx="1977">
                  <c:v>85.897000000000006</c:v>
                </c:pt>
                <c:pt idx="1978">
                  <c:v>85.93</c:v>
                </c:pt>
                <c:pt idx="1979">
                  <c:v>85.963999999999999</c:v>
                </c:pt>
                <c:pt idx="1980">
                  <c:v>85.997</c:v>
                </c:pt>
                <c:pt idx="1981">
                  <c:v>86.031000000000006</c:v>
                </c:pt>
                <c:pt idx="1982">
                  <c:v>86.064000000000007</c:v>
                </c:pt>
                <c:pt idx="1983">
                  <c:v>86.096999999999994</c:v>
                </c:pt>
                <c:pt idx="1984">
                  <c:v>86.131</c:v>
                </c:pt>
                <c:pt idx="1985">
                  <c:v>86.164000000000001</c:v>
                </c:pt>
                <c:pt idx="1986">
                  <c:v>86.197000000000003</c:v>
                </c:pt>
                <c:pt idx="1987">
                  <c:v>86.23</c:v>
                </c:pt>
                <c:pt idx="1988">
                  <c:v>86.263999999999996</c:v>
                </c:pt>
                <c:pt idx="1989">
                  <c:v>86.296999999999997</c:v>
                </c:pt>
                <c:pt idx="1990">
                  <c:v>86.33</c:v>
                </c:pt>
                <c:pt idx="1991">
                  <c:v>86.364000000000004</c:v>
                </c:pt>
                <c:pt idx="1992">
                  <c:v>86.397000000000006</c:v>
                </c:pt>
                <c:pt idx="1993">
                  <c:v>86.43</c:v>
                </c:pt>
                <c:pt idx="1994">
                  <c:v>86.463999999999999</c:v>
                </c:pt>
                <c:pt idx="1995">
                  <c:v>86.497</c:v>
                </c:pt>
                <c:pt idx="1996">
                  <c:v>86.53</c:v>
                </c:pt>
                <c:pt idx="1997">
                  <c:v>86.564000000000007</c:v>
                </c:pt>
                <c:pt idx="1998">
                  <c:v>86.596999999999994</c:v>
                </c:pt>
                <c:pt idx="1999">
                  <c:v>86.63</c:v>
                </c:pt>
                <c:pt idx="2000">
                  <c:v>86.664000000000001</c:v>
                </c:pt>
                <c:pt idx="2001">
                  <c:v>86.697000000000003</c:v>
                </c:pt>
                <c:pt idx="2002">
                  <c:v>86.73</c:v>
                </c:pt>
                <c:pt idx="2003">
                  <c:v>86.763999999999996</c:v>
                </c:pt>
                <c:pt idx="2004">
                  <c:v>86.796999999999997</c:v>
                </c:pt>
                <c:pt idx="2005">
                  <c:v>86.83</c:v>
                </c:pt>
                <c:pt idx="2006">
                  <c:v>86.864000000000004</c:v>
                </c:pt>
                <c:pt idx="2007">
                  <c:v>86.897000000000006</c:v>
                </c:pt>
                <c:pt idx="2008">
                  <c:v>86.93</c:v>
                </c:pt>
                <c:pt idx="2009">
                  <c:v>86.963999999999999</c:v>
                </c:pt>
                <c:pt idx="2010">
                  <c:v>86.997</c:v>
                </c:pt>
                <c:pt idx="2011">
                  <c:v>87.03</c:v>
                </c:pt>
                <c:pt idx="2012">
                  <c:v>87.064000000000007</c:v>
                </c:pt>
                <c:pt idx="2013">
                  <c:v>87.096999999999994</c:v>
                </c:pt>
                <c:pt idx="2014">
                  <c:v>87.13</c:v>
                </c:pt>
                <c:pt idx="2015">
                  <c:v>87.164000000000001</c:v>
                </c:pt>
                <c:pt idx="2016">
                  <c:v>87.197000000000003</c:v>
                </c:pt>
                <c:pt idx="2017">
                  <c:v>87.23</c:v>
                </c:pt>
                <c:pt idx="2018">
                  <c:v>87.263999999999996</c:v>
                </c:pt>
                <c:pt idx="2019">
                  <c:v>87.296999999999997</c:v>
                </c:pt>
                <c:pt idx="2020">
                  <c:v>87.33</c:v>
                </c:pt>
                <c:pt idx="2021">
                  <c:v>87.364000000000004</c:v>
                </c:pt>
                <c:pt idx="2022">
                  <c:v>87.397000000000006</c:v>
                </c:pt>
                <c:pt idx="2023">
                  <c:v>87.43</c:v>
                </c:pt>
                <c:pt idx="2024">
                  <c:v>87.463999999999999</c:v>
                </c:pt>
                <c:pt idx="2025">
                  <c:v>87.497</c:v>
                </c:pt>
                <c:pt idx="2026">
                  <c:v>87.53</c:v>
                </c:pt>
                <c:pt idx="2027">
                  <c:v>87.564000000000007</c:v>
                </c:pt>
                <c:pt idx="2028">
                  <c:v>87.596999999999994</c:v>
                </c:pt>
                <c:pt idx="2029">
                  <c:v>87.63</c:v>
                </c:pt>
                <c:pt idx="2030">
                  <c:v>87.664000000000001</c:v>
                </c:pt>
                <c:pt idx="2031">
                  <c:v>87.697000000000003</c:v>
                </c:pt>
                <c:pt idx="2032">
                  <c:v>87.73</c:v>
                </c:pt>
                <c:pt idx="2033">
                  <c:v>87.763999999999996</c:v>
                </c:pt>
                <c:pt idx="2034">
                  <c:v>87.796999999999997</c:v>
                </c:pt>
                <c:pt idx="2035">
                  <c:v>87.83</c:v>
                </c:pt>
                <c:pt idx="2036">
                  <c:v>87.864000000000004</c:v>
                </c:pt>
                <c:pt idx="2037">
                  <c:v>87.897000000000006</c:v>
                </c:pt>
                <c:pt idx="2038">
                  <c:v>87.93</c:v>
                </c:pt>
                <c:pt idx="2039">
                  <c:v>87.963999999999999</c:v>
                </c:pt>
                <c:pt idx="2040">
                  <c:v>87.997</c:v>
                </c:pt>
                <c:pt idx="2041">
                  <c:v>88.03</c:v>
                </c:pt>
                <c:pt idx="2042">
                  <c:v>88.064000000000007</c:v>
                </c:pt>
                <c:pt idx="2043">
                  <c:v>88.096999999999994</c:v>
                </c:pt>
                <c:pt idx="2044">
                  <c:v>88.13</c:v>
                </c:pt>
                <c:pt idx="2045">
                  <c:v>88.164000000000001</c:v>
                </c:pt>
                <c:pt idx="2046">
                  <c:v>88.197000000000003</c:v>
                </c:pt>
                <c:pt idx="2047">
                  <c:v>88.23</c:v>
                </c:pt>
                <c:pt idx="2048">
                  <c:v>88.263999999999996</c:v>
                </c:pt>
                <c:pt idx="2049">
                  <c:v>88.296999999999997</c:v>
                </c:pt>
                <c:pt idx="2050">
                  <c:v>88.33</c:v>
                </c:pt>
                <c:pt idx="2051">
                  <c:v>88.364000000000004</c:v>
                </c:pt>
                <c:pt idx="2052">
                  <c:v>88.397000000000006</c:v>
                </c:pt>
                <c:pt idx="2053">
                  <c:v>88.43</c:v>
                </c:pt>
                <c:pt idx="2054">
                  <c:v>88.463999999999999</c:v>
                </c:pt>
                <c:pt idx="2055">
                  <c:v>88.497</c:v>
                </c:pt>
                <c:pt idx="2056">
                  <c:v>88.53</c:v>
                </c:pt>
                <c:pt idx="2057">
                  <c:v>88.564000000000007</c:v>
                </c:pt>
                <c:pt idx="2058">
                  <c:v>88.596999999999994</c:v>
                </c:pt>
                <c:pt idx="2059">
                  <c:v>88.63</c:v>
                </c:pt>
                <c:pt idx="2060">
                  <c:v>88.664000000000001</c:v>
                </c:pt>
                <c:pt idx="2061">
                  <c:v>88.697000000000003</c:v>
                </c:pt>
                <c:pt idx="2062">
                  <c:v>88.73</c:v>
                </c:pt>
                <c:pt idx="2063">
                  <c:v>88.763999999999996</c:v>
                </c:pt>
                <c:pt idx="2064">
                  <c:v>88.796999999999997</c:v>
                </c:pt>
                <c:pt idx="2065">
                  <c:v>88.83</c:v>
                </c:pt>
                <c:pt idx="2066">
                  <c:v>88.864000000000004</c:v>
                </c:pt>
                <c:pt idx="2067">
                  <c:v>88.897000000000006</c:v>
                </c:pt>
                <c:pt idx="2068">
                  <c:v>88.93</c:v>
                </c:pt>
                <c:pt idx="2069">
                  <c:v>88.963999999999999</c:v>
                </c:pt>
                <c:pt idx="2070">
                  <c:v>88.997</c:v>
                </c:pt>
                <c:pt idx="2071">
                  <c:v>89.03</c:v>
                </c:pt>
                <c:pt idx="2072">
                  <c:v>89.064000000000007</c:v>
                </c:pt>
                <c:pt idx="2073">
                  <c:v>89.096999999999994</c:v>
                </c:pt>
                <c:pt idx="2074">
                  <c:v>89.13</c:v>
                </c:pt>
                <c:pt idx="2075">
                  <c:v>89.164000000000001</c:v>
                </c:pt>
                <c:pt idx="2076">
                  <c:v>89.197000000000003</c:v>
                </c:pt>
                <c:pt idx="2077">
                  <c:v>89.23</c:v>
                </c:pt>
                <c:pt idx="2078">
                  <c:v>89.263999999999996</c:v>
                </c:pt>
                <c:pt idx="2079">
                  <c:v>89.296999999999997</c:v>
                </c:pt>
                <c:pt idx="2080">
                  <c:v>89.33</c:v>
                </c:pt>
                <c:pt idx="2081">
                  <c:v>89.364000000000004</c:v>
                </c:pt>
                <c:pt idx="2082">
                  <c:v>89.397000000000006</c:v>
                </c:pt>
                <c:pt idx="2083">
                  <c:v>89.43</c:v>
                </c:pt>
                <c:pt idx="2084">
                  <c:v>89.463999999999999</c:v>
                </c:pt>
                <c:pt idx="2085">
                  <c:v>89.497</c:v>
                </c:pt>
                <c:pt idx="2086">
                  <c:v>89.53</c:v>
                </c:pt>
                <c:pt idx="2087">
                  <c:v>89.564000000000007</c:v>
                </c:pt>
                <c:pt idx="2088">
                  <c:v>89.596999999999994</c:v>
                </c:pt>
                <c:pt idx="2089">
                  <c:v>89.63</c:v>
                </c:pt>
                <c:pt idx="2090">
                  <c:v>89.664000000000001</c:v>
                </c:pt>
                <c:pt idx="2091">
                  <c:v>89.697000000000003</c:v>
                </c:pt>
                <c:pt idx="2092">
                  <c:v>89.73</c:v>
                </c:pt>
                <c:pt idx="2093">
                  <c:v>89.763999999999996</c:v>
                </c:pt>
                <c:pt idx="2094">
                  <c:v>89.796999999999997</c:v>
                </c:pt>
                <c:pt idx="2095">
                  <c:v>89.83</c:v>
                </c:pt>
                <c:pt idx="2096">
                  <c:v>89.864000000000004</c:v>
                </c:pt>
                <c:pt idx="2097">
                  <c:v>89.897000000000006</c:v>
                </c:pt>
                <c:pt idx="2098">
                  <c:v>89.93</c:v>
                </c:pt>
                <c:pt idx="2099">
                  <c:v>89.963999999999999</c:v>
                </c:pt>
                <c:pt idx="2100">
                  <c:v>89.997</c:v>
                </c:pt>
                <c:pt idx="2101">
                  <c:v>90.03</c:v>
                </c:pt>
                <c:pt idx="2102">
                  <c:v>90.064000000000007</c:v>
                </c:pt>
                <c:pt idx="2103">
                  <c:v>90.096999999999994</c:v>
                </c:pt>
                <c:pt idx="2104">
                  <c:v>90.13</c:v>
                </c:pt>
                <c:pt idx="2105">
                  <c:v>90.164000000000001</c:v>
                </c:pt>
                <c:pt idx="2106">
                  <c:v>90.197000000000003</c:v>
                </c:pt>
                <c:pt idx="2107">
                  <c:v>90.23</c:v>
                </c:pt>
                <c:pt idx="2108">
                  <c:v>90.263999999999996</c:v>
                </c:pt>
                <c:pt idx="2109">
                  <c:v>90.296999999999997</c:v>
                </c:pt>
                <c:pt idx="2110">
                  <c:v>90.33</c:v>
                </c:pt>
                <c:pt idx="2111">
                  <c:v>90.364000000000004</c:v>
                </c:pt>
                <c:pt idx="2112">
                  <c:v>90.397000000000006</c:v>
                </c:pt>
                <c:pt idx="2113">
                  <c:v>90.43</c:v>
                </c:pt>
                <c:pt idx="2114">
                  <c:v>90.463999999999999</c:v>
                </c:pt>
                <c:pt idx="2115">
                  <c:v>90.497</c:v>
                </c:pt>
                <c:pt idx="2116">
                  <c:v>90.53</c:v>
                </c:pt>
                <c:pt idx="2117">
                  <c:v>90.564000000000007</c:v>
                </c:pt>
                <c:pt idx="2118">
                  <c:v>90.596999999999994</c:v>
                </c:pt>
                <c:pt idx="2119">
                  <c:v>90.63</c:v>
                </c:pt>
                <c:pt idx="2120">
                  <c:v>90.664000000000001</c:v>
                </c:pt>
                <c:pt idx="2121">
                  <c:v>90.697000000000003</c:v>
                </c:pt>
                <c:pt idx="2122">
                  <c:v>90.73</c:v>
                </c:pt>
                <c:pt idx="2123">
                  <c:v>90.763999999999996</c:v>
                </c:pt>
                <c:pt idx="2124">
                  <c:v>90.796999999999997</c:v>
                </c:pt>
                <c:pt idx="2125">
                  <c:v>90.83</c:v>
                </c:pt>
                <c:pt idx="2126">
                  <c:v>90.864000000000004</c:v>
                </c:pt>
                <c:pt idx="2127">
                  <c:v>90.897000000000006</c:v>
                </c:pt>
                <c:pt idx="2128">
                  <c:v>90.93</c:v>
                </c:pt>
                <c:pt idx="2129">
                  <c:v>90.963999999999999</c:v>
                </c:pt>
                <c:pt idx="2130">
                  <c:v>90.997</c:v>
                </c:pt>
                <c:pt idx="2131">
                  <c:v>91.03</c:v>
                </c:pt>
                <c:pt idx="2132">
                  <c:v>91.064000000000007</c:v>
                </c:pt>
                <c:pt idx="2133">
                  <c:v>91.096999999999994</c:v>
                </c:pt>
                <c:pt idx="2134">
                  <c:v>91.13</c:v>
                </c:pt>
                <c:pt idx="2135">
                  <c:v>91.164000000000001</c:v>
                </c:pt>
                <c:pt idx="2136">
                  <c:v>91.197000000000003</c:v>
                </c:pt>
                <c:pt idx="2137">
                  <c:v>91.23</c:v>
                </c:pt>
                <c:pt idx="2138">
                  <c:v>91.263999999999996</c:v>
                </c:pt>
                <c:pt idx="2139">
                  <c:v>91.296999999999997</c:v>
                </c:pt>
                <c:pt idx="2140">
                  <c:v>91.33</c:v>
                </c:pt>
                <c:pt idx="2141">
                  <c:v>91.364000000000004</c:v>
                </c:pt>
              </c:numCache>
            </c:numRef>
          </c:xVal>
          <c:yVal>
            <c:numRef>
              <c:f>'Derivatve &amp; rolling ave 100 KHz'!$N$6:$N$4000</c:f>
              <c:numCache>
                <c:formatCode>General</c:formatCode>
                <c:ptCount val="3995"/>
                <c:pt idx="0">
                  <c:v>0.12594378513545049</c:v>
                </c:pt>
                <c:pt idx="1">
                  <c:v>0.12670237039878909</c:v>
                </c:pt>
                <c:pt idx="2">
                  <c:v>0.12914808856926147</c:v>
                </c:pt>
                <c:pt idx="3">
                  <c:v>0.13180322780803796</c:v>
                </c:pt>
                <c:pt idx="4">
                  <c:v>0.13671518166662366</c:v>
                </c:pt>
                <c:pt idx="5">
                  <c:v>0.14016211720712154</c:v>
                </c:pt>
                <c:pt idx="6">
                  <c:v>0.14740664166077558</c:v>
                </c:pt>
                <c:pt idx="7">
                  <c:v>0.15493196102041254</c:v>
                </c:pt>
                <c:pt idx="8">
                  <c:v>0.16160028242803709</c:v>
                </c:pt>
                <c:pt idx="9">
                  <c:v>0.1699998431185249</c:v>
                </c:pt>
                <c:pt idx="10">
                  <c:v>0.17908689201885014</c:v>
                </c:pt>
                <c:pt idx="11">
                  <c:v>0.19041246065037298</c:v>
                </c:pt>
                <c:pt idx="12">
                  <c:v>0.20189373787452949</c:v>
                </c:pt>
                <c:pt idx="13">
                  <c:v>0.21194791969886231</c:v>
                </c:pt>
                <c:pt idx="14">
                  <c:v>0.21852038352714026</c:v>
                </c:pt>
                <c:pt idx="15">
                  <c:v>0.22514300362369036</c:v>
                </c:pt>
                <c:pt idx="16">
                  <c:v>0.23278517888804592</c:v>
                </c:pt>
                <c:pt idx="17">
                  <c:v>0.24123175128132751</c:v>
                </c:pt>
                <c:pt idx="18">
                  <c:v>0.24960880821782136</c:v>
                </c:pt>
                <c:pt idx="19">
                  <c:v>0.25478751753155798</c:v>
                </c:pt>
                <c:pt idx="20">
                  <c:v>0.25874923968842967</c:v>
                </c:pt>
                <c:pt idx="21">
                  <c:v>0.25878347852885081</c:v>
                </c:pt>
                <c:pt idx="22">
                  <c:v>0.25820549465452391</c:v>
                </c:pt>
                <c:pt idx="23">
                  <c:v>0.25831023142344844</c:v>
                </c:pt>
                <c:pt idx="24">
                  <c:v>0.25743299919748419</c:v>
                </c:pt>
                <c:pt idx="25">
                  <c:v>0.25284347296831367</c:v>
                </c:pt>
                <c:pt idx="26">
                  <c:v>0.24920230347930386</c:v>
                </c:pt>
                <c:pt idx="27">
                  <c:v>0.2480562687440693</c:v>
                </c:pt>
                <c:pt idx="28">
                  <c:v>0.24931623455237786</c:v>
                </c:pt>
                <c:pt idx="29">
                  <c:v>0.25188036365065075</c:v>
                </c:pt>
                <c:pt idx="30">
                  <c:v>0.2507201915877515</c:v>
                </c:pt>
                <c:pt idx="31">
                  <c:v>0.24940718033024775</c:v>
                </c:pt>
                <c:pt idx="32">
                  <c:v>0.24843833957962852</c:v>
                </c:pt>
                <c:pt idx="33">
                  <c:v>0.24997306798954974</c:v>
                </c:pt>
                <c:pt idx="34">
                  <c:v>0.24960865265022769</c:v>
                </c:pt>
                <c:pt idx="35">
                  <c:v>0.25448685132556853</c:v>
                </c:pt>
                <c:pt idx="36">
                  <c:v>0.25815231247645964</c:v>
                </c:pt>
                <c:pt idx="37">
                  <c:v>0.26375616250759359</c:v>
                </c:pt>
                <c:pt idx="38">
                  <c:v>0.26777006738560133</c:v>
                </c:pt>
                <c:pt idx="39">
                  <c:v>0.27277244480707857</c:v>
                </c:pt>
                <c:pt idx="40">
                  <c:v>0.28072743390932559</c:v>
                </c:pt>
                <c:pt idx="41">
                  <c:v>0.28897710140519922</c:v>
                </c:pt>
                <c:pt idx="42">
                  <c:v>0.29718912160847827</c:v>
                </c:pt>
                <c:pt idx="43">
                  <c:v>0.30419846053083904</c:v>
                </c:pt>
                <c:pt idx="44">
                  <c:v>0.31447406595020411</c:v>
                </c:pt>
                <c:pt idx="45">
                  <c:v>0.32696436732397793</c:v>
                </c:pt>
                <c:pt idx="46">
                  <c:v>0.33556792816692693</c:v>
                </c:pt>
                <c:pt idx="47">
                  <c:v>0.34553585967328559</c:v>
                </c:pt>
                <c:pt idx="48">
                  <c:v>0.35663810416728536</c:v>
                </c:pt>
                <c:pt idx="49">
                  <c:v>0.36707167692638665</c:v>
                </c:pt>
                <c:pt idx="50">
                  <c:v>0.37632097473346732</c:v>
                </c:pt>
                <c:pt idx="51">
                  <c:v>0.38663804082321834</c:v>
                </c:pt>
                <c:pt idx="52">
                  <c:v>0.39759383998721298</c:v>
                </c:pt>
                <c:pt idx="53">
                  <c:v>0.40835959769659269</c:v>
                </c:pt>
                <c:pt idx="54">
                  <c:v>0.41767698912490486</c:v>
                </c:pt>
                <c:pt idx="55">
                  <c:v>0.4243461194254301</c:v>
                </c:pt>
                <c:pt idx="56">
                  <c:v>0.42883536565667202</c:v>
                </c:pt>
                <c:pt idx="57">
                  <c:v>0.4333897157301308</c:v>
                </c:pt>
                <c:pt idx="58">
                  <c:v>0.4321624097837215</c:v>
                </c:pt>
                <c:pt idx="59">
                  <c:v>0.42626838951498058</c:v>
                </c:pt>
                <c:pt idx="60">
                  <c:v>0.41812060957689179</c:v>
                </c:pt>
                <c:pt idx="61">
                  <c:v>0.41143236960327012</c:v>
                </c:pt>
                <c:pt idx="62">
                  <c:v>0.40456573010665764</c:v>
                </c:pt>
                <c:pt idx="63">
                  <c:v>0.3966858497453985</c:v>
                </c:pt>
                <c:pt idx="64">
                  <c:v>0.38989294664168517</c:v>
                </c:pt>
                <c:pt idx="65">
                  <c:v>0.37894436046204144</c:v>
                </c:pt>
                <c:pt idx="66">
                  <c:v>0.37019884795009778</c:v>
                </c:pt>
                <c:pt idx="67">
                  <c:v>0.36162765126602359</c:v>
                </c:pt>
                <c:pt idx="68">
                  <c:v>0.35702702009845461</c:v>
                </c:pt>
                <c:pt idx="69">
                  <c:v>0.35178156037611663</c:v>
                </c:pt>
                <c:pt idx="70">
                  <c:v>0.3499656869071886</c:v>
                </c:pt>
                <c:pt idx="71">
                  <c:v>0.34935982858769815</c:v>
                </c:pt>
                <c:pt idx="72">
                  <c:v>0.35253611366203841</c:v>
                </c:pt>
                <c:pt idx="73">
                  <c:v>0.3563358794256728</c:v>
                </c:pt>
                <c:pt idx="74">
                  <c:v>0.36183990050014347</c:v>
                </c:pt>
                <c:pt idx="75">
                  <c:v>0.36964057676954232</c:v>
                </c:pt>
                <c:pt idx="76">
                  <c:v>0.37335546334330022</c:v>
                </c:pt>
                <c:pt idx="77">
                  <c:v>0.37570799538225097</c:v>
                </c:pt>
                <c:pt idx="78">
                  <c:v>0.38303946132876476</c:v>
                </c:pt>
                <c:pt idx="79">
                  <c:v>0.38952172979155614</c:v>
                </c:pt>
                <c:pt idx="80">
                  <c:v>0.39981052521897165</c:v>
                </c:pt>
                <c:pt idx="81">
                  <c:v>0.41149368078909188</c:v>
                </c:pt>
                <c:pt idx="82">
                  <c:v>0.42159524319214287</c:v>
                </c:pt>
                <c:pt idx="83">
                  <c:v>0.43345258044668983</c:v>
                </c:pt>
                <c:pt idx="84">
                  <c:v>0.44594716010390673</c:v>
                </c:pt>
                <c:pt idx="85">
                  <c:v>0.45581749988623838</c:v>
                </c:pt>
                <c:pt idx="86">
                  <c:v>0.4647520111672695</c:v>
                </c:pt>
                <c:pt idx="87">
                  <c:v>0.47007037049676853</c:v>
                </c:pt>
                <c:pt idx="88">
                  <c:v>0.47591066070164667</c:v>
                </c:pt>
                <c:pt idx="89">
                  <c:v>0.48044354177139581</c:v>
                </c:pt>
                <c:pt idx="90">
                  <c:v>0.48749949109176244</c:v>
                </c:pt>
                <c:pt idx="91">
                  <c:v>0.49393816025694431</c:v>
                </c:pt>
                <c:pt idx="92">
                  <c:v>0.50049087201299625</c:v>
                </c:pt>
                <c:pt idx="93">
                  <c:v>0.5020416229218394</c:v>
                </c:pt>
                <c:pt idx="94">
                  <c:v>0.50115188247434117</c:v>
                </c:pt>
                <c:pt idx="95">
                  <c:v>0.5014247796977791</c:v>
                </c:pt>
                <c:pt idx="96">
                  <c:v>0.50000779784728588</c:v>
                </c:pt>
                <c:pt idx="97">
                  <c:v>0.49905154016867992</c:v>
                </c:pt>
                <c:pt idx="98">
                  <c:v>0.49653388221439737</c:v>
                </c:pt>
                <c:pt idx="99">
                  <c:v>0.49070474822435423</c:v>
                </c:pt>
                <c:pt idx="100">
                  <c:v>0.48919738327479811</c:v>
                </c:pt>
                <c:pt idx="101">
                  <c:v>0.48677376022122659</c:v>
                </c:pt>
                <c:pt idx="102">
                  <c:v>0.48279764781193557</c:v>
                </c:pt>
                <c:pt idx="103">
                  <c:v>0.47872239744275857</c:v>
                </c:pt>
                <c:pt idx="104">
                  <c:v>0.47276688322000593</c:v>
                </c:pt>
                <c:pt idx="105">
                  <c:v>0.46786294494568104</c:v>
                </c:pt>
                <c:pt idx="106">
                  <c:v>0.45996409968439339</c:v>
                </c:pt>
                <c:pt idx="107">
                  <c:v>0.45088854230068232</c:v>
                </c:pt>
                <c:pt idx="108">
                  <c:v>0.44534427966891293</c:v>
                </c:pt>
                <c:pt idx="109">
                  <c:v>0.44081254824338933</c:v>
                </c:pt>
                <c:pt idx="110">
                  <c:v>0.43696090628225681</c:v>
                </c:pt>
                <c:pt idx="111">
                  <c:v>0.43757986911720564</c:v>
                </c:pt>
                <c:pt idx="112">
                  <c:v>0.43637745074314427</c:v>
                </c:pt>
                <c:pt idx="113">
                  <c:v>0.43419403298578674</c:v>
                </c:pt>
                <c:pt idx="114">
                  <c:v>0.43228545893779446</c:v>
                </c:pt>
                <c:pt idx="115">
                  <c:v>0.43283656620873789</c:v>
                </c:pt>
                <c:pt idx="116">
                  <c:v>0.4329056074518951</c:v>
                </c:pt>
                <c:pt idx="117">
                  <c:v>0.43544344489808684</c:v>
                </c:pt>
                <c:pt idx="118">
                  <c:v>0.43995112629941441</c:v>
                </c:pt>
                <c:pt idx="119">
                  <c:v>0.44646955463230659</c:v>
                </c:pt>
                <c:pt idx="120">
                  <c:v>0.45215188040606141</c:v>
                </c:pt>
                <c:pt idx="121">
                  <c:v>0.45695984196027462</c:v>
                </c:pt>
                <c:pt idx="122">
                  <c:v>0.46366719481860552</c:v>
                </c:pt>
                <c:pt idx="123">
                  <c:v>0.47173751794261543</c:v>
                </c:pt>
                <c:pt idx="124">
                  <c:v>0.4817860653669469</c:v>
                </c:pt>
                <c:pt idx="125">
                  <c:v>0.49239128119294678</c:v>
                </c:pt>
                <c:pt idx="126">
                  <c:v>0.50432025105174316</c:v>
                </c:pt>
                <c:pt idx="127">
                  <c:v>0.51255408470980135</c:v>
                </c:pt>
                <c:pt idx="128">
                  <c:v>0.51718854362380917</c:v>
                </c:pt>
                <c:pt idx="129">
                  <c:v>0.52402800329275012</c:v>
                </c:pt>
                <c:pt idx="130">
                  <c:v>0.53052037773585414</c:v>
                </c:pt>
                <c:pt idx="131">
                  <c:v>0.53813529400089521</c:v>
                </c:pt>
                <c:pt idx="132">
                  <c:v>0.5384367490475378</c:v>
                </c:pt>
                <c:pt idx="133">
                  <c:v>0.53723579410779354</c:v>
                </c:pt>
                <c:pt idx="134">
                  <c:v>0.53514346436793958</c:v>
                </c:pt>
                <c:pt idx="135">
                  <c:v>0.53453040253492512</c:v>
                </c:pt>
                <c:pt idx="136">
                  <c:v>0.53068723075745816</c:v>
                </c:pt>
                <c:pt idx="137">
                  <c:v>0.52735204193019325</c:v>
                </c:pt>
                <c:pt idx="138">
                  <c:v>0.52659906150333013</c:v>
                </c:pt>
                <c:pt idx="139">
                  <c:v>0.52241120952830122</c:v>
                </c:pt>
                <c:pt idx="140">
                  <c:v>0.51614892230543707</c:v>
                </c:pt>
                <c:pt idx="141">
                  <c:v>0.50952367038549695</c:v>
                </c:pt>
                <c:pt idx="142">
                  <c:v>0.50210438978585548</c:v>
                </c:pt>
                <c:pt idx="143">
                  <c:v>0.49173099810792692</c:v>
                </c:pt>
                <c:pt idx="144">
                  <c:v>0.4825565485867328</c:v>
                </c:pt>
                <c:pt idx="145">
                  <c:v>0.47636252145874314</c:v>
                </c:pt>
                <c:pt idx="146">
                  <c:v>0.47387126379369843</c:v>
                </c:pt>
                <c:pt idx="147">
                  <c:v>0.47113386313151129</c:v>
                </c:pt>
                <c:pt idx="148">
                  <c:v>0.47091622559909263</c:v>
                </c:pt>
                <c:pt idx="149">
                  <c:v>0.47411706448967916</c:v>
                </c:pt>
                <c:pt idx="150">
                  <c:v>0.47535022079234063</c:v>
                </c:pt>
                <c:pt idx="151">
                  <c:v>0.48119868413978523</c:v>
                </c:pt>
                <c:pt idx="152">
                  <c:v>0.48987442608961673</c:v>
                </c:pt>
                <c:pt idx="153">
                  <c:v>0.49985809899356631</c:v>
                </c:pt>
                <c:pt idx="154">
                  <c:v>0.51009628541467766</c:v>
                </c:pt>
                <c:pt idx="155">
                  <c:v>0.52036058939109009</c:v>
                </c:pt>
                <c:pt idx="156">
                  <c:v>0.52934329049857598</c:v>
                </c:pt>
                <c:pt idx="157">
                  <c:v>0.53495904017901952</c:v>
                </c:pt>
                <c:pt idx="158">
                  <c:v>0.53757941299054057</c:v>
                </c:pt>
                <c:pt idx="159">
                  <c:v>0.53836251225474185</c:v>
                </c:pt>
                <c:pt idx="160">
                  <c:v>0.53986639809631765</c:v>
                </c:pt>
                <c:pt idx="161">
                  <c:v>0.53677336824207555</c:v>
                </c:pt>
                <c:pt idx="162">
                  <c:v>0.53224391812792526</c:v>
                </c:pt>
                <c:pt idx="163">
                  <c:v>0.52583283331885133</c:v>
                </c:pt>
                <c:pt idx="164">
                  <c:v>0.51759872416576325</c:v>
                </c:pt>
                <c:pt idx="165">
                  <c:v>0.50867642031000027</c:v>
                </c:pt>
                <c:pt idx="166">
                  <c:v>0.50152287729116851</c:v>
                </c:pt>
                <c:pt idx="167">
                  <c:v>0.49307235240413788</c:v>
                </c:pt>
                <c:pt idx="168">
                  <c:v>0.48672955132103035</c:v>
                </c:pt>
                <c:pt idx="169">
                  <c:v>0.47982578616547233</c:v>
                </c:pt>
                <c:pt idx="170">
                  <c:v>0.47266798704649476</c:v>
                </c:pt>
                <c:pt idx="171">
                  <c:v>0.46660000630834664</c:v>
                </c:pt>
                <c:pt idx="172">
                  <c:v>0.46253096863196824</c:v>
                </c:pt>
                <c:pt idx="173">
                  <c:v>0.45912504796368869</c:v>
                </c:pt>
                <c:pt idx="174">
                  <c:v>0.45926689097512041</c:v>
                </c:pt>
                <c:pt idx="175">
                  <c:v>0.4638143059985177</c:v>
                </c:pt>
                <c:pt idx="176">
                  <c:v>0.46866046997803618</c:v>
                </c:pt>
                <c:pt idx="177">
                  <c:v>0.47613675990618431</c:v>
                </c:pt>
                <c:pt idx="178">
                  <c:v>0.48472024391605972</c:v>
                </c:pt>
                <c:pt idx="179">
                  <c:v>0.49600027289688042</c:v>
                </c:pt>
                <c:pt idx="180">
                  <c:v>0.50657687078840763</c:v>
                </c:pt>
                <c:pt idx="181">
                  <c:v>0.5175251541926813</c:v>
                </c:pt>
                <c:pt idx="182">
                  <c:v>0.52967410655217251</c:v>
                </c:pt>
                <c:pt idx="183">
                  <c:v>0.54009262036542893</c:v>
                </c:pt>
                <c:pt idx="184">
                  <c:v>0.54835660629263772</c:v>
                </c:pt>
                <c:pt idx="185">
                  <c:v>0.55633816553759907</c:v>
                </c:pt>
                <c:pt idx="186">
                  <c:v>0.56511424157060219</c:v>
                </c:pt>
                <c:pt idx="187">
                  <c:v>0.57441359346496679</c:v>
                </c:pt>
                <c:pt idx="188">
                  <c:v>0.58045534249385167</c:v>
                </c:pt>
                <c:pt idx="189">
                  <c:v>0.58633504693001259</c:v>
                </c:pt>
                <c:pt idx="190">
                  <c:v>0.59361408634376778</c:v>
                </c:pt>
                <c:pt idx="191">
                  <c:v>0.60263080360687493</c:v>
                </c:pt>
                <c:pt idx="192">
                  <c:v>0.60991415190925735</c:v>
                </c:pt>
                <c:pt idx="193">
                  <c:v>0.61132117496679683</c:v>
                </c:pt>
                <c:pt idx="194">
                  <c:v>0.61212341554419603</c:v>
                </c:pt>
                <c:pt idx="195">
                  <c:v>0.61136096195132028</c:v>
                </c:pt>
                <c:pt idx="196">
                  <c:v>0.60925762028267827</c:v>
                </c:pt>
                <c:pt idx="197">
                  <c:v>0.60424568326759187</c:v>
                </c:pt>
                <c:pt idx="198">
                  <c:v>0.59622206589226956</c:v>
                </c:pt>
                <c:pt idx="199">
                  <c:v>0.58569895157252438</c:v>
                </c:pt>
                <c:pt idx="200">
                  <c:v>0.57162305829738369</c:v>
                </c:pt>
                <c:pt idx="201">
                  <c:v>0.55477416481552888</c:v>
                </c:pt>
                <c:pt idx="202">
                  <c:v>0.53850696038769086</c:v>
                </c:pt>
                <c:pt idx="203">
                  <c:v>0.52601268226204723</c:v>
                </c:pt>
                <c:pt idx="204">
                  <c:v>0.51477327502761838</c:v>
                </c:pt>
                <c:pt idx="205">
                  <c:v>0.5079521524925259</c:v>
                </c:pt>
                <c:pt idx="206">
                  <c:v>0.50299568822937923</c:v>
                </c:pt>
                <c:pt idx="207">
                  <c:v>0.50116629964466353</c:v>
                </c:pt>
                <c:pt idx="208">
                  <c:v>0.50065633420615185</c:v>
                </c:pt>
                <c:pt idx="209">
                  <c:v>0.49990979187064249</c:v>
                </c:pt>
                <c:pt idx="210">
                  <c:v>0.50265278818828096</c:v>
                </c:pt>
                <c:pt idx="211">
                  <c:v>0.50375329078814823</c:v>
                </c:pt>
                <c:pt idx="212">
                  <c:v>0.50766519026699897</c:v>
                </c:pt>
                <c:pt idx="213">
                  <c:v>0.51000177957581516</c:v>
                </c:pt>
                <c:pt idx="214">
                  <c:v>0.51004311469204278</c:v>
                </c:pt>
                <c:pt idx="215">
                  <c:v>0.51089956733441189</c:v>
                </c:pt>
                <c:pt idx="216">
                  <c:v>0.51385200584919544</c:v>
                </c:pt>
                <c:pt idx="217">
                  <c:v>0.51659547577387555</c:v>
                </c:pt>
                <c:pt idx="218">
                  <c:v>0.51854690683799221</c:v>
                </c:pt>
                <c:pt idx="219">
                  <c:v>0.51582966673287589</c:v>
                </c:pt>
                <c:pt idx="220">
                  <c:v>0.5108206348270824</c:v>
                </c:pt>
                <c:pt idx="221">
                  <c:v>0.51045102741538717</c:v>
                </c:pt>
                <c:pt idx="222">
                  <c:v>0.50829124348998544</c:v>
                </c:pt>
                <c:pt idx="223">
                  <c:v>0.50311441365417009</c:v>
                </c:pt>
                <c:pt idx="224">
                  <c:v>0.49650699112175378</c:v>
                </c:pt>
                <c:pt idx="225">
                  <c:v>0.4965408822592613</c:v>
                </c:pt>
                <c:pt idx="226">
                  <c:v>0.4947379035794241</c:v>
                </c:pt>
                <c:pt idx="227">
                  <c:v>0.49315533124718586</c:v>
                </c:pt>
                <c:pt idx="228">
                  <c:v>0.49331763494702224</c:v>
                </c:pt>
                <c:pt idx="229">
                  <c:v>0.49599273763872304</c:v>
                </c:pt>
                <c:pt idx="230">
                  <c:v>0.49907102430601064</c:v>
                </c:pt>
                <c:pt idx="231">
                  <c:v>0.50094253132458832</c:v>
                </c:pt>
                <c:pt idx="232">
                  <c:v>0.50738421019430135</c:v>
                </c:pt>
                <c:pt idx="233">
                  <c:v>0.51595344048533542</c:v>
                </c:pt>
                <c:pt idx="234">
                  <c:v>0.52454014625036594</c:v>
                </c:pt>
                <c:pt idx="235">
                  <c:v>0.53305175630732149</c:v>
                </c:pt>
                <c:pt idx="236">
                  <c:v>0.5402278407737654</c:v>
                </c:pt>
                <c:pt idx="237">
                  <c:v>0.54556712324657908</c:v>
                </c:pt>
                <c:pt idx="238">
                  <c:v>0.54697988959348809</c:v>
                </c:pt>
                <c:pt idx="239">
                  <c:v>0.54370602225514963</c:v>
                </c:pt>
                <c:pt idx="240">
                  <c:v>0.54399512178222431</c:v>
                </c:pt>
                <c:pt idx="241">
                  <c:v>0.54339850998787653</c:v>
                </c:pt>
                <c:pt idx="242">
                  <c:v>0.54099631175738616</c:v>
                </c:pt>
                <c:pt idx="243">
                  <c:v>0.53822538077626891</c:v>
                </c:pt>
                <c:pt idx="244">
                  <c:v>0.53317078912314197</c:v>
                </c:pt>
                <c:pt idx="245">
                  <c:v>0.52916440961653965</c:v>
                </c:pt>
                <c:pt idx="246">
                  <c:v>0.53056288175871902</c:v>
                </c:pt>
                <c:pt idx="247">
                  <c:v>0.52934480739877365</c:v>
                </c:pt>
                <c:pt idx="248">
                  <c:v>0.52550677280426406</c:v>
                </c:pt>
                <c:pt idx="249">
                  <c:v>0.51905997112636781</c:v>
                </c:pt>
                <c:pt idx="250">
                  <c:v>0.50995053434846105</c:v>
                </c:pt>
                <c:pt idx="251">
                  <c:v>0.50479360395881778</c:v>
                </c:pt>
                <c:pt idx="252">
                  <c:v>0.50231585020041136</c:v>
                </c:pt>
                <c:pt idx="253">
                  <c:v>0.49889550049018372</c:v>
                </c:pt>
                <c:pt idx="254">
                  <c:v>0.49774167581836248</c:v>
                </c:pt>
                <c:pt idx="255">
                  <c:v>0.49634807915845058</c:v>
                </c:pt>
                <c:pt idx="256">
                  <c:v>0.49461841025387787</c:v>
                </c:pt>
                <c:pt idx="257">
                  <c:v>0.49048456230650173</c:v>
                </c:pt>
                <c:pt idx="258">
                  <c:v>0.49113520515590087</c:v>
                </c:pt>
                <c:pt idx="259">
                  <c:v>0.48894441638434888</c:v>
                </c:pt>
                <c:pt idx="260">
                  <c:v>0.48588688672630026</c:v>
                </c:pt>
                <c:pt idx="261">
                  <c:v>0.48688705153821421</c:v>
                </c:pt>
                <c:pt idx="262">
                  <c:v>0.48701370763581142</c:v>
                </c:pt>
                <c:pt idx="263">
                  <c:v>0.4934539978565447</c:v>
                </c:pt>
                <c:pt idx="264">
                  <c:v>0.49875383154840158</c:v>
                </c:pt>
                <c:pt idx="265">
                  <c:v>0.50143942678797082</c:v>
                </c:pt>
                <c:pt idx="266">
                  <c:v>0.50304658101565591</c:v>
                </c:pt>
                <c:pt idx="267">
                  <c:v>0.50478722124322617</c:v>
                </c:pt>
                <c:pt idx="268">
                  <c:v>0.50654633461075937</c:v>
                </c:pt>
                <c:pt idx="269">
                  <c:v>0.50534701299121509</c:v>
                </c:pt>
                <c:pt idx="270">
                  <c:v>0.50436943497800979</c:v>
                </c:pt>
                <c:pt idx="271">
                  <c:v>0.50278077697372481</c:v>
                </c:pt>
                <c:pt idx="272">
                  <c:v>0.49932705286814993</c:v>
                </c:pt>
                <c:pt idx="273">
                  <c:v>0.49463031190973689</c:v>
                </c:pt>
                <c:pt idx="274">
                  <c:v>0.4896766502730554</c:v>
                </c:pt>
                <c:pt idx="275">
                  <c:v>0.48298092345011345</c:v>
                </c:pt>
                <c:pt idx="276">
                  <c:v>0.47600543920383076</c:v>
                </c:pt>
                <c:pt idx="277">
                  <c:v>0.46742126924064592</c:v>
                </c:pt>
                <c:pt idx="278">
                  <c:v>0.45619346947982004</c:v>
                </c:pt>
                <c:pt idx="279">
                  <c:v>0.44966350093578006</c:v>
                </c:pt>
                <c:pt idx="280">
                  <c:v>0.44562938441707173</c:v>
                </c:pt>
                <c:pt idx="281">
                  <c:v>0.44342548222699679</c:v>
                </c:pt>
                <c:pt idx="282">
                  <c:v>0.44456894698193383</c:v>
                </c:pt>
                <c:pt idx="283">
                  <c:v>0.44558857640138883</c:v>
                </c:pt>
                <c:pt idx="284">
                  <c:v>0.44999102859235346</c:v>
                </c:pt>
                <c:pt idx="285">
                  <c:v>0.4539538771203378</c:v>
                </c:pt>
                <c:pt idx="286">
                  <c:v>0.45776799162747639</c:v>
                </c:pt>
                <c:pt idx="287">
                  <c:v>0.46380330516292306</c:v>
                </c:pt>
                <c:pt idx="288">
                  <c:v>0.47310253810633046</c:v>
                </c:pt>
                <c:pt idx="289">
                  <c:v>0.48444216099328669</c:v>
                </c:pt>
                <c:pt idx="290">
                  <c:v>0.49261709832341988</c:v>
                </c:pt>
                <c:pt idx="291">
                  <c:v>0.50328026674427939</c:v>
                </c:pt>
                <c:pt idx="292">
                  <c:v>0.51342888853037283</c:v>
                </c:pt>
                <c:pt idx="293">
                  <c:v>0.52186451045118165</c:v>
                </c:pt>
                <c:pt idx="294">
                  <c:v>0.53038429337902793</c:v>
                </c:pt>
                <c:pt idx="295">
                  <c:v>0.5340188326032238</c:v>
                </c:pt>
                <c:pt idx="296">
                  <c:v>0.53783063718494828</c:v>
                </c:pt>
                <c:pt idx="297">
                  <c:v>0.5438649656646154</c:v>
                </c:pt>
                <c:pt idx="298">
                  <c:v>0.54505967215182993</c:v>
                </c:pt>
                <c:pt idx="299">
                  <c:v>0.53946485234318575</c:v>
                </c:pt>
                <c:pt idx="300">
                  <c:v>0.52884551556008164</c:v>
                </c:pt>
                <c:pt idx="301">
                  <c:v>0.51878934870917071</c:v>
                </c:pt>
                <c:pt idx="302">
                  <c:v>0.50798931396152602</c:v>
                </c:pt>
                <c:pt idx="303">
                  <c:v>0.49866148217735884</c:v>
                </c:pt>
                <c:pt idx="304">
                  <c:v>0.48514935809931437</c:v>
                </c:pt>
                <c:pt idx="305">
                  <c:v>0.47387934004294935</c:v>
                </c:pt>
                <c:pt idx="306">
                  <c:v>0.4610261302892486</c:v>
                </c:pt>
                <c:pt idx="307">
                  <c:v>0.44866050888755282</c:v>
                </c:pt>
                <c:pt idx="308">
                  <c:v>0.43570384137287854</c:v>
                </c:pt>
                <c:pt idx="309">
                  <c:v>0.4244122760591893</c:v>
                </c:pt>
                <c:pt idx="310">
                  <c:v>0.41446390991674237</c:v>
                </c:pt>
                <c:pt idx="311">
                  <c:v>0.40441627368735183</c:v>
                </c:pt>
                <c:pt idx="312">
                  <c:v>0.39889874202809994</c:v>
                </c:pt>
                <c:pt idx="313">
                  <c:v>0.39829267434836674</c:v>
                </c:pt>
                <c:pt idx="314">
                  <c:v>0.39941222920620856</c:v>
                </c:pt>
                <c:pt idx="315">
                  <c:v>0.40283989719228841</c:v>
                </c:pt>
                <c:pt idx="316">
                  <c:v>0.40448749787996263</c:v>
                </c:pt>
                <c:pt idx="317">
                  <c:v>0.40496974090251342</c:v>
                </c:pt>
                <c:pt idx="318">
                  <c:v>0.40673320609169789</c:v>
                </c:pt>
                <c:pt idx="319">
                  <c:v>0.4093064725762311</c:v>
                </c:pt>
                <c:pt idx="320">
                  <c:v>0.41032452583941276</c:v>
                </c:pt>
                <c:pt idx="321">
                  <c:v>0.40966749583211409</c:v>
                </c:pt>
                <c:pt idx="322">
                  <c:v>0.41095285116839192</c:v>
                </c:pt>
                <c:pt idx="323">
                  <c:v>0.4102956311041161</c:v>
                </c:pt>
                <c:pt idx="324">
                  <c:v>0.41089762893965454</c:v>
                </c:pt>
                <c:pt idx="325">
                  <c:v>0.40968608780814292</c:v>
                </c:pt>
                <c:pt idx="326">
                  <c:v>0.40453427441540635</c:v>
                </c:pt>
                <c:pt idx="327">
                  <c:v>0.40055431474769104</c:v>
                </c:pt>
                <c:pt idx="328">
                  <c:v>0.39468251893541073</c:v>
                </c:pt>
                <c:pt idx="329">
                  <c:v>0.38510365108814404</c:v>
                </c:pt>
                <c:pt idx="330">
                  <c:v>0.37668947478102566</c:v>
                </c:pt>
                <c:pt idx="331">
                  <c:v>0.37357239816665572</c:v>
                </c:pt>
                <c:pt idx="332">
                  <c:v>0.37439495869580752</c:v>
                </c:pt>
                <c:pt idx="333">
                  <c:v>0.3720081124798178</c:v>
                </c:pt>
                <c:pt idx="334">
                  <c:v>0.36987778911901026</c:v>
                </c:pt>
                <c:pt idx="335">
                  <c:v>0.36777834073787863</c:v>
                </c:pt>
                <c:pt idx="336">
                  <c:v>0.36289549869008109</c:v>
                </c:pt>
                <c:pt idx="337">
                  <c:v>0.35386116112978233</c:v>
                </c:pt>
                <c:pt idx="338">
                  <c:v>0.34465198992317247</c:v>
                </c:pt>
                <c:pt idx="339">
                  <c:v>0.33331612704754721</c:v>
                </c:pt>
                <c:pt idx="340">
                  <c:v>0.32276187025062886</c:v>
                </c:pt>
                <c:pt idx="341">
                  <c:v>0.31115026453711669</c:v>
                </c:pt>
                <c:pt idx="342">
                  <c:v>0.29770132842889302</c:v>
                </c:pt>
                <c:pt idx="343">
                  <c:v>0.2815787848045101</c:v>
                </c:pt>
                <c:pt idx="344">
                  <c:v>0.26124033374285066</c:v>
                </c:pt>
                <c:pt idx="345">
                  <c:v>0.23966539039137119</c:v>
                </c:pt>
                <c:pt idx="346">
                  <c:v>0.2153421227294969</c:v>
                </c:pt>
                <c:pt idx="347">
                  <c:v>0.18778281067082164</c:v>
                </c:pt>
                <c:pt idx="348">
                  <c:v>0.16410152259914948</c:v>
                </c:pt>
                <c:pt idx="349">
                  <c:v>0.14221495306996923</c:v>
                </c:pt>
                <c:pt idx="350">
                  <c:v>0.12028552801940297</c:v>
                </c:pt>
                <c:pt idx="351">
                  <c:v>0.10198711099789581</c:v>
                </c:pt>
                <c:pt idx="352">
                  <c:v>8.3763521591107809E-2</c:v>
                </c:pt>
                <c:pt idx="353">
                  <c:v>6.5912494674100056E-2</c:v>
                </c:pt>
                <c:pt idx="354">
                  <c:v>4.9631964659040552E-2</c:v>
                </c:pt>
                <c:pt idx="355">
                  <c:v>3.6176079141917769E-2</c:v>
                </c:pt>
                <c:pt idx="356">
                  <c:v>2.3435337217645076E-2</c:v>
                </c:pt>
                <c:pt idx="357">
                  <c:v>1.3092822977606115E-2</c:v>
                </c:pt>
                <c:pt idx="358">
                  <c:v>8.2425405286011919E-3</c:v>
                </c:pt>
                <c:pt idx="359">
                  <c:v>3.7654807998871234E-3</c:v>
                </c:pt>
                <c:pt idx="360">
                  <c:v>3.0001620845014517E-4</c:v>
                </c:pt>
                <c:pt idx="361">
                  <c:v>-1.4345265426212533E-3</c:v>
                </c:pt>
                <c:pt idx="362">
                  <c:v>-2.425575301018178E-3</c:v>
                </c:pt>
                <c:pt idx="363">
                  <c:v>-5.5747158564507324E-3</c:v>
                </c:pt>
                <c:pt idx="364">
                  <c:v>-1.1872298060330577E-2</c:v>
                </c:pt>
                <c:pt idx="365">
                  <c:v>-1.6323512986936021E-2</c:v>
                </c:pt>
                <c:pt idx="366">
                  <c:v>-2.167240797588162E-2</c:v>
                </c:pt>
                <c:pt idx="367">
                  <c:v>-2.6594078628976905E-2</c:v>
                </c:pt>
                <c:pt idx="368">
                  <c:v>-2.8318915439140717E-2</c:v>
                </c:pt>
                <c:pt idx="369">
                  <c:v>-2.9360114715940064E-2</c:v>
                </c:pt>
                <c:pt idx="370">
                  <c:v>-3.0260816445578365E-2</c:v>
                </c:pt>
                <c:pt idx="371">
                  <c:v>-3.0578298854587575E-2</c:v>
                </c:pt>
                <c:pt idx="372">
                  <c:v>-3.062886025035453E-2</c:v>
                </c:pt>
                <c:pt idx="373">
                  <c:v>-3.098309351254689E-2</c:v>
                </c:pt>
                <c:pt idx="374">
                  <c:v>-2.8440749163383204E-2</c:v>
                </c:pt>
                <c:pt idx="375">
                  <c:v>-2.1154008110831971E-2</c:v>
                </c:pt>
                <c:pt idx="376">
                  <c:v>-1.4604454937688062E-2</c:v>
                </c:pt>
                <c:pt idx="377">
                  <c:v>-7.5961232589983104E-3</c:v>
                </c:pt>
                <c:pt idx="378">
                  <c:v>1.0689602132876908E-3</c:v>
                </c:pt>
                <c:pt idx="379">
                  <c:v>1.0769595086520247E-2</c:v>
                </c:pt>
                <c:pt idx="380">
                  <c:v>1.7627772882781046E-2</c:v>
                </c:pt>
                <c:pt idx="381">
                  <c:v>2.5709966855448723E-2</c:v>
                </c:pt>
                <c:pt idx="382">
                  <c:v>3.3003238873530516E-2</c:v>
                </c:pt>
                <c:pt idx="383">
                  <c:v>3.756498450835586E-2</c:v>
                </c:pt>
                <c:pt idx="384">
                  <c:v>4.4448387758353032E-2</c:v>
                </c:pt>
                <c:pt idx="385">
                  <c:v>5.125182549236932E-2</c:v>
                </c:pt>
                <c:pt idx="386">
                  <c:v>5.6895711768289545E-2</c:v>
                </c:pt>
                <c:pt idx="387">
                  <c:v>5.991386713064973E-2</c:v>
                </c:pt>
                <c:pt idx="388">
                  <c:v>6.1245211443561549E-2</c:v>
                </c:pt>
                <c:pt idx="389">
                  <c:v>5.8079361243144369E-2</c:v>
                </c:pt>
                <c:pt idx="390">
                  <c:v>5.015016605361354E-2</c:v>
                </c:pt>
                <c:pt idx="391">
                  <c:v>4.035517626156912E-2</c:v>
                </c:pt>
                <c:pt idx="392">
                  <c:v>2.7962455582990067E-2</c:v>
                </c:pt>
                <c:pt idx="393">
                  <c:v>1.3823326563281004E-2</c:v>
                </c:pt>
                <c:pt idx="394">
                  <c:v>1.1863498632673133E-3</c:v>
                </c:pt>
                <c:pt idx="395">
                  <c:v>-1.1976026813619471E-2</c:v>
                </c:pt>
                <c:pt idx="396">
                  <c:v>-2.4648832993744985E-2</c:v>
                </c:pt>
                <c:pt idx="397">
                  <c:v>-3.5652341122611411E-2</c:v>
                </c:pt>
                <c:pt idx="398">
                  <c:v>-4.5309626959219813E-2</c:v>
                </c:pt>
                <c:pt idx="399">
                  <c:v>-5.7193753473243583E-2</c:v>
                </c:pt>
                <c:pt idx="400">
                  <c:v>-6.6685538464417049E-2</c:v>
                </c:pt>
                <c:pt idx="401">
                  <c:v>-7.2365844926236267E-2</c:v>
                </c:pt>
                <c:pt idx="402">
                  <c:v>-7.471237496361785E-2</c:v>
                </c:pt>
                <c:pt idx="403">
                  <c:v>-6.7112502326849011E-2</c:v>
                </c:pt>
                <c:pt idx="404">
                  <c:v>-5.639745721695185E-2</c:v>
                </c:pt>
                <c:pt idx="405">
                  <c:v>-4.3188689168794293E-2</c:v>
                </c:pt>
                <c:pt idx="406">
                  <c:v>-3.0434461804468859E-2</c:v>
                </c:pt>
                <c:pt idx="407">
                  <c:v>-2.2117709406254106E-2</c:v>
                </c:pt>
                <c:pt idx="408">
                  <c:v>-1.053545674666392E-2</c:v>
                </c:pt>
                <c:pt idx="409">
                  <c:v>-4.2463246091040921E-4</c:v>
                </c:pt>
                <c:pt idx="410">
                  <c:v>8.182266497894837E-3</c:v>
                </c:pt>
                <c:pt idx="411">
                  <c:v>1.8806074519044362E-2</c:v>
                </c:pt>
                <c:pt idx="412">
                  <c:v>2.9044222480080734E-2</c:v>
                </c:pt>
                <c:pt idx="413">
                  <c:v>3.6028089955044411E-2</c:v>
                </c:pt>
                <c:pt idx="414">
                  <c:v>4.3907087710718301E-2</c:v>
                </c:pt>
                <c:pt idx="415">
                  <c:v>4.7009560669806917E-2</c:v>
                </c:pt>
                <c:pt idx="416">
                  <c:v>4.5856816226321241E-2</c:v>
                </c:pt>
                <c:pt idx="417">
                  <c:v>4.3103978671035617E-2</c:v>
                </c:pt>
                <c:pt idx="418">
                  <c:v>3.5753389860298641E-2</c:v>
                </c:pt>
                <c:pt idx="419">
                  <c:v>2.5688330479053605E-2</c:v>
                </c:pt>
                <c:pt idx="420">
                  <c:v>1.8601798803875125E-2</c:v>
                </c:pt>
                <c:pt idx="421">
                  <c:v>1.4034859644322235E-2</c:v>
                </c:pt>
                <c:pt idx="422">
                  <c:v>9.8322076544000818E-3</c:v>
                </c:pt>
                <c:pt idx="423">
                  <c:v>1.8091160787511561E-3</c:v>
                </c:pt>
                <c:pt idx="424">
                  <c:v>-7.3722645536820767E-3</c:v>
                </c:pt>
                <c:pt idx="425">
                  <c:v>-1.501556105037761E-2</c:v>
                </c:pt>
                <c:pt idx="426">
                  <c:v>-2.2611512278715665E-2</c:v>
                </c:pt>
                <c:pt idx="427">
                  <c:v>-2.8553576111825643E-2</c:v>
                </c:pt>
                <c:pt idx="428">
                  <c:v>-3.345790343464284E-2</c:v>
                </c:pt>
                <c:pt idx="429">
                  <c:v>-3.6922427822915674E-2</c:v>
                </c:pt>
                <c:pt idx="430">
                  <c:v>-3.71098091775139E-2</c:v>
                </c:pt>
                <c:pt idx="431">
                  <c:v>-3.2578685215288408E-2</c:v>
                </c:pt>
                <c:pt idx="432">
                  <c:v>-2.8150199132017266E-2</c:v>
                </c:pt>
                <c:pt idx="433">
                  <c:v>-2.4248946505163613E-2</c:v>
                </c:pt>
                <c:pt idx="434">
                  <c:v>-1.8298346487790058E-2</c:v>
                </c:pt>
                <c:pt idx="435">
                  <c:v>-1.8331004062022975E-2</c:v>
                </c:pt>
                <c:pt idx="436">
                  <c:v>-2.031763143089825E-2</c:v>
                </c:pt>
                <c:pt idx="437">
                  <c:v>-2.0989872405816987E-2</c:v>
                </c:pt>
                <c:pt idx="438">
                  <c:v>-1.835096192012943E-2</c:v>
                </c:pt>
                <c:pt idx="439">
                  <c:v>-1.1582723491474132E-2</c:v>
                </c:pt>
                <c:pt idx="440">
                  <c:v>-7.4766581659022474E-3</c:v>
                </c:pt>
                <c:pt idx="441">
                  <c:v>-1.1705853555251898E-3</c:v>
                </c:pt>
                <c:pt idx="442">
                  <c:v>4.9300116239125585E-3</c:v>
                </c:pt>
                <c:pt idx="443">
                  <c:v>9.2056420454739406E-3</c:v>
                </c:pt>
                <c:pt idx="444">
                  <c:v>1.1465262708714266E-2</c:v>
                </c:pt>
                <c:pt idx="445">
                  <c:v>1.3957095758702341E-2</c:v>
                </c:pt>
                <c:pt idx="446">
                  <c:v>1.1368252855292409E-2</c:v>
                </c:pt>
                <c:pt idx="447">
                  <c:v>1.0062844015441819E-2</c:v>
                </c:pt>
                <c:pt idx="448">
                  <c:v>1.0213258812035898E-2</c:v>
                </c:pt>
                <c:pt idx="449">
                  <c:v>9.5982022230214573E-3</c:v>
                </c:pt>
                <c:pt idx="450">
                  <c:v>1.0679968046265892E-2</c:v>
                </c:pt>
                <c:pt idx="451">
                  <c:v>1.2109347116578694E-2</c:v>
                </c:pt>
                <c:pt idx="452">
                  <c:v>8.6894944217789562E-3</c:v>
                </c:pt>
                <c:pt idx="453">
                  <c:v>4.2045982296601342E-3</c:v>
                </c:pt>
                <c:pt idx="454">
                  <c:v>4.8726478121488673E-4</c:v>
                </c:pt>
                <c:pt idx="455">
                  <c:v>-1.3585676730914599E-3</c:v>
                </c:pt>
                <c:pt idx="456">
                  <c:v>-1.1658567969390168E-3</c:v>
                </c:pt>
                <c:pt idx="457">
                  <c:v>2.0868623910619112E-3</c:v>
                </c:pt>
                <c:pt idx="458">
                  <c:v>7.8823935956864703E-3</c:v>
                </c:pt>
                <c:pt idx="459">
                  <c:v>1.4420317420415349E-2</c:v>
                </c:pt>
                <c:pt idx="460">
                  <c:v>1.9468676135396112E-2</c:v>
                </c:pt>
                <c:pt idx="461">
                  <c:v>2.3817975287794613E-2</c:v>
                </c:pt>
                <c:pt idx="462">
                  <c:v>2.6399367210026226E-2</c:v>
                </c:pt>
                <c:pt idx="463">
                  <c:v>2.6847457734030512E-2</c:v>
                </c:pt>
                <c:pt idx="464">
                  <c:v>2.9881433174893481E-2</c:v>
                </c:pt>
                <c:pt idx="465">
                  <c:v>3.1244636335965213E-2</c:v>
                </c:pt>
                <c:pt idx="466">
                  <c:v>3.1913100275916838E-2</c:v>
                </c:pt>
                <c:pt idx="467">
                  <c:v>3.3168892584286583E-2</c:v>
                </c:pt>
                <c:pt idx="468">
                  <c:v>3.1353758699640397E-2</c:v>
                </c:pt>
                <c:pt idx="469">
                  <c:v>2.7716100983290453E-2</c:v>
                </c:pt>
                <c:pt idx="470">
                  <c:v>1.9556239787722585E-2</c:v>
                </c:pt>
                <c:pt idx="471">
                  <c:v>1.2630350432671165E-2</c:v>
                </c:pt>
                <c:pt idx="472">
                  <c:v>4.0531714465363178E-3</c:v>
                </c:pt>
                <c:pt idx="473">
                  <c:v>-8.5054143243050145E-3</c:v>
                </c:pt>
                <c:pt idx="474">
                  <c:v>-2.136386084575613E-2</c:v>
                </c:pt>
                <c:pt idx="475">
                  <c:v>-3.4628496895474217E-2</c:v>
                </c:pt>
                <c:pt idx="476">
                  <c:v>-4.6600355956542591E-2</c:v>
                </c:pt>
                <c:pt idx="477">
                  <c:v>-5.5966440300100999E-2</c:v>
                </c:pt>
                <c:pt idx="478">
                  <c:v>-5.918048185471065E-2</c:v>
                </c:pt>
                <c:pt idx="479">
                  <c:v>-6.2313832768701796E-2</c:v>
                </c:pt>
                <c:pt idx="480">
                  <c:v>-6.3926756132754045E-2</c:v>
                </c:pt>
                <c:pt idx="481">
                  <c:v>-6.5876976272338614E-2</c:v>
                </c:pt>
                <c:pt idx="482">
                  <c:v>-6.6447826100450844E-2</c:v>
                </c:pt>
                <c:pt idx="483">
                  <c:v>-6.4398083767762071E-2</c:v>
                </c:pt>
                <c:pt idx="484">
                  <c:v>-6.2676949694501202E-2</c:v>
                </c:pt>
                <c:pt idx="485">
                  <c:v>-6.0188051728242653E-2</c:v>
                </c:pt>
                <c:pt idx="486">
                  <c:v>-5.6829941052038743E-2</c:v>
                </c:pt>
                <c:pt idx="487">
                  <c:v>-5.1047599239572396E-2</c:v>
                </c:pt>
                <c:pt idx="488">
                  <c:v>-4.2004693669129886E-2</c:v>
                </c:pt>
                <c:pt idx="489">
                  <c:v>-3.0466451650048632E-2</c:v>
                </c:pt>
                <c:pt idx="490">
                  <c:v>-1.9582399482557713E-2</c:v>
                </c:pt>
                <c:pt idx="491">
                  <c:v>-1.2247997431090937E-2</c:v>
                </c:pt>
                <c:pt idx="492">
                  <c:v>-8.2765293828191235E-4</c:v>
                </c:pt>
                <c:pt idx="493">
                  <c:v>9.5544346619215997E-3</c:v>
                </c:pt>
                <c:pt idx="494">
                  <c:v>2.2330993985675673E-2</c:v>
                </c:pt>
                <c:pt idx="495">
                  <c:v>3.3794784512531061E-2</c:v>
                </c:pt>
                <c:pt idx="496">
                  <c:v>4.0917812570304711E-2</c:v>
                </c:pt>
                <c:pt idx="497">
                  <c:v>4.573694607901032E-2</c:v>
                </c:pt>
                <c:pt idx="498">
                  <c:v>5.1326475528427402E-2</c:v>
                </c:pt>
                <c:pt idx="499">
                  <c:v>5.2606928863335345E-2</c:v>
                </c:pt>
                <c:pt idx="500">
                  <c:v>5.2554942774814803E-2</c:v>
                </c:pt>
                <c:pt idx="501">
                  <c:v>5.0961227788110457E-2</c:v>
                </c:pt>
                <c:pt idx="502">
                  <c:v>5.013586525402175E-2</c:v>
                </c:pt>
                <c:pt idx="503">
                  <c:v>4.4057020420025121E-2</c:v>
                </c:pt>
                <c:pt idx="504">
                  <c:v>3.7313000159072622E-2</c:v>
                </c:pt>
                <c:pt idx="505">
                  <c:v>2.9743490916486523E-2</c:v>
                </c:pt>
                <c:pt idx="506">
                  <c:v>2.3729807117828922E-2</c:v>
                </c:pt>
                <c:pt idx="507">
                  <c:v>1.6476827132827405E-2</c:v>
                </c:pt>
                <c:pt idx="508">
                  <c:v>1.0940750721632789E-2</c:v>
                </c:pt>
                <c:pt idx="509">
                  <c:v>3.5363747589725043E-3</c:v>
                </c:pt>
                <c:pt idx="510">
                  <c:v>-7.6122666317366009E-3</c:v>
                </c:pt>
                <c:pt idx="511">
                  <c:v>-1.7323656459906397E-2</c:v>
                </c:pt>
                <c:pt idx="512">
                  <c:v>-2.8471705313074514E-2</c:v>
                </c:pt>
                <c:pt idx="513">
                  <c:v>-3.8813142261165667E-2</c:v>
                </c:pt>
                <c:pt idx="514">
                  <c:v>-5.237565175323159E-2</c:v>
                </c:pt>
                <c:pt idx="515">
                  <c:v>-6.3042729264545183E-2</c:v>
                </c:pt>
                <c:pt idx="516">
                  <c:v>-6.7586600605766045E-2</c:v>
                </c:pt>
                <c:pt idx="517">
                  <c:v>-7.0242719922260485E-2</c:v>
                </c:pt>
                <c:pt idx="518">
                  <c:v>-6.9734434945829343E-2</c:v>
                </c:pt>
                <c:pt idx="519">
                  <c:v>-6.532361927103815E-2</c:v>
                </c:pt>
                <c:pt idx="520">
                  <c:v>-6.0649779943703977E-2</c:v>
                </c:pt>
                <c:pt idx="521">
                  <c:v>-5.6830821282861356E-2</c:v>
                </c:pt>
                <c:pt idx="522">
                  <c:v>-5.3753487888075754E-2</c:v>
                </c:pt>
                <c:pt idx="523">
                  <c:v>-4.8681185463516602E-2</c:v>
                </c:pt>
                <c:pt idx="524">
                  <c:v>-4.3144984316425362E-2</c:v>
                </c:pt>
                <c:pt idx="525">
                  <c:v>-3.6615015921623743E-2</c:v>
                </c:pt>
                <c:pt idx="526">
                  <c:v>-3.1415662983048744E-2</c:v>
                </c:pt>
                <c:pt idx="527">
                  <c:v>-2.8039732818264829E-2</c:v>
                </c:pt>
                <c:pt idx="528">
                  <c:v>-2.422346827631245E-2</c:v>
                </c:pt>
                <c:pt idx="529">
                  <c:v>-1.8871948485089995E-2</c:v>
                </c:pt>
                <c:pt idx="530">
                  <c:v>-1.5256032024425138E-2</c:v>
                </c:pt>
                <c:pt idx="531">
                  <c:v>-1.1218077666841197E-2</c:v>
                </c:pt>
                <c:pt idx="532">
                  <c:v>-5.664760696532641E-3</c:v>
                </c:pt>
                <c:pt idx="533">
                  <c:v>-1.5982447790847229E-3</c:v>
                </c:pt>
                <c:pt idx="534">
                  <c:v>2.1326152581824364E-3</c:v>
                </c:pt>
                <c:pt idx="535">
                  <c:v>3.9475290126180984E-3</c:v>
                </c:pt>
                <c:pt idx="536">
                  <c:v>3.575948521856533E-3</c:v>
                </c:pt>
                <c:pt idx="537">
                  <c:v>-1.6263693772525574E-3</c:v>
                </c:pt>
                <c:pt idx="538">
                  <c:v>-8.0796597652844932E-3</c:v>
                </c:pt>
                <c:pt idx="539">
                  <c:v>-1.0446219878999543E-2</c:v>
                </c:pt>
                <c:pt idx="540">
                  <c:v>-1.2659097560000472E-2</c:v>
                </c:pt>
                <c:pt idx="541">
                  <c:v>-1.243147272077505E-2</c:v>
                </c:pt>
                <c:pt idx="542">
                  <c:v>-1.3311737611478299E-2</c:v>
                </c:pt>
                <c:pt idx="543">
                  <c:v>-1.4569202762096705E-2</c:v>
                </c:pt>
                <c:pt idx="544">
                  <c:v>-1.3356374975267368E-2</c:v>
                </c:pt>
                <c:pt idx="545">
                  <c:v>-1.0856274171726642E-2</c:v>
                </c:pt>
                <c:pt idx="546">
                  <c:v>-5.1176836338873849E-3</c:v>
                </c:pt>
                <c:pt idx="547">
                  <c:v>7.0914718014922901E-4</c:v>
                </c:pt>
                <c:pt idx="548">
                  <c:v>5.0856828129686787E-3</c:v>
                </c:pt>
                <c:pt idx="549">
                  <c:v>8.035545258282123E-3</c:v>
                </c:pt>
                <c:pt idx="550">
                  <c:v>8.259582526853099E-3</c:v>
                </c:pt>
                <c:pt idx="551">
                  <c:v>1.0220206282457423E-2</c:v>
                </c:pt>
                <c:pt idx="552">
                  <c:v>1.1296871017442223E-2</c:v>
                </c:pt>
                <c:pt idx="553">
                  <c:v>9.8058551825326856E-3</c:v>
                </c:pt>
                <c:pt idx="554">
                  <c:v>8.4091083674932739E-3</c:v>
                </c:pt>
                <c:pt idx="555">
                  <c:v>1.0899159154995888E-2</c:v>
                </c:pt>
                <c:pt idx="556">
                  <c:v>1.4678867020758816E-2</c:v>
                </c:pt>
                <c:pt idx="557">
                  <c:v>1.9309769444789616E-2</c:v>
                </c:pt>
                <c:pt idx="558">
                  <c:v>2.2895219974943714E-2</c:v>
                </c:pt>
                <c:pt idx="559">
                  <c:v>2.7555797401382191E-2</c:v>
                </c:pt>
                <c:pt idx="560">
                  <c:v>3.154893521971331E-2</c:v>
                </c:pt>
                <c:pt idx="561">
                  <c:v>3.4788704389276885E-2</c:v>
                </c:pt>
                <c:pt idx="562">
                  <c:v>3.6107814484453493E-2</c:v>
                </c:pt>
                <c:pt idx="563">
                  <c:v>3.676723327081334E-2</c:v>
                </c:pt>
                <c:pt idx="564">
                  <c:v>3.6579399577190877E-2</c:v>
                </c:pt>
                <c:pt idx="565">
                  <c:v>3.6424816782719333E-2</c:v>
                </c:pt>
                <c:pt idx="566">
                  <c:v>3.4338591359595105E-2</c:v>
                </c:pt>
                <c:pt idx="567">
                  <c:v>3.2727688605410685E-2</c:v>
                </c:pt>
                <c:pt idx="568">
                  <c:v>3.2207309461645101E-2</c:v>
                </c:pt>
                <c:pt idx="569">
                  <c:v>3.6983609929756425E-2</c:v>
                </c:pt>
                <c:pt idx="570">
                  <c:v>3.8813527961222657E-2</c:v>
                </c:pt>
                <c:pt idx="571">
                  <c:v>3.8325723290464006E-2</c:v>
                </c:pt>
                <c:pt idx="572">
                  <c:v>3.3111297378864035E-2</c:v>
                </c:pt>
                <c:pt idx="573">
                  <c:v>2.5694542782734035E-2</c:v>
                </c:pt>
                <c:pt idx="574">
                  <c:v>2.065743033361107E-2</c:v>
                </c:pt>
                <c:pt idx="575">
                  <c:v>1.7932359288022851E-2</c:v>
                </c:pt>
                <c:pt idx="576">
                  <c:v>1.6694356702343413E-2</c:v>
                </c:pt>
                <c:pt idx="577">
                  <c:v>1.4201628420132924E-2</c:v>
                </c:pt>
                <c:pt idx="578">
                  <c:v>8.8986400241995479E-3</c:v>
                </c:pt>
                <c:pt idx="579">
                  <c:v>3.814925201882514E-3</c:v>
                </c:pt>
                <c:pt idx="580">
                  <c:v>2.4314154057311212E-4</c:v>
                </c:pt>
                <c:pt idx="581">
                  <c:v>-2.2915556187351224E-3</c:v>
                </c:pt>
                <c:pt idx="582">
                  <c:v>-3.215731639297672E-3</c:v>
                </c:pt>
                <c:pt idx="583">
                  <c:v>-3.961507690128617E-3</c:v>
                </c:pt>
                <c:pt idx="584">
                  <c:v>-9.7268664962427566E-4</c:v>
                </c:pt>
                <c:pt idx="585">
                  <c:v>4.4877704856511741E-3</c:v>
                </c:pt>
                <c:pt idx="586">
                  <c:v>7.9148653024833909E-3</c:v>
                </c:pt>
                <c:pt idx="587">
                  <c:v>1.2054474264644836E-2</c:v>
                </c:pt>
                <c:pt idx="588">
                  <c:v>1.3625564636544877E-2</c:v>
                </c:pt>
                <c:pt idx="589">
                  <c:v>1.441568548904979E-2</c:v>
                </c:pt>
                <c:pt idx="590">
                  <c:v>1.3243002593746353E-2</c:v>
                </c:pt>
                <c:pt idx="591">
                  <c:v>1.2970179341212805E-2</c:v>
                </c:pt>
                <c:pt idx="592">
                  <c:v>1.4489765179809084E-2</c:v>
                </c:pt>
                <c:pt idx="593">
                  <c:v>1.9191111985431487E-2</c:v>
                </c:pt>
                <c:pt idx="594">
                  <c:v>2.4580961357454502E-2</c:v>
                </c:pt>
                <c:pt idx="595">
                  <c:v>2.5789601452134665E-2</c:v>
                </c:pt>
                <c:pt idx="596">
                  <c:v>2.7151982658954132E-2</c:v>
                </c:pt>
                <c:pt idx="597">
                  <c:v>3.0895632102384302E-2</c:v>
                </c:pt>
                <c:pt idx="598">
                  <c:v>3.2891504303518282E-2</c:v>
                </c:pt>
                <c:pt idx="599">
                  <c:v>3.2078265389092045E-2</c:v>
                </c:pt>
                <c:pt idx="600">
                  <c:v>2.7879993899195463E-2</c:v>
                </c:pt>
                <c:pt idx="601">
                  <c:v>2.1387440852927642E-2</c:v>
                </c:pt>
                <c:pt idx="602">
                  <c:v>1.7499490804380517E-2</c:v>
                </c:pt>
                <c:pt idx="603">
                  <c:v>1.0703408298931001E-2</c:v>
                </c:pt>
                <c:pt idx="604">
                  <c:v>5.261500625139498E-3</c:v>
                </c:pt>
                <c:pt idx="605">
                  <c:v>-2.9530102585684018E-3</c:v>
                </c:pt>
                <c:pt idx="606">
                  <c:v>-1.2300317567022634E-2</c:v>
                </c:pt>
                <c:pt idx="607">
                  <c:v>-2.1102463365495643E-2</c:v>
                </c:pt>
                <c:pt idx="608">
                  <c:v>-3.3924553353772695E-2</c:v>
                </c:pt>
                <c:pt idx="609">
                  <c:v>-4.5353673756292331E-2</c:v>
                </c:pt>
                <c:pt idx="610">
                  <c:v>-5.0979418325174011E-2</c:v>
                </c:pt>
                <c:pt idx="611">
                  <c:v>-5.4743784891081636E-2</c:v>
                </c:pt>
                <c:pt idx="612">
                  <c:v>-5.7530223122236997E-2</c:v>
                </c:pt>
                <c:pt idx="613">
                  <c:v>-5.7529374585272693E-2</c:v>
                </c:pt>
                <c:pt idx="614">
                  <c:v>-5.05987514980911E-2</c:v>
                </c:pt>
                <c:pt idx="615">
                  <c:v>-4.2198644719753507E-2</c:v>
                </c:pt>
                <c:pt idx="616">
                  <c:v>-3.3022244837724639E-2</c:v>
                </c:pt>
                <c:pt idx="617">
                  <c:v>-2.3501495066199016E-2</c:v>
                </c:pt>
                <c:pt idx="618">
                  <c:v>-1.0487716316705897E-2</c:v>
                </c:pt>
                <c:pt idx="619">
                  <c:v>-2.1085880911474288E-3</c:v>
                </c:pt>
                <c:pt idx="620">
                  <c:v>8.2897869910306347E-3</c:v>
                </c:pt>
                <c:pt idx="621">
                  <c:v>1.8097481795408321E-2</c:v>
                </c:pt>
                <c:pt idx="622">
                  <c:v>3.0575412323493638E-2</c:v>
                </c:pt>
                <c:pt idx="623">
                  <c:v>4.1735202815667012E-2</c:v>
                </c:pt>
                <c:pt idx="624">
                  <c:v>4.6086022801461395E-2</c:v>
                </c:pt>
                <c:pt idx="625">
                  <c:v>4.8611757290373148E-2</c:v>
                </c:pt>
                <c:pt idx="626">
                  <c:v>4.6804309538897332E-2</c:v>
                </c:pt>
                <c:pt idx="627">
                  <c:v>4.4690707557779194E-2</c:v>
                </c:pt>
                <c:pt idx="628">
                  <c:v>4.1807271399546431E-2</c:v>
                </c:pt>
                <c:pt idx="629">
                  <c:v>3.2549698587576413E-2</c:v>
                </c:pt>
                <c:pt idx="630">
                  <c:v>2.3105702988039625E-2</c:v>
                </c:pt>
                <c:pt idx="631">
                  <c:v>1.4991331690936686E-2</c:v>
                </c:pt>
                <c:pt idx="632">
                  <c:v>6.8044322554942681E-3</c:v>
                </c:pt>
                <c:pt idx="633">
                  <c:v>-3.1214814973407154E-4</c:v>
                </c:pt>
                <c:pt idx="634">
                  <c:v>-1.0803148103465983E-2</c:v>
                </c:pt>
                <c:pt idx="635">
                  <c:v>-2.125635213798795E-2</c:v>
                </c:pt>
                <c:pt idx="636">
                  <c:v>-3.1718913652031645E-2</c:v>
                </c:pt>
                <c:pt idx="637">
                  <c:v>-4.0125179895395692E-2</c:v>
                </c:pt>
                <c:pt idx="638">
                  <c:v>-4.8081089097528042E-2</c:v>
                </c:pt>
                <c:pt idx="639">
                  <c:v>-5.4423346575291826E-2</c:v>
                </c:pt>
                <c:pt idx="640">
                  <c:v>-5.5026881635926422E-2</c:v>
                </c:pt>
                <c:pt idx="641">
                  <c:v>-4.95493292673026E-2</c:v>
                </c:pt>
                <c:pt idx="642">
                  <c:v>-4.6670739707629673E-2</c:v>
                </c:pt>
                <c:pt idx="643">
                  <c:v>-4.3250689405471526E-2</c:v>
                </c:pt>
                <c:pt idx="644">
                  <c:v>-3.9239684846634953E-2</c:v>
                </c:pt>
                <c:pt idx="645">
                  <c:v>-3.4726053586730546E-2</c:v>
                </c:pt>
                <c:pt idx="646">
                  <c:v>-3.3469354175412643E-2</c:v>
                </c:pt>
                <c:pt idx="647">
                  <c:v>-3.2581565645737706E-2</c:v>
                </c:pt>
                <c:pt idx="648">
                  <c:v>-3.0533971906521587E-2</c:v>
                </c:pt>
                <c:pt idx="649">
                  <c:v>-2.842332331241593E-2</c:v>
                </c:pt>
                <c:pt idx="650">
                  <c:v>-2.4838452071370296E-2</c:v>
                </c:pt>
                <c:pt idx="651">
                  <c:v>-1.6978406648364537E-2</c:v>
                </c:pt>
                <c:pt idx="652">
                  <c:v>-9.2065046983018008E-3</c:v>
                </c:pt>
                <c:pt idx="653">
                  <c:v>-1.4157875005607042E-3</c:v>
                </c:pt>
                <c:pt idx="654">
                  <c:v>4.9477000684458865E-4</c:v>
                </c:pt>
                <c:pt idx="655">
                  <c:v>-4.1928658117286211E-4</c:v>
                </c:pt>
                <c:pt idx="656">
                  <c:v>9.6595485152581014E-4</c:v>
                </c:pt>
                <c:pt idx="657">
                  <c:v>1.1600937275725773E-4</c:v>
                </c:pt>
                <c:pt idx="658">
                  <c:v>-8.1646862104912672E-4</c:v>
                </c:pt>
                <c:pt idx="659">
                  <c:v>-1.7442231700453745E-3</c:v>
                </c:pt>
                <c:pt idx="660">
                  <c:v>-5.7743620468810744E-3</c:v>
                </c:pt>
                <c:pt idx="661">
                  <c:v>-6.6477826007632496E-3</c:v>
                </c:pt>
                <c:pt idx="662">
                  <c:v>-7.3069515426625901E-3</c:v>
                </c:pt>
                <c:pt idx="663">
                  <c:v>-1.2744535933599884E-2</c:v>
                </c:pt>
                <c:pt idx="664">
                  <c:v>-1.8450505816377215E-2</c:v>
                </c:pt>
                <c:pt idx="665">
                  <c:v>-2.4456618057919148E-2</c:v>
                </c:pt>
                <c:pt idx="666">
                  <c:v>-2.9371905003996151E-2</c:v>
                </c:pt>
                <c:pt idx="667">
                  <c:v>-3.2818058059737358E-2</c:v>
                </c:pt>
                <c:pt idx="668">
                  <c:v>-3.5751348258878879E-2</c:v>
                </c:pt>
                <c:pt idx="669">
                  <c:v>-3.6634391573115495E-2</c:v>
                </c:pt>
                <c:pt idx="670">
                  <c:v>-3.2688164420513664E-2</c:v>
                </c:pt>
                <c:pt idx="671">
                  <c:v>-3.044508522134327E-2</c:v>
                </c:pt>
                <c:pt idx="672">
                  <c:v>-2.9676882524892464E-2</c:v>
                </c:pt>
                <c:pt idx="673">
                  <c:v>-3.5884010031651169E-2</c:v>
                </c:pt>
                <c:pt idx="674">
                  <c:v>-3.7938109079886678E-2</c:v>
                </c:pt>
                <c:pt idx="675">
                  <c:v>-3.8010458078310216E-2</c:v>
                </c:pt>
                <c:pt idx="676">
                  <c:v>-3.6051297396143683E-2</c:v>
                </c:pt>
                <c:pt idx="677">
                  <c:v>-3.0250295437335366E-2</c:v>
                </c:pt>
                <c:pt idx="678">
                  <c:v>-2.2046991095149224E-2</c:v>
                </c:pt>
                <c:pt idx="679">
                  <c:v>-1.109360643136402E-2</c:v>
                </c:pt>
                <c:pt idx="680">
                  <c:v>-2.4363230687347742E-3</c:v>
                </c:pt>
                <c:pt idx="681">
                  <c:v>5.1554316434635128E-3</c:v>
                </c:pt>
                <c:pt idx="682">
                  <c:v>1.1059614135518489E-2</c:v>
                </c:pt>
                <c:pt idx="683">
                  <c:v>1.4722904263687378E-2</c:v>
                </c:pt>
                <c:pt idx="684">
                  <c:v>1.6772425924463E-2</c:v>
                </c:pt>
                <c:pt idx="685">
                  <c:v>2.0963140713600024E-2</c:v>
                </c:pt>
                <c:pt idx="686">
                  <c:v>2.8797992461450241E-2</c:v>
                </c:pt>
                <c:pt idx="687">
                  <c:v>3.484697983832321E-2</c:v>
                </c:pt>
                <c:pt idx="688">
                  <c:v>3.8063553092545076E-2</c:v>
                </c:pt>
                <c:pt idx="689">
                  <c:v>4.042090116694718E-2</c:v>
                </c:pt>
                <c:pt idx="690">
                  <c:v>4.102637152887452E-2</c:v>
                </c:pt>
                <c:pt idx="691">
                  <c:v>4.320892194785117E-2</c:v>
                </c:pt>
                <c:pt idx="692">
                  <c:v>4.6544552916722361E-2</c:v>
                </c:pt>
                <c:pt idx="693">
                  <c:v>4.5547361442249655E-2</c:v>
                </c:pt>
                <c:pt idx="694">
                  <c:v>4.2503534625635761E-2</c:v>
                </c:pt>
                <c:pt idx="695">
                  <c:v>4.0534307108403611E-2</c:v>
                </c:pt>
                <c:pt idx="696">
                  <c:v>3.7996693868639048E-2</c:v>
                </c:pt>
                <c:pt idx="697">
                  <c:v>3.7221162553479223E-2</c:v>
                </c:pt>
                <c:pt idx="698">
                  <c:v>3.5252040486823684E-2</c:v>
                </c:pt>
                <c:pt idx="699">
                  <c:v>3.2627114293293541E-2</c:v>
                </c:pt>
                <c:pt idx="700">
                  <c:v>3.0266439785878233E-2</c:v>
                </c:pt>
                <c:pt idx="701">
                  <c:v>2.8161363211517423E-2</c:v>
                </c:pt>
                <c:pt idx="702">
                  <c:v>2.2231999903339052E-2</c:v>
                </c:pt>
                <c:pt idx="703">
                  <c:v>1.8951696467750266E-2</c:v>
                </c:pt>
                <c:pt idx="704">
                  <c:v>1.8240497873743013E-2</c:v>
                </c:pt>
                <c:pt idx="705">
                  <c:v>2.0425988354525335E-2</c:v>
                </c:pt>
                <c:pt idx="706">
                  <c:v>1.9513378264500822E-2</c:v>
                </c:pt>
                <c:pt idx="707">
                  <c:v>1.952511771858886E-2</c:v>
                </c:pt>
                <c:pt idx="708">
                  <c:v>1.9637805541419615E-2</c:v>
                </c:pt>
                <c:pt idx="709">
                  <c:v>1.4678484479605109E-2</c:v>
                </c:pt>
                <c:pt idx="710">
                  <c:v>1.0125946045997068E-2</c:v>
                </c:pt>
                <c:pt idx="711">
                  <c:v>6.6202682186107629E-4</c:v>
                </c:pt>
                <c:pt idx="712">
                  <c:v>-1.0815242200122442E-2</c:v>
                </c:pt>
                <c:pt idx="713">
                  <c:v>-2.2107373222815849E-2</c:v>
                </c:pt>
                <c:pt idx="714">
                  <c:v>-3.1338772063731341E-2</c:v>
                </c:pt>
                <c:pt idx="715">
                  <c:v>-3.7204606499247339E-2</c:v>
                </c:pt>
                <c:pt idx="716">
                  <c:v>-4.0798756220444446E-2</c:v>
                </c:pt>
                <c:pt idx="717">
                  <c:v>-5.029244114617519E-2</c:v>
                </c:pt>
                <c:pt idx="718">
                  <c:v>-6.0150381063273389E-2</c:v>
                </c:pt>
                <c:pt idx="719">
                  <c:v>-6.7480408636441766E-2</c:v>
                </c:pt>
                <c:pt idx="720">
                  <c:v>-7.0967220353843521E-2</c:v>
                </c:pt>
                <c:pt idx="721">
                  <c:v>-7.1030574373493374E-2</c:v>
                </c:pt>
                <c:pt idx="722">
                  <c:v>-6.8158950724529085E-2</c:v>
                </c:pt>
                <c:pt idx="723">
                  <c:v>-6.4888092209499426E-2</c:v>
                </c:pt>
                <c:pt idx="724">
                  <c:v>-6.048216742968289E-2</c:v>
                </c:pt>
                <c:pt idx="725">
                  <c:v>-5.306109318574477E-2</c:v>
                </c:pt>
                <c:pt idx="726">
                  <c:v>-4.5096034424989793E-2</c:v>
                </c:pt>
                <c:pt idx="727">
                  <c:v>-3.5840562068327045E-2</c:v>
                </c:pt>
                <c:pt idx="728">
                  <c:v>-2.5179165994464209E-2</c:v>
                </c:pt>
                <c:pt idx="729">
                  <c:v>-1.7494147813995855E-2</c:v>
                </c:pt>
                <c:pt idx="730">
                  <c:v>-1.2307673860111253E-2</c:v>
                </c:pt>
                <c:pt idx="731">
                  <c:v>-8.9687193631179992E-3</c:v>
                </c:pt>
                <c:pt idx="732">
                  <c:v>-5.6556421488842901E-3</c:v>
                </c:pt>
                <c:pt idx="733">
                  <c:v>-2.7581951758381146E-3</c:v>
                </c:pt>
                <c:pt idx="734">
                  <c:v>-8.1660265239542722E-4</c:v>
                </c:pt>
                <c:pt idx="735">
                  <c:v>2.410573729134031E-3</c:v>
                </c:pt>
                <c:pt idx="736">
                  <c:v>3.0326020799822653E-3</c:v>
                </c:pt>
                <c:pt idx="737">
                  <c:v>4.1198269443298088E-3</c:v>
                </c:pt>
                <c:pt idx="738">
                  <c:v>7.4751504697199607E-3</c:v>
                </c:pt>
                <c:pt idx="739">
                  <c:v>1.0179144393869037E-2</c:v>
                </c:pt>
                <c:pt idx="740">
                  <c:v>9.4478238252899711E-3</c:v>
                </c:pt>
                <c:pt idx="741">
                  <c:v>1.2187096730808906E-2</c:v>
                </c:pt>
                <c:pt idx="742">
                  <c:v>1.1838502937346675E-2</c:v>
                </c:pt>
                <c:pt idx="743">
                  <c:v>1.3725292562745893E-2</c:v>
                </c:pt>
                <c:pt idx="744">
                  <c:v>1.6879297228855231E-2</c:v>
                </c:pt>
                <c:pt idx="745">
                  <c:v>2.2584055545243842E-2</c:v>
                </c:pt>
                <c:pt idx="746">
                  <c:v>2.5935175785837108E-2</c:v>
                </c:pt>
                <c:pt idx="747">
                  <c:v>2.7653606619410531E-2</c:v>
                </c:pt>
                <c:pt idx="748">
                  <c:v>2.9220103733876481E-2</c:v>
                </c:pt>
                <c:pt idx="749">
                  <c:v>3.2485986460822305E-2</c:v>
                </c:pt>
                <c:pt idx="750">
                  <c:v>3.5215539953590703E-2</c:v>
                </c:pt>
                <c:pt idx="751">
                  <c:v>3.5875893117050132E-2</c:v>
                </c:pt>
                <c:pt idx="752">
                  <c:v>3.5074002349610403E-2</c:v>
                </c:pt>
                <c:pt idx="753">
                  <c:v>3.0940794459413407E-2</c:v>
                </c:pt>
                <c:pt idx="754">
                  <c:v>2.5079184749538522E-2</c:v>
                </c:pt>
                <c:pt idx="755">
                  <c:v>1.8708180691901853E-2</c:v>
                </c:pt>
                <c:pt idx="756">
                  <c:v>1.0622430018664111E-2</c:v>
                </c:pt>
                <c:pt idx="757">
                  <c:v>2.4822170473016792E-3</c:v>
                </c:pt>
                <c:pt idx="758">
                  <c:v>-6.9862392085683466E-3</c:v>
                </c:pt>
                <c:pt idx="759">
                  <c:v>-1.5262540073532871E-2</c:v>
                </c:pt>
                <c:pt idx="760">
                  <c:v>-2.4047331895513734E-2</c:v>
                </c:pt>
                <c:pt idx="761">
                  <c:v>-3.2505144409553474E-2</c:v>
                </c:pt>
                <c:pt idx="762">
                  <c:v>-3.7549906202042578E-2</c:v>
                </c:pt>
                <c:pt idx="763">
                  <c:v>-4.0377958863696516E-2</c:v>
                </c:pt>
                <c:pt idx="764">
                  <c:v>-4.2695032948226297E-2</c:v>
                </c:pt>
                <c:pt idx="765">
                  <c:v>-4.5842024174443073E-2</c:v>
                </c:pt>
                <c:pt idx="766">
                  <c:v>-4.3379096760966712E-2</c:v>
                </c:pt>
                <c:pt idx="767">
                  <c:v>-4.0374822021737949E-2</c:v>
                </c:pt>
                <c:pt idx="768">
                  <c:v>-3.5859519717226528E-2</c:v>
                </c:pt>
                <c:pt idx="769">
                  <c:v>-3.3253160641999124E-2</c:v>
                </c:pt>
                <c:pt idx="770">
                  <c:v>-2.9445631828028701E-2</c:v>
                </c:pt>
                <c:pt idx="771">
                  <c:v>-2.5180687238112495E-2</c:v>
                </c:pt>
                <c:pt idx="772">
                  <c:v>-1.9878423615349954E-2</c:v>
                </c:pt>
                <c:pt idx="773">
                  <c:v>-1.9044650413877349E-2</c:v>
                </c:pt>
                <c:pt idx="774">
                  <c:v>-1.4659731822644956E-2</c:v>
                </c:pt>
                <c:pt idx="775">
                  <c:v>-1.4949829976978624E-2</c:v>
                </c:pt>
                <c:pt idx="776">
                  <c:v>-1.2029295987887243E-2</c:v>
                </c:pt>
                <c:pt idx="777">
                  <c:v>-1.0438349610945292E-2</c:v>
                </c:pt>
                <c:pt idx="778">
                  <c:v>-6.1836595967066288E-3</c:v>
                </c:pt>
                <c:pt idx="779">
                  <c:v>-2.544732525867812E-3</c:v>
                </c:pt>
                <c:pt idx="780">
                  <c:v>-3.293513876316689E-3</c:v>
                </c:pt>
                <c:pt idx="781">
                  <c:v>-3.4130848262817295E-3</c:v>
                </c:pt>
                <c:pt idx="782">
                  <c:v>-3.6921109401314564E-3</c:v>
                </c:pt>
                <c:pt idx="783">
                  <c:v>-1.4878475281553726E-3</c:v>
                </c:pt>
                <c:pt idx="784">
                  <c:v>-1.8995772578317207E-4</c:v>
                </c:pt>
                <c:pt idx="785">
                  <c:v>4.7623697480473366E-3</c:v>
                </c:pt>
                <c:pt idx="786">
                  <c:v>6.4760513231087195E-3</c:v>
                </c:pt>
                <c:pt idx="787">
                  <c:v>9.1552981687930569E-3</c:v>
                </c:pt>
                <c:pt idx="788">
                  <c:v>1.1034367075792303E-2</c:v>
                </c:pt>
                <c:pt idx="789">
                  <c:v>1.281155617744319E-2</c:v>
                </c:pt>
                <c:pt idx="790">
                  <c:v>1.3501109780632839E-2</c:v>
                </c:pt>
                <c:pt idx="791">
                  <c:v>1.4195199240520023E-2</c:v>
                </c:pt>
                <c:pt idx="792">
                  <c:v>1.650759111949766E-2</c:v>
                </c:pt>
                <c:pt idx="793">
                  <c:v>1.7944808674481724E-2</c:v>
                </c:pt>
                <c:pt idx="794">
                  <c:v>1.8775739214780169E-2</c:v>
                </c:pt>
                <c:pt idx="795">
                  <c:v>1.9640435607226035E-2</c:v>
                </c:pt>
                <c:pt idx="796">
                  <c:v>2.1108179628979387E-2</c:v>
                </c:pt>
                <c:pt idx="797">
                  <c:v>2.2169911745108382E-2</c:v>
                </c:pt>
                <c:pt idx="798">
                  <c:v>2.3127577634095186E-2</c:v>
                </c:pt>
                <c:pt idx="799">
                  <c:v>2.3173276284100333E-2</c:v>
                </c:pt>
                <c:pt idx="800">
                  <c:v>1.9970185175990633E-2</c:v>
                </c:pt>
                <c:pt idx="801">
                  <c:v>1.8804684003260037E-2</c:v>
                </c:pt>
                <c:pt idx="802">
                  <c:v>1.7219280081508779E-2</c:v>
                </c:pt>
                <c:pt idx="803">
                  <c:v>1.4570163045057427E-2</c:v>
                </c:pt>
                <c:pt idx="804">
                  <c:v>1.1034119188574292E-2</c:v>
                </c:pt>
                <c:pt idx="805">
                  <c:v>6.2266598745846285E-3</c:v>
                </c:pt>
                <c:pt idx="806">
                  <c:v>-2.1340730651778017E-3</c:v>
                </c:pt>
                <c:pt idx="807">
                  <c:v>-1.6258747926407794E-3</c:v>
                </c:pt>
                <c:pt idx="808">
                  <c:v>-1.4479792399888641E-3</c:v>
                </c:pt>
                <c:pt idx="809">
                  <c:v>1.5932634036913934E-3</c:v>
                </c:pt>
                <c:pt idx="810">
                  <c:v>6.0138628624847271E-4</c:v>
                </c:pt>
                <c:pt idx="811">
                  <c:v>-2.9401743895386749E-4</c:v>
                </c:pt>
                <c:pt idx="812">
                  <c:v>-1.2787730151616588E-3</c:v>
                </c:pt>
                <c:pt idx="813">
                  <c:v>-3.5734103986601175E-3</c:v>
                </c:pt>
                <c:pt idx="814">
                  <c:v>-8.1811787160358165E-3</c:v>
                </c:pt>
                <c:pt idx="815">
                  <c:v>-1.2895683018748107E-2</c:v>
                </c:pt>
                <c:pt idx="816">
                  <c:v>-1.7669488568441666E-2</c:v>
                </c:pt>
                <c:pt idx="817">
                  <c:v>-2.3366985101484838E-2</c:v>
                </c:pt>
                <c:pt idx="818">
                  <c:v>-2.5710631538447142E-2</c:v>
                </c:pt>
                <c:pt idx="819">
                  <c:v>-3.1030077189410483E-2</c:v>
                </c:pt>
                <c:pt idx="820">
                  <c:v>-3.2520012437468354E-2</c:v>
                </c:pt>
                <c:pt idx="821">
                  <c:v>-3.3585212394969269E-2</c:v>
                </c:pt>
                <c:pt idx="822">
                  <c:v>-3.390498659732237E-2</c:v>
                </c:pt>
                <c:pt idx="823">
                  <c:v>-3.2278296925021058E-2</c:v>
                </c:pt>
                <c:pt idx="824">
                  <c:v>-3.1145278767115047E-2</c:v>
                </c:pt>
                <c:pt idx="825">
                  <c:v>-2.8982074351681365E-2</c:v>
                </c:pt>
                <c:pt idx="826">
                  <c:v>-2.6138878046521256E-2</c:v>
                </c:pt>
                <c:pt idx="827">
                  <c:v>-2.7341491170379845E-2</c:v>
                </c:pt>
                <c:pt idx="828">
                  <c:v>-2.8265691354047783E-2</c:v>
                </c:pt>
                <c:pt idx="829">
                  <c:v>-2.5211956521750675E-2</c:v>
                </c:pt>
                <c:pt idx="830">
                  <c:v>-2.5100384602663759E-2</c:v>
                </c:pt>
                <c:pt idx="831">
                  <c:v>-2.9234420851899846E-2</c:v>
                </c:pt>
                <c:pt idx="832">
                  <c:v>-3.2645832782027061E-2</c:v>
                </c:pt>
                <c:pt idx="833">
                  <c:v>-3.5304464865583744E-2</c:v>
                </c:pt>
                <c:pt idx="834">
                  <c:v>-3.8414511278508846E-2</c:v>
                </c:pt>
                <c:pt idx="835">
                  <c:v>-4.0705810553333416E-2</c:v>
                </c:pt>
                <c:pt idx="836">
                  <c:v>-4.0249903306399604E-2</c:v>
                </c:pt>
                <c:pt idx="837">
                  <c:v>-3.5063602565531107E-2</c:v>
                </c:pt>
                <c:pt idx="838">
                  <c:v>-3.0031877662812057E-2</c:v>
                </c:pt>
                <c:pt idx="839">
                  <c:v>-2.7729601167353374E-2</c:v>
                </c:pt>
                <c:pt idx="840">
                  <c:v>-2.7626912258054307E-2</c:v>
                </c:pt>
                <c:pt idx="841">
                  <c:v>-3.0667024464786353E-2</c:v>
                </c:pt>
                <c:pt idx="842">
                  <c:v>-3.2065239841477716E-2</c:v>
                </c:pt>
                <c:pt idx="843">
                  <c:v>-3.2453685008453095E-2</c:v>
                </c:pt>
                <c:pt idx="844">
                  <c:v>-2.8907990751267924E-2</c:v>
                </c:pt>
                <c:pt idx="845">
                  <c:v>-2.7158329093283265E-2</c:v>
                </c:pt>
                <c:pt idx="846">
                  <c:v>-2.3497700036808195E-2</c:v>
                </c:pt>
                <c:pt idx="847">
                  <c:v>-2.1788776165013835E-2</c:v>
                </c:pt>
                <c:pt idx="848">
                  <c:v>-1.663353220155081E-2</c:v>
                </c:pt>
                <c:pt idx="849">
                  <c:v>-1.1420116508033356E-2</c:v>
                </c:pt>
                <c:pt idx="850">
                  <c:v>-7.2300007938883417E-3</c:v>
                </c:pt>
                <c:pt idx="851">
                  <c:v>-2.6486504262827129E-3</c:v>
                </c:pt>
                <c:pt idx="852">
                  <c:v>-1.0723660044018788E-3</c:v>
                </c:pt>
                <c:pt idx="853">
                  <c:v>-9.1946895922956871E-4</c:v>
                </c:pt>
                <c:pt idx="854">
                  <c:v>2.0140951340806824E-3</c:v>
                </c:pt>
                <c:pt idx="855">
                  <c:v>-1.1412072945252481E-3</c:v>
                </c:pt>
                <c:pt idx="856">
                  <c:v>-5.7032089364595692E-3</c:v>
                </c:pt>
                <c:pt idx="857">
                  <c:v>-8.8433403449111776E-3</c:v>
                </c:pt>
                <c:pt idx="858">
                  <c:v>-1.0846975196797176E-2</c:v>
                </c:pt>
                <c:pt idx="859">
                  <c:v>-1.0011445129525528E-2</c:v>
                </c:pt>
                <c:pt idx="860">
                  <c:v>-1.105381334722178E-2</c:v>
                </c:pt>
                <c:pt idx="861">
                  <c:v>-1.5062850216953843E-2</c:v>
                </c:pt>
                <c:pt idx="862">
                  <c:v>-2.0017205734468212E-2</c:v>
                </c:pt>
                <c:pt idx="863">
                  <c:v>-2.3394694468920132E-2</c:v>
                </c:pt>
                <c:pt idx="864">
                  <c:v>-2.3403281791004441E-2</c:v>
                </c:pt>
                <c:pt idx="865">
                  <c:v>-2.2938226071094445E-2</c:v>
                </c:pt>
                <c:pt idx="866">
                  <c:v>-2.0381003689885956E-2</c:v>
                </c:pt>
                <c:pt idx="867">
                  <c:v>-1.9422564665800175E-2</c:v>
                </c:pt>
                <c:pt idx="868">
                  <c:v>-1.8815563060704754E-2</c:v>
                </c:pt>
                <c:pt idx="869">
                  <c:v>-1.8803614685867834E-2</c:v>
                </c:pt>
                <c:pt idx="870">
                  <c:v>-1.6638560268570135E-2</c:v>
                </c:pt>
                <c:pt idx="871">
                  <c:v>-1.7527400500160294E-2</c:v>
                </c:pt>
                <c:pt idx="872">
                  <c:v>-1.768904332287189E-2</c:v>
                </c:pt>
                <c:pt idx="873">
                  <c:v>-1.8543109107610818E-2</c:v>
                </c:pt>
                <c:pt idx="874">
                  <c:v>-1.7617780637227017E-2</c:v>
                </c:pt>
                <c:pt idx="875">
                  <c:v>-1.6265245529344986E-2</c:v>
                </c:pt>
                <c:pt idx="876">
                  <c:v>-1.822240943895035E-2</c:v>
                </c:pt>
                <c:pt idx="877">
                  <c:v>-1.7126204054085142E-2</c:v>
                </c:pt>
                <c:pt idx="878">
                  <c:v>-1.5253470938141408E-2</c:v>
                </c:pt>
                <c:pt idx="879">
                  <c:v>-9.4674934744740317E-3</c:v>
                </c:pt>
                <c:pt idx="880">
                  <c:v>-6.5656871047153047E-3</c:v>
                </c:pt>
                <c:pt idx="881">
                  <c:v>-4.9071476733587409E-3</c:v>
                </c:pt>
                <c:pt idx="882">
                  <c:v>-4.4498106460262041E-3</c:v>
                </c:pt>
                <c:pt idx="883">
                  <c:v>-1.7387417634887258E-3</c:v>
                </c:pt>
                <c:pt idx="884">
                  <c:v>3.0123120421118384E-3</c:v>
                </c:pt>
                <c:pt idx="885">
                  <c:v>9.889376424538637E-3</c:v>
                </c:pt>
                <c:pt idx="886">
                  <c:v>1.1784456124790271E-2</c:v>
                </c:pt>
                <c:pt idx="887">
                  <c:v>1.4785740952169136E-2</c:v>
                </c:pt>
                <c:pt idx="888">
                  <c:v>1.5808239742220662E-2</c:v>
                </c:pt>
                <c:pt idx="889">
                  <c:v>1.2472229021692047E-2</c:v>
                </c:pt>
                <c:pt idx="890">
                  <c:v>5.9133257219635121E-3</c:v>
                </c:pt>
                <c:pt idx="891">
                  <c:v>9.9000136509895119E-4</c:v>
                </c:pt>
                <c:pt idx="892">
                  <c:v>-3.1649091005191078E-3</c:v>
                </c:pt>
                <c:pt idx="893">
                  <c:v>-6.3169615045532111E-3</c:v>
                </c:pt>
                <c:pt idx="894">
                  <c:v>-8.1937469750703821E-3</c:v>
                </c:pt>
                <c:pt idx="895">
                  <c:v>-8.5996503611940507E-3</c:v>
                </c:pt>
                <c:pt idx="896">
                  <c:v>-1.1014813252067513E-2</c:v>
                </c:pt>
                <c:pt idx="897">
                  <c:v>-1.2574751388847189E-2</c:v>
                </c:pt>
                <c:pt idx="898">
                  <c:v>-1.1902084601318651E-2</c:v>
                </c:pt>
                <c:pt idx="899">
                  <c:v>-9.7367054061433343E-3</c:v>
                </c:pt>
                <c:pt idx="900">
                  <c:v>-7.5120643617367739E-3</c:v>
                </c:pt>
                <c:pt idx="901">
                  <c:v>-7.3151280795977821E-3</c:v>
                </c:pt>
                <c:pt idx="902">
                  <c:v>-8.9492631637746387E-3</c:v>
                </c:pt>
                <c:pt idx="903">
                  <c:v>-9.238277633686745E-3</c:v>
                </c:pt>
                <c:pt idx="904">
                  <c:v>-9.0578640609700976E-3</c:v>
                </c:pt>
                <c:pt idx="905">
                  <c:v>-4.8180687755184776E-3</c:v>
                </c:pt>
                <c:pt idx="906">
                  <c:v>-1.4258556607720024E-3</c:v>
                </c:pt>
                <c:pt idx="907">
                  <c:v>-1.5942569266325197E-3</c:v>
                </c:pt>
                <c:pt idx="908">
                  <c:v>3.2249537730584359E-4</c:v>
                </c:pt>
                <c:pt idx="909">
                  <c:v>2.7806784477544975E-3</c:v>
                </c:pt>
                <c:pt idx="910">
                  <c:v>4.9802174574437317E-3</c:v>
                </c:pt>
                <c:pt idx="911">
                  <c:v>4.060038036244904E-3</c:v>
                </c:pt>
                <c:pt idx="912">
                  <c:v>2.9880309874378446E-3</c:v>
                </c:pt>
                <c:pt idx="913">
                  <c:v>6.1025364522879579E-4</c:v>
                </c:pt>
                <c:pt idx="914">
                  <c:v>-3.8892542907726231E-4</c:v>
                </c:pt>
                <c:pt idx="915">
                  <c:v>-1.4636660627266181E-3</c:v>
                </c:pt>
                <c:pt idx="916">
                  <c:v>-3.180292214672864E-3</c:v>
                </c:pt>
                <c:pt idx="917">
                  <c:v>-8.6800274465067325E-3</c:v>
                </c:pt>
                <c:pt idx="918">
                  <c:v>-1.0856019015571964E-2</c:v>
                </c:pt>
                <c:pt idx="919">
                  <c:v>-1.3771415832863742E-2</c:v>
                </c:pt>
                <c:pt idx="920">
                  <c:v>-1.3605103224529043E-2</c:v>
                </c:pt>
                <c:pt idx="921">
                  <c:v>-1.0733333673248472E-2</c:v>
                </c:pt>
                <c:pt idx="922">
                  <c:v>-9.2761768545812102E-3</c:v>
                </c:pt>
                <c:pt idx="923">
                  <c:v>-7.5261469587532088E-3</c:v>
                </c:pt>
                <c:pt idx="924">
                  <c:v>-7.6563627847495274E-3</c:v>
                </c:pt>
                <c:pt idx="925">
                  <c:v>-9.3009594622948215E-3</c:v>
                </c:pt>
                <c:pt idx="926">
                  <c:v>-1.3001550596640037E-2</c:v>
                </c:pt>
                <c:pt idx="927">
                  <c:v>-1.8498603332276688E-2</c:v>
                </c:pt>
                <c:pt idx="928">
                  <c:v>-2.352189662243382E-2</c:v>
                </c:pt>
                <c:pt idx="929">
                  <c:v>-2.6669704747777908E-2</c:v>
                </c:pt>
                <c:pt idx="930">
                  <c:v>-3.2828420590898924E-2</c:v>
                </c:pt>
                <c:pt idx="931">
                  <c:v>-4.099779166305411E-2</c:v>
                </c:pt>
                <c:pt idx="932">
                  <c:v>-5.1692622191641703E-2</c:v>
                </c:pt>
                <c:pt idx="933">
                  <c:v>-6.0663575884302871E-2</c:v>
                </c:pt>
                <c:pt idx="934">
                  <c:v>-6.7101278630604222E-2</c:v>
                </c:pt>
                <c:pt idx="935">
                  <c:v>-7.1582315620932216E-2</c:v>
                </c:pt>
                <c:pt idx="936">
                  <c:v>-7.0792746118792285E-2</c:v>
                </c:pt>
                <c:pt idx="937">
                  <c:v>-6.8804159789504674E-2</c:v>
                </c:pt>
                <c:pt idx="938">
                  <c:v>-6.615834303631038E-2</c:v>
                </c:pt>
                <c:pt idx="939">
                  <c:v>-5.9642323666019834E-2</c:v>
                </c:pt>
                <c:pt idx="940">
                  <c:v>-5.3961851532397465E-2</c:v>
                </c:pt>
                <c:pt idx="941">
                  <c:v>-4.7634243761404377E-2</c:v>
                </c:pt>
                <c:pt idx="942">
                  <c:v>-3.993427296757382E-2</c:v>
                </c:pt>
                <c:pt idx="943">
                  <c:v>-3.1342532979237829E-2</c:v>
                </c:pt>
                <c:pt idx="944">
                  <c:v>-2.1210855010716186E-2</c:v>
                </c:pt>
                <c:pt idx="945">
                  <c:v>-1.0897807175387892E-2</c:v>
                </c:pt>
                <c:pt idx="946">
                  <c:v>-3.7516225909997998E-4</c:v>
                </c:pt>
                <c:pt idx="947">
                  <c:v>6.8628023366385854E-3</c:v>
                </c:pt>
                <c:pt idx="948">
                  <c:v>1.4216818273935896E-2</c:v>
                </c:pt>
                <c:pt idx="949">
                  <c:v>2.0040872641589279E-2</c:v>
                </c:pt>
                <c:pt idx="950">
                  <c:v>2.1076571555198563E-2</c:v>
                </c:pt>
                <c:pt idx="951">
                  <c:v>2.2677080515250282E-2</c:v>
                </c:pt>
                <c:pt idx="952">
                  <c:v>1.8838160980879409E-2</c:v>
                </c:pt>
                <c:pt idx="953">
                  <c:v>1.3110361150073364E-2</c:v>
                </c:pt>
                <c:pt idx="954">
                  <c:v>9.4032230509318721E-3</c:v>
                </c:pt>
                <c:pt idx="955">
                  <c:v>4.9132961450841974E-3</c:v>
                </c:pt>
                <c:pt idx="956">
                  <c:v>-1.3840849850425671E-3</c:v>
                </c:pt>
                <c:pt idx="957">
                  <c:v>-7.9355800374724724E-3</c:v>
                </c:pt>
                <c:pt idx="958">
                  <c:v>-1.3504223700373999E-2</c:v>
                </c:pt>
                <c:pt idx="959">
                  <c:v>-1.6075982759528332E-2</c:v>
                </c:pt>
                <c:pt idx="960">
                  <c:v>-1.9526562506450976E-2</c:v>
                </c:pt>
                <c:pt idx="961">
                  <c:v>-2.6812532524197862E-2</c:v>
                </c:pt>
                <c:pt idx="962">
                  <c:v>-3.5593393580133283E-2</c:v>
                </c:pt>
                <c:pt idx="963">
                  <c:v>-4.2947625474158438E-2</c:v>
                </c:pt>
                <c:pt idx="964">
                  <c:v>-4.5287877828929568E-2</c:v>
                </c:pt>
                <c:pt idx="965">
                  <c:v>-4.5063584971817464E-2</c:v>
                </c:pt>
                <c:pt idx="966">
                  <c:v>-4.3547263002447628E-2</c:v>
                </c:pt>
                <c:pt idx="967">
                  <c:v>-3.9334173688593446E-2</c:v>
                </c:pt>
                <c:pt idx="968">
                  <c:v>-3.7568715433070297E-2</c:v>
                </c:pt>
                <c:pt idx="969">
                  <c:v>-3.6601226612573236E-2</c:v>
                </c:pt>
                <c:pt idx="970">
                  <c:v>-3.518302070795494E-2</c:v>
                </c:pt>
                <c:pt idx="971">
                  <c:v>-3.2444841752909785E-2</c:v>
                </c:pt>
                <c:pt idx="972">
                  <c:v>-2.7378332981738241E-2</c:v>
                </c:pt>
                <c:pt idx="973">
                  <c:v>-2.3011472617632232E-2</c:v>
                </c:pt>
                <c:pt idx="974">
                  <c:v>-1.7289148297140792E-2</c:v>
                </c:pt>
                <c:pt idx="975">
                  <c:v>-7.6971719967226888E-3</c:v>
                </c:pt>
                <c:pt idx="976">
                  <c:v>3.4665675945063984E-3</c:v>
                </c:pt>
                <c:pt idx="977">
                  <c:v>1.3919596311096122E-2</c:v>
                </c:pt>
                <c:pt idx="978">
                  <c:v>2.2211797032388965E-2</c:v>
                </c:pt>
                <c:pt idx="979">
                  <c:v>2.7308938728324624E-2</c:v>
                </c:pt>
                <c:pt idx="980">
                  <c:v>2.8041868996282995E-2</c:v>
                </c:pt>
                <c:pt idx="981">
                  <c:v>2.8653064721637291E-2</c:v>
                </c:pt>
                <c:pt idx="982">
                  <c:v>2.9665485143326238E-2</c:v>
                </c:pt>
                <c:pt idx="983">
                  <c:v>2.7660043266569498E-2</c:v>
                </c:pt>
                <c:pt idx="984">
                  <c:v>2.4724212283299737E-2</c:v>
                </c:pt>
                <c:pt idx="985">
                  <c:v>2.3600239510558452E-2</c:v>
                </c:pt>
                <c:pt idx="986">
                  <c:v>2.1395205946180523E-2</c:v>
                </c:pt>
                <c:pt idx="987">
                  <c:v>1.5518803440024374E-2</c:v>
                </c:pt>
                <c:pt idx="988">
                  <c:v>1.2053970849215764E-2</c:v>
                </c:pt>
                <c:pt idx="989">
                  <c:v>3.4341326179669869E-3</c:v>
                </c:pt>
                <c:pt idx="990">
                  <c:v>-7.4559389516868513E-3</c:v>
                </c:pt>
                <c:pt idx="991">
                  <c:v>-2.3968199596260086E-2</c:v>
                </c:pt>
                <c:pt idx="992">
                  <c:v>-4.019143633067053E-2</c:v>
                </c:pt>
                <c:pt idx="993">
                  <c:v>-5.1734151557639184E-2</c:v>
                </c:pt>
                <c:pt idx="994">
                  <c:v>-5.7199195116299936E-2</c:v>
                </c:pt>
                <c:pt idx="995">
                  <c:v>-5.9670113988194759E-2</c:v>
                </c:pt>
                <c:pt idx="996">
                  <c:v>-6.2166060651182339E-2</c:v>
                </c:pt>
                <c:pt idx="997">
                  <c:v>-6.361648972255439E-2</c:v>
                </c:pt>
                <c:pt idx="998">
                  <c:v>-6.180075551086224E-2</c:v>
                </c:pt>
                <c:pt idx="999">
                  <c:v>-6.1140539746755491E-2</c:v>
                </c:pt>
                <c:pt idx="1000">
                  <c:v>-5.8029167959358842E-2</c:v>
                </c:pt>
                <c:pt idx="1001">
                  <c:v>-5.4579890973564263E-2</c:v>
                </c:pt>
                <c:pt idx="1002">
                  <c:v>-4.787152109885099E-2</c:v>
                </c:pt>
                <c:pt idx="1003">
                  <c:v>-4.1221979333423718E-2</c:v>
                </c:pt>
                <c:pt idx="1004">
                  <c:v>-3.2376913585964305E-2</c:v>
                </c:pt>
                <c:pt idx="1005">
                  <c:v>-1.9180856632870395E-2</c:v>
                </c:pt>
                <c:pt idx="1006">
                  <c:v>-7.053569803470456E-3</c:v>
                </c:pt>
                <c:pt idx="1007">
                  <c:v>3.7127040937592659E-4</c:v>
                </c:pt>
                <c:pt idx="1008">
                  <c:v>2.9977441952788223E-3</c:v>
                </c:pt>
                <c:pt idx="1009">
                  <c:v>2.3467920477522881E-3</c:v>
                </c:pt>
                <c:pt idx="1010">
                  <c:v>-2.1423562412378437E-3</c:v>
                </c:pt>
                <c:pt idx="1011">
                  <c:v>-3.587744112551406E-3</c:v>
                </c:pt>
                <c:pt idx="1012">
                  <c:v>-3.7808898292872833E-3</c:v>
                </c:pt>
                <c:pt idx="1013">
                  <c:v>-4.5515361613245086E-3</c:v>
                </c:pt>
                <c:pt idx="1014">
                  <c:v>-6.3269689298239458E-3</c:v>
                </c:pt>
                <c:pt idx="1015">
                  <c:v>-1.0358399105673812E-2</c:v>
                </c:pt>
                <c:pt idx="1016">
                  <c:v>-9.506377517273866E-3</c:v>
                </c:pt>
                <c:pt idx="1017">
                  <c:v>-1.1183185345599483E-2</c:v>
                </c:pt>
                <c:pt idx="1018">
                  <c:v>-1.5340194752277193E-2</c:v>
                </c:pt>
                <c:pt idx="1019">
                  <c:v>-2.0230710325754953E-2</c:v>
                </c:pt>
                <c:pt idx="1020">
                  <c:v>-2.6297090298378262E-2</c:v>
                </c:pt>
                <c:pt idx="1021">
                  <c:v>-2.8580876178426515E-2</c:v>
                </c:pt>
                <c:pt idx="1022">
                  <c:v>-3.20347753314549E-2</c:v>
                </c:pt>
                <c:pt idx="1023">
                  <c:v>-3.1840311301683015E-2</c:v>
                </c:pt>
                <c:pt idx="1024">
                  <c:v>-2.9310723681768819E-2</c:v>
                </c:pt>
                <c:pt idx="1025">
                  <c:v>-2.844675699278405E-2</c:v>
                </c:pt>
                <c:pt idx="1026">
                  <c:v>-2.8024783447716056E-2</c:v>
                </c:pt>
                <c:pt idx="1027">
                  <c:v>-2.9397429604993908E-2</c:v>
                </c:pt>
                <c:pt idx="1028">
                  <c:v>-2.9123787676304386E-2</c:v>
                </c:pt>
                <c:pt idx="1029">
                  <c:v>-2.8731392842808314E-2</c:v>
                </c:pt>
                <c:pt idx="1030">
                  <c:v>-3.0099179293709078E-2</c:v>
                </c:pt>
                <c:pt idx="1031">
                  <c:v>-2.840736391541886E-2</c:v>
                </c:pt>
                <c:pt idx="1032">
                  <c:v>-2.92432467537788E-2</c:v>
                </c:pt>
                <c:pt idx="1033">
                  <c:v>-3.2451288041422666E-2</c:v>
                </c:pt>
                <c:pt idx="1034">
                  <c:v>-3.5938219455384439E-2</c:v>
                </c:pt>
                <c:pt idx="1035">
                  <c:v>-3.6136114489343979E-2</c:v>
                </c:pt>
                <c:pt idx="1036">
                  <c:v>-3.4595256222509391E-2</c:v>
                </c:pt>
                <c:pt idx="1037">
                  <c:v>-3.4722149633487E-2</c:v>
                </c:pt>
                <c:pt idx="1038">
                  <c:v>-3.3908615864774526E-2</c:v>
                </c:pt>
                <c:pt idx="1039">
                  <c:v>-3.3686146237937545E-2</c:v>
                </c:pt>
                <c:pt idx="1040">
                  <c:v>-3.1494241048970063E-2</c:v>
                </c:pt>
                <c:pt idx="1041">
                  <c:v>-2.9678978088298259E-2</c:v>
                </c:pt>
                <c:pt idx="1042">
                  <c:v>-2.6890583491565187E-2</c:v>
                </c:pt>
                <c:pt idx="1043">
                  <c:v>-2.4471603839749327E-2</c:v>
                </c:pt>
                <c:pt idx="1044">
                  <c:v>-1.947181417870418E-2</c:v>
                </c:pt>
                <c:pt idx="1045">
                  <c:v>-1.5192124797838619E-2</c:v>
                </c:pt>
                <c:pt idx="1046">
                  <c:v>-1.3170467927196216E-2</c:v>
                </c:pt>
                <c:pt idx="1047">
                  <c:v>-7.2562676065257691E-3</c:v>
                </c:pt>
                <c:pt idx="1048">
                  <c:v>-4.1870592943945243E-3</c:v>
                </c:pt>
                <c:pt idx="1049">
                  <c:v>-3.0392888803735009E-3</c:v>
                </c:pt>
                <c:pt idx="1050">
                  <c:v>-4.2611261753229069E-3</c:v>
                </c:pt>
                <c:pt idx="1051">
                  <c:v>-4.5826399316637144E-3</c:v>
                </c:pt>
                <c:pt idx="1052">
                  <c:v>-7.6660073037067913E-3</c:v>
                </c:pt>
                <c:pt idx="1053">
                  <c:v>-1.2864313858101935E-2</c:v>
                </c:pt>
                <c:pt idx="1054">
                  <c:v>-1.9803753676412437E-2</c:v>
                </c:pt>
                <c:pt idx="1055">
                  <c:v>-2.4469324737331922E-2</c:v>
                </c:pt>
                <c:pt idx="1056">
                  <c:v>-2.6903735371832778E-2</c:v>
                </c:pt>
                <c:pt idx="1057">
                  <c:v>-2.8103171653333814E-2</c:v>
                </c:pt>
                <c:pt idx="1058">
                  <c:v>-2.8608545145385172E-2</c:v>
                </c:pt>
                <c:pt idx="1059">
                  <c:v>-2.8987656622920435E-2</c:v>
                </c:pt>
                <c:pt idx="1060">
                  <c:v>-3.1367780659611218E-2</c:v>
                </c:pt>
                <c:pt idx="1061">
                  <c:v>-3.1968666477011395E-2</c:v>
                </c:pt>
                <c:pt idx="1062">
                  <c:v>-3.2878220775784943E-2</c:v>
                </c:pt>
                <c:pt idx="1063">
                  <c:v>-3.3551428169591793E-2</c:v>
                </c:pt>
                <c:pt idx="1064">
                  <c:v>-3.3163734817027453E-2</c:v>
                </c:pt>
                <c:pt idx="1065">
                  <c:v>-2.9168134858112444E-2</c:v>
                </c:pt>
                <c:pt idx="1066">
                  <c:v>-2.1951719387964107E-2</c:v>
                </c:pt>
                <c:pt idx="1067">
                  <c:v>-1.4794445804351757E-2</c:v>
                </c:pt>
                <c:pt idx="1068">
                  <c:v>-9.4373542357088867E-3</c:v>
                </c:pt>
                <c:pt idx="1069">
                  <c:v>-4.9135474450218439E-3</c:v>
                </c:pt>
                <c:pt idx="1070">
                  <c:v>-2.2782224986093226E-3</c:v>
                </c:pt>
                <c:pt idx="1071">
                  <c:v>-2.1753227601118631E-3</c:v>
                </c:pt>
                <c:pt idx="1072">
                  <c:v>-4.4276862204803884E-3</c:v>
                </c:pt>
                <c:pt idx="1073">
                  <c:v>-4.886622099005632E-3</c:v>
                </c:pt>
                <c:pt idx="1074">
                  <c:v>-5.5575098348062159E-3</c:v>
                </c:pt>
                <c:pt idx="1075">
                  <c:v>-6.5817205668681619E-3</c:v>
                </c:pt>
                <c:pt idx="1076">
                  <c:v>-9.3614725846013543E-3</c:v>
                </c:pt>
                <c:pt idx="1077">
                  <c:v>-1.1022903558729194E-2</c:v>
                </c:pt>
                <c:pt idx="1078">
                  <c:v>-1.2825688954795822E-2</c:v>
                </c:pt>
                <c:pt idx="1079">
                  <c:v>-1.6562069980678953E-2</c:v>
                </c:pt>
                <c:pt idx="1080">
                  <c:v>-1.7591764084173935E-2</c:v>
                </c:pt>
                <c:pt idx="1081">
                  <c:v>-2.1962987139233257E-2</c:v>
                </c:pt>
                <c:pt idx="1082">
                  <c:v>-2.6592500463099203E-2</c:v>
                </c:pt>
                <c:pt idx="1083">
                  <c:v>-3.0371764435788557E-2</c:v>
                </c:pt>
                <c:pt idx="1084">
                  <c:v>-3.4365393827338393E-2</c:v>
                </c:pt>
                <c:pt idx="1085">
                  <c:v>-3.6211840747312561E-2</c:v>
                </c:pt>
                <c:pt idx="1086">
                  <c:v>-3.4336829918555002E-2</c:v>
                </c:pt>
                <c:pt idx="1087">
                  <c:v>-3.269306184667619E-2</c:v>
                </c:pt>
                <c:pt idx="1088">
                  <c:v>-3.2119031001085728E-2</c:v>
                </c:pt>
                <c:pt idx="1089">
                  <c:v>-3.1699164608691058E-2</c:v>
                </c:pt>
                <c:pt idx="1090">
                  <c:v>-3.5391298920744288E-2</c:v>
                </c:pt>
                <c:pt idx="1091">
                  <c:v>-3.692069947602479E-2</c:v>
                </c:pt>
                <c:pt idx="1092">
                  <c:v>-3.8497385343100841E-2</c:v>
                </c:pt>
                <c:pt idx="1093">
                  <c:v>-4.2844365090193348E-2</c:v>
                </c:pt>
                <c:pt idx="1094">
                  <c:v>-4.2253135833177566E-2</c:v>
                </c:pt>
                <c:pt idx="1095">
                  <c:v>-4.0709592832059133E-2</c:v>
                </c:pt>
                <c:pt idx="1096">
                  <c:v>-3.631942796689358E-2</c:v>
                </c:pt>
                <c:pt idx="1097">
                  <c:v>-3.3160825570927567E-2</c:v>
                </c:pt>
                <c:pt idx="1098">
                  <c:v>-2.9332894851141444E-2</c:v>
                </c:pt>
                <c:pt idx="1099">
                  <c:v>-2.6437117310534837E-2</c:v>
                </c:pt>
                <c:pt idx="1100">
                  <c:v>-2.2309678411718943E-2</c:v>
                </c:pt>
                <c:pt idx="1101">
                  <c:v>-1.72976703565484E-2</c:v>
                </c:pt>
                <c:pt idx="1102">
                  <c:v>-1.2585052928129972E-2</c:v>
                </c:pt>
                <c:pt idx="1103">
                  <c:v>-6.6711543041867317E-3</c:v>
                </c:pt>
                <c:pt idx="1104">
                  <c:v>-7.2095872478704132E-4</c:v>
                </c:pt>
                <c:pt idx="1105">
                  <c:v>4.6092003697888167E-3</c:v>
                </c:pt>
                <c:pt idx="1106">
                  <c:v>9.389506536270957E-3</c:v>
                </c:pt>
                <c:pt idx="1107">
                  <c:v>1.5782303003594615E-2</c:v>
                </c:pt>
                <c:pt idx="1108">
                  <c:v>1.748416665632091E-2</c:v>
                </c:pt>
                <c:pt idx="1109">
                  <c:v>1.3443232488284577E-2</c:v>
                </c:pt>
                <c:pt idx="1110">
                  <c:v>7.3025449547631273E-3</c:v>
                </c:pt>
                <c:pt idx="1111">
                  <c:v>-1.1167582928982493E-3</c:v>
                </c:pt>
                <c:pt idx="1112">
                  <c:v>-1.4283787940934902E-2</c:v>
                </c:pt>
                <c:pt idx="1113">
                  <c:v>-2.3860354901686646E-2</c:v>
                </c:pt>
                <c:pt idx="1114">
                  <c:v>-3.0651021435986626E-2</c:v>
                </c:pt>
                <c:pt idx="1115">
                  <c:v>-3.9684126002282459E-2</c:v>
                </c:pt>
                <c:pt idx="1116">
                  <c:v>-4.5144912365620488E-2</c:v>
                </c:pt>
                <c:pt idx="1117">
                  <c:v>-4.6211755976392696E-2</c:v>
                </c:pt>
                <c:pt idx="1118">
                  <c:v>-4.6163948172747452E-2</c:v>
                </c:pt>
                <c:pt idx="1119">
                  <c:v>-4.534393705298146E-2</c:v>
                </c:pt>
                <c:pt idx="1120">
                  <c:v>-4.261604027830574E-2</c:v>
                </c:pt>
                <c:pt idx="1121">
                  <c:v>-3.8662307483655525E-2</c:v>
                </c:pt>
                <c:pt idx="1122">
                  <c:v>-3.1936052336567218E-2</c:v>
                </c:pt>
                <c:pt idx="1123">
                  <c:v>-2.483883773262285E-2</c:v>
                </c:pt>
                <c:pt idx="1124">
                  <c:v>-1.5214382823033208E-2</c:v>
                </c:pt>
                <c:pt idx="1125">
                  <c:v>2.7110926686663268E-3</c:v>
                </c:pt>
                <c:pt idx="1126">
                  <c:v>1.6227427164388016E-2</c:v>
                </c:pt>
                <c:pt idx="1127">
                  <c:v>2.5756658683741933E-2</c:v>
                </c:pt>
                <c:pt idx="1128">
                  <c:v>3.1375142610117215E-2</c:v>
                </c:pt>
                <c:pt idx="1129">
                  <c:v>3.5910143059976488E-2</c:v>
                </c:pt>
                <c:pt idx="1130">
                  <c:v>3.4800186954258502E-2</c:v>
                </c:pt>
                <c:pt idx="1131">
                  <c:v>2.9182685013773833E-2</c:v>
                </c:pt>
                <c:pt idx="1132">
                  <c:v>2.1420431953015902E-2</c:v>
                </c:pt>
                <c:pt idx="1133">
                  <c:v>9.4326562235821122E-3</c:v>
                </c:pt>
                <c:pt idx="1134">
                  <c:v>-5.4724207201791606E-3</c:v>
                </c:pt>
                <c:pt idx="1135">
                  <c:v>-1.9669291068254303E-2</c:v>
                </c:pt>
                <c:pt idx="1136">
                  <c:v>-3.4110375818120479E-2</c:v>
                </c:pt>
                <c:pt idx="1137">
                  <c:v>-5.128063313716455E-2</c:v>
                </c:pt>
                <c:pt idx="1138">
                  <c:v>-6.7783616260929436E-2</c:v>
                </c:pt>
                <c:pt idx="1139">
                  <c:v>-8.8395801671212818E-2</c:v>
                </c:pt>
                <c:pt idx="1140">
                  <c:v>-0.10371234773302292</c:v>
                </c:pt>
                <c:pt idx="1141">
                  <c:v>-0.11603151188450256</c:v>
                </c:pt>
                <c:pt idx="1142">
                  <c:v>-0.12157337048020377</c:v>
                </c:pt>
                <c:pt idx="1143">
                  <c:v>-0.12117075570932739</c:v>
                </c:pt>
                <c:pt idx="1144">
                  <c:v>-0.11564670445472788</c:v>
                </c:pt>
                <c:pt idx="1145">
                  <c:v>-0.10554886966736915</c:v>
                </c:pt>
                <c:pt idx="1146">
                  <c:v>-9.3916028804671162E-2</c:v>
                </c:pt>
                <c:pt idx="1147">
                  <c:v>-7.9074674240818002E-2</c:v>
                </c:pt>
                <c:pt idx="1148">
                  <c:v>-6.3147483587933206E-2</c:v>
                </c:pt>
                <c:pt idx="1149">
                  <c:v>-4.9884056868392146E-2</c:v>
                </c:pt>
                <c:pt idx="1150">
                  <c:v>-3.288486636634181E-2</c:v>
                </c:pt>
                <c:pt idx="1151">
                  <c:v>-1.7704082434646915E-2</c:v>
                </c:pt>
                <c:pt idx="1152">
                  <c:v>-3.187483460788937E-3</c:v>
                </c:pt>
                <c:pt idx="1153">
                  <c:v>1.0087106968972918E-2</c:v>
                </c:pt>
                <c:pt idx="1154">
                  <c:v>2.1453049002455746E-2</c:v>
                </c:pt>
                <c:pt idx="1155">
                  <c:v>2.9022615708278177E-2</c:v>
                </c:pt>
                <c:pt idx="1156">
                  <c:v>3.5067636705101435E-2</c:v>
                </c:pt>
                <c:pt idx="1157">
                  <c:v>3.3551435925764074E-2</c:v>
                </c:pt>
                <c:pt idx="1158">
                  <c:v>2.8866614623312633E-2</c:v>
                </c:pt>
                <c:pt idx="1159">
                  <c:v>2.3306027268634216E-2</c:v>
                </c:pt>
                <c:pt idx="1160">
                  <c:v>1.4246292033282464E-2</c:v>
                </c:pt>
                <c:pt idx="1161">
                  <c:v>5.7768580142476935E-3</c:v>
                </c:pt>
                <c:pt idx="1162">
                  <c:v>-2.744668097933927E-3</c:v>
                </c:pt>
                <c:pt idx="1163">
                  <c:v>-1.0740514203093106E-2</c:v>
                </c:pt>
                <c:pt idx="1164">
                  <c:v>-2.1984611924103122E-2</c:v>
                </c:pt>
                <c:pt idx="1165">
                  <c:v>-2.8894030850948587E-2</c:v>
                </c:pt>
                <c:pt idx="1166">
                  <c:v>-3.2749848909801545E-2</c:v>
                </c:pt>
                <c:pt idx="1167">
                  <c:v>-3.8934896729219501E-2</c:v>
                </c:pt>
                <c:pt idx="1168">
                  <c:v>-4.3805057540458381E-2</c:v>
                </c:pt>
                <c:pt idx="1169">
                  <c:v>-4.5943852976113017E-2</c:v>
                </c:pt>
                <c:pt idx="1170">
                  <c:v>-4.50443961867373E-2</c:v>
                </c:pt>
                <c:pt idx="1171">
                  <c:v>-4.0526119473999526E-2</c:v>
                </c:pt>
                <c:pt idx="1172">
                  <c:v>-3.7008437576277732E-2</c:v>
                </c:pt>
                <c:pt idx="1173">
                  <c:v>-2.9021438116917309E-2</c:v>
                </c:pt>
                <c:pt idx="1174">
                  <c:v>-2.3044769858905485E-2</c:v>
                </c:pt>
                <c:pt idx="1175">
                  <c:v>-1.544333310582441E-2</c:v>
                </c:pt>
                <c:pt idx="1176">
                  <c:v>-9.7336923443459376E-3</c:v>
                </c:pt>
                <c:pt idx="1177">
                  <c:v>-6.1335318913188028E-3</c:v>
                </c:pt>
                <c:pt idx="1178">
                  <c:v>-3.2362356924625336E-3</c:v>
                </c:pt>
                <c:pt idx="1179">
                  <c:v>-2.0602291672211577E-3</c:v>
                </c:pt>
                <c:pt idx="1180">
                  <c:v>-1.0713643207860739E-3</c:v>
                </c:pt>
                <c:pt idx="1181">
                  <c:v>-1.002555296326304E-3</c:v>
                </c:pt>
                <c:pt idx="1182">
                  <c:v>-5.0868390933852918E-3</c:v>
                </c:pt>
                <c:pt idx="1183">
                  <c:v>-8.7363930910167118E-3</c:v>
                </c:pt>
                <c:pt idx="1184">
                  <c:v>-1.2560595446414356E-2</c:v>
                </c:pt>
                <c:pt idx="1185">
                  <c:v>-1.8524264666985226E-2</c:v>
                </c:pt>
                <c:pt idx="1186">
                  <c:v>-2.2645585084170188E-2</c:v>
                </c:pt>
                <c:pt idx="1187">
                  <c:v>-2.3650080871004633E-2</c:v>
                </c:pt>
                <c:pt idx="1188">
                  <c:v>-2.5489646457949742E-2</c:v>
                </c:pt>
                <c:pt idx="1189">
                  <c:v>-2.7240444397536173E-2</c:v>
                </c:pt>
                <c:pt idx="1190">
                  <c:v>-2.8668176431139815E-2</c:v>
                </c:pt>
                <c:pt idx="1191">
                  <c:v>-3.1283564661643837E-2</c:v>
                </c:pt>
                <c:pt idx="1192">
                  <c:v>-3.3863451268468306E-2</c:v>
                </c:pt>
                <c:pt idx="1193">
                  <c:v>-3.7071161212502972E-2</c:v>
                </c:pt>
                <c:pt idx="1194">
                  <c:v>-3.9162469567833362E-2</c:v>
                </c:pt>
                <c:pt idx="1195">
                  <c:v>-3.9691435843000888E-2</c:v>
                </c:pt>
                <c:pt idx="1196">
                  <c:v>-3.9340018325229945E-2</c:v>
                </c:pt>
                <c:pt idx="1197">
                  <c:v>-4.0102872198250282E-2</c:v>
                </c:pt>
                <c:pt idx="1198">
                  <c:v>-4.4150930120002728E-2</c:v>
                </c:pt>
                <c:pt idx="1199">
                  <c:v>-4.5608869646695555E-2</c:v>
                </c:pt>
                <c:pt idx="1200">
                  <c:v>-4.8552462356781088E-2</c:v>
                </c:pt>
                <c:pt idx="1201">
                  <c:v>-5.0728409716126188E-2</c:v>
                </c:pt>
                <c:pt idx="1202">
                  <c:v>-5.3850633006979516E-2</c:v>
                </c:pt>
                <c:pt idx="1203">
                  <c:v>-5.2464692106192284E-2</c:v>
                </c:pt>
                <c:pt idx="1204">
                  <c:v>-5.2147870879426954E-2</c:v>
                </c:pt>
                <c:pt idx="1205">
                  <c:v>-5.3311107870773436E-2</c:v>
                </c:pt>
                <c:pt idx="1206">
                  <c:v>-5.2180692463426485E-2</c:v>
                </c:pt>
                <c:pt idx="1207">
                  <c:v>-5.4100706225208003E-2</c:v>
                </c:pt>
                <c:pt idx="1208">
                  <c:v>-5.5923123730562838E-2</c:v>
                </c:pt>
                <c:pt idx="1209">
                  <c:v>-5.7872492656573842E-2</c:v>
                </c:pt>
                <c:pt idx="1210">
                  <c:v>-5.6333019673756972E-2</c:v>
                </c:pt>
                <c:pt idx="1211">
                  <c:v>-5.4877813731919238E-2</c:v>
                </c:pt>
                <c:pt idx="1212">
                  <c:v>-5.5744317129309211E-2</c:v>
                </c:pt>
                <c:pt idx="1213">
                  <c:v>-5.5212114104639477E-2</c:v>
                </c:pt>
                <c:pt idx="1214">
                  <c:v>-5.1319793023994684E-2</c:v>
                </c:pt>
                <c:pt idx="1215">
                  <c:v>-4.7402807364576131E-2</c:v>
                </c:pt>
                <c:pt idx="1216">
                  <c:v>-4.3779970981582698E-2</c:v>
                </c:pt>
                <c:pt idx="1217">
                  <c:v>-4.1524901548344519E-2</c:v>
                </c:pt>
                <c:pt idx="1218">
                  <c:v>-4.1944333999324963E-2</c:v>
                </c:pt>
                <c:pt idx="1219">
                  <c:v>-4.61530177709608E-2</c:v>
                </c:pt>
                <c:pt idx="1220">
                  <c:v>-4.9641679490227103E-2</c:v>
                </c:pt>
                <c:pt idx="1221">
                  <c:v>-5.4649755881366911E-2</c:v>
                </c:pt>
                <c:pt idx="1222">
                  <c:v>-5.8529040137691946E-2</c:v>
                </c:pt>
                <c:pt idx="1223">
                  <c:v>-6.0739709526252093E-2</c:v>
                </c:pt>
                <c:pt idx="1224">
                  <c:v>-6.0098262721971635E-2</c:v>
                </c:pt>
                <c:pt idx="1225">
                  <c:v>-5.922781517976862E-2</c:v>
                </c:pt>
                <c:pt idx="1226">
                  <c:v>-5.6359428711492202E-2</c:v>
                </c:pt>
                <c:pt idx="1227">
                  <c:v>-5.286149077774268E-2</c:v>
                </c:pt>
                <c:pt idx="1228">
                  <c:v>-4.7758706146607564E-2</c:v>
                </c:pt>
                <c:pt idx="1229">
                  <c:v>-4.2371970129423675E-2</c:v>
                </c:pt>
                <c:pt idx="1230">
                  <c:v>-3.296021494348423E-2</c:v>
                </c:pt>
                <c:pt idx="1231">
                  <c:v>-2.5913975068543225E-2</c:v>
                </c:pt>
                <c:pt idx="1232">
                  <c:v>-1.7837529628556004E-2</c:v>
                </c:pt>
                <c:pt idx="1233">
                  <c:v>-1.0897354388822934E-2</c:v>
                </c:pt>
                <c:pt idx="1234">
                  <c:v>-1.477299446085039E-3</c:v>
                </c:pt>
                <c:pt idx="1235">
                  <c:v>4.9288704326589435E-3</c:v>
                </c:pt>
                <c:pt idx="1236">
                  <c:v>7.745297904154143E-3</c:v>
                </c:pt>
                <c:pt idx="1237">
                  <c:v>9.0796695250703174E-3</c:v>
                </c:pt>
                <c:pt idx="1238">
                  <c:v>7.4319529417567927E-3</c:v>
                </c:pt>
                <c:pt idx="1239">
                  <c:v>7.2359085977354342E-3</c:v>
                </c:pt>
                <c:pt idx="1240">
                  <c:v>7.3951082347726458E-3</c:v>
                </c:pt>
                <c:pt idx="1241">
                  <c:v>5.6249325730144293E-3</c:v>
                </c:pt>
                <c:pt idx="1242">
                  <c:v>-1.279638256349006E-5</c:v>
                </c:pt>
                <c:pt idx="1243">
                  <c:v>-4.9689938281732172E-3</c:v>
                </c:pt>
                <c:pt idx="1244">
                  <c:v>-8.9908702630647763E-3</c:v>
                </c:pt>
                <c:pt idx="1245">
                  <c:v>-1.3879791407567343E-2</c:v>
                </c:pt>
                <c:pt idx="1246">
                  <c:v>-1.9647118324018192E-2</c:v>
                </c:pt>
                <c:pt idx="1247">
                  <c:v>-2.5117767112191811E-2</c:v>
                </c:pt>
                <c:pt idx="1248">
                  <c:v>-3.2154195003851083E-2</c:v>
                </c:pt>
                <c:pt idx="1249">
                  <c:v>-3.8658833968311983E-2</c:v>
                </c:pt>
                <c:pt idx="1250">
                  <c:v>-4.4092206599567904E-2</c:v>
                </c:pt>
                <c:pt idx="1251">
                  <c:v>-4.5400395948547133E-2</c:v>
                </c:pt>
                <c:pt idx="1252">
                  <c:v>-4.4985680143773465E-2</c:v>
                </c:pt>
                <c:pt idx="1253">
                  <c:v>-4.0152784982387869E-2</c:v>
                </c:pt>
                <c:pt idx="1254">
                  <c:v>-3.5539485696884969E-2</c:v>
                </c:pt>
                <c:pt idx="1255">
                  <c:v>-3.0131851180793544E-2</c:v>
                </c:pt>
                <c:pt idx="1256">
                  <c:v>-2.4008897258652125E-2</c:v>
                </c:pt>
                <c:pt idx="1257">
                  <c:v>-1.7523161502008208E-2</c:v>
                </c:pt>
                <c:pt idx="1258">
                  <c:v>-1.3731930914218446E-2</c:v>
                </c:pt>
                <c:pt idx="1259">
                  <c:v>-1.2058314304841373E-2</c:v>
                </c:pt>
                <c:pt idx="1260">
                  <c:v>-1.0696341858725535E-2</c:v>
                </c:pt>
                <c:pt idx="1261">
                  <c:v>-1.0827706696775264E-2</c:v>
                </c:pt>
                <c:pt idx="1262">
                  <c:v>-1.2209161071880805E-2</c:v>
                </c:pt>
                <c:pt idx="1263">
                  <c:v>-1.3698300100562546E-2</c:v>
                </c:pt>
                <c:pt idx="1264">
                  <c:v>-1.5345952830081689E-2</c:v>
                </c:pt>
                <c:pt idx="1265">
                  <c:v>-1.5294566957478647E-2</c:v>
                </c:pt>
                <c:pt idx="1266">
                  <c:v>-1.6627381645455019E-2</c:v>
                </c:pt>
                <c:pt idx="1267">
                  <c:v>-2.2957618524626976E-2</c:v>
                </c:pt>
                <c:pt idx="1268">
                  <c:v>-2.6338924911976796E-2</c:v>
                </c:pt>
                <c:pt idx="1269">
                  <c:v>-2.8474150877223027E-2</c:v>
                </c:pt>
                <c:pt idx="1270">
                  <c:v>-3.0643374472055653E-2</c:v>
                </c:pt>
                <c:pt idx="1271">
                  <c:v>-3.7046037630879783E-2</c:v>
                </c:pt>
                <c:pt idx="1272">
                  <c:v>-4.2712123567725066E-2</c:v>
                </c:pt>
                <c:pt idx="1273">
                  <c:v>-4.7063885303838121E-2</c:v>
                </c:pt>
                <c:pt idx="1274">
                  <c:v>-5.1495109165536117E-2</c:v>
                </c:pt>
                <c:pt idx="1275">
                  <c:v>-5.6063942218643636E-2</c:v>
                </c:pt>
                <c:pt idx="1276">
                  <c:v>-6.1011968702305179E-2</c:v>
                </c:pt>
                <c:pt idx="1277">
                  <c:v>-6.3801053598251306E-2</c:v>
                </c:pt>
                <c:pt idx="1278">
                  <c:v>-6.8356527362469138E-2</c:v>
                </c:pt>
                <c:pt idx="1279">
                  <c:v>-6.9967337213495504E-2</c:v>
                </c:pt>
                <c:pt idx="1280">
                  <c:v>-7.302113804743518E-2</c:v>
                </c:pt>
                <c:pt idx="1281">
                  <c:v>-7.3106753949559511E-2</c:v>
                </c:pt>
                <c:pt idx="1282">
                  <c:v>-7.1380331178138884E-2</c:v>
                </c:pt>
                <c:pt idx="1283">
                  <c:v>-6.9090857232664463E-2</c:v>
                </c:pt>
                <c:pt idx="1284">
                  <c:v>-6.5547927306863527E-2</c:v>
                </c:pt>
                <c:pt idx="1285">
                  <c:v>-6.2121868575281812E-2</c:v>
                </c:pt>
                <c:pt idx="1286">
                  <c:v>-5.7215028563374605E-2</c:v>
                </c:pt>
                <c:pt idx="1287">
                  <c:v>-5.1819188454304062E-2</c:v>
                </c:pt>
                <c:pt idx="1288">
                  <c:v>-4.7495352295621122E-2</c:v>
                </c:pt>
                <c:pt idx="1289">
                  <c:v>-4.2454953194105062E-2</c:v>
                </c:pt>
                <c:pt idx="1290">
                  <c:v>-3.6615870359112603E-2</c:v>
                </c:pt>
                <c:pt idx="1291">
                  <c:v>-2.629433851239555E-2</c:v>
                </c:pt>
                <c:pt idx="1292">
                  <c:v>-1.5996344568406217E-2</c:v>
                </c:pt>
                <c:pt idx="1293">
                  <c:v>-7.5729478154977908E-3</c:v>
                </c:pt>
                <c:pt idx="1294">
                  <c:v>-3.7421328642334383E-3</c:v>
                </c:pt>
                <c:pt idx="1295">
                  <c:v>8.4330383921091907E-4</c:v>
                </c:pt>
                <c:pt idx="1296">
                  <c:v>3.6140030829181786E-3</c:v>
                </c:pt>
                <c:pt idx="1297">
                  <c:v>6.2482491737151456E-3</c:v>
                </c:pt>
                <c:pt idx="1298">
                  <c:v>4.1140373247654082E-3</c:v>
                </c:pt>
                <c:pt idx="1299">
                  <c:v>3.3106955727899606E-3</c:v>
                </c:pt>
                <c:pt idx="1300">
                  <c:v>8.4384945996590871E-4</c:v>
                </c:pt>
                <c:pt idx="1301">
                  <c:v>-1.9309048245468551E-3</c:v>
                </c:pt>
                <c:pt idx="1302">
                  <c:v>-4.2902415385420332E-3</c:v>
                </c:pt>
                <c:pt idx="1303">
                  <c:v>-4.9213959659611516E-3</c:v>
                </c:pt>
                <c:pt idx="1304">
                  <c:v>-4.5739269596199086E-3</c:v>
                </c:pt>
                <c:pt idx="1305">
                  <c:v>-4.7995613802945692E-3</c:v>
                </c:pt>
                <c:pt idx="1306">
                  <c:v>-5.7418100007041312E-3</c:v>
                </c:pt>
                <c:pt idx="1307">
                  <c:v>-6.8678812830179287E-3</c:v>
                </c:pt>
                <c:pt idx="1308">
                  <c:v>-9.9838511207022626E-3</c:v>
                </c:pt>
                <c:pt idx="1309">
                  <c:v>-1.5855932539933414E-2</c:v>
                </c:pt>
                <c:pt idx="1310">
                  <c:v>-2.146005758181448E-2</c:v>
                </c:pt>
                <c:pt idx="1311">
                  <c:v>-2.9170284342001314E-2</c:v>
                </c:pt>
                <c:pt idx="1312">
                  <c:v>-3.5950185527598912E-2</c:v>
                </c:pt>
                <c:pt idx="1313">
                  <c:v>-4.2059775257187362E-2</c:v>
                </c:pt>
                <c:pt idx="1314">
                  <c:v>-4.8397288232023224E-2</c:v>
                </c:pt>
                <c:pt idx="1315">
                  <c:v>-5.3063144744627096E-2</c:v>
                </c:pt>
                <c:pt idx="1316">
                  <c:v>-5.8427349395857156E-2</c:v>
                </c:pt>
                <c:pt idx="1317">
                  <c:v>-6.4237178808659798E-2</c:v>
                </c:pt>
                <c:pt idx="1318">
                  <c:v>-6.8892601336962345E-2</c:v>
                </c:pt>
                <c:pt idx="1319">
                  <c:v>-7.4063964003092606E-2</c:v>
                </c:pt>
                <c:pt idx="1320">
                  <c:v>-7.5336313146679323E-2</c:v>
                </c:pt>
                <c:pt idx="1321">
                  <c:v>-7.5403982121502802E-2</c:v>
                </c:pt>
                <c:pt idx="1322">
                  <c:v>-7.2470238124776404E-2</c:v>
                </c:pt>
                <c:pt idx="1323">
                  <c:v>-6.8922811532446948E-2</c:v>
                </c:pt>
                <c:pt idx="1324">
                  <c:v>-6.454593318110409E-2</c:v>
                </c:pt>
                <c:pt idx="1325">
                  <c:v>-5.7725224825541731E-2</c:v>
                </c:pt>
                <c:pt idx="1326">
                  <c:v>-4.9107298089397983E-2</c:v>
                </c:pt>
                <c:pt idx="1327">
                  <c:v>-4.3406259333267701E-2</c:v>
                </c:pt>
                <c:pt idx="1328">
                  <c:v>-3.4738696880578727E-2</c:v>
                </c:pt>
                <c:pt idx="1329">
                  <c:v>-2.7944537431532378E-2</c:v>
                </c:pt>
                <c:pt idx="1330">
                  <c:v>-1.8853982224928872E-2</c:v>
                </c:pt>
                <c:pt idx="1331">
                  <c:v>-1.1520326338311871E-2</c:v>
                </c:pt>
                <c:pt idx="1332">
                  <c:v>-4.3775652306367371E-3</c:v>
                </c:pt>
                <c:pt idx="1333">
                  <c:v>7.1441768736722809E-4</c:v>
                </c:pt>
                <c:pt idx="1334">
                  <c:v>3.3224232966259973E-3</c:v>
                </c:pt>
                <c:pt idx="1335">
                  <c:v>2.2519582418023486E-3</c:v>
                </c:pt>
                <c:pt idx="1336">
                  <c:v>-2.0059626338845668E-3</c:v>
                </c:pt>
                <c:pt idx="1337">
                  <c:v>-9.7244741316260368E-3</c:v>
                </c:pt>
                <c:pt idx="1338">
                  <c:v>-1.6355880679568304E-2</c:v>
                </c:pt>
                <c:pt idx="1339">
                  <c:v>-2.4716236871385938E-2</c:v>
                </c:pt>
                <c:pt idx="1340">
                  <c:v>-2.9572546981709118E-2</c:v>
                </c:pt>
                <c:pt idx="1341">
                  <c:v>-3.2472850895760672E-2</c:v>
                </c:pt>
                <c:pt idx="1342">
                  <c:v>-3.3933003127286976E-2</c:v>
                </c:pt>
                <c:pt idx="1343">
                  <c:v>-3.535619277683251E-2</c:v>
                </c:pt>
                <c:pt idx="1344">
                  <c:v>-3.6989642527098313E-2</c:v>
                </c:pt>
                <c:pt idx="1345">
                  <c:v>-3.764325459710207E-2</c:v>
                </c:pt>
                <c:pt idx="1346">
                  <c:v>-3.592363255318258E-2</c:v>
                </c:pt>
                <c:pt idx="1347">
                  <c:v>-3.1841022113865754E-2</c:v>
                </c:pt>
                <c:pt idx="1348">
                  <c:v>-2.8636085290631573E-2</c:v>
                </c:pt>
                <c:pt idx="1349">
                  <c:v>-2.4644295148387819E-2</c:v>
                </c:pt>
                <c:pt idx="1350">
                  <c:v>-1.8795872157243602E-2</c:v>
                </c:pt>
                <c:pt idx="1351">
                  <c:v>-1.3139231855095784E-2</c:v>
                </c:pt>
                <c:pt idx="1352">
                  <c:v>-1.0960604016924617E-2</c:v>
                </c:pt>
                <c:pt idx="1353">
                  <c:v>-1.088693697214455E-2</c:v>
                </c:pt>
                <c:pt idx="1354">
                  <c:v>-1.3394325735164884E-2</c:v>
                </c:pt>
                <c:pt idx="1355">
                  <c:v>-1.8564828483744723E-2</c:v>
                </c:pt>
                <c:pt idx="1356">
                  <c:v>-2.2996234017104596E-2</c:v>
                </c:pt>
                <c:pt idx="1357">
                  <c:v>-2.963979762627892E-2</c:v>
                </c:pt>
                <c:pt idx="1358">
                  <c:v>-3.2956775377143997E-2</c:v>
                </c:pt>
                <c:pt idx="1359">
                  <c:v>-3.3128715102389857E-2</c:v>
                </c:pt>
                <c:pt idx="1360">
                  <c:v>-3.5183454510564115E-2</c:v>
                </c:pt>
                <c:pt idx="1361">
                  <c:v>-3.7687172017387707E-2</c:v>
                </c:pt>
                <c:pt idx="1362">
                  <c:v>-4.0083393831468805E-2</c:v>
                </c:pt>
                <c:pt idx="1363">
                  <c:v>-4.2591403913842647E-2</c:v>
                </c:pt>
                <c:pt idx="1364">
                  <c:v>-4.3055748563556678E-2</c:v>
                </c:pt>
                <c:pt idx="1365">
                  <c:v>-4.3514687085039284E-2</c:v>
                </c:pt>
                <c:pt idx="1366">
                  <c:v>-4.1906482375809677E-2</c:v>
                </c:pt>
                <c:pt idx="1367">
                  <c:v>-3.5015752679486811E-2</c:v>
                </c:pt>
                <c:pt idx="1368">
                  <c:v>-2.9028925759998016E-2</c:v>
                </c:pt>
                <c:pt idx="1369">
                  <c:v>-1.933413658736536E-2</c:v>
                </c:pt>
                <c:pt idx="1370">
                  <c:v>-1.4337761796623679E-2</c:v>
                </c:pt>
                <c:pt idx="1371">
                  <c:v>-8.388487153716543E-3</c:v>
                </c:pt>
                <c:pt idx="1372">
                  <c:v>-6.612365701663298E-3</c:v>
                </c:pt>
                <c:pt idx="1373">
                  <c:v>-8.5315621341674284E-3</c:v>
                </c:pt>
                <c:pt idx="1374">
                  <c:v>-1.0086668176531128E-2</c:v>
                </c:pt>
                <c:pt idx="1375">
                  <c:v>-1.0242504432508695E-2</c:v>
                </c:pt>
                <c:pt idx="1376">
                  <c:v>-9.2182271048300915E-3</c:v>
                </c:pt>
                <c:pt idx="1377">
                  <c:v>-1.0301831180240207E-2</c:v>
                </c:pt>
                <c:pt idx="1378">
                  <c:v>-1.3436396835085953E-2</c:v>
                </c:pt>
                <c:pt idx="1379">
                  <c:v>-1.9732682435508783E-2</c:v>
                </c:pt>
                <c:pt idx="1380">
                  <c:v>-2.6103177651500241E-2</c:v>
                </c:pt>
                <c:pt idx="1381">
                  <c:v>-3.2818282105927174E-2</c:v>
                </c:pt>
                <c:pt idx="1382">
                  <c:v>-3.5712202525013684E-2</c:v>
                </c:pt>
                <c:pt idx="1383">
                  <c:v>-3.8939958757871894E-2</c:v>
                </c:pt>
                <c:pt idx="1384">
                  <c:v>-3.9933800179958262E-2</c:v>
                </c:pt>
                <c:pt idx="1385">
                  <c:v>-3.7643044576273058E-2</c:v>
                </c:pt>
                <c:pt idx="1386">
                  <c:v>-3.0319936461459501E-2</c:v>
                </c:pt>
                <c:pt idx="1387">
                  <c:v>-2.0442025126365965E-2</c:v>
                </c:pt>
                <c:pt idx="1388">
                  <c:v>-1.1019626835113318E-2</c:v>
                </c:pt>
                <c:pt idx="1389">
                  <c:v>2.6958153907657057E-4</c:v>
                </c:pt>
                <c:pt idx="1390">
                  <c:v>1.002715075816725E-2</c:v>
                </c:pt>
                <c:pt idx="1391">
                  <c:v>1.7983972028152745E-2</c:v>
                </c:pt>
                <c:pt idx="1392">
                  <c:v>2.572106638041631E-2</c:v>
                </c:pt>
                <c:pt idx="1393">
                  <c:v>3.0212338577364471E-2</c:v>
                </c:pt>
                <c:pt idx="1394">
                  <c:v>3.2010215290619204E-2</c:v>
                </c:pt>
                <c:pt idx="1395">
                  <c:v>3.2465177688707429E-2</c:v>
                </c:pt>
                <c:pt idx="1396">
                  <c:v>3.0069702823578189E-2</c:v>
                </c:pt>
                <c:pt idx="1397">
                  <c:v>2.4982147259697961E-2</c:v>
                </c:pt>
                <c:pt idx="1398">
                  <c:v>1.8811755976388227E-2</c:v>
                </c:pt>
                <c:pt idx="1399">
                  <c:v>5.8163486728918298E-3</c:v>
                </c:pt>
                <c:pt idx="1400">
                  <c:v>-7.3018856802414068E-3</c:v>
                </c:pt>
                <c:pt idx="1401">
                  <c:v>-2.5389243432060643E-2</c:v>
                </c:pt>
                <c:pt idx="1402">
                  <c:v>-3.8714938540297297E-2</c:v>
                </c:pt>
                <c:pt idx="1403">
                  <c:v>-5.4631003276184885E-2</c:v>
                </c:pt>
                <c:pt idx="1404">
                  <c:v>-6.8180803477225077E-2</c:v>
                </c:pt>
                <c:pt idx="1405">
                  <c:v>-7.7318081981510037E-2</c:v>
                </c:pt>
                <c:pt idx="1406">
                  <c:v>-8.5448731814351572E-2</c:v>
                </c:pt>
                <c:pt idx="1407">
                  <c:v>-9.1985119734585494E-2</c:v>
                </c:pt>
                <c:pt idx="1408">
                  <c:v>-9.4254068644308561E-2</c:v>
                </c:pt>
                <c:pt idx="1409">
                  <c:v>-9.2195911463828301E-2</c:v>
                </c:pt>
                <c:pt idx="1410">
                  <c:v>-8.8142971564847461E-2</c:v>
                </c:pt>
                <c:pt idx="1411">
                  <c:v>-8.1208167389983738E-2</c:v>
                </c:pt>
                <c:pt idx="1412">
                  <c:v>-7.2039898776804515E-2</c:v>
                </c:pt>
                <c:pt idx="1413">
                  <c:v>-6.2141919414423388E-2</c:v>
                </c:pt>
                <c:pt idx="1414">
                  <c:v>-5.621621702082797E-2</c:v>
                </c:pt>
                <c:pt idx="1415">
                  <c:v>-4.8654418121726169E-2</c:v>
                </c:pt>
                <c:pt idx="1416">
                  <c:v>-4.3148011834884661E-2</c:v>
                </c:pt>
                <c:pt idx="1417">
                  <c:v>-3.6016213382202011E-2</c:v>
                </c:pt>
                <c:pt idx="1418">
                  <c:v>-2.9705392089945982E-2</c:v>
                </c:pt>
                <c:pt idx="1419">
                  <c:v>-2.3304275201346095E-2</c:v>
                </c:pt>
                <c:pt idx="1420">
                  <c:v>-1.8341757852807766E-2</c:v>
                </c:pt>
                <c:pt idx="1421">
                  <c:v>-1.6245082070620299E-2</c:v>
                </c:pt>
                <c:pt idx="1422">
                  <c:v>-1.6037992310006036E-2</c:v>
                </c:pt>
                <c:pt idx="1423">
                  <c:v>-1.4828036928726912E-2</c:v>
                </c:pt>
                <c:pt idx="1424">
                  <c:v>-1.2353543949556326E-2</c:v>
                </c:pt>
                <c:pt idx="1425">
                  <c:v>-1.170016194883719E-2</c:v>
                </c:pt>
                <c:pt idx="1426">
                  <c:v>-1.2577047884302655E-2</c:v>
                </c:pt>
                <c:pt idx="1427">
                  <c:v>-1.4477965856302137E-2</c:v>
                </c:pt>
                <c:pt idx="1428">
                  <c:v>-1.4814417687381416E-2</c:v>
                </c:pt>
                <c:pt idx="1429">
                  <c:v>-1.4731669599621513E-2</c:v>
                </c:pt>
                <c:pt idx="1430">
                  <c:v>-1.4664424719637916E-2</c:v>
                </c:pt>
                <c:pt idx="1431">
                  <c:v>-1.1025084490546452E-2</c:v>
                </c:pt>
                <c:pt idx="1432">
                  <c:v>-6.0770991558331544E-3</c:v>
                </c:pt>
                <c:pt idx="1433">
                  <c:v>-9.1728529884438858E-4</c:v>
                </c:pt>
                <c:pt idx="1434">
                  <c:v>3.8006302147035374E-4</c:v>
                </c:pt>
                <c:pt idx="1435">
                  <c:v>1.9484721082810774E-3</c:v>
                </c:pt>
                <c:pt idx="1436">
                  <c:v>3.2182393078489381E-3</c:v>
                </c:pt>
                <c:pt idx="1437">
                  <c:v>4.2475582539978768E-3</c:v>
                </c:pt>
                <c:pt idx="1438">
                  <c:v>2.8874771758816151E-3</c:v>
                </c:pt>
                <c:pt idx="1439">
                  <c:v>-1.4544505943801523E-4</c:v>
                </c:pt>
                <c:pt idx="1440">
                  <c:v>-3.0833584633383989E-3</c:v>
                </c:pt>
                <c:pt idx="1441">
                  <c:v>-9.3465079123598444E-3</c:v>
                </c:pt>
                <c:pt idx="1442">
                  <c:v>-1.3033784742481925E-2</c:v>
                </c:pt>
                <c:pt idx="1443">
                  <c:v>-1.9655769763759608E-2</c:v>
                </c:pt>
                <c:pt idx="1444">
                  <c:v>-2.4848959022467976E-2</c:v>
                </c:pt>
                <c:pt idx="1445">
                  <c:v>-2.8763181560585539E-2</c:v>
                </c:pt>
                <c:pt idx="1446">
                  <c:v>-3.0020244019479687E-2</c:v>
                </c:pt>
                <c:pt idx="1447">
                  <c:v>-3.1090830003438819E-2</c:v>
                </c:pt>
                <c:pt idx="1448">
                  <c:v>-2.9174444244502457E-2</c:v>
                </c:pt>
                <c:pt idx="1449">
                  <c:v>-2.6552246083638497E-2</c:v>
                </c:pt>
                <c:pt idx="1450">
                  <c:v>-2.3148690756553403E-2</c:v>
                </c:pt>
                <c:pt idx="1451">
                  <c:v>-1.9524745390748287E-2</c:v>
                </c:pt>
                <c:pt idx="1452">
                  <c:v>-1.3448842262220869E-2</c:v>
                </c:pt>
                <c:pt idx="1453">
                  <c:v>-6.7870378946188557E-3</c:v>
                </c:pt>
                <c:pt idx="1454">
                  <c:v>-3.1107572918388929E-3</c:v>
                </c:pt>
                <c:pt idx="1455">
                  <c:v>-1.131807539419088E-3</c:v>
                </c:pt>
                <c:pt idx="1456">
                  <c:v>-3.3979481462935624E-3</c:v>
                </c:pt>
                <c:pt idx="1457">
                  <c:v>-4.3746453878699982E-3</c:v>
                </c:pt>
                <c:pt idx="1458">
                  <c:v>-3.8734053312817446E-3</c:v>
                </c:pt>
                <c:pt idx="1459">
                  <c:v>-2.7431775781303529E-3</c:v>
                </c:pt>
                <c:pt idx="1460">
                  <c:v>-2.1404372618891968E-3</c:v>
                </c:pt>
                <c:pt idx="1461">
                  <c:v>-9.3509201921900236E-4</c:v>
                </c:pt>
                <c:pt idx="1462">
                  <c:v>-1.7677068723858653E-3</c:v>
                </c:pt>
                <c:pt idx="1463">
                  <c:v>-3.3997121943751527E-3</c:v>
                </c:pt>
                <c:pt idx="1464">
                  <c:v>-1.0130405533997478E-2</c:v>
                </c:pt>
                <c:pt idx="1465">
                  <c:v>-1.412128860251648E-2</c:v>
                </c:pt>
                <c:pt idx="1466">
                  <c:v>-1.7368916369870004E-2</c:v>
                </c:pt>
                <c:pt idx="1467">
                  <c:v>-1.9123850225244158E-2</c:v>
                </c:pt>
                <c:pt idx="1468">
                  <c:v>-2.0523705641847936E-2</c:v>
                </c:pt>
                <c:pt idx="1469">
                  <c:v>-2.1736586064529866E-2</c:v>
                </c:pt>
                <c:pt idx="1470">
                  <c:v>-2.1285268446236776E-2</c:v>
                </c:pt>
                <c:pt idx="1471">
                  <c:v>-2.1448515110207574E-2</c:v>
                </c:pt>
                <c:pt idx="1472">
                  <c:v>-2.1763039881185015E-2</c:v>
                </c:pt>
                <c:pt idx="1473">
                  <c:v>-2.405466756015618E-2</c:v>
                </c:pt>
                <c:pt idx="1474">
                  <c:v>-2.6639352721667505E-2</c:v>
                </c:pt>
                <c:pt idx="1475">
                  <c:v>-2.9808731069746214E-2</c:v>
                </c:pt>
                <c:pt idx="1476">
                  <c:v>-3.4401098377180916E-2</c:v>
                </c:pt>
                <c:pt idx="1477">
                  <c:v>-4.1314785718048544E-2</c:v>
                </c:pt>
                <c:pt idx="1478">
                  <c:v>-4.810260141967658E-2</c:v>
                </c:pt>
                <c:pt idx="1479">
                  <c:v>-5.1846922351419751E-2</c:v>
                </c:pt>
                <c:pt idx="1480">
                  <c:v>-5.406349235227418E-2</c:v>
                </c:pt>
                <c:pt idx="1481">
                  <c:v>-5.6308238811460957E-2</c:v>
                </c:pt>
                <c:pt idx="1482">
                  <c:v>-6.0511608712559214E-2</c:v>
                </c:pt>
                <c:pt idx="1483">
                  <c:v>-6.5843087604863196E-2</c:v>
                </c:pt>
                <c:pt idx="1484">
                  <c:v>-7.169528000811061E-2</c:v>
                </c:pt>
                <c:pt idx="1485">
                  <c:v>-7.7251967688824238E-2</c:v>
                </c:pt>
                <c:pt idx="1486">
                  <c:v>-8.0198425798510248E-2</c:v>
                </c:pt>
                <c:pt idx="1487">
                  <c:v>-8.2341959022595154E-2</c:v>
                </c:pt>
                <c:pt idx="1488">
                  <c:v>-8.2988410419330486E-2</c:v>
                </c:pt>
                <c:pt idx="1489">
                  <c:v>-7.8813222763234117E-2</c:v>
                </c:pt>
                <c:pt idx="1490">
                  <c:v>-7.3564903947572979E-2</c:v>
                </c:pt>
                <c:pt idx="1491">
                  <c:v>-6.437263126542557E-2</c:v>
                </c:pt>
                <c:pt idx="1492">
                  <c:v>-5.5985032019904526E-2</c:v>
                </c:pt>
                <c:pt idx="1493">
                  <c:v>-4.924189107854942E-2</c:v>
                </c:pt>
                <c:pt idx="1494">
                  <c:v>-4.2330228900125576E-2</c:v>
                </c:pt>
                <c:pt idx="1495">
                  <c:v>-3.3985665471454554E-2</c:v>
                </c:pt>
                <c:pt idx="1496">
                  <c:v>-2.1269311210690249E-2</c:v>
                </c:pt>
                <c:pt idx="1497">
                  <c:v>-1.088870225820315E-2</c:v>
                </c:pt>
                <c:pt idx="1498">
                  <c:v>-1.385986993590504E-3</c:v>
                </c:pt>
                <c:pt idx="1499">
                  <c:v>6.6408960135159933E-3</c:v>
                </c:pt>
                <c:pt idx="1500">
                  <c:v>1.3025777064884754E-2</c:v>
                </c:pt>
                <c:pt idx="1501">
                  <c:v>1.6634548082764808E-2</c:v>
                </c:pt>
                <c:pt idx="1502">
                  <c:v>1.8980567172569515E-2</c:v>
                </c:pt>
                <c:pt idx="1503">
                  <c:v>2.2716714961758793E-2</c:v>
                </c:pt>
                <c:pt idx="1504">
                  <c:v>2.1118862301197118E-2</c:v>
                </c:pt>
                <c:pt idx="1505">
                  <c:v>2.2051915567360789E-2</c:v>
                </c:pt>
                <c:pt idx="1506">
                  <c:v>2.2524080221563471E-2</c:v>
                </c:pt>
                <c:pt idx="1507">
                  <c:v>2.3987853608202166E-2</c:v>
                </c:pt>
                <c:pt idx="1508">
                  <c:v>2.1712594470160503E-2</c:v>
                </c:pt>
                <c:pt idx="1509">
                  <c:v>2.0447276032810515E-2</c:v>
                </c:pt>
                <c:pt idx="1510">
                  <c:v>1.5631250165390308E-2</c:v>
                </c:pt>
                <c:pt idx="1511">
                  <c:v>9.1083986919936969E-3</c:v>
                </c:pt>
                <c:pt idx="1512">
                  <c:v>1.1550197937383645E-3</c:v>
                </c:pt>
                <c:pt idx="1513">
                  <c:v>-7.2386987615543647E-3</c:v>
                </c:pt>
                <c:pt idx="1514">
                  <c:v>-1.4049582718016887E-2</c:v>
                </c:pt>
                <c:pt idx="1515">
                  <c:v>-2.2955961082640905E-2</c:v>
                </c:pt>
                <c:pt idx="1516">
                  <c:v>-3.2677154727568464E-2</c:v>
                </c:pt>
                <c:pt idx="1517">
                  <c:v>-4.1766176269843205E-2</c:v>
                </c:pt>
                <c:pt idx="1518">
                  <c:v>-4.864666453630738E-2</c:v>
                </c:pt>
                <c:pt idx="1519">
                  <c:v>-5.2112848646430864E-2</c:v>
                </c:pt>
                <c:pt idx="1520">
                  <c:v>-5.2045776920120773E-2</c:v>
                </c:pt>
                <c:pt idx="1521">
                  <c:v>-5.1278302267284984E-2</c:v>
                </c:pt>
                <c:pt idx="1522">
                  <c:v>-5.0443953597604951E-2</c:v>
                </c:pt>
                <c:pt idx="1523">
                  <c:v>-4.9670423548971554E-2</c:v>
                </c:pt>
                <c:pt idx="1524">
                  <c:v>-4.7141139660709153E-2</c:v>
                </c:pt>
                <c:pt idx="1525">
                  <c:v>-4.4462743787872225E-2</c:v>
                </c:pt>
                <c:pt idx="1526">
                  <c:v>-4.0516685178058433E-2</c:v>
                </c:pt>
                <c:pt idx="1527">
                  <c:v>-3.7437812677102417E-2</c:v>
                </c:pt>
                <c:pt idx="1528">
                  <c:v>-3.4706530008743339E-2</c:v>
                </c:pt>
                <c:pt idx="1529">
                  <c:v>-3.2695914152641649E-2</c:v>
                </c:pt>
                <c:pt idx="1530">
                  <c:v>-2.9490468389989651E-2</c:v>
                </c:pt>
                <c:pt idx="1531">
                  <c:v>-2.5799971552569238E-2</c:v>
                </c:pt>
                <c:pt idx="1532">
                  <c:v>-1.7965909043897745E-2</c:v>
                </c:pt>
                <c:pt idx="1533">
                  <c:v>-8.8465871814211883E-3</c:v>
                </c:pt>
                <c:pt idx="1534">
                  <c:v>-1.8271057715138045E-3</c:v>
                </c:pt>
                <c:pt idx="1535">
                  <c:v>2.0960361830578392E-3</c:v>
                </c:pt>
                <c:pt idx="1536">
                  <c:v>6.1456350339008457E-3</c:v>
                </c:pt>
                <c:pt idx="1537">
                  <c:v>9.3818058826711584E-3</c:v>
                </c:pt>
                <c:pt idx="1538">
                  <c:v>7.1808020294390224E-3</c:v>
                </c:pt>
                <c:pt idx="1539">
                  <c:v>3.1337987035928465E-3</c:v>
                </c:pt>
                <c:pt idx="1540">
                  <c:v>3.6965122140489125E-5</c:v>
                </c:pt>
                <c:pt idx="1541">
                  <c:v>-6.9172463111538979E-3</c:v>
                </c:pt>
                <c:pt idx="1542">
                  <c:v>-1.0026022573552748E-2</c:v>
                </c:pt>
                <c:pt idx="1543">
                  <c:v>-1.2637963428513919E-2</c:v>
                </c:pt>
                <c:pt idx="1544">
                  <c:v>-1.1564146841906871E-2</c:v>
                </c:pt>
                <c:pt idx="1545">
                  <c:v>-9.9633429923638127E-3</c:v>
                </c:pt>
                <c:pt idx="1546">
                  <c:v>-1.0468992299354666E-2</c:v>
                </c:pt>
                <c:pt idx="1547">
                  <c:v>-9.1966142763260355E-3</c:v>
                </c:pt>
                <c:pt idx="1548">
                  <c:v>-6.750939427416067E-3</c:v>
                </c:pt>
                <c:pt idx="1549">
                  <c:v>-2.6570380931032426E-3</c:v>
                </c:pt>
                <c:pt idx="1550">
                  <c:v>6.2437971315630755E-4</c:v>
                </c:pt>
                <c:pt idx="1551">
                  <c:v>4.9476407796637274E-3</c:v>
                </c:pt>
                <c:pt idx="1552">
                  <c:v>8.2574509116365418E-3</c:v>
                </c:pt>
                <c:pt idx="1553">
                  <c:v>8.067136690621186E-3</c:v>
                </c:pt>
                <c:pt idx="1554">
                  <c:v>6.2017620924645963E-3</c:v>
                </c:pt>
                <c:pt idx="1555">
                  <c:v>2.64513307064751E-3</c:v>
                </c:pt>
                <c:pt idx="1556">
                  <c:v>-1.4029238227944302E-3</c:v>
                </c:pt>
                <c:pt idx="1557">
                  <c:v>-6.9683939672499223E-3</c:v>
                </c:pt>
                <c:pt idx="1558">
                  <c:v>-1.4514725179680844E-2</c:v>
                </c:pt>
                <c:pt idx="1559">
                  <c:v>-2.2511757157813519E-2</c:v>
                </c:pt>
                <c:pt idx="1560">
                  <c:v>-2.7046130123084034E-2</c:v>
                </c:pt>
                <c:pt idx="1561">
                  <c:v>-3.0894332409512122E-2</c:v>
                </c:pt>
                <c:pt idx="1562">
                  <c:v>-3.4202028222635114E-2</c:v>
                </c:pt>
                <c:pt idx="1563">
                  <c:v>-3.5111848142264764E-2</c:v>
                </c:pt>
                <c:pt idx="1564">
                  <c:v>-3.8722316085957158E-2</c:v>
                </c:pt>
                <c:pt idx="1565">
                  <c:v>-4.541709642043372E-2</c:v>
                </c:pt>
                <c:pt idx="1566">
                  <c:v>-5.2665800138521505E-2</c:v>
                </c:pt>
                <c:pt idx="1567">
                  <c:v>-5.9010285613238914E-2</c:v>
                </c:pt>
                <c:pt idx="1568">
                  <c:v>-6.3194734248065904E-2</c:v>
                </c:pt>
                <c:pt idx="1569">
                  <c:v>-6.5540333122365804E-2</c:v>
                </c:pt>
                <c:pt idx="1570">
                  <c:v>-6.2904632709116864E-2</c:v>
                </c:pt>
                <c:pt idx="1571">
                  <c:v>-5.8299490261714257E-2</c:v>
                </c:pt>
                <c:pt idx="1572">
                  <c:v>-5.2677142771450781E-2</c:v>
                </c:pt>
                <c:pt idx="1573">
                  <c:v>-4.2588254261752514E-2</c:v>
                </c:pt>
                <c:pt idx="1574">
                  <c:v>-3.2837910833829191E-2</c:v>
                </c:pt>
                <c:pt idx="1575">
                  <c:v>-2.3467614574140261E-2</c:v>
                </c:pt>
                <c:pt idx="1576">
                  <c:v>-1.7883287313369325E-2</c:v>
                </c:pt>
                <c:pt idx="1577">
                  <c:v>-1.2985048559086847E-2</c:v>
                </c:pt>
                <c:pt idx="1578">
                  <c:v>-7.4522100949984474E-3</c:v>
                </c:pt>
                <c:pt idx="1579">
                  <c:v>-1.9541978464543814E-3</c:v>
                </c:pt>
                <c:pt idx="1580">
                  <c:v>2.9907413533178957E-3</c:v>
                </c:pt>
                <c:pt idx="1581">
                  <c:v>8.5518836119451696E-3</c:v>
                </c:pt>
                <c:pt idx="1582">
                  <c:v>1.5821341672763001E-2</c:v>
                </c:pt>
                <c:pt idx="1583">
                  <c:v>2.1486877795114191E-2</c:v>
                </c:pt>
                <c:pt idx="1584">
                  <c:v>2.5880785999988953E-2</c:v>
                </c:pt>
                <c:pt idx="1585">
                  <c:v>3.0488201830027262E-2</c:v>
                </c:pt>
                <c:pt idx="1586">
                  <c:v>3.5485867249708467E-2</c:v>
                </c:pt>
                <c:pt idx="1587">
                  <c:v>4.2001839556870424E-2</c:v>
                </c:pt>
                <c:pt idx="1588">
                  <c:v>4.7642081053015616E-2</c:v>
                </c:pt>
                <c:pt idx="1589">
                  <c:v>5.6145761663445135E-2</c:v>
                </c:pt>
                <c:pt idx="1590">
                  <c:v>6.4487227758411675E-2</c:v>
                </c:pt>
                <c:pt idx="1591">
                  <c:v>7.2485006701335924E-2</c:v>
                </c:pt>
                <c:pt idx="1592">
                  <c:v>7.5209301979420273E-2</c:v>
                </c:pt>
                <c:pt idx="1593">
                  <c:v>7.730582198864587E-2</c:v>
                </c:pt>
                <c:pt idx="1594">
                  <c:v>8.0392867632162815E-2</c:v>
                </c:pt>
                <c:pt idx="1595">
                  <c:v>8.2371933631491853E-2</c:v>
                </c:pt>
                <c:pt idx="1596">
                  <c:v>8.6979617093365366E-2</c:v>
                </c:pt>
                <c:pt idx="1597">
                  <c:v>9.4010977153426184E-2</c:v>
                </c:pt>
                <c:pt idx="1598">
                  <c:v>0.10447231667945948</c:v>
                </c:pt>
                <c:pt idx="1599">
                  <c:v>0.11577374877451795</c:v>
                </c:pt>
                <c:pt idx="1600">
                  <c:v>0.12827084269243111</c:v>
                </c:pt>
                <c:pt idx="1601">
                  <c:v>0.14061467126675806</c:v>
                </c:pt>
                <c:pt idx="1602">
                  <c:v>0.15174279875734989</c:v>
                </c:pt>
                <c:pt idx="1603">
                  <c:v>0.16326908348949187</c:v>
                </c:pt>
                <c:pt idx="1604">
                  <c:v>0.17585177399509333</c:v>
                </c:pt>
                <c:pt idx="1605">
                  <c:v>0.18760228000399343</c:v>
                </c:pt>
                <c:pt idx="1606">
                  <c:v>0.19757039376530697</c:v>
                </c:pt>
                <c:pt idx="1607">
                  <c:v>0.20695144751120245</c:v>
                </c:pt>
                <c:pt idx="1608">
                  <c:v>0.21548551716080269</c:v>
                </c:pt>
                <c:pt idx="1609">
                  <c:v>0.22134450066806469</c:v>
                </c:pt>
                <c:pt idx="1610">
                  <c:v>0.22397980397734166</c:v>
                </c:pt>
                <c:pt idx="1611">
                  <c:v>0.22657759107811598</c:v>
                </c:pt>
                <c:pt idx="1612">
                  <c:v>0.22984132570537627</c:v>
                </c:pt>
                <c:pt idx="1613">
                  <c:v>0.23418316838231584</c:v>
                </c:pt>
                <c:pt idx="1614">
                  <c:v>0.23753899523459504</c:v>
                </c:pt>
                <c:pt idx="1615">
                  <c:v>0.2389407996301684</c:v>
                </c:pt>
                <c:pt idx="1616">
                  <c:v>0.2392443849400411</c:v>
                </c:pt>
                <c:pt idx="1617">
                  <c:v>0.23900767953982285</c:v>
                </c:pt>
                <c:pt idx="1618">
                  <c:v>0.23786158958065662</c:v>
                </c:pt>
                <c:pt idx="1619">
                  <c:v>0.23498121477148537</c:v>
                </c:pt>
                <c:pt idx="1620">
                  <c:v>0.23287951843486582</c:v>
                </c:pt>
                <c:pt idx="1621">
                  <c:v>0.2283506586540307</c:v>
                </c:pt>
                <c:pt idx="1622">
                  <c:v>0.22466948053667415</c:v>
                </c:pt>
                <c:pt idx="1623">
                  <c:v>0.2209830974423414</c:v>
                </c:pt>
                <c:pt idx="1624">
                  <c:v>0.21785173459005364</c:v>
                </c:pt>
                <c:pt idx="1625">
                  <c:v>0.21650037543995243</c:v>
                </c:pt>
                <c:pt idx="1626">
                  <c:v>0.21417340874401045</c:v>
                </c:pt>
                <c:pt idx="1627">
                  <c:v>0.21185717880145846</c:v>
                </c:pt>
                <c:pt idx="1628">
                  <c:v>0.20698468304268744</c:v>
                </c:pt>
                <c:pt idx="1629">
                  <c:v>0.20205712440485366</c:v>
                </c:pt>
                <c:pt idx="1630">
                  <c:v>0.19577001733246938</c:v>
                </c:pt>
                <c:pt idx="1631">
                  <c:v>0.19011400473683654</c:v>
                </c:pt>
                <c:pt idx="1632">
                  <c:v>0.18425731334516735</c:v>
                </c:pt>
                <c:pt idx="1633">
                  <c:v>0.17923610456145733</c:v>
                </c:pt>
                <c:pt idx="1634">
                  <c:v>0.17299210583767716</c:v>
                </c:pt>
                <c:pt idx="1635">
                  <c:v>0.16674278014254462</c:v>
                </c:pt>
                <c:pt idx="1636">
                  <c:v>0.15958984458701236</c:v>
                </c:pt>
                <c:pt idx="1637">
                  <c:v>0.15528852642301971</c:v>
                </c:pt>
                <c:pt idx="1638">
                  <c:v>0.15222778343115742</c:v>
                </c:pt>
                <c:pt idx="1639">
                  <c:v>0.14884893450895764</c:v>
                </c:pt>
                <c:pt idx="1640">
                  <c:v>0.14614526383338511</c:v>
                </c:pt>
                <c:pt idx="1641">
                  <c:v>0.14558986382232228</c:v>
                </c:pt>
                <c:pt idx="1642">
                  <c:v>0.14651928266796621</c:v>
                </c:pt>
                <c:pt idx="1643">
                  <c:v>0.14762149368863872</c:v>
                </c:pt>
                <c:pt idx="1644">
                  <c:v>0.1478968664035766</c:v>
                </c:pt>
                <c:pt idx="1645">
                  <c:v>0.14763154300227985</c:v>
                </c:pt>
                <c:pt idx="1646">
                  <c:v>0.14718896702744255</c:v>
                </c:pt>
                <c:pt idx="1647">
                  <c:v>0.14657870145153859</c:v>
                </c:pt>
                <c:pt idx="1648">
                  <c:v>0.14776728622958224</c:v>
                </c:pt>
                <c:pt idx="1649">
                  <c:v>0.14993407803856684</c:v>
                </c:pt>
                <c:pt idx="1650">
                  <c:v>0.15316305125689633</c:v>
                </c:pt>
                <c:pt idx="1651">
                  <c:v>0.15730269273565431</c:v>
                </c:pt>
                <c:pt idx="1652">
                  <c:v>0.16060314840294951</c:v>
                </c:pt>
                <c:pt idx="1653">
                  <c:v>0.16433732579637275</c:v>
                </c:pt>
                <c:pt idx="1654">
                  <c:v>0.17020150035365561</c:v>
                </c:pt>
                <c:pt idx="1655">
                  <c:v>0.17579789588237899</c:v>
                </c:pt>
                <c:pt idx="1656">
                  <c:v>0.18082188108857644</c:v>
                </c:pt>
                <c:pt idx="1657">
                  <c:v>0.18395178050656114</c:v>
                </c:pt>
                <c:pt idx="1658">
                  <c:v>0.18721483103548828</c:v>
                </c:pt>
                <c:pt idx="1659">
                  <c:v>0.19065937276363817</c:v>
                </c:pt>
                <c:pt idx="1660">
                  <c:v>0.19368332506008476</c:v>
                </c:pt>
                <c:pt idx="1661">
                  <c:v>0.19507692714812125</c:v>
                </c:pt>
                <c:pt idx="1662">
                  <c:v>0.19475498204706063</c:v>
                </c:pt>
                <c:pt idx="1663">
                  <c:v>0.19364716227565465</c:v>
                </c:pt>
                <c:pt idx="1664">
                  <c:v>0.18975178623410793</c:v>
                </c:pt>
                <c:pt idx="1665">
                  <c:v>0.18261488833183356</c:v>
                </c:pt>
                <c:pt idx="1666">
                  <c:v>0.17715285447769746</c:v>
                </c:pt>
                <c:pt idx="1667">
                  <c:v>0.17045247294186927</c:v>
                </c:pt>
                <c:pt idx="1668">
                  <c:v>0.16378654428464023</c:v>
                </c:pt>
                <c:pt idx="1669">
                  <c:v>0.15499279513781844</c:v>
                </c:pt>
                <c:pt idx="1670">
                  <c:v>0.14581760234460428</c:v>
                </c:pt>
                <c:pt idx="1671">
                  <c:v>0.13861269250816186</c:v>
                </c:pt>
                <c:pt idx="1672">
                  <c:v>0.13185516033555431</c:v>
                </c:pt>
                <c:pt idx="1673">
                  <c:v>0.12496869128581113</c:v>
                </c:pt>
                <c:pt idx="1674">
                  <c:v>0.11818141321567521</c:v>
                </c:pt>
                <c:pt idx="1675">
                  <c:v>0.11343745620347659</c:v>
                </c:pt>
                <c:pt idx="1676">
                  <c:v>0.11171396272723548</c:v>
                </c:pt>
                <c:pt idx="1677">
                  <c:v>0.11132386242827898</c:v>
                </c:pt>
                <c:pt idx="1678">
                  <c:v>0.11399507183248635</c:v>
                </c:pt>
                <c:pt idx="1679">
                  <c:v>0.1169853967707028</c:v>
                </c:pt>
                <c:pt idx="1680">
                  <c:v>0.12199051375370068</c:v>
                </c:pt>
                <c:pt idx="1681">
                  <c:v>0.12908997223439805</c:v>
                </c:pt>
                <c:pt idx="1682">
                  <c:v>0.13797627046472599</c:v>
                </c:pt>
                <c:pt idx="1683">
                  <c:v>0.14774261852593173</c:v>
                </c:pt>
                <c:pt idx="1684">
                  <c:v>0.15738221061513602</c:v>
                </c:pt>
                <c:pt idx="1685">
                  <c:v>0.1667672657087157</c:v>
                </c:pt>
                <c:pt idx="1686">
                  <c:v>0.1731299985224031</c:v>
                </c:pt>
                <c:pt idx="1687">
                  <c:v>0.17889808039208685</c:v>
                </c:pt>
                <c:pt idx="1688">
                  <c:v>0.18374969858120502</c:v>
                </c:pt>
                <c:pt idx="1689">
                  <c:v>0.18808776538382213</c:v>
                </c:pt>
                <c:pt idx="1690">
                  <c:v>0.19023104231440838</c:v>
                </c:pt>
                <c:pt idx="1691">
                  <c:v>0.19006336997531298</c:v>
                </c:pt>
                <c:pt idx="1692">
                  <c:v>0.18754161306035949</c:v>
                </c:pt>
                <c:pt idx="1693">
                  <c:v>0.18156897569902927</c:v>
                </c:pt>
                <c:pt idx="1694">
                  <c:v>0.17706067302082004</c:v>
                </c:pt>
                <c:pt idx="1695">
                  <c:v>0.16859016424467507</c:v>
                </c:pt>
                <c:pt idx="1696">
                  <c:v>0.16253924994725816</c:v>
                </c:pt>
                <c:pt idx="1697">
                  <c:v>0.15602224688400801</c:v>
                </c:pt>
                <c:pt idx="1698">
                  <c:v>0.14980372016975257</c:v>
                </c:pt>
                <c:pt idx="1699">
                  <c:v>0.14315677392931767</c:v>
                </c:pt>
                <c:pt idx="1700">
                  <c:v>0.13664105956756833</c:v>
                </c:pt>
                <c:pt idx="1701">
                  <c:v>0.13207947200123235</c:v>
                </c:pt>
                <c:pt idx="1702">
                  <c:v>0.12798367832779026</c:v>
                </c:pt>
                <c:pt idx="1703">
                  <c:v>0.12398394539414503</c:v>
                </c:pt>
                <c:pt idx="1704">
                  <c:v>0.12136453826996975</c:v>
                </c:pt>
                <c:pt idx="1705">
                  <c:v>0.11785077727172256</c:v>
                </c:pt>
                <c:pt idx="1706">
                  <c:v>0.11468803587022347</c:v>
                </c:pt>
                <c:pt idx="1707">
                  <c:v>0.11235513706705332</c:v>
                </c:pt>
                <c:pt idx="1708">
                  <c:v>0.11144570928632069</c:v>
                </c:pt>
                <c:pt idx="1709">
                  <c:v>0.11103676995952984</c:v>
                </c:pt>
                <c:pt idx="1710">
                  <c:v>0.11081844148540067</c:v>
                </c:pt>
                <c:pt idx="1711">
                  <c:v>0.11308240197236762</c:v>
                </c:pt>
                <c:pt idx="1712">
                  <c:v>0.11659844961499358</c:v>
                </c:pt>
                <c:pt idx="1713">
                  <c:v>0.11979313878790875</c:v>
                </c:pt>
                <c:pt idx="1714">
                  <c:v>0.12348187682788722</c:v>
                </c:pt>
                <c:pt idx="1715">
                  <c:v>0.12749723299108537</c:v>
                </c:pt>
                <c:pt idx="1716">
                  <c:v>0.13253781340100865</c:v>
                </c:pt>
                <c:pt idx="1717">
                  <c:v>0.14022241740195118</c:v>
                </c:pt>
                <c:pt idx="1718">
                  <c:v>0.14960117031411113</c:v>
                </c:pt>
                <c:pt idx="1719">
                  <c:v>0.15951352003986921</c:v>
                </c:pt>
                <c:pt idx="1720">
                  <c:v>0.16885721675497542</c:v>
                </c:pt>
                <c:pt idx="1721">
                  <c:v>0.17782437680276372</c:v>
                </c:pt>
                <c:pt idx="1722">
                  <c:v>0.18756622652982211</c:v>
                </c:pt>
                <c:pt idx="1723">
                  <c:v>0.19446700959283225</c:v>
                </c:pt>
                <c:pt idx="1724">
                  <c:v>0.20167832735717225</c:v>
                </c:pt>
                <c:pt idx="1725">
                  <c:v>0.21172250292667213</c:v>
                </c:pt>
                <c:pt idx="1726">
                  <c:v>0.21952890331882383</c:v>
                </c:pt>
                <c:pt idx="1727">
                  <c:v>0.22611257905740068</c:v>
                </c:pt>
                <c:pt idx="1728">
                  <c:v>0.23376152422200389</c:v>
                </c:pt>
                <c:pt idx="1729">
                  <c:v>0.24140205952188198</c:v>
                </c:pt>
                <c:pt idx="1730">
                  <c:v>0.24741381751302019</c:v>
                </c:pt>
                <c:pt idx="1731">
                  <c:v>0.25380118286773645</c:v>
                </c:pt>
                <c:pt idx="1732">
                  <c:v>0.26000520552817147</c:v>
                </c:pt>
                <c:pt idx="1733">
                  <c:v>0.26558720791764695</c:v>
                </c:pt>
                <c:pt idx="1734">
                  <c:v>0.26920036422978455</c:v>
                </c:pt>
                <c:pt idx="1735">
                  <c:v>0.27317229061441362</c:v>
                </c:pt>
                <c:pt idx="1736">
                  <c:v>0.27714475111804521</c:v>
                </c:pt>
                <c:pt idx="1737">
                  <c:v>0.28225098151755318</c:v>
                </c:pt>
                <c:pt idx="1738">
                  <c:v>0.28655651570054963</c:v>
                </c:pt>
                <c:pt idx="1739">
                  <c:v>0.28752763535684522</c:v>
                </c:pt>
                <c:pt idx="1740">
                  <c:v>0.28731307369810227</c:v>
                </c:pt>
                <c:pt idx="1741">
                  <c:v>0.28551073009353461</c:v>
                </c:pt>
                <c:pt idx="1742">
                  <c:v>0.28338209201090631</c:v>
                </c:pt>
                <c:pt idx="1743">
                  <c:v>0.27955749907960387</c:v>
                </c:pt>
                <c:pt idx="1744">
                  <c:v>0.27479904578416375</c:v>
                </c:pt>
                <c:pt idx="1745">
                  <c:v>0.26835210808700855</c:v>
                </c:pt>
                <c:pt idx="1746">
                  <c:v>0.25921388613113355</c:v>
                </c:pt>
                <c:pt idx="1747">
                  <c:v>0.25012954863222292</c:v>
                </c:pt>
                <c:pt idx="1748">
                  <c:v>0.24027336824208087</c:v>
                </c:pt>
                <c:pt idx="1749">
                  <c:v>0.2329118043749035</c:v>
                </c:pt>
                <c:pt idx="1750">
                  <c:v>0.22550873200052171</c:v>
                </c:pt>
                <c:pt idx="1751">
                  <c:v>0.21785636197041777</c:v>
                </c:pt>
                <c:pt idx="1752">
                  <c:v>0.21361896890499754</c:v>
                </c:pt>
                <c:pt idx="1753">
                  <c:v>0.21351045387043824</c:v>
                </c:pt>
                <c:pt idx="1754">
                  <c:v>0.21481735756437401</c:v>
                </c:pt>
                <c:pt idx="1755">
                  <c:v>0.21956811520912697</c:v>
                </c:pt>
                <c:pt idx="1756">
                  <c:v>0.22781818470441872</c:v>
                </c:pt>
                <c:pt idx="1757">
                  <c:v>0.23381883286141444</c:v>
                </c:pt>
                <c:pt idx="1758">
                  <c:v>0.23970211671071662</c:v>
                </c:pt>
                <c:pt idx="1759">
                  <c:v>0.24648742652320949</c:v>
                </c:pt>
                <c:pt idx="1760">
                  <c:v>0.25051147159226544</c:v>
                </c:pt>
                <c:pt idx="1761">
                  <c:v>0.25567794713806719</c:v>
                </c:pt>
                <c:pt idx="1762">
                  <c:v>0.26072878356352303</c:v>
                </c:pt>
                <c:pt idx="1763">
                  <c:v>0.2636657641773969</c:v>
                </c:pt>
                <c:pt idx="1764">
                  <c:v>0.26600984433881553</c:v>
                </c:pt>
                <c:pt idx="1765">
                  <c:v>0.26548035723888136</c:v>
                </c:pt>
                <c:pt idx="1766">
                  <c:v>0.26513692972821939</c:v>
                </c:pt>
                <c:pt idx="1767">
                  <c:v>0.26135453849748241</c:v>
                </c:pt>
                <c:pt idx="1768">
                  <c:v>0.25302782044143524</c:v>
                </c:pt>
                <c:pt idx="1769">
                  <c:v>0.24212609331593424</c:v>
                </c:pt>
                <c:pt idx="1770">
                  <c:v>0.22921138545527894</c:v>
                </c:pt>
                <c:pt idx="1771">
                  <c:v>0.21601372193555216</c:v>
                </c:pt>
                <c:pt idx="1772">
                  <c:v>0.20205854114290933</c:v>
                </c:pt>
                <c:pt idx="1773">
                  <c:v>0.18647919345622258</c:v>
                </c:pt>
                <c:pt idx="1774">
                  <c:v>0.16932077439846199</c:v>
                </c:pt>
                <c:pt idx="1775">
                  <c:v>0.15340743938141463</c:v>
                </c:pt>
                <c:pt idx="1776">
                  <c:v>0.13850788792465898</c:v>
                </c:pt>
                <c:pt idx="1777">
                  <c:v>0.12203631716565014</c:v>
                </c:pt>
                <c:pt idx="1778">
                  <c:v>0.10763567923926656</c:v>
                </c:pt>
                <c:pt idx="1779">
                  <c:v>9.3135514037460343E-2</c:v>
                </c:pt>
                <c:pt idx="1780">
                  <c:v>8.2165950955752451E-2</c:v>
                </c:pt>
                <c:pt idx="1781">
                  <c:v>7.2426549960488265E-2</c:v>
                </c:pt>
                <c:pt idx="1782">
                  <c:v>6.4990685114885649E-2</c:v>
                </c:pt>
                <c:pt idx="1783">
                  <c:v>6.0874528135131292E-2</c:v>
                </c:pt>
                <c:pt idx="1784">
                  <c:v>5.7925197018273034E-2</c:v>
                </c:pt>
                <c:pt idx="1785">
                  <c:v>5.6424639572543109E-2</c:v>
                </c:pt>
                <c:pt idx="1786">
                  <c:v>5.5792950546346427E-2</c:v>
                </c:pt>
                <c:pt idx="1787">
                  <c:v>5.6695403610810484E-2</c:v>
                </c:pt>
                <c:pt idx="1788">
                  <c:v>5.5654066110065313E-2</c:v>
                </c:pt>
                <c:pt idx="1789">
                  <c:v>5.5816020994143539E-2</c:v>
                </c:pt>
                <c:pt idx="1790">
                  <c:v>5.7774797449598701E-2</c:v>
                </c:pt>
                <c:pt idx="1791">
                  <c:v>6.040549428883981E-2</c:v>
                </c:pt>
                <c:pt idx="1792">
                  <c:v>6.5146898754444765E-2</c:v>
                </c:pt>
                <c:pt idx="1793">
                  <c:v>6.8468483427617355E-2</c:v>
                </c:pt>
                <c:pt idx="1794">
                  <c:v>6.7149175313465578E-2</c:v>
                </c:pt>
                <c:pt idx="1795">
                  <c:v>6.6924783174987637E-2</c:v>
                </c:pt>
                <c:pt idx="1796">
                  <c:v>6.330960624993974E-2</c:v>
                </c:pt>
                <c:pt idx="1797">
                  <c:v>5.9716991021765059E-2</c:v>
                </c:pt>
                <c:pt idx="1798">
                  <c:v>5.2795677711162337E-2</c:v>
                </c:pt>
                <c:pt idx="1799">
                  <c:v>4.3327801517851691E-2</c:v>
                </c:pt>
                <c:pt idx="1800">
                  <c:v>3.5840979695754338E-2</c:v>
                </c:pt>
                <c:pt idx="1801">
                  <c:v>2.7777963748309303E-2</c:v>
                </c:pt>
                <c:pt idx="1802">
                  <c:v>1.9999965675118508E-2</c:v>
                </c:pt>
                <c:pt idx="1803">
                  <c:v>1.2385136592747923E-2</c:v>
                </c:pt>
                <c:pt idx="1804">
                  <c:v>3.3678103092089798E-3</c:v>
                </c:pt>
                <c:pt idx="1805">
                  <c:v>-3.5836227894276702E-3</c:v>
                </c:pt>
                <c:pt idx="1806">
                  <c:v>-9.6668002248202368E-3</c:v>
                </c:pt>
                <c:pt idx="1807">
                  <c:v>-1.6858346247198449E-2</c:v>
                </c:pt>
                <c:pt idx="1808">
                  <c:v>-2.2032011443272517E-2</c:v>
                </c:pt>
                <c:pt idx="1809">
                  <c:v>-2.3394345034400882E-2</c:v>
                </c:pt>
                <c:pt idx="1810">
                  <c:v>-2.2990875921621301E-2</c:v>
                </c:pt>
                <c:pt idx="1811">
                  <c:v>-2.0046164634165472E-2</c:v>
                </c:pt>
                <c:pt idx="1812">
                  <c:v>-1.3740352041805171E-2</c:v>
                </c:pt>
                <c:pt idx="1813">
                  <c:v>-9.100531381739994E-3</c:v>
                </c:pt>
                <c:pt idx="1814">
                  <c:v>-3.7985017255129558E-3</c:v>
                </c:pt>
                <c:pt idx="1815">
                  <c:v>2.1746598184848431E-3</c:v>
                </c:pt>
                <c:pt idx="1816">
                  <c:v>7.6287921229403382E-3</c:v>
                </c:pt>
                <c:pt idx="1817">
                  <c:v>1.1449256060189813E-2</c:v>
                </c:pt>
                <c:pt idx="1818">
                  <c:v>1.6088987082284827E-2</c:v>
                </c:pt>
                <c:pt idx="1819">
                  <c:v>1.9437291697094357E-2</c:v>
                </c:pt>
                <c:pt idx="1820">
                  <c:v>2.1275981437913965E-2</c:v>
                </c:pt>
                <c:pt idx="1821">
                  <c:v>2.3926617162292146E-2</c:v>
                </c:pt>
                <c:pt idx="1822">
                  <c:v>2.4807105126999855E-2</c:v>
                </c:pt>
                <c:pt idx="1823">
                  <c:v>2.4089075311411443E-2</c:v>
                </c:pt>
                <c:pt idx="1824">
                  <c:v>2.1334401241131108E-2</c:v>
                </c:pt>
                <c:pt idx="1825">
                  <c:v>1.8004842284784869E-2</c:v>
                </c:pt>
                <c:pt idx="1826">
                  <c:v>1.494655924396583E-2</c:v>
                </c:pt>
                <c:pt idx="1827">
                  <c:v>1.1512991524097755E-2</c:v>
                </c:pt>
                <c:pt idx="1828">
                  <c:v>6.9063944889721299E-3</c:v>
                </c:pt>
                <c:pt idx="1829">
                  <c:v>3.3709457871828875E-4</c:v>
                </c:pt>
                <c:pt idx="1830">
                  <c:v>-5.857206259524063E-3</c:v>
                </c:pt>
                <c:pt idx="1831">
                  <c:v>-1.1361505553530951E-2</c:v>
                </c:pt>
                <c:pt idx="1832">
                  <c:v>-1.7411263808523082E-2</c:v>
                </c:pt>
                <c:pt idx="1833">
                  <c:v>-2.2358146286295857E-2</c:v>
                </c:pt>
                <c:pt idx="1834">
                  <c:v>-2.6392102213688415E-2</c:v>
                </c:pt>
                <c:pt idx="1835">
                  <c:v>-2.8820593134347153E-2</c:v>
                </c:pt>
                <c:pt idx="1836">
                  <c:v>-3.1402938305544817E-2</c:v>
                </c:pt>
                <c:pt idx="1837">
                  <c:v>-3.2380506532138136E-2</c:v>
                </c:pt>
                <c:pt idx="1838">
                  <c:v>-3.2842008124822054E-2</c:v>
                </c:pt>
                <c:pt idx="1839">
                  <c:v>-3.2177441306698147E-2</c:v>
                </c:pt>
                <c:pt idx="1840">
                  <c:v>-3.2523366312679228E-2</c:v>
                </c:pt>
                <c:pt idx="1841">
                  <c:v>-3.3070239469100288E-2</c:v>
                </c:pt>
                <c:pt idx="1842">
                  <c:v>-3.2811464352542015E-2</c:v>
                </c:pt>
                <c:pt idx="1843">
                  <c:v>-3.2598528893842453E-2</c:v>
                </c:pt>
                <c:pt idx="1844">
                  <c:v>-3.3476960785145345E-2</c:v>
                </c:pt>
                <c:pt idx="1845">
                  <c:v>-3.3585736265854219E-2</c:v>
                </c:pt>
                <c:pt idx="1846">
                  <c:v>-3.4578791299340009E-2</c:v>
                </c:pt>
                <c:pt idx="1847">
                  <c:v>-3.4566488301433156E-2</c:v>
                </c:pt>
                <c:pt idx="1848">
                  <c:v>-3.251139396561304E-2</c:v>
                </c:pt>
                <c:pt idx="1849">
                  <c:v>-2.8615307511459569E-2</c:v>
                </c:pt>
                <c:pt idx="1850">
                  <c:v>-2.4609934926090656E-2</c:v>
                </c:pt>
                <c:pt idx="1851">
                  <c:v>-1.9035994308087549E-2</c:v>
                </c:pt>
                <c:pt idx="1852">
                  <c:v>-1.3125198505123749E-2</c:v>
                </c:pt>
                <c:pt idx="1853">
                  <c:v>-7.7953820601906979E-3</c:v>
                </c:pt>
                <c:pt idx="1854">
                  <c:v>-3.8350124357743025E-3</c:v>
                </c:pt>
                <c:pt idx="1855">
                  <c:v>5.4534247315624648E-4</c:v>
                </c:pt>
                <c:pt idx="1856">
                  <c:v>6.3361772077730177E-3</c:v>
                </c:pt>
                <c:pt idx="1857">
                  <c:v>1.1008203415190288E-2</c:v>
                </c:pt>
                <c:pt idx="1858">
                  <c:v>1.7268627325061472E-2</c:v>
                </c:pt>
                <c:pt idx="1859">
                  <c:v>1.9881405267284612E-2</c:v>
                </c:pt>
                <c:pt idx="1860">
                  <c:v>2.2764220931995021E-2</c:v>
                </c:pt>
                <c:pt idx="1861">
                  <c:v>2.6020249874876882E-2</c:v>
                </c:pt>
                <c:pt idx="1862">
                  <c:v>2.9316518904307635E-2</c:v>
                </c:pt>
                <c:pt idx="1863">
                  <c:v>3.2934639421448184E-2</c:v>
                </c:pt>
                <c:pt idx="1864">
                  <c:v>3.3951205335126182E-2</c:v>
                </c:pt>
                <c:pt idx="1865">
                  <c:v>3.1403695605106675E-2</c:v>
                </c:pt>
                <c:pt idx="1866">
                  <c:v>2.8385424766153303E-2</c:v>
                </c:pt>
                <c:pt idx="1867">
                  <c:v>2.1979192858318224E-2</c:v>
                </c:pt>
                <c:pt idx="1868">
                  <c:v>1.5686132691604335E-2</c:v>
                </c:pt>
                <c:pt idx="1869">
                  <c:v>1.0236214416019159E-2</c:v>
                </c:pt>
                <c:pt idx="1870">
                  <c:v>5.6580473454199559E-3</c:v>
                </c:pt>
                <c:pt idx="1871">
                  <c:v>5.576931343614336E-4</c:v>
                </c:pt>
                <c:pt idx="1872">
                  <c:v>-2.8740383767837103E-3</c:v>
                </c:pt>
                <c:pt idx="1873">
                  <c:v>-4.8245750071309089E-3</c:v>
                </c:pt>
                <c:pt idx="1874">
                  <c:v>-6.7338684303499523E-3</c:v>
                </c:pt>
                <c:pt idx="1875">
                  <c:v>-8.4709982880524295E-3</c:v>
                </c:pt>
                <c:pt idx="1876">
                  <c:v>-1.2240668762206926E-2</c:v>
                </c:pt>
                <c:pt idx="1877">
                  <c:v>-1.2136348090526132E-2</c:v>
                </c:pt>
                <c:pt idx="1878">
                  <c:v>-9.4262341746236423E-3</c:v>
                </c:pt>
                <c:pt idx="1879">
                  <c:v>-7.5710552412723278E-3</c:v>
                </c:pt>
                <c:pt idx="1880">
                  <c:v>-5.6909947484823841E-3</c:v>
                </c:pt>
                <c:pt idx="1881">
                  <c:v>-3.8778683672554201E-3</c:v>
                </c:pt>
                <c:pt idx="1882">
                  <c:v>-2.1127049234780301E-3</c:v>
                </c:pt>
                <c:pt idx="1883">
                  <c:v>-1.6105620591531477E-3</c:v>
                </c:pt>
                <c:pt idx="1884">
                  <c:v>-7.3996262819083771E-4</c:v>
                </c:pt>
                <c:pt idx="1885">
                  <c:v>4.1326012645798746E-4</c:v>
                </c:pt>
                <c:pt idx="1886">
                  <c:v>1.8723871102378227E-3</c:v>
                </c:pt>
                <c:pt idx="1887">
                  <c:v>1.3417075324297222E-3</c:v>
                </c:pt>
                <c:pt idx="1888">
                  <c:v>-1.2717503058591424E-3</c:v>
                </c:pt>
                <c:pt idx="1889">
                  <c:v>-4.2572506367045803E-3</c:v>
                </c:pt>
                <c:pt idx="1890">
                  <c:v>-4.9193490055714764E-3</c:v>
                </c:pt>
                <c:pt idx="1891">
                  <c:v>-4.7402387397944348E-3</c:v>
                </c:pt>
                <c:pt idx="1892">
                  <c:v>-5.3991686351367602E-3</c:v>
                </c:pt>
                <c:pt idx="1893">
                  <c:v>-6.6572079187940782E-3</c:v>
                </c:pt>
                <c:pt idx="1894">
                  <c:v>-7.9894436222870402E-3</c:v>
                </c:pt>
                <c:pt idx="1895">
                  <c:v>-1.1302103748065746E-2</c:v>
                </c:pt>
                <c:pt idx="1896">
                  <c:v>-1.4185549211524529E-2</c:v>
                </c:pt>
                <c:pt idx="1897">
                  <c:v>-1.6759294671556853E-2</c:v>
                </c:pt>
                <c:pt idx="1898">
                  <c:v>-1.7416802521662774E-2</c:v>
                </c:pt>
                <c:pt idx="1899">
                  <c:v>-1.4599546474529178E-2</c:v>
                </c:pt>
                <c:pt idx="1900">
                  <c:v>-1.0145165851948116E-2</c:v>
                </c:pt>
                <c:pt idx="1901">
                  <c:v>-7.2600958851914039E-3</c:v>
                </c:pt>
                <c:pt idx="1902">
                  <c:v>-4.5363585586999005E-3</c:v>
                </c:pt>
                <c:pt idx="1903">
                  <c:v>-1.5072979339528292E-3</c:v>
                </c:pt>
                <c:pt idx="1904">
                  <c:v>-3.3022967801690502E-3</c:v>
                </c:pt>
                <c:pt idx="1905">
                  <c:v>-3.5068418864209294E-3</c:v>
                </c:pt>
                <c:pt idx="1906">
                  <c:v>-5.9641706494700667E-3</c:v>
                </c:pt>
                <c:pt idx="1907">
                  <c:v>-7.4160386870398189E-3</c:v>
                </c:pt>
                <c:pt idx="1908">
                  <c:v>-6.1238202785206261E-3</c:v>
                </c:pt>
                <c:pt idx="1909">
                  <c:v>-6.2982745329346525E-3</c:v>
                </c:pt>
                <c:pt idx="1910">
                  <c:v>-5.2859674663499889E-3</c:v>
                </c:pt>
                <c:pt idx="1911">
                  <c:v>-7.2529640325043141E-3</c:v>
                </c:pt>
                <c:pt idx="1912">
                  <c:v>-8.8743403012994885E-3</c:v>
                </c:pt>
                <c:pt idx="1913">
                  <c:v>-1.0579200237327139E-2</c:v>
                </c:pt>
                <c:pt idx="1914">
                  <c:v>-1.0454198203658694E-2</c:v>
                </c:pt>
                <c:pt idx="1915">
                  <c:v>-1.1214223106534492E-2</c:v>
                </c:pt>
                <c:pt idx="1916">
                  <c:v>-1.26928983463119E-2</c:v>
                </c:pt>
                <c:pt idx="1917">
                  <c:v>-1.479610719317326E-2</c:v>
                </c:pt>
                <c:pt idx="1918">
                  <c:v>-1.5079583957845491E-2</c:v>
                </c:pt>
                <c:pt idx="1919">
                  <c:v>-1.5930476851283612E-2</c:v>
                </c:pt>
                <c:pt idx="1920">
                  <c:v>-1.5838519958692031E-2</c:v>
                </c:pt>
                <c:pt idx="1921">
                  <c:v>-1.4881490751498671E-2</c:v>
                </c:pt>
                <c:pt idx="1922">
                  <c:v>-1.5113499308543948E-2</c:v>
                </c:pt>
                <c:pt idx="1923">
                  <c:v>-1.3755492256205081E-2</c:v>
                </c:pt>
                <c:pt idx="1924">
                  <c:v>-1.2623916614007151E-2</c:v>
                </c:pt>
                <c:pt idx="1925">
                  <c:v>-1.1791925827635195E-2</c:v>
                </c:pt>
                <c:pt idx="1926">
                  <c:v>-1.0490597432970561E-2</c:v>
                </c:pt>
                <c:pt idx="1927">
                  <c:v>-9.5406823018104082E-3</c:v>
                </c:pt>
                <c:pt idx="1928">
                  <c:v>-7.9350200596501816E-3</c:v>
                </c:pt>
                <c:pt idx="1929">
                  <c:v>-5.4832973996116006E-3</c:v>
                </c:pt>
                <c:pt idx="1930">
                  <c:v>-4.3900842844366156E-3</c:v>
                </c:pt>
                <c:pt idx="1931">
                  <c:v>-3.9772629199859282E-3</c:v>
                </c:pt>
                <c:pt idx="1932">
                  <c:v>-3.7470732353167262E-3</c:v>
                </c:pt>
                <c:pt idx="1933">
                  <c:v>-4.2278058002179807E-3</c:v>
                </c:pt>
                <c:pt idx="1934">
                  <c:v>-4.6743684154789958E-3</c:v>
                </c:pt>
                <c:pt idx="1935">
                  <c:v>-4.9641278338008596E-3</c:v>
                </c:pt>
                <c:pt idx="1936">
                  <c:v>-3.5818092991948651E-3</c:v>
                </c:pt>
                <c:pt idx="1937">
                  <c:v>-4.0450747537844091E-3</c:v>
                </c:pt>
                <c:pt idx="1938">
                  <c:v>-2.1940328980412844E-3</c:v>
                </c:pt>
                <c:pt idx="1939">
                  <c:v>-6.1390474075497989E-4</c:v>
                </c:pt>
                <c:pt idx="1940">
                  <c:v>-2.8735057625833669E-5</c:v>
                </c:pt>
                <c:pt idx="1941">
                  <c:v>7.0236440074102091E-4</c:v>
                </c:pt>
                <c:pt idx="1942">
                  <c:v>2.7743406983258764E-4</c:v>
                </c:pt>
                <c:pt idx="1943">
                  <c:v>2.6468523149695499E-3</c:v>
                </c:pt>
                <c:pt idx="1944">
                  <c:v>4.8095849388386331E-3</c:v>
                </c:pt>
                <c:pt idx="1945">
                  <c:v>6.0926076468201225E-3</c:v>
                </c:pt>
                <c:pt idx="1946">
                  <c:v>4.2887516987980424E-3</c:v>
                </c:pt>
                <c:pt idx="1947">
                  <c:v>3.4478323443001219E-3</c:v>
                </c:pt>
                <c:pt idx="1948">
                  <c:v>1.5012047367142238E-3</c:v>
                </c:pt>
                <c:pt idx="1949">
                  <c:v>-2.8154877723765986E-3</c:v>
                </c:pt>
                <c:pt idx="1950">
                  <c:v>-7.6822999084049963E-3</c:v>
                </c:pt>
                <c:pt idx="1951">
                  <c:v>-1.0684947564588949E-2</c:v>
                </c:pt>
                <c:pt idx="1952">
                  <c:v>-1.3692106149038182E-2</c:v>
                </c:pt>
                <c:pt idx="1953">
                  <c:v>-1.4701256438141885E-2</c:v>
                </c:pt>
                <c:pt idx="1954">
                  <c:v>-1.6175937477826249E-2</c:v>
                </c:pt>
                <c:pt idx="1955">
                  <c:v>-1.8678835733804269E-2</c:v>
                </c:pt>
                <c:pt idx="1956">
                  <c:v>-2.0662050612892689E-2</c:v>
                </c:pt>
                <c:pt idx="1957">
                  <c:v>-2.3087913453082982E-2</c:v>
                </c:pt>
                <c:pt idx="1958">
                  <c:v>-2.5927628856759897E-2</c:v>
                </c:pt>
                <c:pt idx="1959">
                  <c:v>-2.7572101518065346E-2</c:v>
                </c:pt>
                <c:pt idx="1960">
                  <c:v>-2.981471794132403E-2</c:v>
                </c:pt>
                <c:pt idx="1961">
                  <c:v>-3.0198445906166591E-2</c:v>
                </c:pt>
                <c:pt idx="1962">
                  <c:v>-2.92899238563624E-2</c:v>
                </c:pt>
                <c:pt idx="1963">
                  <c:v>-2.7755379689835314E-2</c:v>
                </c:pt>
                <c:pt idx="1964">
                  <c:v>-2.5187596252874617E-2</c:v>
                </c:pt>
                <c:pt idx="1965">
                  <c:v>-2.0091383103397486E-2</c:v>
                </c:pt>
                <c:pt idx="1966">
                  <c:v>-1.5881691918361286E-2</c:v>
                </c:pt>
                <c:pt idx="1967">
                  <c:v>-1.3340824425398537E-2</c:v>
                </c:pt>
                <c:pt idx="1968">
                  <c:v>-9.822138600477202E-3</c:v>
                </c:pt>
                <c:pt idx="1969">
                  <c:v>-6.8906546050981716E-3</c:v>
                </c:pt>
                <c:pt idx="1970">
                  <c:v>-6.1072612441698789E-3</c:v>
                </c:pt>
                <c:pt idx="1971">
                  <c:v>-5.6658742280517134E-3</c:v>
                </c:pt>
                <c:pt idx="1972">
                  <c:v>-3.526004336686019E-3</c:v>
                </c:pt>
                <c:pt idx="1973">
                  <c:v>-1.4422260997375017E-3</c:v>
                </c:pt>
                <c:pt idx="1974">
                  <c:v>1.3386821898632572E-3</c:v>
                </c:pt>
                <c:pt idx="1975">
                  <c:v>4.1955442919637464E-3</c:v>
                </c:pt>
                <c:pt idx="1976">
                  <c:v>5.9029892797010566E-3</c:v>
                </c:pt>
                <c:pt idx="1977">
                  <c:v>6.1678067454574706E-3</c:v>
                </c:pt>
                <c:pt idx="1978">
                  <c:v>5.4025861481979791E-3</c:v>
                </c:pt>
                <c:pt idx="1979">
                  <c:v>4.0055168584384512E-3</c:v>
                </c:pt>
                <c:pt idx="1980">
                  <c:v>3.0675587515971189E-3</c:v>
                </c:pt>
                <c:pt idx="1981">
                  <c:v>5.8591153296353579E-3</c:v>
                </c:pt>
                <c:pt idx="1982">
                  <c:v>9.2409053297056228E-3</c:v>
                </c:pt>
                <c:pt idx="1983">
                  <c:v>1.3043021277595967E-2</c:v>
                </c:pt>
                <c:pt idx="1984">
                  <c:v>1.524993351923516E-2</c:v>
                </c:pt>
                <c:pt idx="1985">
                  <c:v>1.5473222802738705E-2</c:v>
                </c:pt>
                <c:pt idx="1986">
                  <c:v>1.542873752944748E-2</c:v>
                </c:pt>
                <c:pt idx="1987">
                  <c:v>1.4658949276715672E-2</c:v>
                </c:pt>
                <c:pt idx="1988">
                  <c:v>1.3778569286395018E-2</c:v>
                </c:pt>
                <c:pt idx="1989">
                  <c:v>1.2848648085423273E-2</c:v>
                </c:pt>
                <c:pt idx="1990">
                  <c:v>1.0152469461381632E-2</c:v>
                </c:pt>
                <c:pt idx="1991">
                  <c:v>7.6271064725930626E-3</c:v>
                </c:pt>
                <c:pt idx="1992">
                  <c:v>6.9893206356536081E-3</c:v>
                </c:pt>
                <c:pt idx="1993">
                  <c:v>5.8973387026847778E-3</c:v>
                </c:pt>
                <c:pt idx="1994">
                  <c:v>4.0178472592866553E-3</c:v>
                </c:pt>
                <c:pt idx="1995">
                  <c:v>3.0856697716323666E-3</c:v>
                </c:pt>
                <c:pt idx="1996">
                  <c:v>1.0630006866812665E-3</c:v>
                </c:pt>
                <c:pt idx="1997">
                  <c:v>-4.0721626893014239E-3</c:v>
                </c:pt>
                <c:pt idx="1998">
                  <c:v>-1.017820331313506E-2</c:v>
                </c:pt>
                <c:pt idx="1999">
                  <c:v>-1.7529424843743192E-2</c:v>
                </c:pt>
                <c:pt idx="2000">
                  <c:v>-2.3930983523832355E-2</c:v>
                </c:pt>
                <c:pt idx="2001">
                  <c:v>-2.9349777713099233E-2</c:v>
                </c:pt>
                <c:pt idx="2002">
                  <c:v>-3.2680686927865008E-2</c:v>
                </c:pt>
                <c:pt idx="2003">
                  <c:v>-3.5194701397779152E-2</c:v>
                </c:pt>
                <c:pt idx="2004">
                  <c:v>-3.774218687979327E-2</c:v>
                </c:pt>
                <c:pt idx="2005">
                  <c:v>-3.9036953396800904E-2</c:v>
                </c:pt>
                <c:pt idx="2006">
                  <c:v>-4.1174092114353397E-2</c:v>
                </c:pt>
                <c:pt idx="2007">
                  <c:v>-4.1393833192203064E-2</c:v>
                </c:pt>
                <c:pt idx="2008">
                  <c:v>-4.2688014647791164E-2</c:v>
                </c:pt>
                <c:pt idx="2009">
                  <c:v>-4.2411287503681366E-2</c:v>
                </c:pt>
                <c:pt idx="2010">
                  <c:v>-3.9859783931840705E-2</c:v>
                </c:pt>
                <c:pt idx="2011">
                  <c:v>-3.6590509342569674E-2</c:v>
                </c:pt>
                <c:pt idx="2012">
                  <c:v>-3.1358013779094369E-2</c:v>
                </c:pt>
                <c:pt idx="2013">
                  <c:v>-2.7114189975912507E-2</c:v>
                </c:pt>
                <c:pt idx="2014">
                  <c:v>-2.2220588600286258E-2</c:v>
                </c:pt>
                <c:pt idx="2015">
                  <c:v>-1.6774127896150161E-2</c:v>
                </c:pt>
                <c:pt idx="2016">
                  <c:v>-8.3354134139513592E-3</c:v>
                </c:pt>
                <c:pt idx="2017">
                  <c:v>1.0918392673638762E-4</c:v>
                </c:pt>
                <c:pt idx="2018">
                  <c:v>6.575520283947406E-3</c:v>
                </c:pt>
                <c:pt idx="2019">
                  <c:v>1.1489254478827244E-2</c:v>
                </c:pt>
                <c:pt idx="2020">
                  <c:v>1.4824020550759844E-2</c:v>
                </c:pt>
                <c:pt idx="2021">
                  <c:v>1.6594168600548572E-2</c:v>
                </c:pt>
                <c:pt idx="2022">
                  <c:v>2.0468808714183471E-2</c:v>
                </c:pt>
                <c:pt idx="2023">
                  <c:v>2.3905884348247187E-2</c:v>
                </c:pt>
                <c:pt idx="2024">
                  <c:v>2.7110971155303452E-2</c:v>
                </c:pt>
                <c:pt idx="2025">
                  <c:v>2.8323788007073334E-2</c:v>
                </c:pt>
                <c:pt idx="2026">
                  <c:v>2.8505069846887127E-2</c:v>
                </c:pt>
                <c:pt idx="2027">
                  <c:v>2.4751112338298714E-2</c:v>
                </c:pt>
                <c:pt idx="2028">
                  <c:v>1.8492631784376906E-2</c:v>
                </c:pt>
                <c:pt idx="2029">
                  <c:v>1.1127856442585318E-2</c:v>
                </c:pt>
                <c:pt idx="2030">
                  <c:v>5.424162643793958E-3</c:v>
                </c:pt>
                <c:pt idx="2031">
                  <c:v>1.6553130540593308E-3</c:v>
                </c:pt>
                <c:pt idx="2032">
                  <c:v>-2.3880548764622085E-3</c:v>
                </c:pt>
                <c:pt idx="2033">
                  <c:v>-4.3042978493707537E-3</c:v>
                </c:pt>
                <c:pt idx="2034">
                  <c:v>-5.7456468813651893E-3</c:v>
                </c:pt>
                <c:pt idx="2035">
                  <c:v>-6.4306491811557216E-3</c:v>
                </c:pt>
                <c:pt idx="2036">
                  <c:v>-7.4516293129515392E-3</c:v>
                </c:pt>
                <c:pt idx="2037">
                  <c:v>-1.0700390656015892E-2</c:v>
                </c:pt>
                <c:pt idx="2038">
                  <c:v>-1.3078088714055429E-2</c:v>
                </c:pt>
                <c:pt idx="2039">
                  <c:v>-1.5848204187930159E-2</c:v>
                </c:pt>
                <c:pt idx="2040">
                  <c:v>-1.6233331789685009E-2</c:v>
                </c:pt>
                <c:pt idx="2041">
                  <c:v>-1.402857394010368E-2</c:v>
                </c:pt>
                <c:pt idx="2042">
                  <c:v>-1.128648461383136E-2</c:v>
                </c:pt>
                <c:pt idx="2043">
                  <c:v>-9.9009086638985992E-3</c:v>
                </c:pt>
                <c:pt idx="2044">
                  <c:v>-9.6480934297961327E-3</c:v>
                </c:pt>
                <c:pt idx="2045">
                  <c:v>-7.8583684946375836E-3</c:v>
                </c:pt>
                <c:pt idx="2046">
                  <c:v>-8.352925123707498E-3</c:v>
                </c:pt>
                <c:pt idx="2047">
                  <c:v>-8.665370041723866E-3</c:v>
                </c:pt>
                <c:pt idx="2048">
                  <c:v>-1.0119029713351199E-2</c:v>
                </c:pt>
                <c:pt idx="2049">
                  <c:v>-1.4335386951202764E-2</c:v>
                </c:pt>
                <c:pt idx="2050">
                  <c:v>-1.4713688814127339E-2</c:v>
                </c:pt>
                <c:pt idx="2051">
                  <c:v>-1.6289862788148014E-2</c:v>
                </c:pt>
                <c:pt idx="2052">
                  <c:v>-1.7416326510344169E-2</c:v>
                </c:pt>
                <c:pt idx="2053">
                  <c:v>-1.5947554531040582E-2</c:v>
                </c:pt>
                <c:pt idx="2054">
                  <c:v>-1.5793893928662098E-2</c:v>
                </c:pt>
                <c:pt idx="2055">
                  <c:v>-1.4799759850740434E-2</c:v>
                </c:pt>
                <c:pt idx="2056">
                  <c:v>-1.4776615662078647E-2</c:v>
                </c:pt>
                <c:pt idx="2057">
                  <c:v>-1.5043430109664706E-2</c:v>
                </c:pt>
                <c:pt idx="2058">
                  <c:v>-1.5164479081227016E-2</c:v>
                </c:pt>
                <c:pt idx="2059">
                  <c:v>-1.6693413873434353E-2</c:v>
                </c:pt>
                <c:pt idx="2060">
                  <c:v>-1.8731729357236493E-2</c:v>
                </c:pt>
                <c:pt idx="2061">
                  <c:v>-1.8439421855598274E-2</c:v>
                </c:pt>
                <c:pt idx="2062">
                  <c:v>-1.6585242592360726E-2</c:v>
                </c:pt>
                <c:pt idx="2063">
                  <c:v>-1.3312478851517758E-2</c:v>
                </c:pt>
                <c:pt idx="2064">
                  <c:v>-9.6635429622398388E-3</c:v>
                </c:pt>
                <c:pt idx="2065">
                  <c:v>-6.8538608149956264E-3</c:v>
                </c:pt>
                <c:pt idx="2066">
                  <c:v>-5.3160674766081209E-3</c:v>
                </c:pt>
                <c:pt idx="2067">
                  <c:v>-5.2581703670333598E-3</c:v>
                </c:pt>
                <c:pt idx="2068">
                  <c:v>-3.8114927836536442E-3</c:v>
                </c:pt>
                <c:pt idx="2069">
                  <c:v>-2.1740202404961664E-3</c:v>
                </c:pt>
                <c:pt idx="2070">
                  <c:v>-7.6522433775839797E-4</c:v>
                </c:pt>
                <c:pt idx="2071">
                  <c:v>8.0378925140660957E-4</c:v>
                </c:pt>
                <c:pt idx="2072">
                  <c:v>1.358983093626974E-3</c:v>
                </c:pt>
                <c:pt idx="2073">
                  <c:v>4.7187508270537783E-4</c:v>
                </c:pt>
                <c:pt idx="2074">
                  <c:v>-6.0638808569259052E-4</c:v>
                </c:pt>
                <c:pt idx="2075">
                  <c:v>-5.5342833091891501E-4</c:v>
                </c:pt>
                <c:pt idx="2076">
                  <c:v>3.3377107094061939E-4</c:v>
                </c:pt>
                <c:pt idx="2077">
                  <c:v>-9.4607765272449514E-4</c:v>
                </c:pt>
                <c:pt idx="2078">
                  <c:v>-1.6162753420025211E-3</c:v>
                </c:pt>
                <c:pt idx="2079">
                  <c:v>-4.6319200031799375E-3</c:v>
                </c:pt>
                <c:pt idx="2080">
                  <c:v>-8.0799786343359326E-3</c:v>
                </c:pt>
                <c:pt idx="2081">
                  <c:v>-8.0920726763531702E-3</c:v>
                </c:pt>
                <c:pt idx="2082">
                  <c:v>-1.0542239474441278E-2</c:v>
                </c:pt>
                <c:pt idx="2083">
                  <c:v>-1.0299619430546905E-2</c:v>
                </c:pt>
                <c:pt idx="2084">
                  <c:v>-9.6304986080222883E-3</c:v>
                </c:pt>
                <c:pt idx="2085">
                  <c:v>-8.603788470182866E-3</c:v>
                </c:pt>
                <c:pt idx="2086">
                  <c:v>-7.6316508647508103E-3</c:v>
                </c:pt>
                <c:pt idx="2087">
                  <c:v>-7.1544056084293676E-3</c:v>
                </c:pt>
                <c:pt idx="2088">
                  <c:v>-6.0121000820293089E-3</c:v>
                </c:pt>
                <c:pt idx="2089">
                  <c:v>-5.0322548119271634E-3</c:v>
                </c:pt>
                <c:pt idx="2090">
                  <c:v>-4.905930057961097E-3</c:v>
                </c:pt>
                <c:pt idx="2091">
                  <c:v>-5.0069630051790116E-4</c:v>
                </c:pt>
                <c:pt idx="2092">
                  <c:v>7.3852514860785964E-3</c:v>
                </c:pt>
                <c:pt idx="2093">
                  <c:v>1.534672069097532E-2</c:v>
                </c:pt>
                <c:pt idx="2094">
                  <c:v>2.0808841527949231E-2</c:v>
                </c:pt>
                <c:pt idx="2095">
                  <c:v>2.6170402348762278E-2</c:v>
                </c:pt>
                <c:pt idx="2096">
                  <c:v>3.1114270009875163E-2</c:v>
                </c:pt>
                <c:pt idx="2097">
                  <c:v>3.5224984453140915E-2</c:v>
                </c:pt>
                <c:pt idx="2098">
                  <c:v>4.0737194975659564E-2</c:v>
                </c:pt>
                <c:pt idx="2099">
                  <c:v>4.4901052150434037E-2</c:v>
                </c:pt>
                <c:pt idx="2100">
                  <c:v>4.5619295628370769E-2</c:v>
                </c:pt>
                <c:pt idx="2101">
                  <c:v>4.6924186946482899E-2</c:v>
                </c:pt>
                <c:pt idx="2102">
                  <c:v>4.8948254654761617E-2</c:v>
                </c:pt>
                <c:pt idx="2103">
                  <c:v>4.9602784540494438E-2</c:v>
                </c:pt>
                <c:pt idx="2104">
                  <c:v>5.0817590892001885E-2</c:v>
                </c:pt>
                <c:pt idx="2105">
                  <c:v>5.0736190810086748E-2</c:v>
                </c:pt>
                <c:pt idx="2106">
                  <c:v>4.9106115536268424E-2</c:v>
                </c:pt>
                <c:pt idx="2107">
                  <c:v>4.6537747525261221E-2</c:v>
                </c:pt>
                <c:pt idx="2108">
                  <c:v>4.286599084564436E-2</c:v>
                </c:pt>
                <c:pt idx="2109">
                  <c:v>3.83890732091254E-2</c:v>
                </c:pt>
                <c:pt idx="2110">
                  <c:v>3.4457032882020046E-2</c:v>
                </c:pt>
                <c:pt idx="2111">
                  <c:v>3.181569962727869E-2</c:v>
                </c:pt>
                <c:pt idx="2112">
                  <c:v>2.8358850018071861E-2</c:v>
                </c:pt>
                <c:pt idx="2113">
                  <c:v>2.4544307010008058E-2</c:v>
                </c:pt>
                <c:pt idx="2114">
                  <c:v>2.1263407549438656E-2</c:v>
                </c:pt>
                <c:pt idx="2115">
                  <c:v>1.8456410144932375E-2</c:v>
                </c:pt>
                <c:pt idx="2116">
                  <c:v>1.6634582132588029E-2</c:v>
                </c:pt>
                <c:pt idx="2117">
                  <c:v>1.2869050538410804E-2</c:v>
                </c:pt>
                <c:pt idx="2118">
                  <c:v>8.4002933229165647E-3</c:v>
                </c:pt>
                <c:pt idx="2119">
                  <c:v>4.5256035710876281E-3</c:v>
                </c:pt>
                <c:pt idx="2120">
                  <c:v>-5.5552978276673405E-4</c:v>
                </c:pt>
                <c:pt idx="2121">
                  <c:v>-3.7333024919806381E-3</c:v>
                </c:pt>
                <c:pt idx="2122">
                  <c:v>-4.1264738480653127E-3</c:v>
                </c:pt>
                <c:pt idx="2123">
                  <c:v>-4.3047338464511269E-3</c:v>
                </c:pt>
                <c:pt idx="2124">
                  <c:v>-4.884777249983467E-3</c:v>
                </c:pt>
                <c:pt idx="2125">
                  <c:v>9.2990025046235127E-4</c:v>
                </c:pt>
                <c:pt idx="2126">
                  <c:v>1.6712936650046183E-3</c:v>
                </c:pt>
                <c:pt idx="2127">
                  <c:v>2.5341307475861192E-3</c:v>
                </c:pt>
                <c:pt idx="2128">
                  <c:v>4.0472577815335777E-3</c:v>
                </c:pt>
                <c:pt idx="2129">
                  <c:v>5.4540111615862469E-3</c:v>
                </c:pt>
                <c:pt idx="2130">
                  <c:v>3.3340875691719079E-3</c:v>
                </c:pt>
                <c:pt idx="2131">
                  <c:v>5.2142125154041917E-3</c:v>
                </c:pt>
                <c:pt idx="2132">
                  <c:v>1.2810472848000423E-2</c:v>
                </c:pt>
                <c:pt idx="2133">
                  <c:v>2.3780114267130455E-2</c:v>
                </c:pt>
                <c:pt idx="2134">
                  <c:v>3.0446839458161328E-2</c:v>
                </c:pt>
                <c:pt idx="2135">
                  <c:v>3.5719263892221208E-2</c:v>
                </c:pt>
                <c:pt idx="2136">
                  <c:v>3.5528069485301149E-2</c:v>
                </c:pt>
                <c:pt idx="2137">
                  <c:v>3.4242067049096457E-2</c:v>
                </c:pt>
                <c:pt idx="2138">
                  <c:v>2.9608826667838522E-2</c:v>
                </c:pt>
                <c:pt idx="2139">
                  <c:v>7.1594396594427227E-3</c:v>
                </c:pt>
                <c:pt idx="2140">
                  <c:v>-0.2780882352939375</c:v>
                </c:pt>
                <c:pt idx="2141">
                  <c:v>0</c:v>
                </c:pt>
              </c:numCache>
            </c:numRef>
          </c:yVal>
          <c:smooth val="1"/>
          <c:extLst>
            <c:ext xmlns:c16="http://schemas.microsoft.com/office/drawing/2014/chart" uri="{C3380CC4-5D6E-409C-BE32-E72D297353CC}">
              <c16:uniqueId val="{00000002-FD98-4736-A401-E35C5670F787}"/>
            </c:ext>
          </c:extLst>
        </c:ser>
        <c:dLbls>
          <c:showLegendKey val="0"/>
          <c:showVal val="0"/>
          <c:showCatName val="0"/>
          <c:showSerName val="0"/>
          <c:showPercent val="0"/>
          <c:showBubbleSize val="0"/>
        </c:dLbls>
        <c:axId val="8246288"/>
        <c:axId val="679818304"/>
      </c:scatterChart>
      <c:valAx>
        <c:axId val="738114944"/>
        <c:scaling>
          <c:orientation val="minMax"/>
          <c:min val="0"/>
        </c:scaling>
        <c:delete val="1"/>
        <c:axPos val="b"/>
        <c:numFmt formatCode="General" sourceLinked="1"/>
        <c:majorTickMark val="out"/>
        <c:minorTickMark val="in"/>
        <c:tickLblPos val="nextTo"/>
        <c:crossAx val="738375168"/>
        <c:crossesAt val="-2"/>
        <c:crossBetween val="midCat"/>
        <c:majorUnit val="20"/>
        <c:minorUnit val="2"/>
      </c:valAx>
      <c:valAx>
        <c:axId val="738375168"/>
        <c:scaling>
          <c:orientation val="minMax"/>
          <c:max val="130"/>
          <c:min val="30"/>
        </c:scaling>
        <c:delete val="0"/>
        <c:axPos val="l"/>
        <c:title>
          <c:tx>
            <c:rich>
              <a:bodyPr rot="-5400000" spcFirstLastPara="1" vertOverflow="ellipsis" vert="horz" wrap="square" anchor="ctr" anchorCtr="1"/>
              <a:lstStyle/>
              <a:p>
                <a:pPr>
                  <a:defRPr sz="2600" b="0" i="0" u="none" strike="noStrike" kern="1200" baseline="0">
                    <a:solidFill>
                      <a:srgbClr val="FF0000"/>
                    </a:solidFill>
                    <a:latin typeface="+mn-lt"/>
                    <a:ea typeface="+mn-ea"/>
                    <a:cs typeface="+mn-cs"/>
                  </a:defRPr>
                </a:pPr>
                <a:r>
                  <a:rPr lang="en-US" sz="2600" dirty="0">
                    <a:solidFill>
                      <a:srgbClr val="FF0000"/>
                    </a:solidFill>
                  </a:rPr>
                  <a:t>C'</a:t>
                </a:r>
                <a:r>
                  <a:rPr lang="en-US" sz="2600" baseline="0" dirty="0">
                    <a:solidFill>
                      <a:srgbClr val="FF0000"/>
                    </a:solidFill>
                  </a:rPr>
                  <a:t>(100kHz)/ </a:t>
                </a:r>
                <a:r>
                  <a:rPr lang="en-US" sz="2600" baseline="0" dirty="0" err="1">
                    <a:solidFill>
                      <a:srgbClr val="FF0000"/>
                    </a:solidFill>
                  </a:rPr>
                  <a:t>fF</a:t>
                </a:r>
                <a:endParaRPr lang="en-US" sz="2600" dirty="0">
                  <a:solidFill>
                    <a:srgbClr val="FF0000"/>
                  </a:solidFill>
                </a:endParaRPr>
              </a:p>
            </c:rich>
          </c:tx>
          <c:layout>
            <c:manualLayout>
              <c:xMode val="edge"/>
              <c:yMode val="edge"/>
              <c:x val="2.4844108112168604E-3"/>
              <c:y val="0.2139885862900977"/>
            </c:manualLayout>
          </c:layout>
          <c:overlay val="0"/>
          <c:spPr>
            <a:noFill/>
            <a:ln>
              <a:noFill/>
            </a:ln>
            <a:effectLst/>
          </c:spPr>
        </c:title>
        <c:numFmt formatCode="#,##0" sourceLinked="0"/>
        <c:majorTickMark val="out"/>
        <c:minorTickMark val="none"/>
        <c:tickLblPos val="nextTo"/>
        <c:spPr>
          <a:noFill/>
          <a:ln w="9525" cap="flat" cmpd="sng" algn="ctr">
            <a:solidFill>
              <a:srgbClr val="FF0000"/>
            </a:solidFill>
            <a:round/>
          </a:ln>
          <a:effectLst/>
        </c:spPr>
        <c:txPr>
          <a:bodyPr rot="-60000000" spcFirstLastPara="1" vertOverflow="ellipsis" vert="horz" wrap="square" anchor="ctr" anchorCtr="1"/>
          <a:lstStyle/>
          <a:p>
            <a:pPr>
              <a:defRPr sz="2400" b="0" i="0" u="none" strike="noStrike" kern="1200" baseline="0">
                <a:solidFill>
                  <a:srgbClr val="FF0000"/>
                </a:solidFill>
                <a:latin typeface="+mn-lt"/>
                <a:ea typeface="+mn-ea"/>
                <a:cs typeface="+mn-cs"/>
              </a:defRPr>
            </a:pPr>
            <a:endParaRPr lang="en-US"/>
          </a:p>
        </c:txPr>
        <c:crossAx val="738114944"/>
        <c:crosses val="autoZero"/>
        <c:crossBetween val="midCat"/>
      </c:valAx>
      <c:valAx>
        <c:axId val="679818304"/>
        <c:scaling>
          <c:orientation val="minMax"/>
          <c:max val="0.8"/>
          <c:min val="-0.4"/>
        </c:scaling>
        <c:delete val="0"/>
        <c:axPos val="r"/>
        <c:title>
          <c:tx>
            <c:rich>
              <a:bodyPr/>
              <a:lstStyle/>
              <a:p>
                <a:pPr>
                  <a:defRPr sz="2600">
                    <a:solidFill>
                      <a:schemeClr val="tx1">
                        <a:lumMod val="95000"/>
                        <a:lumOff val="5000"/>
                      </a:schemeClr>
                    </a:solidFill>
                  </a:defRPr>
                </a:pPr>
                <a:r>
                  <a:rPr lang="en-US" sz="2600" b="0" i="0" baseline="0">
                    <a:solidFill>
                      <a:schemeClr val="tx1">
                        <a:lumMod val="95000"/>
                        <a:lumOff val="5000"/>
                      </a:schemeClr>
                    </a:solidFill>
                    <a:effectLst/>
                  </a:rPr>
                  <a:t>d(C'100kHz)/dt (fF)</a:t>
                </a:r>
                <a:endParaRPr lang="en-GB" sz="2600">
                  <a:solidFill>
                    <a:schemeClr val="tx1">
                      <a:lumMod val="95000"/>
                      <a:lumOff val="5000"/>
                    </a:schemeClr>
                  </a:solidFill>
                  <a:effectLst/>
                </a:endParaRPr>
              </a:p>
            </c:rich>
          </c:tx>
          <c:layout>
            <c:manualLayout>
              <c:xMode val="edge"/>
              <c:yMode val="edge"/>
              <c:x val="0.9104175329436297"/>
              <c:y val="3.9199355324044782E-2"/>
            </c:manualLayout>
          </c:layout>
          <c:overlay val="0"/>
        </c:title>
        <c:numFmt formatCode="#,##0.0" sourceLinked="0"/>
        <c:majorTickMark val="out"/>
        <c:minorTickMark val="none"/>
        <c:tickLblPos val="nextTo"/>
        <c:spPr>
          <a:ln>
            <a:solidFill>
              <a:schemeClr val="tx1">
                <a:lumMod val="95000"/>
                <a:lumOff val="5000"/>
              </a:schemeClr>
            </a:solidFill>
          </a:ln>
        </c:spPr>
        <c:txPr>
          <a:bodyPr/>
          <a:lstStyle/>
          <a:p>
            <a:pPr>
              <a:defRPr sz="2400">
                <a:solidFill>
                  <a:schemeClr val="tx1">
                    <a:lumMod val="95000"/>
                    <a:lumOff val="5000"/>
                  </a:schemeClr>
                </a:solidFill>
              </a:defRPr>
            </a:pPr>
            <a:endParaRPr lang="en-US"/>
          </a:p>
        </c:txPr>
        <c:crossAx val="8246288"/>
        <c:crosses val="max"/>
        <c:crossBetween val="midCat"/>
      </c:valAx>
      <c:valAx>
        <c:axId val="8246288"/>
        <c:scaling>
          <c:orientation val="minMax"/>
        </c:scaling>
        <c:delete val="1"/>
        <c:axPos val="b"/>
        <c:numFmt formatCode="General" sourceLinked="1"/>
        <c:majorTickMark val="out"/>
        <c:minorTickMark val="none"/>
        <c:tickLblPos val="nextTo"/>
        <c:crossAx val="679818304"/>
        <c:crosses val="autoZero"/>
        <c:crossBetween val="midCat"/>
      </c:valAx>
      <c:spPr>
        <a:noFill/>
      </c:spPr>
    </c:plotArea>
    <c:plotVisOnly val="1"/>
    <c:dispBlanksAs val="gap"/>
    <c:showDLblsOverMax val="0"/>
  </c:chart>
  <c:spPr>
    <a:noFill/>
    <a:ln>
      <a:noFill/>
    </a:ln>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456858858820336"/>
          <c:y val="7.9429059829059831E-2"/>
          <c:w val="0.55602109540764011"/>
          <c:h val="0.67100561826216254"/>
        </c:manualLayout>
      </c:layout>
      <c:scatterChart>
        <c:scatterStyle val="smoothMarker"/>
        <c:varyColors val="0"/>
        <c:ser>
          <c:idx val="2"/>
          <c:order val="0"/>
          <c:tx>
            <c:strRef>
              <c:f>'Tslice100KHz_Ch4_F2 Core plot'!$F$2</c:f>
              <c:strCache>
                <c:ptCount val="1"/>
                <c:pt idx="0">
                  <c:v>C'(100 KHz)</c:v>
                </c:pt>
              </c:strCache>
            </c:strRef>
          </c:tx>
          <c:spPr>
            <a:ln w="12700">
              <a:solidFill>
                <a:srgbClr val="FF0000"/>
              </a:solidFill>
            </a:ln>
          </c:spPr>
          <c:marker>
            <c:symbol val="none"/>
          </c:marker>
          <c:xVal>
            <c:numRef>
              <c:f>'Tslice100KHz_Ch4_F2 Core plot'!$M$7:$M$4000</c:f>
              <c:numCache>
                <c:formatCode>General</c:formatCode>
                <c:ptCount val="399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formatCode="0.00">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3.399999999999892E-2</c:v>
                </c:pt>
                <c:pt idx="647">
                  <c:v>6.7000000000000171E-2</c:v>
                </c:pt>
                <c:pt idx="648">
                  <c:v>0.10000000000000142</c:v>
                </c:pt>
                <c:pt idx="649">
                  <c:v>0.13400000000000034</c:v>
                </c:pt>
                <c:pt idx="650">
                  <c:v>0.16700000000000159</c:v>
                </c:pt>
                <c:pt idx="651">
                  <c:v>0.19999999999999929</c:v>
                </c:pt>
                <c:pt idx="652">
                  <c:v>0.23400000000000176</c:v>
                </c:pt>
                <c:pt idx="653">
                  <c:v>0.26699999999999946</c:v>
                </c:pt>
                <c:pt idx="654">
                  <c:v>0.30000000000000071</c:v>
                </c:pt>
                <c:pt idx="655">
                  <c:v>0.33399999999999963</c:v>
                </c:pt>
                <c:pt idx="656">
                  <c:v>0.36700000000000088</c:v>
                </c:pt>
                <c:pt idx="657">
                  <c:v>0.40000000000000213</c:v>
                </c:pt>
                <c:pt idx="658">
                  <c:v>0.43400000000000105</c:v>
                </c:pt>
                <c:pt idx="659">
                  <c:v>0.46699999999999875</c:v>
                </c:pt>
                <c:pt idx="660">
                  <c:v>0.5</c:v>
                </c:pt>
                <c:pt idx="661">
                  <c:v>0.53399999999999892</c:v>
                </c:pt>
                <c:pt idx="662">
                  <c:v>0.56700000000000017</c:v>
                </c:pt>
                <c:pt idx="663">
                  <c:v>0.60000000000000142</c:v>
                </c:pt>
                <c:pt idx="664">
                  <c:v>0.63400000000000034</c:v>
                </c:pt>
                <c:pt idx="665">
                  <c:v>0.66700000000000159</c:v>
                </c:pt>
                <c:pt idx="666">
                  <c:v>0.69999999999999929</c:v>
                </c:pt>
                <c:pt idx="667">
                  <c:v>0.73400000000000176</c:v>
                </c:pt>
                <c:pt idx="668">
                  <c:v>0.76699999999999946</c:v>
                </c:pt>
                <c:pt idx="669">
                  <c:v>0.80000000000000071</c:v>
                </c:pt>
                <c:pt idx="670">
                  <c:v>0.83399999999999963</c:v>
                </c:pt>
                <c:pt idx="671">
                  <c:v>0.86700000000000088</c:v>
                </c:pt>
                <c:pt idx="672">
                  <c:v>0.90000000000000213</c:v>
                </c:pt>
                <c:pt idx="673">
                  <c:v>0.93400000000000105</c:v>
                </c:pt>
                <c:pt idx="674">
                  <c:v>0.96699999999999875</c:v>
                </c:pt>
                <c:pt idx="675">
                  <c:v>1</c:v>
                </c:pt>
                <c:pt idx="676">
                  <c:v>1.0339999999999989</c:v>
                </c:pt>
                <c:pt idx="677">
                  <c:v>1.0670000000000002</c:v>
                </c:pt>
                <c:pt idx="678">
                  <c:v>1.1000000000000014</c:v>
                </c:pt>
                <c:pt idx="679">
                  <c:v>1.1340000000000003</c:v>
                </c:pt>
                <c:pt idx="680">
                  <c:v>1.1670000000000016</c:v>
                </c:pt>
                <c:pt idx="681">
                  <c:v>1.1999999999999993</c:v>
                </c:pt>
                <c:pt idx="682">
                  <c:v>1.2340000000000018</c:v>
                </c:pt>
                <c:pt idx="683">
                  <c:v>1.2669999999999995</c:v>
                </c:pt>
                <c:pt idx="684">
                  <c:v>1.3000000000000007</c:v>
                </c:pt>
                <c:pt idx="685">
                  <c:v>1.3339999999999996</c:v>
                </c:pt>
                <c:pt idx="686">
                  <c:v>1.3670000000000009</c:v>
                </c:pt>
                <c:pt idx="687">
                  <c:v>1.4000000000000021</c:v>
                </c:pt>
                <c:pt idx="688">
                  <c:v>1.4340000000000011</c:v>
                </c:pt>
                <c:pt idx="689">
                  <c:v>1.4669999999999987</c:v>
                </c:pt>
                <c:pt idx="690">
                  <c:v>1.5</c:v>
                </c:pt>
                <c:pt idx="691">
                  <c:v>1.5339999999999989</c:v>
                </c:pt>
                <c:pt idx="692">
                  <c:v>1.5670000000000002</c:v>
                </c:pt>
                <c:pt idx="693">
                  <c:v>1.6000000000000014</c:v>
                </c:pt>
                <c:pt idx="694">
                  <c:v>1.6340000000000003</c:v>
                </c:pt>
                <c:pt idx="695">
                  <c:v>1.6670000000000016</c:v>
                </c:pt>
                <c:pt idx="696">
                  <c:v>1.6999999999999993</c:v>
                </c:pt>
                <c:pt idx="697">
                  <c:v>1.7340000000000018</c:v>
                </c:pt>
                <c:pt idx="698">
                  <c:v>1.7669999999999995</c:v>
                </c:pt>
                <c:pt idx="699">
                  <c:v>1.8000000000000007</c:v>
                </c:pt>
                <c:pt idx="700">
                  <c:v>1.8339999999999996</c:v>
                </c:pt>
                <c:pt idx="701">
                  <c:v>1.8670000000000009</c:v>
                </c:pt>
                <c:pt idx="702">
                  <c:v>1.9000000000000021</c:v>
                </c:pt>
                <c:pt idx="703">
                  <c:v>1.9340000000000011</c:v>
                </c:pt>
                <c:pt idx="704">
                  <c:v>1.9669999999999987</c:v>
                </c:pt>
                <c:pt idx="705">
                  <c:v>2</c:v>
                </c:pt>
                <c:pt idx="706">
                  <c:v>2.0339999999999989</c:v>
                </c:pt>
                <c:pt idx="707">
                  <c:v>2.0670000000000002</c:v>
                </c:pt>
                <c:pt idx="708">
                  <c:v>2.1000000000000014</c:v>
                </c:pt>
                <c:pt idx="709">
                  <c:v>2.1340000000000003</c:v>
                </c:pt>
                <c:pt idx="710">
                  <c:v>2.1670000000000016</c:v>
                </c:pt>
                <c:pt idx="711">
                  <c:v>2.1999999999999993</c:v>
                </c:pt>
                <c:pt idx="712">
                  <c:v>2.2340000000000018</c:v>
                </c:pt>
                <c:pt idx="713">
                  <c:v>2.2669999999999995</c:v>
                </c:pt>
                <c:pt idx="714">
                  <c:v>2.3000000000000007</c:v>
                </c:pt>
                <c:pt idx="715">
                  <c:v>2.3339999999999996</c:v>
                </c:pt>
                <c:pt idx="716">
                  <c:v>2.3670000000000009</c:v>
                </c:pt>
                <c:pt idx="717">
                  <c:v>2.4000000000000021</c:v>
                </c:pt>
                <c:pt idx="718">
                  <c:v>2.4340000000000011</c:v>
                </c:pt>
                <c:pt idx="719">
                  <c:v>2.4669999999999987</c:v>
                </c:pt>
                <c:pt idx="720">
                  <c:v>2.5</c:v>
                </c:pt>
                <c:pt idx="721">
                  <c:v>2.5339999999999989</c:v>
                </c:pt>
                <c:pt idx="722">
                  <c:v>2.5670000000000002</c:v>
                </c:pt>
                <c:pt idx="723">
                  <c:v>2.6000000000000014</c:v>
                </c:pt>
                <c:pt idx="724">
                  <c:v>2.6340000000000003</c:v>
                </c:pt>
                <c:pt idx="725">
                  <c:v>2.6670000000000016</c:v>
                </c:pt>
                <c:pt idx="726">
                  <c:v>2.6999999999999993</c:v>
                </c:pt>
                <c:pt idx="727">
                  <c:v>2.7340000000000018</c:v>
                </c:pt>
                <c:pt idx="728">
                  <c:v>2.7669999999999995</c:v>
                </c:pt>
                <c:pt idx="729">
                  <c:v>2.8000000000000007</c:v>
                </c:pt>
                <c:pt idx="730">
                  <c:v>2.8339999999999996</c:v>
                </c:pt>
                <c:pt idx="731">
                  <c:v>2.8670000000000009</c:v>
                </c:pt>
                <c:pt idx="732">
                  <c:v>2.9000000000000021</c:v>
                </c:pt>
                <c:pt idx="733">
                  <c:v>2.9329999999999998</c:v>
                </c:pt>
                <c:pt idx="734">
                  <c:v>2.9669999999999987</c:v>
                </c:pt>
                <c:pt idx="735">
                  <c:v>3</c:v>
                </c:pt>
                <c:pt idx="736">
                  <c:v>3.0339999999999989</c:v>
                </c:pt>
                <c:pt idx="737">
                  <c:v>3.0670000000000002</c:v>
                </c:pt>
                <c:pt idx="738">
                  <c:v>3.1000000000000014</c:v>
                </c:pt>
                <c:pt idx="739">
                  <c:v>3.1329999999999991</c:v>
                </c:pt>
                <c:pt idx="740">
                  <c:v>3.1670000000000016</c:v>
                </c:pt>
                <c:pt idx="741">
                  <c:v>3.1999999999999993</c:v>
                </c:pt>
                <c:pt idx="742">
                  <c:v>3.2340000000000018</c:v>
                </c:pt>
                <c:pt idx="743">
                  <c:v>3.2669999999999995</c:v>
                </c:pt>
                <c:pt idx="744">
                  <c:v>3.3000000000000007</c:v>
                </c:pt>
                <c:pt idx="745">
                  <c:v>3.3339999999999996</c:v>
                </c:pt>
                <c:pt idx="746">
                  <c:v>3.3670000000000009</c:v>
                </c:pt>
                <c:pt idx="747">
                  <c:v>3.4000000000000021</c:v>
                </c:pt>
                <c:pt idx="748">
                  <c:v>3.4329999999999998</c:v>
                </c:pt>
                <c:pt idx="749">
                  <c:v>3.4669999999999987</c:v>
                </c:pt>
                <c:pt idx="750">
                  <c:v>3.5</c:v>
                </c:pt>
                <c:pt idx="751">
                  <c:v>3.5339999999999989</c:v>
                </c:pt>
                <c:pt idx="752">
                  <c:v>3.5670000000000002</c:v>
                </c:pt>
                <c:pt idx="753">
                  <c:v>3.6000000000000014</c:v>
                </c:pt>
                <c:pt idx="754">
                  <c:v>3.6329999999999991</c:v>
                </c:pt>
                <c:pt idx="755">
                  <c:v>3.6670000000000016</c:v>
                </c:pt>
                <c:pt idx="756">
                  <c:v>3.6999999999999993</c:v>
                </c:pt>
                <c:pt idx="757">
                  <c:v>3.7340000000000018</c:v>
                </c:pt>
                <c:pt idx="758">
                  <c:v>3.7669999999999995</c:v>
                </c:pt>
                <c:pt idx="759">
                  <c:v>3.8000000000000007</c:v>
                </c:pt>
                <c:pt idx="760">
                  <c:v>3.8339999999999996</c:v>
                </c:pt>
                <c:pt idx="761">
                  <c:v>3.8670000000000009</c:v>
                </c:pt>
                <c:pt idx="762">
                  <c:v>3.9000000000000021</c:v>
                </c:pt>
                <c:pt idx="763">
                  <c:v>3.9329999999999998</c:v>
                </c:pt>
                <c:pt idx="764">
                  <c:v>3.9669999999999987</c:v>
                </c:pt>
                <c:pt idx="765">
                  <c:v>4</c:v>
                </c:pt>
                <c:pt idx="766">
                  <c:v>4.0339999999999989</c:v>
                </c:pt>
                <c:pt idx="767">
                  <c:v>4.0670000000000002</c:v>
                </c:pt>
                <c:pt idx="768">
                  <c:v>4.1000000000000014</c:v>
                </c:pt>
                <c:pt idx="769">
                  <c:v>4.1329999999999991</c:v>
                </c:pt>
                <c:pt idx="770">
                  <c:v>4.1670000000000016</c:v>
                </c:pt>
                <c:pt idx="771">
                  <c:v>4.1999999999999993</c:v>
                </c:pt>
                <c:pt idx="772">
                  <c:v>4.2340000000000018</c:v>
                </c:pt>
                <c:pt idx="773">
                  <c:v>4.2669999999999995</c:v>
                </c:pt>
                <c:pt idx="774">
                  <c:v>4.3000000000000007</c:v>
                </c:pt>
                <c:pt idx="775">
                  <c:v>4.3339999999999996</c:v>
                </c:pt>
                <c:pt idx="776">
                  <c:v>4.3670000000000009</c:v>
                </c:pt>
                <c:pt idx="777">
                  <c:v>4.4000000000000021</c:v>
                </c:pt>
                <c:pt idx="778">
                  <c:v>4.4329999999999998</c:v>
                </c:pt>
                <c:pt idx="779">
                  <c:v>4.4669999999999987</c:v>
                </c:pt>
                <c:pt idx="780">
                  <c:v>4.5</c:v>
                </c:pt>
                <c:pt idx="781">
                  <c:v>4.5339999999999989</c:v>
                </c:pt>
                <c:pt idx="782">
                  <c:v>4.5670000000000002</c:v>
                </c:pt>
                <c:pt idx="783">
                  <c:v>4.6000000000000014</c:v>
                </c:pt>
                <c:pt idx="784">
                  <c:v>4.6329999999999991</c:v>
                </c:pt>
                <c:pt idx="785">
                  <c:v>4.6670000000000016</c:v>
                </c:pt>
                <c:pt idx="786">
                  <c:v>4.6999999999999993</c:v>
                </c:pt>
                <c:pt idx="787">
                  <c:v>4.7340000000000018</c:v>
                </c:pt>
                <c:pt idx="788">
                  <c:v>4.7669999999999995</c:v>
                </c:pt>
                <c:pt idx="789">
                  <c:v>4.8000000000000007</c:v>
                </c:pt>
                <c:pt idx="790">
                  <c:v>4.8339999999999996</c:v>
                </c:pt>
                <c:pt idx="791">
                  <c:v>4.8670000000000009</c:v>
                </c:pt>
                <c:pt idx="792">
                  <c:v>4.9000000000000021</c:v>
                </c:pt>
                <c:pt idx="793">
                  <c:v>4.9329999999999998</c:v>
                </c:pt>
                <c:pt idx="794">
                  <c:v>4.9669999999999987</c:v>
                </c:pt>
                <c:pt idx="795">
                  <c:v>5</c:v>
                </c:pt>
                <c:pt idx="796">
                  <c:v>5.0339999999999989</c:v>
                </c:pt>
                <c:pt idx="797">
                  <c:v>5.0670000000000002</c:v>
                </c:pt>
                <c:pt idx="798">
                  <c:v>5.1000000000000014</c:v>
                </c:pt>
                <c:pt idx="799">
                  <c:v>5.1329999999999991</c:v>
                </c:pt>
                <c:pt idx="800">
                  <c:v>5.1670000000000016</c:v>
                </c:pt>
                <c:pt idx="801">
                  <c:v>5.1999999999999993</c:v>
                </c:pt>
                <c:pt idx="802">
                  <c:v>5.2340000000000018</c:v>
                </c:pt>
                <c:pt idx="803">
                  <c:v>5.2669999999999995</c:v>
                </c:pt>
                <c:pt idx="804">
                  <c:v>5.3000000000000007</c:v>
                </c:pt>
                <c:pt idx="805">
                  <c:v>5.3339999999999996</c:v>
                </c:pt>
                <c:pt idx="806">
                  <c:v>5.3670000000000009</c:v>
                </c:pt>
                <c:pt idx="807">
                  <c:v>5.4000000000000021</c:v>
                </c:pt>
                <c:pt idx="808">
                  <c:v>5.4329999999999998</c:v>
                </c:pt>
                <c:pt idx="809">
                  <c:v>5.4669999999999987</c:v>
                </c:pt>
                <c:pt idx="810">
                  <c:v>5.5</c:v>
                </c:pt>
                <c:pt idx="811">
                  <c:v>5.5339999999999989</c:v>
                </c:pt>
                <c:pt idx="812">
                  <c:v>5.5670000000000002</c:v>
                </c:pt>
                <c:pt idx="813">
                  <c:v>5.6000000000000014</c:v>
                </c:pt>
                <c:pt idx="814">
                  <c:v>5.6329999999999991</c:v>
                </c:pt>
                <c:pt idx="815">
                  <c:v>5.6670000000000016</c:v>
                </c:pt>
                <c:pt idx="816">
                  <c:v>5.6999999999999993</c:v>
                </c:pt>
                <c:pt idx="817">
                  <c:v>5.7340000000000018</c:v>
                </c:pt>
                <c:pt idx="818">
                  <c:v>5.7669999999999995</c:v>
                </c:pt>
                <c:pt idx="819">
                  <c:v>5.8000000000000007</c:v>
                </c:pt>
                <c:pt idx="820">
                  <c:v>5.8339999999999996</c:v>
                </c:pt>
                <c:pt idx="821">
                  <c:v>5.8670000000000009</c:v>
                </c:pt>
                <c:pt idx="822">
                  <c:v>5.9000000000000021</c:v>
                </c:pt>
                <c:pt idx="823">
                  <c:v>5.9329999999999998</c:v>
                </c:pt>
                <c:pt idx="824">
                  <c:v>5.9669999999999987</c:v>
                </c:pt>
                <c:pt idx="825">
                  <c:v>6</c:v>
                </c:pt>
                <c:pt idx="826">
                  <c:v>6.0339999999999989</c:v>
                </c:pt>
                <c:pt idx="827">
                  <c:v>6.0670000000000002</c:v>
                </c:pt>
                <c:pt idx="828">
                  <c:v>6.1000000000000014</c:v>
                </c:pt>
                <c:pt idx="829">
                  <c:v>6.1329999999999991</c:v>
                </c:pt>
                <c:pt idx="830">
                  <c:v>6.1670000000000016</c:v>
                </c:pt>
                <c:pt idx="831">
                  <c:v>6.1999999999999993</c:v>
                </c:pt>
                <c:pt idx="832">
                  <c:v>6.2340000000000018</c:v>
                </c:pt>
                <c:pt idx="833">
                  <c:v>6.2669999999999995</c:v>
                </c:pt>
                <c:pt idx="834">
                  <c:v>6.3000000000000007</c:v>
                </c:pt>
                <c:pt idx="835">
                  <c:v>6.3339999999999996</c:v>
                </c:pt>
                <c:pt idx="836">
                  <c:v>6.3670000000000009</c:v>
                </c:pt>
                <c:pt idx="837">
                  <c:v>6.4000000000000021</c:v>
                </c:pt>
                <c:pt idx="838">
                  <c:v>6.4329999999999998</c:v>
                </c:pt>
                <c:pt idx="839">
                  <c:v>6.4669999999999987</c:v>
                </c:pt>
                <c:pt idx="840">
                  <c:v>6.5</c:v>
                </c:pt>
                <c:pt idx="841">
                  <c:v>6.5339999999999989</c:v>
                </c:pt>
                <c:pt idx="842">
                  <c:v>6.5670000000000002</c:v>
                </c:pt>
                <c:pt idx="843">
                  <c:v>6.6000000000000014</c:v>
                </c:pt>
                <c:pt idx="844">
                  <c:v>6.6329999999999991</c:v>
                </c:pt>
                <c:pt idx="845">
                  <c:v>6.6670000000000016</c:v>
                </c:pt>
                <c:pt idx="846">
                  <c:v>6.6999999999999993</c:v>
                </c:pt>
                <c:pt idx="847">
                  <c:v>6.7340000000000018</c:v>
                </c:pt>
                <c:pt idx="848">
                  <c:v>6.7669999999999995</c:v>
                </c:pt>
                <c:pt idx="849">
                  <c:v>6.8000000000000007</c:v>
                </c:pt>
                <c:pt idx="850">
                  <c:v>6.8339999999999996</c:v>
                </c:pt>
                <c:pt idx="851">
                  <c:v>6.8670000000000009</c:v>
                </c:pt>
                <c:pt idx="852">
                  <c:v>6.9000000000000021</c:v>
                </c:pt>
                <c:pt idx="853">
                  <c:v>6.9329999999999998</c:v>
                </c:pt>
                <c:pt idx="854">
                  <c:v>6.9669999999999987</c:v>
                </c:pt>
                <c:pt idx="855">
                  <c:v>7</c:v>
                </c:pt>
                <c:pt idx="856">
                  <c:v>7.0339999999999989</c:v>
                </c:pt>
                <c:pt idx="857">
                  <c:v>7.0670000000000002</c:v>
                </c:pt>
                <c:pt idx="858">
                  <c:v>7.1000000000000014</c:v>
                </c:pt>
                <c:pt idx="859">
                  <c:v>7.1329999999999991</c:v>
                </c:pt>
                <c:pt idx="860">
                  <c:v>7.1670000000000016</c:v>
                </c:pt>
                <c:pt idx="861">
                  <c:v>7.1999999999999993</c:v>
                </c:pt>
                <c:pt idx="862">
                  <c:v>7.2340000000000018</c:v>
                </c:pt>
                <c:pt idx="863">
                  <c:v>7.2669999999999995</c:v>
                </c:pt>
                <c:pt idx="864">
                  <c:v>7.3000000000000007</c:v>
                </c:pt>
                <c:pt idx="865">
                  <c:v>7.3339999999999996</c:v>
                </c:pt>
                <c:pt idx="866">
                  <c:v>7.3670000000000009</c:v>
                </c:pt>
                <c:pt idx="867">
                  <c:v>7.4000000000000021</c:v>
                </c:pt>
                <c:pt idx="868">
                  <c:v>7.4329999999999998</c:v>
                </c:pt>
                <c:pt idx="869">
                  <c:v>7.4669999999999987</c:v>
                </c:pt>
                <c:pt idx="870">
                  <c:v>7.5</c:v>
                </c:pt>
                <c:pt idx="871">
                  <c:v>7.5339999999999989</c:v>
                </c:pt>
                <c:pt idx="872">
                  <c:v>7.5670000000000002</c:v>
                </c:pt>
                <c:pt idx="873">
                  <c:v>7.6000000000000014</c:v>
                </c:pt>
                <c:pt idx="874">
                  <c:v>7.6329999999999991</c:v>
                </c:pt>
                <c:pt idx="875">
                  <c:v>7.6670000000000016</c:v>
                </c:pt>
                <c:pt idx="876">
                  <c:v>7.6999999999999993</c:v>
                </c:pt>
                <c:pt idx="877">
                  <c:v>7.7340000000000018</c:v>
                </c:pt>
                <c:pt idx="878">
                  <c:v>7.7669999999999995</c:v>
                </c:pt>
                <c:pt idx="879">
                  <c:v>7.8000000000000007</c:v>
                </c:pt>
                <c:pt idx="880">
                  <c:v>7.8339999999999996</c:v>
                </c:pt>
                <c:pt idx="881">
                  <c:v>7.8670000000000009</c:v>
                </c:pt>
                <c:pt idx="882">
                  <c:v>7.9000000000000021</c:v>
                </c:pt>
                <c:pt idx="883">
                  <c:v>7.9329999999999998</c:v>
                </c:pt>
                <c:pt idx="884">
                  <c:v>7.9669999999999987</c:v>
                </c:pt>
                <c:pt idx="885">
                  <c:v>8</c:v>
                </c:pt>
                <c:pt idx="886">
                  <c:v>8.0339999999999989</c:v>
                </c:pt>
                <c:pt idx="887">
                  <c:v>8.0670000000000002</c:v>
                </c:pt>
                <c:pt idx="888">
                  <c:v>8.1000000000000014</c:v>
                </c:pt>
                <c:pt idx="889">
                  <c:v>8.1329999999999991</c:v>
                </c:pt>
                <c:pt idx="890">
                  <c:v>8.1670000000000016</c:v>
                </c:pt>
                <c:pt idx="891">
                  <c:v>8.1999999999999993</c:v>
                </c:pt>
                <c:pt idx="892">
                  <c:v>8.2340000000000018</c:v>
                </c:pt>
                <c:pt idx="893">
                  <c:v>8.2669999999999995</c:v>
                </c:pt>
                <c:pt idx="894">
                  <c:v>8.3000000000000007</c:v>
                </c:pt>
                <c:pt idx="895">
                  <c:v>8.3339999999999996</c:v>
                </c:pt>
                <c:pt idx="896">
                  <c:v>8.3670000000000009</c:v>
                </c:pt>
                <c:pt idx="897">
                  <c:v>8.4000000000000021</c:v>
                </c:pt>
                <c:pt idx="898">
                  <c:v>8.4329999999999998</c:v>
                </c:pt>
                <c:pt idx="899">
                  <c:v>8.4669999999999987</c:v>
                </c:pt>
                <c:pt idx="900">
                  <c:v>8.5</c:v>
                </c:pt>
                <c:pt idx="901">
                  <c:v>8.5339999999999989</c:v>
                </c:pt>
                <c:pt idx="902">
                  <c:v>8.5670000000000002</c:v>
                </c:pt>
                <c:pt idx="903">
                  <c:v>8.6000000000000014</c:v>
                </c:pt>
                <c:pt idx="904">
                  <c:v>8.6329999999999991</c:v>
                </c:pt>
                <c:pt idx="905">
                  <c:v>8.6670000000000016</c:v>
                </c:pt>
                <c:pt idx="906">
                  <c:v>8.6999999999999993</c:v>
                </c:pt>
                <c:pt idx="907">
                  <c:v>8.7340000000000018</c:v>
                </c:pt>
                <c:pt idx="908">
                  <c:v>8.7669999999999995</c:v>
                </c:pt>
                <c:pt idx="909">
                  <c:v>8.8000000000000007</c:v>
                </c:pt>
                <c:pt idx="910">
                  <c:v>8.8339999999999996</c:v>
                </c:pt>
                <c:pt idx="911">
                  <c:v>8.8670000000000009</c:v>
                </c:pt>
                <c:pt idx="912">
                  <c:v>8.9000000000000021</c:v>
                </c:pt>
                <c:pt idx="913">
                  <c:v>8.9329999999999998</c:v>
                </c:pt>
                <c:pt idx="914">
                  <c:v>8.9669999999999987</c:v>
                </c:pt>
                <c:pt idx="915">
                  <c:v>9</c:v>
                </c:pt>
                <c:pt idx="916">
                  <c:v>9.0339999999999989</c:v>
                </c:pt>
                <c:pt idx="917">
                  <c:v>9.0670000000000002</c:v>
                </c:pt>
                <c:pt idx="918">
                  <c:v>9.1000000000000014</c:v>
                </c:pt>
                <c:pt idx="919">
                  <c:v>9.1329999999999991</c:v>
                </c:pt>
                <c:pt idx="920">
                  <c:v>9.1670000000000016</c:v>
                </c:pt>
                <c:pt idx="921">
                  <c:v>9.1999999999999993</c:v>
                </c:pt>
                <c:pt idx="922">
                  <c:v>9.2340000000000018</c:v>
                </c:pt>
                <c:pt idx="923">
                  <c:v>9.2669999999999995</c:v>
                </c:pt>
                <c:pt idx="924">
                  <c:v>9.3000000000000007</c:v>
                </c:pt>
                <c:pt idx="925">
                  <c:v>9.3339999999999996</c:v>
                </c:pt>
                <c:pt idx="926">
                  <c:v>9.3670000000000009</c:v>
                </c:pt>
                <c:pt idx="927">
                  <c:v>9.4000000000000021</c:v>
                </c:pt>
                <c:pt idx="928">
                  <c:v>9.4329999999999998</c:v>
                </c:pt>
                <c:pt idx="929">
                  <c:v>9.4669999999999987</c:v>
                </c:pt>
                <c:pt idx="930">
                  <c:v>9.5</c:v>
                </c:pt>
                <c:pt idx="931">
                  <c:v>9.5339999999999989</c:v>
                </c:pt>
                <c:pt idx="932">
                  <c:v>9.5670000000000002</c:v>
                </c:pt>
                <c:pt idx="933">
                  <c:v>9.6000000000000014</c:v>
                </c:pt>
                <c:pt idx="934">
                  <c:v>9.6340000000000003</c:v>
                </c:pt>
                <c:pt idx="935">
                  <c:v>9.6670000000000016</c:v>
                </c:pt>
                <c:pt idx="936">
                  <c:v>9.6999999999999993</c:v>
                </c:pt>
                <c:pt idx="937">
                  <c:v>9.7330000000000005</c:v>
                </c:pt>
                <c:pt idx="938">
                  <c:v>9.7669999999999995</c:v>
                </c:pt>
                <c:pt idx="939">
                  <c:v>9.8000000000000007</c:v>
                </c:pt>
                <c:pt idx="940">
                  <c:v>9.833000000000002</c:v>
                </c:pt>
                <c:pt idx="941">
                  <c:v>9.8670000000000009</c:v>
                </c:pt>
                <c:pt idx="942">
                  <c:v>9.9000000000000021</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10.333000000000002</c:v>
                </c:pt>
                <c:pt idx="956">
                  <c:v>10.367000000000001</c:v>
                </c:pt>
                <c:pt idx="957">
                  <c:v>10.400000000000002</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17.066000000000003</c:v>
                </c:pt>
                <c:pt idx="1158">
                  <c:v>17.100000000000001</c:v>
                </c:pt>
                <c:pt idx="1159">
                  <c:v>17.133000000000003</c:v>
                </c:pt>
                <c:pt idx="1160">
                  <c:v>17.166000000000004</c:v>
                </c:pt>
                <c:pt idx="1161">
                  <c:v>17.200000000000003</c:v>
                </c:pt>
                <c:pt idx="1162">
                  <c:v>17.232999999999997</c:v>
                </c:pt>
                <c:pt idx="1163">
                  <c:v>17.265999999999998</c:v>
                </c:pt>
                <c:pt idx="1164">
                  <c:v>17.299999999999997</c:v>
                </c:pt>
                <c:pt idx="1165">
                  <c:v>17.332999999999998</c:v>
                </c:pt>
                <c:pt idx="1166">
                  <c:v>17.366</c:v>
                </c:pt>
                <c:pt idx="1167">
                  <c:v>17.399999999999999</c:v>
                </c:pt>
                <c:pt idx="1168">
                  <c:v>17.433</c:v>
                </c:pt>
                <c:pt idx="1169">
                  <c:v>17.466000000000001</c:v>
                </c:pt>
                <c:pt idx="1170">
                  <c:v>17.5</c:v>
                </c:pt>
                <c:pt idx="1171">
                  <c:v>17.533000000000001</c:v>
                </c:pt>
                <c:pt idx="1172">
                  <c:v>17.566000000000003</c:v>
                </c:pt>
                <c:pt idx="1173">
                  <c:v>17.600000000000001</c:v>
                </c:pt>
                <c:pt idx="1174">
                  <c:v>17.633000000000003</c:v>
                </c:pt>
                <c:pt idx="1175">
                  <c:v>17.666000000000004</c:v>
                </c:pt>
                <c:pt idx="1176">
                  <c:v>17.700000000000003</c:v>
                </c:pt>
                <c:pt idx="1177">
                  <c:v>17.732999999999997</c:v>
                </c:pt>
                <c:pt idx="1178">
                  <c:v>17.765999999999998</c:v>
                </c:pt>
                <c:pt idx="1179">
                  <c:v>17.799999999999997</c:v>
                </c:pt>
                <c:pt idx="1180">
                  <c:v>17.832999999999998</c:v>
                </c:pt>
                <c:pt idx="1181">
                  <c:v>17.866</c:v>
                </c:pt>
                <c:pt idx="1182">
                  <c:v>17.899999999999999</c:v>
                </c:pt>
                <c:pt idx="1183">
                  <c:v>17.933</c:v>
                </c:pt>
                <c:pt idx="1184">
                  <c:v>17.966000000000001</c:v>
                </c:pt>
                <c:pt idx="1185">
                  <c:v>18</c:v>
                </c:pt>
                <c:pt idx="1186">
                  <c:v>18.033000000000001</c:v>
                </c:pt>
                <c:pt idx="1187">
                  <c:v>18.066000000000003</c:v>
                </c:pt>
                <c:pt idx="1188">
                  <c:v>18.100000000000001</c:v>
                </c:pt>
                <c:pt idx="1189">
                  <c:v>18.133000000000003</c:v>
                </c:pt>
                <c:pt idx="1190">
                  <c:v>18.166000000000004</c:v>
                </c:pt>
                <c:pt idx="1191">
                  <c:v>18.200000000000003</c:v>
                </c:pt>
                <c:pt idx="1192">
                  <c:v>18.232999999999997</c:v>
                </c:pt>
                <c:pt idx="1193">
                  <c:v>18.265999999999998</c:v>
                </c:pt>
                <c:pt idx="1194">
                  <c:v>18.299999999999997</c:v>
                </c:pt>
                <c:pt idx="1195">
                  <c:v>18.332999999999998</c:v>
                </c:pt>
                <c:pt idx="1196">
                  <c:v>18.366</c:v>
                </c:pt>
                <c:pt idx="1197">
                  <c:v>18.399999999999999</c:v>
                </c:pt>
                <c:pt idx="1198">
                  <c:v>18.433</c:v>
                </c:pt>
                <c:pt idx="1199">
                  <c:v>18.466000000000001</c:v>
                </c:pt>
                <c:pt idx="1200">
                  <c:v>18.5</c:v>
                </c:pt>
                <c:pt idx="1201">
                  <c:v>18.533000000000001</c:v>
                </c:pt>
                <c:pt idx="1202">
                  <c:v>18.566000000000003</c:v>
                </c:pt>
                <c:pt idx="1203">
                  <c:v>18.600000000000001</c:v>
                </c:pt>
                <c:pt idx="1204">
                  <c:v>18.633000000000003</c:v>
                </c:pt>
                <c:pt idx="1205">
                  <c:v>18.666000000000004</c:v>
                </c:pt>
                <c:pt idx="1206">
                  <c:v>18.700000000000003</c:v>
                </c:pt>
                <c:pt idx="1207">
                  <c:v>18.732999999999997</c:v>
                </c:pt>
                <c:pt idx="1208">
                  <c:v>18.765999999999998</c:v>
                </c:pt>
                <c:pt idx="1209">
                  <c:v>18.799999999999997</c:v>
                </c:pt>
                <c:pt idx="1210">
                  <c:v>18.832999999999998</c:v>
                </c:pt>
                <c:pt idx="1211">
                  <c:v>18.866</c:v>
                </c:pt>
                <c:pt idx="1212">
                  <c:v>18.899999999999999</c:v>
                </c:pt>
                <c:pt idx="1213">
                  <c:v>18.933</c:v>
                </c:pt>
                <c:pt idx="1214">
                  <c:v>18.966000000000001</c:v>
                </c:pt>
                <c:pt idx="1215">
                  <c:v>19</c:v>
                </c:pt>
                <c:pt idx="1216">
                  <c:v>19.033000000000001</c:v>
                </c:pt>
                <c:pt idx="1217">
                  <c:v>19.066000000000003</c:v>
                </c:pt>
                <c:pt idx="1218">
                  <c:v>19.100000000000001</c:v>
                </c:pt>
                <c:pt idx="1219">
                  <c:v>19.133000000000003</c:v>
                </c:pt>
                <c:pt idx="1220">
                  <c:v>19.166000000000004</c:v>
                </c:pt>
                <c:pt idx="1221">
                  <c:v>19.200000000000003</c:v>
                </c:pt>
                <c:pt idx="1222">
                  <c:v>19.232999999999997</c:v>
                </c:pt>
                <c:pt idx="1223">
                  <c:v>19.265999999999998</c:v>
                </c:pt>
                <c:pt idx="1224">
                  <c:v>19.299999999999997</c:v>
                </c:pt>
                <c:pt idx="1225">
                  <c:v>19.332999999999998</c:v>
                </c:pt>
                <c:pt idx="1226">
                  <c:v>19.366</c:v>
                </c:pt>
                <c:pt idx="1227">
                  <c:v>19.399999999999999</c:v>
                </c:pt>
                <c:pt idx="1228">
                  <c:v>19.433</c:v>
                </c:pt>
                <c:pt idx="1229">
                  <c:v>19.466000000000001</c:v>
                </c:pt>
                <c:pt idx="1230">
                  <c:v>19.5</c:v>
                </c:pt>
                <c:pt idx="1231">
                  <c:v>19.533000000000001</c:v>
                </c:pt>
                <c:pt idx="1232">
                  <c:v>19.566000000000003</c:v>
                </c:pt>
                <c:pt idx="1233">
                  <c:v>19.600000000000001</c:v>
                </c:pt>
                <c:pt idx="1234">
                  <c:v>19.633000000000003</c:v>
                </c:pt>
                <c:pt idx="1235">
                  <c:v>19.666000000000004</c:v>
                </c:pt>
                <c:pt idx="1236">
                  <c:v>19.700000000000003</c:v>
                </c:pt>
                <c:pt idx="1237">
                  <c:v>19.732999999999997</c:v>
                </c:pt>
                <c:pt idx="1238">
                  <c:v>19.765999999999998</c:v>
                </c:pt>
                <c:pt idx="1239">
                  <c:v>19.799999999999997</c:v>
                </c:pt>
                <c:pt idx="1240">
                  <c:v>19.832999999999998</c:v>
                </c:pt>
                <c:pt idx="1241">
                  <c:v>19.866</c:v>
                </c:pt>
                <c:pt idx="1242">
                  <c:v>19.899999999999999</c:v>
                </c:pt>
                <c:pt idx="1243">
                  <c:v>19.933</c:v>
                </c:pt>
                <c:pt idx="1244">
                  <c:v>19.966000000000001</c:v>
                </c:pt>
                <c:pt idx="1245">
                  <c:v>20</c:v>
                </c:pt>
                <c:pt idx="1246">
                  <c:v>20.033000000000001</c:v>
                </c:pt>
                <c:pt idx="1247">
                  <c:v>20.066000000000003</c:v>
                </c:pt>
                <c:pt idx="1248">
                  <c:v>20.100000000000001</c:v>
                </c:pt>
                <c:pt idx="1249">
                  <c:v>20.133000000000003</c:v>
                </c:pt>
                <c:pt idx="1250">
                  <c:v>20.166000000000004</c:v>
                </c:pt>
                <c:pt idx="1251">
                  <c:v>20.200000000000003</c:v>
                </c:pt>
                <c:pt idx="1252">
                  <c:v>20.232999999999997</c:v>
                </c:pt>
                <c:pt idx="1253">
                  <c:v>20.265999999999998</c:v>
                </c:pt>
                <c:pt idx="1254">
                  <c:v>20.299999999999997</c:v>
                </c:pt>
                <c:pt idx="1255">
                  <c:v>20.332999999999998</c:v>
                </c:pt>
                <c:pt idx="1256">
                  <c:v>20.366</c:v>
                </c:pt>
                <c:pt idx="1257">
                  <c:v>20.399999999999999</c:v>
                </c:pt>
                <c:pt idx="1258">
                  <c:v>20.433</c:v>
                </c:pt>
                <c:pt idx="1259">
                  <c:v>20.466000000000001</c:v>
                </c:pt>
                <c:pt idx="1260">
                  <c:v>20.5</c:v>
                </c:pt>
                <c:pt idx="1261">
                  <c:v>20.533000000000001</c:v>
                </c:pt>
                <c:pt idx="1262">
                  <c:v>20.566000000000003</c:v>
                </c:pt>
                <c:pt idx="1263">
                  <c:v>20.6</c:v>
                </c:pt>
                <c:pt idx="1264">
                  <c:v>20.633000000000003</c:v>
                </c:pt>
                <c:pt idx="1265">
                  <c:v>20.666000000000004</c:v>
                </c:pt>
                <c:pt idx="1266">
                  <c:v>20.700000000000003</c:v>
                </c:pt>
                <c:pt idx="1267">
                  <c:v>20.732999999999997</c:v>
                </c:pt>
                <c:pt idx="1268">
                  <c:v>20.765999999999998</c:v>
                </c:pt>
                <c:pt idx="1269">
                  <c:v>20.799999999999997</c:v>
                </c:pt>
                <c:pt idx="1270">
                  <c:v>20.832999999999998</c:v>
                </c:pt>
                <c:pt idx="1271">
                  <c:v>20.866</c:v>
                </c:pt>
                <c:pt idx="1272">
                  <c:v>20.9</c:v>
                </c:pt>
                <c:pt idx="1273">
                  <c:v>20.933</c:v>
                </c:pt>
                <c:pt idx="1274">
                  <c:v>20.966000000000001</c:v>
                </c:pt>
                <c:pt idx="1275">
                  <c:v>21</c:v>
                </c:pt>
                <c:pt idx="1276">
                  <c:v>21.033000000000001</c:v>
                </c:pt>
                <c:pt idx="1277">
                  <c:v>21.066000000000003</c:v>
                </c:pt>
                <c:pt idx="1278">
                  <c:v>21.1</c:v>
                </c:pt>
                <c:pt idx="1279">
                  <c:v>21.133000000000003</c:v>
                </c:pt>
                <c:pt idx="1280">
                  <c:v>21.166000000000004</c:v>
                </c:pt>
                <c:pt idx="1281">
                  <c:v>21.200000000000003</c:v>
                </c:pt>
                <c:pt idx="1282">
                  <c:v>21.232999999999997</c:v>
                </c:pt>
                <c:pt idx="1283">
                  <c:v>21.265999999999998</c:v>
                </c:pt>
                <c:pt idx="1284">
                  <c:v>21.299999999999997</c:v>
                </c:pt>
                <c:pt idx="1285">
                  <c:v>21.332999999999998</c:v>
                </c:pt>
                <c:pt idx="1286">
                  <c:v>21.366</c:v>
                </c:pt>
                <c:pt idx="1287">
                  <c:v>21.4</c:v>
                </c:pt>
                <c:pt idx="1288">
                  <c:v>21.433</c:v>
                </c:pt>
                <c:pt idx="1289">
                  <c:v>21.466000000000001</c:v>
                </c:pt>
                <c:pt idx="1290">
                  <c:v>21.5</c:v>
                </c:pt>
                <c:pt idx="1291">
                  <c:v>21.533000000000001</c:v>
                </c:pt>
                <c:pt idx="1292">
                  <c:v>21.566000000000003</c:v>
                </c:pt>
                <c:pt idx="1293">
                  <c:v>21.6</c:v>
                </c:pt>
                <c:pt idx="1294">
                  <c:v>21.633000000000003</c:v>
                </c:pt>
                <c:pt idx="1295">
                  <c:v>21.666000000000004</c:v>
                </c:pt>
                <c:pt idx="1296">
                  <c:v>21.700000000000003</c:v>
                </c:pt>
                <c:pt idx="1297">
                  <c:v>21.732999999999997</c:v>
                </c:pt>
                <c:pt idx="1298">
                  <c:v>21.765999999999998</c:v>
                </c:pt>
                <c:pt idx="1299">
                  <c:v>21.799999999999997</c:v>
                </c:pt>
                <c:pt idx="1300">
                  <c:v>21.832999999999998</c:v>
                </c:pt>
                <c:pt idx="1301">
                  <c:v>21.866</c:v>
                </c:pt>
                <c:pt idx="1302">
                  <c:v>21.9</c:v>
                </c:pt>
                <c:pt idx="1303">
                  <c:v>21.933</c:v>
                </c:pt>
                <c:pt idx="1304">
                  <c:v>21.966000000000001</c:v>
                </c:pt>
                <c:pt idx="1305">
                  <c:v>22</c:v>
                </c:pt>
                <c:pt idx="1306">
                  <c:v>22.033000000000001</c:v>
                </c:pt>
                <c:pt idx="1307">
                  <c:v>22.066000000000003</c:v>
                </c:pt>
                <c:pt idx="1308">
                  <c:v>22.1</c:v>
                </c:pt>
                <c:pt idx="1309">
                  <c:v>22.133000000000003</c:v>
                </c:pt>
                <c:pt idx="1310">
                  <c:v>22.166000000000004</c:v>
                </c:pt>
                <c:pt idx="1311">
                  <c:v>22.200000000000003</c:v>
                </c:pt>
                <c:pt idx="1312">
                  <c:v>22.232999999999997</c:v>
                </c:pt>
                <c:pt idx="1313">
                  <c:v>22.265999999999998</c:v>
                </c:pt>
                <c:pt idx="1314">
                  <c:v>22.299999999999997</c:v>
                </c:pt>
                <c:pt idx="1315">
                  <c:v>22.332999999999998</c:v>
                </c:pt>
                <c:pt idx="1316">
                  <c:v>22.366</c:v>
                </c:pt>
                <c:pt idx="1317">
                  <c:v>22.4</c:v>
                </c:pt>
                <c:pt idx="1318">
                  <c:v>22.433</c:v>
                </c:pt>
                <c:pt idx="1319">
                  <c:v>22.466000000000001</c:v>
                </c:pt>
                <c:pt idx="1320">
                  <c:v>22.5</c:v>
                </c:pt>
                <c:pt idx="1321">
                  <c:v>22.533000000000001</c:v>
                </c:pt>
                <c:pt idx="1322">
                  <c:v>22.566000000000003</c:v>
                </c:pt>
                <c:pt idx="1323">
                  <c:v>22.6</c:v>
                </c:pt>
                <c:pt idx="1324">
                  <c:v>22.633000000000003</c:v>
                </c:pt>
                <c:pt idx="1325">
                  <c:v>22.666000000000004</c:v>
                </c:pt>
                <c:pt idx="1326">
                  <c:v>22.700000000000003</c:v>
                </c:pt>
                <c:pt idx="1327">
                  <c:v>22.732999999999997</c:v>
                </c:pt>
                <c:pt idx="1328">
                  <c:v>22.765999999999998</c:v>
                </c:pt>
                <c:pt idx="1329">
                  <c:v>22.799999999999997</c:v>
                </c:pt>
                <c:pt idx="1330">
                  <c:v>22.832999999999998</c:v>
                </c:pt>
                <c:pt idx="1331">
                  <c:v>22.866</c:v>
                </c:pt>
                <c:pt idx="1332">
                  <c:v>22.9</c:v>
                </c:pt>
                <c:pt idx="1333">
                  <c:v>22.933</c:v>
                </c:pt>
                <c:pt idx="1334">
                  <c:v>22.966000000000001</c:v>
                </c:pt>
                <c:pt idx="1335">
                  <c:v>23</c:v>
                </c:pt>
                <c:pt idx="1336">
                  <c:v>23.033000000000001</c:v>
                </c:pt>
                <c:pt idx="1337">
                  <c:v>23.066000000000003</c:v>
                </c:pt>
                <c:pt idx="1338">
                  <c:v>23.1</c:v>
                </c:pt>
                <c:pt idx="1339">
                  <c:v>23.133000000000003</c:v>
                </c:pt>
                <c:pt idx="1340">
                  <c:v>23.166000000000004</c:v>
                </c:pt>
                <c:pt idx="1341">
                  <c:v>23.200000000000003</c:v>
                </c:pt>
                <c:pt idx="1342">
                  <c:v>23.232999999999997</c:v>
                </c:pt>
                <c:pt idx="1343">
                  <c:v>23.265999999999998</c:v>
                </c:pt>
                <c:pt idx="1344">
                  <c:v>23.299999999999997</c:v>
                </c:pt>
                <c:pt idx="1345">
                  <c:v>23.332999999999998</c:v>
                </c:pt>
                <c:pt idx="1346">
                  <c:v>23.366</c:v>
                </c:pt>
                <c:pt idx="1347">
                  <c:v>23.4</c:v>
                </c:pt>
                <c:pt idx="1348">
                  <c:v>23.433</c:v>
                </c:pt>
                <c:pt idx="1349">
                  <c:v>23.466000000000001</c:v>
                </c:pt>
                <c:pt idx="1350">
                  <c:v>23.5</c:v>
                </c:pt>
                <c:pt idx="1351">
                  <c:v>23.533000000000001</c:v>
                </c:pt>
                <c:pt idx="1352">
                  <c:v>23.566000000000003</c:v>
                </c:pt>
                <c:pt idx="1353">
                  <c:v>23.6</c:v>
                </c:pt>
                <c:pt idx="1354">
                  <c:v>23.633000000000003</c:v>
                </c:pt>
                <c:pt idx="1355">
                  <c:v>23.666000000000004</c:v>
                </c:pt>
                <c:pt idx="1356">
                  <c:v>23.700000000000003</c:v>
                </c:pt>
                <c:pt idx="1357">
                  <c:v>23.732999999999997</c:v>
                </c:pt>
                <c:pt idx="1358">
                  <c:v>23.765999999999998</c:v>
                </c:pt>
                <c:pt idx="1359">
                  <c:v>23.799999999999997</c:v>
                </c:pt>
                <c:pt idx="1360">
                  <c:v>23.832999999999998</c:v>
                </c:pt>
                <c:pt idx="1361">
                  <c:v>23.866</c:v>
                </c:pt>
                <c:pt idx="1362">
                  <c:v>23.9</c:v>
                </c:pt>
                <c:pt idx="1363">
                  <c:v>23.933</c:v>
                </c:pt>
                <c:pt idx="1364">
                  <c:v>23.966000000000001</c:v>
                </c:pt>
                <c:pt idx="1365">
                  <c:v>24</c:v>
                </c:pt>
                <c:pt idx="1366">
                  <c:v>24.033000000000001</c:v>
                </c:pt>
                <c:pt idx="1367">
                  <c:v>24.066000000000003</c:v>
                </c:pt>
                <c:pt idx="1368">
                  <c:v>24.1</c:v>
                </c:pt>
                <c:pt idx="1369">
                  <c:v>24.133000000000003</c:v>
                </c:pt>
                <c:pt idx="1370">
                  <c:v>24.166000000000004</c:v>
                </c:pt>
                <c:pt idx="1371">
                  <c:v>24.200000000000003</c:v>
                </c:pt>
                <c:pt idx="1372">
                  <c:v>24.232999999999997</c:v>
                </c:pt>
                <c:pt idx="1373">
                  <c:v>24.265999999999998</c:v>
                </c:pt>
                <c:pt idx="1374">
                  <c:v>24.298999999999999</c:v>
                </c:pt>
                <c:pt idx="1375">
                  <c:v>24.332999999999998</c:v>
                </c:pt>
                <c:pt idx="1376">
                  <c:v>24.366</c:v>
                </c:pt>
                <c:pt idx="1377">
                  <c:v>24.399000000000001</c:v>
                </c:pt>
                <c:pt idx="1378">
                  <c:v>24.433</c:v>
                </c:pt>
                <c:pt idx="1379">
                  <c:v>24.466000000000001</c:v>
                </c:pt>
                <c:pt idx="1380">
                  <c:v>24.499000000000002</c:v>
                </c:pt>
                <c:pt idx="1381">
                  <c:v>24.533000000000001</c:v>
                </c:pt>
                <c:pt idx="1382">
                  <c:v>24.566000000000003</c:v>
                </c:pt>
                <c:pt idx="1383">
                  <c:v>24.599000000000004</c:v>
                </c:pt>
                <c:pt idx="1384">
                  <c:v>24.633000000000003</c:v>
                </c:pt>
                <c:pt idx="1385">
                  <c:v>24.666000000000004</c:v>
                </c:pt>
                <c:pt idx="1386">
                  <c:v>24.698999999999998</c:v>
                </c:pt>
                <c:pt idx="1387">
                  <c:v>24.732999999999997</c:v>
                </c:pt>
                <c:pt idx="1388">
                  <c:v>24.765999999999998</c:v>
                </c:pt>
                <c:pt idx="1389">
                  <c:v>24.798999999999999</c:v>
                </c:pt>
                <c:pt idx="1390">
                  <c:v>24.832999999999998</c:v>
                </c:pt>
                <c:pt idx="1391">
                  <c:v>24.866</c:v>
                </c:pt>
                <c:pt idx="1392">
                  <c:v>24.899000000000001</c:v>
                </c:pt>
                <c:pt idx="1393">
                  <c:v>24.933</c:v>
                </c:pt>
                <c:pt idx="1394">
                  <c:v>24.966000000000001</c:v>
                </c:pt>
                <c:pt idx="1395">
                  <c:v>24.999000000000002</c:v>
                </c:pt>
                <c:pt idx="1396">
                  <c:v>25.033000000000001</c:v>
                </c:pt>
                <c:pt idx="1397">
                  <c:v>25.066000000000003</c:v>
                </c:pt>
                <c:pt idx="1398">
                  <c:v>25.099000000000004</c:v>
                </c:pt>
                <c:pt idx="1399">
                  <c:v>25.133000000000003</c:v>
                </c:pt>
                <c:pt idx="1400">
                  <c:v>25.166000000000004</c:v>
                </c:pt>
                <c:pt idx="1401">
                  <c:v>25.198999999999998</c:v>
                </c:pt>
                <c:pt idx="1402">
                  <c:v>25.232999999999997</c:v>
                </c:pt>
                <c:pt idx="1403">
                  <c:v>25.265999999999998</c:v>
                </c:pt>
                <c:pt idx="1404">
                  <c:v>25.298999999999999</c:v>
                </c:pt>
                <c:pt idx="1405">
                  <c:v>25.332999999999998</c:v>
                </c:pt>
                <c:pt idx="1406">
                  <c:v>25.366</c:v>
                </c:pt>
                <c:pt idx="1407">
                  <c:v>25.399000000000001</c:v>
                </c:pt>
                <c:pt idx="1408">
                  <c:v>25.433</c:v>
                </c:pt>
                <c:pt idx="1409">
                  <c:v>25.466000000000001</c:v>
                </c:pt>
                <c:pt idx="1410">
                  <c:v>25.499000000000002</c:v>
                </c:pt>
                <c:pt idx="1411">
                  <c:v>25.533000000000001</c:v>
                </c:pt>
                <c:pt idx="1412">
                  <c:v>25.566000000000003</c:v>
                </c:pt>
                <c:pt idx="1413">
                  <c:v>25.599000000000004</c:v>
                </c:pt>
                <c:pt idx="1414">
                  <c:v>25.633000000000003</c:v>
                </c:pt>
                <c:pt idx="1415">
                  <c:v>25.666000000000004</c:v>
                </c:pt>
                <c:pt idx="1416">
                  <c:v>25.698999999999998</c:v>
                </c:pt>
                <c:pt idx="1417">
                  <c:v>25.732999999999997</c:v>
                </c:pt>
                <c:pt idx="1418">
                  <c:v>25.765999999999998</c:v>
                </c:pt>
                <c:pt idx="1419">
                  <c:v>25.798999999999999</c:v>
                </c:pt>
                <c:pt idx="1420">
                  <c:v>25.832999999999998</c:v>
                </c:pt>
                <c:pt idx="1421">
                  <c:v>25.866</c:v>
                </c:pt>
                <c:pt idx="1422">
                  <c:v>25.899000000000001</c:v>
                </c:pt>
                <c:pt idx="1423">
                  <c:v>25.933</c:v>
                </c:pt>
                <c:pt idx="1424">
                  <c:v>25.966000000000001</c:v>
                </c:pt>
                <c:pt idx="1425">
                  <c:v>25.999000000000002</c:v>
                </c:pt>
                <c:pt idx="1426">
                  <c:v>26.033000000000001</c:v>
                </c:pt>
                <c:pt idx="1427">
                  <c:v>26.066000000000003</c:v>
                </c:pt>
                <c:pt idx="1428">
                  <c:v>26.099000000000004</c:v>
                </c:pt>
                <c:pt idx="1429">
                  <c:v>26.133000000000003</c:v>
                </c:pt>
                <c:pt idx="1430">
                  <c:v>26.166000000000004</c:v>
                </c:pt>
                <c:pt idx="1431">
                  <c:v>26.198999999999998</c:v>
                </c:pt>
                <c:pt idx="1432">
                  <c:v>26.232999999999997</c:v>
                </c:pt>
                <c:pt idx="1433">
                  <c:v>26.265999999999998</c:v>
                </c:pt>
                <c:pt idx="1434">
                  <c:v>26.298999999999999</c:v>
                </c:pt>
                <c:pt idx="1435">
                  <c:v>26.332999999999998</c:v>
                </c:pt>
                <c:pt idx="1436">
                  <c:v>26.366</c:v>
                </c:pt>
                <c:pt idx="1437">
                  <c:v>26.399000000000001</c:v>
                </c:pt>
                <c:pt idx="1438">
                  <c:v>26.433</c:v>
                </c:pt>
                <c:pt idx="1439">
                  <c:v>26.466000000000001</c:v>
                </c:pt>
                <c:pt idx="1440">
                  <c:v>26.499000000000002</c:v>
                </c:pt>
                <c:pt idx="1441">
                  <c:v>26.533000000000001</c:v>
                </c:pt>
                <c:pt idx="1442">
                  <c:v>26.566000000000003</c:v>
                </c:pt>
                <c:pt idx="1443">
                  <c:v>26.599000000000004</c:v>
                </c:pt>
                <c:pt idx="1444">
                  <c:v>26.633000000000003</c:v>
                </c:pt>
                <c:pt idx="1445">
                  <c:v>26.666000000000004</c:v>
                </c:pt>
                <c:pt idx="1446">
                  <c:v>26.698999999999998</c:v>
                </c:pt>
                <c:pt idx="1447">
                  <c:v>26.732999999999997</c:v>
                </c:pt>
                <c:pt idx="1448">
                  <c:v>26.765999999999998</c:v>
                </c:pt>
                <c:pt idx="1449">
                  <c:v>26.798999999999999</c:v>
                </c:pt>
                <c:pt idx="1450">
                  <c:v>26.832999999999998</c:v>
                </c:pt>
                <c:pt idx="1451">
                  <c:v>26.866</c:v>
                </c:pt>
                <c:pt idx="1452">
                  <c:v>26.899000000000001</c:v>
                </c:pt>
                <c:pt idx="1453">
                  <c:v>26.933</c:v>
                </c:pt>
                <c:pt idx="1454">
                  <c:v>26.966000000000001</c:v>
                </c:pt>
                <c:pt idx="1455">
                  <c:v>26.999000000000002</c:v>
                </c:pt>
                <c:pt idx="1456">
                  <c:v>27.033000000000001</c:v>
                </c:pt>
                <c:pt idx="1457">
                  <c:v>27.066000000000003</c:v>
                </c:pt>
                <c:pt idx="1458">
                  <c:v>27.099000000000004</c:v>
                </c:pt>
                <c:pt idx="1459">
                  <c:v>27.133000000000003</c:v>
                </c:pt>
                <c:pt idx="1460">
                  <c:v>27.166000000000004</c:v>
                </c:pt>
                <c:pt idx="1461">
                  <c:v>27.198999999999998</c:v>
                </c:pt>
                <c:pt idx="1462">
                  <c:v>27.232999999999997</c:v>
                </c:pt>
                <c:pt idx="1463">
                  <c:v>27.265999999999998</c:v>
                </c:pt>
                <c:pt idx="1464">
                  <c:v>27.298999999999999</c:v>
                </c:pt>
                <c:pt idx="1465">
                  <c:v>27.332999999999998</c:v>
                </c:pt>
                <c:pt idx="1466">
                  <c:v>27.366</c:v>
                </c:pt>
                <c:pt idx="1467">
                  <c:v>27.399000000000001</c:v>
                </c:pt>
                <c:pt idx="1468">
                  <c:v>27.433</c:v>
                </c:pt>
                <c:pt idx="1469">
                  <c:v>27.466000000000001</c:v>
                </c:pt>
                <c:pt idx="1470">
                  <c:v>27.499000000000002</c:v>
                </c:pt>
                <c:pt idx="1471">
                  <c:v>27.533000000000001</c:v>
                </c:pt>
                <c:pt idx="1472">
                  <c:v>27.566000000000003</c:v>
                </c:pt>
                <c:pt idx="1473">
                  <c:v>27.599000000000004</c:v>
                </c:pt>
                <c:pt idx="1474">
                  <c:v>27.633000000000003</c:v>
                </c:pt>
                <c:pt idx="1475">
                  <c:v>27.666000000000004</c:v>
                </c:pt>
                <c:pt idx="1476">
                  <c:v>27.698999999999998</c:v>
                </c:pt>
                <c:pt idx="1477">
                  <c:v>27.732999999999997</c:v>
                </c:pt>
                <c:pt idx="1478">
                  <c:v>27.765999999999998</c:v>
                </c:pt>
                <c:pt idx="1479">
                  <c:v>27.798999999999999</c:v>
                </c:pt>
                <c:pt idx="1480">
                  <c:v>27.832999999999998</c:v>
                </c:pt>
                <c:pt idx="1481">
                  <c:v>27.866</c:v>
                </c:pt>
                <c:pt idx="1482">
                  <c:v>27.899000000000001</c:v>
                </c:pt>
                <c:pt idx="1483">
                  <c:v>27.933</c:v>
                </c:pt>
                <c:pt idx="1484">
                  <c:v>27.966000000000001</c:v>
                </c:pt>
                <c:pt idx="1485">
                  <c:v>27.999000000000002</c:v>
                </c:pt>
                <c:pt idx="1486">
                  <c:v>28.033000000000001</c:v>
                </c:pt>
                <c:pt idx="1487">
                  <c:v>28.066000000000003</c:v>
                </c:pt>
                <c:pt idx="1488">
                  <c:v>28.099000000000004</c:v>
                </c:pt>
                <c:pt idx="1489">
                  <c:v>28.133000000000003</c:v>
                </c:pt>
                <c:pt idx="1490">
                  <c:v>28.166000000000004</c:v>
                </c:pt>
                <c:pt idx="1491">
                  <c:v>28.198999999999998</c:v>
                </c:pt>
                <c:pt idx="1492">
                  <c:v>28.232999999999997</c:v>
                </c:pt>
                <c:pt idx="1493">
                  <c:v>28.265999999999998</c:v>
                </c:pt>
                <c:pt idx="1494">
                  <c:v>28.298999999999999</c:v>
                </c:pt>
                <c:pt idx="1495">
                  <c:v>28.332999999999998</c:v>
                </c:pt>
                <c:pt idx="1496">
                  <c:v>28.366</c:v>
                </c:pt>
                <c:pt idx="1497">
                  <c:v>28.399000000000001</c:v>
                </c:pt>
                <c:pt idx="1498">
                  <c:v>28.433</c:v>
                </c:pt>
                <c:pt idx="1499">
                  <c:v>28.466000000000001</c:v>
                </c:pt>
                <c:pt idx="1500">
                  <c:v>28.499000000000002</c:v>
                </c:pt>
                <c:pt idx="1501">
                  <c:v>28.533000000000001</c:v>
                </c:pt>
                <c:pt idx="1502">
                  <c:v>28.566000000000003</c:v>
                </c:pt>
                <c:pt idx="1503">
                  <c:v>28.599000000000004</c:v>
                </c:pt>
                <c:pt idx="1504">
                  <c:v>28.633000000000003</c:v>
                </c:pt>
                <c:pt idx="1505">
                  <c:v>28.666000000000004</c:v>
                </c:pt>
                <c:pt idx="1506">
                  <c:v>28.698999999999998</c:v>
                </c:pt>
                <c:pt idx="1507">
                  <c:v>28.732999999999997</c:v>
                </c:pt>
                <c:pt idx="1508">
                  <c:v>28.765999999999998</c:v>
                </c:pt>
                <c:pt idx="1509">
                  <c:v>28.798999999999999</c:v>
                </c:pt>
                <c:pt idx="1510">
                  <c:v>28.832999999999998</c:v>
                </c:pt>
                <c:pt idx="1511">
                  <c:v>28.866</c:v>
                </c:pt>
                <c:pt idx="1512">
                  <c:v>28.899000000000001</c:v>
                </c:pt>
                <c:pt idx="1513">
                  <c:v>28.933</c:v>
                </c:pt>
                <c:pt idx="1514">
                  <c:v>28.966000000000001</c:v>
                </c:pt>
                <c:pt idx="1515">
                  <c:v>28.999000000000002</c:v>
                </c:pt>
                <c:pt idx="1516">
                  <c:v>29.033000000000001</c:v>
                </c:pt>
                <c:pt idx="1517">
                  <c:v>29.066000000000003</c:v>
                </c:pt>
                <c:pt idx="1518">
                  <c:v>29.099000000000004</c:v>
                </c:pt>
                <c:pt idx="1519">
                  <c:v>29.133000000000003</c:v>
                </c:pt>
                <c:pt idx="1520">
                  <c:v>29.166000000000004</c:v>
                </c:pt>
                <c:pt idx="1521">
                  <c:v>29.198999999999998</c:v>
                </c:pt>
                <c:pt idx="1522">
                  <c:v>29.232999999999997</c:v>
                </c:pt>
                <c:pt idx="1523">
                  <c:v>29.265999999999998</c:v>
                </c:pt>
                <c:pt idx="1524">
                  <c:v>29.298999999999999</c:v>
                </c:pt>
                <c:pt idx="1525">
                  <c:v>29.332999999999998</c:v>
                </c:pt>
                <c:pt idx="1526">
                  <c:v>29.366</c:v>
                </c:pt>
                <c:pt idx="1527">
                  <c:v>29.399000000000001</c:v>
                </c:pt>
                <c:pt idx="1528">
                  <c:v>29.433</c:v>
                </c:pt>
                <c:pt idx="1529">
                  <c:v>29.466000000000001</c:v>
                </c:pt>
                <c:pt idx="1530">
                  <c:v>29.499000000000002</c:v>
                </c:pt>
                <c:pt idx="1531">
                  <c:v>29.533000000000001</c:v>
                </c:pt>
                <c:pt idx="1532">
                  <c:v>29.566000000000003</c:v>
                </c:pt>
                <c:pt idx="1533">
                  <c:v>29.599000000000004</c:v>
                </c:pt>
                <c:pt idx="1534">
                  <c:v>29.633000000000003</c:v>
                </c:pt>
                <c:pt idx="1535">
                  <c:v>29.666000000000004</c:v>
                </c:pt>
                <c:pt idx="1536">
                  <c:v>29.698999999999998</c:v>
                </c:pt>
                <c:pt idx="1537">
                  <c:v>29.732999999999997</c:v>
                </c:pt>
                <c:pt idx="1538">
                  <c:v>29.765999999999998</c:v>
                </c:pt>
                <c:pt idx="1539">
                  <c:v>29.798999999999999</c:v>
                </c:pt>
                <c:pt idx="1540">
                  <c:v>29.832999999999998</c:v>
                </c:pt>
                <c:pt idx="1541">
                  <c:v>29.866</c:v>
                </c:pt>
                <c:pt idx="1542">
                  <c:v>29.899000000000001</c:v>
                </c:pt>
                <c:pt idx="1543">
                  <c:v>29.933</c:v>
                </c:pt>
                <c:pt idx="1544">
                  <c:v>29.966000000000001</c:v>
                </c:pt>
                <c:pt idx="1545">
                  <c:v>29.999000000000002</c:v>
                </c:pt>
                <c:pt idx="1546">
                  <c:v>30.033000000000001</c:v>
                </c:pt>
                <c:pt idx="1547">
                  <c:v>30.066000000000003</c:v>
                </c:pt>
                <c:pt idx="1548">
                  <c:v>30.099000000000004</c:v>
                </c:pt>
                <c:pt idx="1549">
                  <c:v>30.133000000000003</c:v>
                </c:pt>
                <c:pt idx="1550">
                  <c:v>30.166000000000004</c:v>
                </c:pt>
                <c:pt idx="1551">
                  <c:v>30.198999999999998</c:v>
                </c:pt>
                <c:pt idx="1552">
                  <c:v>30.232999999999997</c:v>
                </c:pt>
                <c:pt idx="1553">
                  <c:v>30.265999999999998</c:v>
                </c:pt>
                <c:pt idx="1554">
                  <c:v>30.298999999999999</c:v>
                </c:pt>
                <c:pt idx="1555">
                  <c:v>30.332999999999998</c:v>
                </c:pt>
                <c:pt idx="1556">
                  <c:v>30.366</c:v>
                </c:pt>
                <c:pt idx="1557">
                  <c:v>30.399000000000001</c:v>
                </c:pt>
                <c:pt idx="1558">
                  <c:v>30.433</c:v>
                </c:pt>
                <c:pt idx="1559">
                  <c:v>30.466000000000001</c:v>
                </c:pt>
                <c:pt idx="1560">
                  <c:v>30.499000000000002</c:v>
                </c:pt>
                <c:pt idx="1561">
                  <c:v>30.533000000000001</c:v>
                </c:pt>
                <c:pt idx="1562">
                  <c:v>30.566000000000003</c:v>
                </c:pt>
                <c:pt idx="1563">
                  <c:v>30.599000000000004</c:v>
                </c:pt>
                <c:pt idx="1564">
                  <c:v>30.633000000000003</c:v>
                </c:pt>
                <c:pt idx="1565">
                  <c:v>30.666000000000004</c:v>
                </c:pt>
                <c:pt idx="1566">
                  <c:v>30.698999999999998</c:v>
                </c:pt>
                <c:pt idx="1567">
                  <c:v>30.732999999999997</c:v>
                </c:pt>
                <c:pt idx="1568">
                  <c:v>30.765999999999998</c:v>
                </c:pt>
                <c:pt idx="1569">
                  <c:v>30.798999999999999</c:v>
                </c:pt>
                <c:pt idx="1570">
                  <c:v>30.832999999999998</c:v>
                </c:pt>
                <c:pt idx="1571">
                  <c:v>30.866</c:v>
                </c:pt>
                <c:pt idx="1572">
                  <c:v>30.899000000000001</c:v>
                </c:pt>
                <c:pt idx="1573">
                  <c:v>30.933</c:v>
                </c:pt>
                <c:pt idx="1574">
                  <c:v>30.966000000000001</c:v>
                </c:pt>
                <c:pt idx="1575">
                  <c:v>30.999000000000002</c:v>
                </c:pt>
                <c:pt idx="1576">
                  <c:v>31.033000000000001</c:v>
                </c:pt>
                <c:pt idx="1577">
                  <c:v>31.066000000000003</c:v>
                </c:pt>
                <c:pt idx="1578">
                  <c:v>31.099000000000004</c:v>
                </c:pt>
                <c:pt idx="1579">
                  <c:v>31.133000000000003</c:v>
                </c:pt>
                <c:pt idx="1580">
                  <c:v>31.166000000000004</c:v>
                </c:pt>
                <c:pt idx="1581">
                  <c:v>31.198999999999998</c:v>
                </c:pt>
                <c:pt idx="1582">
                  <c:v>31.232999999999997</c:v>
                </c:pt>
                <c:pt idx="1583">
                  <c:v>31.265999999999998</c:v>
                </c:pt>
                <c:pt idx="1584">
                  <c:v>31.298999999999999</c:v>
                </c:pt>
                <c:pt idx="1585">
                  <c:v>31.332999999999998</c:v>
                </c:pt>
                <c:pt idx="1586">
                  <c:v>31.366</c:v>
                </c:pt>
                <c:pt idx="1587">
                  <c:v>31.399000000000001</c:v>
                </c:pt>
                <c:pt idx="1588">
                  <c:v>31.433</c:v>
                </c:pt>
                <c:pt idx="1589">
                  <c:v>31.466000000000001</c:v>
                </c:pt>
                <c:pt idx="1590">
                  <c:v>31.499000000000002</c:v>
                </c:pt>
                <c:pt idx="1591">
                  <c:v>31.532000000000004</c:v>
                </c:pt>
                <c:pt idx="1592">
                  <c:v>31.566000000000003</c:v>
                </c:pt>
                <c:pt idx="1593">
                  <c:v>31.599000000000004</c:v>
                </c:pt>
                <c:pt idx="1594">
                  <c:v>31.631999999999998</c:v>
                </c:pt>
                <c:pt idx="1595">
                  <c:v>31.666000000000004</c:v>
                </c:pt>
                <c:pt idx="1596">
                  <c:v>31.698999999999998</c:v>
                </c:pt>
                <c:pt idx="1597">
                  <c:v>31.731999999999999</c:v>
                </c:pt>
                <c:pt idx="1598">
                  <c:v>31.765999999999998</c:v>
                </c:pt>
                <c:pt idx="1599">
                  <c:v>31.798999999999999</c:v>
                </c:pt>
                <c:pt idx="1600">
                  <c:v>31.832000000000001</c:v>
                </c:pt>
                <c:pt idx="1601">
                  <c:v>31.866</c:v>
                </c:pt>
                <c:pt idx="1602">
                  <c:v>31.899000000000001</c:v>
                </c:pt>
                <c:pt idx="1603">
                  <c:v>31.932000000000002</c:v>
                </c:pt>
                <c:pt idx="1604">
                  <c:v>31.966000000000001</c:v>
                </c:pt>
                <c:pt idx="1605">
                  <c:v>31.999000000000002</c:v>
                </c:pt>
                <c:pt idx="1606">
                  <c:v>32.032000000000004</c:v>
                </c:pt>
                <c:pt idx="1607">
                  <c:v>32.066000000000003</c:v>
                </c:pt>
                <c:pt idx="1608">
                  <c:v>32.099000000000004</c:v>
                </c:pt>
                <c:pt idx="1609">
                  <c:v>32.131999999999998</c:v>
                </c:pt>
                <c:pt idx="1610">
                  <c:v>32.166000000000004</c:v>
                </c:pt>
                <c:pt idx="1611">
                  <c:v>32.198999999999998</c:v>
                </c:pt>
                <c:pt idx="1612">
                  <c:v>32.231999999999999</c:v>
                </c:pt>
                <c:pt idx="1613">
                  <c:v>32.265999999999998</c:v>
                </c:pt>
                <c:pt idx="1614">
                  <c:v>32.298999999999999</c:v>
                </c:pt>
                <c:pt idx="1615">
                  <c:v>32.332000000000001</c:v>
                </c:pt>
                <c:pt idx="1616">
                  <c:v>32.366</c:v>
                </c:pt>
                <c:pt idx="1617">
                  <c:v>32.399000000000001</c:v>
                </c:pt>
                <c:pt idx="1618">
                  <c:v>32.432000000000002</c:v>
                </c:pt>
                <c:pt idx="1619">
                  <c:v>32.466000000000001</c:v>
                </c:pt>
                <c:pt idx="1620">
                  <c:v>32.499000000000002</c:v>
                </c:pt>
                <c:pt idx="1621">
                  <c:v>32.532000000000004</c:v>
                </c:pt>
                <c:pt idx="1622">
                  <c:v>32.566000000000003</c:v>
                </c:pt>
                <c:pt idx="1623">
                  <c:v>32.599000000000004</c:v>
                </c:pt>
                <c:pt idx="1624">
                  <c:v>32.631999999999998</c:v>
                </c:pt>
                <c:pt idx="1625">
                  <c:v>32.666000000000004</c:v>
                </c:pt>
                <c:pt idx="1626">
                  <c:v>32.698999999999998</c:v>
                </c:pt>
                <c:pt idx="1627">
                  <c:v>32.731999999999999</c:v>
                </c:pt>
                <c:pt idx="1628">
                  <c:v>32.765999999999998</c:v>
                </c:pt>
                <c:pt idx="1629">
                  <c:v>32.798999999999999</c:v>
                </c:pt>
                <c:pt idx="1630">
                  <c:v>32.832000000000001</c:v>
                </c:pt>
                <c:pt idx="1631">
                  <c:v>32.866</c:v>
                </c:pt>
                <c:pt idx="1632">
                  <c:v>32.899000000000001</c:v>
                </c:pt>
                <c:pt idx="1633">
                  <c:v>32.932000000000002</c:v>
                </c:pt>
                <c:pt idx="1634">
                  <c:v>32.966000000000001</c:v>
                </c:pt>
                <c:pt idx="1635">
                  <c:v>32.999000000000002</c:v>
                </c:pt>
                <c:pt idx="1636">
                  <c:v>33.032000000000004</c:v>
                </c:pt>
                <c:pt idx="1637">
                  <c:v>33.066000000000003</c:v>
                </c:pt>
                <c:pt idx="1638">
                  <c:v>33.099000000000004</c:v>
                </c:pt>
                <c:pt idx="1639">
                  <c:v>33.131999999999998</c:v>
                </c:pt>
                <c:pt idx="1640">
                  <c:v>33.166000000000004</c:v>
                </c:pt>
                <c:pt idx="1641">
                  <c:v>33.198999999999998</c:v>
                </c:pt>
                <c:pt idx="1642">
                  <c:v>33.231999999999999</c:v>
                </c:pt>
                <c:pt idx="1643">
                  <c:v>33.265999999999998</c:v>
                </c:pt>
                <c:pt idx="1644">
                  <c:v>33.298999999999999</c:v>
                </c:pt>
                <c:pt idx="1645">
                  <c:v>33.332000000000001</c:v>
                </c:pt>
                <c:pt idx="1646">
                  <c:v>33.366</c:v>
                </c:pt>
                <c:pt idx="1647">
                  <c:v>33.399000000000001</c:v>
                </c:pt>
                <c:pt idx="1648">
                  <c:v>33.432000000000002</c:v>
                </c:pt>
                <c:pt idx="1649">
                  <c:v>33.466000000000001</c:v>
                </c:pt>
                <c:pt idx="1650">
                  <c:v>33.499000000000002</c:v>
                </c:pt>
                <c:pt idx="1651">
                  <c:v>33.532000000000004</c:v>
                </c:pt>
                <c:pt idx="1652">
                  <c:v>33.566000000000003</c:v>
                </c:pt>
                <c:pt idx="1653">
                  <c:v>33.599000000000004</c:v>
                </c:pt>
                <c:pt idx="1654">
                  <c:v>33.631999999999998</c:v>
                </c:pt>
                <c:pt idx="1655">
                  <c:v>33.666000000000004</c:v>
                </c:pt>
                <c:pt idx="1656">
                  <c:v>33.698999999999998</c:v>
                </c:pt>
                <c:pt idx="1657">
                  <c:v>33.731999999999999</c:v>
                </c:pt>
                <c:pt idx="1658">
                  <c:v>33.765999999999998</c:v>
                </c:pt>
                <c:pt idx="1659">
                  <c:v>33.798999999999999</c:v>
                </c:pt>
                <c:pt idx="1660">
                  <c:v>33.832000000000001</c:v>
                </c:pt>
                <c:pt idx="1661">
                  <c:v>33.866</c:v>
                </c:pt>
                <c:pt idx="1662">
                  <c:v>33.899000000000001</c:v>
                </c:pt>
                <c:pt idx="1663">
                  <c:v>33.932000000000002</c:v>
                </c:pt>
                <c:pt idx="1664">
                  <c:v>33.966000000000001</c:v>
                </c:pt>
                <c:pt idx="1665">
                  <c:v>33.999000000000002</c:v>
                </c:pt>
                <c:pt idx="1666">
                  <c:v>34.032000000000004</c:v>
                </c:pt>
                <c:pt idx="1667">
                  <c:v>34.066000000000003</c:v>
                </c:pt>
                <c:pt idx="1668">
                  <c:v>34.099000000000004</c:v>
                </c:pt>
                <c:pt idx="1669">
                  <c:v>34.131999999999998</c:v>
                </c:pt>
                <c:pt idx="1670">
                  <c:v>34.166000000000004</c:v>
                </c:pt>
                <c:pt idx="1671">
                  <c:v>34.198999999999998</c:v>
                </c:pt>
                <c:pt idx="1672">
                  <c:v>34.231999999999999</c:v>
                </c:pt>
                <c:pt idx="1673">
                  <c:v>34.265999999999998</c:v>
                </c:pt>
                <c:pt idx="1674">
                  <c:v>34.298999999999999</c:v>
                </c:pt>
                <c:pt idx="1675">
                  <c:v>34.332000000000001</c:v>
                </c:pt>
                <c:pt idx="1676">
                  <c:v>34.366</c:v>
                </c:pt>
                <c:pt idx="1677">
                  <c:v>34.399000000000001</c:v>
                </c:pt>
                <c:pt idx="1678">
                  <c:v>34.432000000000002</c:v>
                </c:pt>
                <c:pt idx="1679">
                  <c:v>34.466000000000001</c:v>
                </c:pt>
                <c:pt idx="1680">
                  <c:v>34.499000000000002</c:v>
                </c:pt>
                <c:pt idx="1681">
                  <c:v>34.532000000000004</c:v>
                </c:pt>
                <c:pt idx="1682">
                  <c:v>34.566000000000003</c:v>
                </c:pt>
                <c:pt idx="1683">
                  <c:v>34.599000000000004</c:v>
                </c:pt>
                <c:pt idx="1684">
                  <c:v>34.631999999999998</c:v>
                </c:pt>
                <c:pt idx="1685">
                  <c:v>34.666000000000004</c:v>
                </c:pt>
                <c:pt idx="1686">
                  <c:v>34.698999999999998</c:v>
                </c:pt>
                <c:pt idx="1687">
                  <c:v>34.731999999999999</c:v>
                </c:pt>
                <c:pt idx="1688">
                  <c:v>34.765999999999998</c:v>
                </c:pt>
                <c:pt idx="1689">
                  <c:v>34.798999999999999</c:v>
                </c:pt>
                <c:pt idx="1690">
                  <c:v>34.832000000000001</c:v>
                </c:pt>
                <c:pt idx="1691">
                  <c:v>34.866</c:v>
                </c:pt>
                <c:pt idx="1692">
                  <c:v>34.899000000000001</c:v>
                </c:pt>
                <c:pt idx="1693">
                  <c:v>34.932000000000002</c:v>
                </c:pt>
                <c:pt idx="1694">
                  <c:v>34.966000000000001</c:v>
                </c:pt>
                <c:pt idx="1695">
                  <c:v>34.999000000000002</c:v>
                </c:pt>
                <c:pt idx="1696">
                  <c:v>35.032000000000004</c:v>
                </c:pt>
                <c:pt idx="1697">
                  <c:v>35.066000000000003</c:v>
                </c:pt>
                <c:pt idx="1698">
                  <c:v>35.099000000000004</c:v>
                </c:pt>
                <c:pt idx="1699">
                  <c:v>35.131999999999998</c:v>
                </c:pt>
                <c:pt idx="1700">
                  <c:v>35.166000000000004</c:v>
                </c:pt>
                <c:pt idx="1701">
                  <c:v>35.198999999999998</c:v>
                </c:pt>
                <c:pt idx="1702">
                  <c:v>35.231999999999999</c:v>
                </c:pt>
                <c:pt idx="1703">
                  <c:v>35.265999999999998</c:v>
                </c:pt>
                <c:pt idx="1704">
                  <c:v>35.298999999999999</c:v>
                </c:pt>
                <c:pt idx="1705">
                  <c:v>35.332000000000001</c:v>
                </c:pt>
                <c:pt idx="1706">
                  <c:v>35.366</c:v>
                </c:pt>
                <c:pt idx="1707">
                  <c:v>35.399000000000001</c:v>
                </c:pt>
                <c:pt idx="1708">
                  <c:v>35.432000000000002</c:v>
                </c:pt>
                <c:pt idx="1709">
                  <c:v>35.466000000000001</c:v>
                </c:pt>
                <c:pt idx="1710">
                  <c:v>35.499000000000002</c:v>
                </c:pt>
                <c:pt idx="1711">
                  <c:v>35.532000000000004</c:v>
                </c:pt>
                <c:pt idx="1712">
                  <c:v>35.566000000000003</c:v>
                </c:pt>
                <c:pt idx="1713">
                  <c:v>35.599000000000004</c:v>
                </c:pt>
                <c:pt idx="1714">
                  <c:v>35.631999999999998</c:v>
                </c:pt>
                <c:pt idx="1715">
                  <c:v>35.666000000000004</c:v>
                </c:pt>
                <c:pt idx="1716">
                  <c:v>35.698999999999998</c:v>
                </c:pt>
                <c:pt idx="1717">
                  <c:v>35.731999999999999</c:v>
                </c:pt>
                <c:pt idx="1718">
                  <c:v>35.765999999999998</c:v>
                </c:pt>
                <c:pt idx="1719">
                  <c:v>35.798999999999999</c:v>
                </c:pt>
                <c:pt idx="1720">
                  <c:v>35.832000000000001</c:v>
                </c:pt>
                <c:pt idx="1721">
                  <c:v>35.866</c:v>
                </c:pt>
                <c:pt idx="1722">
                  <c:v>35.899000000000001</c:v>
                </c:pt>
                <c:pt idx="1723">
                  <c:v>35.932000000000002</c:v>
                </c:pt>
                <c:pt idx="1724">
                  <c:v>35.966000000000001</c:v>
                </c:pt>
                <c:pt idx="1725">
                  <c:v>35.999000000000002</c:v>
                </c:pt>
                <c:pt idx="1726">
                  <c:v>36.032000000000004</c:v>
                </c:pt>
                <c:pt idx="1727">
                  <c:v>36.066000000000003</c:v>
                </c:pt>
                <c:pt idx="1728">
                  <c:v>36.099000000000004</c:v>
                </c:pt>
                <c:pt idx="1729">
                  <c:v>36.131999999999998</c:v>
                </c:pt>
                <c:pt idx="1730">
                  <c:v>36.166000000000004</c:v>
                </c:pt>
                <c:pt idx="1731">
                  <c:v>36.198999999999998</c:v>
                </c:pt>
                <c:pt idx="1732">
                  <c:v>36.231999999999999</c:v>
                </c:pt>
                <c:pt idx="1733">
                  <c:v>36.265999999999998</c:v>
                </c:pt>
                <c:pt idx="1734">
                  <c:v>36.298999999999999</c:v>
                </c:pt>
                <c:pt idx="1735">
                  <c:v>36.332000000000001</c:v>
                </c:pt>
                <c:pt idx="1736">
                  <c:v>36.366</c:v>
                </c:pt>
                <c:pt idx="1737">
                  <c:v>36.399000000000001</c:v>
                </c:pt>
                <c:pt idx="1738">
                  <c:v>36.432000000000002</c:v>
                </c:pt>
                <c:pt idx="1739">
                  <c:v>36.466000000000001</c:v>
                </c:pt>
                <c:pt idx="1740">
                  <c:v>36.499000000000002</c:v>
                </c:pt>
                <c:pt idx="1741">
                  <c:v>36.532000000000004</c:v>
                </c:pt>
                <c:pt idx="1742">
                  <c:v>36.566000000000003</c:v>
                </c:pt>
                <c:pt idx="1743">
                  <c:v>36.599000000000004</c:v>
                </c:pt>
                <c:pt idx="1744">
                  <c:v>36.631999999999998</c:v>
                </c:pt>
                <c:pt idx="1745">
                  <c:v>36.666000000000004</c:v>
                </c:pt>
                <c:pt idx="1746">
                  <c:v>36.698999999999998</c:v>
                </c:pt>
                <c:pt idx="1747">
                  <c:v>36.731999999999999</c:v>
                </c:pt>
                <c:pt idx="1748">
                  <c:v>36.765999999999998</c:v>
                </c:pt>
                <c:pt idx="1749">
                  <c:v>36.798999999999999</c:v>
                </c:pt>
                <c:pt idx="1750">
                  <c:v>36.832000000000001</c:v>
                </c:pt>
                <c:pt idx="1751">
                  <c:v>36.866</c:v>
                </c:pt>
                <c:pt idx="1752">
                  <c:v>36.899000000000001</c:v>
                </c:pt>
                <c:pt idx="1753">
                  <c:v>36.932000000000002</c:v>
                </c:pt>
                <c:pt idx="1754">
                  <c:v>36.966000000000001</c:v>
                </c:pt>
                <c:pt idx="1755">
                  <c:v>36.999000000000002</c:v>
                </c:pt>
                <c:pt idx="1756">
                  <c:v>37.032000000000004</c:v>
                </c:pt>
                <c:pt idx="1757">
                  <c:v>37.066000000000003</c:v>
                </c:pt>
                <c:pt idx="1758">
                  <c:v>37.099000000000004</c:v>
                </c:pt>
                <c:pt idx="1759">
                  <c:v>37.131999999999998</c:v>
                </c:pt>
                <c:pt idx="1760">
                  <c:v>37.166000000000004</c:v>
                </c:pt>
                <c:pt idx="1761">
                  <c:v>37.198999999999998</c:v>
                </c:pt>
                <c:pt idx="1762">
                  <c:v>37.231999999999999</c:v>
                </c:pt>
                <c:pt idx="1763">
                  <c:v>37.265999999999998</c:v>
                </c:pt>
                <c:pt idx="1764">
                  <c:v>37.298999999999999</c:v>
                </c:pt>
                <c:pt idx="1765">
                  <c:v>37.332000000000001</c:v>
                </c:pt>
                <c:pt idx="1766">
                  <c:v>37.366</c:v>
                </c:pt>
                <c:pt idx="1767">
                  <c:v>37.399000000000001</c:v>
                </c:pt>
                <c:pt idx="1768">
                  <c:v>37.432000000000002</c:v>
                </c:pt>
                <c:pt idx="1769">
                  <c:v>37.466000000000001</c:v>
                </c:pt>
                <c:pt idx="1770">
                  <c:v>37.499000000000002</c:v>
                </c:pt>
                <c:pt idx="1771">
                  <c:v>37.532000000000004</c:v>
                </c:pt>
                <c:pt idx="1772">
                  <c:v>37.566000000000003</c:v>
                </c:pt>
                <c:pt idx="1773">
                  <c:v>37.599000000000004</c:v>
                </c:pt>
                <c:pt idx="1774">
                  <c:v>37.631999999999998</c:v>
                </c:pt>
                <c:pt idx="1775">
                  <c:v>37.666000000000004</c:v>
                </c:pt>
                <c:pt idx="1776">
                  <c:v>37.698999999999998</c:v>
                </c:pt>
                <c:pt idx="1777">
                  <c:v>37.731999999999999</c:v>
                </c:pt>
                <c:pt idx="1778">
                  <c:v>37.765999999999998</c:v>
                </c:pt>
                <c:pt idx="1779">
                  <c:v>37.798999999999999</c:v>
                </c:pt>
                <c:pt idx="1780">
                  <c:v>37.832000000000001</c:v>
                </c:pt>
                <c:pt idx="1781">
                  <c:v>37.866</c:v>
                </c:pt>
                <c:pt idx="1782">
                  <c:v>37.899000000000001</c:v>
                </c:pt>
                <c:pt idx="1783">
                  <c:v>37.932000000000002</c:v>
                </c:pt>
                <c:pt idx="1784">
                  <c:v>37.966000000000001</c:v>
                </c:pt>
                <c:pt idx="1785">
                  <c:v>37.999000000000002</c:v>
                </c:pt>
                <c:pt idx="1786">
                  <c:v>38.032000000000004</c:v>
                </c:pt>
                <c:pt idx="1787">
                  <c:v>38.066000000000003</c:v>
                </c:pt>
                <c:pt idx="1788">
                  <c:v>38.099000000000004</c:v>
                </c:pt>
                <c:pt idx="1789">
                  <c:v>38.131999999999998</c:v>
                </c:pt>
                <c:pt idx="1790">
                  <c:v>38.166000000000004</c:v>
                </c:pt>
                <c:pt idx="1791">
                  <c:v>38.198999999999998</c:v>
                </c:pt>
                <c:pt idx="1792">
                  <c:v>38.231999999999999</c:v>
                </c:pt>
                <c:pt idx="1793">
                  <c:v>38.265999999999998</c:v>
                </c:pt>
                <c:pt idx="1794">
                  <c:v>38.298999999999999</c:v>
                </c:pt>
                <c:pt idx="1795">
                  <c:v>38.332000000000001</c:v>
                </c:pt>
                <c:pt idx="1796">
                  <c:v>38.366</c:v>
                </c:pt>
                <c:pt idx="1797">
                  <c:v>38.399000000000001</c:v>
                </c:pt>
                <c:pt idx="1798">
                  <c:v>38.432000000000002</c:v>
                </c:pt>
                <c:pt idx="1799">
                  <c:v>38.466000000000001</c:v>
                </c:pt>
                <c:pt idx="1800">
                  <c:v>38.499000000000002</c:v>
                </c:pt>
                <c:pt idx="1801">
                  <c:v>38.532000000000004</c:v>
                </c:pt>
                <c:pt idx="1802">
                  <c:v>38.566000000000003</c:v>
                </c:pt>
                <c:pt idx="1803">
                  <c:v>38.599000000000004</c:v>
                </c:pt>
                <c:pt idx="1804">
                  <c:v>38.631999999999998</c:v>
                </c:pt>
                <c:pt idx="1805">
                  <c:v>38.664999999999999</c:v>
                </c:pt>
                <c:pt idx="1806">
                  <c:v>38.698999999999998</c:v>
                </c:pt>
                <c:pt idx="1807">
                  <c:v>38.731999999999999</c:v>
                </c:pt>
                <c:pt idx="1808">
                  <c:v>38.765000000000001</c:v>
                </c:pt>
                <c:pt idx="1809">
                  <c:v>38.798999999999999</c:v>
                </c:pt>
                <c:pt idx="1810">
                  <c:v>38.832000000000001</c:v>
                </c:pt>
                <c:pt idx="1811">
                  <c:v>38.865000000000002</c:v>
                </c:pt>
                <c:pt idx="1812">
                  <c:v>38.899000000000001</c:v>
                </c:pt>
                <c:pt idx="1813">
                  <c:v>38.932000000000002</c:v>
                </c:pt>
                <c:pt idx="1814">
                  <c:v>38.965000000000003</c:v>
                </c:pt>
                <c:pt idx="1815">
                  <c:v>38.999000000000002</c:v>
                </c:pt>
                <c:pt idx="1816">
                  <c:v>39.032000000000004</c:v>
                </c:pt>
                <c:pt idx="1817">
                  <c:v>39.064999999999998</c:v>
                </c:pt>
                <c:pt idx="1818">
                  <c:v>39.099000000000004</c:v>
                </c:pt>
                <c:pt idx="1819">
                  <c:v>39.131999999999998</c:v>
                </c:pt>
                <c:pt idx="1820">
                  <c:v>39.164999999999999</c:v>
                </c:pt>
                <c:pt idx="1821">
                  <c:v>39.198999999999998</c:v>
                </c:pt>
                <c:pt idx="1822">
                  <c:v>39.231999999999999</c:v>
                </c:pt>
                <c:pt idx="1823">
                  <c:v>39.265000000000001</c:v>
                </c:pt>
                <c:pt idx="1824">
                  <c:v>39.298999999999999</c:v>
                </c:pt>
                <c:pt idx="1825">
                  <c:v>39.332000000000001</c:v>
                </c:pt>
                <c:pt idx="1826">
                  <c:v>39.365000000000002</c:v>
                </c:pt>
                <c:pt idx="1827">
                  <c:v>39.399000000000001</c:v>
                </c:pt>
                <c:pt idx="1828">
                  <c:v>39.432000000000002</c:v>
                </c:pt>
                <c:pt idx="1829">
                  <c:v>39.465000000000003</c:v>
                </c:pt>
                <c:pt idx="1830">
                  <c:v>39.499000000000002</c:v>
                </c:pt>
                <c:pt idx="1831">
                  <c:v>39.532000000000004</c:v>
                </c:pt>
                <c:pt idx="1832">
                  <c:v>39.564999999999998</c:v>
                </c:pt>
                <c:pt idx="1833">
                  <c:v>39.599000000000004</c:v>
                </c:pt>
                <c:pt idx="1834">
                  <c:v>39.631999999999998</c:v>
                </c:pt>
                <c:pt idx="1835">
                  <c:v>39.664999999999999</c:v>
                </c:pt>
                <c:pt idx="1836">
                  <c:v>39.698999999999998</c:v>
                </c:pt>
                <c:pt idx="1837">
                  <c:v>39.731999999999999</c:v>
                </c:pt>
                <c:pt idx="1838">
                  <c:v>39.765000000000001</c:v>
                </c:pt>
                <c:pt idx="1839">
                  <c:v>39.798999999999999</c:v>
                </c:pt>
                <c:pt idx="1840">
                  <c:v>39.832000000000001</c:v>
                </c:pt>
                <c:pt idx="1841">
                  <c:v>39.865000000000002</c:v>
                </c:pt>
                <c:pt idx="1842">
                  <c:v>39.899000000000001</c:v>
                </c:pt>
                <c:pt idx="1843">
                  <c:v>39.932000000000002</c:v>
                </c:pt>
                <c:pt idx="1844">
                  <c:v>39.965000000000003</c:v>
                </c:pt>
                <c:pt idx="1845">
                  <c:v>39.999000000000002</c:v>
                </c:pt>
                <c:pt idx="1846">
                  <c:v>40.032000000000004</c:v>
                </c:pt>
                <c:pt idx="1847">
                  <c:v>40.064999999999998</c:v>
                </c:pt>
                <c:pt idx="1848">
                  <c:v>40.099000000000004</c:v>
                </c:pt>
                <c:pt idx="1849">
                  <c:v>40.131999999999998</c:v>
                </c:pt>
                <c:pt idx="1850">
                  <c:v>40.164999999999999</c:v>
                </c:pt>
                <c:pt idx="1851">
                  <c:v>40.198999999999998</c:v>
                </c:pt>
                <c:pt idx="1852">
                  <c:v>40.231999999999999</c:v>
                </c:pt>
                <c:pt idx="1853">
                  <c:v>40.265000000000001</c:v>
                </c:pt>
                <c:pt idx="1854">
                  <c:v>40.298999999999999</c:v>
                </c:pt>
                <c:pt idx="1855">
                  <c:v>40.332000000000001</c:v>
                </c:pt>
                <c:pt idx="1856">
                  <c:v>40.365000000000002</c:v>
                </c:pt>
                <c:pt idx="1857">
                  <c:v>40.399000000000001</c:v>
                </c:pt>
                <c:pt idx="1858">
                  <c:v>40.432000000000002</c:v>
                </c:pt>
                <c:pt idx="1859">
                  <c:v>40.465000000000003</c:v>
                </c:pt>
                <c:pt idx="1860">
                  <c:v>40.499000000000002</c:v>
                </c:pt>
                <c:pt idx="1861">
                  <c:v>40.532000000000004</c:v>
                </c:pt>
                <c:pt idx="1862">
                  <c:v>40.564999999999998</c:v>
                </c:pt>
                <c:pt idx="1863">
                  <c:v>40.599000000000004</c:v>
                </c:pt>
                <c:pt idx="1864">
                  <c:v>40.631999999999998</c:v>
                </c:pt>
                <c:pt idx="1865">
                  <c:v>40.664999999999999</c:v>
                </c:pt>
                <c:pt idx="1866">
                  <c:v>40.698999999999998</c:v>
                </c:pt>
                <c:pt idx="1867">
                  <c:v>40.731999999999999</c:v>
                </c:pt>
                <c:pt idx="1868">
                  <c:v>40.765000000000001</c:v>
                </c:pt>
                <c:pt idx="1869">
                  <c:v>40.798999999999999</c:v>
                </c:pt>
                <c:pt idx="1870">
                  <c:v>40.832000000000001</c:v>
                </c:pt>
                <c:pt idx="1871">
                  <c:v>40.865000000000002</c:v>
                </c:pt>
                <c:pt idx="1872">
                  <c:v>40.899000000000001</c:v>
                </c:pt>
                <c:pt idx="1873">
                  <c:v>40.932000000000002</c:v>
                </c:pt>
                <c:pt idx="1874">
                  <c:v>40.965000000000003</c:v>
                </c:pt>
                <c:pt idx="1875">
                  <c:v>40.999000000000002</c:v>
                </c:pt>
                <c:pt idx="1876">
                  <c:v>41.032000000000004</c:v>
                </c:pt>
                <c:pt idx="1877">
                  <c:v>41.064999999999998</c:v>
                </c:pt>
                <c:pt idx="1878">
                  <c:v>41.099000000000004</c:v>
                </c:pt>
                <c:pt idx="1879">
                  <c:v>41.131999999999998</c:v>
                </c:pt>
                <c:pt idx="1880">
                  <c:v>41.164999999999999</c:v>
                </c:pt>
                <c:pt idx="1881">
                  <c:v>41.198999999999998</c:v>
                </c:pt>
                <c:pt idx="1882">
                  <c:v>41.231999999999999</c:v>
                </c:pt>
                <c:pt idx="1883">
                  <c:v>41.265000000000001</c:v>
                </c:pt>
                <c:pt idx="1884">
                  <c:v>41.298999999999999</c:v>
                </c:pt>
                <c:pt idx="1885">
                  <c:v>41.332000000000001</c:v>
                </c:pt>
                <c:pt idx="1886">
                  <c:v>41.365000000000002</c:v>
                </c:pt>
                <c:pt idx="1887">
                  <c:v>41.399000000000001</c:v>
                </c:pt>
                <c:pt idx="1888">
                  <c:v>41.432000000000002</c:v>
                </c:pt>
                <c:pt idx="1889">
                  <c:v>41.465000000000003</c:v>
                </c:pt>
                <c:pt idx="1890">
                  <c:v>41.499000000000002</c:v>
                </c:pt>
                <c:pt idx="1891">
                  <c:v>41.532000000000004</c:v>
                </c:pt>
                <c:pt idx="1892">
                  <c:v>41.564999999999998</c:v>
                </c:pt>
                <c:pt idx="1893">
                  <c:v>41.599000000000004</c:v>
                </c:pt>
                <c:pt idx="1894">
                  <c:v>41.631999999999998</c:v>
                </c:pt>
                <c:pt idx="1895">
                  <c:v>41.664999999999999</c:v>
                </c:pt>
                <c:pt idx="1896">
                  <c:v>41.698999999999998</c:v>
                </c:pt>
                <c:pt idx="1897">
                  <c:v>41.731999999999999</c:v>
                </c:pt>
                <c:pt idx="1898">
                  <c:v>41.765000000000001</c:v>
                </c:pt>
                <c:pt idx="1899">
                  <c:v>41.798999999999999</c:v>
                </c:pt>
                <c:pt idx="1900">
                  <c:v>41.832000000000001</c:v>
                </c:pt>
                <c:pt idx="1901">
                  <c:v>41.865000000000002</c:v>
                </c:pt>
                <c:pt idx="1902">
                  <c:v>41.899000000000001</c:v>
                </c:pt>
                <c:pt idx="1903">
                  <c:v>41.932000000000002</c:v>
                </c:pt>
                <c:pt idx="1904">
                  <c:v>41.965000000000003</c:v>
                </c:pt>
                <c:pt idx="1905">
                  <c:v>41.999000000000002</c:v>
                </c:pt>
                <c:pt idx="1906">
                  <c:v>42.032000000000004</c:v>
                </c:pt>
                <c:pt idx="1907">
                  <c:v>42.064999999999998</c:v>
                </c:pt>
                <c:pt idx="1908">
                  <c:v>42.099000000000004</c:v>
                </c:pt>
                <c:pt idx="1909">
                  <c:v>42.131999999999998</c:v>
                </c:pt>
                <c:pt idx="1910">
                  <c:v>42.164999999999999</c:v>
                </c:pt>
                <c:pt idx="1911">
                  <c:v>42.198999999999998</c:v>
                </c:pt>
                <c:pt idx="1912">
                  <c:v>42.231999999999999</c:v>
                </c:pt>
                <c:pt idx="1913">
                  <c:v>42.265000000000001</c:v>
                </c:pt>
                <c:pt idx="1914">
                  <c:v>42.298999999999999</c:v>
                </c:pt>
                <c:pt idx="1915">
                  <c:v>42.332000000000001</c:v>
                </c:pt>
                <c:pt idx="1916">
                  <c:v>42.365000000000002</c:v>
                </c:pt>
                <c:pt idx="1917">
                  <c:v>42.399000000000001</c:v>
                </c:pt>
                <c:pt idx="1918">
                  <c:v>42.432000000000002</c:v>
                </c:pt>
                <c:pt idx="1919">
                  <c:v>42.465000000000003</c:v>
                </c:pt>
                <c:pt idx="1920">
                  <c:v>42.499000000000002</c:v>
                </c:pt>
                <c:pt idx="1921">
                  <c:v>42.531999999999996</c:v>
                </c:pt>
                <c:pt idx="1922">
                  <c:v>42.564999999999998</c:v>
                </c:pt>
                <c:pt idx="1923">
                  <c:v>42.599000000000004</c:v>
                </c:pt>
                <c:pt idx="1924">
                  <c:v>42.632000000000005</c:v>
                </c:pt>
                <c:pt idx="1925">
                  <c:v>42.665000000000006</c:v>
                </c:pt>
                <c:pt idx="1926">
                  <c:v>42.698999999999998</c:v>
                </c:pt>
                <c:pt idx="1927">
                  <c:v>42.731999999999999</c:v>
                </c:pt>
                <c:pt idx="1928">
                  <c:v>42.765000000000001</c:v>
                </c:pt>
                <c:pt idx="1929">
                  <c:v>42.799000000000007</c:v>
                </c:pt>
                <c:pt idx="1930">
                  <c:v>42.831999999999994</c:v>
                </c:pt>
                <c:pt idx="1931">
                  <c:v>42.864999999999995</c:v>
                </c:pt>
                <c:pt idx="1932">
                  <c:v>42.899000000000001</c:v>
                </c:pt>
                <c:pt idx="1933">
                  <c:v>42.932000000000002</c:v>
                </c:pt>
                <c:pt idx="1934">
                  <c:v>42.965000000000003</c:v>
                </c:pt>
                <c:pt idx="1935">
                  <c:v>42.998999999999995</c:v>
                </c:pt>
                <c:pt idx="1936">
                  <c:v>43.031999999999996</c:v>
                </c:pt>
                <c:pt idx="1937">
                  <c:v>43.064999999999998</c:v>
                </c:pt>
                <c:pt idx="1938">
                  <c:v>43.099000000000004</c:v>
                </c:pt>
                <c:pt idx="1939">
                  <c:v>43.132000000000005</c:v>
                </c:pt>
                <c:pt idx="1940">
                  <c:v>43.165000000000006</c:v>
                </c:pt>
                <c:pt idx="1941">
                  <c:v>43.198999999999998</c:v>
                </c:pt>
                <c:pt idx="1942">
                  <c:v>43.231999999999999</c:v>
                </c:pt>
                <c:pt idx="1943">
                  <c:v>43.265000000000001</c:v>
                </c:pt>
                <c:pt idx="1944">
                  <c:v>43.299000000000007</c:v>
                </c:pt>
                <c:pt idx="1945">
                  <c:v>43.331999999999994</c:v>
                </c:pt>
                <c:pt idx="1946">
                  <c:v>43.364999999999995</c:v>
                </c:pt>
                <c:pt idx="1947">
                  <c:v>43.399000000000001</c:v>
                </c:pt>
                <c:pt idx="1948">
                  <c:v>43.432000000000002</c:v>
                </c:pt>
                <c:pt idx="1949">
                  <c:v>43.465000000000003</c:v>
                </c:pt>
                <c:pt idx="1950">
                  <c:v>43.498999999999995</c:v>
                </c:pt>
                <c:pt idx="1951">
                  <c:v>43.531999999999996</c:v>
                </c:pt>
                <c:pt idx="1952">
                  <c:v>43.564999999999998</c:v>
                </c:pt>
                <c:pt idx="1953">
                  <c:v>43.599000000000004</c:v>
                </c:pt>
                <c:pt idx="1954">
                  <c:v>43.632000000000005</c:v>
                </c:pt>
                <c:pt idx="1955">
                  <c:v>43.665000000000006</c:v>
                </c:pt>
                <c:pt idx="1956">
                  <c:v>43.698999999999998</c:v>
                </c:pt>
                <c:pt idx="1957">
                  <c:v>43.731999999999999</c:v>
                </c:pt>
                <c:pt idx="1958">
                  <c:v>43.765000000000001</c:v>
                </c:pt>
                <c:pt idx="1959">
                  <c:v>43.799000000000007</c:v>
                </c:pt>
                <c:pt idx="1960">
                  <c:v>43.831999999999994</c:v>
                </c:pt>
                <c:pt idx="1961">
                  <c:v>43.864999999999995</c:v>
                </c:pt>
                <c:pt idx="1962">
                  <c:v>43.899000000000001</c:v>
                </c:pt>
                <c:pt idx="1963">
                  <c:v>43.932000000000002</c:v>
                </c:pt>
                <c:pt idx="1964">
                  <c:v>43.965000000000003</c:v>
                </c:pt>
                <c:pt idx="1965">
                  <c:v>43.998999999999995</c:v>
                </c:pt>
                <c:pt idx="1966">
                  <c:v>44.031999999999996</c:v>
                </c:pt>
                <c:pt idx="1967">
                  <c:v>44.064999999999998</c:v>
                </c:pt>
                <c:pt idx="1968">
                  <c:v>44.099000000000004</c:v>
                </c:pt>
                <c:pt idx="1969">
                  <c:v>44.132000000000005</c:v>
                </c:pt>
                <c:pt idx="1970">
                  <c:v>44.165000000000006</c:v>
                </c:pt>
                <c:pt idx="1971">
                  <c:v>44.198999999999998</c:v>
                </c:pt>
                <c:pt idx="1972">
                  <c:v>44.231999999999999</c:v>
                </c:pt>
                <c:pt idx="1973">
                  <c:v>44.265000000000001</c:v>
                </c:pt>
                <c:pt idx="1974">
                  <c:v>44.299000000000007</c:v>
                </c:pt>
                <c:pt idx="1975">
                  <c:v>44.331999999999994</c:v>
                </c:pt>
                <c:pt idx="1976">
                  <c:v>44.364999999999995</c:v>
                </c:pt>
                <c:pt idx="1977">
                  <c:v>44.399000000000001</c:v>
                </c:pt>
                <c:pt idx="1978">
                  <c:v>44.432000000000002</c:v>
                </c:pt>
                <c:pt idx="1979">
                  <c:v>44.465000000000003</c:v>
                </c:pt>
                <c:pt idx="1980">
                  <c:v>44.498999999999995</c:v>
                </c:pt>
                <c:pt idx="1981">
                  <c:v>44.531999999999996</c:v>
                </c:pt>
                <c:pt idx="1982">
                  <c:v>44.564999999999998</c:v>
                </c:pt>
                <c:pt idx="1983">
                  <c:v>44.599000000000004</c:v>
                </c:pt>
                <c:pt idx="1984">
                  <c:v>44.632000000000005</c:v>
                </c:pt>
                <c:pt idx="1985">
                  <c:v>44.665000000000006</c:v>
                </c:pt>
                <c:pt idx="1986">
                  <c:v>44.698999999999998</c:v>
                </c:pt>
                <c:pt idx="1987">
                  <c:v>44.731999999999999</c:v>
                </c:pt>
                <c:pt idx="1988">
                  <c:v>44.765000000000001</c:v>
                </c:pt>
                <c:pt idx="1989">
                  <c:v>44.799000000000007</c:v>
                </c:pt>
                <c:pt idx="1990">
                  <c:v>44.831999999999994</c:v>
                </c:pt>
                <c:pt idx="1991">
                  <c:v>44.864999999999995</c:v>
                </c:pt>
                <c:pt idx="1992">
                  <c:v>44.899000000000001</c:v>
                </c:pt>
                <c:pt idx="1993">
                  <c:v>44.932000000000002</c:v>
                </c:pt>
                <c:pt idx="1994">
                  <c:v>44.965000000000003</c:v>
                </c:pt>
                <c:pt idx="1995">
                  <c:v>44.998999999999995</c:v>
                </c:pt>
                <c:pt idx="1996">
                  <c:v>45.031999999999996</c:v>
                </c:pt>
                <c:pt idx="1997">
                  <c:v>45.064999999999998</c:v>
                </c:pt>
                <c:pt idx="1998">
                  <c:v>45.099000000000004</c:v>
                </c:pt>
                <c:pt idx="1999">
                  <c:v>45.132000000000005</c:v>
                </c:pt>
                <c:pt idx="2000">
                  <c:v>45.165000000000006</c:v>
                </c:pt>
                <c:pt idx="2001">
                  <c:v>45.198999999999998</c:v>
                </c:pt>
                <c:pt idx="2002">
                  <c:v>45.231999999999999</c:v>
                </c:pt>
                <c:pt idx="2003">
                  <c:v>45.265000000000001</c:v>
                </c:pt>
                <c:pt idx="2004">
                  <c:v>45.299000000000007</c:v>
                </c:pt>
                <c:pt idx="2005">
                  <c:v>45.331999999999994</c:v>
                </c:pt>
                <c:pt idx="2006">
                  <c:v>45.364999999999995</c:v>
                </c:pt>
                <c:pt idx="2007">
                  <c:v>45.399000000000001</c:v>
                </c:pt>
                <c:pt idx="2008">
                  <c:v>45.432000000000002</c:v>
                </c:pt>
                <c:pt idx="2009">
                  <c:v>45.465000000000003</c:v>
                </c:pt>
                <c:pt idx="2010">
                  <c:v>45.498999999999995</c:v>
                </c:pt>
                <c:pt idx="2011">
                  <c:v>45.531999999999996</c:v>
                </c:pt>
                <c:pt idx="2012">
                  <c:v>45.564999999999998</c:v>
                </c:pt>
                <c:pt idx="2013">
                  <c:v>45.599000000000004</c:v>
                </c:pt>
                <c:pt idx="2014">
                  <c:v>45.632000000000005</c:v>
                </c:pt>
                <c:pt idx="2015">
                  <c:v>45.665000000000006</c:v>
                </c:pt>
                <c:pt idx="2016">
                  <c:v>45.698999999999998</c:v>
                </c:pt>
                <c:pt idx="2017">
                  <c:v>45.731999999999999</c:v>
                </c:pt>
                <c:pt idx="2018">
                  <c:v>45.765000000000001</c:v>
                </c:pt>
                <c:pt idx="2019">
                  <c:v>45.799000000000007</c:v>
                </c:pt>
                <c:pt idx="2020">
                  <c:v>45.831999999999994</c:v>
                </c:pt>
                <c:pt idx="2021">
                  <c:v>45.864999999999995</c:v>
                </c:pt>
                <c:pt idx="2022">
                  <c:v>45.899000000000001</c:v>
                </c:pt>
                <c:pt idx="2023">
                  <c:v>45.932000000000002</c:v>
                </c:pt>
                <c:pt idx="2024">
                  <c:v>45.965000000000003</c:v>
                </c:pt>
                <c:pt idx="2025">
                  <c:v>45.998000000000005</c:v>
                </c:pt>
                <c:pt idx="2026">
                  <c:v>46.031999999999996</c:v>
                </c:pt>
                <c:pt idx="2027">
                  <c:v>46.064999999999998</c:v>
                </c:pt>
                <c:pt idx="2028">
                  <c:v>46.099000000000004</c:v>
                </c:pt>
                <c:pt idx="2029">
                  <c:v>46.132000000000005</c:v>
                </c:pt>
                <c:pt idx="2030">
                  <c:v>46.165000000000006</c:v>
                </c:pt>
                <c:pt idx="2031">
                  <c:v>46.198999999999998</c:v>
                </c:pt>
                <c:pt idx="2032">
                  <c:v>46.231999999999999</c:v>
                </c:pt>
                <c:pt idx="2033">
                  <c:v>46.265000000000001</c:v>
                </c:pt>
                <c:pt idx="2034">
                  <c:v>46.298000000000002</c:v>
                </c:pt>
                <c:pt idx="2035">
                  <c:v>46.331999999999994</c:v>
                </c:pt>
                <c:pt idx="2036">
                  <c:v>46.364999999999995</c:v>
                </c:pt>
                <c:pt idx="2037">
                  <c:v>46.399000000000001</c:v>
                </c:pt>
                <c:pt idx="2038">
                  <c:v>46.432000000000002</c:v>
                </c:pt>
                <c:pt idx="2039">
                  <c:v>46.465000000000003</c:v>
                </c:pt>
                <c:pt idx="2040">
                  <c:v>46.498000000000005</c:v>
                </c:pt>
                <c:pt idx="2041">
                  <c:v>46.531999999999996</c:v>
                </c:pt>
                <c:pt idx="2042">
                  <c:v>46.564999999999998</c:v>
                </c:pt>
                <c:pt idx="2043">
                  <c:v>46.599000000000004</c:v>
                </c:pt>
                <c:pt idx="2044">
                  <c:v>46.632000000000005</c:v>
                </c:pt>
                <c:pt idx="2045">
                  <c:v>46.665000000000006</c:v>
                </c:pt>
                <c:pt idx="2046">
                  <c:v>46.698999999999998</c:v>
                </c:pt>
                <c:pt idx="2047">
                  <c:v>46.731999999999999</c:v>
                </c:pt>
                <c:pt idx="2048">
                  <c:v>46.765000000000001</c:v>
                </c:pt>
                <c:pt idx="2049">
                  <c:v>46.798000000000002</c:v>
                </c:pt>
                <c:pt idx="2050">
                  <c:v>46.831999999999994</c:v>
                </c:pt>
                <c:pt idx="2051">
                  <c:v>46.864999999999995</c:v>
                </c:pt>
                <c:pt idx="2052">
                  <c:v>46.899000000000001</c:v>
                </c:pt>
                <c:pt idx="2053">
                  <c:v>46.932000000000002</c:v>
                </c:pt>
                <c:pt idx="2054">
                  <c:v>46.965000000000003</c:v>
                </c:pt>
                <c:pt idx="2055">
                  <c:v>46.998000000000005</c:v>
                </c:pt>
                <c:pt idx="2056">
                  <c:v>47.031999999999996</c:v>
                </c:pt>
                <c:pt idx="2057">
                  <c:v>47.064999999999998</c:v>
                </c:pt>
                <c:pt idx="2058">
                  <c:v>47.099000000000004</c:v>
                </c:pt>
                <c:pt idx="2059">
                  <c:v>47.132000000000005</c:v>
                </c:pt>
                <c:pt idx="2060">
                  <c:v>47.165000000000006</c:v>
                </c:pt>
                <c:pt idx="2061">
                  <c:v>47.198999999999998</c:v>
                </c:pt>
                <c:pt idx="2062">
                  <c:v>47.231999999999999</c:v>
                </c:pt>
                <c:pt idx="2063">
                  <c:v>47.265000000000001</c:v>
                </c:pt>
                <c:pt idx="2064">
                  <c:v>47.298000000000002</c:v>
                </c:pt>
                <c:pt idx="2065">
                  <c:v>47.331999999999994</c:v>
                </c:pt>
                <c:pt idx="2066">
                  <c:v>47.364999999999995</c:v>
                </c:pt>
                <c:pt idx="2067">
                  <c:v>47.399000000000001</c:v>
                </c:pt>
                <c:pt idx="2068">
                  <c:v>47.432000000000002</c:v>
                </c:pt>
                <c:pt idx="2069">
                  <c:v>47.465000000000003</c:v>
                </c:pt>
                <c:pt idx="2070">
                  <c:v>47.498000000000005</c:v>
                </c:pt>
                <c:pt idx="2071">
                  <c:v>47.531999999999996</c:v>
                </c:pt>
                <c:pt idx="2072">
                  <c:v>47.564999999999998</c:v>
                </c:pt>
                <c:pt idx="2073">
                  <c:v>47.599000000000004</c:v>
                </c:pt>
                <c:pt idx="2074">
                  <c:v>47.632000000000005</c:v>
                </c:pt>
                <c:pt idx="2075">
                  <c:v>47.665000000000006</c:v>
                </c:pt>
                <c:pt idx="2076">
                  <c:v>47.698999999999998</c:v>
                </c:pt>
                <c:pt idx="2077">
                  <c:v>47.731999999999999</c:v>
                </c:pt>
                <c:pt idx="2078">
                  <c:v>47.765000000000001</c:v>
                </c:pt>
                <c:pt idx="2079">
                  <c:v>47.798000000000002</c:v>
                </c:pt>
                <c:pt idx="2080">
                  <c:v>47.831999999999994</c:v>
                </c:pt>
                <c:pt idx="2081">
                  <c:v>47.864999999999995</c:v>
                </c:pt>
                <c:pt idx="2082">
                  <c:v>47.899000000000001</c:v>
                </c:pt>
                <c:pt idx="2083">
                  <c:v>47.932000000000002</c:v>
                </c:pt>
                <c:pt idx="2084">
                  <c:v>47.965000000000003</c:v>
                </c:pt>
                <c:pt idx="2085">
                  <c:v>47.998000000000005</c:v>
                </c:pt>
                <c:pt idx="2086">
                  <c:v>48.031999999999996</c:v>
                </c:pt>
                <c:pt idx="2087">
                  <c:v>48.064999999999998</c:v>
                </c:pt>
                <c:pt idx="2088">
                  <c:v>48.099000000000004</c:v>
                </c:pt>
                <c:pt idx="2089">
                  <c:v>48.132000000000005</c:v>
                </c:pt>
                <c:pt idx="2090">
                  <c:v>48.165000000000006</c:v>
                </c:pt>
                <c:pt idx="2091">
                  <c:v>48.198999999999998</c:v>
                </c:pt>
                <c:pt idx="2092">
                  <c:v>48.231999999999999</c:v>
                </c:pt>
                <c:pt idx="2093">
                  <c:v>48.265000000000001</c:v>
                </c:pt>
                <c:pt idx="2094">
                  <c:v>48.298000000000002</c:v>
                </c:pt>
                <c:pt idx="2095">
                  <c:v>48.331999999999994</c:v>
                </c:pt>
                <c:pt idx="2096">
                  <c:v>48.364999999999995</c:v>
                </c:pt>
                <c:pt idx="2097">
                  <c:v>48.399000000000001</c:v>
                </c:pt>
                <c:pt idx="2098">
                  <c:v>48.432000000000002</c:v>
                </c:pt>
                <c:pt idx="2099">
                  <c:v>48.465000000000003</c:v>
                </c:pt>
                <c:pt idx="2100">
                  <c:v>48.498000000000005</c:v>
                </c:pt>
                <c:pt idx="2101">
                  <c:v>48.531999999999996</c:v>
                </c:pt>
                <c:pt idx="2102">
                  <c:v>48.564999999999998</c:v>
                </c:pt>
                <c:pt idx="2103">
                  <c:v>48.599000000000004</c:v>
                </c:pt>
                <c:pt idx="2104">
                  <c:v>48.632000000000005</c:v>
                </c:pt>
                <c:pt idx="2105">
                  <c:v>48.665000000000006</c:v>
                </c:pt>
                <c:pt idx="2106">
                  <c:v>48.698999999999998</c:v>
                </c:pt>
                <c:pt idx="2107">
                  <c:v>48.731999999999999</c:v>
                </c:pt>
                <c:pt idx="2108">
                  <c:v>48.765000000000001</c:v>
                </c:pt>
                <c:pt idx="2109">
                  <c:v>48.798000000000002</c:v>
                </c:pt>
                <c:pt idx="2110">
                  <c:v>48.831999999999994</c:v>
                </c:pt>
                <c:pt idx="2111">
                  <c:v>48.864999999999995</c:v>
                </c:pt>
                <c:pt idx="2112">
                  <c:v>48.899000000000001</c:v>
                </c:pt>
                <c:pt idx="2113">
                  <c:v>48.932000000000002</c:v>
                </c:pt>
                <c:pt idx="2114">
                  <c:v>48.965000000000003</c:v>
                </c:pt>
                <c:pt idx="2115">
                  <c:v>48.998000000000005</c:v>
                </c:pt>
                <c:pt idx="2116">
                  <c:v>49.031999999999996</c:v>
                </c:pt>
                <c:pt idx="2117">
                  <c:v>49.064999999999998</c:v>
                </c:pt>
                <c:pt idx="2118">
                  <c:v>49.099000000000004</c:v>
                </c:pt>
                <c:pt idx="2119">
                  <c:v>49.132000000000005</c:v>
                </c:pt>
                <c:pt idx="2120">
                  <c:v>49.165000000000006</c:v>
                </c:pt>
                <c:pt idx="2121">
                  <c:v>49.198999999999998</c:v>
                </c:pt>
                <c:pt idx="2122">
                  <c:v>49.231999999999999</c:v>
                </c:pt>
                <c:pt idx="2123">
                  <c:v>49.265000000000001</c:v>
                </c:pt>
                <c:pt idx="2124">
                  <c:v>49.298000000000002</c:v>
                </c:pt>
                <c:pt idx="2125">
                  <c:v>49.331999999999994</c:v>
                </c:pt>
                <c:pt idx="2126">
                  <c:v>49.364999999999995</c:v>
                </c:pt>
                <c:pt idx="2127">
                  <c:v>49.399000000000001</c:v>
                </c:pt>
                <c:pt idx="2128">
                  <c:v>49.432000000000002</c:v>
                </c:pt>
                <c:pt idx="2129">
                  <c:v>49.465000000000003</c:v>
                </c:pt>
                <c:pt idx="2130">
                  <c:v>49.498000000000005</c:v>
                </c:pt>
                <c:pt idx="2131">
                  <c:v>49.531999999999996</c:v>
                </c:pt>
                <c:pt idx="2132">
                  <c:v>49.564999999999998</c:v>
                </c:pt>
                <c:pt idx="2133">
                  <c:v>49.599000000000004</c:v>
                </c:pt>
                <c:pt idx="2134">
                  <c:v>49.632000000000005</c:v>
                </c:pt>
                <c:pt idx="2135">
                  <c:v>49.665000000000006</c:v>
                </c:pt>
                <c:pt idx="2136">
                  <c:v>49.698999999999998</c:v>
                </c:pt>
                <c:pt idx="2137">
                  <c:v>49.731999999999999</c:v>
                </c:pt>
                <c:pt idx="2138">
                  <c:v>49.765000000000001</c:v>
                </c:pt>
                <c:pt idx="2139">
                  <c:v>49.798000000000002</c:v>
                </c:pt>
                <c:pt idx="2140">
                  <c:v>49.831999999999994</c:v>
                </c:pt>
                <c:pt idx="2141">
                  <c:v>49.864999999999995</c:v>
                </c:pt>
                <c:pt idx="2142">
                  <c:v>49.899000000000001</c:v>
                </c:pt>
                <c:pt idx="2143">
                  <c:v>49.932000000000002</c:v>
                </c:pt>
                <c:pt idx="2144">
                  <c:v>49.965000000000003</c:v>
                </c:pt>
                <c:pt idx="2145">
                  <c:v>49.998000000000005</c:v>
                </c:pt>
                <c:pt idx="2146">
                  <c:v>50.031999999999996</c:v>
                </c:pt>
                <c:pt idx="2147">
                  <c:v>50.064999999999998</c:v>
                </c:pt>
                <c:pt idx="2148">
                  <c:v>50.099000000000004</c:v>
                </c:pt>
                <c:pt idx="2149">
                  <c:v>50.132000000000005</c:v>
                </c:pt>
                <c:pt idx="2150">
                  <c:v>50.165000000000006</c:v>
                </c:pt>
                <c:pt idx="2151">
                  <c:v>50.198999999999998</c:v>
                </c:pt>
                <c:pt idx="2152">
                  <c:v>50.231999999999999</c:v>
                </c:pt>
                <c:pt idx="2153">
                  <c:v>50.265000000000001</c:v>
                </c:pt>
                <c:pt idx="2154">
                  <c:v>50.298000000000002</c:v>
                </c:pt>
                <c:pt idx="2155">
                  <c:v>50.331999999999994</c:v>
                </c:pt>
                <c:pt idx="2156">
                  <c:v>50.364999999999995</c:v>
                </c:pt>
                <c:pt idx="2157">
                  <c:v>50.399000000000001</c:v>
                </c:pt>
                <c:pt idx="2158">
                  <c:v>50.432000000000002</c:v>
                </c:pt>
                <c:pt idx="2159">
                  <c:v>50.465000000000003</c:v>
                </c:pt>
                <c:pt idx="2160">
                  <c:v>50.498000000000005</c:v>
                </c:pt>
                <c:pt idx="2161">
                  <c:v>50.531999999999996</c:v>
                </c:pt>
                <c:pt idx="2162">
                  <c:v>50.564999999999998</c:v>
                </c:pt>
                <c:pt idx="2163">
                  <c:v>50.599000000000004</c:v>
                </c:pt>
                <c:pt idx="2164">
                  <c:v>50.632000000000005</c:v>
                </c:pt>
                <c:pt idx="2165">
                  <c:v>50.665000000000006</c:v>
                </c:pt>
                <c:pt idx="2166">
                  <c:v>50.698999999999998</c:v>
                </c:pt>
                <c:pt idx="2167">
                  <c:v>50.731999999999999</c:v>
                </c:pt>
                <c:pt idx="2168">
                  <c:v>50.765000000000001</c:v>
                </c:pt>
                <c:pt idx="2169">
                  <c:v>50.798000000000002</c:v>
                </c:pt>
                <c:pt idx="2170">
                  <c:v>50.831999999999994</c:v>
                </c:pt>
                <c:pt idx="2171">
                  <c:v>50.864999999999995</c:v>
                </c:pt>
                <c:pt idx="2172">
                  <c:v>50.899000000000001</c:v>
                </c:pt>
                <c:pt idx="2173">
                  <c:v>50.932000000000002</c:v>
                </c:pt>
                <c:pt idx="2174">
                  <c:v>50.965000000000003</c:v>
                </c:pt>
                <c:pt idx="2175">
                  <c:v>50.998000000000005</c:v>
                </c:pt>
                <c:pt idx="2176">
                  <c:v>51.031999999999996</c:v>
                </c:pt>
                <c:pt idx="2177">
                  <c:v>51.064999999999998</c:v>
                </c:pt>
                <c:pt idx="2178">
                  <c:v>51.099000000000004</c:v>
                </c:pt>
                <c:pt idx="2179">
                  <c:v>51.132000000000005</c:v>
                </c:pt>
                <c:pt idx="2180">
                  <c:v>51.165000000000006</c:v>
                </c:pt>
                <c:pt idx="2181">
                  <c:v>51.198999999999998</c:v>
                </c:pt>
                <c:pt idx="2182">
                  <c:v>51.231999999999999</c:v>
                </c:pt>
                <c:pt idx="2183">
                  <c:v>51.265000000000001</c:v>
                </c:pt>
                <c:pt idx="2184">
                  <c:v>51.298000000000002</c:v>
                </c:pt>
                <c:pt idx="2185">
                  <c:v>51.331999999999994</c:v>
                </c:pt>
                <c:pt idx="2186">
                  <c:v>51.364999999999995</c:v>
                </c:pt>
                <c:pt idx="2187">
                  <c:v>51.399000000000001</c:v>
                </c:pt>
                <c:pt idx="2188">
                  <c:v>51.432000000000002</c:v>
                </c:pt>
                <c:pt idx="2189">
                  <c:v>51.465000000000003</c:v>
                </c:pt>
                <c:pt idx="2190">
                  <c:v>51.498000000000005</c:v>
                </c:pt>
                <c:pt idx="2191">
                  <c:v>51.531999999999996</c:v>
                </c:pt>
                <c:pt idx="2192">
                  <c:v>51.564999999999998</c:v>
                </c:pt>
                <c:pt idx="2193">
                  <c:v>51.599000000000004</c:v>
                </c:pt>
                <c:pt idx="2194">
                  <c:v>51.632000000000005</c:v>
                </c:pt>
                <c:pt idx="2195">
                  <c:v>51.665000000000006</c:v>
                </c:pt>
                <c:pt idx="2196">
                  <c:v>51.698999999999998</c:v>
                </c:pt>
                <c:pt idx="2197">
                  <c:v>51.731999999999999</c:v>
                </c:pt>
                <c:pt idx="2198">
                  <c:v>51.765000000000001</c:v>
                </c:pt>
                <c:pt idx="2199">
                  <c:v>51.798000000000002</c:v>
                </c:pt>
                <c:pt idx="2200">
                  <c:v>51.831999999999994</c:v>
                </c:pt>
                <c:pt idx="2201">
                  <c:v>51.864999999999995</c:v>
                </c:pt>
                <c:pt idx="2202">
                  <c:v>51.899000000000001</c:v>
                </c:pt>
                <c:pt idx="2203">
                  <c:v>51.932000000000002</c:v>
                </c:pt>
                <c:pt idx="2204">
                  <c:v>51.965000000000003</c:v>
                </c:pt>
                <c:pt idx="2205">
                  <c:v>51.998000000000005</c:v>
                </c:pt>
                <c:pt idx="2206">
                  <c:v>52.031999999999996</c:v>
                </c:pt>
                <c:pt idx="2207">
                  <c:v>52.064999999999998</c:v>
                </c:pt>
                <c:pt idx="2208">
                  <c:v>52.099000000000004</c:v>
                </c:pt>
                <c:pt idx="2209">
                  <c:v>52.132000000000005</c:v>
                </c:pt>
                <c:pt idx="2210">
                  <c:v>52.165000000000006</c:v>
                </c:pt>
                <c:pt idx="2211">
                  <c:v>52.198999999999998</c:v>
                </c:pt>
                <c:pt idx="2212">
                  <c:v>52.231999999999999</c:v>
                </c:pt>
                <c:pt idx="2213">
                  <c:v>52.265000000000001</c:v>
                </c:pt>
                <c:pt idx="2214">
                  <c:v>52.298000000000002</c:v>
                </c:pt>
                <c:pt idx="2215">
                  <c:v>52.331999999999994</c:v>
                </c:pt>
                <c:pt idx="2216">
                  <c:v>52.364999999999995</c:v>
                </c:pt>
                <c:pt idx="2217">
                  <c:v>52.399000000000001</c:v>
                </c:pt>
                <c:pt idx="2218">
                  <c:v>52.432000000000002</c:v>
                </c:pt>
                <c:pt idx="2219">
                  <c:v>52.465000000000003</c:v>
                </c:pt>
                <c:pt idx="2220">
                  <c:v>52.498000000000005</c:v>
                </c:pt>
                <c:pt idx="2221">
                  <c:v>52.531999999999996</c:v>
                </c:pt>
                <c:pt idx="2222">
                  <c:v>52.564999999999998</c:v>
                </c:pt>
                <c:pt idx="2223">
                  <c:v>52.599000000000004</c:v>
                </c:pt>
                <c:pt idx="2224">
                  <c:v>52.632000000000005</c:v>
                </c:pt>
                <c:pt idx="2225">
                  <c:v>52.665000000000006</c:v>
                </c:pt>
                <c:pt idx="2226">
                  <c:v>52.698999999999998</c:v>
                </c:pt>
                <c:pt idx="2227">
                  <c:v>52.731999999999999</c:v>
                </c:pt>
                <c:pt idx="2228">
                  <c:v>52.765000000000001</c:v>
                </c:pt>
                <c:pt idx="2229">
                  <c:v>52.798000000000002</c:v>
                </c:pt>
                <c:pt idx="2230">
                  <c:v>52.831999999999994</c:v>
                </c:pt>
                <c:pt idx="2231">
                  <c:v>52.864999999999995</c:v>
                </c:pt>
                <c:pt idx="2232">
                  <c:v>52.899000000000001</c:v>
                </c:pt>
                <c:pt idx="2233">
                  <c:v>52.932000000000002</c:v>
                </c:pt>
                <c:pt idx="2234">
                  <c:v>52.965000000000003</c:v>
                </c:pt>
                <c:pt idx="2235">
                  <c:v>52.998000000000005</c:v>
                </c:pt>
                <c:pt idx="2236">
                  <c:v>53.031999999999996</c:v>
                </c:pt>
                <c:pt idx="2237">
                  <c:v>53.064999999999998</c:v>
                </c:pt>
                <c:pt idx="2238">
                  <c:v>53.099000000000004</c:v>
                </c:pt>
                <c:pt idx="2239">
                  <c:v>53.132000000000005</c:v>
                </c:pt>
                <c:pt idx="2240">
                  <c:v>53.165000000000006</c:v>
                </c:pt>
                <c:pt idx="2241">
                  <c:v>53.198000000000008</c:v>
                </c:pt>
                <c:pt idx="2242">
                  <c:v>53.231999999999999</c:v>
                </c:pt>
                <c:pt idx="2243">
                  <c:v>53.265000000000001</c:v>
                </c:pt>
                <c:pt idx="2244">
                  <c:v>53.298000000000002</c:v>
                </c:pt>
                <c:pt idx="2245">
                  <c:v>53.331999999999994</c:v>
                </c:pt>
                <c:pt idx="2246">
                  <c:v>53.364999999999995</c:v>
                </c:pt>
                <c:pt idx="2247">
                  <c:v>53.397999999999996</c:v>
                </c:pt>
                <c:pt idx="2248">
                  <c:v>53.432000000000002</c:v>
                </c:pt>
                <c:pt idx="2249">
                  <c:v>53.465000000000003</c:v>
                </c:pt>
                <c:pt idx="2250">
                  <c:v>53.498000000000005</c:v>
                </c:pt>
                <c:pt idx="2251">
                  <c:v>53.531999999999996</c:v>
                </c:pt>
                <c:pt idx="2252">
                  <c:v>53.564999999999998</c:v>
                </c:pt>
                <c:pt idx="2253">
                  <c:v>53.597999999999999</c:v>
                </c:pt>
                <c:pt idx="2254">
                  <c:v>53.632000000000005</c:v>
                </c:pt>
                <c:pt idx="2255">
                  <c:v>53.665000000000006</c:v>
                </c:pt>
                <c:pt idx="2256">
                  <c:v>53.698000000000008</c:v>
                </c:pt>
                <c:pt idx="2257">
                  <c:v>53.731999999999999</c:v>
                </c:pt>
                <c:pt idx="2258">
                  <c:v>53.765000000000001</c:v>
                </c:pt>
                <c:pt idx="2259">
                  <c:v>53.798000000000002</c:v>
                </c:pt>
                <c:pt idx="2260">
                  <c:v>53.831999999999994</c:v>
                </c:pt>
                <c:pt idx="2261">
                  <c:v>53.864999999999995</c:v>
                </c:pt>
                <c:pt idx="2262">
                  <c:v>53.897999999999996</c:v>
                </c:pt>
                <c:pt idx="2263">
                  <c:v>53.932000000000002</c:v>
                </c:pt>
                <c:pt idx="2264">
                  <c:v>53.965000000000003</c:v>
                </c:pt>
                <c:pt idx="2265">
                  <c:v>53.998000000000005</c:v>
                </c:pt>
                <c:pt idx="2266">
                  <c:v>54.031999999999996</c:v>
                </c:pt>
                <c:pt idx="2267">
                  <c:v>54.064999999999998</c:v>
                </c:pt>
                <c:pt idx="2268">
                  <c:v>54.097999999999999</c:v>
                </c:pt>
                <c:pt idx="2269">
                  <c:v>54.132000000000005</c:v>
                </c:pt>
                <c:pt idx="2270">
                  <c:v>54.165000000000006</c:v>
                </c:pt>
                <c:pt idx="2271">
                  <c:v>54.198000000000008</c:v>
                </c:pt>
                <c:pt idx="2272">
                  <c:v>54.231999999999999</c:v>
                </c:pt>
                <c:pt idx="2273">
                  <c:v>54.265000000000001</c:v>
                </c:pt>
                <c:pt idx="2274">
                  <c:v>54.298000000000002</c:v>
                </c:pt>
                <c:pt idx="2275">
                  <c:v>54.331999999999994</c:v>
                </c:pt>
                <c:pt idx="2276">
                  <c:v>54.364999999999995</c:v>
                </c:pt>
                <c:pt idx="2277">
                  <c:v>54.397999999999996</c:v>
                </c:pt>
                <c:pt idx="2278">
                  <c:v>54.432000000000002</c:v>
                </c:pt>
                <c:pt idx="2279">
                  <c:v>54.465000000000003</c:v>
                </c:pt>
                <c:pt idx="2280">
                  <c:v>54.498000000000005</c:v>
                </c:pt>
                <c:pt idx="2281">
                  <c:v>54.531999999999996</c:v>
                </c:pt>
                <c:pt idx="2282">
                  <c:v>54.564999999999998</c:v>
                </c:pt>
                <c:pt idx="2283">
                  <c:v>54.597999999999999</c:v>
                </c:pt>
                <c:pt idx="2284">
                  <c:v>54.632000000000005</c:v>
                </c:pt>
                <c:pt idx="2285">
                  <c:v>54.665000000000006</c:v>
                </c:pt>
                <c:pt idx="2286">
                  <c:v>54.698000000000008</c:v>
                </c:pt>
                <c:pt idx="2287">
                  <c:v>54.731999999999999</c:v>
                </c:pt>
                <c:pt idx="2288">
                  <c:v>54.765000000000001</c:v>
                </c:pt>
                <c:pt idx="2289">
                  <c:v>54.798000000000002</c:v>
                </c:pt>
                <c:pt idx="2290">
                  <c:v>54.831999999999994</c:v>
                </c:pt>
                <c:pt idx="2291">
                  <c:v>54.864999999999995</c:v>
                </c:pt>
                <c:pt idx="2292">
                  <c:v>54.897999999999996</c:v>
                </c:pt>
                <c:pt idx="2293">
                  <c:v>54.932000000000002</c:v>
                </c:pt>
                <c:pt idx="2294">
                  <c:v>54.965000000000003</c:v>
                </c:pt>
                <c:pt idx="2295">
                  <c:v>54.998000000000005</c:v>
                </c:pt>
                <c:pt idx="2296">
                  <c:v>55.031999999999996</c:v>
                </c:pt>
                <c:pt idx="2297">
                  <c:v>55.064999999999998</c:v>
                </c:pt>
                <c:pt idx="2298">
                  <c:v>55.097999999999999</c:v>
                </c:pt>
                <c:pt idx="2299">
                  <c:v>55.132000000000005</c:v>
                </c:pt>
                <c:pt idx="2300">
                  <c:v>55.165000000000006</c:v>
                </c:pt>
                <c:pt idx="2301">
                  <c:v>55.198000000000008</c:v>
                </c:pt>
                <c:pt idx="2302">
                  <c:v>55.231999999999999</c:v>
                </c:pt>
                <c:pt idx="2303">
                  <c:v>55.265000000000001</c:v>
                </c:pt>
                <c:pt idx="2304">
                  <c:v>55.298000000000002</c:v>
                </c:pt>
                <c:pt idx="2305">
                  <c:v>55.331999999999994</c:v>
                </c:pt>
                <c:pt idx="2306">
                  <c:v>55.364999999999995</c:v>
                </c:pt>
                <c:pt idx="2307">
                  <c:v>55.397999999999996</c:v>
                </c:pt>
                <c:pt idx="2308">
                  <c:v>55.432000000000002</c:v>
                </c:pt>
                <c:pt idx="2309">
                  <c:v>55.465000000000003</c:v>
                </c:pt>
                <c:pt idx="2310">
                  <c:v>55.498000000000005</c:v>
                </c:pt>
                <c:pt idx="2311">
                  <c:v>55.531999999999996</c:v>
                </c:pt>
                <c:pt idx="2312">
                  <c:v>55.564999999999998</c:v>
                </c:pt>
                <c:pt idx="2313">
                  <c:v>55.597999999999999</c:v>
                </c:pt>
                <c:pt idx="2314">
                  <c:v>55.632000000000005</c:v>
                </c:pt>
                <c:pt idx="2315">
                  <c:v>55.665000000000006</c:v>
                </c:pt>
                <c:pt idx="2316">
                  <c:v>55.698000000000008</c:v>
                </c:pt>
                <c:pt idx="2317">
                  <c:v>55.731999999999999</c:v>
                </c:pt>
                <c:pt idx="2318">
                  <c:v>55.765000000000001</c:v>
                </c:pt>
                <c:pt idx="2319">
                  <c:v>55.798000000000002</c:v>
                </c:pt>
                <c:pt idx="2320">
                  <c:v>55.831999999999994</c:v>
                </c:pt>
                <c:pt idx="2321">
                  <c:v>55.864999999999995</c:v>
                </c:pt>
                <c:pt idx="2322">
                  <c:v>55.897999999999996</c:v>
                </c:pt>
                <c:pt idx="2323">
                  <c:v>55.932000000000002</c:v>
                </c:pt>
                <c:pt idx="2324">
                  <c:v>55.965000000000003</c:v>
                </c:pt>
                <c:pt idx="2325">
                  <c:v>55.998000000000005</c:v>
                </c:pt>
                <c:pt idx="2326">
                  <c:v>56.031999999999996</c:v>
                </c:pt>
                <c:pt idx="2327">
                  <c:v>56.064999999999998</c:v>
                </c:pt>
                <c:pt idx="2328">
                  <c:v>56.097999999999999</c:v>
                </c:pt>
                <c:pt idx="2329">
                  <c:v>56.132000000000005</c:v>
                </c:pt>
                <c:pt idx="2330">
                  <c:v>56.165000000000006</c:v>
                </c:pt>
                <c:pt idx="2331">
                  <c:v>56.198000000000008</c:v>
                </c:pt>
                <c:pt idx="2332">
                  <c:v>56.231999999999999</c:v>
                </c:pt>
                <c:pt idx="2333">
                  <c:v>56.265000000000001</c:v>
                </c:pt>
                <c:pt idx="2334">
                  <c:v>56.298000000000002</c:v>
                </c:pt>
                <c:pt idx="2335">
                  <c:v>56.331999999999994</c:v>
                </c:pt>
                <c:pt idx="2336">
                  <c:v>56.364999999999995</c:v>
                </c:pt>
                <c:pt idx="2337">
                  <c:v>56.397999999999996</c:v>
                </c:pt>
                <c:pt idx="2338">
                  <c:v>56.432000000000002</c:v>
                </c:pt>
                <c:pt idx="2339">
                  <c:v>56.465000000000003</c:v>
                </c:pt>
                <c:pt idx="2340">
                  <c:v>56.498000000000005</c:v>
                </c:pt>
                <c:pt idx="2341">
                  <c:v>56.531999999999996</c:v>
                </c:pt>
                <c:pt idx="2342">
                  <c:v>56.564999999999998</c:v>
                </c:pt>
                <c:pt idx="2343">
                  <c:v>56.597999999999999</c:v>
                </c:pt>
                <c:pt idx="2344">
                  <c:v>56.632000000000005</c:v>
                </c:pt>
                <c:pt idx="2345">
                  <c:v>56.665000000000006</c:v>
                </c:pt>
                <c:pt idx="2346">
                  <c:v>56.698000000000008</c:v>
                </c:pt>
                <c:pt idx="2347">
                  <c:v>56.731999999999999</c:v>
                </c:pt>
                <c:pt idx="2348">
                  <c:v>56.765000000000001</c:v>
                </c:pt>
                <c:pt idx="2349">
                  <c:v>56.798000000000002</c:v>
                </c:pt>
                <c:pt idx="2350">
                  <c:v>56.831999999999994</c:v>
                </c:pt>
                <c:pt idx="2351">
                  <c:v>56.864999999999995</c:v>
                </c:pt>
                <c:pt idx="2352">
                  <c:v>56.897999999999996</c:v>
                </c:pt>
                <c:pt idx="2353">
                  <c:v>56.932000000000002</c:v>
                </c:pt>
                <c:pt idx="2354">
                  <c:v>56.965000000000003</c:v>
                </c:pt>
                <c:pt idx="2355">
                  <c:v>56.998000000000005</c:v>
                </c:pt>
                <c:pt idx="2356">
                  <c:v>57.031999999999996</c:v>
                </c:pt>
                <c:pt idx="2357">
                  <c:v>57.064999999999998</c:v>
                </c:pt>
                <c:pt idx="2358">
                  <c:v>57.097999999999999</c:v>
                </c:pt>
                <c:pt idx="2359">
                  <c:v>57.132000000000005</c:v>
                </c:pt>
                <c:pt idx="2360">
                  <c:v>57.165000000000006</c:v>
                </c:pt>
                <c:pt idx="2361">
                  <c:v>57.198000000000008</c:v>
                </c:pt>
                <c:pt idx="2362">
                  <c:v>57.231999999999999</c:v>
                </c:pt>
                <c:pt idx="2363">
                  <c:v>57.265000000000001</c:v>
                </c:pt>
                <c:pt idx="2364">
                  <c:v>57.298000000000002</c:v>
                </c:pt>
                <c:pt idx="2365">
                  <c:v>57.331999999999994</c:v>
                </c:pt>
                <c:pt idx="2366">
                  <c:v>57.364999999999995</c:v>
                </c:pt>
                <c:pt idx="2367">
                  <c:v>57.397999999999996</c:v>
                </c:pt>
                <c:pt idx="2368">
                  <c:v>57.432000000000002</c:v>
                </c:pt>
                <c:pt idx="2369">
                  <c:v>57.465000000000003</c:v>
                </c:pt>
                <c:pt idx="2370">
                  <c:v>57.498000000000005</c:v>
                </c:pt>
                <c:pt idx="2371">
                  <c:v>57.531999999999996</c:v>
                </c:pt>
                <c:pt idx="2372">
                  <c:v>57.564999999999998</c:v>
                </c:pt>
                <c:pt idx="2373">
                  <c:v>57.597999999999999</c:v>
                </c:pt>
                <c:pt idx="2374">
                  <c:v>57.632000000000005</c:v>
                </c:pt>
                <c:pt idx="2375">
                  <c:v>57.665000000000006</c:v>
                </c:pt>
                <c:pt idx="2376">
                  <c:v>57.698000000000008</c:v>
                </c:pt>
                <c:pt idx="2377">
                  <c:v>57.731999999999999</c:v>
                </c:pt>
                <c:pt idx="2378">
                  <c:v>57.765000000000001</c:v>
                </c:pt>
                <c:pt idx="2379">
                  <c:v>57.798000000000002</c:v>
                </c:pt>
                <c:pt idx="2380">
                  <c:v>57.831999999999994</c:v>
                </c:pt>
                <c:pt idx="2381">
                  <c:v>57.864999999999995</c:v>
                </c:pt>
                <c:pt idx="2382">
                  <c:v>57.897999999999996</c:v>
                </c:pt>
                <c:pt idx="2383">
                  <c:v>57.932000000000002</c:v>
                </c:pt>
                <c:pt idx="2384">
                  <c:v>57.965000000000003</c:v>
                </c:pt>
                <c:pt idx="2385">
                  <c:v>57.998000000000005</c:v>
                </c:pt>
                <c:pt idx="2386">
                  <c:v>58.031999999999996</c:v>
                </c:pt>
                <c:pt idx="2387">
                  <c:v>58.064999999999998</c:v>
                </c:pt>
                <c:pt idx="2388">
                  <c:v>58.097999999999999</c:v>
                </c:pt>
                <c:pt idx="2389">
                  <c:v>58.132000000000005</c:v>
                </c:pt>
                <c:pt idx="2390">
                  <c:v>58.165000000000006</c:v>
                </c:pt>
                <c:pt idx="2391">
                  <c:v>58.198000000000008</c:v>
                </c:pt>
                <c:pt idx="2392">
                  <c:v>58.231999999999999</c:v>
                </c:pt>
                <c:pt idx="2393">
                  <c:v>58.265000000000001</c:v>
                </c:pt>
                <c:pt idx="2394">
                  <c:v>58.298000000000002</c:v>
                </c:pt>
                <c:pt idx="2395">
                  <c:v>58.331999999999994</c:v>
                </c:pt>
                <c:pt idx="2396">
                  <c:v>58.364999999999995</c:v>
                </c:pt>
                <c:pt idx="2397">
                  <c:v>58.397999999999996</c:v>
                </c:pt>
                <c:pt idx="2398">
                  <c:v>58.432000000000002</c:v>
                </c:pt>
                <c:pt idx="2399">
                  <c:v>58.465000000000003</c:v>
                </c:pt>
                <c:pt idx="2400">
                  <c:v>58.498000000000005</c:v>
                </c:pt>
                <c:pt idx="2401">
                  <c:v>58.531999999999996</c:v>
                </c:pt>
                <c:pt idx="2402">
                  <c:v>58.564999999999998</c:v>
                </c:pt>
                <c:pt idx="2403">
                  <c:v>58.597999999999999</c:v>
                </c:pt>
                <c:pt idx="2404">
                  <c:v>58.632000000000005</c:v>
                </c:pt>
                <c:pt idx="2405">
                  <c:v>58.665000000000006</c:v>
                </c:pt>
                <c:pt idx="2406">
                  <c:v>58.698000000000008</c:v>
                </c:pt>
                <c:pt idx="2407">
                  <c:v>58.731999999999999</c:v>
                </c:pt>
                <c:pt idx="2408">
                  <c:v>58.765000000000001</c:v>
                </c:pt>
                <c:pt idx="2409">
                  <c:v>58.798000000000002</c:v>
                </c:pt>
                <c:pt idx="2410">
                  <c:v>58.831999999999994</c:v>
                </c:pt>
                <c:pt idx="2411">
                  <c:v>58.864999999999995</c:v>
                </c:pt>
                <c:pt idx="2412">
                  <c:v>58.897999999999996</c:v>
                </c:pt>
                <c:pt idx="2413">
                  <c:v>58.932000000000002</c:v>
                </c:pt>
                <c:pt idx="2414">
                  <c:v>58.965000000000003</c:v>
                </c:pt>
                <c:pt idx="2415">
                  <c:v>58.998000000000005</c:v>
                </c:pt>
                <c:pt idx="2416">
                  <c:v>59.031999999999996</c:v>
                </c:pt>
                <c:pt idx="2417">
                  <c:v>59.064999999999998</c:v>
                </c:pt>
                <c:pt idx="2418">
                  <c:v>59.097999999999999</c:v>
                </c:pt>
                <c:pt idx="2419">
                  <c:v>59.132000000000005</c:v>
                </c:pt>
                <c:pt idx="2420">
                  <c:v>59.165000000000006</c:v>
                </c:pt>
                <c:pt idx="2421">
                  <c:v>59.198000000000008</c:v>
                </c:pt>
                <c:pt idx="2422">
                  <c:v>59.231999999999999</c:v>
                </c:pt>
                <c:pt idx="2423">
                  <c:v>59.265000000000001</c:v>
                </c:pt>
                <c:pt idx="2424">
                  <c:v>59.298000000000002</c:v>
                </c:pt>
                <c:pt idx="2425">
                  <c:v>59.331999999999994</c:v>
                </c:pt>
                <c:pt idx="2426">
                  <c:v>59.364999999999995</c:v>
                </c:pt>
                <c:pt idx="2427">
                  <c:v>59.397999999999996</c:v>
                </c:pt>
                <c:pt idx="2428">
                  <c:v>59.432000000000002</c:v>
                </c:pt>
                <c:pt idx="2429">
                  <c:v>59.465000000000003</c:v>
                </c:pt>
                <c:pt idx="2430">
                  <c:v>59.498000000000005</c:v>
                </c:pt>
                <c:pt idx="2431">
                  <c:v>59.531999999999996</c:v>
                </c:pt>
                <c:pt idx="2432">
                  <c:v>59.564999999999998</c:v>
                </c:pt>
                <c:pt idx="2433">
                  <c:v>59.597999999999999</c:v>
                </c:pt>
                <c:pt idx="2434">
                  <c:v>59.632000000000005</c:v>
                </c:pt>
                <c:pt idx="2435">
                  <c:v>59.665000000000006</c:v>
                </c:pt>
                <c:pt idx="2436">
                  <c:v>59.698000000000008</c:v>
                </c:pt>
                <c:pt idx="2437">
                  <c:v>59.731999999999999</c:v>
                </c:pt>
                <c:pt idx="2438">
                  <c:v>59.765000000000001</c:v>
                </c:pt>
                <c:pt idx="2439">
                  <c:v>59.798000000000002</c:v>
                </c:pt>
                <c:pt idx="2440">
                  <c:v>59.831999999999994</c:v>
                </c:pt>
                <c:pt idx="2441">
                  <c:v>59.864999999999995</c:v>
                </c:pt>
                <c:pt idx="2442">
                  <c:v>59.897999999999996</c:v>
                </c:pt>
                <c:pt idx="2443">
                  <c:v>59.932000000000002</c:v>
                </c:pt>
                <c:pt idx="2444">
                  <c:v>59.965000000000003</c:v>
                </c:pt>
                <c:pt idx="2445">
                  <c:v>59.998000000000005</c:v>
                </c:pt>
                <c:pt idx="2446">
                  <c:v>60.031999999999996</c:v>
                </c:pt>
                <c:pt idx="2447">
                  <c:v>60.064999999999998</c:v>
                </c:pt>
                <c:pt idx="2448">
                  <c:v>60.097999999999999</c:v>
                </c:pt>
                <c:pt idx="2449">
                  <c:v>60.132000000000005</c:v>
                </c:pt>
                <c:pt idx="2450">
                  <c:v>60.165000000000006</c:v>
                </c:pt>
                <c:pt idx="2451">
                  <c:v>60.198000000000008</c:v>
                </c:pt>
                <c:pt idx="2452">
                  <c:v>60.230999999999995</c:v>
                </c:pt>
                <c:pt idx="2453">
                  <c:v>60.265000000000001</c:v>
                </c:pt>
                <c:pt idx="2454">
                  <c:v>60.298000000000002</c:v>
                </c:pt>
                <c:pt idx="2455">
                  <c:v>60.331000000000003</c:v>
                </c:pt>
                <c:pt idx="2456">
                  <c:v>60.364999999999995</c:v>
                </c:pt>
                <c:pt idx="2457">
                  <c:v>60.397999999999996</c:v>
                </c:pt>
                <c:pt idx="2458">
                  <c:v>60.430999999999997</c:v>
                </c:pt>
                <c:pt idx="2459">
                  <c:v>60.465000000000003</c:v>
                </c:pt>
                <c:pt idx="2460">
                  <c:v>60.498000000000005</c:v>
                </c:pt>
                <c:pt idx="2461">
                  <c:v>60.531000000000006</c:v>
                </c:pt>
                <c:pt idx="2462">
                  <c:v>60.564999999999998</c:v>
                </c:pt>
                <c:pt idx="2463">
                  <c:v>60.597999999999999</c:v>
                </c:pt>
                <c:pt idx="2464">
                  <c:v>60.631</c:v>
                </c:pt>
                <c:pt idx="2465">
                  <c:v>60.665000000000006</c:v>
                </c:pt>
                <c:pt idx="2466">
                  <c:v>60.698000000000008</c:v>
                </c:pt>
                <c:pt idx="2467">
                  <c:v>60.730999999999995</c:v>
                </c:pt>
                <c:pt idx="2468">
                  <c:v>60.765000000000001</c:v>
                </c:pt>
                <c:pt idx="2469">
                  <c:v>60.798000000000002</c:v>
                </c:pt>
                <c:pt idx="2470">
                  <c:v>60.831000000000003</c:v>
                </c:pt>
                <c:pt idx="2471">
                  <c:v>60.864999999999995</c:v>
                </c:pt>
                <c:pt idx="2472">
                  <c:v>60.897999999999996</c:v>
                </c:pt>
                <c:pt idx="2473">
                  <c:v>60.930999999999997</c:v>
                </c:pt>
                <c:pt idx="2474">
                  <c:v>60.965000000000003</c:v>
                </c:pt>
                <c:pt idx="2475">
                  <c:v>60.998000000000005</c:v>
                </c:pt>
                <c:pt idx="2476">
                  <c:v>61.031000000000006</c:v>
                </c:pt>
                <c:pt idx="2477">
                  <c:v>61.064999999999998</c:v>
                </c:pt>
                <c:pt idx="2478">
                  <c:v>61.097999999999999</c:v>
                </c:pt>
                <c:pt idx="2479">
                  <c:v>61.131</c:v>
                </c:pt>
                <c:pt idx="2480">
                  <c:v>61.165000000000006</c:v>
                </c:pt>
                <c:pt idx="2481">
                  <c:v>61.198000000000008</c:v>
                </c:pt>
                <c:pt idx="2482">
                  <c:v>61.230999999999995</c:v>
                </c:pt>
                <c:pt idx="2483">
                  <c:v>61.265000000000001</c:v>
                </c:pt>
                <c:pt idx="2484">
                  <c:v>61.298000000000002</c:v>
                </c:pt>
                <c:pt idx="2485">
                  <c:v>61.331000000000003</c:v>
                </c:pt>
                <c:pt idx="2486">
                  <c:v>61.364999999999995</c:v>
                </c:pt>
                <c:pt idx="2487">
                  <c:v>61.397999999999996</c:v>
                </c:pt>
                <c:pt idx="2488">
                  <c:v>61.430999999999997</c:v>
                </c:pt>
                <c:pt idx="2489">
                  <c:v>61.465000000000003</c:v>
                </c:pt>
                <c:pt idx="2490">
                  <c:v>61.498000000000005</c:v>
                </c:pt>
                <c:pt idx="2491">
                  <c:v>61.531000000000006</c:v>
                </c:pt>
                <c:pt idx="2492">
                  <c:v>61.564999999999998</c:v>
                </c:pt>
                <c:pt idx="2493">
                  <c:v>61.597999999999999</c:v>
                </c:pt>
                <c:pt idx="2494">
                  <c:v>61.631</c:v>
                </c:pt>
                <c:pt idx="2495">
                  <c:v>61.665000000000006</c:v>
                </c:pt>
                <c:pt idx="2496">
                  <c:v>61.698000000000008</c:v>
                </c:pt>
                <c:pt idx="2497">
                  <c:v>61.730999999999995</c:v>
                </c:pt>
                <c:pt idx="2498">
                  <c:v>61.765000000000001</c:v>
                </c:pt>
                <c:pt idx="2499">
                  <c:v>61.798000000000002</c:v>
                </c:pt>
                <c:pt idx="2500">
                  <c:v>61.831000000000003</c:v>
                </c:pt>
                <c:pt idx="2501">
                  <c:v>61.864999999999995</c:v>
                </c:pt>
                <c:pt idx="2502">
                  <c:v>61.897999999999996</c:v>
                </c:pt>
                <c:pt idx="2503">
                  <c:v>61.930999999999997</c:v>
                </c:pt>
                <c:pt idx="2504">
                  <c:v>61.965000000000003</c:v>
                </c:pt>
                <c:pt idx="2505">
                  <c:v>61.998000000000005</c:v>
                </c:pt>
                <c:pt idx="2506">
                  <c:v>62.031000000000006</c:v>
                </c:pt>
                <c:pt idx="2507">
                  <c:v>62.064999999999998</c:v>
                </c:pt>
                <c:pt idx="2508">
                  <c:v>62.097999999999999</c:v>
                </c:pt>
                <c:pt idx="2509">
                  <c:v>62.131</c:v>
                </c:pt>
                <c:pt idx="2510">
                  <c:v>62.165000000000006</c:v>
                </c:pt>
                <c:pt idx="2511">
                  <c:v>62.198000000000008</c:v>
                </c:pt>
                <c:pt idx="2512">
                  <c:v>62.230999999999995</c:v>
                </c:pt>
                <c:pt idx="2513">
                  <c:v>62.265000000000001</c:v>
                </c:pt>
                <c:pt idx="2514">
                  <c:v>62.298000000000002</c:v>
                </c:pt>
                <c:pt idx="2515">
                  <c:v>62.331000000000003</c:v>
                </c:pt>
                <c:pt idx="2516">
                  <c:v>62.364999999999995</c:v>
                </c:pt>
                <c:pt idx="2517">
                  <c:v>62.397999999999996</c:v>
                </c:pt>
                <c:pt idx="2518">
                  <c:v>62.430999999999997</c:v>
                </c:pt>
                <c:pt idx="2519">
                  <c:v>62.465000000000003</c:v>
                </c:pt>
                <c:pt idx="2520">
                  <c:v>62.498000000000005</c:v>
                </c:pt>
                <c:pt idx="2521">
                  <c:v>62.531000000000006</c:v>
                </c:pt>
                <c:pt idx="2522">
                  <c:v>62.564999999999998</c:v>
                </c:pt>
                <c:pt idx="2523">
                  <c:v>62.597999999999999</c:v>
                </c:pt>
                <c:pt idx="2524">
                  <c:v>62.631</c:v>
                </c:pt>
                <c:pt idx="2525">
                  <c:v>62.665000000000006</c:v>
                </c:pt>
                <c:pt idx="2526">
                  <c:v>62.698000000000008</c:v>
                </c:pt>
                <c:pt idx="2527">
                  <c:v>62.730999999999995</c:v>
                </c:pt>
                <c:pt idx="2528">
                  <c:v>62.765000000000001</c:v>
                </c:pt>
                <c:pt idx="2529">
                  <c:v>62.798000000000002</c:v>
                </c:pt>
                <c:pt idx="2530">
                  <c:v>62.831000000000003</c:v>
                </c:pt>
                <c:pt idx="2531">
                  <c:v>62.864999999999995</c:v>
                </c:pt>
                <c:pt idx="2532">
                  <c:v>62.897999999999996</c:v>
                </c:pt>
                <c:pt idx="2533">
                  <c:v>62.930999999999997</c:v>
                </c:pt>
                <c:pt idx="2534">
                  <c:v>62.965000000000003</c:v>
                </c:pt>
                <c:pt idx="2535">
                  <c:v>62.998000000000005</c:v>
                </c:pt>
                <c:pt idx="2536">
                  <c:v>63.031000000000006</c:v>
                </c:pt>
                <c:pt idx="2537">
                  <c:v>63.064999999999998</c:v>
                </c:pt>
                <c:pt idx="2538">
                  <c:v>63.097999999999999</c:v>
                </c:pt>
                <c:pt idx="2539">
                  <c:v>63.131</c:v>
                </c:pt>
                <c:pt idx="2540">
                  <c:v>63.165000000000006</c:v>
                </c:pt>
                <c:pt idx="2541">
                  <c:v>63.198000000000008</c:v>
                </c:pt>
                <c:pt idx="2542">
                  <c:v>63.230999999999995</c:v>
                </c:pt>
                <c:pt idx="2543">
                  <c:v>63.265000000000001</c:v>
                </c:pt>
                <c:pt idx="2544">
                  <c:v>63.298000000000002</c:v>
                </c:pt>
                <c:pt idx="2545">
                  <c:v>63.331000000000003</c:v>
                </c:pt>
                <c:pt idx="2546">
                  <c:v>63.364999999999995</c:v>
                </c:pt>
                <c:pt idx="2547">
                  <c:v>63.397999999999996</c:v>
                </c:pt>
                <c:pt idx="2548">
                  <c:v>63.430999999999997</c:v>
                </c:pt>
                <c:pt idx="2549">
                  <c:v>63.465000000000003</c:v>
                </c:pt>
                <c:pt idx="2550">
                  <c:v>63.498000000000005</c:v>
                </c:pt>
                <c:pt idx="2551">
                  <c:v>63.531000000000006</c:v>
                </c:pt>
                <c:pt idx="2552">
                  <c:v>63.564999999999998</c:v>
                </c:pt>
                <c:pt idx="2553">
                  <c:v>63.597999999999999</c:v>
                </c:pt>
                <c:pt idx="2554">
                  <c:v>63.631</c:v>
                </c:pt>
                <c:pt idx="2555">
                  <c:v>63.665000000000006</c:v>
                </c:pt>
                <c:pt idx="2556">
                  <c:v>63.698000000000008</c:v>
                </c:pt>
                <c:pt idx="2557">
                  <c:v>63.730999999999995</c:v>
                </c:pt>
                <c:pt idx="2558">
                  <c:v>63.765000000000001</c:v>
                </c:pt>
                <c:pt idx="2559">
                  <c:v>63.798000000000002</c:v>
                </c:pt>
                <c:pt idx="2560">
                  <c:v>63.831000000000003</c:v>
                </c:pt>
                <c:pt idx="2561">
                  <c:v>63.864999999999995</c:v>
                </c:pt>
                <c:pt idx="2562">
                  <c:v>63.897999999999996</c:v>
                </c:pt>
                <c:pt idx="2563">
                  <c:v>63.930999999999997</c:v>
                </c:pt>
                <c:pt idx="2564">
                  <c:v>63.965000000000003</c:v>
                </c:pt>
                <c:pt idx="2565">
                  <c:v>63.998000000000005</c:v>
                </c:pt>
                <c:pt idx="2566">
                  <c:v>64.031000000000006</c:v>
                </c:pt>
                <c:pt idx="2567">
                  <c:v>64.064999999999998</c:v>
                </c:pt>
                <c:pt idx="2568">
                  <c:v>64.097999999999999</c:v>
                </c:pt>
                <c:pt idx="2569">
                  <c:v>64.131</c:v>
                </c:pt>
                <c:pt idx="2570">
                  <c:v>64.165000000000006</c:v>
                </c:pt>
                <c:pt idx="2571">
                  <c:v>64.198000000000008</c:v>
                </c:pt>
                <c:pt idx="2572">
                  <c:v>64.230999999999995</c:v>
                </c:pt>
                <c:pt idx="2573">
                  <c:v>64.265000000000001</c:v>
                </c:pt>
                <c:pt idx="2574">
                  <c:v>64.298000000000002</c:v>
                </c:pt>
                <c:pt idx="2575">
                  <c:v>64.331000000000003</c:v>
                </c:pt>
                <c:pt idx="2576">
                  <c:v>64.364999999999995</c:v>
                </c:pt>
                <c:pt idx="2577">
                  <c:v>64.397999999999996</c:v>
                </c:pt>
                <c:pt idx="2578">
                  <c:v>64.430999999999997</c:v>
                </c:pt>
                <c:pt idx="2579">
                  <c:v>64.465000000000003</c:v>
                </c:pt>
                <c:pt idx="2580">
                  <c:v>64.498000000000005</c:v>
                </c:pt>
                <c:pt idx="2581">
                  <c:v>64.531000000000006</c:v>
                </c:pt>
                <c:pt idx="2582">
                  <c:v>64.564999999999998</c:v>
                </c:pt>
                <c:pt idx="2583">
                  <c:v>64.597999999999999</c:v>
                </c:pt>
                <c:pt idx="2584">
                  <c:v>64.631</c:v>
                </c:pt>
                <c:pt idx="2585">
                  <c:v>64.665000000000006</c:v>
                </c:pt>
                <c:pt idx="2586">
                  <c:v>64.698000000000008</c:v>
                </c:pt>
                <c:pt idx="2587">
                  <c:v>64.730999999999995</c:v>
                </c:pt>
                <c:pt idx="2588">
                  <c:v>64.765000000000001</c:v>
                </c:pt>
                <c:pt idx="2589">
                  <c:v>64.798000000000002</c:v>
                </c:pt>
                <c:pt idx="2590">
                  <c:v>64.831000000000003</c:v>
                </c:pt>
                <c:pt idx="2591">
                  <c:v>64.864999999999995</c:v>
                </c:pt>
                <c:pt idx="2592">
                  <c:v>64.897999999999996</c:v>
                </c:pt>
                <c:pt idx="2593">
                  <c:v>64.930999999999997</c:v>
                </c:pt>
                <c:pt idx="2594">
                  <c:v>64.965000000000003</c:v>
                </c:pt>
                <c:pt idx="2595">
                  <c:v>64.998000000000005</c:v>
                </c:pt>
                <c:pt idx="2596">
                  <c:v>65.031000000000006</c:v>
                </c:pt>
                <c:pt idx="2597">
                  <c:v>65.064999999999998</c:v>
                </c:pt>
                <c:pt idx="2598">
                  <c:v>65.097999999999999</c:v>
                </c:pt>
                <c:pt idx="2599">
                  <c:v>65.131</c:v>
                </c:pt>
                <c:pt idx="2600">
                  <c:v>65.165000000000006</c:v>
                </c:pt>
                <c:pt idx="2601">
                  <c:v>65.198000000000008</c:v>
                </c:pt>
                <c:pt idx="2602">
                  <c:v>65.230999999999995</c:v>
                </c:pt>
                <c:pt idx="2603">
                  <c:v>65.265000000000001</c:v>
                </c:pt>
                <c:pt idx="2604">
                  <c:v>65.298000000000002</c:v>
                </c:pt>
                <c:pt idx="2605">
                  <c:v>65.331000000000003</c:v>
                </c:pt>
                <c:pt idx="2606">
                  <c:v>65.364999999999995</c:v>
                </c:pt>
                <c:pt idx="2607">
                  <c:v>65.397999999999996</c:v>
                </c:pt>
                <c:pt idx="2608">
                  <c:v>65.430999999999997</c:v>
                </c:pt>
                <c:pt idx="2609">
                  <c:v>65.465000000000003</c:v>
                </c:pt>
                <c:pt idx="2610">
                  <c:v>65.498000000000005</c:v>
                </c:pt>
                <c:pt idx="2611">
                  <c:v>65.531000000000006</c:v>
                </c:pt>
                <c:pt idx="2612">
                  <c:v>65.564999999999998</c:v>
                </c:pt>
                <c:pt idx="2613">
                  <c:v>65.597999999999999</c:v>
                </c:pt>
                <c:pt idx="2614">
                  <c:v>65.631</c:v>
                </c:pt>
                <c:pt idx="2615">
                  <c:v>65.665000000000006</c:v>
                </c:pt>
                <c:pt idx="2616">
                  <c:v>65.698000000000008</c:v>
                </c:pt>
                <c:pt idx="2617">
                  <c:v>65.730999999999995</c:v>
                </c:pt>
                <c:pt idx="2618">
                  <c:v>65.765000000000001</c:v>
                </c:pt>
                <c:pt idx="2619">
                  <c:v>65.798000000000002</c:v>
                </c:pt>
                <c:pt idx="2620">
                  <c:v>65.831000000000003</c:v>
                </c:pt>
                <c:pt idx="2621">
                  <c:v>65.864999999999995</c:v>
                </c:pt>
                <c:pt idx="2622">
                  <c:v>65.897999999999996</c:v>
                </c:pt>
                <c:pt idx="2623">
                  <c:v>65.930999999999997</c:v>
                </c:pt>
                <c:pt idx="2624">
                  <c:v>65.965000000000003</c:v>
                </c:pt>
                <c:pt idx="2625">
                  <c:v>65.998000000000005</c:v>
                </c:pt>
                <c:pt idx="2626">
                  <c:v>66.031000000000006</c:v>
                </c:pt>
                <c:pt idx="2627">
                  <c:v>66.064999999999998</c:v>
                </c:pt>
                <c:pt idx="2628">
                  <c:v>66.097999999999999</c:v>
                </c:pt>
                <c:pt idx="2629">
                  <c:v>66.131</c:v>
                </c:pt>
                <c:pt idx="2630">
                  <c:v>66.165000000000006</c:v>
                </c:pt>
                <c:pt idx="2631">
                  <c:v>66.198000000000008</c:v>
                </c:pt>
                <c:pt idx="2632">
                  <c:v>66.230999999999995</c:v>
                </c:pt>
                <c:pt idx="2633">
                  <c:v>66.265000000000001</c:v>
                </c:pt>
                <c:pt idx="2634">
                  <c:v>66.298000000000002</c:v>
                </c:pt>
                <c:pt idx="2635">
                  <c:v>66.331000000000003</c:v>
                </c:pt>
                <c:pt idx="2636">
                  <c:v>66.364999999999995</c:v>
                </c:pt>
                <c:pt idx="2637">
                  <c:v>66.397999999999996</c:v>
                </c:pt>
                <c:pt idx="2638">
                  <c:v>66.430999999999997</c:v>
                </c:pt>
                <c:pt idx="2639">
                  <c:v>66.465000000000003</c:v>
                </c:pt>
                <c:pt idx="2640">
                  <c:v>66.498000000000005</c:v>
                </c:pt>
                <c:pt idx="2641">
                  <c:v>66.531000000000006</c:v>
                </c:pt>
                <c:pt idx="2642">
                  <c:v>66.564999999999998</c:v>
                </c:pt>
                <c:pt idx="2643">
                  <c:v>66.597999999999999</c:v>
                </c:pt>
                <c:pt idx="2644">
                  <c:v>66.631</c:v>
                </c:pt>
                <c:pt idx="2645">
                  <c:v>66.665000000000006</c:v>
                </c:pt>
                <c:pt idx="2646">
                  <c:v>66.698000000000008</c:v>
                </c:pt>
                <c:pt idx="2647">
                  <c:v>66.730999999999995</c:v>
                </c:pt>
                <c:pt idx="2648">
                  <c:v>66.765000000000001</c:v>
                </c:pt>
                <c:pt idx="2649">
                  <c:v>66.798000000000002</c:v>
                </c:pt>
                <c:pt idx="2650">
                  <c:v>66.831000000000003</c:v>
                </c:pt>
                <c:pt idx="2651">
                  <c:v>66.864999999999995</c:v>
                </c:pt>
                <c:pt idx="2652">
                  <c:v>66.897999999999996</c:v>
                </c:pt>
                <c:pt idx="2653">
                  <c:v>66.930999999999997</c:v>
                </c:pt>
                <c:pt idx="2654">
                  <c:v>66.965000000000003</c:v>
                </c:pt>
                <c:pt idx="2655">
                  <c:v>66.998000000000005</c:v>
                </c:pt>
                <c:pt idx="2656">
                  <c:v>67.031000000000006</c:v>
                </c:pt>
                <c:pt idx="2657">
                  <c:v>67.064999999999998</c:v>
                </c:pt>
                <c:pt idx="2658">
                  <c:v>67.097999999999999</c:v>
                </c:pt>
                <c:pt idx="2659">
                  <c:v>67.131</c:v>
                </c:pt>
                <c:pt idx="2660">
                  <c:v>67.165000000000006</c:v>
                </c:pt>
                <c:pt idx="2661">
                  <c:v>67.198000000000008</c:v>
                </c:pt>
                <c:pt idx="2662">
                  <c:v>67.230999999999995</c:v>
                </c:pt>
                <c:pt idx="2663">
                  <c:v>67.265000000000001</c:v>
                </c:pt>
                <c:pt idx="2664">
                  <c:v>67.298000000000002</c:v>
                </c:pt>
                <c:pt idx="2665">
                  <c:v>67.331000000000003</c:v>
                </c:pt>
                <c:pt idx="2666">
                  <c:v>67.364000000000004</c:v>
                </c:pt>
                <c:pt idx="2667">
                  <c:v>67.397999999999996</c:v>
                </c:pt>
                <c:pt idx="2668">
                  <c:v>67.430999999999997</c:v>
                </c:pt>
                <c:pt idx="2669">
                  <c:v>67.463999999999999</c:v>
                </c:pt>
                <c:pt idx="2670">
                  <c:v>67.498000000000005</c:v>
                </c:pt>
                <c:pt idx="2671">
                  <c:v>67.531000000000006</c:v>
                </c:pt>
                <c:pt idx="2672">
                  <c:v>67.564000000000007</c:v>
                </c:pt>
                <c:pt idx="2673">
                  <c:v>67.597999999999999</c:v>
                </c:pt>
                <c:pt idx="2674">
                  <c:v>67.631</c:v>
                </c:pt>
                <c:pt idx="2675">
                  <c:v>67.664000000000001</c:v>
                </c:pt>
                <c:pt idx="2676">
                  <c:v>67.698000000000008</c:v>
                </c:pt>
                <c:pt idx="2677">
                  <c:v>67.730999999999995</c:v>
                </c:pt>
                <c:pt idx="2678">
                  <c:v>67.763999999999996</c:v>
                </c:pt>
                <c:pt idx="2679">
                  <c:v>67.798000000000002</c:v>
                </c:pt>
                <c:pt idx="2680">
                  <c:v>67.831000000000003</c:v>
                </c:pt>
                <c:pt idx="2681">
                  <c:v>67.864000000000004</c:v>
                </c:pt>
                <c:pt idx="2682">
                  <c:v>67.897999999999996</c:v>
                </c:pt>
                <c:pt idx="2683">
                  <c:v>67.930999999999997</c:v>
                </c:pt>
                <c:pt idx="2684">
                  <c:v>67.963999999999999</c:v>
                </c:pt>
                <c:pt idx="2685">
                  <c:v>67.998000000000005</c:v>
                </c:pt>
                <c:pt idx="2686">
                  <c:v>68.031000000000006</c:v>
                </c:pt>
                <c:pt idx="2687">
                  <c:v>68.064000000000007</c:v>
                </c:pt>
                <c:pt idx="2688">
                  <c:v>68.097999999999999</c:v>
                </c:pt>
                <c:pt idx="2689">
                  <c:v>68.131</c:v>
                </c:pt>
                <c:pt idx="2690">
                  <c:v>68.164000000000001</c:v>
                </c:pt>
                <c:pt idx="2691">
                  <c:v>68.198000000000008</c:v>
                </c:pt>
                <c:pt idx="2692">
                  <c:v>68.230999999999995</c:v>
                </c:pt>
                <c:pt idx="2693">
                  <c:v>68.263999999999996</c:v>
                </c:pt>
                <c:pt idx="2694">
                  <c:v>68.298000000000002</c:v>
                </c:pt>
                <c:pt idx="2695">
                  <c:v>68.331000000000003</c:v>
                </c:pt>
                <c:pt idx="2696">
                  <c:v>68.364000000000004</c:v>
                </c:pt>
                <c:pt idx="2697">
                  <c:v>68.397999999999996</c:v>
                </c:pt>
                <c:pt idx="2698">
                  <c:v>68.430999999999997</c:v>
                </c:pt>
                <c:pt idx="2699">
                  <c:v>68.463999999999999</c:v>
                </c:pt>
                <c:pt idx="2700">
                  <c:v>68.498000000000005</c:v>
                </c:pt>
                <c:pt idx="2701">
                  <c:v>68.531000000000006</c:v>
                </c:pt>
                <c:pt idx="2702">
                  <c:v>68.564000000000007</c:v>
                </c:pt>
                <c:pt idx="2703">
                  <c:v>68.597999999999999</c:v>
                </c:pt>
                <c:pt idx="2704">
                  <c:v>68.631</c:v>
                </c:pt>
                <c:pt idx="2705">
                  <c:v>68.664000000000001</c:v>
                </c:pt>
                <c:pt idx="2706">
                  <c:v>68.698000000000008</c:v>
                </c:pt>
                <c:pt idx="2707">
                  <c:v>68.730999999999995</c:v>
                </c:pt>
                <c:pt idx="2708">
                  <c:v>68.763999999999996</c:v>
                </c:pt>
                <c:pt idx="2709">
                  <c:v>68.798000000000002</c:v>
                </c:pt>
                <c:pt idx="2710">
                  <c:v>68.831000000000003</c:v>
                </c:pt>
                <c:pt idx="2711">
                  <c:v>68.864000000000004</c:v>
                </c:pt>
                <c:pt idx="2712">
                  <c:v>68.897999999999996</c:v>
                </c:pt>
                <c:pt idx="2713">
                  <c:v>68.930999999999997</c:v>
                </c:pt>
                <c:pt idx="2714">
                  <c:v>68.963999999999999</c:v>
                </c:pt>
                <c:pt idx="2715">
                  <c:v>68.998000000000005</c:v>
                </c:pt>
                <c:pt idx="2716">
                  <c:v>69.031000000000006</c:v>
                </c:pt>
                <c:pt idx="2717">
                  <c:v>69.064000000000007</c:v>
                </c:pt>
                <c:pt idx="2718">
                  <c:v>69.097999999999999</c:v>
                </c:pt>
                <c:pt idx="2719">
                  <c:v>69.131</c:v>
                </c:pt>
                <c:pt idx="2720">
                  <c:v>69.164000000000001</c:v>
                </c:pt>
                <c:pt idx="2721">
                  <c:v>69.198000000000008</c:v>
                </c:pt>
                <c:pt idx="2722">
                  <c:v>69.230999999999995</c:v>
                </c:pt>
                <c:pt idx="2723">
                  <c:v>69.263999999999996</c:v>
                </c:pt>
                <c:pt idx="2724">
                  <c:v>69.298000000000002</c:v>
                </c:pt>
                <c:pt idx="2725">
                  <c:v>69.331000000000003</c:v>
                </c:pt>
                <c:pt idx="2726">
                  <c:v>69.364000000000004</c:v>
                </c:pt>
                <c:pt idx="2727">
                  <c:v>69.397999999999996</c:v>
                </c:pt>
                <c:pt idx="2728">
                  <c:v>69.430999999999997</c:v>
                </c:pt>
                <c:pt idx="2729">
                  <c:v>69.463999999999999</c:v>
                </c:pt>
                <c:pt idx="2730">
                  <c:v>69.498000000000005</c:v>
                </c:pt>
                <c:pt idx="2731">
                  <c:v>69.531000000000006</c:v>
                </c:pt>
                <c:pt idx="2732">
                  <c:v>69.564000000000007</c:v>
                </c:pt>
                <c:pt idx="2733">
                  <c:v>69.597999999999999</c:v>
                </c:pt>
                <c:pt idx="2734">
                  <c:v>69.631</c:v>
                </c:pt>
                <c:pt idx="2735">
                  <c:v>69.664000000000001</c:v>
                </c:pt>
                <c:pt idx="2736">
                  <c:v>69.698000000000008</c:v>
                </c:pt>
                <c:pt idx="2737">
                  <c:v>69.730999999999995</c:v>
                </c:pt>
                <c:pt idx="2738">
                  <c:v>69.763999999999996</c:v>
                </c:pt>
                <c:pt idx="2739">
                  <c:v>69.798000000000002</c:v>
                </c:pt>
                <c:pt idx="2740">
                  <c:v>69.831000000000003</c:v>
                </c:pt>
                <c:pt idx="2741">
                  <c:v>69.864000000000004</c:v>
                </c:pt>
                <c:pt idx="2742">
                  <c:v>69.897999999999996</c:v>
                </c:pt>
                <c:pt idx="2743">
                  <c:v>69.930999999999997</c:v>
                </c:pt>
                <c:pt idx="2744">
                  <c:v>69.963999999999999</c:v>
                </c:pt>
                <c:pt idx="2745">
                  <c:v>69.998000000000005</c:v>
                </c:pt>
                <c:pt idx="2746">
                  <c:v>70.031000000000006</c:v>
                </c:pt>
                <c:pt idx="2747">
                  <c:v>70.064000000000007</c:v>
                </c:pt>
                <c:pt idx="2748">
                  <c:v>70.097999999999999</c:v>
                </c:pt>
                <c:pt idx="2749">
                  <c:v>70.131</c:v>
                </c:pt>
                <c:pt idx="2750">
                  <c:v>70.164000000000001</c:v>
                </c:pt>
                <c:pt idx="2751">
                  <c:v>70.198000000000008</c:v>
                </c:pt>
                <c:pt idx="2752">
                  <c:v>70.230999999999995</c:v>
                </c:pt>
                <c:pt idx="2753">
                  <c:v>70.263999999999996</c:v>
                </c:pt>
                <c:pt idx="2754">
                  <c:v>70.298000000000002</c:v>
                </c:pt>
                <c:pt idx="2755">
                  <c:v>70.331000000000003</c:v>
                </c:pt>
                <c:pt idx="2756">
                  <c:v>70.364000000000004</c:v>
                </c:pt>
                <c:pt idx="2757">
                  <c:v>70.397999999999996</c:v>
                </c:pt>
                <c:pt idx="2758">
                  <c:v>70.430999999999997</c:v>
                </c:pt>
                <c:pt idx="2759">
                  <c:v>70.463999999999999</c:v>
                </c:pt>
                <c:pt idx="2760">
                  <c:v>70.498000000000005</c:v>
                </c:pt>
                <c:pt idx="2761">
                  <c:v>70.531000000000006</c:v>
                </c:pt>
                <c:pt idx="2762">
                  <c:v>70.564000000000007</c:v>
                </c:pt>
                <c:pt idx="2763">
                  <c:v>70.597999999999999</c:v>
                </c:pt>
                <c:pt idx="2764">
                  <c:v>70.631</c:v>
                </c:pt>
                <c:pt idx="2765">
                  <c:v>70.664000000000001</c:v>
                </c:pt>
                <c:pt idx="2766">
                  <c:v>70.698000000000008</c:v>
                </c:pt>
                <c:pt idx="2767">
                  <c:v>70.730999999999995</c:v>
                </c:pt>
                <c:pt idx="2768">
                  <c:v>70.763999999999996</c:v>
                </c:pt>
                <c:pt idx="2769">
                  <c:v>70.798000000000002</c:v>
                </c:pt>
                <c:pt idx="2770">
                  <c:v>70.831000000000003</c:v>
                </c:pt>
                <c:pt idx="2771">
                  <c:v>70.864000000000004</c:v>
                </c:pt>
                <c:pt idx="2772">
                  <c:v>70.897999999999996</c:v>
                </c:pt>
                <c:pt idx="2773">
                  <c:v>70.930999999999997</c:v>
                </c:pt>
                <c:pt idx="2774">
                  <c:v>70.963999999999999</c:v>
                </c:pt>
                <c:pt idx="2775">
                  <c:v>70.998000000000005</c:v>
                </c:pt>
                <c:pt idx="2776">
                  <c:v>71.031000000000006</c:v>
                </c:pt>
                <c:pt idx="2777">
                  <c:v>71.064000000000007</c:v>
                </c:pt>
                <c:pt idx="2778">
                  <c:v>71.097999999999999</c:v>
                </c:pt>
                <c:pt idx="2779">
                  <c:v>71.131</c:v>
                </c:pt>
                <c:pt idx="2780">
                  <c:v>71.164000000000001</c:v>
                </c:pt>
                <c:pt idx="2781">
                  <c:v>71.198000000000008</c:v>
                </c:pt>
                <c:pt idx="2782">
                  <c:v>71.230999999999995</c:v>
                </c:pt>
                <c:pt idx="2783">
                  <c:v>71.263999999999996</c:v>
                </c:pt>
                <c:pt idx="2784">
                  <c:v>71.298000000000002</c:v>
                </c:pt>
                <c:pt idx="2785">
                  <c:v>71.331000000000003</c:v>
                </c:pt>
                <c:pt idx="2786">
                  <c:v>71.364000000000004</c:v>
                </c:pt>
                <c:pt idx="2787">
                  <c:v>71.397999999999996</c:v>
                </c:pt>
                <c:pt idx="2788">
                  <c:v>71.430999999999997</c:v>
                </c:pt>
                <c:pt idx="2789">
                  <c:v>71.463999999999999</c:v>
                </c:pt>
                <c:pt idx="2790">
                  <c:v>71.498000000000005</c:v>
                </c:pt>
                <c:pt idx="2791">
                  <c:v>71.531000000000006</c:v>
                </c:pt>
                <c:pt idx="2792">
                  <c:v>71.564000000000007</c:v>
                </c:pt>
                <c:pt idx="2793">
                  <c:v>71.597999999999999</c:v>
                </c:pt>
                <c:pt idx="2794">
                  <c:v>71.631</c:v>
                </c:pt>
                <c:pt idx="2795">
                  <c:v>71.664000000000001</c:v>
                </c:pt>
                <c:pt idx="2796">
                  <c:v>71.698000000000008</c:v>
                </c:pt>
                <c:pt idx="2797">
                  <c:v>71.730999999999995</c:v>
                </c:pt>
                <c:pt idx="2798">
                  <c:v>71.763999999999996</c:v>
                </c:pt>
                <c:pt idx="2799">
                  <c:v>71.798000000000002</c:v>
                </c:pt>
                <c:pt idx="2800">
                  <c:v>71.831000000000003</c:v>
                </c:pt>
                <c:pt idx="2801">
                  <c:v>71.864000000000004</c:v>
                </c:pt>
                <c:pt idx="2802">
                  <c:v>71.897999999999996</c:v>
                </c:pt>
                <c:pt idx="2803">
                  <c:v>71.930999999999997</c:v>
                </c:pt>
                <c:pt idx="2804">
                  <c:v>71.963999999999999</c:v>
                </c:pt>
                <c:pt idx="2805">
                  <c:v>71.998000000000005</c:v>
                </c:pt>
                <c:pt idx="2806">
                  <c:v>72.031000000000006</c:v>
                </c:pt>
                <c:pt idx="2807">
                  <c:v>72.064000000000007</c:v>
                </c:pt>
                <c:pt idx="2808">
                  <c:v>72.097999999999999</c:v>
                </c:pt>
                <c:pt idx="2809">
                  <c:v>72.131</c:v>
                </c:pt>
                <c:pt idx="2810">
                  <c:v>72.164000000000001</c:v>
                </c:pt>
                <c:pt idx="2811">
                  <c:v>72.198000000000008</c:v>
                </c:pt>
                <c:pt idx="2812">
                  <c:v>72.230999999999995</c:v>
                </c:pt>
                <c:pt idx="2813">
                  <c:v>72.263999999999996</c:v>
                </c:pt>
                <c:pt idx="2814">
                  <c:v>72.298000000000002</c:v>
                </c:pt>
                <c:pt idx="2815">
                  <c:v>72.331000000000003</c:v>
                </c:pt>
                <c:pt idx="2816">
                  <c:v>72.364000000000004</c:v>
                </c:pt>
                <c:pt idx="2817">
                  <c:v>72.397999999999996</c:v>
                </c:pt>
                <c:pt idx="2818">
                  <c:v>72.430999999999997</c:v>
                </c:pt>
                <c:pt idx="2819">
                  <c:v>72.463999999999999</c:v>
                </c:pt>
                <c:pt idx="2820">
                  <c:v>72.498000000000005</c:v>
                </c:pt>
                <c:pt idx="2821">
                  <c:v>72.531000000000006</c:v>
                </c:pt>
                <c:pt idx="2822">
                  <c:v>72.564000000000007</c:v>
                </c:pt>
                <c:pt idx="2823">
                  <c:v>72.597999999999999</c:v>
                </c:pt>
                <c:pt idx="2824">
                  <c:v>72.631</c:v>
                </c:pt>
                <c:pt idx="2825">
                  <c:v>72.664000000000001</c:v>
                </c:pt>
                <c:pt idx="2826">
                  <c:v>72.698000000000008</c:v>
                </c:pt>
                <c:pt idx="2827">
                  <c:v>72.730999999999995</c:v>
                </c:pt>
                <c:pt idx="2828">
                  <c:v>72.763999999999996</c:v>
                </c:pt>
                <c:pt idx="2829">
                  <c:v>72.798000000000002</c:v>
                </c:pt>
                <c:pt idx="2830">
                  <c:v>72.831000000000003</c:v>
                </c:pt>
                <c:pt idx="2831">
                  <c:v>72.864000000000004</c:v>
                </c:pt>
                <c:pt idx="2832">
                  <c:v>72.897999999999996</c:v>
                </c:pt>
                <c:pt idx="2833">
                  <c:v>72.930999999999997</c:v>
                </c:pt>
                <c:pt idx="2834">
                  <c:v>72.963999999999999</c:v>
                </c:pt>
                <c:pt idx="2835">
                  <c:v>72.998000000000005</c:v>
                </c:pt>
                <c:pt idx="2836">
                  <c:v>73.031000000000006</c:v>
                </c:pt>
                <c:pt idx="2837">
                  <c:v>73.064000000000007</c:v>
                </c:pt>
                <c:pt idx="2838">
                  <c:v>73.097999999999999</c:v>
                </c:pt>
                <c:pt idx="2839">
                  <c:v>73.131</c:v>
                </c:pt>
                <c:pt idx="2840">
                  <c:v>73.164000000000001</c:v>
                </c:pt>
                <c:pt idx="2841">
                  <c:v>73.198000000000008</c:v>
                </c:pt>
                <c:pt idx="2842">
                  <c:v>73.230999999999995</c:v>
                </c:pt>
                <c:pt idx="2843">
                  <c:v>73.263999999999996</c:v>
                </c:pt>
                <c:pt idx="2844">
                  <c:v>73.298000000000002</c:v>
                </c:pt>
                <c:pt idx="2845">
                  <c:v>73.331000000000003</c:v>
                </c:pt>
                <c:pt idx="2846">
                  <c:v>73.364000000000004</c:v>
                </c:pt>
                <c:pt idx="2847">
                  <c:v>73.397999999999996</c:v>
                </c:pt>
                <c:pt idx="2848">
                  <c:v>73.430999999999997</c:v>
                </c:pt>
                <c:pt idx="2849">
                  <c:v>73.463999999999999</c:v>
                </c:pt>
                <c:pt idx="2850">
                  <c:v>73.498000000000005</c:v>
                </c:pt>
                <c:pt idx="2851">
                  <c:v>73.531000000000006</c:v>
                </c:pt>
                <c:pt idx="2852">
                  <c:v>73.564000000000007</c:v>
                </c:pt>
                <c:pt idx="2853">
                  <c:v>73.597999999999999</c:v>
                </c:pt>
                <c:pt idx="2854">
                  <c:v>73.631</c:v>
                </c:pt>
                <c:pt idx="2855">
                  <c:v>73.664000000000001</c:v>
                </c:pt>
                <c:pt idx="2856">
                  <c:v>73.698000000000008</c:v>
                </c:pt>
                <c:pt idx="2857">
                  <c:v>73.730999999999995</c:v>
                </c:pt>
                <c:pt idx="2858">
                  <c:v>73.763999999999996</c:v>
                </c:pt>
                <c:pt idx="2859">
                  <c:v>73.798000000000002</c:v>
                </c:pt>
                <c:pt idx="2860">
                  <c:v>73.831000000000003</c:v>
                </c:pt>
                <c:pt idx="2861">
                  <c:v>73.864000000000004</c:v>
                </c:pt>
                <c:pt idx="2862">
                  <c:v>73.897999999999996</c:v>
                </c:pt>
                <c:pt idx="2863">
                  <c:v>73.930999999999997</c:v>
                </c:pt>
                <c:pt idx="2864">
                  <c:v>73.963999999999999</c:v>
                </c:pt>
                <c:pt idx="2865">
                  <c:v>73.998000000000005</c:v>
                </c:pt>
                <c:pt idx="2866">
                  <c:v>74.031000000000006</c:v>
                </c:pt>
                <c:pt idx="2867">
                  <c:v>74.064000000000007</c:v>
                </c:pt>
                <c:pt idx="2868">
                  <c:v>74.097999999999999</c:v>
                </c:pt>
                <c:pt idx="2869">
                  <c:v>74.131</c:v>
                </c:pt>
                <c:pt idx="2870">
                  <c:v>74.164000000000001</c:v>
                </c:pt>
                <c:pt idx="2871">
                  <c:v>74.198000000000008</c:v>
                </c:pt>
                <c:pt idx="2872">
                  <c:v>74.230999999999995</c:v>
                </c:pt>
                <c:pt idx="2873">
                  <c:v>74.263999999999996</c:v>
                </c:pt>
                <c:pt idx="2874">
                  <c:v>74.298000000000002</c:v>
                </c:pt>
                <c:pt idx="2875">
                  <c:v>74.331000000000003</c:v>
                </c:pt>
                <c:pt idx="2876">
                  <c:v>74.364000000000004</c:v>
                </c:pt>
                <c:pt idx="2877">
                  <c:v>74.397000000000006</c:v>
                </c:pt>
                <c:pt idx="2878">
                  <c:v>74.430999999999997</c:v>
                </c:pt>
                <c:pt idx="2879">
                  <c:v>74.463999999999999</c:v>
                </c:pt>
                <c:pt idx="2880">
                  <c:v>74.497</c:v>
                </c:pt>
                <c:pt idx="2881">
                  <c:v>74.531000000000006</c:v>
                </c:pt>
                <c:pt idx="2882">
                  <c:v>74.564000000000007</c:v>
                </c:pt>
                <c:pt idx="2883">
                  <c:v>74.596999999999994</c:v>
                </c:pt>
                <c:pt idx="2884">
                  <c:v>74.631</c:v>
                </c:pt>
                <c:pt idx="2885">
                  <c:v>74.664000000000001</c:v>
                </c:pt>
                <c:pt idx="2886">
                  <c:v>74.697000000000003</c:v>
                </c:pt>
                <c:pt idx="2887">
                  <c:v>74.730999999999995</c:v>
                </c:pt>
                <c:pt idx="2888">
                  <c:v>74.763999999999996</c:v>
                </c:pt>
                <c:pt idx="2889">
                  <c:v>74.796999999999997</c:v>
                </c:pt>
                <c:pt idx="2890">
                  <c:v>74.831000000000003</c:v>
                </c:pt>
                <c:pt idx="2891">
                  <c:v>74.864000000000004</c:v>
                </c:pt>
                <c:pt idx="2892">
                  <c:v>74.897000000000006</c:v>
                </c:pt>
                <c:pt idx="2893">
                  <c:v>74.930999999999997</c:v>
                </c:pt>
                <c:pt idx="2894">
                  <c:v>74.963999999999999</c:v>
                </c:pt>
                <c:pt idx="2895">
                  <c:v>74.997</c:v>
                </c:pt>
                <c:pt idx="2896">
                  <c:v>75.031000000000006</c:v>
                </c:pt>
                <c:pt idx="2897">
                  <c:v>75.064000000000007</c:v>
                </c:pt>
                <c:pt idx="2898">
                  <c:v>75.096999999999994</c:v>
                </c:pt>
                <c:pt idx="2899">
                  <c:v>75.131</c:v>
                </c:pt>
                <c:pt idx="2900">
                  <c:v>75.164000000000001</c:v>
                </c:pt>
                <c:pt idx="2901">
                  <c:v>75.197000000000003</c:v>
                </c:pt>
                <c:pt idx="2902">
                  <c:v>75.230999999999995</c:v>
                </c:pt>
                <c:pt idx="2903">
                  <c:v>75.263999999999996</c:v>
                </c:pt>
                <c:pt idx="2904">
                  <c:v>75.296999999999997</c:v>
                </c:pt>
                <c:pt idx="2905">
                  <c:v>75.331000000000003</c:v>
                </c:pt>
                <c:pt idx="2906">
                  <c:v>75.364000000000004</c:v>
                </c:pt>
                <c:pt idx="2907">
                  <c:v>75.397000000000006</c:v>
                </c:pt>
                <c:pt idx="2908">
                  <c:v>75.430999999999997</c:v>
                </c:pt>
                <c:pt idx="2909">
                  <c:v>75.463999999999999</c:v>
                </c:pt>
                <c:pt idx="2910">
                  <c:v>75.497</c:v>
                </c:pt>
                <c:pt idx="2911">
                  <c:v>75.531000000000006</c:v>
                </c:pt>
                <c:pt idx="2912">
                  <c:v>75.564000000000007</c:v>
                </c:pt>
                <c:pt idx="2913">
                  <c:v>75.596999999999994</c:v>
                </c:pt>
                <c:pt idx="2914">
                  <c:v>75.631</c:v>
                </c:pt>
                <c:pt idx="2915">
                  <c:v>75.664000000000001</c:v>
                </c:pt>
                <c:pt idx="2916">
                  <c:v>75.697000000000003</c:v>
                </c:pt>
                <c:pt idx="2917">
                  <c:v>75.730999999999995</c:v>
                </c:pt>
                <c:pt idx="2918">
                  <c:v>75.763999999999996</c:v>
                </c:pt>
                <c:pt idx="2919">
                  <c:v>75.796999999999997</c:v>
                </c:pt>
                <c:pt idx="2920">
                  <c:v>75.831000000000003</c:v>
                </c:pt>
                <c:pt idx="2921">
                  <c:v>75.864000000000004</c:v>
                </c:pt>
                <c:pt idx="2922">
                  <c:v>75.897000000000006</c:v>
                </c:pt>
                <c:pt idx="2923">
                  <c:v>75.930999999999997</c:v>
                </c:pt>
                <c:pt idx="2924">
                  <c:v>75.963999999999999</c:v>
                </c:pt>
                <c:pt idx="2925">
                  <c:v>75.997</c:v>
                </c:pt>
                <c:pt idx="2926">
                  <c:v>76.031000000000006</c:v>
                </c:pt>
                <c:pt idx="2927">
                  <c:v>76.064000000000007</c:v>
                </c:pt>
                <c:pt idx="2928">
                  <c:v>76.096999999999994</c:v>
                </c:pt>
                <c:pt idx="2929">
                  <c:v>76.131</c:v>
                </c:pt>
                <c:pt idx="2930">
                  <c:v>76.164000000000001</c:v>
                </c:pt>
                <c:pt idx="2931">
                  <c:v>76.197000000000003</c:v>
                </c:pt>
                <c:pt idx="2932">
                  <c:v>76.230999999999995</c:v>
                </c:pt>
                <c:pt idx="2933">
                  <c:v>76.263999999999996</c:v>
                </c:pt>
                <c:pt idx="2934">
                  <c:v>76.296999999999997</c:v>
                </c:pt>
                <c:pt idx="2935">
                  <c:v>76.331000000000003</c:v>
                </c:pt>
                <c:pt idx="2936">
                  <c:v>76.364000000000004</c:v>
                </c:pt>
                <c:pt idx="2937">
                  <c:v>76.397000000000006</c:v>
                </c:pt>
                <c:pt idx="2938">
                  <c:v>76.430999999999997</c:v>
                </c:pt>
                <c:pt idx="2939">
                  <c:v>76.486999999999995</c:v>
                </c:pt>
                <c:pt idx="2940">
                  <c:v>76.497</c:v>
                </c:pt>
                <c:pt idx="2941">
                  <c:v>76.531000000000006</c:v>
                </c:pt>
                <c:pt idx="2942">
                  <c:v>76.564000000000007</c:v>
                </c:pt>
                <c:pt idx="2943">
                  <c:v>76.596999999999994</c:v>
                </c:pt>
                <c:pt idx="2944">
                  <c:v>76.631</c:v>
                </c:pt>
                <c:pt idx="2945">
                  <c:v>76.664000000000001</c:v>
                </c:pt>
                <c:pt idx="2946">
                  <c:v>76.697000000000003</c:v>
                </c:pt>
                <c:pt idx="2947">
                  <c:v>76.730999999999995</c:v>
                </c:pt>
                <c:pt idx="2948">
                  <c:v>76.763999999999996</c:v>
                </c:pt>
                <c:pt idx="2949">
                  <c:v>76.796999999999997</c:v>
                </c:pt>
                <c:pt idx="2950">
                  <c:v>76.831000000000003</c:v>
                </c:pt>
                <c:pt idx="2951">
                  <c:v>76.864000000000004</c:v>
                </c:pt>
                <c:pt idx="2952">
                  <c:v>76.897000000000006</c:v>
                </c:pt>
                <c:pt idx="2953">
                  <c:v>76.930999999999997</c:v>
                </c:pt>
                <c:pt idx="2954">
                  <c:v>76.963999999999999</c:v>
                </c:pt>
                <c:pt idx="2955">
                  <c:v>76.997</c:v>
                </c:pt>
                <c:pt idx="2956">
                  <c:v>77.031000000000006</c:v>
                </c:pt>
                <c:pt idx="2957">
                  <c:v>77.064000000000007</c:v>
                </c:pt>
                <c:pt idx="2958">
                  <c:v>77.096999999999994</c:v>
                </c:pt>
                <c:pt idx="2959">
                  <c:v>77.131</c:v>
                </c:pt>
                <c:pt idx="2960">
                  <c:v>77.164000000000001</c:v>
                </c:pt>
                <c:pt idx="2961">
                  <c:v>77.197000000000003</c:v>
                </c:pt>
                <c:pt idx="2962">
                  <c:v>77.230999999999995</c:v>
                </c:pt>
                <c:pt idx="2963">
                  <c:v>77.263999999999996</c:v>
                </c:pt>
                <c:pt idx="2964">
                  <c:v>77.296999999999997</c:v>
                </c:pt>
                <c:pt idx="2965">
                  <c:v>77.331000000000003</c:v>
                </c:pt>
                <c:pt idx="2966">
                  <c:v>77.364000000000004</c:v>
                </c:pt>
                <c:pt idx="2967">
                  <c:v>77.397000000000006</c:v>
                </c:pt>
                <c:pt idx="2968">
                  <c:v>77.430999999999997</c:v>
                </c:pt>
                <c:pt idx="2969">
                  <c:v>77.463999999999999</c:v>
                </c:pt>
                <c:pt idx="2970">
                  <c:v>77.497</c:v>
                </c:pt>
                <c:pt idx="2971">
                  <c:v>77.531000000000006</c:v>
                </c:pt>
                <c:pt idx="2972">
                  <c:v>77.564000000000007</c:v>
                </c:pt>
                <c:pt idx="2973">
                  <c:v>77.596999999999994</c:v>
                </c:pt>
                <c:pt idx="2974">
                  <c:v>77.631</c:v>
                </c:pt>
                <c:pt idx="2975">
                  <c:v>77.664000000000001</c:v>
                </c:pt>
                <c:pt idx="2976">
                  <c:v>77.697000000000003</c:v>
                </c:pt>
                <c:pt idx="2977">
                  <c:v>77.730999999999995</c:v>
                </c:pt>
                <c:pt idx="2978">
                  <c:v>77.763999999999996</c:v>
                </c:pt>
                <c:pt idx="2979">
                  <c:v>77.796999999999997</c:v>
                </c:pt>
                <c:pt idx="2980">
                  <c:v>77.831000000000003</c:v>
                </c:pt>
                <c:pt idx="2981">
                  <c:v>77.864000000000004</c:v>
                </c:pt>
                <c:pt idx="2982">
                  <c:v>77.897000000000006</c:v>
                </c:pt>
                <c:pt idx="2983">
                  <c:v>77.930999999999997</c:v>
                </c:pt>
                <c:pt idx="2984">
                  <c:v>77.963999999999999</c:v>
                </c:pt>
                <c:pt idx="2985">
                  <c:v>77.997</c:v>
                </c:pt>
                <c:pt idx="2986">
                  <c:v>78.031000000000006</c:v>
                </c:pt>
                <c:pt idx="2987">
                  <c:v>78.064000000000007</c:v>
                </c:pt>
                <c:pt idx="2988">
                  <c:v>78.096999999999994</c:v>
                </c:pt>
                <c:pt idx="2989">
                  <c:v>78.131</c:v>
                </c:pt>
                <c:pt idx="2990">
                  <c:v>78.164000000000001</c:v>
                </c:pt>
                <c:pt idx="2991">
                  <c:v>78.197000000000003</c:v>
                </c:pt>
                <c:pt idx="2992">
                  <c:v>78.230999999999995</c:v>
                </c:pt>
                <c:pt idx="2993">
                  <c:v>78.263999999999996</c:v>
                </c:pt>
                <c:pt idx="2994">
                  <c:v>78.296999999999997</c:v>
                </c:pt>
                <c:pt idx="2995">
                  <c:v>78.331000000000003</c:v>
                </c:pt>
                <c:pt idx="2996">
                  <c:v>78.364000000000004</c:v>
                </c:pt>
                <c:pt idx="2997">
                  <c:v>78.397000000000006</c:v>
                </c:pt>
                <c:pt idx="2998">
                  <c:v>78.430999999999997</c:v>
                </c:pt>
                <c:pt idx="2999">
                  <c:v>78.463999999999999</c:v>
                </c:pt>
                <c:pt idx="3000">
                  <c:v>78.497</c:v>
                </c:pt>
                <c:pt idx="3001">
                  <c:v>78.531000000000006</c:v>
                </c:pt>
                <c:pt idx="3002">
                  <c:v>78.564000000000007</c:v>
                </c:pt>
                <c:pt idx="3003">
                  <c:v>78.596999999999994</c:v>
                </c:pt>
                <c:pt idx="3004">
                  <c:v>78.631</c:v>
                </c:pt>
                <c:pt idx="3005">
                  <c:v>78.664000000000001</c:v>
                </c:pt>
                <c:pt idx="3006">
                  <c:v>78.697000000000003</c:v>
                </c:pt>
                <c:pt idx="3007">
                  <c:v>78.730999999999995</c:v>
                </c:pt>
                <c:pt idx="3008">
                  <c:v>78.763999999999996</c:v>
                </c:pt>
                <c:pt idx="3009">
                  <c:v>78.796999999999997</c:v>
                </c:pt>
                <c:pt idx="3010">
                  <c:v>78.831000000000003</c:v>
                </c:pt>
                <c:pt idx="3011">
                  <c:v>78.864000000000004</c:v>
                </c:pt>
                <c:pt idx="3012">
                  <c:v>78.897000000000006</c:v>
                </c:pt>
                <c:pt idx="3013">
                  <c:v>78.930999999999997</c:v>
                </c:pt>
                <c:pt idx="3014">
                  <c:v>78.963999999999999</c:v>
                </c:pt>
                <c:pt idx="3015">
                  <c:v>78.997</c:v>
                </c:pt>
                <c:pt idx="3016">
                  <c:v>79.031000000000006</c:v>
                </c:pt>
                <c:pt idx="3017">
                  <c:v>79.064000000000007</c:v>
                </c:pt>
                <c:pt idx="3018">
                  <c:v>79.096999999999994</c:v>
                </c:pt>
                <c:pt idx="3019">
                  <c:v>79.131</c:v>
                </c:pt>
                <c:pt idx="3020">
                  <c:v>79.164000000000001</c:v>
                </c:pt>
                <c:pt idx="3021">
                  <c:v>79.197000000000003</c:v>
                </c:pt>
                <c:pt idx="3022">
                  <c:v>79.230999999999995</c:v>
                </c:pt>
                <c:pt idx="3023">
                  <c:v>79.263999999999996</c:v>
                </c:pt>
                <c:pt idx="3024">
                  <c:v>79.296999999999997</c:v>
                </c:pt>
                <c:pt idx="3025">
                  <c:v>79.331000000000003</c:v>
                </c:pt>
                <c:pt idx="3026">
                  <c:v>79.364000000000004</c:v>
                </c:pt>
                <c:pt idx="3027">
                  <c:v>79.397000000000006</c:v>
                </c:pt>
                <c:pt idx="3028">
                  <c:v>79.430999999999997</c:v>
                </c:pt>
                <c:pt idx="3029">
                  <c:v>79.463999999999999</c:v>
                </c:pt>
                <c:pt idx="3030">
                  <c:v>79.497</c:v>
                </c:pt>
                <c:pt idx="3031">
                  <c:v>79.531000000000006</c:v>
                </c:pt>
                <c:pt idx="3032">
                  <c:v>79.564000000000007</c:v>
                </c:pt>
                <c:pt idx="3033">
                  <c:v>79.596999999999994</c:v>
                </c:pt>
                <c:pt idx="3034">
                  <c:v>79.631</c:v>
                </c:pt>
                <c:pt idx="3035">
                  <c:v>79.664000000000001</c:v>
                </c:pt>
                <c:pt idx="3036">
                  <c:v>79.697000000000003</c:v>
                </c:pt>
                <c:pt idx="3037">
                  <c:v>79.730999999999995</c:v>
                </c:pt>
                <c:pt idx="3038">
                  <c:v>79.763999999999996</c:v>
                </c:pt>
                <c:pt idx="3039">
                  <c:v>79.796999999999997</c:v>
                </c:pt>
                <c:pt idx="3040">
                  <c:v>79.831000000000003</c:v>
                </c:pt>
                <c:pt idx="3041">
                  <c:v>79.864000000000004</c:v>
                </c:pt>
                <c:pt idx="3042">
                  <c:v>79.897000000000006</c:v>
                </c:pt>
                <c:pt idx="3043">
                  <c:v>79.930999999999997</c:v>
                </c:pt>
                <c:pt idx="3044">
                  <c:v>79.963999999999999</c:v>
                </c:pt>
                <c:pt idx="3045">
                  <c:v>79.997</c:v>
                </c:pt>
                <c:pt idx="3046">
                  <c:v>80.031000000000006</c:v>
                </c:pt>
                <c:pt idx="3047">
                  <c:v>80.064000000000007</c:v>
                </c:pt>
                <c:pt idx="3048">
                  <c:v>80.096999999999994</c:v>
                </c:pt>
                <c:pt idx="3049">
                  <c:v>80.131</c:v>
                </c:pt>
                <c:pt idx="3050">
                  <c:v>80.164000000000001</c:v>
                </c:pt>
                <c:pt idx="3051">
                  <c:v>80.197000000000003</c:v>
                </c:pt>
                <c:pt idx="3052">
                  <c:v>80.230999999999995</c:v>
                </c:pt>
                <c:pt idx="3053">
                  <c:v>80.263999999999996</c:v>
                </c:pt>
                <c:pt idx="3054">
                  <c:v>80.296999999999997</c:v>
                </c:pt>
                <c:pt idx="3055">
                  <c:v>80.331000000000003</c:v>
                </c:pt>
                <c:pt idx="3056">
                  <c:v>80.364000000000004</c:v>
                </c:pt>
                <c:pt idx="3057">
                  <c:v>80.397000000000006</c:v>
                </c:pt>
                <c:pt idx="3058">
                  <c:v>80.430999999999997</c:v>
                </c:pt>
                <c:pt idx="3059">
                  <c:v>80.463999999999999</c:v>
                </c:pt>
                <c:pt idx="3060">
                  <c:v>80.497</c:v>
                </c:pt>
                <c:pt idx="3061">
                  <c:v>80.531000000000006</c:v>
                </c:pt>
                <c:pt idx="3062">
                  <c:v>80.564000000000007</c:v>
                </c:pt>
                <c:pt idx="3063">
                  <c:v>80.596999999999994</c:v>
                </c:pt>
                <c:pt idx="3064">
                  <c:v>80.631</c:v>
                </c:pt>
                <c:pt idx="3065">
                  <c:v>80.664000000000001</c:v>
                </c:pt>
                <c:pt idx="3066">
                  <c:v>80.697000000000003</c:v>
                </c:pt>
                <c:pt idx="3067">
                  <c:v>80.730999999999995</c:v>
                </c:pt>
                <c:pt idx="3068">
                  <c:v>80.763999999999996</c:v>
                </c:pt>
                <c:pt idx="3069">
                  <c:v>80.796999999999997</c:v>
                </c:pt>
                <c:pt idx="3070">
                  <c:v>80.831000000000003</c:v>
                </c:pt>
                <c:pt idx="3071">
                  <c:v>80.864000000000004</c:v>
                </c:pt>
                <c:pt idx="3072">
                  <c:v>80.897000000000006</c:v>
                </c:pt>
                <c:pt idx="3073">
                  <c:v>80.930999999999997</c:v>
                </c:pt>
                <c:pt idx="3074">
                  <c:v>80.963999999999999</c:v>
                </c:pt>
                <c:pt idx="3075">
                  <c:v>80.997</c:v>
                </c:pt>
                <c:pt idx="3076">
                  <c:v>81.031000000000006</c:v>
                </c:pt>
                <c:pt idx="3077">
                  <c:v>81.064000000000007</c:v>
                </c:pt>
                <c:pt idx="3078">
                  <c:v>81.096999999999994</c:v>
                </c:pt>
                <c:pt idx="3079">
                  <c:v>81.131</c:v>
                </c:pt>
                <c:pt idx="3080">
                  <c:v>81.164000000000001</c:v>
                </c:pt>
                <c:pt idx="3081">
                  <c:v>81.197000000000003</c:v>
                </c:pt>
                <c:pt idx="3082">
                  <c:v>81.230999999999995</c:v>
                </c:pt>
                <c:pt idx="3083">
                  <c:v>81.263999999999996</c:v>
                </c:pt>
                <c:pt idx="3084">
                  <c:v>81.296999999999997</c:v>
                </c:pt>
                <c:pt idx="3085">
                  <c:v>81.33</c:v>
                </c:pt>
                <c:pt idx="3086">
                  <c:v>81.364000000000004</c:v>
                </c:pt>
                <c:pt idx="3087">
                  <c:v>81.397000000000006</c:v>
                </c:pt>
                <c:pt idx="3088">
                  <c:v>81.430000000000007</c:v>
                </c:pt>
                <c:pt idx="3089">
                  <c:v>81.463999999999999</c:v>
                </c:pt>
                <c:pt idx="3090">
                  <c:v>81.497</c:v>
                </c:pt>
                <c:pt idx="3091">
                  <c:v>81.53</c:v>
                </c:pt>
                <c:pt idx="3092">
                  <c:v>81.564000000000007</c:v>
                </c:pt>
                <c:pt idx="3093">
                  <c:v>81.596999999999994</c:v>
                </c:pt>
                <c:pt idx="3094">
                  <c:v>81.63</c:v>
                </c:pt>
                <c:pt idx="3095">
                  <c:v>81.664000000000001</c:v>
                </c:pt>
                <c:pt idx="3096">
                  <c:v>81.697000000000003</c:v>
                </c:pt>
                <c:pt idx="3097">
                  <c:v>81.73</c:v>
                </c:pt>
                <c:pt idx="3098">
                  <c:v>81.763999999999996</c:v>
                </c:pt>
                <c:pt idx="3099">
                  <c:v>81.796999999999997</c:v>
                </c:pt>
                <c:pt idx="3100">
                  <c:v>81.83</c:v>
                </c:pt>
                <c:pt idx="3101">
                  <c:v>81.864000000000004</c:v>
                </c:pt>
                <c:pt idx="3102">
                  <c:v>81.897000000000006</c:v>
                </c:pt>
                <c:pt idx="3103">
                  <c:v>81.93</c:v>
                </c:pt>
                <c:pt idx="3104">
                  <c:v>81.963999999999999</c:v>
                </c:pt>
                <c:pt idx="3105">
                  <c:v>81.997</c:v>
                </c:pt>
                <c:pt idx="3106">
                  <c:v>82.03</c:v>
                </c:pt>
                <c:pt idx="3107">
                  <c:v>82.064000000000007</c:v>
                </c:pt>
                <c:pt idx="3108">
                  <c:v>82.096999999999994</c:v>
                </c:pt>
                <c:pt idx="3109">
                  <c:v>82.13</c:v>
                </c:pt>
                <c:pt idx="3110">
                  <c:v>82.164000000000001</c:v>
                </c:pt>
                <c:pt idx="3111">
                  <c:v>82.197000000000003</c:v>
                </c:pt>
                <c:pt idx="3112">
                  <c:v>82.23</c:v>
                </c:pt>
                <c:pt idx="3113">
                  <c:v>82.263999999999996</c:v>
                </c:pt>
                <c:pt idx="3114">
                  <c:v>82.296999999999997</c:v>
                </c:pt>
                <c:pt idx="3115">
                  <c:v>82.33</c:v>
                </c:pt>
                <c:pt idx="3116">
                  <c:v>82.364000000000004</c:v>
                </c:pt>
                <c:pt idx="3117">
                  <c:v>82.397000000000006</c:v>
                </c:pt>
                <c:pt idx="3118">
                  <c:v>82.43</c:v>
                </c:pt>
                <c:pt idx="3119">
                  <c:v>82.463999999999999</c:v>
                </c:pt>
                <c:pt idx="3120">
                  <c:v>82.497</c:v>
                </c:pt>
                <c:pt idx="3121">
                  <c:v>82.53</c:v>
                </c:pt>
                <c:pt idx="3122">
                  <c:v>82.564000000000007</c:v>
                </c:pt>
                <c:pt idx="3123">
                  <c:v>82.596999999999994</c:v>
                </c:pt>
                <c:pt idx="3124">
                  <c:v>82.63</c:v>
                </c:pt>
                <c:pt idx="3125">
                  <c:v>82.664000000000001</c:v>
                </c:pt>
                <c:pt idx="3126">
                  <c:v>82.697000000000003</c:v>
                </c:pt>
                <c:pt idx="3127">
                  <c:v>82.73</c:v>
                </c:pt>
                <c:pt idx="3128">
                  <c:v>82.763999999999996</c:v>
                </c:pt>
                <c:pt idx="3129">
                  <c:v>82.796999999999997</c:v>
                </c:pt>
                <c:pt idx="3130">
                  <c:v>82.83</c:v>
                </c:pt>
                <c:pt idx="3131">
                  <c:v>82.864000000000004</c:v>
                </c:pt>
                <c:pt idx="3132">
                  <c:v>82.897000000000006</c:v>
                </c:pt>
                <c:pt idx="3133">
                  <c:v>82.93</c:v>
                </c:pt>
                <c:pt idx="3134">
                  <c:v>82.963999999999999</c:v>
                </c:pt>
                <c:pt idx="3135">
                  <c:v>82.997</c:v>
                </c:pt>
                <c:pt idx="3136">
                  <c:v>83.03</c:v>
                </c:pt>
                <c:pt idx="3137">
                  <c:v>83.064000000000007</c:v>
                </c:pt>
                <c:pt idx="3138">
                  <c:v>83.096999999999994</c:v>
                </c:pt>
                <c:pt idx="3139">
                  <c:v>83.13</c:v>
                </c:pt>
                <c:pt idx="3140">
                  <c:v>83.164000000000001</c:v>
                </c:pt>
                <c:pt idx="3141">
                  <c:v>83.197000000000003</c:v>
                </c:pt>
                <c:pt idx="3142">
                  <c:v>83.23</c:v>
                </c:pt>
                <c:pt idx="3143">
                  <c:v>83.263999999999996</c:v>
                </c:pt>
                <c:pt idx="3144">
                  <c:v>83.296999999999997</c:v>
                </c:pt>
                <c:pt idx="3145">
                  <c:v>83.33</c:v>
                </c:pt>
                <c:pt idx="3146">
                  <c:v>83.364000000000004</c:v>
                </c:pt>
                <c:pt idx="3147">
                  <c:v>83.397000000000006</c:v>
                </c:pt>
                <c:pt idx="3148">
                  <c:v>83.43</c:v>
                </c:pt>
                <c:pt idx="3149">
                  <c:v>83.463999999999999</c:v>
                </c:pt>
                <c:pt idx="3150">
                  <c:v>83.497</c:v>
                </c:pt>
                <c:pt idx="3151">
                  <c:v>83.53</c:v>
                </c:pt>
                <c:pt idx="3152">
                  <c:v>83.564000000000007</c:v>
                </c:pt>
                <c:pt idx="3153">
                  <c:v>83.596999999999994</c:v>
                </c:pt>
                <c:pt idx="3154">
                  <c:v>83.63</c:v>
                </c:pt>
                <c:pt idx="3155">
                  <c:v>83.664000000000001</c:v>
                </c:pt>
                <c:pt idx="3156">
                  <c:v>83.697000000000003</c:v>
                </c:pt>
                <c:pt idx="3157">
                  <c:v>83.73</c:v>
                </c:pt>
                <c:pt idx="3158">
                  <c:v>83.763999999999996</c:v>
                </c:pt>
                <c:pt idx="3159">
                  <c:v>83.796999999999997</c:v>
                </c:pt>
                <c:pt idx="3160">
                  <c:v>83.83</c:v>
                </c:pt>
                <c:pt idx="3161">
                  <c:v>83.864000000000004</c:v>
                </c:pt>
                <c:pt idx="3162">
                  <c:v>83.897000000000006</c:v>
                </c:pt>
                <c:pt idx="3163">
                  <c:v>83.93</c:v>
                </c:pt>
                <c:pt idx="3164">
                  <c:v>83.963999999999999</c:v>
                </c:pt>
                <c:pt idx="3165">
                  <c:v>83.997</c:v>
                </c:pt>
                <c:pt idx="3166">
                  <c:v>84.03</c:v>
                </c:pt>
                <c:pt idx="3167">
                  <c:v>84.064000000000007</c:v>
                </c:pt>
                <c:pt idx="3168">
                  <c:v>84.096999999999994</c:v>
                </c:pt>
                <c:pt idx="3169">
                  <c:v>84.13</c:v>
                </c:pt>
                <c:pt idx="3170">
                  <c:v>84.164000000000001</c:v>
                </c:pt>
                <c:pt idx="3171">
                  <c:v>84.197000000000003</c:v>
                </c:pt>
                <c:pt idx="3172">
                  <c:v>84.23</c:v>
                </c:pt>
                <c:pt idx="3173">
                  <c:v>84.263999999999996</c:v>
                </c:pt>
                <c:pt idx="3174">
                  <c:v>84.296999999999997</c:v>
                </c:pt>
                <c:pt idx="3175">
                  <c:v>84.33</c:v>
                </c:pt>
                <c:pt idx="3176">
                  <c:v>84.364000000000004</c:v>
                </c:pt>
                <c:pt idx="3177">
                  <c:v>84.397000000000006</c:v>
                </c:pt>
                <c:pt idx="3178">
                  <c:v>84.43</c:v>
                </c:pt>
                <c:pt idx="3179">
                  <c:v>84.463999999999999</c:v>
                </c:pt>
                <c:pt idx="3180">
                  <c:v>84.497</c:v>
                </c:pt>
                <c:pt idx="3181">
                  <c:v>84.53</c:v>
                </c:pt>
                <c:pt idx="3182">
                  <c:v>84.564000000000007</c:v>
                </c:pt>
                <c:pt idx="3183">
                  <c:v>84.596999999999994</c:v>
                </c:pt>
                <c:pt idx="3184">
                  <c:v>84.63</c:v>
                </c:pt>
                <c:pt idx="3185">
                  <c:v>84.664000000000001</c:v>
                </c:pt>
                <c:pt idx="3186">
                  <c:v>84.697000000000003</c:v>
                </c:pt>
                <c:pt idx="3187">
                  <c:v>84.73</c:v>
                </c:pt>
                <c:pt idx="3188">
                  <c:v>84.763999999999996</c:v>
                </c:pt>
                <c:pt idx="3189">
                  <c:v>84.796999999999997</c:v>
                </c:pt>
                <c:pt idx="3190">
                  <c:v>84.83</c:v>
                </c:pt>
                <c:pt idx="3191">
                  <c:v>84.864000000000004</c:v>
                </c:pt>
                <c:pt idx="3192">
                  <c:v>84.897000000000006</c:v>
                </c:pt>
                <c:pt idx="3193">
                  <c:v>84.93</c:v>
                </c:pt>
                <c:pt idx="3194">
                  <c:v>84.963999999999999</c:v>
                </c:pt>
                <c:pt idx="3195">
                  <c:v>84.997</c:v>
                </c:pt>
                <c:pt idx="3196">
                  <c:v>85.03</c:v>
                </c:pt>
                <c:pt idx="3197">
                  <c:v>85.064000000000007</c:v>
                </c:pt>
                <c:pt idx="3198">
                  <c:v>85.096999999999994</c:v>
                </c:pt>
                <c:pt idx="3199">
                  <c:v>85.13</c:v>
                </c:pt>
                <c:pt idx="3200">
                  <c:v>85.164000000000001</c:v>
                </c:pt>
                <c:pt idx="3201">
                  <c:v>85.197000000000003</c:v>
                </c:pt>
                <c:pt idx="3202">
                  <c:v>85.23</c:v>
                </c:pt>
                <c:pt idx="3203">
                  <c:v>85.263999999999996</c:v>
                </c:pt>
                <c:pt idx="3204">
                  <c:v>85.296999999999997</c:v>
                </c:pt>
                <c:pt idx="3205">
                  <c:v>85.33</c:v>
                </c:pt>
                <c:pt idx="3206">
                  <c:v>85.364000000000004</c:v>
                </c:pt>
                <c:pt idx="3207">
                  <c:v>85.397000000000006</c:v>
                </c:pt>
                <c:pt idx="3208">
                  <c:v>85.43</c:v>
                </c:pt>
                <c:pt idx="3209">
                  <c:v>85.463999999999999</c:v>
                </c:pt>
                <c:pt idx="3210">
                  <c:v>85.497</c:v>
                </c:pt>
                <c:pt idx="3211">
                  <c:v>85.53</c:v>
                </c:pt>
                <c:pt idx="3212">
                  <c:v>85.564000000000007</c:v>
                </c:pt>
                <c:pt idx="3213">
                  <c:v>85.596999999999994</c:v>
                </c:pt>
                <c:pt idx="3214">
                  <c:v>85.63</c:v>
                </c:pt>
                <c:pt idx="3215">
                  <c:v>85.664000000000001</c:v>
                </c:pt>
                <c:pt idx="3216">
                  <c:v>85.697000000000003</c:v>
                </c:pt>
                <c:pt idx="3217">
                  <c:v>85.73</c:v>
                </c:pt>
                <c:pt idx="3218">
                  <c:v>85.763999999999996</c:v>
                </c:pt>
                <c:pt idx="3219">
                  <c:v>85.796999999999997</c:v>
                </c:pt>
                <c:pt idx="3220">
                  <c:v>85.83</c:v>
                </c:pt>
                <c:pt idx="3221">
                  <c:v>85.864000000000004</c:v>
                </c:pt>
                <c:pt idx="3222">
                  <c:v>85.897000000000006</c:v>
                </c:pt>
                <c:pt idx="3223">
                  <c:v>85.93</c:v>
                </c:pt>
                <c:pt idx="3224">
                  <c:v>85.963999999999999</c:v>
                </c:pt>
                <c:pt idx="3225">
                  <c:v>85.997</c:v>
                </c:pt>
                <c:pt idx="3226">
                  <c:v>86.03</c:v>
                </c:pt>
                <c:pt idx="3227">
                  <c:v>86.064000000000007</c:v>
                </c:pt>
                <c:pt idx="3228">
                  <c:v>86.096999999999994</c:v>
                </c:pt>
                <c:pt idx="3229">
                  <c:v>86.13</c:v>
                </c:pt>
                <c:pt idx="3230">
                  <c:v>86.164000000000001</c:v>
                </c:pt>
                <c:pt idx="3231">
                  <c:v>86.197000000000003</c:v>
                </c:pt>
                <c:pt idx="3232">
                  <c:v>86.23</c:v>
                </c:pt>
                <c:pt idx="3233">
                  <c:v>86.263999999999996</c:v>
                </c:pt>
                <c:pt idx="3234">
                  <c:v>86.296999999999997</c:v>
                </c:pt>
                <c:pt idx="3235">
                  <c:v>86.33</c:v>
                </c:pt>
                <c:pt idx="3236">
                  <c:v>86.364000000000004</c:v>
                </c:pt>
                <c:pt idx="3237">
                  <c:v>86.397000000000006</c:v>
                </c:pt>
                <c:pt idx="3238">
                  <c:v>86.43</c:v>
                </c:pt>
                <c:pt idx="3239">
                  <c:v>86.463999999999999</c:v>
                </c:pt>
                <c:pt idx="3240">
                  <c:v>86.497</c:v>
                </c:pt>
                <c:pt idx="3241">
                  <c:v>86.53</c:v>
                </c:pt>
                <c:pt idx="3242">
                  <c:v>86.564000000000007</c:v>
                </c:pt>
                <c:pt idx="3243">
                  <c:v>86.596999999999994</c:v>
                </c:pt>
                <c:pt idx="3244">
                  <c:v>86.63</c:v>
                </c:pt>
                <c:pt idx="3245">
                  <c:v>86.664000000000001</c:v>
                </c:pt>
                <c:pt idx="3246">
                  <c:v>86.697000000000003</c:v>
                </c:pt>
                <c:pt idx="3247">
                  <c:v>86.73</c:v>
                </c:pt>
                <c:pt idx="3248">
                  <c:v>86.763999999999996</c:v>
                </c:pt>
                <c:pt idx="3249">
                  <c:v>86.796999999999997</c:v>
                </c:pt>
                <c:pt idx="3250">
                  <c:v>86.83</c:v>
                </c:pt>
                <c:pt idx="3251">
                  <c:v>86.864000000000004</c:v>
                </c:pt>
                <c:pt idx="3252">
                  <c:v>86.897000000000006</c:v>
                </c:pt>
                <c:pt idx="3253">
                  <c:v>86.93</c:v>
                </c:pt>
                <c:pt idx="3254">
                  <c:v>86.963999999999999</c:v>
                </c:pt>
                <c:pt idx="3255">
                  <c:v>86.997</c:v>
                </c:pt>
                <c:pt idx="3256">
                  <c:v>87.03</c:v>
                </c:pt>
                <c:pt idx="3257">
                  <c:v>87.064000000000007</c:v>
                </c:pt>
                <c:pt idx="3258">
                  <c:v>87.096999999999994</c:v>
                </c:pt>
                <c:pt idx="3259">
                  <c:v>87.13</c:v>
                </c:pt>
                <c:pt idx="3260">
                  <c:v>87.164000000000001</c:v>
                </c:pt>
                <c:pt idx="3261">
                  <c:v>87.197000000000003</c:v>
                </c:pt>
                <c:pt idx="3262">
                  <c:v>87.23</c:v>
                </c:pt>
                <c:pt idx="3263">
                  <c:v>87.263999999999996</c:v>
                </c:pt>
                <c:pt idx="3264">
                  <c:v>87.296999999999997</c:v>
                </c:pt>
                <c:pt idx="3265">
                  <c:v>87.33</c:v>
                </c:pt>
                <c:pt idx="3266">
                  <c:v>87.364000000000004</c:v>
                </c:pt>
                <c:pt idx="3267">
                  <c:v>87.397000000000006</c:v>
                </c:pt>
                <c:pt idx="3268">
                  <c:v>87.43</c:v>
                </c:pt>
                <c:pt idx="3269">
                  <c:v>87.463999999999999</c:v>
                </c:pt>
                <c:pt idx="3270">
                  <c:v>87.497</c:v>
                </c:pt>
                <c:pt idx="3271">
                  <c:v>87.53</c:v>
                </c:pt>
                <c:pt idx="3272">
                  <c:v>87.564000000000007</c:v>
                </c:pt>
                <c:pt idx="3273">
                  <c:v>87.596999999999994</c:v>
                </c:pt>
                <c:pt idx="3274">
                  <c:v>87.63</c:v>
                </c:pt>
                <c:pt idx="3275">
                  <c:v>87.664000000000001</c:v>
                </c:pt>
                <c:pt idx="3276">
                  <c:v>87.697000000000003</c:v>
                </c:pt>
                <c:pt idx="3277">
                  <c:v>87.73</c:v>
                </c:pt>
                <c:pt idx="3278">
                  <c:v>87.763999999999996</c:v>
                </c:pt>
                <c:pt idx="3279">
                  <c:v>87.796999999999997</c:v>
                </c:pt>
                <c:pt idx="3280">
                  <c:v>87.83</c:v>
                </c:pt>
                <c:pt idx="3281">
                  <c:v>87.864000000000004</c:v>
                </c:pt>
                <c:pt idx="3282">
                  <c:v>87.897000000000006</c:v>
                </c:pt>
                <c:pt idx="3283">
                  <c:v>87.93</c:v>
                </c:pt>
                <c:pt idx="3284">
                  <c:v>87.963999999999999</c:v>
                </c:pt>
                <c:pt idx="3285">
                  <c:v>87.997</c:v>
                </c:pt>
                <c:pt idx="3286">
                  <c:v>88.03</c:v>
                </c:pt>
                <c:pt idx="3287">
                  <c:v>88.064000000000007</c:v>
                </c:pt>
                <c:pt idx="3288">
                  <c:v>88.096999999999994</c:v>
                </c:pt>
                <c:pt idx="3289">
                  <c:v>88.13</c:v>
                </c:pt>
                <c:pt idx="3290">
                  <c:v>88.164000000000001</c:v>
                </c:pt>
                <c:pt idx="3291">
                  <c:v>88.197000000000003</c:v>
                </c:pt>
                <c:pt idx="3292">
                  <c:v>88.23</c:v>
                </c:pt>
                <c:pt idx="3293">
                  <c:v>88.263000000000005</c:v>
                </c:pt>
                <c:pt idx="3294">
                  <c:v>88.296999999999997</c:v>
                </c:pt>
                <c:pt idx="3295">
                  <c:v>88.33</c:v>
                </c:pt>
                <c:pt idx="3296">
                  <c:v>88.364000000000004</c:v>
                </c:pt>
                <c:pt idx="3297">
                  <c:v>88.397000000000006</c:v>
                </c:pt>
                <c:pt idx="3298">
                  <c:v>88.43</c:v>
                </c:pt>
                <c:pt idx="3299">
                  <c:v>88.463999999999999</c:v>
                </c:pt>
                <c:pt idx="3300">
                  <c:v>88.497</c:v>
                </c:pt>
                <c:pt idx="3301">
                  <c:v>88.53</c:v>
                </c:pt>
                <c:pt idx="3302">
                  <c:v>88.563000000000002</c:v>
                </c:pt>
                <c:pt idx="3303">
                  <c:v>88.596999999999994</c:v>
                </c:pt>
                <c:pt idx="3304">
                  <c:v>88.63</c:v>
                </c:pt>
                <c:pt idx="3305">
                  <c:v>88.664000000000001</c:v>
                </c:pt>
                <c:pt idx="3306">
                  <c:v>88.697000000000003</c:v>
                </c:pt>
                <c:pt idx="3307">
                  <c:v>88.73</c:v>
                </c:pt>
                <c:pt idx="3308">
                  <c:v>88.763000000000005</c:v>
                </c:pt>
                <c:pt idx="3309">
                  <c:v>88.796999999999997</c:v>
                </c:pt>
                <c:pt idx="3310">
                  <c:v>88.83</c:v>
                </c:pt>
                <c:pt idx="3311">
                  <c:v>88.864000000000004</c:v>
                </c:pt>
                <c:pt idx="3312">
                  <c:v>88.897000000000006</c:v>
                </c:pt>
                <c:pt idx="3313">
                  <c:v>88.93</c:v>
                </c:pt>
                <c:pt idx="3314">
                  <c:v>88.963999999999999</c:v>
                </c:pt>
                <c:pt idx="3315">
                  <c:v>88.997</c:v>
                </c:pt>
                <c:pt idx="3316">
                  <c:v>89.03</c:v>
                </c:pt>
                <c:pt idx="3317">
                  <c:v>89.063000000000002</c:v>
                </c:pt>
                <c:pt idx="3318">
                  <c:v>89.096999999999994</c:v>
                </c:pt>
                <c:pt idx="3319">
                  <c:v>89.13</c:v>
                </c:pt>
                <c:pt idx="3320">
                  <c:v>89.164000000000001</c:v>
                </c:pt>
                <c:pt idx="3321">
                  <c:v>89.197000000000003</c:v>
                </c:pt>
                <c:pt idx="3322">
                  <c:v>89.23</c:v>
                </c:pt>
                <c:pt idx="3323">
                  <c:v>89.263000000000005</c:v>
                </c:pt>
                <c:pt idx="3324">
                  <c:v>89.296999999999997</c:v>
                </c:pt>
                <c:pt idx="3325">
                  <c:v>89.33</c:v>
                </c:pt>
                <c:pt idx="3326">
                  <c:v>89.364000000000004</c:v>
                </c:pt>
                <c:pt idx="3327">
                  <c:v>89.397000000000006</c:v>
                </c:pt>
                <c:pt idx="3328">
                  <c:v>89.43</c:v>
                </c:pt>
                <c:pt idx="3329">
                  <c:v>89.463999999999999</c:v>
                </c:pt>
                <c:pt idx="3330">
                  <c:v>89.497</c:v>
                </c:pt>
                <c:pt idx="3331">
                  <c:v>89.53</c:v>
                </c:pt>
                <c:pt idx="3332">
                  <c:v>89.563000000000002</c:v>
                </c:pt>
                <c:pt idx="3333">
                  <c:v>89.596999999999994</c:v>
                </c:pt>
                <c:pt idx="3334">
                  <c:v>89.63</c:v>
                </c:pt>
                <c:pt idx="3335">
                  <c:v>89.664000000000001</c:v>
                </c:pt>
                <c:pt idx="3336">
                  <c:v>89.697000000000003</c:v>
                </c:pt>
                <c:pt idx="3337">
                  <c:v>89.73</c:v>
                </c:pt>
                <c:pt idx="3338">
                  <c:v>89.763000000000005</c:v>
                </c:pt>
                <c:pt idx="3339">
                  <c:v>89.796999999999997</c:v>
                </c:pt>
                <c:pt idx="3340">
                  <c:v>89.83</c:v>
                </c:pt>
                <c:pt idx="3341">
                  <c:v>89.864000000000004</c:v>
                </c:pt>
                <c:pt idx="3342">
                  <c:v>89.897000000000006</c:v>
                </c:pt>
                <c:pt idx="3343">
                  <c:v>89.93</c:v>
                </c:pt>
                <c:pt idx="3344">
                  <c:v>89.963999999999999</c:v>
                </c:pt>
                <c:pt idx="3345">
                  <c:v>89.997</c:v>
                </c:pt>
                <c:pt idx="3346">
                  <c:v>90.03</c:v>
                </c:pt>
                <c:pt idx="3347">
                  <c:v>90.063000000000002</c:v>
                </c:pt>
                <c:pt idx="3348">
                  <c:v>90.096999999999994</c:v>
                </c:pt>
                <c:pt idx="3349">
                  <c:v>90.13</c:v>
                </c:pt>
                <c:pt idx="3350">
                  <c:v>90.164000000000001</c:v>
                </c:pt>
                <c:pt idx="3351">
                  <c:v>90.197000000000003</c:v>
                </c:pt>
                <c:pt idx="3352">
                  <c:v>90.23</c:v>
                </c:pt>
                <c:pt idx="3353">
                  <c:v>90.263000000000005</c:v>
                </c:pt>
                <c:pt idx="3354">
                  <c:v>90.296999999999997</c:v>
                </c:pt>
                <c:pt idx="3355">
                  <c:v>90.33</c:v>
                </c:pt>
                <c:pt idx="3356">
                  <c:v>90.364000000000004</c:v>
                </c:pt>
                <c:pt idx="3357">
                  <c:v>90.397000000000006</c:v>
                </c:pt>
                <c:pt idx="3358">
                  <c:v>90.43</c:v>
                </c:pt>
                <c:pt idx="3359">
                  <c:v>90.463999999999999</c:v>
                </c:pt>
                <c:pt idx="3360">
                  <c:v>90.497</c:v>
                </c:pt>
                <c:pt idx="3361">
                  <c:v>90.53</c:v>
                </c:pt>
                <c:pt idx="3362">
                  <c:v>90.563000000000002</c:v>
                </c:pt>
                <c:pt idx="3363">
                  <c:v>90.596999999999994</c:v>
                </c:pt>
                <c:pt idx="3364">
                  <c:v>90.63</c:v>
                </c:pt>
                <c:pt idx="3365">
                  <c:v>90.664000000000001</c:v>
                </c:pt>
                <c:pt idx="3366">
                  <c:v>90.697000000000003</c:v>
                </c:pt>
                <c:pt idx="3367">
                  <c:v>90.73</c:v>
                </c:pt>
                <c:pt idx="3368">
                  <c:v>90.763000000000005</c:v>
                </c:pt>
                <c:pt idx="3369">
                  <c:v>90.796999999999997</c:v>
                </c:pt>
                <c:pt idx="3370">
                  <c:v>90.83</c:v>
                </c:pt>
                <c:pt idx="3371">
                  <c:v>90.864000000000004</c:v>
                </c:pt>
                <c:pt idx="3372">
                  <c:v>90.897000000000006</c:v>
                </c:pt>
                <c:pt idx="3373">
                  <c:v>90.93</c:v>
                </c:pt>
                <c:pt idx="3374">
                  <c:v>90.963999999999999</c:v>
                </c:pt>
                <c:pt idx="3375">
                  <c:v>90.997</c:v>
                </c:pt>
                <c:pt idx="3376">
                  <c:v>91.03</c:v>
                </c:pt>
                <c:pt idx="3377">
                  <c:v>91.063000000000002</c:v>
                </c:pt>
                <c:pt idx="3378">
                  <c:v>91.096999999999994</c:v>
                </c:pt>
                <c:pt idx="3379">
                  <c:v>91.13</c:v>
                </c:pt>
                <c:pt idx="3380">
                  <c:v>91.164000000000001</c:v>
                </c:pt>
                <c:pt idx="3381">
                  <c:v>91.197000000000003</c:v>
                </c:pt>
                <c:pt idx="3382">
                  <c:v>91.23</c:v>
                </c:pt>
                <c:pt idx="3383">
                  <c:v>91.263000000000005</c:v>
                </c:pt>
                <c:pt idx="3384">
                  <c:v>91.296999999999997</c:v>
                </c:pt>
                <c:pt idx="3385">
                  <c:v>91.33</c:v>
                </c:pt>
                <c:pt idx="3386">
                  <c:v>91.364000000000004</c:v>
                </c:pt>
              </c:numCache>
            </c:numRef>
          </c:xVal>
          <c:yVal>
            <c:numRef>
              <c:f>'Tslice100KHz_Ch4_F2 Core plot'!$D$7:$D$4000</c:f>
              <c:numCache>
                <c:formatCode>0.00</c:formatCode>
                <c:ptCount val="3994"/>
                <c:pt idx="0">
                  <c:v>2282.6659999999997</c:v>
                </c:pt>
                <c:pt idx="1">
                  <c:v>2281.9360000000001</c:v>
                </c:pt>
                <c:pt idx="2">
                  <c:v>2289.4429999999998</c:v>
                </c:pt>
                <c:pt idx="3">
                  <c:v>2290.9780000000001</c:v>
                </c:pt>
                <c:pt idx="4">
                  <c:v>2277.9479999999999</c:v>
                </c:pt>
                <c:pt idx="5">
                  <c:v>2285.366</c:v>
                </c:pt>
                <c:pt idx="6">
                  <c:v>2266.6390000000001</c:v>
                </c:pt>
                <c:pt idx="7">
                  <c:v>2283.2530000000002</c:v>
                </c:pt>
                <c:pt idx="8">
                  <c:v>2277.5189999999998</c:v>
                </c:pt>
                <c:pt idx="9">
                  <c:v>2257.1959999999999</c:v>
                </c:pt>
                <c:pt idx="10">
                  <c:v>2246.9809999999998</c:v>
                </c:pt>
                <c:pt idx="11">
                  <c:v>2243.1299999999997</c:v>
                </c:pt>
                <c:pt idx="12">
                  <c:v>2237.0439999999999</c:v>
                </c:pt>
                <c:pt idx="13">
                  <c:v>2227.5930000000003</c:v>
                </c:pt>
                <c:pt idx="14">
                  <c:v>2226.4119999999998</c:v>
                </c:pt>
                <c:pt idx="15">
                  <c:v>2214.41</c:v>
                </c:pt>
                <c:pt idx="16">
                  <c:v>2202.4189999999999</c:v>
                </c:pt>
                <c:pt idx="17">
                  <c:v>2201.5590000000002</c:v>
                </c:pt>
                <c:pt idx="18">
                  <c:v>2195.7860000000001</c:v>
                </c:pt>
                <c:pt idx="19">
                  <c:v>2179.3269999999998</c:v>
                </c:pt>
                <c:pt idx="20">
                  <c:v>2186.14</c:v>
                </c:pt>
                <c:pt idx="21">
                  <c:v>2181.8670000000002</c:v>
                </c:pt>
                <c:pt idx="22">
                  <c:v>2172.9470000000001</c:v>
                </c:pt>
                <c:pt idx="23">
                  <c:v>2174.3910000000001</c:v>
                </c:pt>
                <c:pt idx="24">
                  <c:v>2160.5450000000001</c:v>
                </c:pt>
                <c:pt idx="25">
                  <c:v>2152.0990000000002</c:v>
                </c:pt>
                <c:pt idx="26">
                  <c:v>2155.5</c:v>
                </c:pt>
                <c:pt idx="27">
                  <c:v>2148.732</c:v>
                </c:pt>
                <c:pt idx="28">
                  <c:v>2147.143</c:v>
                </c:pt>
                <c:pt idx="29">
                  <c:v>2136.4410000000003</c:v>
                </c:pt>
                <c:pt idx="30">
                  <c:v>2129.9290000000001</c:v>
                </c:pt>
                <c:pt idx="31">
                  <c:v>2122.04</c:v>
                </c:pt>
                <c:pt idx="32">
                  <c:v>2130.8319999999999</c:v>
                </c:pt>
                <c:pt idx="33">
                  <c:v>2134.415</c:v>
                </c:pt>
                <c:pt idx="34">
                  <c:v>2133.6560000000004</c:v>
                </c:pt>
                <c:pt idx="35">
                  <c:v>2135.8020000000001</c:v>
                </c:pt>
                <c:pt idx="36">
                  <c:v>2140.011</c:v>
                </c:pt>
                <c:pt idx="37">
                  <c:v>2158.598</c:v>
                </c:pt>
                <c:pt idx="38">
                  <c:v>2173.3649999999998</c:v>
                </c:pt>
                <c:pt idx="39">
                  <c:v>2218.4760000000001</c:v>
                </c:pt>
                <c:pt idx="40">
                  <c:v>2239.1379999999999</c:v>
                </c:pt>
                <c:pt idx="41">
                  <c:v>2229.2399999999998</c:v>
                </c:pt>
                <c:pt idx="42">
                  <c:v>2090.7460000000001</c:v>
                </c:pt>
                <c:pt idx="43">
                  <c:v>1456.7179999999998</c:v>
                </c:pt>
                <c:pt idx="44">
                  <c:v>328.69209999999998</c:v>
                </c:pt>
                <c:pt idx="45">
                  <c:v>163.8657</c:v>
                </c:pt>
                <c:pt idx="46">
                  <c:v>145.84379999999999</c:v>
                </c:pt>
                <c:pt idx="47">
                  <c:v>139.3596</c:v>
                </c:pt>
                <c:pt idx="48">
                  <c:v>136.07669999999999</c:v>
                </c:pt>
                <c:pt idx="49">
                  <c:v>133.4528</c:v>
                </c:pt>
                <c:pt idx="50">
                  <c:v>132.06540000000001</c:v>
                </c:pt>
                <c:pt idx="51">
                  <c:v>130.58680000000001</c:v>
                </c:pt>
                <c:pt idx="52">
                  <c:v>129.65869999999998</c:v>
                </c:pt>
                <c:pt idx="53">
                  <c:v>128.8621</c:v>
                </c:pt>
                <c:pt idx="54">
                  <c:v>128.09309999999999</c:v>
                </c:pt>
                <c:pt idx="55">
                  <c:v>127.35730000000001</c:v>
                </c:pt>
                <c:pt idx="56">
                  <c:v>126.7154</c:v>
                </c:pt>
                <c:pt idx="57">
                  <c:v>126.22320000000001</c:v>
                </c:pt>
                <c:pt idx="58">
                  <c:v>125.70790000000001</c:v>
                </c:pt>
                <c:pt idx="59">
                  <c:v>125.25120000000001</c:v>
                </c:pt>
                <c:pt idx="60">
                  <c:v>125.0984</c:v>
                </c:pt>
                <c:pt idx="61">
                  <c:v>124.87479999999999</c:v>
                </c:pt>
                <c:pt idx="62">
                  <c:v>124.6686</c:v>
                </c:pt>
                <c:pt idx="63">
                  <c:v>124.33929999999999</c:v>
                </c:pt>
                <c:pt idx="64">
                  <c:v>124.2559</c:v>
                </c:pt>
                <c:pt idx="65">
                  <c:v>124.03999999999999</c:v>
                </c:pt>
                <c:pt idx="66">
                  <c:v>124.16760000000001</c:v>
                </c:pt>
                <c:pt idx="67">
                  <c:v>123.2967</c:v>
                </c:pt>
                <c:pt idx="68">
                  <c:v>123.3365</c:v>
                </c:pt>
                <c:pt idx="69">
                  <c:v>123.28649999999999</c:v>
                </c:pt>
                <c:pt idx="70">
                  <c:v>123.31989999999999</c:v>
                </c:pt>
                <c:pt idx="71">
                  <c:v>123.32170000000001</c:v>
                </c:pt>
                <c:pt idx="72">
                  <c:v>123.2929</c:v>
                </c:pt>
                <c:pt idx="73">
                  <c:v>123.2852</c:v>
                </c:pt>
                <c:pt idx="74">
                  <c:v>123.3537</c:v>
                </c:pt>
                <c:pt idx="75">
                  <c:v>123.3711</c:v>
                </c:pt>
                <c:pt idx="76">
                  <c:v>123.3869</c:v>
                </c:pt>
                <c:pt idx="77">
                  <c:v>123.23580000000001</c:v>
                </c:pt>
                <c:pt idx="78">
                  <c:v>123.3445</c:v>
                </c:pt>
                <c:pt idx="79">
                  <c:v>123.2689</c:v>
                </c:pt>
                <c:pt idx="80">
                  <c:v>123.45200000000001</c:v>
                </c:pt>
                <c:pt idx="81">
                  <c:v>123.3552</c:v>
                </c:pt>
                <c:pt idx="82">
                  <c:v>123.2428</c:v>
                </c:pt>
                <c:pt idx="83">
                  <c:v>123.3357</c:v>
                </c:pt>
                <c:pt idx="84">
                  <c:v>123.1519</c:v>
                </c:pt>
                <c:pt idx="85">
                  <c:v>123.2616</c:v>
                </c:pt>
                <c:pt idx="86">
                  <c:v>123.35769999999999</c:v>
                </c:pt>
                <c:pt idx="87">
                  <c:v>123.2264</c:v>
                </c:pt>
                <c:pt idx="88">
                  <c:v>123.22329999999999</c:v>
                </c:pt>
                <c:pt idx="89">
                  <c:v>123.1733</c:v>
                </c:pt>
                <c:pt idx="90">
                  <c:v>123.13499999999999</c:v>
                </c:pt>
                <c:pt idx="91">
                  <c:v>123.2912</c:v>
                </c:pt>
                <c:pt idx="92">
                  <c:v>123.1431</c:v>
                </c:pt>
                <c:pt idx="93">
                  <c:v>123.28649999999999</c:v>
                </c:pt>
                <c:pt idx="94">
                  <c:v>123.18729999999999</c:v>
                </c:pt>
                <c:pt idx="95">
                  <c:v>123.0421</c:v>
                </c:pt>
                <c:pt idx="96">
                  <c:v>123.1048</c:v>
                </c:pt>
                <c:pt idx="97">
                  <c:v>123.0492</c:v>
                </c:pt>
                <c:pt idx="98">
                  <c:v>123.0487</c:v>
                </c:pt>
                <c:pt idx="99">
                  <c:v>122.99340000000001</c:v>
                </c:pt>
                <c:pt idx="100">
                  <c:v>122.9897</c:v>
                </c:pt>
                <c:pt idx="101">
                  <c:v>123.1194</c:v>
                </c:pt>
                <c:pt idx="102">
                  <c:v>123.1125</c:v>
                </c:pt>
                <c:pt idx="103">
                  <c:v>123.08159999999999</c:v>
                </c:pt>
                <c:pt idx="104">
                  <c:v>122.97929999999999</c:v>
                </c:pt>
                <c:pt idx="105">
                  <c:v>123.0112</c:v>
                </c:pt>
                <c:pt idx="106">
                  <c:v>122.9234</c:v>
                </c:pt>
                <c:pt idx="107">
                  <c:v>122.947</c:v>
                </c:pt>
                <c:pt idx="108">
                  <c:v>122.92450000000001</c:v>
                </c:pt>
                <c:pt idx="109">
                  <c:v>122.9667</c:v>
                </c:pt>
                <c:pt idx="110">
                  <c:v>122.9768</c:v>
                </c:pt>
                <c:pt idx="111">
                  <c:v>123.07260000000001</c:v>
                </c:pt>
                <c:pt idx="112">
                  <c:v>122.9164</c:v>
                </c:pt>
                <c:pt idx="113">
                  <c:v>123.0142</c:v>
                </c:pt>
                <c:pt idx="114">
                  <c:v>123.0138</c:v>
                </c:pt>
                <c:pt idx="115">
                  <c:v>123.24469999999999</c:v>
                </c:pt>
                <c:pt idx="116">
                  <c:v>123.2593</c:v>
                </c:pt>
                <c:pt idx="117">
                  <c:v>123.28559999999999</c:v>
                </c:pt>
                <c:pt idx="118">
                  <c:v>123.47969999999999</c:v>
                </c:pt>
                <c:pt idx="119">
                  <c:v>123.2694</c:v>
                </c:pt>
                <c:pt idx="120">
                  <c:v>123.5647</c:v>
                </c:pt>
                <c:pt idx="121">
                  <c:v>123.5059</c:v>
                </c:pt>
                <c:pt idx="122">
                  <c:v>123.59190000000001</c:v>
                </c:pt>
                <c:pt idx="123">
                  <c:v>123.79859999999999</c:v>
                </c:pt>
                <c:pt idx="124">
                  <c:v>123.68560000000001</c:v>
                </c:pt>
                <c:pt idx="125">
                  <c:v>123.9145</c:v>
                </c:pt>
                <c:pt idx="126">
                  <c:v>123.9889</c:v>
                </c:pt>
                <c:pt idx="127">
                  <c:v>123.9948</c:v>
                </c:pt>
                <c:pt idx="128">
                  <c:v>124.27030000000001</c:v>
                </c:pt>
                <c:pt idx="129">
                  <c:v>124.3601</c:v>
                </c:pt>
                <c:pt idx="130">
                  <c:v>124.49780000000001</c:v>
                </c:pt>
                <c:pt idx="131">
                  <c:v>124.527</c:v>
                </c:pt>
                <c:pt idx="132">
                  <c:v>124.8139</c:v>
                </c:pt>
                <c:pt idx="133">
                  <c:v>124.8133</c:v>
                </c:pt>
                <c:pt idx="134">
                  <c:v>125.1121</c:v>
                </c:pt>
                <c:pt idx="135">
                  <c:v>125.4332</c:v>
                </c:pt>
                <c:pt idx="136">
                  <c:v>125.29940000000001</c:v>
                </c:pt>
                <c:pt idx="137">
                  <c:v>125.49040000000001</c:v>
                </c:pt>
                <c:pt idx="138">
                  <c:v>125.83949999999999</c:v>
                </c:pt>
                <c:pt idx="139">
                  <c:v>125.87690000000002</c:v>
                </c:pt>
                <c:pt idx="140">
                  <c:v>126.0823</c:v>
                </c:pt>
                <c:pt idx="141">
                  <c:v>126.2749</c:v>
                </c:pt>
                <c:pt idx="142">
                  <c:v>126.4969</c:v>
                </c:pt>
                <c:pt idx="143">
                  <c:v>126.6246</c:v>
                </c:pt>
                <c:pt idx="144">
                  <c:v>126.87270000000001</c:v>
                </c:pt>
                <c:pt idx="145">
                  <c:v>127.1292</c:v>
                </c:pt>
                <c:pt idx="146">
                  <c:v>127.2131</c:v>
                </c:pt>
                <c:pt idx="147">
                  <c:v>127.28749999999999</c:v>
                </c:pt>
                <c:pt idx="148">
                  <c:v>127.52669999999999</c:v>
                </c:pt>
                <c:pt idx="149">
                  <c:v>127.68499999999999</c:v>
                </c:pt>
                <c:pt idx="150">
                  <c:v>127.70519999999999</c:v>
                </c:pt>
                <c:pt idx="151">
                  <c:v>127.97919999999999</c:v>
                </c:pt>
                <c:pt idx="152">
                  <c:v>128.25729999999999</c:v>
                </c:pt>
                <c:pt idx="153">
                  <c:v>128.40729999999999</c:v>
                </c:pt>
                <c:pt idx="154">
                  <c:v>128.52109999999999</c:v>
                </c:pt>
                <c:pt idx="155">
                  <c:v>128.7714</c:v>
                </c:pt>
                <c:pt idx="156">
                  <c:v>129.1097</c:v>
                </c:pt>
                <c:pt idx="157">
                  <c:v>129.07230000000001</c:v>
                </c:pt>
                <c:pt idx="158">
                  <c:v>129.22719999999998</c:v>
                </c:pt>
                <c:pt idx="159">
                  <c:v>129.71700000000001</c:v>
                </c:pt>
                <c:pt idx="160">
                  <c:v>129.8579</c:v>
                </c:pt>
                <c:pt idx="161">
                  <c:v>129.9709</c:v>
                </c:pt>
                <c:pt idx="162">
                  <c:v>130.11800000000002</c:v>
                </c:pt>
                <c:pt idx="163">
                  <c:v>130.38720000000001</c:v>
                </c:pt>
                <c:pt idx="164">
                  <c:v>130.48589999999999</c:v>
                </c:pt>
                <c:pt idx="165">
                  <c:v>130.8955</c:v>
                </c:pt>
                <c:pt idx="166">
                  <c:v>130.99259999999998</c:v>
                </c:pt>
                <c:pt idx="167">
                  <c:v>131.37909999999999</c:v>
                </c:pt>
                <c:pt idx="168">
                  <c:v>131.56609999999998</c:v>
                </c:pt>
                <c:pt idx="169">
                  <c:v>131.8297</c:v>
                </c:pt>
                <c:pt idx="170">
                  <c:v>132.23180000000002</c:v>
                </c:pt>
                <c:pt idx="171">
                  <c:v>132.5729</c:v>
                </c:pt>
                <c:pt idx="172">
                  <c:v>133.00480000000002</c:v>
                </c:pt>
                <c:pt idx="173">
                  <c:v>133.9307</c:v>
                </c:pt>
                <c:pt idx="174">
                  <c:v>134.52629999999999</c:v>
                </c:pt>
                <c:pt idx="175">
                  <c:v>135.4068</c:v>
                </c:pt>
                <c:pt idx="176">
                  <c:v>136.28049999999999</c:v>
                </c:pt>
                <c:pt idx="177">
                  <c:v>137.4709</c:v>
                </c:pt>
                <c:pt idx="178">
                  <c:v>138.233</c:v>
                </c:pt>
                <c:pt idx="179">
                  <c:v>139.1746</c:v>
                </c:pt>
                <c:pt idx="180">
                  <c:v>140.2243</c:v>
                </c:pt>
                <c:pt idx="181">
                  <c:v>141.2921</c:v>
                </c:pt>
                <c:pt idx="182">
                  <c:v>142.27680000000001</c:v>
                </c:pt>
                <c:pt idx="183">
                  <c:v>143.5138</c:v>
                </c:pt>
                <c:pt idx="184">
                  <c:v>144.58920000000001</c:v>
                </c:pt>
                <c:pt idx="185">
                  <c:v>145.6919</c:v>
                </c:pt>
                <c:pt idx="186">
                  <c:v>146.84269999999998</c:v>
                </c:pt>
                <c:pt idx="187">
                  <c:v>148.0676</c:v>
                </c:pt>
                <c:pt idx="188">
                  <c:v>149.3245</c:v>
                </c:pt>
                <c:pt idx="189">
                  <c:v>150.53980000000001</c:v>
                </c:pt>
                <c:pt idx="190">
                  <c:v>151.88040000000001</c:v>
                </c:pt>
                <c:pt idx="191">
                  <c:v>153.3159</c:v>
                </c:pt>
                <c:pt idx="192">
                  <c:v>154.58799999999999</c:v>
                </c:pt>
                <c:pt idx="193">
                  <c:v>156.1542</c:v>
                </c:pt>
                <c:pt idx="194">
                  <c:v>157.60040000000001</c:v>
                </c:pt>
                <c:pt idx="195">
                  <c:v>158.95820000000001</c:v>
                </c:pt>
                <c:pt idx="196">
                  <c:v>160.66679999999999</c:v>
                </c:pt>
                <c:pt idx="197">
                  <c:v>162.35649999999998</c:v>
                </c:pt>
                <c:pt idx="198">
                  <c:v>163.7818</c:v>
                </c:pt>
                <c:pt idx="199">
                  <c:v>164.76930000000002</c:v>
                </c:pt>
                <c:pt idx="200">
                  <c:v>166.11329999999998</c:v>
                </c:pt>
                <c:pt idx="201">
                  <c:v>166.8569</c:v>
                </c:pt>
                <c:pt idx="202">
                  <c:v>167.70509999999999</c:v>
                </c:pt>
                <c:pt idx="203">
                  <c:v>168.1567</c:v>
                </c:pt>
                <c:pt idx="204">
                  <c:v>168.6918</c:v>
                </c:pt>
                <c:pt idx="205">
                  <c:v>169.4718</c:v>
                </c:pt>
                <c:pt idx="206">
                  <c:v>170.00489999999999</c:v>
                </c:pt>
                <c:pt idx="207">
                  <c:v>170.0591</c:v>
                </c:pt>
                <c:pt idx="208">
                  <c:v>170.46800000000002</c:v>
                </c:pt>
                <c:pt idx="209">
                  <c:v>171.0247</c:v>
                </c:pt>
                <c:pt idx="210">
                  <c:v>171.2158</c:v>
                </c:pt>
                <c:pt idx="211">
                  <c:v>171.24800000000002</c:v>
                </c:pt>
                <c:pt idx="212">
                  <c:v>171.5215</c:v>
                </c:pt>
                <c:pt idx="213">
                  <c:v>171.5172</c:v>
                </c:pt>
                <c:pt idx="214">
                  <c:v>171.96780000000001</c:v>
                </c:pt>
                <c:pt idx="215">
                  <c:v>171.69980000000001</c:v>
                </c:pt>
                <c:pt idx="216">
                  <c:v>172.50909999999999</c:v>
                </c:pt>
                <c:pt idx="217">
                  <c:v>172.42959999999999</c:v>
                </c:pt>
                <c:pt idx="218">
                  <c:v>172.4136</c:v>
                </c:pt>
                <c:pt idx="219">
                  <c:v>172.7157</c:v>
                </c:pt>
                <c:pt idx="220">
                  <c:v>172.23260000000002</c:v>
                </c:pt>
                <c:pt idx="221">
                  <c:v>172.38400000000001</c:v>
                </c:pt>
                <c:pt idx="222">
                  <c:v>172.43950000000001</c:v>
                </c:pt>
                <c:pt idx="223">
                  <c:v>173.03189999999998</c:v>
                </c:pt>
                <c:pt idx="224">
                  <c:v>172.7473</c:v>
                </c:pt>
                <c:pt idx="225">
                  <c:v>173.011</c:v>
                </c:pt>
                <c:pt idx="226">
                  <c:v>172.68259999999998</c:v>
                </c:pt>
                <c:pt idx="227">
                  <c:v>173.13049999999998</c:v>
                </c:pt>
                <c:pt idx="228">
                  <c:v>172.79949999999999</c:v>
                </c:pt>
                <c:pt idx="229">
                  <c:v>173.0812</c:v>
                </c:pt>
                <c:pt idx="230">
                  <c:v>172.8449</c:v>
                </c:pt>
                <c:pt idx="231">
                  <c:v>172.81740000000002</c:v>
                </c:pt>
                <c:pt idx="232">
                  <c:v>172.52950000000001</c:v>
                </c:pt>
                <c:pt idx="233">
                  <c:v>173.06050000000002</c:v>
                </c:pt>
                <c:pt idx="234">
                  <c:v>172.54669999999999</c:v>
                </c:pt>
                <c:pt idx="235">
                  <c:v>172.8809</c:v>
                </c:pt>
                <c:pt idx="236">
                  <c:v>172.88319999999999</c:v>
                </c:pt>
                <c:pt idx="237">
                  <c:v>172.8537</c:v>
                </c:pt>
                <c:pt idx="238">
                  <c:v>172.63419999999999</c:v>
                </c:pt>
                <c:pt idx="239">
                  <c:v>173.00409999999999</c:v>
                </c:pt>
                <c:pt idx="240">
                  <c:v>172.72209999999998</c:v>
                </c:pt>
                <c:pt idx="241">
                  <c:v>172.55080000000001</c:v>
                </c:pt>
                <c:pt idx="242">
                  <c:v>172.63319999999999</c:v>
                </c:pt>
                <c:pt idx="243">
                  <c:v>172.61180000000002</c:v>
                </c:pt>
                <c:pt idx="244">
                  <c:v>172.7807</c:v>
                </c:pt>
                <c:pt idx="245">
                  <c:v>172.887</c:v>
                </c:pt>
                <c:pt idx="246">
                  <c:v>173.03460000000001</c:v>
                </c:pt>
                <c:pt idx="247">
                  <c:v>172.44480000000001</c:v>
                </c:pt>
                <c:pt idx="248">
                  <c:v>172.36</c:v>
                </c:pt>
                <c:pt idx="249">
                  <c:v>172.82320000000001</c:v>
                </c:pt>
                <c:pt idx="250">
                  <c:v>172.96259999999998</c:v>
                </c:pt>
                <c:pt idx="251">
                  <c:v>172.56040000000002</c:v>
                </c:pt>
                <c:pt idx="252">
                  <c:v>172.65040000000002</c:v>
                </c:pt>
                <c:pt idx="253">
                  <c:v>172.79500000000002</c:v>
                </c:pt>
                <c:pt idx="254">
                  <c:v>172.75199999999998</c:v>
                </c:pt>
                <c:pt idx="255">
                  <c:v>172.55960000000002</c:v>
                </c:pt>
                <c:pt idx="256">
                  <c:v>172.9761</c:v>
                </c:pt>
                <c:pt idx="257">
                  <c:v>172.34229999999999</c:v>
                </c:pt>
                <c:pt idx="258">
                  <c:v>172.6174</c:v>
                </c:pt>
                <c:pt idx="259">
                  <c:v>172.69550000000001</c:v>
                </c:pt>
                <c:pt idx="260">
                  <c:v>172.58359999999999</c:v>
                </c:pt>
                <c:pt idx="261">
                  <c:v>172.7756</c:v>
                </c:pt>
                <c:pt idx="262">
                  <c:v>172.7055</c:v>
                </c:pt>
                <c:pt idx="263">
                  <c:v>172.46</c:v>
                </c:pt>
                <c:pt idx="264">
                  <c:v>172.6388</c:v>
                </c:pt>
                <c:pt idx="265">
                  <c:v>172.7704</c:v>
                </c:pt>
                <c:pt idx="266">
                  <c:v>172.58</c:v>
                </c:pt>
                <c:pt idx="267">
                  <c:v>172.37209999999999</c:v>
                </c:pt>
                <c:pt idx="268">
                  <c:v>172.81659999999999</c:v>
                </c:pt>
                <c:pt idx="269">
                  <c:v>172.63729999999998</c:v>
                </c:pt>
                <c:pt idx="270">
                  <c:v>172.6687</c:v>
                </c:pt>
                <c:pt idx="271">
                  <c:v>172.78969999999998</c:v>
                </c:pt>
                <c:pt idx="272">
                  <c:v>172.5188</c:v>
                </c:pt>
                <c:pt idx="273">
                  <c:v>172.36170000000001</c:v>
                </c:pt>
                <c:pt idx="274">
                  <c:v>172.6558</c:v>
                </c:pt>
                <c:pt idx="275">
                  <c:v>172.73050000000001</c:v>
                </c:pt>
                <c:pt idx="276">
                  <c:v>172.65289999999999</c:v>
                </c:pt>
                <c:pt idx="277">
                  <c:v>172.39760000000001</c:v>
                </c:pt>
                <c:pt idx="278">
                  <c:v>172.84540000000001</c:v>
                </c:pt>
                <c:pt idx="279">
                  <c:v>172.5692</c:v>
                </c:pt>
                <c:pt idx="280">
                  <c:v>172.71810000000002</c:v>
                </c:pt>
                <c:pt idx="281">
                  <c:v>172.64150000000001</c:v>
                </c:pt>
                <c:pt idx="282">
                  <c:v>172.4939</c:v>
                </c:pt>
                <c:pt idx="283">
                  <c:v>172.39699999999999</c:v>
                </c:pt>
                <c:pt idx="284">
                  <c:v>172.7997</c:v>
                </c:pt>
                <c:pt idx="285">
                  <c:v>172.2996</c:v>
                </c:pt>
                <c:pt idx="286">
                  <c:v>172.11609999999999</c:v>
                </c:pt>
                <c:pt idx="287">
                  <c:v>172.38849999999999</c:v>
                </c:pt>
                <c:pt idx="288">
                  <c:v>172.5342</c:v>
                </c:pt>
                <c:pt idx="289">
                  <c:v>172.61180000000002</c:v>
                </c:pt>
                <c:pt idx="290">
                  <c:v>172.79179999999999</c:v>
                </c:pt>
                <c:pt idx="291">
                  <c:v>172.1525</c:v>
                </c:pt>
                <c:pt idx="292">
                  <c:v>172.43870000000001</c:v>
                </c:pt>
                <c:pt idx="293">
                  <c:v>172.7714</c:v>
                </c:pt>
                <c:pt idx="294">
                  <c:v>172.44899999999998</c:v>
                </c:pt>
                <c:pt idx="295">
                  <c:v>172.74900000000002</c:v>
                </c:pt>
                <c:pt idx="296">
                  <c:v>172.62890000000002</c:v>
                </c:pt>
                <c:pt idx="297">
                  <c:v>172.5796</c:v>
                </c:pt>
                <c:pt idx="298">
                  <c:v>172.68279999999999</c:v>
                </c:pt>
                <c:pt idx="299">
                  <c:v>172.39330000000001</c:v>
                </c:pt>
                <c:pt idx="300">
                  <c:v>172.62389999999999</c:v>
                </c:pt>
                <c:pt idx="301">
                  <c:v>172.75620000000001</c:v>
                </c:pt>
                <c:pt idx="302">
                  <c:v>172.7373</c:v>
                </c:pt>
                <c:pt idx="303">
                  <c:v>172.51079999999999</c:v>
                </c:pt>
                <c:pt idx="304">
                  <c:v>172.70769999999999</c:v>
                </c:pt>
                <c:pt idx="305">
                  <c:v>172.6377</c:v>
                </c:pt>
                <c:pt idx="306">
                  <c:v>172.52850000000001</c:v>
                </c:pt>
                <c:pt idx="307">
                  <c:v>172.36199999999999</c:v>
                </c:pt>
                <c:pt idx="308">
                  <c:v>172.42840000000001</c:v>
                </c:pt>
                <c:pt idx="309">
                  <c:v>172.51159999999999</c:v>
                </c:pt>
                <c:pt idx="310">
                  <c:v>172.88300000000001</c:v>
                </c:pt>
                <c:pt idx="311">
                  <c:v>172.53489999999999</c:v>
                </c:pt>
                <c:pt idx="312">
                  <c:v>172.23410000000001</c:v>
                </c:pt>
                <c:pt idx="313">
                  <c:v>172.34219999999999</c:v>
                </c:pt>
                <c:pt idx="314">
                  <c:v>172.70519999999999</c:v>
                </c:pt>
                <c:pt idx="315">
                  <c:v>172.50799999999998</c:v>
                </c:pt>
                <c:pt idx="316">
                  <c:v>172.4161</c:v>
                </c:pt>
                <c:pt idx="317">
                  <c:v>172.58180000000002</c:v>
                </c:pt>
                <c:pt idx="318">
                  <c:v>172.9032</c:v>
                </c:pt>
                <c:pt idx="319">
                  <c:v>172.44029999999998</c:v>
                </c:pt>
                <c:pt idx="320">
                  <c:v>172.3347</c:v>
                </c:pt>
                <c:pt idx="321">
                  <c:v>172.53040000000001</c:v>
                </c:pt>
                <c:pt idx="322">
                  <c:v>172.58940000000001</c:v>
                </c:pt>
                <c:pt idx="323">
                  <c:v>172.29749999999999</c:v>
                </c:pt>
                <c:pt idx="324">
                  <c:v>172.44490000000002</c:v>
                </c:pt>
                <c:pt idx="325">
                  <c:v>172.6516</c:v>
                </c:pt>
                <c:pt idx="326">
                  <c:v>172.595</c:v>
                </c:pt>
                <c:pt idx="327">
                  <c:v>172.81060000000002</c:v>
                </c:pt>
                <c:pt idx="328">
                  <c:v>172.9769</c:v>
                </c:pt>
                <c:pt idx="329">
                  <c:v>172.60069999999999</c:v>
                </c:pt>
                <c:pt idx="330">
                  <c:v>172.5626</c:v>
                </c:pt>
                <c:pt idx="331">
                  <c:v>172.64499999999998</c:v>
                </c:pt>
                <c:pt idx="332">
                  <c:v>172.55840000000001</c:v>
                </c:pt>
                <c:pt idx="333">
                  <c:v>172.67609999999999</c:v>
                </c:pt>
                <c:pt idx="334">
                  <c:v>172.59289999999999</c:v>
                </c:pt>
                <c:pt idx="335">
                  <c:v>172.37520000000001</c:v>
                </c:pt>
                <c:pt idx="336">
                  <c:v>172.56969999999998</c:v>
                </c:pt>
                <c:pt idx="337">
                  <c:v>172.8092</c:v>
                </c:pt>
                <c:pt idx="338">
                  <c:v>172.5934</c:v>
                </c:pt>
                <c:pt idx="339">
                  <c:v>172.5761</c:v>
                </c:pt>
                <c:pt idx="340">
                  <c:v>172.6704</c:v>
                </c:pt>
                <c:pt idx="341">
                  <c:v>172.38319999999999</c:v>
                </c:pt>
                <c:pt idx="342">
                  <c:v>172.36709999999999</c:v>
                </c:pt>
                <c:pt idx="343">
                  <c:v>172.9365</c:v>
                </c:pt>
                <c:pt idx="344">
                  <c:v>172.6249</c:v>
                </c:pt>
                <c:pt idx="345">
                  <c:v>172.80860000000001</c:v>
                </c:pt>
                <c:pt idx="346">
                  <c:v>172.5385</c:v>
                </c:pt>
                <c:pt idx="347">
                  <c:v>172.7646</c:v>
                </c:pt>
                <c:pt idx="348">
                  <c:v>171.94499999999999</c:v>
                </c:pt>
                <c:pt idx="349">
                  <c:v>171.0291</c:v>
                </c:pt>
                <c:pt idx="350">
                  <c:v>170.38229999999999</c:v>
                </c:pt>
                <c:pt idx="351">
                  <c:v>169.49539999999999</c:v>
                </c:pt>
                <c:pt idx="352">
                  <c:v>167.80760000000001</c:v>
                </c:pt>
                <c:pt idx="353">
                  <c:v>166.25450000000001</c:v>
                </c:pt>
                <c:pt idx="354">
                  <c:v>164.0301</c:v>
                </c:pt>
                <c:pt idx="355">
                  <c:v>161.5497</c:v>
                </c:pt>
                <c:pt idx="356">
                  <c:v>159.07180000000002</c:v>
                </c:pt>
                <c:pt idx="357">
                  <c:v>156.25210000000001</c:v>
                </c:pt>
                <c:pt idx="358">
                  <c:v>153.62430000000001</c:v>
                </c:pt>
                <c:pt idx="359">
                  <c:v>150.81040000000002</c:v>
                </c:pt>
                <c:pt idx="360">
                  <c:v>148.27629999999999</c:v>
                </c:pt>
                <c:pt idx="361">
                  <c:v>146.0421</c:v>
                </c:pt>
                <c:pt idx="362">
                  <c:v>143.94550000000001</c:v>
                </c:pt>
                <c:pt idx="363">
                  <c:v>142.00839999999999</c:v>
                </c:pt>
                <c:pt idx="364">
                  <c:v>140.2878</c:v>
                </c:pt>
                <c:pt idx="365">
                  <c:v>138.7919</c:v>
                </c:pt>
                <c:pt idx="366">
                  <c:v>137.46559999999999</c:v>
                </c:pt>
                <c:pt idx="367">
                  <c:v>136.26779999999999</c:v>
                </c:pt>
                <c:pt idx="368">
                  <c:v>135.27529999999999</c:v>
                </c:pt>
                <c:pt idx="369">
                  <c:v>134.05169999999998</c:v>
                </c:pt>
                <c:pt idx="370">
                  <c:v>133.256</c:v>
                </c:pt>
                <c:pt idx="371">
                  <c:v>132.6216</c:v>
                </c:pt>
                <c:pt idx="372">
                  <c:v>131.75129999999999</c:v>
                </c:pt>
                <c:pt idx="373">
                  <c:v>131.1371</c:v>
                </c:pt>
                <c:pt idx="374">
                  <c:v>130.5531</c:v>
                </c:pt>
                <c:pt idx="375">
                  <c:v>129.84739999999999</c:v>
                </c:pt>
                <c:pt idx="376">
                  <c:v>129.22900000000001</c:v>
                </c:pt>
                <c:pt idx="377">
                  <c:v>128.68729999999999</c:v>
                </c:pt>
                <c:pt idx="378">
                  <c:v>128.09460000000001</c:v>
                </c:pt>
                <c:pt idx="379">
                  <c:v>127.4314</c:v>
                </c:pt>
                <c:pt idx="380">
                  <c:v>127.14190000000001</c:v>
                </c:pt>
                <c:pt idx="381">
                  <c:v>126.5069</c:v>
                </c:pt>
                <c:pt idx="382">
                  <c:v>126.17829999999999</c:v>
                </c:pt>
                <c:pt idx="383">
                  <c:v>125.48400000000001</c:v>
                </c:pt>
                <c:pt idx="384">
                  <c:v>125.1461</c:v>
                </c:pt>
                <c:pt idx="385">
                  <c:v>124.8853</c:v>
                </c:pt>
                <c:pt idx="386">
                  <c:v>124.3515</c:v>
                </c:pt>
                <c:pt idx="387">
                  <c:v>124.0412</c:v>
                </c:pt>
                <c:pt idx="388">
                  <c:v>123.7975</c:v>
                </c:pt>
                <c:pt idx="389">
                  <c:v>123.4217</c:v>
                </c:pt>
                <c:pt idx="390">
                  <c:v>123.36669999999999</c:v>
                </c:pt>
                <c:pt idx="391">
                  <c:v>123.28949999999999</c:v>
                </c:pt>
                <c:pt idx="392">
                  <c:v>123.07389999999999</c:v>
                </c:pt>
                <c:pt idx="393">
                  <c:v>123.08579999999999</c:v>
                </c:pt>
                <c:pt idx="394">
                  <c:v>123.0664</c:v>
                </c:pt>
                <c:pt idx="395">
                  <c:v>122.9807</c:v>
                </c:pt>
                <c:pt idx="396">
                  <c:v>123.0348</c:v>
                </c:pt>
                <c:pt idx="397">
                  <c:v>122.9478</c:v>
                </c:pt>
                <c:pt idx="398">
                  <c:v>122.95989999999999</c:v>
                </c:pt>
                <c:pt idx="399">
                  <c:v>122.9473</c:v>
                </c:pt>
                <c:pt idx="400">
                  <c:v>122.99690000000001</c:v>
                </c:pt>
                <c:pt idx="401">
                  <c:v>123.10550000000001</c:v>
                </c:pt>
                <c:pt idx="402">
                  <c:v>122.96350000000001</c:v>
                </c:pt>
                <c:pt idx="403">
                  <c:v>122.92140000000001</c:v>
                </c:pt>
                <c:pt idx="404">
                  <c:v>122.8258</c:v>
                </c:pt>
                <c:pt idx="405">
                  <c:v>122.88209999999999</c:v>
                </c:pt>
                <c:pt idx="406">
                  <c:v>123.09699999999999</c:v>
                </c:pt>
                <c:pt idx="407">
                  <c:v>123.0346</c:v>
                </c:pt>
                <c:pt idx="408">
                  <c:v>122.8556</c:v>
                </c:pt>
                <c:pt idx="409">
                  <c:v>122.83629999999999</c:v>
                </c:pt>
                <c:pt idx="410">
                  <c:v>122.8282</c:v>
                </c:pt>
                <c:pt idx="411">
                  <c:v>122.7384</c:v>
                </c:pt>
                <c:pt idx="412">
                  <c:v>122.6313</c:v>
                </c:pt>
                <c:pt idx="413">
                  <c:v>122.68809999999999</c:v>
                </c:pt>
                <c:pt idx="414">
                  <c:v>122.70659999999999</c:v>
                </c:pt>
                <c:pt idx="415">
                  <c:v>122.7801</c:v>
                </c:pt>
                <c:pt idx="416">
                  <c:v>122.7179</c:v>
                </c:pt>
                <c:pt idx="417">
                  <c:v>122.73399999999999</c:v>
                </c:pt>
                <c:pt idx="418">
                  <c:v>122.8334</c:v>
                </c:pt>
                <c:pt idx="419">
                  <c:v>122.6354</c:v>
                </c:pt>
                <c:pt idx="420">
                  <c:v>122.6515</c:v>
                </c:pt>
                <c:pt idx="421">
                  <c:v>122.64179999999999</c:v>
                </c:pt>
                <c:pt idx="422">
                  <c:v>122.7398</c:v>
                </c:pt>
                <c:pt idx="423">
                  <c:v>122.7636</c:v>
                </c:pt>
                <c:pt idx="424">
                  <c:v>122.68170000000001</c:v>
                </c:pt>
                <c:pt idx="425">
                  <c:v>122.6656</c:v>
                </c:pt>
                <c:pt idx="426">
                  <c:v>122.6985</c:v>
                </c:pt>
                <c:pt idx="427">
                  <c:v>122.6281</c:v>
                </c:pt>
                <c:pt idx="428">
                  <c:v>122.5098</c:v>
                </c:pt>
                <c:pt idx="429">
                  <c:v>122.70050000000001</c:v>
                </c:pt>
                <c:pt idx="430">
                  <c:v>122.6195</c:v>
                </c:pt>
                <c:pt idx="431">
                  <c:v>122.5261</c:v>
                </c:pt>
                <c:pt idx="432">
                  <c:v>122.5896</c:v>
                </c:pt>
                <c:pt idx="433">
                  <c:v>122.6935</c:v>
                </c:pt>
                <c:pt idx="434">
                  <c:v>122.59249999999999</c:v>
                </c:pt>
                <c:pt idx="435">
                  <c:v>122.6591</c:v>
                </c:pt>
                <c:pt idx="436">
                  <c:v>122.49</c:v>
                </c:pt>
                <c:pt idx="437">
                  <c:v>122.5684</c:v>
                </c:pt>
                <c:pt idx="438">
                  <c:v>122.59739999999999</c:v>
                </c:pt>
                <c:pt idx="439">
                  <c:v>122.6472</c:v>
                </c:pt>
                <c:pt idx="440">
                  <c:v>122.4529</c:v>
                </c:pt>
                <c:pt idx="441">
                  <c:v>122.5684</c:v>
                </c:pt>
                <c:pt idx="442">
                  <c:v>122.6036</c:v>
                </c:pt>
                <c:pt idx="443">
                  <c:v>122.6498</c:v>
                </c:pt>
                <c:pt idx="444">
                  <c:v>122.54220000000001</c:v>
                </c:pt>
                <c:pt idx="445">
                  <c:v>122.6465</c:v>
                </c:pt>
                <c:pt idx="446">
                  <c:v>122.67219999999999</c:v>
                </c:pt>
                <c:pt idx="447">
                  <c:v>122.72139999999999</c:v>
                </c:pt>
                <c:pt idx="448">
                  <c:v>122.79990000000001</c:v>
                </c:pt>
                <c:pt idx="449">
                  <c:v>122.92880000000001</c:v>
                </c:pt>
                <c:pt idx="450">
                  <c:v>123.0608</c:v>
                </c:pt>
                <c:pt idx="451">
                  <c:v>123.1776</c:v>
                </c:pt>
                <c:pt idx="452">
                  <c:v>123.2509</c:v>
                </c:pt>
                <c:pt idx="453">
                  <c:v>123.098</c:v>
                </c:pt>
                <c:pt idx="454">
                  <c:v>123.2701</c:v>
                </c:pt>
                <c:pt idx="455">
                  <c:v>123.24730000000001</c:v>
                </c:pt>
                <c:pt idx="456">
                  <c:v>123.28160000000001</c:v>
                </c:pt>
                <c:pt idx="457">
                  <c:v>123.5981</c:v>
                </c:pt>
                <c:pt idx="458">
                  <c:v>123.62739999999999</c:v>
                </c:pt>
                <c:pt idx="459">
                  <c:v>123.71169999999999</c:v>
                </c:pt>
                <c:pt idx="460">
                  <c:v>123.7552</c:v>
                </c:pt>
                <c:pt idx="461">
                  <c:v>123.92259999999999</c:v>
                </c:pt>
                <c:pt idx="462">
                  <c:v>124.0986</c:v>
                </c:pt>
                <c:pt idx="463">
                  <c:v>124.2782</c:v>
                </c:pt>
                <c:pt idx="464">
                  <c:v>124.503</c:v>
                </c:pt>
                <c:pt idx="465">
                  <c:v>124.64150000000001</c:v>
                </c:pt>
                <c:pt idx="466">
                  <c:v>124.8917</c:v>
                </c:pt>
                <c:pt idx="467">
                  <c:v>125.1845</c:v>
                </c:pt>
                <c:pt idx="468">
                  <c:v>125.05589999999999</c:v>
                </c:pt>
                <c:pt idx="469">
                  <c:v>125.2908</c:v>
                </c:pt>
                <c:pt idx="470">
                  <c:v>125.4421</c:v>
                </c:pt>
                <c:pt idx="471">
                  <c:v>125.75960000000001</c:v>
                </c:pt>
                <c:pt idx="472">
                  <c:v>126.0124</c:v>
                </c:pt>
                <c:pt idx="473">
                  <c:v>126.07560000000001</c:v>
                </c:pt>
                <c:pt idx="474">
                  <c:v>126.15399999999998</c:v>
                </c:pt>
                <c:pt idx="475">
                  <c:v>126.4199</c:v>
                </c:pt>
                <c:pt idx="476">
                  <c:v>126.7307</c:v>
                </c:pt>
                <c:pt idx="477">
                  <c:v>127.0085</c:v>
                </c:pt>
                <c:pt idx="478">
                  <c:v>127.05929999999998</c:v>
                </c:pt>
                <c:pt idx="479">
                  <c:v>127.29099999999998</c:v>
                </c:pt>
                <c:pt idx="480">
                  <c:v>127.5108</c:v>
                </c:pt>
                <c:pt idx="481">
                  <c:v>127.68640000000001</c:v>
                </c:pt>
                <c:pt idx="482">
                  <c:v>127.81890000000001</c:v>
                </c:pt>
                <c:pt idx="483">
                  <c:v>128.14189999999999</c:v>
                </c:pt>
                <c:pt idx="484">
                  <c:v>128.28030000000001</c:v>
                </c:pt>
                <c:pt idx="485">
                  <c:v>128.60260000000002</c:v>
                </c:pt>
                <c:pt idx="486">
                  <c:v>128.75909999999999</c:v>
                </c:pt>
                <c:pt idx="487">
                  <c:v>129.06780000000001</c:v>
                </c:pt>
                <c:pt idx="488">
                  <c:v>129.1378</c:v>
                </c:pt>
                <c:pt idx="489">
                  <c:v>129.4872</c:v>
                </c:pt>
                <c:pt idx="490">
                  <c:v>129.58929999999998</c:v>
                </c:pt>
                <c:pt idx="491">
                  <c:v>129.93530000000001</c:v>
                </c:pt>
                <c:pt idx="492">
                  <c:v>130.02710000000002</c:v>
                </c:pt>
                <c:pt idx="493">
                  <c:v>130.25619999999998</c:v>
                </c:pt>
                <c:pt idx="494">
                  <c:v>130.417</c:v>
                </c:pt>
                <c:pt idx="495">
                  <c:v>130.82940000000002</c:v>
                </c:pt>
                <c:pt idx="496">
                  <c:v>131.1438</c:v>
                </c:pt>
                <c:pt idx="497">
                  <c:v>131.09119999999999</c:v>
                </c:pt>
                <c:pt idx="498">
                  <c:v>131.37480000000002</c:v>
                </c:pt>
                <c:pt idx="499">
                  <c:v>131.65170000000001</c:v>
                </c:pt>
                <c:pt idx="500">
                  <c:v>131.76349999999999</c:v>
                </c:pt>
                <c:pt idx="501">
                  <c:v>132.04519999999999</c:v>
                </c:pt>
                <c:pt idx="502">
                  <c:v>132.09550000000002</c:v>
                </c:pt>
                <c:pt idx="503">
                  <c:v>132.31</c:v>
                </c:pt>
                <c:pt idx="504">
                  <c:v>132.32040000000001</c:v>
                </c:pt>
                <c:pt idx="505">
                  <c:v>132.39920000000001</c:v>
                </c:pt>
                <c:pt idx="506">
                  <c:v>132.61660000000001</c:v>
                </c:pt>
                <c:pt idx="507">
                  <c:v>132.58510000000001</c:v>
                </c:pt>
                <c:pt idx="508">
                  <c:v>132.61890000000002</c:v>
                </c:pt>
                <c:pt idx="509">
                  <c:v>132.93789999999998</c:v>
                </c:pt>
                <c:pt idx="510">
                  <c:v>132.649</c:v>
                </c:pt>
                <c:pt idx="511">
                  <c:v>132.74349999999998</c:v>
                </c:pt>
                <c:pt idx="512">
                  <c:v>132.8965</c:v>
                </c:pt>
                <c:pt idx="513">
                  <c:v>132.95299999999997</c:v>
                </c:pt>
                <c:pt idx="514">
                  <c:v>132.86890000000002</c:v>
                </c:pt>
                <c:pt idx="515">
                  <c:v>132.8973</c:v>
                </c:pt>
                <c:pt idx="516">
                  <c:v>132.94739999999999</c:v>
                </c:pt>
                <c:pt idx="517">
                  <c:v>132.90170000000001</c:v>
                </c:pt>
                <c:pt idx="518">
                  <c:v>132.99459999999999</c:v>
                </c:pt>
                <c:pt idx="519">
                  <c:v>132.91220000000001</c:v>
                </c:pt>
                <c:pt idx="520">
                  <c:v>133.09299999999999</c:v>
                </c:pt>
                <c:pt idx="521">
                  <c:v>133.07649999999998</c:v>
                </c:pt>
                <c:pt idx="522">
                  <c:v>133.1155</c:v>
                </c:pt>
                <c:pt idx="523">
                  <c:v>133.1037</c:v>
                </c:pt>
                <c:pt idx="524">
                  <c:v>132.88320000000002</c:v>
                </c:pt>
                <c:pt idx="525">
                  <c:v>133.21770000000001</c:v>
                </c:pt>
                <c:pt idx="526">
                  <c:v>133.00120000000001</c:v>
                </c:pt>
                <c:pt idx="527">
                  <c:v>133.03829999999999</c:v>
                </c:pt>
                <c:pt idx="528">
                  <c:v>133.11609999999999</c:v>
                </c:pt>
                <c:pt idx="529">
                  <c:v>133.04730000000001</c:v>
                </c:pt>
                <c:pt idx="530">
                  <c:v>133.00970000000001</c:v>
                </c:pt>
                <c:pt idx="531">
                  <c:v>133.01830000000001</c:v>
                </c:pt>
                <c:pt idx="532">
                  <c:v>133.0975</c:v>
                </c:pt>
                <c:pt idx="533">
                  <c:v>133.10320000000002</c:v>
                </c:pt>
                <c:pt idx="534">
                  <c:v>133.1601</c:v>
                </c:pt>
                <c:pt idx="535">
                  <c:v>132.959</c:v>
                </c:pt>
                <c:pt idx="536">
                  <c:v>132.96780000000001</c:v>
                </c:pt>
                <c:pt idx="537">
                  <c:v>133.0087</c:v>
                </c:pt>
                <c:pt idx="538">
                  <c:v>133.0342</c:v>
                </c:pt>
                <c:pt idx="539">
                  <c:v>133.05590000000001</c:v>
                </c:pt>
                <c:pt idx="540">
                  <c:v>133.13030000000001</c:v>
                </c:pt>
                <c:pt idx="541">
                  <c:v>133.1062</c:v>
                </c:pt>
                <c:pt idx="542">
                  <c:v>133.14439999999999</c:v>
                </c:pt>
                <c:pt idx="543">
                  <c:v>133.21279999999999</c:v>
                </c:pt>
                <c:pt idx="544">
                  <c:v>133.0266</c:v>
                </c:pt>
                <c:pt idx="545">
                  <c:v>133.06180000000001</c:v>
                </c:pt>
                <c:pt idx="546">
                  <c:v>133.03450000000001</c:v>
                </c:pt>
                <c:pt idx="547">
                  <c:v>133.02700000000002</c:v>
                </c:pt>
                <c:pt idx="548">
                  <c:v>133.0693</c:v>
                </c:pt>
                <c:pt idx="549">
                  <c:v>133.07069999999999</c:v>
                </c:pt>
                <c:pt idx="550">
                  <c:v>133.0189</c:v>
                </c:pt>
                <c:pt idx="551">
                  <c:v>133.06799999999998</c:v>
                </c:pt>
                <c:pt idx="552">
                  <c:v>133.16729999999998</c:v>
                </c:pt>
                <c:pt idx="553">
                  <c:v>133.1618</c:v>
                </c:pt>
                <c:pt idx="554">
                  <c:v>132.9178</c:v>
                </c:pt>
                <c:pt idx="555">
                  <c:v>132.92880000000002</c:v>
                </c:pt>
                <c:pt idx="556">
                  <c:v>132.9786</c:v>
                </c:pt>
                <c:pt idx="557">
                  <c:v>133.01740000000001</c:v>
                </c:pt>
                <c:pt idx="558">
                  <c:v>132.994</c:v>
                </c:pt>
                <c:pt idx="559">
                  <c:v>132.90540000000001</c:v>
                </c:pt>
                <c:pt idx="560">
                  <c:v>132.8897</c:v>
                </c:pt>
                <c:pt idx="561">
                  <c:v>132.7654</c:v>
                </c:pt>
                <c:pt idx="562">
                  <c:v>132.51009999999999</c:v>
                </c:pt>
                <c:pt idx="563">
                  <c:v>132.1994</c:v>
                </c:pt>
                <c:pt idx="564">
                  <c:v>132.0164</c:v>
                </c:pt>
                <c:pt idx="565">
                  <c:v>131.59299999999999</c:v>
                </c:pt>
                <c:pt idx="566">
                  <c:v>130.99939999999998</c:v>
                </c:pt>
                <c:pt idx="567">
                  <c:v>130.6986</c:v>
                </c:pt>
                <c:pt idx="568">
                  <c:v>130.13930000000002</c:v>
                </c:pt>
                <c:pt idx="569">
                  <c:v>129.54860000000002</c:v>
                </c:pt>
                <c:pt idx="570">
                  <c:v>129.2704</c:v>
                </c:pt>
                <c:pt idx="571">
                  <c:v>128.69459999999998</c:v>
                </c:pt>
                <c:pt idx="572">
                  <c:v>128.19829999999999</c:v>
                </c:pt>
                <c:pt idx="573">
                  <c:v>127.617</c:v>
                </c:pt>
                <c:pt idx="574">
                  <c:v>127.15209999999999</c:v>
                </c:pt>
                <c:pt idx="575">
                  <c:v>126.50410000000001</c:v>
                </c:pt>
                <c:pt idx="576">
                  <c:v>125.92590000000001</c:v>
                </c:pt>
                <c:pt idx="577">
                  <c:v>125.53120000000001</c:v>
                </c:pt>
                <c:pt idx="578">
                  <c:v>125.1014</c:v>
                </c:pt>
                <c:pt idx="579">
                  <c:v>124.69080000000001</c:v>
                </c:pt>
                <c:pt idx="580">
                  <c:v>124.33470000000001</c:v>
                </c:pt>
                <c:pt idx="581">
                  <c:v>124.04179999999999</c:v>
                </c:pt>
                <c:pt idx="582">
                  <c:v>123.75890000000001</c:v>
                </c:pt>
                <c:pt idx="583">
                  <c:v>123.2925</c:v>
                </c:pt>
                <c:pt idx="584">
                  <c:v>123.084</c:v>
                </c:pt>
                <c:pt idx="585">
                  <c:v>122.83450000000001</c:v>
                </c:pt>
                <c:pt idx="586">
                  <c:v>122.67</c:v>
                </c:pt>
                <c:pt idx="587">
                  <c:v>122.5551</c:v>
                </c:pt>
                <c:pt idx="588">
                  <c:v>122.44760000000001</c:v>
                </c:pt>
                <c:pt idx="589">
                  <c:v>122.4833</c:v>
                </c:pt>
                <c:pt idx="590">
                  <c:v>122.38730000000001</c:v>
                </c:pt>
                <c:pt idx="591">
                  <c:v>122.2221</c:v>
                </c:pt>
                <c:pt idx="592">
                  <c:v>122.19720000000001</c:v>
                </c:pt>
                <c:pt idx="593">
                  <c:v>122.36229999999999</c:v>
                </c:pt>
                <c:pt idx="594">
                  <c:v>122.288</c:v>
                </c:pt>
                <c:pt idx="595">
                  <c:v>122.1841</c:v>
                </c:pt>
                <c:pt idx="596">
                  <c:v>122.2672</c:v>
                </c:pt>
                <c:pt idx="597">
                  <c:v>122.10429999999999</c:v>
                </c:pt>
                <c:pt idx="598">
                  <c:v>122.0587</c:v>
                </c:pt>
                <c:pt idx="599">
                  <c:v>122.24290000000001</c:v>
                </c:pt>
                <c:pt idx="600">
                  <c:v>122.13720000000001</c:v>
                </c:pt>
                <c:pt idx="601">
                  <c:v>122.10039999999999</c:v>
                </c:pt>
                <c:pt idx="602">
                  <c:v>122.1747</c:v>
                </c:pt>
                <c:pt idx="603">
                  <c:v>122.0138</c:v>
                </c:pt>
                <c:pt idx="604">
                  <c:v>122.12629999999999</c:v>
                </c:pt>
                <c:pt idx="605">
                  <c:v>122.11199999999999</c:v>
                </c:pt>
                <c:pt idx="606">
                  <c:v>122.05499999999999</c:v>
                </c:pt>
                <c:pt idx="607">
                  <c:v>121.9623</c:v>
                </c:pt>
                <c:pt idx="608">
                  <c:v>122.1276</c:v>
                </c:pt>
                <c:pt idx="609">
                  <c:v>122.05459999999999</c:v>
                </c:pt>
                <c:pt idx="610">
                  <c:v>122.02590000000001</c:v>
                </c:pt>
                <c:pt idx="611">
                  <c:v>121.95490000000001</c:v>
                </c:pt>
                <c:pt idx="612">
                  <c:v>121.999</c:v>
                </c:pt>
                <c:pt idx="613">
                  <c:v>121.854</c:v>
                </c:pt>
                <c:pt idx="614">
                  <c:v>121.8318</c:v>
                </c:pt>
                <c:pt idx="615">
                  <c:v>121.91829999999999</c:v>
                </c:pt>
                <c:pt idx="616">
                  <c:v>121.99019999999999</c:v>
                </c:pt>
                <c:pt idx="617">
                  <c:v>121.989</c:v>
                </c:pt>
                <c:pt idx="618">
                  <c:v>121.83620000000001</c:v>
                </c:pt>
                <c:pt idx="619">
                  <c:v>121.8313</c:v>
                </c:pt>
                <c:pt idx="620">
                  <c:v>121.8413</c:v>
                </c:pt>
                <c:pt idx="621">
                  <c:v>121.85129999999999</c:v>
                </c:pt>
                <c:pt idx="622">
                  <c:v>121.8117</c:v>
                </c:pt>
                <c:pt idx="623">
                  <c:v>121.78060000000001</c:v>
                </c:pt>
                <c:pt idx="624">
                  <c:v>121.8955</c:v>
                </c:pt>
                <c:pt idx="625">
                  <c:v>121.94720000000001</c:v>
                </c:pt>
                <c:pt idx="626">
                  <c:v>121.8143</c:v>
                </c:pt>
                <c:pt idx="627">
                  <c:v>121.9674</c:v>
                </c:pt>
                <c:pt idx="628">
                  <c:v>121.8593</c:v>
                </c:pt>
                <c:pt idx="629">
                  <c:v>121.70269999999999</c:v>
                </c:pt>
                <c:pt idx="630">
                  <c:v>121.935</c:v>
                </c:pt>
                <c:pt idx="631">
                  <c:v>121.8794</c:v>
                </c:pt>
                <c:pt idx="632">
                  <c:v>121.7565</c:v>
                </c:pt>
                <c:pt idx="633">
                  <c:v>121.7782</c:v>
                </c:pt>
                <c:pt idx="634">
                  <c:v>121.8922</c:v>
                </c:pt>
                <c:pt idx="635">
                  <c:v>121.81140000000001</c:v>
                </c:pt>
                <c:pt idx="636">
                  <c:v>121.85129999999999</c:v>
                </c:pt>
                <c:pt idx="637">
                  <c:v>121.68329999999999</c:v>
                </c:pt>
                <c:pt idx="638">
                  <c:v>121.7576</c:v>
                </c:pt>
                <c:pt idx="639">
                  <c:v>121.94459999999999</c:v>
                </c:pt>
                <c:pt idx="640">
                  <c:v>122.05000000000001</c:v>
                </c:pt>
                <c:pt idx="641">
                  <c:v>122.41770000000001</c:v>
                </c:pt>
                <c:pt idx="642">
                  <c:v>122.58380000000001</c:v>
                </c:pt>
                <c:pt idx="643">
                  <c:v>122.68339999999999</c:v>
                </c:pt>
                <c:pt idx="644">
                  <c:v>122.6183</c:v>
                </c:pt>
                <c:pt idx="645">
                  <c:v>122.6767</c:v>
                </c:pt>
                <c:pt idx="646">
                  <c:v>122.48090000000001</c:v>
                </c:pt>
                <c:pt idx="647">
                  <c:v>122.70820000000001</c:v>
                </c:pt>
                <c:pt idx="648">
                  <c:v>122.5972</c:v>
                </c:pt>
                <c:pt idx="649">
                  <c:v>122.4286</c:v>
                </c:pt>
                <c:pt idx="650">
                  <c:v>122.6503</c:v>
                </c:pt>
                <c:pt idx="651">
                  <c:v>122.58479999999999</c:v>
                </c:pt>
                <c:pt idx="652">
                  <c:v>122.40009999999999</c:v>
                </c:pt>
                <c:pt idx="653">
                  <c:v>122.22800000000001</c:v>
                </c:pt>
                <c:pt idx="654">
                  <c:v>121.87130000000001</c:v>
                </c:pt>
                <c:pt idx="655">
                  <c:v>121.92959999999999</c:v>
                </c:pt>
                <c:pt idx="656">
                  <c:v>121.9542</c:v>
                </c:pt>
                <c:pt idx="657">
                  <c:v>121.8755</c:v>
                </c:pt>
                <c:pt idx="658">
                  <c:v>122.24419999999999</c:v>
                </c:pt>
                <c:pt idx="659">
                  <c:v>122.1652</c:v>
                </c:pt>
                <c:pt idx="660">
                  <c:v>122.1233</c:v>
                </c:pt>
                <c:pt idx="661">
                  <c:v>122.0973</c:v>
                </c:pt>
                <c:pt idx="662">
                  <c:v>122.05829999999999</c:v>
                </c:pt>
                <c:pt idx="663">
                  <c:v>122.0205</c:v>
                </c:pt>
                <c:pt idx="664">
                  <c:v>121.9543</c:v>
                </c:pt>
                <c:pt idx="665">
                  <c:v>121.9169</c:v>
                </c:pt>
                <c:pt idx="666">
                  <c:v>122.2261</c:v>
                </c:pt>
                <c:pt idx="667">
                  <c:v>122.4346</c:v>
                </c:pt>
                <c:pt idx="668">
                  <c:v>122.44159999999999</c:v>
                </c:pt>
                <c:pt idx="669">
                  <c:v>122.82469999999999</c:v>
                </c:pt>
                <c:pt idx="670">
                  <c:v>123.2573</c:v>
                </c:pt>
                <c:pt idx="671">
                  <c:v>123.4431</c:v>
                </c:pt>
                <c:pt idx="672">
                  <c:v>123.89279999999999</c:v>
                </c:pt>
                <c:pt idx="673">
                  <c:v>124.306</c:v>
                </c:pt>
                <c:pt idx="674">
                  <c:v>124.71559999999999</c:v>
                </c:pt>
                <c:pt idx="675">
                  <c:v>125.286</c:v>
                </c:pt>
                <c:pt idx="676">
                  <c:v>125.9555</c:v>
                </c:pt>
                <c:pt idx="677">
                  <c:v>126.87590000000002</c:v>
                </c:pt>
                <c:pt idx="678">
                  <c:v>127.66949999999999</c:v>
                </c:pt>
                <c:pt idx="679">
                  <c:v>128.17690000000002</c:v>
                </c:pt>
                <c:pt idx="680">
                  <c:v>128.27089999999998</c:v>
                </c:pt>
                <c:pt idx="681">
                  <c:v>127.99</c:v>
                </c:pt>
                <c:pt idx="682">
                  <c:v>127.7452</c:v>
                </c:pt>
                <c:pt idx="683">
                  <c:v>127.5609</c:v>
                </c:pt>
                <c:pt idx="684">
                  <c:v>127.2932</c:v>
                </c:pt>
                <c:pt idx="685">
                  <c:v>127.1108</c:v>
                </c:pt>
                <c:pt idx="686">
                  <c:v>127.0291</c:v>
                </c:pt>
                <c:pt idx="687">
                  <c:v>127.01439999999999</c:v>
                </c:pt>
                <c:pt idx="688">
                  <c:v>126.9421</c:v>
                </c:pt>
                <c:pt idx="689">
                  <c:v>126.6448</c:v>
                </c:pt>
                <c:pt idx="690">
                  <c:v>126.36720000000001</c:v>
                </c:pt>
                <c:pt idx="691">
                  <c:v>126.33500000000001</c:v>
                </c:pt>
                <c:pt idx="692">
                  <c:v>126.08130000000001</c:v>
                </c:pt>
                <c:pt idx="693">
                  <c:v>126.06609999999999</c:v>
                </c:pt>
                <c:pt idx="694">
                  <c:v>125.864</c:v>
                </c:pt>
                <c:pt idx="695">
                  <c:v>125.8763</c:v>
                </c:pt>
                <c:pt idx="696">
                  <c:v>125.78349999999999</c:v>
                </c:pt>
                <c:pt idx="697">
                  <c:v>125.48560000000001</c:v>
                </c:pt>
                <c:pt idx="698">
                  <c:v>125.44359999999999</c:v>
                </c:pt>
                <c:pt idx="699">
                  <c:v>125.18489999999998</c:v>
                </c:pt>
                <c:pt idx="700">
                  <c:v>125.15950000000001</c:v>
                </c:pt>
                <c:pt idx="701">
                  <c:v>125.14400000000001</c:v>
                </c:pt>
                <c:pt idx="702">
                  <c:v>125.06039999999999</c:v>
                </c:pt>
                <c:pt idx="703">
                  <c:v>124.95240000000001</c:v>
                </c:pt>
                <c:pt idx="704">
                  <c:v>124.8083</c:v>
                </c:pt>
                <c:pt idx="705">
                  <c:v>124.7043</c:v>
                </c:pt>
                <c:pt idx="706">
                  <c:v>124.6322</c:v>
                </c:pt>
                <c:pt idx="707">
                  <c:v>124.9057</c:v>
                </c:pt>
                <c:pt idx="708">
                  <c:v>124.748</c:v>
                </c:pt>
                <c:pt idx="709">
                  <c:v>124.54469999999999</c:v>
                </c:pt>
                <c:pt idx="710">
                  <c:v>124.2415</c:v>
                </c:pt>
                <c:pt idx="711">
                  <c:v>124.14550000000001</c:v>
                </c:pt>
                <c:pt idx="712">
                  <c:v>124.04819999999999</c:v>
                </c:pt>
                <c:pt idx="713">
                  <c:v>123.68819999999999</c:v>
                </c:pt>
                <c:pt idx="714">
                  <c:v>123.80489999999999</c:v>
                </c:pt>
                <c:pt idx="715">
                  <c:v>123.4511</c:v>
                </c:pt>
                <c:pt idx="716">
                  <c:v>123.4517</c:v>
                </c:pt>
                <c:pt idx="717">
                  <c:v>123.27539999999999</c:v>
                </c:pt>
                <c:pt idx="718">
                  <c:v>123.17160000000001</c:v>
                </c:pt>
                <c:pt idx="719">
                  <c:v>123.009</c:v>
                </c:pt>
                <c:pt idx="720">
                  <c:v>122.87570000000001</c:v>
                </c:pt>
                <c:pt idx="721">
                  <c:v>122.93759999999999</c:v>
                </c:pt>
                <c:pt idx="722">
                  <c:v>122.815</c:v>
                </c:pt>
                <c:pt idx="723">
                  <c:v>122.6016</c:v>
                </c:pt>
                <c:pt idx="724">
                  <c:v>122.57210000000001</c:v>
                </c:pt>
                <c:pt idx="725">
                  <c:v>122.3394</c:v>
                </c:pt>
                <c:pt idx="726">
                  <c:v>122.2115</c:v>
                </c:pt>
                <c:pt idx="727">
                  <c:v>122.18469999999999</c:v>
                </c:pt>
                <c:pt idx="728">
                  <c:v>121.9378</c:v>
                </c:pt>
                <c:pt idx="729">
                  <c:v>121.77330000000001</c:v>
                </c:pt>
                <c:pt idx="730">
                  <c:v>121.7089</c:v>
                </c:pt>
                <c:pt idx="731">
                  <c:v>121.50750000000001</c:v>
                </c:pt>
                <c:pt idx="732">
                  <c:v>121.5971</c:v>
                </c:pt>
                <c:pt idx="733">
                  <c:v>121.435</c:v>
                </c:pt>
                <c:pt idx="734">
                  <c:v>121.417</c:v>
                </c:pt>
                <c:pt idx="735">
                  <c:v>121.20699999999999</c:v>
                </c:pt>
                <c:pt idx="736">
                  <c:v>121.1504</c:v>
                </c:pt>
                <c:pt idx="737">
                  <c:v>120.97790000000001</c:v>
                </c:pt>
                <c:pt idx="738">
                  <c:v>121.2911</c:v>
                </c:pt>
                <c:pt idx="739">
                  <c:v>120.9923</c:v>
                </c:pt>
                <c:pt idx="740">
                  <c:v>120.88809999999999</c:v>
                </c:pt>
                <c:pt idx="741">
                  <c:v>120.7685</c:v>
                </c:pt>
                <c:pt idx="742">
                  <c:v>120.66970000000001</c:v>
                </c:pt>
                <c:pt idx="743">
                  <c:v>120.32080000000001</c:v>
                </c:pt>
                <c:pt idx="744">
                  <c:v>120.29639999999999</c:v>
                </c:pt>
                <c:pt idx="745">
                  <c:v>120.07520000000001</c:v>
                </c:pt>
                <c:pt idx="746">
                  <c:v>119.9614</c:v>
                </c:pt>
                <c:pt idx="747">
                  <c:v>119.89360000000001</c:v>
                </c:pt>
                <c:pt idx="748">
                  <c:v>119.7319</c:v>
                </c:pt>
                <c:pt idx="749">
                  <c:v>119.61819999999999</c:v>
                </c:pt>
                <c:pt idx="750">
                  <c:v>119.6002</c:v>
                </c:pt>
                <c:pt idx="751">
                  <c:v>119.4417</c:v>
                </c:pt>
                <c:pt idx="752">
                  <c:v>119.38550000000001</c:v>
                </c:pt>
                <c:pt idx="753">
                  <c:v>119.20569999999999</c:v>
                </c:pt>
                <c:pt idx="754">
                  <c:v>119.1305</c:v>
                </c:pt>
                <c:pt idx="755">
                  <c:v>119.0091</c:v>
                </c:pt>
                <c:pt idx="756">
                  <c:v>118.9589</c:v>
                </c:pt>
                <c:pt idx="757">
                  <c:v>118.74679999999999</c:v>
                </c:pt>
                <c:pt idx="758">
                  <c:v>118.84880000000001</c:v>
                </c:pt>
                <c:pt idx="759">
                  <c:v>118.6452</c:v>
                </c:pt>
                <c:pt idx="760">
                  <c:v>118.5335</c:v>
                </c:pt>
                <c:pt idx="761">
                  <c:v>118.46180000000001</c:v>
                </c:pt>
                <c:pt idx="762">
                  <c:v>118.3541</c:v>
                </c:pt>
                <c:pt idx="763">
                  <c:v>118.15979999999999</c:v>
                </c:pt>
                <c:pt idx="764">
                  <c:v>118.18819999999999</c:v>
                </c:pt>
                <c:pt idx="765">
                  <c:v>117.98060000000001</c:v>
                </c:pt>
                <c:pt idx="766">
                  <c:v>117.7833</c:v>
                </c:pt>
                <c:pt idx="767">
                  <c:v>117.92410000000001</c:v>
                </c:pt>
                <c:pt idx="768">
                  <c:v>118.1477</c:v>
                </c:pt>
                <c:pt idx="769">
                  <c:v>118.00879999999999</c:v>
                </c:pt>
                <c:pt idx="770">
                  <c:v>117.75869999999999</c:v>
                </c:pt>
                <c:pt idx="771">
                  <c:v>117.6583</c:v>
                </c:pt>
                <c:pt idx="772">
                  <c:v>117.54249999999999</c:v>
                </c:pt>
                <c:pt idx="773">
                  <c:v>117.4606</c:v>
                </c:pt>
                <c:pt idx="774">
                  <c:v>117.2115</c:v>
                </c:pt>
                <c:pt idx="775">
                  <c:v>117.02990000000001</c:v>
                </c:pt>
                <c:pt idx="776">
                  <c:v>116.9161</c:v>
                </c:pt>
                <c:pt idx="777">
                  <c:v>116.9115</c:v>
                </c:pt>
                <c:pt idx="778">
                  <c:v>116.7158</c:v>
                </c:pt>
                <c:pt idx="779">
                  <c:v>116.51649999999999</c:v>
                </c:pt>
                <c:pt idx="780">
                  <c:v>116.59690000000001</c:v>
                </c:pt>
                <c:pt idx="781">
                  <c:v>116.4559</c:v>
                </c:pt>
                <c:pt idx="782">
                  <c:v>116.4303</c:v>
                </c:pt>
                <c:pt idx="783">
                  <c:v>116.351</c:v>
                </c:pt>
                <c:pt idx="784">
                  <c:v>116.0727</c:v>
                </c:pt>
                <c:pt idx="785">
                  <c:v>116.14789999999999</c:v>
                </c:pt>
                <c:pt idx="786">
                  <c:v>116.06760000000001</c:v>
                </c:pt>
                <c:pt idx="787">
                  <c:v>115.96599999999999</c:v>
                </c:pt>
                <c:pt idx="788">
                  <c:v>115.9589</c:v>
                </c:pt>
                <c:pt idx="789">
                  <c:v>115.744</c:v>
                </c:pt>
                <c:pt idx="790">
                  <c:v>115.7342</c:v>
                </c:pt>
                <c:pt idx="791">
                  <c:v>115.59569999999999</c:v>
                </c:pt>
                <c:pt idx="792">
                  <c:v>115.5616</c:v>
                </c:pt>
                <c:pt idx="793">
                  <c:v>115.34079999999999</c:v>
                </c:pt>
                <c:pt idx="794">
                  <c:v>115.2212</c:v>
                </c:pt>
                <c:pt idx="795">
                  <c:v>115.23020000000001</c:v>
                </c:pt>
                <c:pt idx="796">
                  <c:v>115.1874</c:v>
                </c:pt>
                <c:pt idx="797">
                  <c:v>115.02560000000001</c:v>
                </c:pt>
                <c:pt idx="798">
                  <c:v>115.37310000000001</c:v>
                </c:pt>
                <c:pt idx="799">
                  <c:v>115.0163</c:v>
                </c:pt>
                <c:pt idx="800">
                  <c:v>114.8927</c:v>
                </c:pt>
                <c:pt idx="801">
                  <c:v>114.83029999999999</c:v>
                </c:pt>
                <c:pt idx="802">
                  <c:v>114.616</c:v>
                </c:pt>
                <c:pt idx="803">
                  <c:v>114.5461</c:v>
                </c:pt>
                <c:pt idx="804">
                  <c:v>114.32199999999999</c:v>
                </c:pt>
                <c:pt idx="805">
                  <c:v>114.4444</c:v>
                </c:pt>
                <c:pt idx="806">
                  <c:v>114.188</c:v>
                </c:pt>
                <c:pt idx="807">
                  <c:v>114.2152</c:v>
                </c:pt>
                <c:pt idx="808">
                  <c:v>114.1442</c:v>
                </c:pt>
                <c:pt idx="809">
                  <c:v>113.9819</c:v>
                </c:pt>
                <c:pt idx="810">
                  <c:v>113.83840000000001</c:v>
                </c:pt>
                <c:pt idx="811">
                  <c:v>113.85679999999999</c:v>
                </c:pt>
                <c:pt idx="812">
                  <c:v>113.75290000000001</c:v>
                </c:pt>
                <c:pt idx="813">
                  <c:v>113.71080000000001</c:v>
                </c:pt>
                <c:pt idx="814">
                  <c:v>113.5806</c:v>
                </c:pt>
                <c:pt idx="815">
                  <c:v>113.48010000000001</c:v>
                </c:pt>
                <c:pt idx="816">
                  <c:v>113.3222</c:v>
                </c:pt>
                <c:pt idx="817">
                  <c:v>113.16180000000001</c:v>
                </c:pt>
                <c:pt idx="818">
                  <c:v>113.09809999999999</c:v>
                </c:pt>
                <c:pt idx="819">
                  <c:v>113.1657</c:v>
                </c:pt>
                <c:pt idx="820">
                  <c:v>112.99629999999999</c:v>
                </c:pt>
                <c:pt idx="821">
                  <c:v>112.93060000000001</c:v>
                </c:pt>
                <c:pt idx="822">
                  <c:v>112.88639999999999</c:v>
                </c:pt>
                <c:pt idx="823">
                  <c:v>112.759</c:v>
                </c:pt>
                <c:pt idx="824">
                  <c:v>112.6771</c:v>
                </c:pt>
                <c:pt idx="825">
                  <c:v>112.51819999999999</c:v>
                </c:pt>
                <c:pt idx="826">
                  <c:v>112.5029</c:v>
                </c:pt>
                <c:pt idx="827">
                  <c:v>112.4226</c:v>
                </c:pt>
                <c:pt idx="828">
                  <c:v>112.40260000000001</c:v>
                </c:pt>
                <c:pt idx="829">
                  <c:v>112.43859999999999</c:v>
                </c:pt>
                <c:pt idx="830">
                  <c:v>112.4752</c:v>
                </c:pt>
                <c:pt idx="831">
                  <c:v>112.29340000000001</c:v>
                </c:pt>
                <c:pt idx="832">
                  <c:v>112.2016</c:v>
                </c:pt>
                <c:pt idx="833">
                  <c:v>112.0883</c:v>
                </c:pt>
                <c:pt idx="834">
                  <c:v>111.9777</c:v>
                </c:pt>
                <c:pt idx="835">
                  <c:v>111.7987</c:v>
                </c:pt>
                <c:pt idx="836">
                  <c:v>111.854</c:v>
                </c:pt>
                <c:pt idx="837">
                  <c:v>111.5879</c:v>
                </c:pt>
                <c:pt idx="838">
                  <c:v>111.6713</c:v>
                </c:pt>
                <c:pt idx="839">
                  <c:v>111.55500000000001</c:v>
                </c:pt>
                <c:pt idx="840">
                  <c:v>111.43849999999999</c:v>
                </c:pt>
                <c:pt idx="841">
                  <c:v>111.3074</c:v>
                </c:pt>
                <c:pt idx="842">
                  <c:v>111.22269999999999</c:v>
                </c:pt>
                <c:pt idx="843">
                  <c:v>111.1225</c:v>
                </c:pt>
                <c:pt idx="844">
                  <c:v>111.06019999999999</c:v>
                </c:pt>
                <c:pt idx="845">
                  <c:v>111.09349999999999</c:v>
                </c:pt>
                <c:pt idx="846">
                  <c:v>110.9284</c:v>
                </c:pt>
                <c:pt idx="847">
                  <c:v>110.925</c:v>
                </c:pt>
                <c:pt idx="848">
                  <c:v>110.84479999999999</c:v>
                </c:pt>
                <c:pt idx="849">
                  <c:v>110.63589999999999</c:v>
                </c:pt>
                <c:pt idx="850">
                  <c:v>110.48699999999999</c:v>
                </c:pt>
                <c:pt idx="851">
                  <c:v>110.4213</c:v>
                </c:pt>
                <c:pt idx="852">
                  <c:v>110.3493</c:v>
                </c:pt>
                <c:pt idx="853">
                  <c:v>110.3586</c:v>
                </c:pt>
                <c:pt idx="854">
                  <c:v>110.28440000000001</c:v>
                </c:pt>
                <c:pt idx="855">
                  <c:v>110.3116</c:v>
                </c:pt>
                <c:pt idx="856">
                  <c:v>110.1284</c:v>
                </c:pt>
                <c:pt idx="857">
                  <c:v>110.0313</c:v>
                </c:pt>
                <c:pt idx="858">
                  <c:v>109.9126</c:v>
                </c:pt>
                <c:pt idx="859">
                  <c:v>110.1255</c:v>
                </c:pt>
                <c:pt idx="860">
                  <c:v>110.08150000000001</c:v>
                </c:pt>
                <c:pt idx="861">
                  <c:v>109.9025</c:v>
                </c:pt>
                <c:pt idx="862">
                  <c:v>109.9541</c:v>
                </c:pt>
                <c:pt idx="863">
                  <c:v>109.8215</c:v>
                </c:pt>
                <c:pt idx="864">
                  <c:v>109.70570000000001</c:v>
                </c:pt>
                <c:pt idx="865">
                  <c:v>109.5009</c:v>
                </c:pt>
                <c:pt idx="866">
                  <c:v>109.5</c:v>
                </c:pt>
                <c:pt idx="867">
                  <c:v>109.3365</c:v>
                </c:pt>
                <c:pt idx="868">
                  <c:v>109.34520000000001</c:v>
                </c:pt>
                <c:pt idx="869">
                  <c:v>109.2034</c:v>
                </c:pt>
                <c:pt idx="870">
                  <c:v>109.15429999999999</c:v>
                </c:pt>
                <c:pt idx="871">
                  <c:v>109.0446</c:v>
                </c:pt>
                <c:pt idx="872">
                  <c:v>109.0051</c:v>
                </c:pt>
                <c:pt idx="873">
                  <c:v>108.81190000000001</c:v>
                </c:pt>
                <c:pt idx="874">
                  <c:v>108.9644</c:v>
                </c:pt>
                <c:pt idx="875">
                  <c:v>108.7997</c:v>
                </c:pt>
                <c:pt idx="876">
                  <c:v>108.71129999999999</c:v>
                </c:pt>
                <c:pt idx="877">
                  <c:v>108.54170000000001</c:v>
                </c:pt>
                <c:pt idx="878">
                  <c:v>108.57749999999999</c:v>
                </c:pt>
                <c:pt idx="879">
                  <c:v>108.36189999999999</c:v>
                </c:pt>
                <c:pt idx="880">
                  <c:v>108.3856</c:v>
                </c:pt>
                <c:pt idx="881">
                  <c:v>108.31659999999999</c:v>
                </c:pt>
                <c:pt idx="882">
                  <c:v>108.20659999999999</c:v>
                </c:pt>
                <c:pt idx="883">
                  <c:v>108.1776</c:v>
                </c:pt>
                <c:pt idx="884">
                  <c:v>108.0346</c:v>
                </c:pt>
                <c:pt idx="885">
                  <c:v>107.9537</c:v>
                </c:pt>
                <c:pt idx="886">
                  <c:v>107.9751</c:v>
                </c:pt>
                <c:pt idx="887">
                  <c:v>107.91679999999999</c:v>
                </c:pt>
                <c:pt idx="888">
                  <c:v>107.7743</c:v>
                </c:pt>
                <c:pt idx="889">
                  <c:v>107.96469999999999</c:v>
                </c:pt>
                <c:pt idx="890">
                  <c:v>107.85039999999999</c:v>
                </c:pt>
                <c:pt idx="891">
                  <c:v>107.804</c:v>
                </c:pt>
                <c:pt idx="892">
                  <c:v>107.6113</c:v>
                </c:pt>
                <c:pt idx="893">
                  <c:v>107.5934</c:v>
                </c:pt>
                <c:pt idx="894">
                  <c:v>107.41249999999999</c:v>
                </c:pt>
                <c:pt idx="895">
                  <c:v>107.3343</c:v>
                </c:pt>
                <c:pt idx="896">
                  <c:v>107.3357</c:v>
                </c:pt>
                <c:pt idx="897">
                  <c:v>107.21700000000001</c:v>
                </c:pt>
                <c:pt idx="898">
                  <c:v>107.12389999999999</c:v>
                </c:pt>
                <c:pt idx="899">
                  <c:v>107.12639999999999</c:v>
                </c:pt>
                <c:pt idx="900">
                  <c:v>107.00959999999999</c:v>
                </c:pt>
                <c:pt idx="901">
                  <c:v>106.8518</c:v>
                </c:pt>
                <c:pt idx="902">
                  <c:v>106.9084</c:v>
                </c:pt>
                <c:pt idx="903">
                  <c:v>106.75020000000001</c:v>
                </c:pt>
                <c:pt idx="904">
                  <c:v>106.6357</c:v>
                </c:pt>
                <c:pt idx="905">
                  <c:v>106.59229999999999</c:v>
                </c:pt>
                <c:pt idx="906">
                  <c:v>106.5532</c:v>
                </c:pt>
                <c:pt idx="907">
                  <c:v>106.545</c:v>
                </c:pt>
                <c:pt idx="908">
                  <c:v>106.36279999999999</c:v>
                </c:pt>
                <c:pt idx="909">
                  <c:v>106.2754</c:v>
                </c:pt>
                <c:pt idx="910">
                  <c:v>106.2312</c:v>
                </c:pt>
                <c:pt idx="911">
                  <c:v>106.0523</c:v>
                </c:pt>
                <c:pt idx="912">
                  <c:v>106.0188</c:v>
                </c:pt>
                <c:pt idx="913">
                  <c:v>106.0431</c:v>
                </c:pt>
                <c:pt idx="914">
                  <c:v>106.0365</c:v>
                </c:pt>
                <c:pt idx="915">
                  <c:v>105.8849</c:v>
                </c:pt>
                <c:pt idx="916">
                  <c:v>105.83430000000001</c:v>
                </c:pt>
                <c:pt idx="917">
                  <c:v>105.7212</c:v>
                </c:pt>
                <c:pt idx="918">
                  <c:v>105.60339999999999</c:v>
                </c:pt>
                <c:pt idx="919">
                  <c:v>105.645</c:v>
                </c:pt>
                <c:pt idx="920">
                  <c:v>105.8008</c:v>
                </c:pt>
                <c:pt idx="921">
                  <c:v>105.60650000000001</c:v>
                </c:pt>
                <c:pt idx="922">
                  <c:v>105.45939999999999</c:v>
                </c:pt>
                <c:pt idx="923">
                  <c:v>105.55589999999999</c:v>
                </c:pt>
                <c:pt idx="924">
                  <c:v>105.3822</c:v>
                </c:pt>
                <c:pt idx="925">
                  <c:v>105.2574</c:v>
                </c:pt>
                <c:pt idx="926">
                  <c:v>105.2274</c:v>
                </c:pt>
                <c:pt idx="927">
                  <c:v>105.1297</c:v>
                </c:pt>
                <c:pt idx="928">
                  <c:v>105.0812</c:v>
                </c:pt>
                <c:pt idx="929">
                  <c:v>105.09</c:v>
                </c:pt>
                <c:pt idx="930">
                  <c:v>104.95790000000001</c:v>
                </c:pt>
                <c:pt idx="931">
                  <c:v>104.8711</c:v>
                </c:pt>
                <c:pt idx="932">
                  <c:v>104.68980000000001</c:v>
                </c:pt>
                <c:pt idx="933">
                  <c:v>104.7136</c:v>
                </c:pt>
                <c:pt idx="934">
                  <c:v>104.67750000000001</c:v>
                </c:pt>
                <c:pt idx="935">
                  <c:v>104.4752</c:v>
                </c:pt>
                <c:pt idx="936">
                  <c:v>104.3728</c:v>
                </c:pt>
                <c:pt idx="937">
                  <c:v>104.34989999999999</c:v>
                </c:pt>
                <c:pt idx="938">
                  <c:v>104.26009999999999</c:v>
                </c:pt>
                <c:pt idx="939">
                  <c:v>104.2307</c:v>
                </c:pt>
                <c:pt idx="940">
                  <c:v>104.13300000000001</c:v>
                </c:pt>
                <c:pt idx="941">
                  <c:v>104.0616</c:v>
                </c:pt>
                <c:pt idx="942">
                  <c:v>104.098</c:v>
                </c:pt>
                <c:pt idx="943">
                  <c:v>104.0416</c:v>
                </c:pt>
                <c:pt idx="944">
                  <c:v>103.8535</c:v>
                </c:pt>
                <c:pt idx="945">
                  <c:v>103.81110000000001</c:v>
                </c:pt>
                <c:pt idx="946">
                  <c:v>103.8359</c:v>
                </c:pt>
                <c:pt idx="947">
                  <c:v>103.67999999999999</c:v>
                </c:pt>
                <c:pt idx="948">
                  <c:v>103.7009</c:v>
                </c:pt>
                <c:pt idx="949">
                  <c:v>103.5825</c:v>
                </c:pt>
                <c:pt idx="950">
                  <c:v>103.7282</c:v>
                </c:pt>
                <c:pt idx="951">
                  <c:v>103.6023</c:v>
                </c:pt>
                <c:pt idx="952">
                  <c:v>103.4555</c:v>
                </c:pt>
                <c:pt idx="953">
                  <c:v>103.4816</c:v>
                </c:pt>
                <c:pt idx="954">
                  <c:v>103.3125</c:v>
                </c:pt>
                <c:pt idx="955">
                  <c:v>103.2406</c:v>
                </c:pt>
                <c:pt idx="956">
                  <c:v>103.1806</c:v>
                </c:pt>
                <c:pt idx="957">
                  <c:v>103.05880000000001</c:v>
                </c:pt>
                <c:pt idx="958">
                  <c:v>103.0951</c:v>
                </c:pt>
                <c:pt idx="959">
                  <c:v>102.98100000000001</c:v>
                </c:pt>
                <c:pt idx="960">
                  <c:v>102.8674</c:v>
                </c:pt>
                <c:pt idx="961">
                  <c:v>102.7877</c:v>
                </c:pt>
                <c:pt idx="962">
                  <c:v>102.8292</c:v>
                </c:pt>
                <c:pt idx="963">
                  <c:v>102.7551</c:v>
                </c:pt>
                <c:pt idx="964">
                  <c:v>102.601</c:v>
                </c:pt>
                <c:pt idx="965">
                  <c:v>102.5168</c:v>
                </c:pt>
                <c:pt idx="966">
                  <c:v>102.5236</c:v>
                </c:pt>
                <c:pt idx="967">
                  <c:v>102.42089999999999</c:v>
                </c:pt>
                <c:pt idx="968">
                  <c:v>102.2761</c:v>
                </c:pt>
                <c:pt idx="969">
                  <c:v>102.2966</c:v>
                </c:pt>
                <c:pt idx="970">
                  <c:v>102.2676</c:v>
                </c:pt>
                <c:pt idx="971">
                  <c:v>102.0859</c:v>
                </c:pt>
                <c:pt idx="972">
                  <c:v>102.0765</c:v>
                </c:pt>
                <c:pt idx="973">
                  <c:v>102.07389999999999</c:v>
                </c:pt>
                <c:pt idx="974">
                  <c:v>101.9616</c:v>
                </c:pt>
                <c:pt idx="975">
                  <c:v>101.92370000000001</c:v>
                </c:pt>
                <c:pt idx="976">
                  <c:v>101.77600000000001</c:v>
                </c:pt>
                <c:pt idx="977">
                  <c:v>101.60550000000001</c:v>
                </c:pt>
                <c:pt idx="978">
                  <c:v>101.5665</c:v>
                </c:pt>
                <c:pt idx="979">
                  <c:v>101.61190000000001</c:v>
                </c:pt>
                <c:pt idx="980">
                  <c:v>101.68520000000001</c:v>
                </c:pt>
                <c:pt idx="981">
                  <c:v>101.55590000000001</c:v>
                </c:pt>
                <c:pt idx="982">
                  <c:v>101.43979999999999</c:v>
                </c:pt>
                <c:pt idx="983">
                  <c:v>101.38940000000001</c:v>
                </c:pt>
                <c:pt idx="984">
                  <c:v>101.4329</c:v>
                </c:pt>
                <c:pt idx="985">
                  <c:v>101.3411</c:v>
                </c:pt>
                <c:pt idx="986">
                  <c:v>101.3006</c:v>
                </c:pt>
                <c:pt idx="987">
                  <c:v>101.1165</c:v>
                </c:pt>
                <c:pt idx="988">
                  <c:v>100.98179999999999</c:v>
                </c:pt>
                <c:pt idx="989">
                  <c:v>101.11839999999999</c:v>
                </c:pt>
                <c:pt idx="990">
                  <c:v>100.9365</c:v>
                </c:pt>
                <c:pt idx="991">
                  <c:v>100.84509999999999</c:v>
                </c:pt>
                <c:pt idx="992">
                  <c:v>100.819</c:v>
                </c:pt>
                <c:pt idx="993">
                  <c:v>100.70959999999999</c:v>
                </c:pt>
                <c:pt idx="994">
                  <c:v>100.66940000000001</c:v>
                </c:pt>
                <c:pt idx="995">
                  <c:v>100.5722</c:v>
                </c:pt>
                <c:pt idx="996">
                  <c:v>100.5142</c:v>
                </c:pt>
                <c:pt idx="997">
                  <c:v>100.57130000000001</c:v>
                </c:pt>
                <c:pt idx="998">
                  <c:v>100.40050000000001</c:v>
                </c:pt>
                <c:pt idx="999">
                  <c:v>100.33739999999999</c:v>
                </c:pt>
                <c:pt idx="1000">
                  <c:v>100.2706</c:v>
                </c:pt>
                <c:pt idx="1001">
                  <c:v>100.22449999999999</c:v>
                </c:pt>
                <c:pt idx="1002">
                  <c:v>100.1159</c:v>
                </c:pt>
                <c:pt idx="1003">
                  <c:v>100.08699999999999</c:v>
                </c:pt>
                <c:pt idx="1004">
                  <c:v>100.0124</c:v>
                </c:pt>
                <c:pt idx="1005">
                  <c:v>99.907689999999988</c:v>
                </c:pt>
                <c:pt idx="1006">
                  <c:v>99.983159999999998</c:v>
                </c:pt>
                <c:pt idx="1007">
                  <c:v>99.780999999999992</c:v>
                </c:pt>
                <c:pt idx="1008">
                  <c:v>99.810810000000004</c:v>
                </c:pt>
                <c:pt idx="1009">
                  <c:v>99.73796999999999</c:v>
                </c:pt>
                <c:pt idx="1010">
                  <c:v>99.557690000000008</c:v>
                </c:pt>
                <c:pt idx="1011">
                  <c:v>99.781049999999993</c:v>
                </c:pt>
                <c:pt idx="1012">
                  <c:v>99.694329999999994</c:v>
                </c:pt>
                <c:pt idx="1013">
                  <c:v>99.528270000000006</c:v>
                </c:pt>
                <c:pt idx="1014">
                  <c:v>99.527429999999995</c:v>
                </c:pt>
                <c:pt idx="1015">
                  <c:v>99.403870000000012</c:v>
                </c:pt>
                <c:pt idx="1016">
                  <c:v>99.401849999999996</c:v>
                </c:pt>
                <c:pt idx="1017">
                  <c:v>99.215100000000007</c:v>
                </c:pt>
                <c:pt idx="1018">
                  <c:v>99.103989999999996</c:v>
                </c:pt>
                <c:pt idx="1019">
                  <c:v>99.026420000000002</c:v>
                </c:pt>
                <c:pt idx="1020">
                  <c:v>99.025669999999991</c:v>
                </c:pt>
                <c:pt idx="1021">
                  <c:v>98.95241</c:v>
                </c:pt>
                <c:pt idx="1022">
                  <c:v>98.959980000000002</c:v>
                </c:pt>
                <c:pt idx="1023">
                  <c:v>98.827730000000003</c:v>
                </c:pt>
                <c:pt idx="1024">
                  <c:v>98.812989999999999</c:v>
                </c:pt>
                <c:pt idx="1025">
                  <c:v>98.71996</c:v>
                </c:pt>
                <c:pt idx="1026">
                  <c:v>98.657510000000002</c:v>
                </c:pt>
                <c:pt idx="1027">
                  <c:v>98.627439999999993</c:v>
                </c:pt>
                <c:pt idx="1028">
                  <c:v>98.553569999999993</c:v>
                </c:pt>
                <c:pt idx="1029">
                  <c:v>98.398870000000002</c:v>
                </c:pt>
                <c:pt idx="1030">
                  <c:v>98.437640000000002</c:v>
                </c:pt>
                <c:pt idx="1031">
                  <c:v>98.415680000000009</c:v>
                </c:pt>
                <c:pt idx="1032">
                  <c:v>98.249340000000004</c:v>
                </c:pt>
                <c:pt idx="1033">
                  <c:v>98.224969999999999</c:v>
                </c:pt>
                <c:pt idx="1034">
                  <c:v>98.084040000000002</c:v>
                </c:pt>
                <c:pt idx="1035">
                  <c:v>98.091849999999994</c:v>
                </c:pt>
                <c:pt idx="1036">
                  <c:v>98.077830000000006</c:v>
                </c:pt>
                <c:pt idx="1037">
                  <c:v>97.995910000000009</c:v>
                </c:pt>
                <c:pt idx="1038">
                  <c:v>97.84711999999999</c:v>
                </c:pt>
                <c:pt idx="1039">
                  <c:v>97.866630000000001</c:v>
                </c:pt>
                <c:pt idx="1040">
                  <c:v>97.784629999999993</c:v>
                </c:pt>
                <c:pt idx="1041">
                  <c:v>97.789860000000004</c:v>
                </c:pt>
                <c:pt idx="1042">
                  <c:v>97.801009999999991</c:v>
                </c:pt>
                <c:pt idx="1043">
                  <c:v>97.729680000000002</c:v>
                </c:pt>
                <c:pt idx="1044">
                  <c:v>97.574039999999997</c:v>
                </c:pt>
                <c:pt idx="1045">
                  <c:v>97.614590000000007</c:v>
                </c:pt>
                <c:pt idx="1046">
                  <c:v>97.596420000000009</c:v>
                </c:pt>
                <c:pt idx="1047">
                  <c:v>97.420950000000005</c:v>
                </c:pt>
                <c:pt idx="1048">
                  <c:v>97.311229999999995</c:v>
                </c:pt>
                <c:pt idx="1049">
                  <c:v>97.259960000000007</c:v>
                </c:pt>
                <c:pt idx="1050">
                  <c:v>97.265529999999998</c:v>
                </c:pt>
                <c:pt idx="1051">
                  <c:v>97.171270000000007</c:v>
                </c:pt>
                <c:pt idx="1052">
                  <c:v>97.123639999999995</c:v>
                </c:pt>
                <c:pt idx="1053">
                  <c:v>97.03470999999999</c:v>
                </c:pt>
                <c:pt idx="1054">
                  <c:v>96.952129999999997</c:v>
                </c:pt>
                <c:pt idx="1055">
                  <c:v>96.944429999999997</c:v>
                </c:pt>
                <c:pt idx="1056">
                  <c:v>96.87360000000001</c:v>
                </c:pt>
                <c:pt idx="1057">
                  <c:v>96.83672</c:v>
                </c:pt>
                <c:pt idx="1058">
                  <c:v>96.703310000000002</c:v>
                </c:pt>
                <c:pt idx="1059">
                  <c:v>96.647960000000012</c:v>
                </c:pt>
                <c:pt idx="1060">
                  <c:v>96.656279999999995</c:v>
                </c:pt>
                <c:pt idx="1061">
                  <c:v>96.546309999999991</c:v>
                </c:pt>
                <c:pt idx="1062">
                  <c:v>96.513779999999997</c:v>
                </c:pt>
                <c:pt idx="1063">
                  <c:v>96.46481</c:v>
                </c:pt>
                <c:pt idx="1064">
                  <c:v>96.258220000000009</c:v>
                </c:pt>
                <c:pt idx="1065">
                  <c:v>96.22475</c:v>
                </c:pt>
                <c:pt idx="1066">
                  <c:v>96.195719999999994</c:v>
                </c:pt>
                <c:pt idx="1067">
                  <c:v>96.165089999999992</c:v>
                </c:pt>
                <c:pt idx="1068">
                  <c:v>96.10378</c:v>
                </c:pt>
                <c:pt idx="1069">
                  <c:v>96.108789999999999</c:v>
                </c:pt>
                <c:pt idx="1070">
                  <c:v>96.032330000000002</c:v>
                </c:pt>
                <c:pt idx="1071">
                  <c:v>96.114509999999996</c:v>
                </c:pt>
                <c:pt idx="1072">
                  <c:v>96.002769999999998</c:v>
                </c:pt>
                <c:pt idx="1073">
                  <c:v>95.910769999999999</c:v>
                </c:pt>
                <c:pt idx="1074">
                  <c:v>95.822199999999995</c:v>
                </c:pt>
                <c:pt idx="1075">
                  <c:v>95.844670000000008</c:v>
                </c:pt>
                <c:pt idx="1076">
                  <c:v>95.706890000000001</c:v>
                </c:pt>
                <c:pt idx="1077">
                  <c:v>95.633449999999996</c:v>
                </c:pt>
                <c:pt idx="1078">
                  <c:v>95.645610000000005</c:v>
                </c:pt>
                <c:pt idx="1079">
                  <c:v>95.495919999999998</c:v>
                </c:pt>
                <c:pt idx="1080">
                  <c:v>95.421250000000001</c:v>
                </c:pt>
                <c:pt idx="1081">
                  <c:v>95.383759999999995</c:v>
                </c:pt>
                <c:pt idx="1082">
                  <c:v>95.276910000000001</c:v>
                </c:pt>
                <c:pt idx="1083">
                  <c:v>95.226330000000004</c:v>
                </c:pt>
                <c:pt idx="1084">
                  <c:v>95.23096000000001</c:v>
                </c:pt>
                <c:pt idx="1085">
                  <c:v>95.114840000000001</c:v>
                </c:pt>
                <c:pt idx="1086">
                  <c:v>95.090670000000003</c:v>
                </c:pt>
                <c:pt idx="1087">
                  <c:v>94.97869</c:v>
                </c:pt>
                <c:pt idx="1088">
                  <c:v>94.923560000000009</c:v>
                </c:pt>
                <c:pt idx="1089">
                  <c:v>94.938110000000009</c:v>
                </c:pt>
                <c:pt idx="1090">
                  <c:v>94.922820000000002</c:v>
                </c:pt>
                <c:pt idx="1091">
                  <c:v>94.803809999999999</c:v>
                </c:pt>
                <c:pt idx="1092">
                  <c:v>94.742820000000009</c:v>
                </c:pt>
                <c:pt idx="1093">
                  <c:v>94.711379999999991</c:v>
                </c:pt>
                <c:pt idx="1094">
                  <c:v>94.605279999999993</c:v>
                </c:pt>
                <c:pt idx="1095">
                  <c:v>94.573130000000006</c:v>
                </c:pt>
                <c:pt idx="1096">
                  <c:v>94.446669999999997</c:v>
                </c:pt>
                <c:pt idx="1097">
                  <c:v>94.452259999999995</c:v>
                </c:pt>
                <c:pt idx="1098">
                  <c:v>94.342150000000004</c:v>
                </c:pt>
                <c:pt idx="1099">
                  <c:v>94.352670000000003</c:v>
                </c:pt>
                <c:pt idx="1100">
                  <c:v>94.201900000000009</c:v>
                </c:pt>
                <c:pt idx="1101">
                  <c:v>94.244019999999992</c:v>
                </c:pt>
                <c:pt idx="1102">
                  <c:v>94.203299999999999</c:v>
                </c:pt>
                <c:pt idx="1103">
                  <c:v>94.292720000000003</c:v>
                </c:pt>
                <c:pt idx="1104">
                  <c:v>94.182820000000007</c:v>
                </c:pt>
                <c:pt idx="1105">
                  <c:v>94.134979999999999</c:v>
                </c:pt>
                <c:pt idx="1106">
                  <c:v>94.093899999999991</c:v>
                </c:pt>
                <c:pt idx="1107">
                  <c:v>93.974609999999998</c:v>
                </c:pt>
                <c:pt idx="1108">
                  <c:v>93.836299999999994</c:v>
                </c:pt>
                <c:pt idx="1109">
                  <c:v>93.815170000000009</c:v>
                </c:pt>
                <c:pt idx="1110">
                  <c:v>93.764240000000001</c:v>
                </c:pt>
                <c:pt idx="1111">
                  <c:v>93.699950000000001</c:v>
                </c:pt>
                <c:pt idx="1112">
                  <c:v>93.699489999999997</c:v>
                </c:pt>
                <c:pt idx="1113">
                  <c:v>93.608630000000005</c:v>
                </c:pt>
                <c:pt idx="1114">
                  <c:v>93.578699999999998</c:v>
                </c:pt>
                <c:pt idx="1115">
                  <c:v>93.533069999999995</c:v>
                </c:pt>
                <c:pt idx="1116">
                  <c:v>93.491649999999993</c:v>
                </c:pt>
                <c:pt idx="1117">
                  <c:v>93.377319999999997</c:v>
                </c:pt>
                <c:pt idx="1118">
                  <c:v>93.344409999999996</c:v>
                </c:pt>
                <c:pt idx="1119">
                  <c:v>93.328789999999998</c:v>
                </c:pt>
                <c:pt idx="1120">
                  <c:v>93.255930000000006</c:v>
                </c:pt>
                <c:pt idx="1121">
                  <c:v>93.151229999999998</c:v>
                </c:pt>
                <c:pt idx="1122">
                  <c:v>93.097219999999993</c:v>
                </c:pt>
                <c:pt idx="1123">
                  <c:v>93.138199999999998</c:v>
                </c:pt>
                <c:pt idx="1124">
                  <c:v>93.119540000000001</c:v>
                </c:pt>
                <c:pt idx="1125">
                  <c:v>92.967980000000011</c:v>
                </c:pt>
                <c:pt idx="1126">
                  <c:v>92.911960000000008</c:v>
                </c:pt>
                <c:pt idx="1127">
                  <c:v>92.912759999999992</c:v>
                </c:pt>
                <c:pt idx="1128">
                  <c:v>92.832840000000004</c:v>
                </c:pt>
                <c:pt idx="1129">
                  <c:v>92.800880000000006</c:v>
                </c:pt>
                <c:pt idx="1130">
                  <c:v>92.698599999999999</c:v>
                </c:pt>
                <c:pt idx="1131">
                  <c:v>92.665629999999993</c:v>
                </c:pt>
                <c:pt idx="1132">
                  <c:v>92.661299999999997</c:v>
                </c:pt>
                <c:pt idx="1133">
                  <c:v>92.636359999999996</c:v>
                </c:pt>
                <c:pt idx="1134">
                  <c:v>92.562069999999991</c:v>
                </c:pt>
                <c:pt idx="1135">
                  <c:v>92.519950000000009</c:v>
                </c:pt>
                <c:pt idx="1136">
                  <c:v>92.520060000000001</c:v>
                </c:pt>
                <c:pt idx="1137">
                  <c:v>92.388030000000001</c:v>
                </c:pt>
                <c:pt idx="1138">
                  <c:v>92.392380000000003</c:v>
                </c:pt>
                <c:pt idx="1139">
                  <c:v>92.308300000000003</c:v>
                </c:pt>
                <c:pt idx="1140">
                  <c:v>92.243600000000001</c:v>
                </c:pt>
                <c:pt idx="1141">
                  <c:v>92.272350000000003</c:v>
                </c:pt>
                <c:pt idx="1142">
                  <c:v>92.113150000000005</c:v>
                </c:pt>
                <c:pt idx="1143">
                  <c:v>92.015020000000007</c:v>
                </c:pt>
                <c:pt idx="1144">
                  <c:v>92.032160000000005</c:v>
                </c:pt>
                <c:pt idx="1145">
                  <c:v>92.000700000000009</c:v>
                </c:pt>
                <c:pt idx="1146">
                  <c:v>91.887709999999998</c:v>
                </c:pt>
                <c:pt idx="1147">
                  <c:v>91.775069999999999</c:v>
                </c:pt>
                <c:pt idx="1148">
                  <c:v>91.886330000000001</c:v>
                </c:pt>
                <c:pt idx="1149">
                  <c:v>91.754339999999999</c:v>
                </c:pt>
                <c:pt idx="1150">
                  <c:v>91.714760000000012</c:v>
                </c:pt>
                <c:pt idx="1151">
                  <c:v>91.599369999999993</c:v>
                </c:pt>
                <c:pt idx="1152">
                  <c:v>91.521829999999994</c:v>
                </c:pt>
                <c:pt idx="1153">
                  <c:v>91.495110000000011</c:v>
                </c:pt>
                <c:pt idx="1154">
                  <c:v>91.515059999999991</c:v>
                </c:pt>
                <c:pt idx="1155">
                  <c:v>91.500559999999993</c:v>
                </c:pt>
                <c:pt idx="1156">
                  <c:v>91.382379999999998</c:v>
                </c:pt>
                <c:pt idx="1157">
                  <c:v>91.320949999999996</c:v>
                </c:pt>
                <c:pt idx="1158">
                  <c:v>91.293530000000004</c:v>
                </c:pt>
                <c:pt idx="1159">
                  <c:v>91.174469999999999</c:v>
                </c:pt>
                <c:pt idx="1160">
                  <c:v>91.194749999999999</c:v>
                </c:pt>
                <c:pt idx="1161">
                  <c:v>91.071370000000002</c:v>
                </c:pt>
                <c:pt idx="1162">
                  <c:v>91.128190000000004</c:v>
                </c:pt>
                <c:pt idx="1163">
                  <c:v>91.038079999999994</c:v>
                </c:pt>
                <c:pt idx="1164">
                  <c:v>91.041720000000012</c:v>
                </c:pt>
                <c:pt idx="1165">
                  <c:v>90.932969999999997</c:v>
                </c:pt>
                <c:pt idx="1166">
                  <c:v>90.884879999999995</c:v>
                </c:pt>
                <c:pt idx="1167">
                  <c:v>90.867670000000004</c:v>
                </c:pt>
                <c:pt idx="1168">
                  <c:v>90.765150000000006</c:v>
                </c:pt>
                <c:pt idx="1169">
                  <c:v>90.636089999999996</c:v>
                </c:pt>
                <c:pt idx="1170">
                  <c:v>90.706149999999994</c:v>
                </c:pt>
                <c:pt idx="1171">
                  <c:v>90.593209999999999</c:v>
                </c:pt>
                <c:pt idx="1172">
                  <c:v>90.54768</c:v>
                </c:pt>
                <c:pt idx="1173">
                  <c:v>90.54692</c:v>
                </c:pt>
                <c:pt idx="1174">
                  <c:v>90.478000000000009</c:v>
                </c:pt>
                <c:pt idx="1175">
                  <c:v>90.314109999999999</c:v>
                </c:pt>
                <c:pt idx="1176">
                  <c:v>90.380330000000001</c:v>
                </c:pt>
                <c:pt idx="1177">
                  <c:v>90.233999999999995</c:v>
                </c:pt>
                <c:pt idx="1178">
                  <c:v>90.189059999999998</c:v>
                </c:pt>
                <c:pt idx="1179">
                  <c:v>90.104600000000005</c:v>
                </c:pt>
                <c:pt idx="1180">
                  <c:v>90.146540000000002</c:v>
                </c:pt>
                <c:pt idx="1181">
                  <c:v>90.019940000000005</c:v>
                </c:pt>
                <c:pt idx="1182">
                  <c:v>89.979249999999993</c:v>
                </c:pt>
                <c:pt idx="1183">
                  <c:v>89.98518</c:v>
                </c:pt>
                <c:pt idx="1184">
                  <c:v>89.919160000000005</c:v>
                </c:pt>
                <c:pt idx="1185">
                  <c:v>89.775240000000011</c:v>
                </c:pt>
                <c:pt idx="1186">
                  <c:v>89.78895</c:v>
                </c:pt>
                <c:pt idx="1187">
                  <c:v>89.707220000000007</c:v>
                </c:pt>
                <c:pt idx="1188">
                  <c:v>89.749459999999999</c:v>
                </c:pt>
                <c:pt idx="1189">
                  <c:v>89.559010000000001</c:v>
                </c:pt>
                <c:pt idx="1190">
                  <c:v>89.533989999999989</c:v>
                </c:pt>
                <c:pt idx="1191">
                  <c:v>89.56174</c:v>
                </c:pt>
                <c:pt idx="1192">
                  <c:v>89.425660000000008</c:v>
                </c:pt>
                <c:pt idx="1193">
                  <c:v>89.510300000000001</c:v>
                </c:pt>
                <c:pt idx="1194">
                  <c:v>89.475470000000001</c:v>
                </c:pt>
                <c:pt idx="1195">
                  <c:v>89.410030000000006</c:v>
                </c:pt>
                <c:pt idx="1196">
                  <c:v>89.404510000000002</c:v>
                </c:pt>
                <c:pt idx="1197">
                  <c:v>89.26831</c:v>
                </c:pt>
                <c:pt idx="1198">
                  <c:v>89.188720000000004</c:v>
                </c:pt>
                <c:pt idx="1199">
                  <c:v>89.183479999999989</c:v>
                </c:pt>
                <c:pt idx="1200">
                  <c:v>89.182849999999988</c:v>
                </c:pt>
                <c:pt idx="1201">
                  <c:v>89.046999999999997</c:v>
                </c:pt>
                <c:pt idx="1202">
                  <c:v>88.987620000000007</c:v>
                </c:pt>
                <c:pt idx="1203">
                  <c:v>88.967910000000003</c:v>
                </c:pt>
                <c:pt idx="1204">
                  <c:v>88.924459999999996</c:v>
                </c:pt>
                <c:pt idx="1205">
                  <c:v>88.822630000000004</c:v>
                </c:pt>
                <c:pt idx="1206">
                  <c:v>88.826340000000002</c:v>
                </c:pt>
                <c:pt idx="1207">
                  <c:v>88.806939999999997</c:v>
                </c:pt>
                <c:pt idx="1208">
                  <c:v>88.716390000000004</c:v>
                </c:pt>
                <c:pt idx="1209">
                  <c:v>88.623670000000004</c:v>
                </c:pt>
                <c:pt idx="1210">
                  <c:v>88.595030000000008</c:v>
                </c:pt>
                <c:pt idx="1211">
                  <c:v>88.539560000000009</c:v>
                </c:pt>
                <c:pt idx="1212">
                  <c:v>88.472650000000002</c:v>
                </c:pt>
                <c:pt idx="1213">
                  <c:v>88.396870000000007</c:v>
                </c:pt>
                <c:pt idx="1214">
                  <c:v>88.294290000000004</c:v>
                </c:pt>
                <c:pt idx="1215">
                  <c:v>88.27094000000001</c:v>
                </c:pt>
                <c:pt idx="1216">
                  <c:v>88.263859999999994</c:v>
                </c:pt>
                <c:pt idx="1217">
                  <c:v>88.220370000000003</c:v>
                </c:pt>
                <c:pt idx="1218">
                  <c:v>88.172899999999998</c:v>
                </c:pt>
                <c:pt idx="1219">
                  <c:v>88.108790000000013</c:v>
                </c:pt>
                <c:pt idx="1220">
                  <c:v>88.03295</c:v>
                </c:pt>
                <c:pt idx="1221">
                  <c:v>87.991079999999997</c:v>
                </c:pt>
                <c:pt idx="1222">
                  <c:v>88.028469999999999</c:v>
                </c:pt>
                <c:pt idx="1223">
                  <c:v>87.912139999999994</c:v>
                </c:pt>
                <c:pt idx="1224">
                  <c:v>87.901510000000002</c:v>
                </c:pt>
                <c:pt idx="1225">
                  <c:v>87.95993</c:v>
                </c:pt>
                <c:pt idx="1226">
                  <c:v>87.795000000000002</c:v>
                </c:pt>
                <c:pt idx="1227">
                  <c:v>87.757829999999998</c:v>
                </c:pt>
                <c:pt idx="1228">
                  <c:v>87.72547999999999</c:v>
                </c:pt>
                <c:pt idx="1229">
                  <c:v>87.697739999999996</c:v>
                </c:pt>
                <c:pt idx="1230">
                  <c:v>87.597439999999992</c:v>
                </c:pt>
                <c:pt idx="1231">
                  <c:v>87.503739999999993</c:v>
                </c:pt>
                <c:pt idx="1232">
                  <c:v>87.488519999999994</c:v>
                </c:pt>
                <c:pt idx="1233">
                  <c:v>87.492109999999997</c:v>
                </c:pt>
                <c:pt idx="1234">
                  <c:v>87.420239999999993</c:v>
                </c:pt>
                <c:pt idx="1235">
                  <c:v>87.317189999999997</c:v>
                </c:pt>
                <c:pt idx="1236">
                  <c:v>87.259979999999999</c:v>
                </c:pt>
                <c:pt idx="1237">
                  <c:v>87.167280000000005</c:v>
                </c:pt>
                <c:pt idx="1238">
                  <c:v>87.19398000000001</c:v>
                </c:pt>
                <c:pt idx="1239">
                  <c:v>87.091219999999993</c:v>
                </c:pt>
                <c:pt idx="1240">
                  <c:v>87.111679999999993</c:v>
                </c:pt>
                <c:pt idx="1241">
                  <c:v>87.051169999999999</c:v>
                </c:pt>
                <c:pt idx="1242">
                  <c:v>87.061879999999988</c:v>
                </c:pt>
                <c:pt idx="1243">
                  <c:v>86.993860000000012</c:v>
                </c:pt>
                <c:pt idx="1244">
                  <c:v>86.82750999999999</c:v>
                </c:pt>
                <c:pt idx="1245">
                  <c:v>86.814409999999995</c:v>
                </c:pt>
                <c:pt idx="1246">
                  <c:v>86.735469999999992</c:v>
                </c:pt>
                <c:pt idx="1247">
                  <c:v>86.699550000000002</c:v>
                </c:pt>
                <c:pt idx="1248">
                  <c:v>86.734139999999996</c:v>
                </c:pt>
                <c:pt idx="1249">
                  <c:v>86.577799999999996</c:v>
                </c:pt>
                <c:pt idx="1250">
                  <c:v>86.577690000000004</c:v>
                </c:pt>
                <c:pt idx="1251">
                  <c:v>86.559670000000011</c:v>
                </c:pt>
                <c:pt idx="1252">
                  <c:v>86.416839999999993</c:v>
                </c:pt>
                <c:pt idx="1253">
                  <c:v>86.521589999999989</c:v>
                </c:pt>
                <c:pt idx="1254">
                  <c:v>86.508890000000008</c:v>
                </c:pt>
                <c:pt idx="1255">
                  <c:v>86.447640000000007</c:v>
                </c:pt>
                <c:pt idx="1256">
                  <c:v>86.41485999999999</c:v>
                </c:pt>
                <c:pt idx="1257">
                  <c:v>86.302680000000009</c:v>
                </c:pt>
                <c:pt idx="1258">
                  <c:v>86.22359999999999</c:v>
                </c:pt>
                <c:pt idx="1259">
                  <c:v>86.168210000000002</c:v>
                </c:pt>
                <c:pt idx="1260">
                  <c:v>86.188819999999993</c:v>
                </c:pt>
                <c:pt idx="1261">
                  <c:v>86.068080000000009</c:v>
                </c:pt>
                <c:pt idx="1262">
                  <c:v>86.010249999999999</c:v>
                </c:pt>
                <c:pt idx="1263">
                  <c:v>85.99203</c:v>
                </c:pt>
                <c:pt idx="1264">
                  <c:v>85.93374</c:v>
                </c:pt>
                <c:pt idx="1265">
                  <c:v>85.886619999999994</c:v>
                </c:pt>
                <c:pt idx="1266">
                  <c:v>85.766590000000008</c:v>
                </c:pt>
                <c:pt idx="1267">
                  <c:v>85.778739999999999</c:v>
                </c:pt>
                <c:pt idx="1268">
                  <c:v>85.706090000000003</c:v>
                </c:pt>
                <c:pt idx="1269">
                  <c:v>85.590100000000007</c:v>
                </c:pt>
                <c:pt idx="1270">
                  <c:v>85.600960000000001</c:v>
                </c:pt>
                <c:pt idx="1271">
                  <c:v>85.636330000000001</c:v>
                </c:pt>
                <c:pt idx="1272">
                  <c:v>85.54213</c:v>
                </c:pt>
                <c:pt idx="1273">
                  <c:v>85.445830000000001</c:v>
                </c:pt>
                <c:pt idx="1274">
                  <c:v>85.494399999999999</c:v>
                </c:pt>
                <c:pt idx="1275">
                  <c:v>85.328850000000003</c:v>
                </c:pt>
                <c:pt idx="1276">
                  <c:v>85.289770000000004</c:v>
                </c:pt>
                <c:pt idx="1277">
                  <c:v>85.277770000000004</c:v>
                </c:pt>
                <c:pt idx="1278">
                  <c:v>85.233809999999991</c:v>
                </c:pt>
                <c:pt idx="1279">
                  <c:v>85.158079999999998</c:v>
                </c:pt>
                <c:pt idx="1280">
                  <c:v>85.133099999999999</c:v>
                </c:pt>
                <c:pt idx="1281">
                  <c:v>84.976050000000001</c:v>
                </c:pt>
                <c:pt idx="1282">
                  <c:v>84.967730000000003</c:v>
                </c:pt>
                <c:pt idx="1283">
                  <c:v>84.93338</c:v>
                </c:pt>
                <c:pt idx="1284">
                  <c:v>85.044239999999988</c:v>
                </c:pt>
                <c:pt idx="1285">
                  <c:v>84.912999999999997</c:v>
                </c:pt>
                <c:pt idx="1286">
                  <c:v>84.904499999999999</c:v>
                </c:pt>
                <c:pt idx="1287">
                  <c:v>84.824399999999997</c:v>
                </c:pt>
                <c:pt idx="1288">
                  <c:v>84.832950000000011</c:v>
                </c:pt>
                <c:pt idx="1289">
                  <c:v>84.740129999999994</c:v>
                </c:pt>
                <c:pt idx="1290">
                  <c:v>84.656869999999998</c:v>
                </c:pt>
                <c:pt idx="1291">
                  <c:v>84.602090000000004</c:v>
                </c:pt>
                <c:pt idx="1292">
                  <c:v>84.514719999999997</c:v>
                </c:pt>
                <c:pt idx="1293">
                  <c:v>84.504860000000008</c:v>
                </c:pt>
                <c:pt idx="1294">
                  <c:v>84.436840000000004</c:v>
                </c:pt>
                <c:pt idx="1295">
                  <c:v>84.434669999999997</c:v>
                </c:pt>
                <c:pt idx="1296">
                  <c:v>84.330719999999999</c:v>
                </c:pt>
                <c:pt idx="1297">
                  <c:v>84.285379999999989</c:v>
                </c:pt>
                <c:pt idx="1298">
                  <c:v>84.208190000000002</c:v>
                </c:pt>
                <c:pt idx="1299">
                  <c:v>84.202250000000006</c:v>
                </c:pt>
                <c:pt idx="1300">
                  <c:v>84.138320000000007</c:v>
                </c:pt>
                <c:pt idx="1301">
                  <c:v>84.102460000000008</c:v>
                </c:pt>
                <c:pt idx="1302">
                  <c:v>83.98790000000001</c:v>
                </c:pt>
                <c:pt idx="1303">
                  <c:v>83.922159999999991</c:v>
                </c:pt>
                <c:pt idx="1304">
                  <c:v>83.880549999999999</c:v>
                </c:pt>
                <c:pt idx="1305">
                  <c:v>83.831509999999994</c:v>
                </c:pt>
                <c:pt idx="1306">
                  <c:v>83.794300000000007</c:v>
                </c:pt>
                <c:pt idx="1307">
                  <c:v>83.73975999999999</c:v>
                </c:pt>
                <c:pt idx="1308">
                  <c:v>83.651710000000008</c:v>
                </c:pt>
                <c:pt idx="1309">
                  <c:v>83.586010000000002</c:v>
                </c:pt>
                <c:pt idx="1310">
                  <c:v>83.537480000000002</c:v>
                </c:pt>
                <c:pt idx="1311">
                  <c:v>83.559619999999995</c:v>
                </c:pt>
                <c:pt idx="1312">
                  <c:v>83.500010000000003</c:v>
                </c:pt>
                <c:pt idx="1313">
                  <c:v>83.377939999999995</c:v>
                </c:pt>
                <c:pt idx="1314">
                  <c:v>83.485799999999998</c:v>
                </c:pt>
                <c:pt idx="1315">
                  <c:v>83.43235</c:v>
                </c:pt>
                <c:pt idx="1316">
                  <c:v>83.333929999999995</c:v>
                </c:pt>
                <c:pt idx="1317">
                  <c:v>83.33399</c:v>
                </c:pt>
                <c:pt idx="1318">
                  <c:v>83.1738</c:v>
                </c:pt>
                <c:pt idx="1319">
                  <c:v>83.147780000000012</c:v>
                </c:pt>
                <c:pt idx="1320">
                  <c:v>83.106160000000003</c:v>
                </c:pt>
                <c:pt idx="1321">
                  <c:v>83.064760000000007</c:v>
                </c:pt>
                <c:pt idx="1322">
                  <c:v>83.02497000000001</c:v>
                </c:pt>
                <c:pt idx="1323">
                  <c:v>82.910609999999991</c:v>
                </c:pt>
                <c:pt idx="1324">
                  <c:v>82.943520000000007</c:v>
                </c:pt>
                <c:pt idx="1325">
                  <c:v>82.778189999999995</c:v>
                </c:pt>
                <c:pt idx="1326">
                  <c:v>82.783609999999996</c:v>
                </c:pt>
                <c:pt idx="1327">
                  <c:v>82.713419999999999</c:v>
                </c:pt>
                <c:pt idx="1328">
                  <c:v>82.676769999999991</c:v>
                </c:pt>
                <c:pt idx="1329">
                  <c:v>82.671409999999995</c:v>
                </c:pt>
                <c:pt idx="1330">
                  <c:v>82.546329999999998</c:v>
                </c:pt>
                <c:pt idx="1331">
                  <c:v>82.479300000000009</c:v>
                </c:pt>
                <c:pt idx="1332">
                  <c:v>82.4071</c:v>
                </c:pt>
                <c:pt idx="1333">
                  <c:v>82.353369999999998</c:v>
                </c:pt>
                <c:pt idx="1334">
                  <c:v>82.383079999999993</c:v>
                </c:pt>
                <c:pt idx="1335">
                  <c:v>82.278089999999992</c:v>
                </c:pt>
                <c:pt idx="1336">
                  <c:v>82.276920000000004</c:v>
                </c:pt>
                <c:pt idx="1337">
                  <c:v>82.220039999999997</c:v>
                </c:pt>
                <c:pt idx="1338">
                  <c:v>82.101910000000004</c:v>
                </c:pt>
                <c:pt idx="1339">
                  <c:v>82.07332000000001</c:v>
                </c:pt>
                <c:pt idx="1340">
                  <c:v>82.015840000000011</c:v>
                </c:pt>
                <c:pt idx="1341">
                  <c:v>81.95814</c:v>
                </c:pt>
                <c:pt idx="1342">
                  <c:v>81.861279999999994</c:v>
                </c:pt>
                <c:pt idx="1343">
                  <c:v>81.777709999999999</c:v>
                </c:pt>
                <c:pt idx="1344">
                  <c:v>81.908369999999991</c:v>
                </c:pt>
                <c:pt idx="1345">
                  <c:v>81.868579999999994</c:v>
                </c:pt>
                <c:pt idx="1346">
                  <c:v>81.842399999999998</c:v>
                </c:pt>
                <c:pt idx="1347">
                  <c:v>81.754509999999996</c:v>
                </c:pt>
                <c:pt idx="1348">
                  <c:v>81.659449999999993</c:v>
                </c:pt>
                <c:pt idx="1349">
                  <c:v>81.640560000000008</c:v>
                </c:pt>
                <c:pt idx="1350">
                  <c:v>81.53728000000001</c:v>
                </c:pt>
                <c:pt idx="1351">
                  <c:v>81.54392</c:v>
                </c:pt>
                <c:pt idx="1352">
                  <c:v>81.442719999999994</c:v>
                </c:pt>
                <c:pt idx="1353">
                  <c:v>81.467739999999992</c:v>
                </c:pt>
                <c:pt idx="1354">
                  <c:v>81.402320000000003</c:v>
                </c:pt>
                <c:pt idx="1355">
                  <c:v>81.341440000000006</c:v>
                </c:pt>
                <c:pt idx="1356">
                  <c:v>81.33175</c:v>
                </c:pt>
                <c:pt idx="1357">
                  <c:v>81.246319999999997</c:v>
                </c:pt>
                <c:pt idx="1358">
                  <c:v>81.180269999999993</c:v>
                </c:pt>
                <c:pt idx="1359">
                  <c:v>81.129800000000003</c:v>
                </c:pt>
                <c:pt idx="1360">
                  <c:v>81.121799999999993</c:v>
                </c:pt>
                <c:pt idx="1361">
                  <c:v>81.084310000000002</c:v>
                </c:pt>
                <c:pt idx="1362">
                  <c:v>80.988820000000004</c:v>
                </c:pt>
                <c:pt idx="1363">
                  <c:v>80.96951</c:v>
                </c:pt>
                <c:pt idx="1364">
                  <c:v>80.95338000000001</c:v>
                </c:pt>
                <c:pt idx="1365">
                  <c:v>80.926899999999989</c:v>
                </c:pt>
                <c:pt idx="1366">
                  <c:v>80.843890000000002</c:v>
                </c:pt>
                <c:pt idx="1367">
                  <c:v>80.812880000000007</c:v>
                </c:pt>
                <c:pt idx="1368">
                  <c:v>80.743589999999998</c:v>
                </c:pt>
                <c:pt idx="1369">
                  <c:v>80.727670000000003</c:v>
                </c:pt>
                <c:pt idx="1370">
                  <c:v>80.678659999999994</c:v>
                </c:pt>
                <c:pt idx="1371">
                  <c:v>80.642019999999988</c:v>
                </c:pt>
                <c:pt idx="1372">
                  <c:v>80.58447000000001</c:v>
                </c:pt>
                <c:pt idx="1373">
                  <c:v>80.524209999999997</c:v>
                </c:pt>
                <c:pt idx="1374">
                  <c:v>80.516170000000002</c:v>
                </c:pt>
                <c:pt idx="1375">
                  <c:v>80.574690000000004</c:v>
                </c:pt>
                <c:pt idx="1376">
                  <c:v>80.506540000000001</c:v>
                </c:pt>
                <c:pt idx="1377">
                  <c:v>80.443740000000005</c:v>
                </c:pt>
                <c:pt idx="1378">
                  <c:v>80.434280000000001</c:v>
                </c:pt>
                <c:pt idx="1379">
                  <c:v>80.395600000000002</c:v>
                </c:pt>
                <c:pt idx="1380">
                  <c:v>80.295299999999997</c:v>
                </c:pt>
                <c:pt idx="1381">
                  <c:v>80.326120000000003</c:v>
                </c:pt>
                <c:pt idx="1382">
                  <c:v>80.182079999999999</c:v>
                </c:pt>
                <c:pt idx="1383">
                  <c:v>80.146380000000008</c:v>
                </c:pt>
                <c:pt idx="1384">
                  <c:v>80.176430000000011</c:v>
                </c:pt>
                <c:pt idx="1385">
                  <c:v>80.117990000000006</c:v>
                </c:pt>
                <c:pt idx="1386">
                  <c:v>80.049120000000002</c:v>
                </c:pt>
                <c:pt idx="1387">
                  <c:v>79.997410000000002</c:v>
                </c:pt>
                <c:pt idx="1388">
                  <c:v>79.96969</c:v>
                </c:pt>
                <c:pt idx="1389">
                  <c:v>79.904569999999993</c:v>
                </c:pt>
                <c:pt idx="1390">
                  <c:v>79.903269999999992</c:v>
                </c:pt>
                <c:pt idx="1391">
                  <c:v>79.862740000000002</c:v>
                </c:pt>
                <c:pt idx="1392">
                  <c:v>79.800380000000004</c:v>
                </c:pt>
                <c:pt idx="1393">
                  <c:v>79.758650000000003</c:v>
                </c:pt>
                <c:pt idx="1394">
                  <c:v>79.712259999999986</c:v>
                </c:pt>
                <c:pt idx="1395">
                  <c:v>79.669539999999998</c:v>
                </c:pt>
                <c:pt idx="1396">
                  <c:v>79.656620000000004</c:v>
                </c:pt>
                <c:pt idx="1397">
                  <c:v>79.605829999999997</c:v>
                </c:pt>
                <c:pt idx="1398">
                  <c:v>79.519850000000005</c:v>
                </c:pt>
                <c:pt idx="1399">
                  <c:v>79.534549999999996</c:v>
                </c:pt>
                <c:pt idx="1400">
                  <c:v>79.426960000000008</c:v>
                </c:pt>
                <c:pt idx="1401">
                  <c:v>79.472369999999998</c:v>
                </c:pt>
                <c:pt idx="1402">
                  <c:v>79.423209999999997</c:v>
                </c:pt>
                <c:pt idx="1403">
                  <c:v>79.32311</c:v>
                </c:pt>
                <c:pt idx="1404">
                  <c:v>79.285650000000004</c:v>
                </c:pt>
                <c:pt idx="1405">
                  <c:v>79.327640000000002</c:v>
                </c:pt>
                <c:pt idx="1406">
                  <c:v>79.293859999999995</c:v>
                </c:pt>
                <c:pt idx="1407">
                  <c:v>79.243589999999998</c:v>
                </c:pt>
                <c:pt idx="1408">
                  <c:v>79.219129999999993</c:v>
                </c:pt>
                <c:pt idx="1409">
                  <c:v>79.168939999999992</c:v>
                </c:pt>
                <c:pt idx="1410">
                  <c:v>79.119169999999997</c:v>
                </c:pt>
                <c:pt idx="1411">
                  <c:v>79.083600000000004</c:v>
                </c:pt>
                <c:pt idx="1412">
                  <c:v>79.032160000000005</c:v>
                </c:pt>
                <c:pt idx="1413">
                  <c:v>78.946210000000008</c:v>
                </c:pt>
                <c:pt idx="1414">
                  <c:v>78.972970000000004</c:v>
                </c:pt>
                <c:pt idx="1415">
                  <c:v>78.926689999999994</c:v>
                </c:pt>
                <c:pt idx="1416">
                  <c:v>78.890249999999995</c:v>
                </c:pt>
                <c:pt idx="1417">
                  <c:v>78.868039999999993</c:v>
                </c:pt>
                <c:pt idx="1418">
                  <c:v>78.778189999999995</c:v>
                </c:pt>
                <c:pt idx="1419">
                  <c:v>78.731319999999997</c:v>
                </c:pt>
                <c:pt idx="1420">
                  <c:v>78.750749999999996</c:v>
                </c:pt>
                <c:pt idx="1421">
                  <c:v>78.70356000000001</c:v>
                </c:pt>
                <c:pt idx="1422">
                  <c:v>78.648800000000008</c:v>
                </c:pt>
                <c:pt idx="1423">
                  <c:v>78.571879999999993</c:v>
                </c:pt>
                <c:pt idx="1424">
                  <c:v>78.528369999999995</c:v>
                </c:pt>
                <c:pt idx="1425">
                  <c:v>78.487979999999993</c:v>
                </c:pt>
                <c:pt idx="1426">
                  <c:v>78.475369999999998</c:v>
                </c:pt>
                <c:pt idx="1427">
                  <c:v>78.408140000000003</c:v>
                </c:pt>
                <c:pt idx="1428">
                  <c:v>78.402259999999998</c:v>
                </c:pt>
                <c:pt idx="1429">
                  <c:v>78.375920000000008</c:v>
                </c:pt>
                <c:pt idx="1430">
                  <c:v>78.312759999999997</c:v>
                </c:pt>
                <c:pt idx="1431">
                  <c:v>78.275469999999999</c:v>
                </c:pt>
                <c:pt idx="1432">
                  <c:v>78.254080000000002</c:v>
                </c:pt>
                <c:pt idx="1433">
                  <c:v>78.240980000000008</c:v>
                </c:pt>
                <c:pt idx="1434">
                  <c:v>78.166340000000005</c:v>
                </c:pt>
                <c:pt idx="1435">
                  <c:v>78.19201000000001</c:v>
                </c:pt>
                <c:pt idx="1436">
                  <c:v>78.158809999999988</c:v>
                </c:pt>
                <c:pt idx="1437">
                  <c:v>78.112139999999997</c:v>
                </c:pt>
                <c:pt idx="1438">
                  <c:v>78.109570000000005</c:v>
                </c:pt>
                <c:pt idx="1439">
                  <c:v>78.024450000000002</c:v>
                </c:pt>
                <c:pt idx="1440">
                  <c:v>78.012969999999996</c:v>
                </c:pt>
                <c:pt idx="1441">
                  <c:v>77.943390000000008</c:v>
                </c:pt>
                <c:pt idx="1442">
                  <c:v>77.888310000000004</c:v>
                </c:pt>
                <c:pt idx="1443">
                  <c:v>77.837589999999992</c:v>
                </c:pt>
                <c:pt idx="1444">
                  <c:v>77.855579999999989</c:v>
                </c:pt>
                <c:pt idx="1445">
                  <c:v>77.78591999999999</c:v>
                </c:pt>
                <c:pt idx="1446">
                  <c:v>77.796630000000007</c:v>
                </c:pt>
                <c:pt idx="1447">
                  <c:v>77.705579999999998</c:v>
                </c:pt>
                <c:pt idx="1448">
                  <c:v>77.652470000000008</c:v>
                </c:pt>
                <c:pt idx="1449">
                  <c:v>77.632770000000008</c:v>
                </c:pt>
                <c:pt idx="1450">
                  <c:v>77.609870000000001</c:v>
                </c:pt>
                <c:pt idx="1451">
                  <c:v>77.56322999999999</c:v>
                </c:pt>
                <c:pt idx="1452">
                  <c:v>77.533090000000001</c:v>
                </c:pt>
                <c:pt idx="1453">
                  <c:v>77.443920000000006</c:v>
                </c:pt>
                <c:pt idx="1454">
                  <c:v>77.464569999999995</c:v>
                </c:pt>
                <c:pt idx="1455">
                  <c:v>77.388040000000004</c:v>
                </c:pt>
                <c:pt idx="1456">
                  <c:v>77.356110000000001</c:v>
                </c:pt>
                <c:pt idx="1457">
                  <c:v>77.342619999999997</c:v>
                </c:pt>
                <c:pt idx="1458">
                  <c:v>77.308869999999999</c:v>
                </c:pt>
                <c:pt idx="1459">
                  <c:v>77.261319999999998</c:v>
                </c:pt>
                <c:pt idx="1460">
                  <c:v>77.237549999999999</c:v>
                </c:pt>
                <c:pt idx="1461">
                  <c:v>77.190960000000004</c:v>
                </c:pt>
                <c:pt idx="1462">
                  <c:v>77.159520000000001</c:v>
                </c:pt>
                <c:pt idx="1463">
                  <c:v>77.085340000000002</c:v>
                </c:pt>
                <c:pt idx="1464">
                  <c:v>77.105029999999999</c:v>
                </c:pt>
                <c:pt idx="1465">
                  <c:v>77.066770000000005</c:v>
                </c:pt>
                <c:pt idx="1466">
                  <c:v>77.059840000000008</c:v>
                </c:pt>
                <c:pt idx="1467">
                  <c:v>77.048010000000005</c:v>
                </c:pt>
                <c:pt idx="1468">
                  <c:v>76.982369999999989</c:v>
                </c:pt>
                <c:pt idx="1469">
                  <c:v>76.963279999999997</c:v>
                </c:pt>
                <c:pt idx="1470">
                  <c:v>76.873660000000001</c:v>
                </c:pt>
                <c:pt idx="1471">
                  <c:v>76.840950000000007</c:v>
                </c:pt>
                <c:pt idx="1472">
                  <c:v>76.832790000000003</c:v>
                </c:pt>
                <c:pt idx="1473">
                  <c:v>76.796379999999999</c:v>
                </c:pt>
                <c:pt idx="1474">
                  <c:v>76.763590000000008</c:v>
                </c:pt>
                <c:pt idx="1475">
                  <c:v>76.712320000000005</c:v>
                </c:pt>
                <c:pt idx="1476">
                  <c:v>76.722629999999995</c:v>
                </c:pt>
                <c:pt idx="1477">
                  <c:v>76.659320000000008</c:v>
                </c:pt>
                <c:pt idx="1478">
                  <c:v>76.580239999999989</c:v>
                </c:pt>
                <c:pt idx="1479">
                  <c:v>76.601089999999999</c:v>
                </c:pt>
                <c:pt idx="1480">
                  <c:v>76.586759999999998</c:v>
                </c:pt>
                <c:pt idx="1481">
                  <c:v>76.484970000000004</c:v>
                </c:pt>
                <c:pt idx="1482">
                  <c:v>76.482789999999994</c:v>
                </c:pt>
                <c:pt idx="1483">
                  <c:v>76.418199999999999</c:v>
                </c:pt>
                <c:pt idx="1484">
                  <c:v>76.417000000000002</c:v>
                </c:pt>
                <c:pt idx="1485">
                  <c:v>76.402630000000002</c:v>
                </c:pt>
                <c:pt idx="1486">
                  <c:v>76.349990000000005</c:v>
                </c:pt>
                <c:pt idx="1487">
                  <c:v>76.29092</c:v>
                </c:pt>
                <c:pt idx="1488">
                  <c:v>76.27861</c:v>
                </c:pt>
                <c:pt idx="1489">
                  <c:v>76.20535000000001</c:v>
                </c:pt>
                <c:pt idx="1490">
                  <c:v>76.196209999999994</c:v>
                </c:pt>
                <c:pt idx="1491">
                  <c:v>76.158870000000007</c:v>
                </c:pt>
                <c:pt idx="1492">
                  <c:v>76.154479999999992</c:v>
                </c:pt>
                <c:pt idx="1493">
                  <c:v>76.109970000000004</c:v>
                </c:pt>
                <c:pt idx="1494">
                  <c:v>76.071579999999997</c:v>
                </c:pt>
                <c:pt idx="1495">
                  <c:v>76.036329999999992</c:v>
                </c:pt>
                <c:pt idx="1496">
                  <c:v>75.988889999999998</c:v>
                </c:pt>
                <c:pt idx="1497">
                  <c:v>76.018100000000004</c:v>
                </c:pt>
                <c:pt idx="1498">
                  <c:v>75.982619999999997</c:v>
                </c:pt>
                <c:pt idx="1499">
                  <c:v>75.943670000000012</c:v>
                </c:pt>
                <c:pt idx="1500">
                  <c:v>75.897279999999995</c:v>
                </c:pt>
                <c:pt idx="1501">
                  <c:v>75.895780000000002</c:v>
                </c:pt>
                <c:pt idx="1502">
                  <c:v>75.841450000000009</c:v>
                </c:pt>
                <c:pt idx="1503">
                  <c:v>75.794200000000004</c:v>
                </c:pt>
                <c:pt idx="1504">
                  <c:v>75.789749999999998</c:v>
                </c:pt>
                <c:pt idx="1505">
                  <c:v>75.706860000000006</c:v>
                </c:pt>
                <c:pt idx="1506">
                  <c:v>75.715599999999995</c:v>
                </c:pt>
                <c:pt idx="1507">
                  <c:v>75.664709999999999</c:v>
                </c:pt>
                <c:pt idx="1508">
                  <c:v>75.648469999999989</c:v>
                </c:pt>
                <c:pt idx="1509">
                  <c:v>75.611800000000002</c:v>
                </c:pt>
                <c:pt idx="1510">
                  <c:v>75.532399999999996</c:v>
                </c:pt>
                <c:pt idx="1511">
                  <c:v>75.564660000000003</c:v>
                </c:pt>
                <c:pt idx="1512">
                  <c:v>75.434799999999996</c:v>
                </c:pt>
                <c:pt idx="1513">
                  <c:v>75.430729999999997</c:v>
                </c:pt>
                <c:pt idx="1514">
                  <c:v>75.413229999999999</c:v>
                </c:pt>
                <c:pt idx="1515">
                  <c:v>75.404170000000008</c:v>
                </c:pt>
                <c:pt idx="1516">
                  <c:v>75.363849999999999</c:v>
                </c:pt>
                <c:pt idx="1517">
                  <c:v>75.311419999999998</c:v>
                </c:pt>
                <c:pt idx="1518">
                  <c:v>75.2941</c:v>
                </c:pt>
                <c:pt idx="1519">
                  <c:v>75.258380000000002</c:v>
                </c:pt>
                <c:pt idx="1520">
                  <c:v>75.225610000000003</c:v>
                </c:pt>
                <c:pt idx="1521">
                  <c:v>75.189220000000006</c:v>
                </c:pt>
                <c:pt idx="1522">
                  <c:v>75.179360000000003</c:v>
                </c:pt>
                <c:pt idx="1523">
                  <c:v>75.122320000000002</c:v>
                </c:pt>
                <c:pt idx="1524">
                  <c:v>75.069319999999991</c:v>
                </c:pt>
                <c:pt idx="1525">
                  <c:v>75.050350000000009</c:v>
                </c:pt>
                <c:pt idx="1526">
                  <c:v>75.094470000000001</c:v>
                </c:pt>
                <c:pt idx="1527">
                  <c:v>75.110609999999994</c:v>
                </c:pt>
                <c:pt idx="1528">
                  <c:v>75.022559999999999</c:v>
                </c:pt>
                <c:pt idx="1529">
                  <c:v>74.998339999999999</c:v>
                </c:pt>
                <c:pt idx="1530">
                  <c:v>75.000430000000009</c:v>
                </c:pt>
                <c:pt idx="1531">
                  <c:v>74.899679999999989</c:v>
                </c:pt>
                <c:pt idx="1532">
                  <c:v>74.879810000000006</c:v>
                </c:pt>
                <c:pt idx="1533">
                  <c:v>74.886530000000008</c:v>
                </c:pt>
                <c:pt idx="1534">
                  <c:v>74.777369999999991</c:v>
                </c:pt>
                <c:pt idx="1535">
                  <c:v>74.746139999999997</c:v>
                </c:pt>
                <c:pt idx="1536">
                  <c:v>74.736149999999995</c:v>
                </c:pt>
                <c:pt idx="1537">
                  <c:v>74.725020000000001</c:v>
                </c:pt>
                <c:pt idx="1538">
                  <c:v>74.650590000000008</c:v>
                </c:pt>
                <c:pt idx="1539">
                  <c:v>74.662520000000001</c:v>
                </c:pt>
                <c:pt idx="1540">
                  <c:v>74.627940000000009</c:v>
                </c:pt>
                <c:pt idx="1541">
                  <c:v>74.56035</c:v>
                </c:pt>
                <c:pt idx="1542">
                  <c:v>74.56289000000001</c:v>
                </c:pt>
                <c:pt idx="1543">
                  <c:v>74.540319999999994</c:v>
                </c:pt>
                <c:pt idx="1544">
                  <c:v>74.508099999999999</c:v>
                </c:pt>
                <c:pt idx="1545">
                  <c:v>74.513930000000002</c:v>
                </c:pt>
                <c:pt idx="1546">
                  <c:v>74.455590000000001</c:v>
                </c:pt>
                <c:pt idx="1547">
                  <c:v>74.434950000000001</c:v>
                </c:pt>
                <c:pt idx="1548">
                  <c:v>74.361019999999996</c:v>
                </c:pt>
                <c:pt idx="1549">
                  <c:v>74.357619999999997</c:v>
                </c:pt>
                <c:pt idx="1550">
                  <c:v>74.325609999999998</c:v>
                </c:pt>
                <c:pt idx="1551">
                  <c:v>74.241920000000007</c:v>
                </c:pt>
                <c:pt idx="1552">
                  <c:v>74.27337</c:v>
                </c:pt>
                <c:pt idx="1553">
                  <c:v>74.280569999999997</c:v>
                </c:pt>
                <c:pt idx="1554">
                  <c:v>74.200760000000002</c:v>
                </c:pt>
                <c:pt idx="1555">
                  <c:v>74.168130000000005</c:v>
                </c:pt>
                <c:pt idx="1556">
                  <c:v>74.132289999999998</c:v>
                </c:pt>
                <c:pt idx="1557">
                  <c:v>74.164110000000008</c:v>
                </c:pt>
                <c:pt idx="1558">
                  <c:v>74.15204</c:v>
                </c:pt>
                <c:pt idx="1559">
                  <c:v>74.074740000000006</c:v>
                </c:pt>
                <c:pt idx="1560">
                  <c:v>74.075020000000009</c:v>
                </c:pt>
                <c:pt idx="1561">
                  <c:v>74.019899999999993</c:v>
                </c:pt>
                <c:pt idx="1562">
                  <c:v>73.997730000000004</c:v>
                </c:pt>
                <c:pt idx="1563">
                  <c:v>73.962669999999989</c:v>
                </c:pt>
                <c:pt idx="1564">
                  <c:v>73.966290000000001</c:v>
                </c:pt>
                <c:pt idx="1565">
                  <c:v>73.911069999999995</c:v>
                </c:pt>
                <c:pt idx="1566">
                  <c:v>73.873149999999995</c:v>
                </c:pt>
                <c:pt idx="1567">
                  <c:v>73.841139999999996</c:v>
                </c:pt>
                <c:pt idx="1568">
                  <c:v>73.800110000000004</c:v>
                </c:pt>
                <c:pt idx="1569">
                  <c:v>73.781810000000007</c:v>
                </c:pt>
                <c:pt idx="1570">
                  <c:v>73.761420000000001</c:v>
                </c:pt>
                <c:pt idx="1571">
                  <c:v>73.722839999999991</c:v>
                </c:pt>
                <c:pt idx="1572">
                  <c:v>73.687020000000004</c:v>
                </c:pt>
                <c:pt idx="1573">
                  <c:v>73.689969999999988</c:v>
                </c:pt>
                <c:pt idx="1574">
                  <c:v>73.590249999999997</c:v>
                </c:pt>
                <c:pt idx="1575">
                  <c:v>73.64649</c:v>
                </c:pt>
                <c:pt idx="1576">
                  <c:v>73.615760000000009</c:v>
                </c:pt>
                <c:pt idx="1577">
                  <c:v>73.55192000000001</c:v>
                </c:pt>
                <c:pt idx="1578">
                  <c:v>73.540610000000001</c:v>
                </c:pt>
                <c:pt idx="1579">
                  <c:v>73.521050000000002</c:v>
                </c:pt>
                <c:pt idx="1580">
                  <c:v>73.487740000000002</c:v>
                </c:pt>
                <c:pt idx="1581">
                  <c:v>73.430319999999995</c:v>
                </c:pt>
                <c:pt idx="1582">
                  <c:v>73.414999999999992</c:v>
                </c:pt>
                <c:pt idx="1583">
                  <c:v>73.369479999999996</c:v>
                </c:pt>
                <c:pt idx="1584">
                  <c:v>73.35047999999999</c:v>
                </c:pt>
                <c:pt idx="1585">
                  <c:v>73.334710000000001</c:v>
                </c:pt>
                <c:pt idx="1586">
                  <c:v>73.27046</c:v>
                </c:pt>
                <c:pt idx="1587">
                  <c:v>73.283820000000006</c:v>
                </c:pt>
                <c:pt idx="1588">
                  <c:v>73.333510000000004</c:v>
                </c:pt>
                <c:pt idx="1589">
                  <c:v>73.274329999999992</c:v>
                </c:pt>
                <c:pt idx="1590">
                  <c:v>73.23554</c:v>
                </c:pt>
                <c:pt idx="1591">
                  <c:v>73.190389999999994</c:v>
                </c:pt>
                <c:pt idx="1592">
                  <c:v>73.197639999999993</c:v>
                </c:pt>
                <c:pt idx="1593">
                  <c:v>73.14367</c:v>
                </c:pt>
                <c:pt idx="1594">
                  <c:v>73.123959999999997</c:v>
                </c:pt>
                <c:pt idx="1595">
                  <c:v>73.098860000000002</c:v>
                </c:pt>
                <c:pt idx="1596">
                  <c:v>73.081850000000003</c:v>
                </c:pt>
                <c:pt idx="1597">
                  <c:v>73.043340000000001</c:v>
                </c:pt>
                <c:pt idx="1598">
                  <c:v>73.031239999999997</c:v>
                </c:pt>
                <c:pt idx="1599">
                  <c:v>72.918869999999998</c:v>
                </c:pt>
                <c:pt idx="1600">
                  <c:v>72.982549999999989</c:v>
                </c:pt>
                <c:pt idx="1601">
                  <c:v>72.928510000000003</c:v>
                </c:pt>
                <c:pt idx="1602">
                  <c:v>72.87079</c:v>
                </c:pt>
                <c:pt idx="1603">
                  <c:v>72.873570000000001</c:v>
                </c:pt>
                <c:pt idx="1604">
                  <c:v>72.857619999999997</c:v>
                </c:pt>
                <c:pt idx="1605">
                  <c:v>72.806719999999999</c:v>
                </c:pt>
                <c:pt idx="1606">
                  <c:v>72.825890000000001</c:v>
                </c:pt>
                <c:pt idx="1607">
                  <c:v>72.751599999999996</c:v>
                </c:pt>
                <c:pt idx="1608">
                  <c:v>72.721999999999994</c:v>
                </c:pt>
                <c:pt idx="1609">
                  <c:v>72.786060000000006</c:v>
                </c:pt>
                <c:pt idx="1610">
                  <c:v>72.695759999999993</c:v>
                </c:pt>
                <c:pt idx="1611">
                  <c:v>72.704189999999997</c:v>
                </c:pt>
                <c:pt idx="1612">
                  <c:v>72.669920000000005</c:v>
                </c:pt>
                <c:pt idx="1613">
                  <c:v>72.625069999999994</c:v>
                </c:pt>
                <c:pt idx="1614">
                  <c:v>72.619559999999993</c:v>
                </c:pt>
                <c:pt idx="1615">
                  <c:v>72.579619999999991</c:v>
                </c:pt>
                <c:pt idx="1616">
                  <c:v>72.55140999999999</c:v>
                </c:pt>
                <c:pt idx="1617">
                  <c:v>72.544079999999994</c:v>
                </c:pt>
                <c:pt idx="1618">
                  <c:v>72.57929</c:v>
                </c:pt>
                <c:pt idx="1619">
                  <c:v>72.535769999999999</c:v>
                </c:pt>
                <c:pt idx="1620">
                  <c:v>72.515050000000002</c:v>
                </c:pt>
                <c:pt idx="1621">
                  <c:v>72.447810000000004</c:v>
                </c:pt>
                <c:pt idx="1622">
                  <c:v>72.45823</c:v>
                </c:pt>
                <c:pt idx="1623">
                  <c:v>72.372039999999998</c:v>
                </c:pt>
                <c:pt idx="1624">
                  <c:v>72.394849999999991</c:v>
                </c:pt>
                <c:pt idx="1625">
                  <c:v>72.31134999999999</c:v>
                </c:pt>
                <c:pt idx="1626">
                  <c:v>72.296790000000001</c:v>
                </c:pt>
                <c:pt idx="1627">
                  <c:v>72.28877</c:v>
                </c:pt>
                <c:pt idx="1628">
                  <c:v>72.280889999999999</c:v>
                </c:pt>
                <c:pt idx="1629">
                  <c:v>72.27037</c:v>
                </c:pt>
                <c:pt idx="1630">
                  <c:v>72.239609999999999</c:v>
                </c:pt>
                <c:pt idx="1631">
                  <c:v>72.214619999999996</c:v>
                </c:pt>
                <c:pt idx="1632">
                  <c:v>72.171330000000012</c:v>
                </c:pt>
                <c:pt idx="1633">
                  <c:v>72.150170000000003</c:v>
                </c:pt>
                <c:pt idx="1634">
                  <c:v>72.119659999999996</c:v>
                </c:pt>
                <c:pt idx="1635">
                  <c:v>72.141930000000002</c:v>
                </c:pt>
                <c:pt idx="1636">
                  <c:v>72.076160000000002</c:v>
                </c:pt>
                <c:pt idx="1637">
                  <c:v>72.035160000000005</c:v>
                </c:pt>
                <c:pt idx="1638">
                  <c:v>72.00976</c:v>
                </c:pt>
                <c:pt idx="1639">
                  <c:v>71.987609999999989</c:v>
                </c:pt>
                <c:pt idx="1640">
                  <c:v>71.993539999999996</c:v>
                </c:pt>
                <c:pt idx="1641">
                  <c:v>71.973949999999988</c:v>
                </c:pt>
                <c:pt idx="1642">
                  <c:v>71.930900000000008</c:v>
                </c:pt>
                <c:pt idx="1643">
                  <c:v>71.930689999999998</c:v>
                </c:pt>
                <c:pt idx="1644">
                  <c:v>71.928960000000004</c:v>
                </c:pt>
                <c:pt idx="1645">
                  <c:v>71.868749999999991</c:v>
                </c:pt>
                <c:pt idx="1646">
                  <c:v>71.824529999999996</c:v>
                </c:pt>
                <c:pt idx="1647">
                  <c:v>71.802379999999999</c:v>
                </c:pt>
                <c:pt idx="1648">
                  <c:v>71.854160000000007</c:v>
                </c:pt>
                <c:pt idx="1649">
                  <c:v>71.817189999999997</c:v>
                </c:pt>
                <c:pt idx="1650">
                  <c:v>71.798209999999997</c:v>
                </c:pt>
                <c:pt idx="1651">
                  <c:v>71.769280000000009</c:v>
                </c:pt>
                <c:pt idx="1652">
                  <c:v>71.724180000000004</c:v>
                </c:pt>
                <c:pt idx="1653">
                  <c:v>71.721789999999999</c:v>
                </c:pt>
                <c:pt idx="1654">
                  <c:v>71.658799999999999</c:v>
                </c:pt>
                <c:pt idx="1655">
                  <c:v>71.692869999999999</c:v>
                </c:pt>
                <c:pt idx="1656">
                  <c:v>71.613399999999999</c:v>
                </c:pt>
                <c:pt idx="1657">
                  <c:v>71.600440000000006</c:v>
                </c:pt>
                <c:pt idx="1658">
                  <c:v>71.5899</c:v>
                </c:pt>
                <c:pt idx="1659">
                  <c:v>71.555869999999999</c:v>
                </c:pt>
                <c:pt idx="1660">
                  <c:v>71.526949999999999</c:v>
                </c:pt>
                <c:pt idx="1661">
                  <c:v>71.494459999999989</c:v>
                </c:pt>
                <c:pt idx="1662">
                  <c:v>71.483040000000003</c:v>
                </c:pt>
                <c:pt idx="1663">
                  <c:v>71.474969999999999</c:v>
                </c:pt>
                <c:pt idx="1664">
                  <c:v>71.458280000000002</c:v>
                </c:pt>
                <c:pt idx="1665">
                  <c:v>71.47220999999999</c:v>
                </c:pt>
                <c:pt idx="1666">
                  <c:v>71.39555</c:v>
                </c:pt>
                <c:pt idx="1667">
                  <c:v>71.33968999999999</c:v>
                </c:pt>
                <c:pt idx="1668">
                  <c:v>71.358989999999991</c:v>
                </c:pt>
                <c:pt idx="1669">
                  <c:v>71.340170000000001</c:v>
                </c:pt>
                <c:pt idx="1670">
                  <c:v>71.358409999999992</c:v>
                </c:pt>
                <c:pt idx="1671">
                  <c:v>71.275689999999997</c:v>
                </c:pt>
                <c:pt idx="1672">
                  <c:v>71.305220000000006</c:v>
                </c:pt>
                <c:pt idx="1673">
                  <c:v>71.30471</c:v>
                </c:pt>
                <c:pt idx="1674">
                  <c:v>71.214009999999988</c:v>
                </c:pt>
                <c:pt idx="1675">
                  <c:v>71.245260000000002</c:v>
                </c:pt>
                <c:pt idx="1676">
                  <c:v>71.195179999999993</c:v>
                </c:pt>
                <c:pt idx="1677">
                  <c:v>71.225340000000003</c:v>
                </c:pt>
                <c:pt idx="1678">
                  <c:v>71.197060000000008</c:v>
                </c:pt>
                <c:pt idx="1679">
                  <c:v>71.196289999999991</c:v>
                </c:pt>
                <c:pt idx="1680">
                  <c:v>71.155609999999996</c:v>
                </c:pt>
                <c:pt idx="1681">
                  <c:v>71.144760000000005</c:v>
                </c:pt>
                <c:pt idx="1682">
                  <c:v>71.143109999999993</c:v>
                </c:pt>
                <c:pt idx="1683">
                  <c:v>71.125280000000004</c:v>
                </c:pt>
                <c:pt idx="1684">
                  <c:v>71.054540000000003</c:v>
                </c:pt>
                <c:pt idx="1685">
                  <c:v>71.065860000000001</c:v>
                </c:pt>
                <c:pt idx="1686">
                  <c:v>71.029409999999999</c:v>
                </c:pt>
                <c:pt idx="1687">
                  <c:v>70.965369999999993</c:v>
                </c:pt>
                <c:pt idx="1688">
                  <c:v>71.003100000000003</c:v>
                </c:pt>
                <c:pt idx="1689">
                  <c:v>70.98939</c:v>
                </c:pt>
                <c:pt idx="1690">
                  <c:v>70.926970000000011</c:v>
                </c:pt>
                <c:pt idx="1691">
                  <c:v>70.925520000000006</c:v>
                </c:pt>
                <c:pt idx="1692">
                  <c:v>70.915570000000002</c:v>
                </c:pt>
                <c:pt idx="1693">
                  <c:v>70.861229999999992</c:v>
                </c:pt>
                <c:pt idx="1694">
                  <c:v>70.877510000000001</c:v>
                </c:pt>
                <c:pt idx="1695">
                  <c:v>70.851759999999999</c:v>
                </c:pt>
                <c:pt idx="1696">
                  <c:v>70.82526</c:v>
                </c:pt>
                <c:pt idx="1697">
                  <c:v>70.792629999999988</c:v>
                </c:pt>
                <c:pt idx="1698">
                  <c:v>70.811620000000005</c:v>
                </c:pt>
                <c:pt idx="1699">
                  <c:v>70.759359999999987</c:v>
                </c:pt>
                <c:pt idx="1700">
                  <c:v>70.750289999999993</c:v>
                </c:pt>
                <c:pt idx="1701">
                  <c:v>70.731920000000002</c:v>
                </c:pt>
                <c:pt idx="1702">
                  <c:v>70.707370000000012</c:v>
                </c:pt>
                <c:pt idx="1703">
                  <c:v>70.693210000000008</c:v>
                </c:pt>
                <c:pt idx="1704">
                  <c:v>70.720870000000005</c:v>
                </c:pt>
                <c:pt idx="1705">
                  <c:v>70.652090000000001</c:v>
                </c:pt>
                <c:pt idx="1706">
                  <c:v>70.654070000000004</c:v>
                </c:pt>
                <c:pt idx="1707">
                  <c:v>70.605760000000004</c:v>
                </c:pt>
                <c:pt idx="1708">
                  <c:v>70.603970000000004</c:v>
                </c:pt>
                <c:pt idx="1709">
                  <c:v>70.658029999999997</c:v>
                </c:pt>
                <c:pt idx="1710">
                  <c:v>70.634079999999997</c:v>
                </c:pt>
                <c:pt idx="1711">
                  <c:v>70.576089999999994</c:v>
                </c:pt>
                <c:pt idx="1712">
                  <c:v>70.58202</c:v>
                </c:pt>
                <c:pt idx="1713">
                  <c:v>70.558720000000008</c:v>
                </c:pt>
                <c:pt idx="1714">
                  <c:v>70.51003</c:v>
                </c:pt>
                <c:pt idx="1715">
                  <c:v>70.513199999999998</c:v>
                </c:pt>
                <c:pt idx="1716">
                  <c:v>70.483470000000011</c:v>
                </c:pt>
                <c:pt idx="1717">
                  <c:v>70.48163000000001</c:v>
                </c:pt>
                <c:pt idx="1718">
                  <c:v>70.485249999999994</c:v>
                </c:pt>
                <c:pt idx="1719">
                  <c:v>70.44089000000001</c:v>
                </c:pt>
                <c:pt idx="1720">
                  <c:v>70.422620000000009</c:v>
                </c:pt>
                <c:pt idx="1721">
                  <c:v>70.418890000000005</c:v>
                </c:pt>
                <c:pt idx="1722">
                  <c:v>70.404700000000005</c:v>
                </c:pt>
                <c:pt idx="1723">
                  <c:v>70.35839</c:v>
                </c:pt>
                <c:pt idx="1724">
                  <c:v>70.36175999999999</c:v>
                </c:pt>
                <c:pt idx="1725">
                  <c:v>70.387429999999995</c:v>
                </c:pt>
                <c:pt idx="1726">
                  <c:v>70.324590000000001</c:v>
                </c:pt>
                <c:pt idx="1727">
                  <c:v>70.318119999999993</c:v>
                </c:pt>
                <c:pt idx="1728">
                  <c:v>70.302900000000008</c:v>
                </c:pt>
                <c:pt idx="1729">
                  <c:v>70.297820000000002</c:v>
                </c:pt>
                <c:pt idx="1730">
                  <c:v>70.257280000000009</c:v>
                </c:pt>
                <c:pt idx="1731">
                  <c:v>70.238190000000003</c:v>
                </c:pt>
                <c:pt idx="1732">
                  <c:v>70.218770000000006</c:v>
                </c:pt>
                <c:pt idx="1733">
                  <c:v>70.216970000000003</c:v>
                </c:pt>
                <c:pt idx="1734">
                  <c:v>70.14922</c:v>
                </c:pt>
                <c:pt idx="1735">
                  <c:v>70.198990000000009</c:v>
                </c:pt>
                <c:pt idx="1736">
                  <c:v>70.127179999999996</c:v>
                </c:pt>
                <c:pt idx="1737">
                  <c:v>70.129140000000007</c:v>
                </c:pt>
                <c:pt idx="1738">
                  <c:v>70.14049</c:v>
                </c:pt>
                <c:pt idx="1739">
                  <c:v>70.137379999999993</c:v>
                </c:pt>
                <c:pt idx="1740">
                  <c:v>70.103890000000007</c:v>
                </c:pt>
                <c:pt idx="1741">
                  <c:v>70.010429999999999</c:v>
                </c:pt>
                <c:pt idx="1742">
                  <c:v>70.054410000000004</c:v>
                </c:pt>
                <c:pt idx="1743">
                  <c:v>70.10887000000001</c:v>
                </c:pt>
                <c:pt idx="1744">
                  <c:v>69.993579999999994</c:v>
                </c:pt>
                <c:pt idx="1745">
                  <c:v>70.056100000000001</c:v>
                </c:pt>
                <c:pt idx="1746">
                  <c:v>69.974049999999991</c:v>
                </c:pt>
                <c:pt idx="1747">
                  <c:v>69.977940000000004</c:v>
                </c:pt>
                <c:pt idx="1748">
                  <c:v>69.937089999999998</c:v>
                </c:pt>
                <c:pt idx="1749">
                  <c:v>69.928960000000004</c:v>
                </c:pt>
                <c:pt idx="1750">
                  <c:v>69.950500000000005</c:v>
                </c:pt>
                <c:pt idx="1751">
                  <c:v>69.937709999999996</c:v>
                </c:pt>
                <c:pt idx="1752">
                  <c:v>69.910690000000002</c:v>
                </c:pt>
                <c:pt idx="1753">
                  <c:v>69.829769999999996</c:v>
                </c:pt>
                <c:pt idx="1754">
                  <c:v>69.822400000000002</c:v>
                </c:pt>
                <c:pt idx="1755">
                  <c:v>69.836919999999992</c:v>
                </c:pt>
                <c:pt idx="1756">
                  <c:v>69.840310000000002</c:v>
                </c:pt>
                <c:pt idx="1757">
                  <c:v>69.795259999999999</c:v>
                </c:pt>
                <c:pt idx="1758">
                  <c:v>69.779150000000001</c:v>
                </c:pt>
                <c:pt idx="1759">
                  <c:v>69.75179</c:v>
                </c:pt>
                <c:pt idx="1760">
                  <c:v>69.772289999999998</c:v>
                </c:pt>
                <c:pt idx="1761">
                  <c:v>69.740049999999997</c:v>
                </c:pt>
                <c:pt idx="1762">
                  <c:v>69.704009999999997</c:v>
                </c:pt>
                <c:pt idx="1763">
                  <c:v>69.736660000000001</c:v>
                </c:pt>
                <c:pt idx="1764">
                  <c:v>69.730369999999994</c:v>
                </c:pt>
                <c:pt idx="1765">
                  <c:v>69.681950000000001</c:v>
                </c:pt>
                <c:pt idx="1766">
                  <c:v>69.640110000000007</c:v>
                </c:pt>
                <c:pt idx="1767">
                  <c:v>69.653179999999992</c:v>
                </c:pt>
                <c:pt idx="1768">
                  <c:v>69.675940000000011</c:v>
                </c:pt>
                <c:pt idx="1769">
                  <c:v>69.62876</c:v>
                </c:pt>
                <c:pt idx="1770">
                  <c:v>69.638400000000004</c:v>
                </c:pt>
                <c:pt idx="1771">
                  <c:v>69.591910000000013</c:v>
                </c:pt>
                <c:pt idx="1772">
                  <c:v>69.616470000000007</c:v>
                </c:pt>
                <c:pt idx="1773">
                  <c:v>69.51249</c:v>
                </c:pt>
                <c:pt idx="1774">
                  <c:v>69.537009999999995</c:v>
                </c:pt>
                <c:pt idx="1775">
                  <c:v>69.533609999999996</c:v>
                </c:pt>
                <c:pt idx="1776">
                  <c:v>69.479709999999997</c:v>
                </c:pt>
                <c:pt idx="1777">
                  <c:v>69.530069999999995</c:v>
                </c:pt>
                <c:pt idx="1778">
                  <c:v>69.459320000000005</c:v>
                </c:pt>
                <c:pt idx="1779">
                  <c:v>69.507830000000013</c:v>
                </c:pt>
                <c:pt idx="1780">
                  <c:v>69.475120000000004</c:v>
                </c:pt>
                <c:pt idx="1781">
                  <c:v>69.455110000000005</c:v>
                </c:pt>
                <c:pt idx="1782">
                  <c:v>69.432240000000007</c:v>
                </c:pt>
                <c:pt idx="1783">
                  <c:v>69.396990000000002</c:v>
                </c:pt>
                <c:pt idx="1784">
                  <c:v>69.386340000000004</c:v>
                </c:pt>
                <c:pt idx="1785">
                  <c:v>69.372050000000002</c:v>
                </c:pt>
                <c:pt idx="1786">
                  <c:v>69.395920000000004</c:v>
                </c:pt>
                <c:pt idx="1787">
                  <c:v>69.351050000000001</c:v>
                </c:pt>
                <c:pt idx="1788">
                  <c:v>69.288589999999999</c:v>
                </c:pt>
                <c:pt idx="1789">
                  <c:v>69.268380000000008</c:v>
                </c:pt>
                <c:pt idx="1790">
                  <c:v>69.330860000000001</c:v>
                </c:pt>
                <c:pt idx="1791">
                  <c:v>69.287860000000009</c:v>
                </c:pt>
                <c:pt idx="1792">
                  <c:v>69.305909999999997</c:v>
                </c:pt>
                <c:pt idx="1793">
                  <c:v>69.294600000000003</c:v>
                </c:pt>
                <c:pt idx="1794">
                  <c:v>69.229939999999999</c:v>
                </c:pt>
                <c:pt idx="1795">
                  <c:v>69.262820000000005</c:v>
                </c:pt>
                <c:pt idx="1796">
                  <c:v>69.243260000000006</c:v>
                </c:pt>
                <c:pt idx="1797">
                  <c:v>69.214709999999997</c:v>
                </c:pt>
                <c:pt idx="1798">
                  <c:v>69.159760000000006</c:v>
                </c:pt>
                <c:pt idx="1799">
                  <c:v>69.215519999999998</c:v>
                </c:pt>
                <c:pt idx="1800">
                  <c:v>69.231719999999996</c:v>
                </c:pt>
                <c:pt idx="1801">
                  <c:v>69.201620000000005</c:v>
                </c:pt>
                <c:pt idx="1802">
                  <c:v>69.203669999999988</c:v>
                </c:pt>
                <c:pt idx="1803">
                  <c:v>69.162289999999999</c:v>
                </c:pt>
                <c:pt idx="1804">
                  <c:v>69.187719999999999</c:v>
                </c:pt>
                <c:pt idx="1805">
                  <c:v>69.054420000000007</c:v>
                </c:pt>
                <c:pt idx="1806">
                  <c:v>69.084969999999998</c:v>
                </c:pt>
                <c:pt idx="1807">
                  <c:v>69.064589999999995</c:v>
                </c:pt>
                <c:pt idx="1808">
                  <c:v>69.07732</c:v>
                </c:pt>
                <c:pt idx="1809">
                  <c:v>69.079310000000007</c:v>
                </c:pt>
                <c:pt idx="1810">
                  <c:v>69.038110000000003</c:v>
                </c:pt>
                <c:pt idx="1811">
                  <c:v>69.049749999999989</c:v>
                </c:pt>
                <c:pt idx="1812">
                  <c:v>69.046510000000012</c:v>
                </c:pt>
                <c:pt idx="1813">
                  <c:v>69.044420000000002</c:v>
                </c:pt>
                <c:pt idx="1814">
                  <c:v>69.033410000000003</c:v>
                </c:pt>
                <c:pt idx="1815">
                  <c:v>69.012540000000001</c:v>
                </c:pt>
                <c:pt idx="1816">
                  <c:v>68.979929999999996</c:v>
                </c:pt>
                <c:pt idx="1817">
                  <c:v>68.98187999999999</c:v>
                </c:pt>
                <c:pt idx="1818">
                  <c:v>68.981200000000001</c:v>
                </c:pt>
                <c:pt idx="1819">
                  <c:v>68.939039999999991</c:v>
                </c:pt>
                <c:pt idx="1820">
                  <c:v>68.919070000000005</c:v>
                </c:pt>
                <c:pt idx="1821">
                  <c:v>68.960520000000002</c:v>
                </c:pt>
                <c:pt idx="1822">
                  <c:v>68.90531</c:v>
                </c:pt>
                <c:pt idx="1823">
                  <c:v>68.913669999999996</c:v>
                </c:pt>
                <c:pt idx="1824">
                  <c:v>68.929420000000007</c:v>
                </c:pt>
                <c:pt idx="1825">
                  <c:v>68.866339999999994</c:v>
                </c:pt>
                <c:pt idx="1826">
                  <c:v>68.888279999999995</c:v>
                </c:pt>
                <c:pt idx="1827">
                  <c:v>68.829619999999991</c:v>
                </c:pt>
                <c:pt idx="1828">
                  <c:v>68.873530000000002</c:v>
                </c:pt>
                <c:pt idx="1829">
                  <c:v>68.802710000000005</c:v>
                </c:pt>
                <c:pt idx="1830">
                  <c:v>68.833069999999992</c:v>
                </c:pt>
                <c:pt idx="1831">
                  <c:v>68.878720000000001</c:v>
                </c:pt>
                <c:pt idx="1832">
                  <c:v>68.823640000000012</c:v>
                </c:pt>
                <c:pt idx="1833">
                  <c:v>68.81819999999999</c:v>
                </c:pt>
                <c:pt idx="1834">
                  <c:v>68.796419999999998</c:v>
                </c:pt>
                <c:pt idx="1835">
                  <c:v>68.795839999999998</c:v>
                </c:pt>
                <c:pt idx="1836">
                  <c:v>68.783010000000004</c:v>
                </c:pt>
                <c:pt idx="1837">
                  <c:v>68.743440000000007</c:v>
                </c:pt>
                <c:pt idx="1838">
                  <c:v>68.756969999999995</c:v>
                </c:pt>
                <c:pt idx="1839">
                  <c:v>68.739329999999995</c:v>
                </c:pt>
                <c:pt idx="1840">
                  <c:v>68.707630000000009</c:v>
                </c:pt>
                <c:pt idx="1841">
                  <c:v>68.754040000000003</c:v>
                </c:pt>
                <c:pt idx="1842">
                  <c:v>68.695430000000002</c:v>
                </c:pt>
                <c:pt idx="1843">
                  <c:v>68.676739999999995</c:v>
                </c:pt>
                <c:pt idx="1844">
                  <c:v>68.71750999999999</c:v>
                </c:pt>
                <c:pt idx="1845">
                  <c:v>68.65258</c:v>
                </c:pt>
                <c:pt idx="1846">
                  <c:v>68.697770000000006</c:v>
                </c:pt>
                <c:pt idx="1847">
                  <c:v>68.692569999999989</c:v>
                </c:pt>
                <c:pt idx="1848">
                  <c:v>68.66037</c:v>
                </c:pt>
                <c:pt idx="1849">
                  <c:v>68.617010000000008</c:v>
                </c:pt>
                <c:pt idx="1850">
                  <c:v>68.618129999999994</c:v>
                </c:pt>
                <c:pt idx="1851">
                  <c:v>68.632960000000011</c:v>
                </c:pt>
                <c:pt idx="1852">
                  <c:v>68.611820000000009</c:v>
                </c:pt>
                <c:pt idx="1853">
                  <c:v>68.61345</c:v>
                </c:pt>
                <c:pt idx="1854">
                  <c:v>68.624639999999999</c:v>
                </c:pt>
                <c:pt idx="1855">
                  <c:v>68.576040000000006</c:v>
                </c:pt>
                <c:pt idx="1856">
                  <c:v>68.601330000000004</c:v>
                </c:pt>
                <c:pt idx="1857">
                  <c:v>68.559339999999992</c:v>
                </c:pt>
                <c:pt idx="1858">
                  <c:v>68.603639999999999</c:v>
                </c:pt>
                <c:pt idx="1859">
                  <c:v>68.589020000000005</c:v>
                </c:pt>
                <c:pt idx="1860">
                  <c:v>68.620829999999998</c:v>
                </c:pt>
                <c:pt idx="1861">
                  <c:v>68.554749999999999</c:v>
                </c:pt>
                <c:pt idx="1862">
                  <c:v>68.549170000000004</c:v>
                </c:pt>
                <c:pt idx="1863">
                  <c:v>68.521589999999989</c:v>
                </c:pt>
                <c:pt idx="1864">
                  <c:v>68.519990000000007</c:v>
                </c:pt>
                <c:pt idx="1865">
                  <c:v>68.542069999999995</c:v>
                </c:pt>
                <c:pt idx="1866">
                  <c:v>68.526340000000005</c:v>
                </c:pt>
                <c:pt idx="1867">
                  <c:v>68.46893</c:v>
                </c:pt>
                <c:pt idx="1868">
                  <c:v>68.489129999999989</c:v>
                </c:pt>
                <c:pt idx="1869">
                  <c:v>68.443579999999997</c:v>
                </c:pt>
                <c:pt idx="1870">
                  <c:v>68.409689999999998</c:v>
                </c:pt>
                <c:pt idx="1871">
                  <c:v>68.45147</c:v>
                </c:pt>
                <c:pt idx="1872">
                  <c:v>68.432519999999997</c:v>
                </c:pt>
                <c:pt idx="1873">
                  <c:v>68.417590000000004</c:v>
                </c:pt>
                <c:pt idx="1874">
                  <c:v>68.434250000000006</c:v>
                </c:pt>
                <c:pt idx="1875">
                  <c:v>68.427019999999999</c:v>
                </c:pt>
                <c:pt idx="1876">
                  <c:v>68.425959999999989</c:v>
                </c:pt>
                <c:pt idx="1877">
                  <c:v>68.400869999999998</c:v>
                </c:pt>
                <c:pt idx="1878">
                  <c:v>68.395309999999995</c:v>
                </c:pt>
                <c:pt idx="1879">
                  <c:v>68.349740000000011</c:v>
                </c:pt>
                <c:pt idx="1880">
                  <c:v>68.377089999999995</c:v>
                </c:pt>
                <c:pt idx="1881">
                  <c:v>68.372069999999994</c:v>
                </c:pt>
                <c:pt idx="1882">
                  <c:v>68.379899999999992</c:v>
                </c:pt>
                <c:pt idx="1883">
                  <c:v>68.348370000000003</c:v>
                </c:pt>
                <c:pt idx="1884">
                  <c:v>68.324930000000009</c:v>
                </c:pt>
                <c:pt idx="1885">
                  <c:v>68.360249999999994</c:v>
                </c:pt>
                <c:pt idx="1886">
                  <c:v>68.352549999999994</c:v>
                </c:pt>
                <c:pt idx="1887">
                  <c:v>68.361190000000008</c:v>
                </c:pt>
                <c:pt idx="1888">
                  <c:v>68.324750000000009</c:v>
                </c:pt>
                <c:pt idx="1889">
                  <c:v>68.323800000000006</c:v>
                </c:pt>
                <c:pt idx="1890">
                  <c:v>68.292119999999997</c:v>
                </c:pt>
                <c:pt idx="1891">
                  <c:v>68.340300000000013</c:v>
                </c:pt>
                <c:pt idx="1892">
                  <c:v>68.320759999999993</c:v>
                </c:pt>
                <c:pt idx="1893">
                  <c:v>68.308359999999993</c:v>
                </c:pt>
                <c:pt idx="1894">
                  <c:v>68.316789999999997</c:v>
                </c:pt>
                <c:pt idx="1895">
                  <c:v>68.307779999999994</c:v>
                </c:pt>
                <c:pt idx="1896">
                  <c:v>68.266620000000003</c:v>
                </c:pt>
                <c:pt idx="1897">
                  <c:v>68.317390000000003</c:v>
                </c:pt>
                <c:pt idx="1898">
                  <c:v>68.291889999999995</c:v>
                </c:pt>
                <c:pt idx="1899">
                  <c:v>68.234859999999998</c:v>
                </c:pt>
                <c:pt idx="1900">
                  <c:v>68.232929999999996</c:v>
                </c:pt>
                <c:pt idx="1901">
                  <c:v>68.248199999999997</c:v>
                </c:pt>
                <c:pt idx="1902">
                  <c:v>68.230630000000005</c:v>
                </c:pt>
                <c:pt idx="1903">
                  <c:v>68.179069999999996</c:v>
                </c:pt>
                <c:pt idx="1904">
                  <c:v>68.22372</c:v>
                </c:pt>
                <c:pt idx="1905">
                  <c:v>68.226669999999999</c:v>
                </c:pt>
                <c:pt idx="1906">
                  <c:v>68.210059999999999</c:v>
                </c:pt>
                <c:pt idx="1907">
                  <c:v>68.21866</c:v>
                </c:pt>
                <c:pt idx="1908">
                  <c:v>68.216229999999996</c:v>
                </c:pt>
                <c:pt idx="1909">
                  <c:v>68.233539999999991</c:v>
                </c:pt>
                <c:pt idx="1910">
                  <c:v>68.195969999999988</c:v>
                </c:pt>
                <c:pt idx="1911">
                  <c:v>68.250710000000012</c:v>
                </c:pt>
                <c:pt idx="1912">
                  <c:v>68.230350000000001</c:v>
                </c:pt>
                <c:pt idx="1913">
                  <c:v>68.190459999999987</c:v>
                </c:pt>
                <c:pt idx="1914">
                  <c:v>68.18383</c:v>
                </c:pt>
                <c:pt idx="1915">
                  <c:v>68.196719999999999</c:v>
                </c:pt>
                <c:pt idx="1916">
                  <c:v>68.218070000000012</c:v>
                </c:pt>
                <c:pt idx="1917">
                  <c:v>68.183689999999999</c:v>
                </c:pt>
                <c:pt idx="1918">
                  <c:v>68.148360000000011</c:v>
                </c:pt>
                <c:pt idx="1919">
                  <c:v>68.140709999999999</c:v>
                </c:pt>
                <c:pt idx="1920">
                  <c:v>68.145209999999992</c:v>
                </c:pt>
                <c:pt idx="1921">
                  <c:v>68.135059999999996</c:v>
                </c:pt>
                <c:pt idx="1922">
                  <c:v>68.164779999999993</c:v>
                </c:pt>
                <c:pt idx="1923">
                  <c:v>68.194870000000009</c:v>
                </c:pt>
                <c:pt idx="1924">
                  <c:v>68.147199999999998</c:v>
                </c:pt>
                <c:pt idx="1925">
                  <c:v>68.156459999999996</c:v>
                </c:pt>
                <c:pt idx="1926">
                  <c:v>68.165509999999998</c:v>
                </c:pt>
                <c:pt idx="1927">
                  <c:v>68.103049999999996</c:v>
                </c:pt>
                <c:pt idx="1928">
                  <c:v>68.140690000000006</c:v>
                </c:pt>
                <c:pt idx="1929">
                  <c:v>68.103269999999995</c:v>
                </c:pt>
                <c:pt idx="1930">
                  <c:v>68.087289999999996</c:v>
                </c:pt>
                <c:pt idx="1931">
                  <c:v>68.107849999999999</c:v>
                </c:pt>
                <c:pt idx="1932">
                  <c:v>68.122320000000002</c:v>
                </c:pt>
                <c:pt idx="1933">
                  <c:v>68.117199999999997</c:v>
                </c:pt>
                <c:pt idx="1934">
                  <c:v>68.15316</c:v>
                </c:pt>
                <c:pt idx="1935">
                  <c:v>68.122630000000001</c:v>
                </c:pt>
                <c:pt idx="1936">
                  <c:v>68.14873</c:v>
                </c:pt>
                <c:pt idx="1937">
                  <c:v>68.121440000000007</c:v>
                </c:pt>
                <c:pt idx="1938">
                  <c:v>68.125469999999993</c:v>
                </c:pt>
                <c:pt idx="1939">
                  <c:v>68.116860000000003</c:v>
                </c:pt>
                <c:pt idx="1940">
                  <c:v>68.060869999999994</c:v>
                </c:pt>
                <c:pt idx="1941">
                  <c:v>68.114099999999993</c:v>
                </c:pt>
                <c:pt idx="1942">
                  <c:v>68.098770000000002</c:v>
                </c:pt>
                <c:pt idx="1943">
                  <c:v>68.099629999999991</c:v>
                </c:pt>
                <c:pt idx="1944">
                  <c:v>68.168409999999994</c:v>
                </c:pt>
                <c:pt idx="1945">
                  <c:v>68.046129999999991</c:v>
                </c:pt>
                <c:pt idx="1946">
                  <c:v>68.108900000000006</c:v>
                </c:pt>
                <c:pt idx="1947">
                  <c:v>68.112400000000008</c:v>
                </c:pt>
                <c:pt idx="1948">
                  <c:v>68.08077999999999</c:v>
                </c:pt>
                <c:pt idx="1949">
                  <c:v>68.072959999999995</c:v>
                </c:pt>
                <c:pt idx="1950">
                  <c:v>68.088290000000001</c:v>
                </c:pt>
                <c:pt idx="1951">
                  <c:v>68.154969999999992</c:v>
                </c:pt>
                <c:pt idx="1952">
                  <c:v>68.109300000000005</c:v>
                </c:pt>
                <c:pt idx="1953">
                  <c:v>68.123000000000005</c:v>
                </c:pt>
                <c:pt idx="1954">
                  <c:v>68.078379999999996</c:v>
                </c:pt>
                <c:pt idx="1955">
                  <c:v>68.105170000000001</c:v>
                </c:pt>
                <c:pt idx="1956">
                  <c:v>68.099410000000006</c:v>
                </c:pt>
                <c:pt idx="1957">
                  <c:v>68.082589999999996</c:v>
                </c:pt>
                <c:pt idx="1958">
                  <c:v>68.090189999999993</c:v>
                </c:pt>
                <c:pt idx="1959">
                  <c:v>68.082350000000005</c:v>
                </c:pt>
                <c:pt idx="1960">
                  <c:v>68.101330000000004</c:v>
                </c:pt>
                <c:pt idx="1961">
                  <c:v>68.083430000000007</c:v>
                </c:pt>
                <c:pt idx="1962">
                  <c:v>68.054729999999992</c:v>
                </c:pt>
                <c:pt idx="1963">
                  <c:v>68.073529999999991</c:v>
                </c:pt>
                <c:pt idx="1964">
                  <c:v>68.057999999999993</c:v>
                </c:pt>
                <c:pt idx="1965">
                  <c:v>68.081459999999993</c:v>
                </c:pt>
                <c:pt idx="1966">
                  <c:v>68.093249999999998</c:v>
                </c:pt>
                <c:pt idx="1967">
                  <c:v>68.072270000000003</c:v>
                </c:pt>
                <c:pt idx="1968">
                  <c:v>68.053979999999996</c:v>
                </c:pt>
                <c:pt idx="1969">
                  <c:v>68.066289999999995</c:v>
                </c:pt>
                <c:pt idx="1970">
                  <c:v>68.02937</c:v>
                </c:pt>
                <c:pt idx="1971">
                  <c:v>68.080199999999991</c:v>
                </c:pt>
                <c:pt idx="1972">
                  <c:v>68.089330000000004</c:v>
                </c:pt>
                <c:pt idx="1973">
                  <c:v>68.074399999999997</c:v>
                </c:pt>
                <c:pt idx="1974">
                  <c:v>68.114220000000003</c:v>
                </c:pt>
                <c:pt idx="1975">
                  <c:v>68.084420000000009</c:v>
                </c:pt>
                <c:pt idx="1976">
                  <c:v>68.086930000000009</c:v>
                </c:pt>
                <c:pt idx="1977">
                  <c:v>68.065740000000005</c:v>
                </c:pt>
                <c:pt idx="1978">
                  <c:v>68.105649999999997</c:v>
                </c:pt>
                <c:pt idx="1979">
                  <c:v>68.096699999999998</c:v>
                </c:pt>
                <c:pt idx="1980">
                  <c:v>68.113510000000005</c:v>
                </c:pt>
                <c:pt idx="1981">
                  <c:v>68.005589999999998</c:v>
                </c:pt>
                <c:pt idx="1982">
                  <c:v>68.068939999999998</c:v>
                </c:pt>
                <c:pt idx="1983">
                  <c:v>68.158060000000006</c:v>
                </c:pt>
                <c:pt idx="1984">
                  <c:v>68.090810000000005</c:v>
                </c:pt>
                <c:pt idx="1985">
                  <c:v>68.120350000000002</c:v>
                </c:pt>
                <c:pt idx="1986">
                  <c:v>68.088670000000008</c:v>
                </c:pt>
                <c:pt idx="1987">
                  <c:v>68.114750000000001</c:v>
                </c:pt>
                <c:pt idx="1988">
                  <c:v>68.133009999999999</c:v>
                </c:pt>
                <c:pt idx="1989">
                  <c:v>68.118310000000008</c:v>
                </c:pt>
                <c:pt idx="1990">
                  <c:v>68.102819999999994</c:v>
                </c:pt>
                <c:pt idx="1991">
                  <c:v>68.115729999999999</c:v>
                </c:pt>
                <c:pt idx="1992">
                  <c:v>68.106230000000011</c:v>
                </c:pt>
                <c:pt idx="1993">
                  <c:v>68.071370000000002</c:v>
                </c:pt>
                <c:pt idx="1994">
                  <c:v>68.155529999999999</c:v>
                </c:pt>
                <c:pt idx="1995">
                  <c:v>68.137329999999992</c:v>
                </c:pt>
                <c:pt idx="1996">
                  <c:v>68.09393</c:v>
                </c:pt>
                <c:pt idx="1997">
                  <c:v>68.138370000000009</c:v>
                </c:pt>
                <c:pt idx="1998">
                  <c:v>68.068879999999993</c:v>
                </c:pt>
                <c:pt idx="1999">
                  <c:v>68.137820000000005</c:v>
                </c:pt>
                <c:pt idx="2000">
                  <c:v>68.128680000000003</c:v>
                </c:pt>
                <c:pt idx="2001">
                  <c:v>68.090029999999999</c:v>
                </c:pt>
                <c:pt idx="2002">
                  <c:v>68.123189999999994</c:v>
                </c:pt>
                <c:pt idx="2003">
                  <c:v>68.078990000000005</c:v>
                </c:pt>
                <c:pt idx="2004">
                  <c:v>68.115600000000001</c:v>
                </c:pt>
                <c:pt idx="2005">
                  <c:v>68.165689999999998</c:v>
                </c:pt>
                <c:pt idx="2006">
                  <c:v>68.076830000000001</c:v>
                </c:pt>
                <c:pt idx="2007">
                  <c:v>68.177719999999994</c:v>
                </c:pt>
                <c:pt idx="2008">
                  <c:v>68.103549999999998</c:v>
                </c:pt>
                <c:pt idx="2009">
                  <c:v>68.135619999999989</c:v>
                </c:pt>
                <c:pt idx="2010">
                  <c:v>68.14997000000001</c:v>
                </c:pt>
                <c:pt idx="2011">
                  <c:v>68.17101000000001</c:v>
                </c:pt>
                <c:pt idx="2012">
                  <c:v>68.146300000000011</c:v>
                </c:pt>
                <c:pt idx="2013">
                  <c:v>68.170690000000008</c:v>
                </c:pt>
                <c:pt idx="2014">
                  <c:v>68.177589999999995</c:v>
                </c:pt>
                <c:pt idx="2015">
                  <c:v>68.12724</c:v>
                </c:pt>
                <c:pt idx="2016">
                  <c:v>68.173239999999993</c:v>
                </c:pt>
                <c:pt idx="2017">
                  <c:v>68.19147000000001</c:v>
                </c:pt>
                <c:pt idx="2018">
                  <c:v>68.186849999999993</c:v>
                </c:pt>
                <c:pt idx="2019">
                  <c:v>68.191150000000007</c:v>
                </c:pt>
                <c:pt idx="2020">
                  <c:v>68.170299999999997</c:v>
                </c:pt>
                <c:pt idx="2021">
                  <c:v>68.171819999999997</c:v>
                </c:pt>
                <c:pt idx="2022">
                  <c:v>68.165710000000004</c:v>
                </c:pt>
                <c:pt idx="2023">
                  <c:v>68.185869999999994</c:v>
                </c:pt>
                <c:pt idx="2024">
                  <c:v>68.164349999999999</c:v>
                </c:pt>
                <c:pt idx="2025">
                  <c:v>68.21641000000001</c:v>
                </c:pt>
                <c:pt idx="2026">
                  <c:v>68.19896</c:v>
                </c:pt>
                <c:pt idx="2027">
                  <c:v>68.210930000000005</c:v>
                </c:pt>
                <c:pt idx="2028">
                  <c:v>68.212760000000003</c:v>
                </c:pt>
                <c:pt idx="2029">
                  <c:v>68.22975000000001</c:v>
                </c:pt>
                <c:pt idx="2030">
                  <c:v>68.224000000000004</c:v>
                </c:pt>
                <c:pt idx="2031">
                  <c:v>68.205909999999989</c:v>
                </c:pt>
                <c:pt idx="2032">
                  <c:v>68.233969999999999</c:v>
                </c:pt>
                <c:pt idx="2033">
                  <c:v>68.273399999999995</c:v>
                </c:pt>
                <c:pt idx="2034">
                  <c:v>68.273959999999988</c:v>
                </c:pt>
                <c:pt idx="2035">
                  <c:v>68.22475</c:v>
                </c:pt>
                <c:pt idx="2036">
                  <c:v>68.232780000000005</c:v>
                </c:pt>
                <c:pt idx="2037">
                  <c:v>68.271070000000009</c:v>
                </c:pt>
                <c:pt idx="2038">
                  <c:v>68.267039999999994</c:v>
                </c:pt>
                <c:pt idx="2039">
                  <c:v>68.234899999999996</c:v>
                </c:pt>
                <c:pt idx="2040">
                  <c:v>68.29401</c:v>
                </c:pt>
                <c:pt idx="2041">
                  <c:v>68.24848999999999</c:v>
                </c:pt>
                <c:pt idx="2042">
                  <c:v>68.312709999999996</c:v>
                </c:pt>
                <c:pt idx="2043">
                  <c:v>68.259129999999999</c:v>
                </c:pt>
                <c:pt idx="2044">
                  <c:v>68.343919999999997</c:v>
                </c:pt>
                <c:pt idx="2045">
                  <c:v>68.331109999999995</c:v>
                </c:pt>
                <c:pt idx="2046">
                  <c:v>68.318359999999998</c:v>
                </c:pt>
                <c:pt idx="2047">
                  <c:v>68.298940000000002</c:v>
                </c:pt>
                <c:pt idx="2048">
                  <c:v>68.329249999999988</c:v>
                </c:pt>
                <c:pt idx="2049">
                  <c:v>68.348510000000005</c:v>
                </c:pt>
                <c:pt idx="2050">
                  <c:v>68.329070000000002</c:v>
                </c:pt>
                <c:pt idx="2051">
                  <c:v>68.325510000000008</c:v>
                </c:pt>
                <c:pt idx="2052">
                  <c:v>68.329490000000007</c:v>
                </c:pt>
                <c:pt idx="2053">
                  <c:v>68.370059999999995</c:v>
                </c:pt>
                <c:pt idx="2054">
                  <c:v>68.418800000000005</c:v>
                </c:pt>
                <c:pt idx="2055">
                  <c:v>68.349959999999996</c:v>
                </c:pt>
                <c:pt idx="2056">
                  <c:v>68.390069999999994</c:v>
                </c:pt>
                <c:pt idx="2057">
                  <c:v>68.409679999999994</c:v>
                </c:pt>
                <c:pt idx="2058">
                  <c:v>68.328389999999999</c:v>
                </c:pt>
                <c:pt idx="2059">
                  <c:v>68.382369999999995</c:v>
                </c:pt>
                <c:pt idx="2060">
                  <c:v>68.387039999999999</c:v>
                </c:pt>
                <c:pt idx="2061">
                  <c:v>68.447320000000005</c:v>
                </c:pt>
                <c:pt idx="2062">
                  <c:v>68.396139999999988</c:v>
                </c:pt>
                <c:pt idx="2063">
                  <c:v>68.442100000000011</c:v>
                </c:pt>
                <c:pt idx="2064">
                  <c:v>68.453730000000007</c:v>
                </c:pt>
                <c:pt idx="2065">
                  <c:v>68.400909999999996</c:v>
                </c:pt>
                <c:pt idx="2066">
                  <c:v>68.439639999999997</c:v>
                </c:pt>
                <c:pt idx="2067">
                  <c:v>68.422209999999993</c:v>
                </c:pt>
                <c:pt idx="2068">
                  <c:v>68.496729999999999</c:v>
                </c:pt>
                <c:pt idx="2069">
                  <c:v>68.471939999999989</c:v>
                </c:pt>
                <c:pt idx="2070">
                  <c:v>68.47954</c:v>
                </c:pt>
                <c:pt idx="2071">
                  <c:v>68.515740000000008</c:v>
                </c:pt>
                <c:pt idx="2072">
                  <c:v>68.501660000000001</c:v>
                </c:pt>
                <c:pt idx="2073">
                  <c:v>68.534449999999993</c:v>
                </c:pt>
                <c:pt idx="2074">
                  <c:v>68.533789999999996</c:v>
                </c:pt>
                <c:pt idx="2075">
                  <c:v>68.52758</c:v>
                </c:pt>
                <c:pt idx="2076">
                  <c:v>68.514859999999999</c:v>
                </c:pt>
                <c:pt idx="2077">
                  <c:v>68.558750000000003</c:v>
                </c:pt>
                <c:pt idx="2078">
                  <c:v>68.565799999999996</c:v>
                </c:pt>
                <c:pt idx="2079">
                  <c:v>68.550020000000004</c:v>
                </c:pt>
                <c:pt idx="2080">
                  <c:v>68.570689999999999</c:v>
                </c:pt>
                <c:pt idx="2081">
                  <c:v>68.580859999999987</c:v>
                </c:pt>
                <c:pt idx="2082">
                  <c:v>68.576509999999999</c:v>
                </c:pt>
                <c:pt idx="2083">
                  <c:v>68.594530000000006</c:v>
                </c:pt>
                <c:pt idx="2084">
                  <c:v>68.571759999999998</c:v>
                </c:pt>
                <c:pt idx="2085">
                  <c:v>68.573390000000003</c:v>
                </c:pt>
                <c:pt idx="2086">
                  <c:v>68.557110000000009</c:v>
                </c:pt>
                <c:pt idx="2087">
                  <c:v>68.586780000000005</c:v>
                </c:pt>
                <c:pt idx="2088">
                  <c:v>68.613640000000004</c:v>
                </c:pt>
                <c:pt idx="2089">
                  <c:v>68.632750000000001</c:v>
                </c:pt>
                <c:pt idx="2090">
                  <c:v>68.614449999999991</c:v>
                </c:pt>
                <c:pt idx="2091">
                  <c:v>68.618090000000009</c:v>
                </c:pt>
                <c:pt idx="2092">
                  <c:v>68.72345</c:v>
                </c:pt>
                <c:pt idx="2093">
                  <c:v>68.69538</c:v>
                </c:pt>
                <c:pt idx="2094">
                  <c:v>68.669550000000001</c:v>
                </c:pt>
                <c:pt idx="2095">
                  <c:v>68.662909999999997</c:v>
                </c:pt>
                <c:pt idx="2096">
                  <c:v>68.738499999999988</c:v>
                </c:pt>
                <c:pt idx="2097">
                  <c:v>68.715739999999997</c:v>
                </c:pt>
                <c:pt idx="2098">
                  <c:v>68.73617999999999</c:v>
                </c:pt>
                <c:pt idx="2099">
                  <c:v>68.695900000000009</c:v>
                </c:pt>
                <c:pt idx="2100">
                  <c:v>68.756200000000007</c:v>
                </c:pt>
                <c:pt idx="2101">
                  <c:v>68.747440000000012</c:v>
                </c:pt>
                <c:pt idx="2102">
                  <c:v>68.756410000000002</c:v>
                </c:pt>
                <c:pt idx="2103">
                  <c:v>68.832430000000002</c:v>
                </c:pt>
                <c:pt idx="2104">
                  <c:v>68.768460000000005</c:v>
                </c:pt>
                <c:pt idx="2105">
                  <c:v>68.772100000000009</c:v>
                </c:pt>
                <c:pt idx="2106">
                  <c:v>68.84657</c:v>
                </c:pt>
                <c:pt idx="2107">
                  <c:v>68.855100000000007</c:v>
                </c:pt>
                <c:pt idx="2108">
                  <c:v>68.807910000000007</c:v>
                </c:pt>
                <c:pt idx="2109">
                  <c:v>68.855360000000005</c:v>
                </c:pt>
                <c:pt idx="2110">
                  <c:v>68.851689999999991</c:v>
                </c:pt>
                <c:pt idx="2111">
                  <c:v>68.880989999999997</c:v>
                </c:pt>
                <c:pt idx="2112">
                  <c:v>68.895129999999995</c:v>
                </c:pt>
                <c:pt idx="2113">
                  <c:v>68.94192000000001</c:v>
                </c:pt>
                <c:pt idx="2114">
                  <c:v>68.923310000000001</c:v>
                </c:pt>
                <c:pt idx="2115">
                  <c:v>68.952650000000006</c:v>
                </c:pt>
                <c:pt idx="2116">
                  <c:v>68.94211</c:v>
                </c:pt>
                <c:pt idx="2117">
                  <c:v>68.913030000000006</c:v>
                </c:pt>
                <c:pt idx="2118">
                  <c:v>68.990229999999997</c:v>
                </c:pt>
                <c:pt idx="2119">
                  <c:v>68.926850000000002</c:v>
                </c:pt>
                <c:pt idx="2120">
                  <c:v>68.981650000000002</c:v>
                </c:pt>
                <c:pt idx="2121">
                  <c:v>69.038910000000001</c:v>
                </c:pt>
                <c:pt idx="2122">
                  <c:v>69.036720000000003</c:v>
                </c:pt>
                <c:pt idx="2123">
                  <c:v>69.055520000000001</c:v>
                </c:pt>
                <c:pt idx="2124">
                  <c:v>69.054609999999997</c:v>
                </c:pt>
                <c:pt idx="2125">
                  <c:v>69.067909999999998</c:v>
                </c:pt>
                <c:pt idx="2126">
                  <c:v>69.073830000000001</c:v>
                </c:pt>
                <c:pt idx="2127">
                  <c:v>69.031499999999994</c:v>
                </c:pt>
                <c:pt idx="2128">
                  <c:v>69.106929999999991</c:v>
                </c:pt>
                <c:pt idx="2129">
                  <c:v>69.105189999999993</c:v>
                </c:pt>
                <c:pt idx="2130">
                  <c:v>69.072710000000001</c:v>
                </c:pt>
                <c:pt idx="2131">
                  <c:v>69.131929999999997</c:v>
                </c:pt>
                <c:pt idx="2132">
                  <c:v>69.143069999999994</c:v>
                </c:pt>
                <c:pt idx="2133">
                  <c:v>69.142859999999999</c:v>
                </c:pt>
                <c:pt idx="2134">
                  <c:v>69.18974</c:v>
                </c:pt>
                <c:pt idx="2135">
                  <c:v>69.14106000000001</c:v>
                </c:pt>
                <c:pt idx="2136">
                  <c:v>69.182249999999996</c:v>
                </c:pt>
                <c:pt idx="2137">
                  <c:v>69.240319999999997</c:v>
                </c:pt>
                <c:pt idx="2138">
                  <c:v>69.212829999999997</c:v>
                </c:pt>
                <c:pt idx="2139">
                  <c:v>69.22032999999999</c:v>
                </c:pt>
                <c:pt idx="2140">
                  <c:v>69.239930000000001</c:v>
                </c:pt>
                <c:pt idx="2141">
                  <c:v>69.258890000000008</c:v>
                </c:pt>
                <c:pt idx="2142">
                  <c:v>69.293359999999993</c:v>
                </c:pt>
                <c:pt idx="2143">
                  <c:v>69.271529999999998</c:v>
                </c:pt>
                <c:pt idx="2144">
                  <c:v>69.332309999999993</c:v>
                </c:pt>
                <c:pt idx="2145">
                  <c:v>69.334029999999998</c:v>
                </c:pt>
                <c:pt idx="2146">
                  <c:v>69.331829999999997</c:v>
                </c:pt>
                <c:pt idx="2147">
                  <c:v>69.346309999999988</c:v>
                </c:pt>
                <c:pt idx="2148">
                  <c:v>69.406829999999999</c:v>
                </c:pt>
                <c:pt idx="2149">
                  <c:v>69.39076</c:v>
                </c:pt>
                <c:pt idx="2150">
                  <c:v>69.384020000000007</c:v>
                </c:pt>
                <c:pt idx="2151">
                  <c:v>69.423609999999996</c:v>
                </c:pt>
                <c:pt idx="2152">
                  <c:v>69.461770000000001</c:v>
                </c:pt>
                <c:pt idx="2153">
                  <c:v>69.43410999999999</c:v>
                </c:pt>
                <c:pt idx="2154">
                  <c:v>69.456720000000004</c:v>
                </c:pt>
                <c:pt idx="2155">
                  <c:v>69.468150000000009</c:v>
                </c:pt>
                <c:pt idx="2156">
                  <c:v>69.472380000000001</c:v>
                </c:pt>
                <c:pt idx="2157">
                  <c:v>69.509739999999994</c:v>
                </c:pt>
                <c:pt idx="2158">
                  <c:v>69.505559999999988</c:v>
                </c:pt>
                <c:pt idx="2159">
                  <c:v>69.53043000000001</c:v>
                </c:pt>
                <c:pt idx="2160">
                  <c:v>69.524259999999998</c:v>
                </c:pt>
                <c:pt idx="2161">
                  <c:v>69.523030000000006</c:v>
                </c:pt>
                <c:pt idx="2162">
                  <c:v>69.554969999999997</c:v>
                </c:pt>
                <c:pt idx="2163">
                  <c:v>69.561090000000007</c:v>
                </c:pt>
                <c:pt idx="2164">
                  <c:v>69.573070000000001</c:v>
                </c:pt>
                <c:pt idx="2165">
                  <c:v>69.604550000000003</c:v>
                </c:pt>
                <c:pt idx="2166">
                  <c:v>69.614069999999998</c:v>
                </c:pt>
                <c:pt idx="2167">
                  <c:v>69.651499999999999</c:v>
                </c:pt>
                <c:pt idx="2168">
                  <c:v>69.633979999999994</c:v>
                </c:pt>
                <c:pt idx="2169">
                  <c:v>69.686059999999998</c:v>
                </c:pt>
                <c:pt idx="2170">
                  <c:v>69.663449999999997</c:v>
                </c:pt>
                <c:pt idx="2171">
                  <c:v>69.792010000000005</c:v>
                </c:pt>
                <c:pt idx="2172">
                  <c:v>69.74333</c:v>
                </c:pt>
                <c:pt idx="2173">
                  <c:v>69.797849999999997</c:v>
                </c:pt>
                <c:pt idx="2174">
                  <c:v>69.76382000000001</c:v>
                </c:pt>
                <c:pt idx="2175">
                  <c:v>69.75336999999999</c:v>
                </c:pt>
                <c:pt idx="2176">
                  <c:v>69.793379999999999</c:v>
                </c:pt>
                <c:pt idx="2177">
                  <c:v>69.828789999999998</c:v>
                </c:pt>
                <c:pt idx="2178">
                  <c:v>69.848110000000005</c:v>
                </c:pt>
                <c:pt idx="2179">
                  <c:v>69.842399999999998</c:v>
                </c:pt>
                <c:pt idx="2180">
                  <c:v>69.83766</c:v>
                </c:pt>
                <c:pt idx="2181">
                  <c:v>69.943939999999998</c:v>
                </c:pt>
                <c:pt idx="2182">
                  <c:v>69.886409999999998</c:v>
                </c:pt>
                <c:pt idx="2183">
                  <c:v>69.928929999999994</c:v>
                </c:pt>
                <c:pt idx="2184">
                  <c:v>69.917180000000002</c:v>
                </c:pt>
                <c:pt idx="2185">
                  <c:v>69.925460000000001</c:v>
                </c:pt>
                <c:pt idx="2186">
                  <c:v>69.992499999999993</c:v>
                </c:pt>
                <c:pt idx="2187">
                  <c:v>69.99203</c:v>
                </c:pt>
                <c:pt idx="2188">
                  <c:v>70.02458</c:v>
                </c:pt>
                <c:pt idx="2189">
                  <c:v>70.054220000000001</c:v>
                </c:pt>
                <c:pt idx="2190">
                  <c:v>70.071809999999999</c:v>
                </c:pt>
                <c:pt idx="2191">
                  <c:v>70.073149999999998</c:v>
                </c:pt>
                <c:pt idx="2192">
                  <c:v>70.07208</c:v>
                </c:pt>
                <c:pt idx="2193">
                  <c:v>70.038569999999993</c:v>
                </c:pt>
                <c:pt idx="2194">
                  <c:v>70.156090000000006</c:v>
                </c:pt>
                <c:pt idx="2195">
                  <c:v>70.165759999999992</c:v>
                </c:pt>
                <c:pt idx="2196">
                  <c:v>70.145559999999989</c:v>
                </c:pt>
                <c:pt idx="2197">
                  <c:v>70.184839999999994</c:v>
                </c:pt>
                <c:pt idx="2198">
                  <c:v>70.185739999999996</c:v>
                </c:pt>
                <c:pt idx="2199">
                  <c:v>70.256159999999994</c:v>
                </c:pt>
                <c:pt idx="2200">
                  <c:v>70.278440000000003</c:v>
                </c:pt>
                <c:pt idx="2201">
                  <c:v>70.26249</c:v>
                </c:pt>
                <c:pt idx="2202">
                  <c:v>70.320650000000001</c:v>
                </c:pt>
                <c:pt idx="2203">
                  <c:v>70.29440000000001</c:v>
                </c:pt>
                <c:pt idx="2204">
                  <c:v>70.338200000000001</c:v>
                </c:pt>
                <c:pt idx="2205">
                  <c:v>70.33954</c:v>
                </c:pt>
                <c:pt idx="2206">
                  <c:v>70.376179999999991</c:v>
                </c:pt>
                <c:pt idx="2207">
                  <c:v>70.344009999999997</c:v>
                </c:pt>
                <c:pt idx="2208">
                  <c:v>70.37621</c:v>
                </c:pt>
                <c:pt idx="2209">
                  <c:v>70.404330000000002</c:v>
                </c:pt>
                <c:pt idx="2210">
                  <c:v>70.493490000000008</c:v>
                </c:pt>
                <c:pt idx="2211">
                  <c:v>70.471130000000002</c:v>
                </c:pt>
                <c:pt idx="2212">
                  <c:v>70.470569999999995</c:v>
                </c:pt>
                <c:pt idx="2213">
                  <c:v>70.52946</c:v>
                </c:pt>
                <c:pt idx="2214">
                  <c:v>70.498149999999995</c:v>
                </c:pt>
                <c:pt idx="2215">
                  <c:v>70.594530000000006</c:v>
                </c:pt>
                <c:pt idx="2216">
                  <c:v>70.566590000000005</c:v>
                </c:pt>
                <c:pt idx="2217">
                  <c:v>70.583259999999996</c:v>
                </c:pt>
                <c:pt idx="2218">
                  <c:v>70.586590000000001</c:v>
                </c:pt>
                <c:pt idx="2219">
                  <c:v>70.651560000000003</c:v>
                </c:pt>
                <c:pt idx="2220">
                  <c:v>70.667060000000006</c:v>
                </c:pt>
                <c:pt idx="2221">
                  <c:v>70.645379999999989</c:v>
                </c:pt>
                <c:pt idx="2222">
                  <c:v>70.684420000000003</c:v>
                </c:pt>
                <c:pt idx="2223">
                  <c:v>70.700680000000006</c:v>
                </c:pt>
                <c:pt idx="2224">
                  <c:v>70.737320000000011</c:v>
                </c:pt>
                <c:pt idx="2225">
                  <c:v>70.756810000000002</c:v>
                </c:pt>
                <c:pt idx="2226">
                  <c:v>70.799089999999993</c:v>
                </c:pt>
                <c:pt idx="2227">
                  <c:v>70.815190000000001</c:v>
                </c:pt>
                <c:pt idx="2228">
                  <c:v>70.789529999999999</c:v>
                </c:pt>
                <c:pt idx="2229">
                  <c:v>70.840959999999995</c:v>
                </c:pt>
                <c:pt idx="2230">
                  <c:v>70.839870000000005</c:v>
                </c:pt>
                <c:pt idx="2231">
                  <c:v>70.882589999999993</c:v>
                </c:pt>
                <c:pt idx="2232">
                  <c:v>70.890140000000002</c:v>
                </c:pt>
                <c:pt idx="2233">
                  <c:v>70.908739999999995</c:v>
                </c:pt>
                <c:pt idx="2234">
                  <c:v>70.949159999999992</c:v>
                </c:pt>
                <c:pt idx="2235">
                  <c:v>70.94623</c:v>
                </c:pt>
                <c:pt idx="2236">
                  <c:v>71.001220000000004</c:v>
                </c:pt>
                <c:pt idx="2237">
                  <c:v>71.003979999999999</c:v>
                </c:pt>
                <c:pt idx="2238">
                  <c:v>71.031890000000004</c:v>
                </c:pt>
                <c:pt idx="2239">
                  <c:v>71.054360000000003</c:v>
                </c:pt>
                <c:pt idx="2240">
                  <c:v>71.059759999999997</c:v>
                </c:pt>
                <c:pt idx="2241">
                  <c:v>71.083410000000001</c:v>
                </c:pt>
                <c:pt idx="2242">
                  <c:v>71.119399999999999</c:v>
                </c:pt>
                <c:pt idx="2243">
                  <c:v>71.170919999999995</c:v>
                </c:pt>
                <c:pt idx="2244">
                  <c:v>71.13427999999999</c:v>
                </c:pt>
                <c:pt idx="2245">
                  <c:v>71.208160000000007</c:v>
                </c:pt>
                <c:pt idx="2246">
                  <c:v>71.231980000000007</c:v>
                </c:pt>
                <c:pt idx="2247">
                  <c:v>71.233699999999999</c:v>
                </c:pt>
                <c:pt idx="2248">
                  <c:v>71.25873</c:v>
                </c:pt>
                <c:pt idx="2249">
                  <c:v>71.318839999999994</c:v>
                </c:pt>
                <c:pt idx="2250">
                  <c:v>71.296239999999997</c:v>
                </c:pt>
                <c:pt idx="2251">
                  <c:v>71.324250000000006</c:v>
                </c:pt>
                <c:pt idx="2252">
                  <c:v>71.334469999999996</c:v>
                </c:pt>
                <c:pt idx="2253">
                  <c:v>71.345210000000009</c:v>
                </c:pt>
                <c:pt idx="2254">
                  <c:v>71.350499999999997</c:v>
                </c:pt>
                <c:pt idx="2255">
                  <c:v>71.44623</c:v>
                </c:pt>
                <c:pt idx="2256">
                  <c:v>71.44068</c:v>
                </c:pt>
                <c:pt idx="2257">
                  <c:v>71.470960000000005</c:v>
                </c:pt>
                <c:pt idx="2258">
                  <c:v>71.473069999999993</c:v>
                </c:pt>
                <c:pt idx="2259">
                  <c:v>71.530479999999997</c:v>
                </c:pt>
                <c:pt idx="2260">
                  <c:v>71.52145999999999</c:v>
                </c:pt>
                <c:pt idx="2261">
                  <c:v>71.609200000000001</c:v>
                </c:pt>
                <c:pt idx="2262">
                  <c:v>71.576560000000001</c:v>
                </c:pt>
                <c:pt idx="2263">
                  <c:v>71.601639999999989</c:v>
                </c:pt>
                <c:pt idx="2264">
                  <c:v>71.591970000000003</c:v>
                </c:pt>
                <c:pt idx="2265">
                  <c:v>71.697319999999991</c:v>
                </c:pt>
                <c:pt idx="2266">
                  <c:v>71.71623000000001</c:v>
                </c:pt>
                <c:pt idx="2267">
                  <c:v>71.718900000000005</c:v>
                </c:pt>
                <c:pt idx="2268">
                  <c:v>71.72336</c:v>
                </c:pt>
                <c:pt idx="2269">
                  <c:v>71.768129999999999</c:v>
                </c:pt>
                <c:pt idx="2270">
                  <c:v>71.810509999999994</c:v>
                </c:pt>
                <c:pt idx="2271">
                  <c:v>71.78300999999999</c:v>
                </c:pt>
                <c:pt idx="2272">
                  <c:v>71.865549999999999</c:v>
                </c:pt>
                <c:pt idx="2273">
                  <c:v>71.862499999999997</c:v>
                </c:pt>
                <c:pt idx="2274">
                  <c:v>71.929379999999995</c:v>
                </c:pt>
                <c:pt idx="2275">
                  <c:v>71.944770000000005</c:v>
                </c:pt>
                <c:pt idx="2276">
                  <c:v>71.931420000000003</c:v>
                </c:pt>
                <c:pt idx="2277">
                  <c:v>71.955680000000001</c:v>
                </c:pt>
                <c:pt idx="2278">
                  <c:v>71.973830000000007</c:v>
                </c:pt>
                <c:pt idx="2279">
                  <c:v>72.012629999999987</c:v>
                </c:pt>
                <c:pt idx="2280">
                  <c:v>72.002229999999997</c:v>
                </c:pt>
                <c:pt idx="2281">
                  <c:v>72.082090000000008</c:v>
                </c:pt>
                <c:pt idx="2282">
                  <c:v>72.069900000000004</c:v>
                </c:pt>
                <c:pt idx="2283">
                  <c:v>72.13967000000001</c:v>
                </c:pt>
                <c:pt idx="2284">
                  <c:v>72.229169999999996</c:v>
                </c:pt>
                <c:pt idx="2285">
                  <c:v>72.20853000000001</c:v>
                </c:pt>
                <c:pt idx="2286">
                  <c:v>72.261450000000011</c:v>
                </c:pt>
                <c:pt idx="2287">
                  <c:v>72.268410000000003</c:v>
                </c:pt>
                <c:pt idx="2288">
                  <c:v>72.252559999999988</c:v>
                </c:pt>
                <c:pt idx="2289">
                  <c:v>72.30064999999999</c:v>
                </c:pt>
                <c:pt idx="2290">
                  <c:v>72.346160000000012</c:v>
                </c:pt>
                <c:pt idx="2291">
                  <c:v>72.371949999999998</c:v>
                </c:pt>
                <c:pt idx="2292">
                  <c:v>72.43356</c:v>
                </c:pt>
                <c:pt idx="2293">
                  <c:v>72.44802</c:v>
                </c:pt>
                <c:pt idx="2294">
                  <c:v>72.42974000000001</c:v>
                </c:pt>
                <c:pt idx="2295">
                  <c:v>72.460040000000006</c:v>
                </c:pt>
                <c:pt idx="2296">
                  <c:v>72.479399999999998</c:v>
                </c:pt>
                <c:pt idx="2297">
                  <c:v>72.517200000000003</c:v>
                </c:pt>
                <c:pt idx="2298">
                  <c:v>72.63006</c:v>
                </c:pt>
                <c:pt idx="2299">
                  <c:v>72.549710000000005</c:v>
                </c:pt>
                <c:pt idx="2300">
                  <c:v>72.639040000000008</c:v>
                </c:pt>
                <c:pt idx="2301">
                  <c:v>72.61542</c:v>
                </c:pt>
                <c:pt idx="2302">
                  <c:v>72.67076999999999</c:v>
                </c:pt>
                <c:pt idx="2303">
                  <c:v>72.705680000000001</c:v>
                </c:pt>
                <c:pt idx="2304">
                  <c:v>72.727559999999997</c:v>
                </c:pt>
                <c:pt idx="2305">
                  <c:v>72.733740000000012</c:v>
                </c:pt>
                <c:pt idx="2306">
                  <c:v>72.784840000000003</c:v>
                </c:pt>
                <c:pt idx="2307">
                  <c:v>72.787939999999992</c:v>
                </c:pt>
                <c:pt idx="2308">
                  <c:v>72.832380000000001</c:v>
                </c:pt>
                <c:pt idx="2309">
                  <c:v>72.856639999999999</c:v>
                </c:pt>
                <c:pt idx="2310">
                  <c:v>72.866990000000001</c:v>
                </c:pt>
                <c:pt idx="2311">
                  <c:v>72.888369999999995</c:v>
                </c:pt>
                <c:pt idx="2312">
                  <c:v>72.917299999999997</c:v>
                </c:pt>
                <c:pt idx="2313">
                  <c:v>72.952439999999996</c:v>
                </c:pt>
                <c:pt idx="2314">
                  <c:v>72.998670000000004</c:v>
                </c:pt>
                <c:pt idx="2315">
                  <c:v>73.000350000000012</c:v>
                </c:pt>
                <c:pt idx="2316">
                  <c:v>73.027919999999995</c:v>
                </c:pt>
                <c:pt idx="2317">
                  <c:v>73.020810000000012</c:v>
                </c:pt>
                <c:pt idx="2318">
                  <c:v>73.076440000000005</c:v>
                </c:pt>
                <c:pt idx="2319">
                  <c:v>73.147840000000002</c:v>
                </c:pt>
                <c:pt idx="2320">
                  <c:v>73.150530000000003</c:v>
                </c:pt>
                <c:pt idx="2321">
                  <c:v>73.137999999999991</c:v>
                </c:pt>
                <c:pt idx="2322">
                  <c:v>73.13857999999999</c:v>
                </c:pt>
                <c:pt idx="2323">
                  <c:v>73.16771</c:v>
                </c:pt>
                <c:pt idx="2324">
                  <c:v>73.19453</c:v>
                </c:pt>
                <c:pt idx="2325">
                  <c:v>73.18826</c:v>
                </c:pt>
                <c:pt idx="2326">
                  <c:v>73.318820000000002</c:v>
                </c:pt>
                <c:pt idx="2327">
                  <c:v>73.311549999999997</c:v>
                </c:pt>
                <c:pt idx="2328">
                  <c:v>73.306979999999996</c:v>
                </c:pt>
                <c:pt idx="2329">
                  <c:v>73.305309999999992</c:v>
                </c:pt>
                <c:pt idx="2330">
                  <c:v>73.374670000000009</c:v>
                </c:pt>
                <c:pt idx="2331">
                  <c:v>73.372129999999999</c:v>
                </c:pt>
                <c:pt idx="2332">
                  <c:v>73.420850000000002</c:v>
                </c:pt>
                <c:pt idx="2333">
                  <c:v>73.425489999999996</c:v>
                </c:pt>
                <c:pt idx="2334">
                  <c:v>73.485619999999997</c:v>
                </c:pt>
                <c:pt idx="2335">
                  <c:v>73.449509999999989</c:v>
                </c:pt>
                <c:pt idx="2336">
                  <c:v>73.509149999999991</c:v>
                </c:pt>
                <c:pt idx="2337">
                  <c:v>73.50254000000001</c:v>
                </c:pt>
                <c:pt idx="2338">
                  <c:v>73.571860000000001</c:v>
                </c:pt>
                <c:pt idx="2339">
                  <c:v>73.583550000000002</c:v>
                </c:pt>
                <c:pt idx="2340">
                  <c:v>73.621489999999994</c:v>
                </c:pt>
                <c:pt idx="2341">
                  <c:v>73.651470000000003</c:v>
                </c:pt>
                <c:pt idx="2342">
                  <c:v>73.656790000000001</c:v>
                </c:pt>
                <c:pt idx="2343">
                  <c:v>73.668689999999998</c:v>
                </c:pt>
                <c:pt idx="2344">
                  <c:v>73.687399999999997</c:v>
                </c:pt>
                <c:pt idx="2345">
                  <c:v>73.731589999999997</c:v>
                </c:pt>
                <c:pt idx="2346">
                  <c:v>73.725679999999997</c:v>
                </c:pt>
                <c:pt idx="2347">
                  <c:v>73.734270000000009</c:v>
                </c:pt>
                <c:pt idx="2348">
                  <c:v>73.804249999999996</c:v>
                </c:pt>
                <c:pt idx="2349">
                  <c:v>73.834590000000006</c:v>
                </c:pt>
                <c:pt idx="2350">
                  <c:v>73.858019999999996</c:v>
                </c:pt>
                <c:pt idx="2351">
                  <c:v>73.861689999999996</c:v>
                </c:pt>
                <c:pt idx="2352">
                  <c:v>73.902280000000005</c:v>
                </c:pt>
                <c:pt idx="2353">
                  <c:v>73.900259999999989</c:v>
                </c:pt>
                <c:pt idx="2354">
                  <c:v>73.925370000000001</c:v>
                </c:pt>
                <c:pt idx="2355">
                  <c:v>73.995660000000001</c:v>
                </c:pt>
                <c:pt idx="2356">
                  <c:v>73.988159999999993</c:v>
                </c:pt>
                <c:pt idx="2357">
                  <c:v>73.995309999999989</c:v>
                </c:pt>
                <c:pt idx="2358">
                  <c:v>74.040220000000005</c:v>
                </c:pt>
                <c:pt idx="2359">
                  <c:v>74.018820000000005</c:v>
                </c:pt>
                <c:pt idx="2360">
                  <c:v>74.096690000000009</c:v>
                </c:pt>
                <c:pt idx="2361">
                  <c:v>74.113230000000001</c:v>
                </c:pt>
                <c:pt idx="2362">
                  <c:v>74.127549999999999</c:v>
                </c:pt>
                <c:pt idx="2363">
                  <c:v>74.105420000000009</c:v>
                </c:pt>
                <c:pt idx="2364">
                  <c:v>74.171639999999996</c:v>
                </c:pt>
                <c:pt idx="2365">
                  <c:v>74.161670000000001</c:v>
                </c:pt>
                <c:pt idx="2366">
                  <c:v>74.206549999999993</c:v>
                </c:pt>
                <c:pt idx="2367">
                  <c:v>74.211379999999991</c:v>
                </c:pt>
                <c:pt idx="2368">
                  <c:v>74.260759999999991</c:v>
                </c:pt>
                <c:pt idx="2369">
                  <c:v>74.257900000000006</c:v>
                </c:pt>
                <c:pt idx="2370">
                  <c:v>74.328670000000002</c:v>
                </c:pt>
                <c:pt idx="2371">
                  <c:v>74.292500000000004</c:v>
                </c:pt>
                <c:pt idx="2372">
                  <c:v>74.335329999999999</c:v>
                </c:pt>
                <c:pt idx="2373">
                  <c:v>74.347060000000013</c:v>
                </c:pt>
                <c:pt idx="2374">
                  <c:v>74.393070000000009</c:v>
                </c:pt>
                <c:pt idx="2375">
                  <c:v>74.400140000000007</c:v>
                </c:pt>
                <c:pt idx="2376">
                  <c:v>74.417910000000006</c:v>
                </c:pt>
                <c:pt idx="2377">
                  <c:v>74.458830000000006</c:v>
                </c:pt>
                <c:pt idx="2378">
                  <c:v>74.462299999999999</c:v>
                </c:pt>
                <c:pt idx="2379">
                  <c:v>74.47966000000001</c:v>
                </c:pt>
                <c:pt idx="2380">
                  <c:v>74.549790000000002</c:v>
                </c:pt>
                <c:pt idx="2381">
                  <c:v>74.532579999999996</c:v>
                </c:pt>
                <c:pt idx="2382">
                  <c:v>74.538319999999999</c:v>
                </c:pt>
                <c:pt idx="2383">
                  <c:v>74.60163</c:v>
                </c:pt>
                <c:pt idx="2384">
                  <c:v>74.593620000000001</c:v>
                </c:pt>
                <c:pt idx="2385">
                  <c:v>74.631329999999991</c:v>
                </c:pt>
                <c:pt idx="2386">
                  <c:v>74.608320000000006</c:v>
                </c:pt>
                <c:pt idx="2387">
                  <c:v>74.662430000000001</c:v>
                </c:pt>
                <c:pt idx="2388">
                  <c:v>74.667689999999993</c:v>
                </c:pt>
                <c:pt idx="2389">
                  <c:v>74.700879999999998</c:v>
                </c:pt>
                <c:pt idx="2390">
                  <c:v>74.734040000000007</c:v>
                </c:pt>
                <c:pt idx="2391">
                  <c:v>74.789439999999999</c:v>
                </c:pt>
                <c:pt idx="2392">
                  <c:v>74.749839999999992</c:v>
                </c:pt>
                <c:pt idx="2393">
                  <c:v>74.788170000000008</c:v>
                </c:pt>
                <c:pt idx="2394">
                  <c:v>74.78895</c:v>
                </c:pt>
                <c:pt idx="2395">
                  <c:v>74.820869999999999</c:v>
                </c:pt>
                <c:pt idx="2396">
                  <c:v>74.834090000000003</c:v>
                </c:pt>
                <c:pt idx="2397">
                  <c:v>74.877899999999997</c:v>
                </c:pt>
                <c:pt idx="2398">
                  <c:v>74.881630000000001</c:v>
                </c:pt>
                <c:pt idx="2399">
                  <c:v>74.842299999999994</c:v>
                </c:pt>
                <c:pt idx="2400">
                  <c:v>74.960120000000003</c:v>
                </c:pt>
                <c:pt idx="2401">
                  <c:v>74.983369999999994</c:v>
                </c:pt>
                <c:pt idx="2402">
                  <c:v>74.944960000000009</c:v>
                </c:pt>
                <c:pt idx="2403">
                  <c:v>75.037290000000013</c:v>
                </c:pt>
                <c:pt idx="2404">
                  <c:v>74.984539999999996</c:v>
                </c:pt>
                <c:pt idx="2405">
                  <c:v>75.008009999999999</c:v>
                </c:pt>
                <c:pt idx="2406">
                  <c:v>75.06604999999999</c:v>
                </c:pt>
                <c:pt idx="2407">
                  <c:v>75.089240000000004</c:v>
                </c:pt>
                <c:pt idx="2408">
                  <c:v>75.105429999999998</c:v>
                </c:pt>
                <c:pt idx="2409">
                  <c:v>75.16386</c:v>
                </c:pt>
                <c:pt idx="2410">
                  <c:v>75.154330000000002</c:v>
                </c:pt>
                <c:pt idx="2411">
                  <c:v>75.177689999999998</c:v>
                </c:pt>
                <c:pt idx="2412">
                  <c:v>75.214649999999992</c:v>
                </c:pt>
                <c:pt idx="2413">
                  <c:v>75.133980000000008</c:v>
                </c:pt>
                <c:pt idx="2414">
                  <c:v>75.226169999999996</c:v>
                </c:pt>
                <c:pt idx="2415">
                  <c:v>75.273389999999992</c:v>
                </c:pt>
                <c:pt idx="2416">
                  <c:v>75.283529999999999</c:v>
                </c:pt>
                <c:pt idx="2417">
                  <c:v>75.301960000000008</c:v>
                </c:pt>
                <c:pt idx="2418">
                  <c:v>75.285019999999989</c:v>
                </c:pt>
                <c:pt idx="2419">
                  <c:v>75.3202</c:v>
                </c:pt>
                <c:pt idx="2420">
                  <c:v>75.357889999999998</c:v>
                </c:pt>
                <c:pt idx="2421">
                  <c:v>75.395840000000007</c:v>
                </c:pt>
                <c:pt idx="2422">
                  <c:v>75.380660000000006</c:v>
                </c:pt>
                <c:pt idx="2423">
                  <c:v>75.402849999999987</c:v>
                </c:pt>
                <c:pt idx="2424">
                  <c:v>75.415520000000001</c:v>
                </c:pt>
                <c:pt idx="2425">
                  <c:v>75.450159999999997</c:v>
                </c:pt>
                <c:pt idx="2426">
                  <c:v>75.472110000000001</c:v>
                </c:pt>
                <c:pt idx="2427">
                  <c:v>75.501760000000004</c:v>
                </c:pt>
                <c:pt idx="2428">
                  <c:v>75.53295</c:v>
                </c:pt>
                <c:pt idx="2429">
                  <c:v>75.537259999999989</c:v>
                </c:pt>
                <c:pt idx="2430">
                  <c:v>75.548690000000008</c:v>
                </c:pt>
                <c:pt idx="2431">
                  <c:v>75.54025</c:v>
                </c:pt>
                <c:pt idx="2432">
                  <c:v>75.577039999999997</c:v>
                </c:pt>
                <c:pt idx="2433">
                  <c:v>75.627219999999994</c:v>
                </c:pt>
                <c:pt idx="2434">
                  <c:v>75.612079999999992</c:v>
                </c:pt>
                <c:pt idx="2435">
                  <c:v>75.599130000000002</c:v>
                </c:pt>
                <c:pt idx="2436">
                  <c:v>75.652369999999991</c:v>
                </c:pt>
                <c:pt idx="2437">
                  <c:v>75.674389999999988</c:v>
                </c:pt>
                <c:pt idx="2438">
                  <c:v>75.694659999999999</c:v>
                </c:pt>
                <c:pt idx="2439">
                  <c:v>75.723100000000002</c:v>
                </c:pt>
                <c:pt idx="2440">
                  <c:v>75.738780000000006</c:v>
                </c:pt>
                <c:pt idx="2441">
                  <c:v>75.75309</c:v>
                </c:pt>
                <c:pt idx="2442">
                  <c:v>75.797349999999994</c:v>
                </c:pt>
                <c:pt idx="2443">
                  <c:v>75.775040000000004</c:v>
                </c:pt>
                <c:pt idx="2444">
                  <c:v>75.858350000000002</c:v>
                </c:pt>
                <c:pt idx="2445">
                  <c:v>75.847460000000012</c:v>
                </c:pt>
                <c:pt idx="2446">
                  <c:v>75.817640000000011</c:v>
                </c:pt>
                <c:pt idx="2447">
                  <c:v>75.863050000000001</c:v>
                </c:pt>
                <c:pt idx="2448">
                  <c:v>75.891799999999989</c:v>
                </c:pt>
                <c:pt idx="2449">
                  <c:v>75.917439999999999</c:v>
                </c:pt>
                <c:pt idx="2450">
                  <c:v>75.906940000000006</c:v>
                </c:pt>
                <c:pt idx="2451">
                  <c:v>75.950760000000002</c:v>
                </c:pt>
                <c:pt idx="2452">
                  <c:v>75.985010000000003</c:v>
                </c:pt>
                <c:pt idx="2453">
                  <c:v>75.945629999999994</c:v>
                </c:pt>
                <c:pt idx="2454">
                  <c:v>76.029940000000011</c:v>
                </c:pt>
                <c:pt idx="2455">
                  <c:v>76.012899999999988</c:v>
                </c:pt>
                <c:pt idx="2456">
                  <c:v>76.018270000000001</c:v>
                </c:pt>
                <c:pt idx="2457">
                  <c:v>76.050240000000002</c:v>
                </c:pt>
                <c:pt idx="2458">
                  <c:v>76.080380000000005</c:v>
                </c:pt>
                <c:pt idx="2459">
                  <c:v>76.088660000000004</c:v>
                </c:pt>
                <c:pt idx="2460">
                  <c:v>76.106489999999994</c:v>
                </c:pt>
                <c:pt idx="2461">
                  <c:v>76.121030000000005</c:v>
                </c:pt>
                <c:pt idx="2462">
                  <c:v>76.159260000000003</c:v>
                </c:pt>
                <c:pt idx="2463">
                  <c:v>76.170639999999992</c:v>
                </c:pt>
                <c:pt idx="2464">
                  <c:v>76.182459999999992</c:v>
                </c:pt>
                <c:pt idx="2465">
                  <c:v>76.166499999999999</c:v>
                </c:pt>
                <c:pt idx="2466">
                  <c:v>76.227720000000005</c:v>
                </c:pt>
                <c:pt idx="2467">
                  <c:v>76.204509999999999</c:v>
                </c:pt>
                <c:pt idx="2468">
                  <c:v>76.27046</c:v>
                </c:pt>
                <c:pt idx="2469">
                  <c:v>76.301400000000001</c:v>
                </c:pt>
                <c:pt idx="2470">
                  <c:v>76.312030000000007</c:v>
                </c:pt>
                <c:pt idx="2471">
                  <c:v>76.246989999999997</c:v>
                </c:pt>
                <c:pt idx="2472">
                  <c:v>76.31729</c:v>
                </c:pt>
                <c:pt idx="2473">
                  <c:v>76.34581</c:v>
                </c:pt>
                <c:pt idx="2474">
                  <c:v>76.329570000000004</c:v>
                </c:pt>
                <c:pt idx="2475">
                  <c:v>76.358649999999997</c:v>
                </c:pt>
                <c:pt idx="2476">
                  <c:v>76.392510000000001</c:v>
                </c:pt>
                <c:pt idx="2477">
                  <c:v>76.360869999999991</c:v>
                </c:pt>
                <c:pt idx="2478">
                  <c:v>76.442509999999999</c:v>
                </c:pt>
                <c:pt idx="2479">
                  <c:v>76.39376</c:v>
                </c:pt>
                <c:pt idx="2480">
                  <c:v>76.430239999999998</c:v>
                </c:pt>
                <c:pt idx="2481">
                  <c:v>76.441040000000001</c:v>
                </c:pt>
                <c:pt idx="2482">
                  <c:v>76.47523000000001</c:v>
                </c:pt>
                <c:pt idx="2483">
                  <c:v>76.469300000000004</c:v>
                </c:pt>
                <c:pt idx="2484">
                  <c:v>76.496350000000007</c:v>
                </c:pt>
                <c:pt idx="2485">
                  <c:v>76.552949999999996</c:v>
                </c:pt>
                <c:pt idx="2486">
                  <c:v>76.521379999999994</c:v>
                </c:pt>
                <c:pt idx="2487">
                  <c:v>76.542750000000012</c:v>
                </c:pt>
                <c:pt idx="2488">
                  <c:v>76.556229999999999</c:v>
                </c:pt>
                <c:pt idx="2489">
                  <c:v>76.547519999999992</c:v>
                </c:pt>
                <c:pt idx="2490">
                  <c:v>76.573619999999991</c:v>
                </c:pt>
                <c:pt idx="2491">
                  <c:v>76.597360000000009</c:v>
                </c:pt>
                <c:pt idx="2492">
                  <c:v>76.604920000000007</c:v>
                </c:pt>
                <c:pt idx="2493">
                  <c:v>76.63327000000001</c:v>
                </c:pt>
                <c:pt idx="2494">
                  <c:v>76.61345</c:v>
                </c:pt>
                <c:pt idx="2495">
                  <c:v>76.671610000000001</c:v>
                </c:pt>
                <c:pt idx="2496">
                  <c:v>76.621259999999992</c:v>
                </c:pt>
                <c:pt idx="2497">
                  <c:v>76.694929999999999</c:v>
                </c:pt>
                <c:pt idx="2498">
                  <c:v>76.69847</c:v>
                </c:pt>
                <c:pt idx="2499">
                  <c:v>76.696879999999993</c:v>
                </c:pt>
                <c:pt idx="2500">
                  <c:v>76.69453</c:v>
                </c:pt>
                <c:pt idx="2501">
                  <c:v>76.739509999999996</c:v>
                </c:pt>
                <c:pt idx="2502">
                  <c:v>76.717359999999999</c:v>
                </c:pt>
                <c:pt idx="2503">
                  <c:v>76.71350000000001</c:v>
                </c:pt>
                <c:pt idx="2504">
                  <c:v>76.730999999999995</c:v>
                </c:pt>
                <c:pt idx="2505">
                  <c:v>76.688599999999994</c:v>
                </c:pt>
                <c:pt idx="2506">
                  <c:v>76.719789999999989</c:v>
                </c:pt>
                <c:pt idx="2507">
                  <c:v>76.753479999999996</c:v>
                </c:pt>
                <c:pt idx="2508">
                  <c:v>76.778139999999993</c:v>
                </c:pt>
                <c:pt idx="2509">
                  <c:v>76.735139999999987</c:v>
                </c:pt>
                <c:pt idx="2510">
                  <c:v>76.779029999999992</c:v>
                </c:pt>
                <c:pt idx="2511">
                  <c:v>76.715609999999998</c:v>
                </c:pt>
                <c:pt idx="2512">
                  <c:v>76.777139999999989</c:v>
                </c:pt>
                <c:pt idx="2513">
                  <c:v>76.725979999999993</c:v>
                </c:pt>
                <c:pt idx="2514">
                  <c:v>76.762990000000002</c:v>
                </c:pt>
                <c:pt idx="2515">
                  <c:v>76.721890000000002</c:v>
                </c:pt>
                <c:pt idx="2516">
                  <c:v>76.74396999999999</c:v>
                </c:pt>
                <c:pt idx="2517">
                  <c:v>76.738200000000006</c:v>
                </c:pt>
                <c:pt idx="2518">
                  <c:v>76.729790000000008</c:v>
                </c:pt>
                <c:pt idx="2519">
                  <c:v>76.78121999999999</c:v>
                </c:pt>
                <c:pt idx="2520">
                  <c:v>76.722970000000004</c:v>
                </c:pt>
                <c:pt idx="2521">
                  <c:v>76.723789999999994</c:v>
                </c:pt>
                <c:pt idx="2522">
                  <c:v>76.702950000000001</c:v>
                </c:pt>
                <c:pt idx="2523">
                  <c:v>76.693049999999999</c:v>
                </c:pt>
                <c:pt idx="2524">
                  <c:v>76.710860000000011</c:v>
                </c:pt>
                <c:pt idx="2525">
                  <c:v>76.711909999999989</c:v>
                </c:pt>
                <c:pt idx="2526">
                  <c:v>76.705529999999996</c:v>
                </c:pt>
                <c:pt idx="2527">
                  <c:v>76.719029999999989</c:v>
                </c:pt>
                <c:pt idx="2528">
                  <c:v>76.723799999999997</c:v>
                </c:pt>
                <c:pt idx="2529">
                  <c:v>76.699240000000003</c:v>
                </c:pt>
                <c:pt idx="2530">
                  <c:v>76.691630000000004</c:v>
                </c:pt>
                <c:pt idx="2531">
                  <c:v>76.710810000000009</c:v>
                </c:pt>
                <c:pt idx="2532">
                  <c:v>76.666799999999995</c:v>
                </c:pt>
                <c:pt idx="2533">
                  <c:v>76.648519999999991</c:v>
                </c:pt>
                <c:pt idx="2534">
                  <c:v>76.685729999999992</c:v>
                </c:pt>
                <c:pt idx="2535">
                  <c:v>76.67295</c:v>
                </c:pt>
                <c:pt idx="2536">
                  <c:v>76.711479999999995</c:v>
                </c:pt>
                <c:pt idx="2537">
                  <c:v>76.679300000000012</c:v>
                </c:pt>
                <c:pt idx="2538">
                  <c:v>76.691130000000001</c:v>
                </c:pt>
                <c:pt idx="2539">
                  <c:v>76.682120000000012</c:v>
                </c:pt>
                <c:pt idx="2540">
                  <c:v>76.63351999999999</c:v>
                </c:pt>
                <c:pt idx="2541">
                  <c:v>76.653660000000002</c:v>
                </c:pt>
                <c:pt idx="2542">
                  <c:v>76.673329999999993</c:v>
                </c:pt>
                <c:pt idx="2543">
                  <c:v>76.66219000000001</c:v>
                </c:pt>
                <c:pt idx="2544">
                  <c:v>76.648600000000002</c:v>
                </c:pt>
                <c:pt idx="2545">
                  <c:v>76.675719999999998</c:v>
                </c:pt>
                <c:pt idx="2546">
                  <c:v>76.69032</c:v>
                </c:pt>
                <c:pt idx="2547">
                  <c:v>76.675339999999991</c:v>
                </c:pt>
                <c:pt idx="2548">
                  <c:v>76.689480000000003</c:v>
                </c:pt>
                <c:pt idx="2549">
                  <c:v>76.638469999999998</c:v>
                </c:pt>
                <c:pt idx="2550">
                  <c:v>76.675780000000003</c:v>
                </c:pt>
                <c:pt idx="2551">
                  <c:v>76.637430000000009</c:v>
                </c:pt>
                <c:pt idx="2552">
                  <c:v>76.620919999999998</c:v>
                </c:pt>
                <c:pt idx="2553">
                  <c:v>76.612769999999998</c:v>
                </c:pt>
                <c:pt idx="2554">
                  <c:v>76.62003</c:v>
                </c:pt>
                <c:pt idx="2555">
                  <c:v>76.622880000000009</c:v>
                </c:pt>
                <c:pt idx="2556">
                  <c:v>76.61966000000001</c:v>
                </c:pt>
                <c:pt idx="2557">
                  <c:v>76.634960000000007</c:v>
                </c:pt>
                <c:pt idx="2558">
                  <c:v>76.641799999999989</c:v>
                </c:pt>
                <c:pt idx="2559">
                  <c:v>76.635649999999998</c:v>
                </c:pt>
                <c:pt idx="2560">
                  <c:v>76.624600000000001</c:v>
                </c:pt>
                <c:pt idx="2561">
                  <c:v>76.621889999999993</c:v>
                </c:pt>
                <c:pt idx="2562">
                  <c:v>76.638010000000008</c:v>
                </c:pt>
                <c:pt idx="2563">
                  <c:v>76.592759999999998</c:v>
                </c:pt>
                <c:pt idx="2564">
                  <c:v>76.59984</c:v>
                </c:pt>
                <c:pt idx="2565">
                  <c:v>76.59451</c:v>
                </c:pt>
                <c:pt idx="2566">
                  <c:v>76.617580000000004</c:v>
                </c:pt>
                <c:pt idx="2567">
                  <c:v>76.611069999999998</c:v>
                </c:pt>
                <c:pt idx="2568">
                  <c:v>76.620429999999999</c:v>
                </c:pt>
                <c:pt idx="2569">
                  <c:v>76.602950000000007</c:v>
                </c:pt>
                <c:pt idx="2570">
                  <c:v>76.574240000000003</c:v>
                </c:pt>
                <c:pt idx="2571">
                  <c:v>76.562399999999997</c:v>
                </c:pt>
                <c:pt idx="2572">
                  <c:v>76.606009999999998</c:v>
                </c:pt>
                <c:pt idx="2573">
                  <c:v>76.557220000000001</c:v>
                </c:pt>
                <c:pt idx="2574">
                  <c:v>76.587559999999996</c:v>
                </c:pt>
                <c:pt idx="2575">
                  <c:v>76.628989999999988</c:v>
                </c:pt>
                <c:pt idx="2576">
                  <c:v>76.579540000000009</c:v>
                </c:pt>
                <c:pt idx="2577">
                  <c:v>76.588180000000008</c:v>
                </c:pt>
                <c:pt idx="2578">
                  <c:v>76.583070000000006</c:v>
                </c:pt>
                <c:pt idx="2579">
                  <c:v>76.541659999999993</c:v>
                </c:pt>
                <c:pt idx="2580">
                  <c:v>76.578249999999997</c:v>
                </c:pt>
                <c:pt idx="2581">
                  <c:v>76.591549999999998</c:v>
                </c:pt>
                <c:pt idx="2582">
                  <c:v>76.588450000000009</c:v>
                </c:pt>
                <c:pt idx="2583">
                  <c:v>76.56553000000001</c:v>
                </c:pt>
                <c:pt idx="2584">
                  <c:v>76.574719999999999</c:v>
                </c:pt>
                <c:pt idx="2585">
                  <c:v>76.597629999999995</c:v>
                </c:pt>
                <c:pt idx="2586">
                  <c:v>76.602890000000002</c:v>
                </c:pt>
                <c:pt idx="2587">
                  <c:v>76.58086999999999</c:v>
                </c:pt>
                <c:pt idx="2588">
                  <c:v>76.57086000000001</c:v>
                </c:pt>
                <c:pt idx="2589">
                  <c:v>76.543840000000003</c:v>
                </c:pt>
                <c:pt idx="2590">
                  <c:v>76.597229999999996</c:v>
                </c:pt>
                <c:pt idx="2591">
                  <c:v>76.591409999999996</c:v>
                </c:pt>
                <c:pt idx="2592">
                  <c:v>76.574489999999997</c:v>
                </c:pt>
                <c:pt idx="2593">
                  <c:v>76.571190000000001</c:v>
                </c:pt>
                <c:pt idx="2594">
                  <c:v>76.539479999999998</c:v>
                </c:pt>
                <c:pt idx="2595">
                  <c:v>76.624719999999996</c:v>
                </c:pt>
                <c:pt idx="2596">
                  <c:v>76.563959999999994</c:v>
                </c:pt>
                <c:pt idx="2597">
                  <c:v>76.556079999999994</c:v>
                </c:pt>
                <c:pt idx="2598">
                  <c:v>76.588350000000005</c:v>
                </c:pt>
                <c:pt idx="2599">
                  <c:v>76.56523</c:v>
                </c:pt>
                <c:pt idx="2600">
                  <c:v>76.559779999999989</c:v>
                </c:pt>
                <c:pt idx="2601">
                  <c:v>76.51460999999999</c:v>
                </c:pt>
                <c:pt idx="2602">
                  <c:v>76.573459999999997</c:v>
                </c:pt>
                <c:pt idx="2603">
                  <c:v>76.555929999999989</c:v>
                </c:pt>
                <c:pt idx="2604">
                  <c:v>76.568899999999999</c:v>
                </c:pt>
                <c:pt idx="2605">
                  <c:v>76.588619999999992</c:v>
                </c:pt>
                <c:pt idx="2606">
                  <c:v>76.574030000000008</c:v>
                </c:pt>
                <c:pt idx="2607">
                  <c:v>76.571759999999998</c:v>
                </c:pt>
                <c:pt idx="2608">
                  <c:v>76.560029999999998</c:v>
                </c:pt>
                <c:pt idx="2609">
                  <c:v>76.556089999999998</c:v>
                </c:pt>
                <c:pt idx="2610">
                  <c:v>76.547749999999994</c:v>
                </c:pt>
                <c:pt idx="2611">
                  <c:v>76.518119999999996</c:v>
                </c:pt>
                <c:pt idx="2612">
                  <c:v>76.568550000000002</c:v>
                </c:pt>
                <c:pt idx="2613">
                  <c:v>76.551099999999991</c:v>
                </c:pt>
                <c:pt idx="2614">
                  <c:v>76.576350000000005</c:v>
                </c:pt>
                <c:pt idx="2615">
                  <c:v>76.496639999999999</c:v>
                </c:pt>
                <c:pt idx="2616">
                  <c:v>76.53013</c:v>
                </c:pt>
                <c:pt idx="2617">
                  <c:v>76.581399999999988</c:v>
                </c:pt>
                <c:pt idx="2618">
                  <c:v>76.605580000000003</c:v>
                </c:pt>
                <c:pt idx="2619">
                  <c:v>76.580439999999996</c:v>
                </c:pt>
                <c:pt idx="2620">
                  <c:v>76.58317000000001</c:v>
                </c:pt>
                <c:pt idx="2621">
                  <c:v>76.563929999999999</c:v>
                </c:pt>
                <c:pt idx="2622">
                  <c:v>76.545770000000005</c:v>
                </c:pt>
                <c:pt idx="2623">
                  <c:v>76.532020000000003</c:v>
                </c:pt>
                <c:pt idx="2624">
                  <c:v>76.548590000000004</c:v>
                </c:pt>
                <c:pt idx="2625">
                  <c:v>76.553270000000012</c:v>
                </c:pt>
                <c:pt idx="2626">
                  <c:v>76.517409999999998</c:v>
                </c:pt>
                <c:pt idx="2627">
                  <c:v>76.544909999999987</c:v>
                </c:pt>
                <c:pt idx="2628">
                  <c:v>76.593760000000003</c:v>
                </c:pt>
                <c:pt idx="2629">
                  <c:v>76.544610000000006</c:v>
                </c:pt>
                <c:pt idx="2630">
                  <c:v>76.551649999999995</c:v>
                </c:pt>
                <c:pt idx="2631">
                  <c:v>76.54862</c:v>
                </c:pt>
                <c:pt idx="2632">
                  <c:v>76.539940000000001</c:v>
                </c:pt>
                <c:pt idx="2633">
                  <c:v>76.523690000000002</c:v>
                </c:pt>
                <c:pt idx="2634">
                  <c:v>76.607510000000005</c:v>
                </c:pt>
                <c:pt idx="2635">
                  <c:v>76.574680000000001</c:v>
                </c:pt>
                <c:pt idx="2636">
                  <c:v>76.54701</c:v>
                </c:pt>
                <c:pt idx="2637">
                  <c:v>76.576750000000004</c:v>
                </c:pt>
                <c:pt idx="2638">
                  <c:v>76.520130000000009</c:v>
                </c:pt>
                <c:pt idx="2639">
                  <c:v>76.560209999999998</c:v>
                </c:pt>
                <c:pt idx="2640">
                  <c:v>76.548010000000005</c:v>
                </c:pt>
                <c:pt idx="2641">
                  <c:v>76.535039999999995</c:v>
                </c:pt>
                <c:pt idx="2642">
                  <c:v>76.506270000000001</c:v>
                </c:pt>
                <c:pt idx="2643">
                  <c:v>76.508039999999994</c:v>
                </c:pt>
                <c:pt idx="2644">
                  <c:v>76.591819999999998</c:v>
                </c:pt>
                <c:pt idx="2645">
                  <c:v>76.530479999999997</c:v>
                </c:pt>
                <c:pt idx="2646">
                  <c:v>76.519939999999991</c:v>
                </c:pt>
                <c:pt idx="2647">
                  <c:v>76.559840000000008</c:v>
                </c:pt>
                <c:pt idx="2648">
                  <c:v>76.519069999999999</c:v>
                </c:pt>
                <c:pt idx="2649">
                  <c:v>76.517629999999997</c:v>
                </c:pt>
                <c:pt idx="2650">
                  <c:v>76.511750000000006</c:v>
                </c:pt>
                <c:pt idx="2651">
                  <c:v>76.542360000000002</c:v>
                </c:pt>
                <c:pt idx="2652">
                  <c:v>76.515689999999992</c:v>
                </c:pt>
                <c:pt idx="2653">
                  <c:v>76.550250000000005</c:v>
                </c:pt>
                <c:pt idx="2654">
                  <c:v>76.524330000000006</c:v>
                </c:pt>
                <c:pt idx="2655">
                  <c:v>76.515720000000002</c:v>
                </c:pt>
                <c:pt idx="2656">
                  <c:v>76.533529999999999</c:v>
                </c:pt>
                <c:pt idx="2657">
                  <c:v>76.551670000000001</c:v>
                </c:pt>
                <c:pt idx="2658">
                  <c:v>76.535969999999992</c:v>
                </c:pt>
                <c:pt idx="2659">
                  <c:v>76.561279999999996</c:v>
                </c:pt>
                <c:pt idx="2660">
                  <c:v>76.50518000000001</c:v>
                </c:pt>
                <c:pt idx="2661">
                  <c:v>76.50085</c:v>
                </c:pt>
                <c:pt idx="2662">
                  <c:v>76.526470000000003</c:v>
                </c:pt>
                <c:pt idx="2663">
                  <c:v>76.5411</c:v>
                </c:pt>
                <c:pt idx="2664">
                  <c:v>76.545190000000005</c:v>
                </c:pt>
                <c:pt idx="2665">
                  <c:v>76.560310000000001</c:v>
                </c:pt>
                <c:pt idx="2666">
                  <c:v>76.550989999999999</c:v>
                </c:pt>
                <c:pt idx="2667">
                  <c:v>76.547309999999996</c:v>
                </c:pt>
                <c:pt idx="2668">
                  <c:v>76.50564</c:v>
                </c:pt>
                <c:pt idx="2669">
                  <c:v>76.518909999999991</c:v>
                </c:pt>
                <c:pt idx="2670">
                  <c:v>76.494169999999997</c:v>
                </c:pt>
                <c:pt idx="2671">
                  <c:v>76.55471</c:v>
                </c:pt>
                <c:pt idx="2672">
                  <c:v>76.545320000000004</c:v>
                </c:pt>
                <c:pt idx="2673">
                  <c:v>76.514170000000007</c:v>
                </c:pt>
                <c:pt idx="2674">
                  <c:v>76.50224</c:v>
                </c:pt>
                <c:pt idx="2675">
                  <c:v>76.53437000000001</c:v>
                </c:pt>
                <c:pt idx="2676">
                  <c:v>76.534829999999999</c:v>
                </c:pt>
                <c:pt idx="2677">
                  <c:v>76.556309999999996</c:v>
                </c:pt>
                <c:pt idx="2678">
                  <c:v>76.54540999999999</c:v>
                </c:pt>
                <c:pt idx="2679">
                  <c:v>76.560230000000004</c:v>
                </c:pt>
                <c:pt idx="2680">
                  <c:v>76.503540000000001</c:v>
                </c:pt>
                <c:pt idx="2681">
                  <c:v>76.566119999999998</c:v>
                </c:pt>
                <c:pt idx="2682">
                  <c:v>76.51603999999999</c:v>
                </c:pt>
                <c:pt idx="2683">
                  <c:v>76.50081999999999</c:v>
                </c:pt>
                <c:pt idx="2684">
                  <c:v>76.542529999999999</c:v>
                </c:pt>
                <c:pt idx="2685">
                  <c:v>76.535640000000001</c:v>
                </c:pt>
                <c:pt idx="2686">
                  <c:v>76.545739999999995</c:v>
                </c:pt>
                <c:pt idx="2687">
                  <c:v>76.520530000000008</c:v>
                </c:pt>
                <c:pt idx="2688">
                  <c:v>76.506550000000004</c:v>
                </c:pt>
                <c:pt idx="2689">
                  <c:v>76.53173000000001</c:v>
                </c:pt>
                <c:pt idx="2690">
                  <c:v>76.54328000000001</c:v>
                </c:pt>
                <c:pt idx="2691">
                  <c:v>76.480440000000002</c:v>
                </c:pt>
                <c:pt idx="2692">
                  <c:v>76.560909999999993</c:v>
                </c:pt>
                <c:pt idx="2693">
                  <c:v>76.50394</c:v>
                </c:pt>
                <c:pt idx="2694">
                  <c:v>76.539720000000003</c:v>
                </c:pt>
                <c:pt idx="2695">
                  <c:v>76.516940000000005</c:v>
                </c:pt>
                <c:pt idx="2696">
                  <c:v>76.489650000000012</c:v>
                </c:pt>
                <c:pt idx="2697">
                  <c:v>76.490920000000003</c:v>
                </c:pt>
                <c:pt idx="2698">
                  <c:v>76.458670000000012</c:v>
                </c:pt>
                <c:pt idx="2699">
                  <c:v>76.47157</c:v>
                </c:pt>
                <c:pt idx="2700">
                  <c:v>76.573440000000005</c:v>
                </c:pt>
                <c:pt idx="2701">
                  <c:v>76.541849999999997</c:v>
                </c:pt>
                <c:pt idx="2702">
                  <c:v>76.507500000000007</c:v>
                </c:pt>
                <c:pt idx="2703">
                  <c:v>76.526620000000008</c:v>
                </c:pt>
                <c:pt idx="2704">
                  <c:v>76.512819999999991</c:v>
                </c:pt>
                <c:pt idx="2705">
                  <c:v>76.548379999999995</c:v>
                </c:pt>
                <c:pt idx="2706">
                  <c:v>76.569860000000006</c:v>
                </c:pt>
                <c:pt idx="2707">
                  <c:v>76.509860000000003</c:v>
                </c:pt>
                <c:pt idx="2708">
                  <c:v>76.514009999999999</c:v>
                </c:pt>
                <c:pt idx="2709">
                  <c:v>76.52494999999999</c:v>
                </c:pt>
                <c:pt idx="2710">
                  <c:v>76.549729999999997</c:v>
                </c:pt>
                <c:pt idx="2711">
                  <c:v>76.512819999999991</c:v>
                </c:pt>
                <c:pt idx="2712">
                  <c:v>76.480019999999996</c:v>
                </c:pt>
                <c:pt idx="2713">
                  <c:v>76.489539999999991</c:v>
                </c:pt>
                <c:pt idx="2714">
                  <c:v>76.509540000000001</c:v>
                </c:pt>
                <c:pt idx="2715">
                  <c:v>76.524079999999998</c:v>
                </c:pt>
                <c:pt idx="2716">
                  <c:v>76.501450000000006</c:v>
                </c:pt>
                <c:pt idx="2717">
                  <c:v>76.54213</c:v>
                </c:pt>
                <c:pt idx="2718">
                  <c:v>76.514440000000008</c:v>
                </c:pt>
                <c:pt idx="2719">
                  <c:v>76.514139999999998</c:v>
                </c:pt>
                <c:pt idx="2720">
                  <c:v>76.497469999999993</c:v>
                </c:pt>
                <c:pt idx="2721">
                  <c:v>76.527850000000001</c:v>
                </c:pt>
                <c:pt idx="2722">
                  <c:v>76.512590000000003</c:v>
                </c:pt>
                <c:pt idx="2723">
                  <c:v>76.518829999999994</c:v>
                </c:pt>
                <c:pt idx="2724">
                  <c:v>76.564489999999992</c:v>
                </c:pt>
                <c:pt idx="2725">
                  <c:v>76.51446</c:v>
                </c:pt>
                <c:pt idx="2726">
                  <c:v>76.531880000000001</c:v>
                </c:pt>
                <c:pt idx="2727">
                  <c:v>76.496439999999993</c:v>
                </c:pt>
                <c:pt idx="2728">
                  <c:v>76.4726</c:v>
                </c:pt>
                <c:pt idx="2729">
                  <c:v>76.537530000000004</c:v>
                </c:pt>
                <c:pt idx="2730">
                  <c:v>76.472219999999993</c:v>
                </c:pt>
                <c:pt idx="2731">
                  <c:v>76.504800000000003</c:v>
                </c:pt>
                <c:pt idx="2732">
                  <c:v>76.512159999999994</c:v>
                </c:pt>
                <c:pt idx="2733">
                  <c:v>76.53622</c:v>
                </c:pt>
                <c:pt idx="2734">
                  <c:v>76.531539999999993</c:v>
                </c:pt>
                <c:pt idx="2735">
                  <c:v>76.525940000000006</c:v>
                </c:pt>
                <c:pt idx="2736">
                  <c:v>76.524630000000002</c:v>
                </c:pt>
                <c:pt idx="2737">
                  <c:v>76.522970000000001</c:v>
                </c:pt>
                <c:pt idx="2738">
                  <c:v>76.515029999999996</c:v>
                </c:pt>
                <c:pt idx="2739">
                  <c:v>76.533000000000001</c:v>
                </c:pt>
                <c:pt idx="2740">
                  <c:v>76.519970000000001</c:v>
                </c:pt>
                <c:pt idx="2741">
                  <c:v>76.50242999999999</c:v>
                </c:pt>
                <c:pt idx="2742">
                  <c:v>76.534649999999999</c:v>
                </c:pt>
                <c:pt idx="2743">
                  <c:v>76.580259999999996</c:v>
                </c:pt>
                <c:pt idx="2744">
                  <c:v>76.517989999999998</c:v>
                </c:pt>
                <c:pt idx="2745">
                  <c:v>76.509180000000001</c:v>
                </c:pt>
                <c:pt idx="2746">
                  <c:v>76.523700000000005</c:v>
                </c:pt>
                <c:pt idx="2747">
                  <c:v>76.517840000000007</c:v>
                </c:pt>
                <c:pt idx="2748">
                  <c:v>76.575900000000004</c:v>
                </c:pt>
                <c:pt idx="2749">
                  <c:v>76.536140000000003</c:v>
                </c:pt>
                <c:pt idx="2750">
                  <c:v>76.535780000000003</c:v>
                </c:pt>
                <c:pt idx="2751">
                  <c:v>76.515180000000001</c:v>
                </c:pt>
                <c:pt idx="2752">
                  <c:v>76.494829999999993</c:v>
                </c:pt>
                <c:pt idx="2753">
                  <c:v>76.524150000000006</c:v>
                </c:pt>
                <c:pt idx="2754">
                  <c:v>76.542739999999995</c:v>
                </c:pt>
                <c:pt idx="2755">
                  <c:v>76.535489999999996</c:v>
                </c:pt>
                <c:pt idx="2756">
                  <c:v>76.563290000000009</c:v>
                </c:pt>
                <c:pt idx="2757">
                  <c:v>76.552319999999995</c:v>
                </c:pt>
                <c:pt idx="2758">
                  <c:v>76.51437</c:v>
                </c:pt>
                <c:pt idx="2759">
                  <c:v>76.533720000000002</c:v>
                </c:pt>
                <c:pt idx="2760">
                  <c:v>76.517749999999992</c:v>
                </c:pt>
                <c:pt idx="2761">
                  <c:v>76.508530000000007</c:v>
                </c:pt>
                <c:pt idx="2762">
                  <c:v>76.521870000000007</c:v>
                </c:pt>
                <c:pt idx="2763">
                  <c:v>76.499099999999999</c:v>
                </c:pt>
                <c:pt idx="2764">
                  <c:v>76.54607</c:v>
                </c:pt>
                <c:pt idx="2765">
                  <c:v>76.565830000000005</c:v>
                </c:pt>
                <c:pt idx="2766">
                  <c:v>76.504409999999993</c:v>
                </c:pt>
                <c:pt idx="2767">
                  <c:v>76.491659999999996</c:v>
                </c:pt>
                <c:pt idx="2768">
                  <c:v>76.522729999999996</c:v>
                </c:pt>
                <c:pt idx="2769">
                  <c:v>76.520139999999998</c:v>
                </c:pt>
                <c:pt idx="2770">
                  <c:v>76.530290000000008</c:v>
                </c:pt>
                <c:pt idx="2771">
                  <c:v>76.528860000000009</c:v>
                </c:pt>
                <c:pt idx="2772">
                  <c:v>76.516860000000008</c:v>
                </c:pt>
                <c:pt idx="2773">
                  <c:v>76.515520000000009</c:v>
                </c:pt>
                <c:pt idx="2774">
                  <c:v>76.527280000000005</c:v>
                </c:pt>
                <c:pt idx="2775">
                  <c:v>76.524799999999999</c:v>
                </c:pt>
                <c:pt idx="2776">
                  <c:v>76.519500000000008</c:v>
                </c:pt>
                <c:pt idx="2777">
                  <c:v>76.516819999999996</c:v>
                </c:pt>
                <c:pt idx="2778">
                  <c:v>76.517660000000006</c:v>
                </c:pt>
                <c:pt idx="2779">
                  <c:v>76.552149999999997</c:v>
                </c:pt>
                <c:pt idx="2780">
                  <c:v>76.556349999999995</c:v>
                </c:pt>
                <c:pt idx="2781">
                  <c:v>76.560320000000004</c:v>
                </c:pt>
                <c:pt idx="2782">
                  <c:v>76.555880000000002</c:v>
                </c:pt>
                <c:pt idx="2783">
                  <c:v>76.51155</c:v>
                </c:pt>
                <c:pt idx="2784">
                  <c:v>76.50994</c:v>
                </c:pt>
                <c:pt idx="2785">
                  <c:v>76.485349999999997</c:v>
                </c:pt>
                <c:pt idx="2786">
                  <c:v>76.511060000000001</c:v>
                </c:pt>
                <c:pt idx="2787">
                  <c:v>76.540860000000009</c:v>
                </c:pt>
                <c:pt idx="2788">
                  <c:v>76.507770000000008</c:v>
                </c:pt>
                <c:pt idx="2789">
                  <c:v>76.468049999999991</c:v>
                </c:pt>
                <c:pt idx="2790">
                  <c:v>76.510239999999996</c:v>
                </c:pt>
                <c:pt idx="2791">
                  <c:v>76.498590000000007</c:v>
                </c:pt>
                <c:pt idx="2792">
                  <c:v>76.514780000000002</c:v>
                </c:pt>
                <c:pt idx="2793">
                  <c:v>76.532390000000007</c:v>
                </c:pt>
                <c:pt idx="2794">
                  <c:v>76.504530000000003</c:v>
                </c:pt>
                <c:pt idx="2795">
                  <c:v>76.557689999999994</c:v>
                </c:pt>
                <c:pt idx="2796">
                  <c:v>76.523830000000004</c:v>
                </c:pt>
                <c:pt idx="2797">
                  <c:v>76.544809999999998</c:v>
                </c:pt>
                <c:pt idx="2798">
                  <c:v>76.504470000000012</c:v>
                </c:pt>
                <c:pt idx="2799">
                  <c:v>76.536560000000009</c:v>
                </c:pt>
                <c:pt idx="2800">
                  <c:v>76.511179999999996</c:v>
                </c:pt>
                <c:pt idx="2801">
                  <c:v>76.484189999999998</c:v>
                </c:pt>
                <c:pt idx="2802">
                  <c:v>76.517740000000003</c:v>
                </c:pt>
                <c:pt idx="2803">
                  <c:v>76.547280000000001</c:v>
                </c:pt>
                <c:pt idx="2804">
                  <c:v>76.537090000000006</c:v>
                </c:pt>
                <c:pt idx="2805">
                  <c:v>76.529799999999994</c:v>
                </c:pt>
                <c:pt idx="2806">
                  <c:v>76.491770000000002</c:v>
                </c:pt>
                <c:pt idx="2807">
                  <c:v>76.511029999999991</c:v>
                </c:pt>
                <c:pt idx="2808">
                  <c:v>76.533640000000005</c:v>
                </c:pt>
                <c:pt idx="2809">
                  <c:v>76.501089999999991</c:v>
                </c:pt>
                <c:pt idx="2810">
                  <c:v>76.528319999999994</c:v>
                </c:pt>
                <c:pt idx="2811">
                  <c:v>76.522229999999993</c:v>
                </c:pt>
                <c:pt idx="2812">
                  <c:v>76.539019999999994</c:v>
                </c:pt>
                <c:pt idx="2813">
                  <c:v>76.517409999999998</c:v>
                </c:pt>
                <c:pt idx="2814">
                  <c:v>76.531980000000004</c:v>
                </c:pt>
                <c:pt idx="2815">
                  <c:v>76.507980000000003</c:v>
                </c:pt>
                <c:pt idx="2816">
                  <c:v>76.487710000000007</c:v>
                </c:pt>
                <c:pt idx="2817">
                  <c:v>76.517890000000008</c:v>
                </c:pt>
                <c:pt idx="2818">
                  <c:v>76.503579999999999</c:v>
                </c:pt>
                <c:pt idx="2819">
                  <c:v>76.493729999999999</c:v>
                </c:pt>
                <c:pt idx="2820">
                  <c:v>76.459730000000008</c:v>
                </c:pt>
                <c:pt idx="2821">
                  <c:v>76.459479999999999</c:v>
                </c:pt>
                <c:pt idx="2822">
                  <c:v>76.53116</c:v>
                </c:pt>
                <c:pt idx="2823">
                  <c:v>76.540790000000001</c:v>
                </c:pt>
                <c:pt idx="2824">
                  <c:v>76.515780000000007</c:v>
                </c:pt>
                <c:pt idx="2825">
                  <c:v>76.50885000000001</c:v>
                </c:pt>
                <c:pt idx="2826">
                  <c:v>76.47654</c:v>
                </c:pt>
                <c:pt idx="2827">
                  <c:v>76.532420000000002</c:v>
                </c:pt>
                <c:pt idx="2828">
                  <c:v>76.527510000000007</c:v>
                </c:pt>
                <c:pt idx="2829">
                  <c:v>76.532870000000003</c:v>
                </c:pt>
                <c:pt idx="2830">
                  <c:v>76.496339999999989</c:v>
                </c:pt>
                <c:pt idx="2831">
                  <c:v>76.499220000000008</c:v>
                </c:pt>
                <c:pt idx="2832">
                  <c:v>76.515479999999997</c:v>
                </c:pt>
                <c:pt idx="2833">
                  <c:v>76.495549999999994</c:v>
                </c:pt>
                <c:pt idx="2834">
                  <c:v>76.509019999999992</c:v>
                </c:pt>
                <c:pt idx="2835">
                  <c:v>76.478450000000009</c:v>
                </c:pt>
                <c:pt idx="2836">
                  <c:v>76.503479999999996</c:v>
                </c:pt>
                <c:pt idx="2837">
                  <c:v>76.5244</c:v>
                </c:pt>
                <c:pt idx="2838">
                  <c:v>76.515630000000002</c:v>
                </c:pt>
                <c:pt idx="2839">
                  <c:v>76.50242999999999</c:v>
                </c:pt>
                <c:pt idx="2840">
                  <c:v>76.465909999999994</c:v>
                </c:pt>
                <c:pt idx="2841">
                  <c:v>76.480069999999998</c:v>
                </c:pt>
                <c:pt idx="2842">
                  <c:v>76.469989999999996</c:v>
                </c:pt>
                <c:pt idx="2843">
                  <c:v>76.48903</c:v>
                </c:pt>
                <c:pt idx="2844">
                  <c:v>76.486150000000009</c:v>
                </c:pt>
                <c:pt idx="2845">
                  <c:v>76.508419999999987</c:v>
                </c:pt>
                <c:pt idx="2846">
                  <c:v>76.558660000000003</c:v>
                </c:pt>
                <c:pt idx="2847">
                  <c:v>76.525590000000008</c:v>
                </c:pt>
                <c:pt idx="2848">
                  <c:v>76.50864</c:v>
                </c:pt>
                <c:pt idx="2849">
                  <c:v>76.492429999999999</c:v>
                </c:pt>
                <c:pt idx="2850">
                  <c:v>76.562780000000004</c:v>
                </c:pt>
                <c:pt idx="2851">
                  <c:v>76.568820000000002</c:v>
                </c:pt>
                <c:pt idx="2852">
                  <c:v>76.561489999999992</c:v>
                </c:pt>
                <c:pt idx="2853">
                  <c:v>76.60184000000001</c:v>
                </c:pt>
                <c:pt idx="2854">
                  <c:v>76.543149999999997</c:v>
                </c:pt>
                <c:pt idx="2855">
                  <c:v>76.569869999999995</c:v>
                </c:pt>
                <c:pt idx="2856">
                  <c:v>76.596339999999998</c:v>
                </c:pt>
                <c:pt idx="2857">
                  <c:v>76.645799999999994</c:v>
                </c:pt>
                <c:pt idx="2858">
                  <c:v>76.63385000000001</c:v>
                </c:pt>
                <c:pt idx="2859">
                  <c:v>76.643699999999995</c:v>
                </c:pt>
                <c:pt idx="2860">
                  <c:v>76.663620000000009</c:v>
                </c:pt>
                <c:pt idx="2861">
                  <c:v>76.728569999999991</c:v>
                </c:pt>
                <c:pt idx="2862">
                  <c:v>76.720709999999997</c:v>
                </c:pt>
                <c:pt idx="2863">
                  <c:v>76.68835</c:v>
                </c:pt>
                <c:pt idx="2864">
                  <c:v>76.724360000000004</c:v>
                </c:pt>
                <c:pt idx="2865">
                  <c:v>76.736419999999995</c:v>
                </c:pt>
                <c:pt idx="2866">
                  <c:v>76.742710000000002</c:v>
                </c:pt>
                <c:pt idx="2867">
                  <c:v>76.755110000000002</c:v>
                </c:pt>
                <c:pt idx="2868">
                  <c:v>76.758320000000012</c:v>
                </c:pt>
                <c:pt idx="2869">
                  <c:v>76.818759999999997</c:v>
                </c:pt>
                <c:pt idx="2870">
                  <c:v>76.852229999999992</c:v>
                </c:pt>
                <c:pt idx="2871">
                  <c:v>76.864760000000004</c:v>
                </c:pt>
                <c:pt idx="2872">
                  <c:v>76.868930000000006</c:v>
                </c:pt>
                <c:pt idx="2873">
                  <c:v>76.862379999999987</c:v>
                </c:pt>
                <c:pt idx="2874">
                  <c:v>76.896699999999996</c:v>
                </c:pt>
                <c:pt idx="2875">
                  <c:v>76.947639999999993</c:v>
                </c:pt>
                <c:pt idx="2876">
                  <c:v>76.941430000000011</c:v>
                </c:pt>
                <c:pt idx="2877">
                  <c:v>76.932600000000008</c:v>
                </c:pt>
                <c:pt idx="2878">
                  <c:v>76.972700000000003</c:v>
                </c:pt>
                <c:pt idx="2879">
                  <c:v>76.950699999999998</c:v>
                </c:pt>
                <c:pt idx="2880">
                  <c:v>76.971059999999994</c:v>
                </c:pt>
                <c:pt idx="2881">
                  <c:v>76.930490000000006</c:v>
                </c:pt>
                <c:pt idx="2882">
                  <c:v>76.979330000000004</c:v>
                </c:pt>
                <c:pt idx="2883">
                  <c:v>77.015309999999999</c:v>
                </c:pt>
                <c:pt idx="2884">
                  <c:v>76.982400000000013</c:v>
                </c:pt>
                <c:pt idx="2885">
                  <c:v>77.011889999999994</c:v>
                </c:pt>
                <c:pt idx="2886">
                  <c:v>76.990380000000002</c:v>
                </c:pt>
                <c:pt idx="2887">
                  <c:v>77.028990000000007</c:v>
                </c:pt>
                <c:pt idx="2888">
                  <c:v>77.001050000000006</c:v>
                </c:pt>
                <c:pt idx="2889">
                  <c:v>77.006569999999996</c:v>
                </c:pt>
                <c:pt idx="2890">
                  <c:v>77.032349999999994</c:v>
                </c:pt>
                <c:pt idx="2891">
                  <c:v>77.045029999999997</c:v>
                </c:pt>
                <c:pt idx="2892">
                  <c:v>76.992260000000002</c:v>
                </c:pt>
                <c:pt idx="2893">
                  <c:v>77.031509999999997</c:v>
                </c:pt>
                <c:pt idx="2894">
                  <c:v>77.029060000000001</c:v>
                </c:pt>
                <c:pt idx="2895">
                  <c:v>77.039510000000007</c:v>
                </c:pt>
                <c:pt idx="2896">
                  <c:v>77.028669999999991</c:v>
                </c:pt>
                <c:pt idx="2897">
                  <c:v>77.037840000000003</c:v>
                </c:pt>
                <c:pt idx="2898">
                  <c:v>77.056250000000006</c:v>
                </c:pt>
                <c:pt idx="2899">
                  <c:v>77.017189999999999</c:v>
                </c:pt>
                <c:pt idx="2900">
                  <c:v>77.08099</c:v>
                </c:pt>
                <c:pt idx="2901">
                  <c:v>77.018829999999994</c:v>
                </c:pt>
                <c:pt idx="2902">
                  <c:v>77.087550000000007</c:v>
                </c:pt>
                <c:pt idx="2903">
                  <c:v>77.099980000000002</c:v>
                </c:pt>
                <c:pt idx="2904">
                  <c:v>77.057670000000002</c:v>
                </c:pt>
                <c:pt idx="2905">
                  <c:v>77.052909999999997</c:v>
                </c:pt>
                <c:pt idx="2906">
                  <c:v>77.067800000000005</c:v>
                </c:pt>
                <c:pt idx="2907">
                  <c:v>77.083570000000009</c:v>
                </c:pt>
                <c:pt idx="2908">
                  <c:v>77.082510000000013</c:v>
                </c:pt>
                <c:pt idx="2909">
                  <c:v>77.124189999999999</c:v>
                </c:pt>
                <c:pt idx="2910">
                  <c:v>77.13664</c:v>
                </c:pt>
                <c:pt idx="2911">
                  <c:v>77.106520000000003</c:v>
                </c:pt>
                <c:pt idx="2912">
                  <c:v>77.123010000000008</c:v>
                </c:pt>
                <c:pt idx="2913">
                  <c:v>77.107280000000003</c:v>
                </c:pt>
                <c:pt idx="2914">
                  <c:v>77.16937999999999</c:v>
                </c:pt>
                <c:pt idx="2915">
                  <c:v>77.155860000000004</c:v>
                </c:pt>
                <c:pt idx="2916">
                  <c:v>77.162170000000003</c:v>
                </c:pt>
                <c:pt idx="2917">
                  <c:v>77.167650000000009</c:v>
                </c:pt>
                <c:pt idx="2918">
                  <c:v>77.209339999999997</c:v>
                </c:pt>
                <c:pt idx="2919">
                  <c:v>77.155439999999999</c:v>
                </c:pt>
                <c:pt idx="2920">
                  <c:v>77.174000000000007</c:v>
                </c:pt>
                <c:pt idx="2921">
                  <c:v>77.187669999999997</c:v>
                </c:pt>
                <c:pt idx="2922">
                  <c:v>77.208320000000001</c:v>
                </c:pt>
                <c:pt idx="2923">
                  <c:v>77.192620000000005</c:v>
                </c:pt>
                <c:pt idx="2924">
                  <c:v>77.175850000000011</c:v>
                </c:pt>
                <c:pt idx="2925">
                  <c:v>77.233029999999999</c:v>
                </c:pt>
                <c:pt idx="2926">
                  <c:v>77.182520000000011</c:v>
                </c:pt>
                <c:pt idx="2927">
                  <c:v>77.210480000000004</c:v>
                </c:pt>
                <c:pt idx="2928">
                  <c:v>77.255279999999999</c:v>
                </c:pt>
                <c:pt idx="2929">
                  <c:v>77.232069999999993</c:v>
                </c:pt>
                <c:pt idx="2930">
                  <c:v>77.222999999999999</c:v>
                </c:pt>
                <c:pt idx="2931">
                  <c:v>77.242469999999997</c:v>
                </c:pt>
                <c:pt idx="2932">
                  <c:v>77.243129999999994</c:v>
                </c:pt>
                <c:pt idx="2933">
                  <c:v>77.294429999999991</c:v>
                </c:pt>
                <c:pt idx="2934">
                  <c:v>77.26764</c:v>
                </c:pt>
                <c:pt idx="2935">
                  <c:v>77.225539999999995</c:v>
                </c:pt>
                <c:pt idx="2936">
                  <c:v>77.254710000000003</c:v>
                </c:pt>
                <c:pt idx="2937">
                  <c:v>77.279990000000012</c:v>
                </c:pt>
                <c:pt idx="2938">
                  <c:v>77.317369999999997</c:v>
                </c:pt>
                <c:pt idx="2939">
                  <c:v>77.262569999999997</c:v>
                </c:pt>
                <c:pt idx="2940">
                  <c:v>77.292009999999991</c:v>
                </c:pt>
                <c:pt idx="2941">
                  <c:v>77.27955</c:v>
                </c:pt>
                <c:pt idx="2942">
                  <c:v>77.325859999999992</c:v>
                </c:pt>
                <c:pt idx="2943">
                  <c:v>77.319850000000002</c:v>
                </c:pt>
                <c:pt idx="2944">
                  <c:v>77.342839999999995</c:v>
                </c:pt>
                <c:pt idx="2945">
                  <c:v>77.304010000000005</c:v>
                </c:pt>
                <c:pt idx="2946">
                  <c:v>77.338390000000004</c:v>
                </c:pt>
                <c:pt idx="2947">
                  <c:v>77.388739999999999</c:v>
                </c:pt>
                <c:pt idx="2948">
                  <c:v>77.318470000000005</c:v>
                </c:pt>
                <c:pt idx="2949">
                  <c:v>77.349589999999992</c:v>
                </c:pt>
                <c:pt idx="2950">
                  <c:v>77.360079999999996</c:v>
                </c:pt>
                <c:pt idx="2951">
                  <c:v>77.359179999999995</c:v>
                </c:pt>
                <c:pt idx="2952">
                  <c:v>77.38224000000001</c:v>
                </c:pt>
                <c:pt idx="2953">
                  <c:v>77.345179999999999</c:v>
                </c:pt>
                <c:pt idx="2954">
                  <c:v>77.384480000000011</c:v>
                </c:pt>
                <c:pt idx="2955">
                  <c:v>77.393909999999991</c:v>
                </c:pt>
                <c:pt idx="2956">
                  <c:v>77.430070000000001</c:v>
                </c:pt>
                <c:pt idx="2957">
                  <c:v>77.391189999999995</c:v>
                </c:pt>
                <c:pt idx="2958">
                  <c:v>77.431690000000003</c:v>
                </c:pt>
                <c:pt idx="2959">
                  <c:v>77.385010000000008</c:v>
                </c:pt>
                <c:pt idx="2960">
                  <c:v>77.420329999999993</c:v>
                </c:pt>
                <c:pt idx="2961">
                  <c:v>77.451939999999993</c:v>
                </c:pt>
                <c:pt idx="2962">
                  <c:v>77.423829999999995</c:v>
                </c:pt>
                <c:pt idx="2963">
                  <c:v>77.462109999999996</c:v>
                </c:pt>
                <c:pt idx="2964">
                  <c:v>77.44314</c:v>
                </c:pt>
                <c:pt idx="2965">
                  <c:v>77.447620000000001</c:v>
                </c:pt>
                <c:pt idx="2966">
                  <c:v>77.462450000000004</c:v>
                </c:pt>
                <c:pt idx="2967">
                  <c:v>77.464099999999988</c:v>
                </c:pt>
                <c:pt idx="2968">
                  <c:v>77.479910000000004</c:v>
                </c:pt>
                <c:pt idx="2969">
                  <c:v>77.466980000000007</c:v>
                </c:pt>
                <c:pt idx="2970">
                  <c:v>77.497410000000002</c:v>
                </c:pt>
                <c:pt idx="2971">
                  <c:v>77.520430000000005</c:v>
                </c:pt>
                <c:pt idx="2972">
                  <c:v>77.499200000000002</c:v>
                </c:pt>
                <c:pt idx="2973">
                  <c:v>77.510909999999996</c:v>
                </c:pt>
                <c:pt idx="2974">
                  <c:v>77.545929999999998</c:v>
                </c:pt>
                <c:pt idx="2975">
                  <c:v>77.520899999999997</c:v>
                </c:pt>
                <c:pt idx="2976">
                  <c:v>77.541049999999998</c:v>
                </c:pt>
                <c:pt idx="2977">
                  <c:v>77.527500000000003</c:v>
                </c:pt>
                <c:pt idx="2978">
                  <c:v>77.542159999999996</c:v>
                </c:pt>
                <c:pt idx="2979">
                  <c:v>77.529349999999994</c:v>
                </c:pt>
                <c:pt idx="2980">
                  <c:v>77.580070000000006</c:v>
                </c:pt>
                <c:pt idx="2981">
                  <c:v>77.599459999999993</c:v>
                </c:pt>
                <c:pt idx="2982">
                  <c:v>77.548610000000011</c:v>
                </c:pt>
                <c:pt idx="2983">
                  <c:v>77.585380000000001</c:v>
                </c:pt>
                <c:pt idx="2984">
                  <c:v>77.57508</c:v>
                </c:pt>
                <c:pt idx="2985">
                  <c:v>77.57647</c:v>
                </c:pt>
                <c:pt idx="2986">
                  <c:v>77.599220000000003</c:v>
                </c:pt>
                <c:pt idx="2987">
                  <c:v>77.589749999999995</c:v>
                </c:pt>
                <c:pt idx="2988">
                  <c:v>77.601669999999999</c:v>
                </c:pt>
                <c:pt idx="2989">
                  <c:v>77.59747999999999</c:v>
                </c:pt>
                <c:pt idx="2990">
                  <c:v>77.643529999999998</c:v>
                </c:pt>
                <c:pt idx="2991">
                  <c:v>77.599730000000008</c:v>
                </c:pt>
                <c:pt idx="2992">
                  <c:v>77.651120000000006</c:v>
                </c:pt>
                <c:pt idx="2993">
                  <c:v>77.619079999999997</c:v>
                </c:pt>
                <c:pt idx="2994">
                  <c:v>77.647079999999988</c:v>
                </c:pt>
                <c:pt idx="2995">
                  <c:v>77.625259999999997</c:v>
                </c:pt>
                <c:pt idx="2996">
                  <c:v>77.6571</c:v>
                </c:pt>
                <c:pt idx="2997">
                  <c:v>77.663229999999999</c:v>
                </c:pt>
                <c:pt idx="2998">
                  <c:v>77.651690000000002</c:v>
                </c:pt>
                <c:pt idx="2999">
                  <c:v>77.643050000000002</c:v>
                </c:pt>
                <c:pt idx="3000">
                  <c:v>77.674959999999999</c:v>
                </c:pt>
                <c:pt idx="3001">
                  <c:v>77.710169999999991</c:v>
                </c:pt>
                <c:pt idx="3002">
                  <c:v>77.702169999999995</c:v>
                </c:pt>
                <c:pt idx="3003">
                  <c:v>77.645019999999988</c:v>
                </c:pt>
                <c:pt idx="3004">
                  <c:v>77.715999999999994</c:v>
                </c:pt>
                <c:pt idx="3005">
                  <c:v>77.735280000000003</c:v>
                </c:pt>
                <c:pt idx="3006">
                  <c:v>77.766509999999997</c:v>
                </c:pt>
                <c:pt idx="3007">
                  <c:v>77.73299999999999</c:v>
                </c:pt>
                <c:pt idx="3008">
                  <c:v>77.734380000000002</c:v>
                </c:pt>
                <c:pt idx="3009">
                  <c:v>77.743759999999995</c:v>
                </c:pt>
                <c:pt idx="3010">
                  <c:v>77.747239999999991</c:v>
                </c:pt>
                <c:pt idx="3011">
                  <c:v>77.766139999999993</c:v>
                </c:pt>
                <c:pt idx="3012">
                  <c:v>77.764229999999998</c:v>
                </c:pt>
                <c:pt idx="3013">
                  <c:v>77.802859999999995</c:v>
                </c:pt>
                <c:pt idx="3014">
                  <c:v>77.832520000000002</c:v>
                </c:pt>
                <c:pt idx="3015">
                  <c:v>77.817890000000006</c:v>
                </c:pt>
                <c:pt idx="3016">
                  <c:v>77.83381</c:v>
                </c:pt>
                <c:pt idx="3017">
                  <c:v>77.859579999999994</c:v>
                </c:pt>
                <c:pt idx="3018">
                  <c:v>77.820599999999999</c:v>
                </c:pt>
                <c:pt idx="3019">
                  <c:v>77.836890000000011</c:v>
                </c:pt>
                <c:pt idx="3020">
                  <c:v>77.789140000000003</c:v>
                </c:pt>
                <c:pt idx="3021">
                  <c:v>77.859210000000004</c:v>
                </c:pt>
                <c:pt idx="3022">
                  <c:v>77.88691</c:v>
                </c:pt>
                <c:pt idx="3023">
                  <c:v>77.918269999999993</c:v>
                </c:pt>
                <c:pt idx="3024">
                  <c:v>77.886170000000007</c:v>
                </c:pt>
                <c:pt idx="3025">
                  <c:v>77.874979999999994</c:v>
                </c:pt>
                <c:pt idx="3026">
                  <c:v>77.88261</c:v>
                </c:pt>
                <c:pt idx="3027">
                  <c:v>77.880489999999995</c:v>
                </c:pt>
                <c:pt idx="3028">
                  <c:v>77.878799999999998</c:v>
                </c:pt>
                <c:pt idx="3029">
                  <c:v>77.868919999999989</c:v>
                </c:pt>
                <c:pt idx="3030">
                  <c:v>77.914540000000002</c:v>
                </c:pt>
                <c:pt idx="3031">
                  <c:v>77.936610000000002</c:v>
                </c:pt>
                <c:pt idx="3032">
                  <c:v>77.868129999999994</c:v>
                </c:pt>
                <c:pt idx="3033">
                  <c:v>77.910930000000008</c:v>
                </c:pt>
                <c:pt idx="3034">
                  <c:v>77.90701</c:v>
                </c:pt>
                <c:pt idx="3035">
                  <c:v>77.886330000000001</c:v>
                </c:pt>
                <c:pt idx="3036">
                  <c:v>77.918539999999993</c:v>
                </c:pt>
                <c:pt idx="3037">
                  <c:v>77.899720000000002</c:v>
                </c:pt>
                <c:pt idx="3038">
                  <c:v>77.892879999999991</c:v>
                </c:pt>
                <c:pt idx="3039">
                  <c:v>77.921790000000001</c:v>
                </c:pt>
                <c:pt idx="3040">
                  <c:v>77.92662</c:v>
                </c:pt>
                <c:pt idx="3041">
                  <c:v>77.93316999999999</c:v>
                </c:pt>
                <c:pt idx="3042">
                  <c:v>77.895359999999997</c:v>
                </c:pt>
                <c:pt idx="3043">
                  <c:v>77.86281000000001</c:v>
                </c:pt>
                <c:pt idx="3044">
                  <c:v>77.916820000000001</c:v>
                </c:pt>
                <c:pt idx="3045">
                  <c:v>77.889669999999995</c:v>
                </c:pt>
                <c:pt idx="3046">
                  <c:v>77.883459999999999</c:v>
                </c:pt>
                <c:pt idx="3047">
                  <c:v>77.958429999999993</c:v>
                </c:pt>
                <c:pt idx="3048">
                  <c:v>77.933059999999998</c:v>
                </c:pt>
                <c:pt idx="3049">
                  <c:v>77.915080000000003</c:v>
                </c:pt>
                <c:pt idx="3050">
                  <c:v>77.897079999999988</c:v>
                </c:pt>
                <c:pt idx="3051">
                  <c:v>77.89846</c:v>
                </c:pt>
                <c:pt idx="3052">
                  <c:v>77.893019999999993</c:v>
                </c:pt>
                <c:pt idx="3053">
                  <c:v>77.90728</c:v>
                </c:pt>
                <c:pt idx="3054">
                  <c:v>77.866210000000009</c:v>
                </c:pt>
                <c:pt idx="3055">
                  <c:v>77.962190000000007</c:v>
                </c:pt>
                <c:pt idx="3056">
                  <c:v>77.89425</c:v>
                </c:pt>
                <c:pt idx="3057">
                  <c:v>77.894539999999992</c:v>
                </c:pt>
                <c:pt idx="3058">
                  <c:v>77.889279999999999</c:v>
                </c:pt>
                <c:pt idx="3059">
                  <c:v>77.933119999999988</c:v>
                </c:pt>
                <c:pt idx="3060">
                  <c:v>77.890200000000007</c:v>
                </c:pt>
                <c:pt idx="3061">
                  <c:v>77.864760000000004</c:v>
                </c:pt>
                <c:pt idx="3062">
                  <c:v>77.926680000000005</c:v>
                </c:pt>
                <c:pt idx="3063">
                  <c:v>77.90061</c:v>
                </c:pt>
                <c:pt idx="3064">
                  <c:v>77.886279999999999</c:v>
                </c:pt>
                <c:pt idx="3065">
                  <c:v>77.860939999999999</c:v>
                </c:pt>
                <c:pt idx="3066">
                  <c:v>77.881140000000002</c:v>
                </c:pt>
                <c:pt idx="3067">
                  <c:v>77.892299999999992</c:v>
                </c:pt>
                <c:pt idx="3068">
                  <c:v>77.897980000000004</c:v>
                </c:pt>
                <c:pt idx="3069">
                  <c:v>77.886659999999992</c:v>
                </c:pt>
                <c:pt idx="3070">
                  <c:v>77.88488000000001</c:v>
                </c:pt>
                <c:pt idx="3071">
                  <c:v>77.909090000000006</c:v>
                </c:pt>
                <c:pt idx="3072">
                  <c:v>77.889740000000003</c:v>
                </c:pt>
                <c:pt idx="3073">
                  <c:v>77.839309999999998</c:v>
                </c:pt>
                <c:pt idx="3074">
                  <c:v>77.846019999999996</c:v>
                </c:pt>
                <c:pt idx="3075">
                  <c:v>77.885949999999994</c:v>
                </c:pt>
                <c:pt idx="3076">
                  <c:v>77.874269999999996</c:v>
                </c:pt>
                <c:pt idx="3077">
                  <c:v>77.836579999999998</c:v>
                </c:pt>
                <c:pt idx="3078">
                  <c:v>77.907510000000002</c:v>
                </c:pt>
                <c:pt idx="3079">
                  <c:v>77.854990000000001</c:v>
                </c:pt>
                <c:pt idx="3080">
                  <c:v>77.844220000000007</c:v>
                </c:pt>
                <c:pt idx="3081">
                  <c:v>77.82835</c:v>
                </c:pt>
                <c:pt idx="3082">
                  <c:v>77.826750000000004</c:v>
                </c:pt>
                <c:pt idx="3083">
                  <c:v>77.860870000000006</c:v>
                </c:pt>
                <c:pt idx="3084">
                  <c:v>77.874479999999991</c:v>
                </c:pt>
                <c:pt idx="3085">
                  <c:v>77.836079999999995</c:v>
                </c:pt>
                <c:pt idx="3086">
                  <c:v>77.806290000000004</c:v>
                </c:pt>
                <c:pt idx="3087">
                  <c:v>77.835719999999995</c:v>
                </c:pt>
                <c:pt idx="3088">
                  <c:v>77.840400000000002</c:v>
                </c:pt>
                <c:pt idx="3089">
                  <c:v>77.821929999999995</c:v>
                </c:pt>
                <c:pt idx="3090">
                  <c:v>77.83023</c:v>
                </c:pt>
                <c:pt idx="3091">
                  <c:v>77.794749999999993</c:v>
                </c:pt>
                <c:pt idx="3092">
                  <c:v>77.826040000000006</c:v>
                </c:pt>
                <c:pt idx="3093">
                  <c:v>77.805230000000009</c:v>
                </c:pt>
                <c:pt idx="3094">
                  <c:v>77.833309999999997</c:v>
                </c:pt>
                <c:pt idx="3095">
                  <c:v>77.847719999999995</c:v>
                </c:pt>
                <c:pt idx="3096">
                  <c:v>77.814409999999995</c:v>
                </c:pt>
                <c:pt idx="3097">
                  <c:v>77.817610000000002</c:v>
                </c:pt>
                <c:pt idx="3098">
                  <c:v>77.796300000000002</c:v>
                </c:pt>
                <c:pt idx="3099">
                  <c:v>77.842529999999996</c:v>
                </c:pt>
                <c:pt idx="3100">
                  <c:v>77.815159999999992</c:v>
                </c:pt>
                <c:pt idx="3101">
                  <c:v>77.812010000000001</c:v>
                </c:pt>
                <c:pt idx="3102">
                  <c:v>77.808480000000003</c:v>
                </c:pt>
                <c:pt idx="3103">
                  <c:v>77.859399999999994</c:v>
                </c:pt>
                <c:pt idx="3104">
                  <c:v>77.819940000000003</c:v>
                </c:pt>
                <c:pt idx="3105">
                  <c:v>77.782970000000006</c:v>
                </c:pt>
                <c:pt idx="3106">
                  <c:v>77.825060000000008</c:v>
                </c:pt>
                <c:pt idx="3107">
                  <c:v>77.798770000000005</c:v>
                </c:pt>
                <c:pt idx="3108">
                  <c:v>77.795290000000008</c:v>
                </c:pt>
                <c:pt idx="3109">
                  <c:v>77.799570000000003</c:v>
                </c:pt>
                <c:pt idx="3110">
                  <c:v>77.790269999999992</c:v>
                </c:pt>
                <c:pt idx="3111">
                  <c:v>77.777780000000007</c:v>
                </c:pt>
                <c:pt idx="3112">
                  <c:v>77.799689999999998</c:v>
                </c:pt>
                <c:pt idx="3113">
                  <c:v>77.775170000000003</c:v>
                </c:pt>
                <c:pt idx="3114">
                  <c:v>77.803830000000005</c:v>
                </c:pt>
                <c:pt idx="3115">
                  <c:v>77.823310000000006</c:v>
                </c:pt>
                <c:pt idx="3116">
                  <c:v>77.819159999999997</c:v>
                </c:pt>
                <c:pt idx="3117">
                  <c:v>77.746300000000005</c:v>
                </c:pt>
                <c:pt idx="3118">
                  <c:v>77.748999999999995</c:v>
                </c:pt>
                <c:pt idx="3119">
                  <c:v>77.791340000000005</c:v>
                </c:pt>
                <c:pt idx="3120">
                  <c:v>77.851829999999993</c:v>
                </c:pt>
                <c:pt idx="3121">
                  <c:v>77.7881</c:v>
                </c:pt>
                <c:pt idx="3122">
                  <c:v>77.751919999999998</c:v>
                </c:pt>
                <c:pt idx="3123">
                  <c:v>77.801380000000009</c:v>
                </c:pt>
                <c:pt idx="3124">
                  <c:v>77.767669999999995</c:v>
                </c:pt>
                <c:pt idx="3125">
                  <c:v>77.766239999999996</c:v>
                </c:pt>
                <c:pt idx="3126">
                  <c:v>77.784320000000008</c:v>
                </c:pt>
                <c:pt idx="3127">
                  <c:v>77.786169999999998</c:v>
                </c:pt>
                <c:pt idx="3128">
                  <c:v>77.758300000000006</c:v>
                </c:pt>
                <c:pt idx="3129">
                  <c:v>77.794650000000004</c:v>
                </c:pt>
                <c:pt idx="3130">
                  <c:v>77.787110000000013</c:v>
                </c:pt>
                <c:pt idx="3131">
                  <c:v>77.781769999999995</c:v>
                </c:pt>
                <c:pt idx="3132">
                  <c:v>77.789510000000007</c:v>
                </c:pt>
                <c:pt idx="3133">
                  <c:v>77.730320000000006</c:v>
                </c:pt>
                <c:pt idx="3134">
                  <c:v>77.75345999999999</c:v>
                </c:pt>
                <c:pt idx="3135">
                  <c:v>77.758719999999997</c:v>
                </c:pt>
                <c:pt idx="3136">
                  <c:v>77.771549999999991</c:v>
                </c:pt>
                <c:pt idx="3137">
                  <c:v>77.73724</c:v>
                </c:pt>
                <c:pt idx="3138">
                  <c:v>77.783729999999991</c:v>
                </c:pt>
                <c:pt idx="3139">
                  <c:v>77.771149999999992</c:v>
                </c:pt>
                <c:pt idx="3140">
                  <c:v>77.775449999999992</c:v>
                </c:pt>
                <c:pt idx="3141">
                  <c:v>77.737520000000004</c:v>
                </c:pt>
                <c:pt idx="3142">
                  <c:v>77.776440000000008</c:v>
                </c:pt>
                <c:pt idx="3143">
                  <c:v>77.781220000000005</c:v>
                </c:pt>
                <c:pt idx="3144">
                  <c:v>77.720460000000003</c:v>
                </c:pt>
                <c:pt idx="3145">
                  <c:v>77.763159999999999</c:v>
                </c:pt>
                <c:pt idx="3146">
                  <c:v>77.739769999999993</c:v>
                </c:pt>
                <c:pt idx="3147">
                  <c:v>77.711399999999998</c:v>
                </c:pt>
                <c:pt idx="3148">
                  <c:v>77.761600000000001</c:v>
                </c:pt>
                <c:pt idx="3149">
                  <c:v>77.780029999999996</c:v>
                </c:pt>
                <c:pt idx="3150">
                  <c:v>77.726770000000002</c:v>
                </c:pt>
                <c:pt idx="3151">
                  <c:v>77.802590000000009</c:v>
                </c:pt>
                <c:pt idx="3152">
                  <c:v>77.789960000000008</c:v>
                </c:pt>
                <c:pt idx="3153">
                  <c:v>77.7547</c:v>
                </c:pt>
                <c:pt idx="3154">
                  <c:v>77.740799999999993</c:v>
                </c:pt>
                <c:pt idx="3155">
                  <c:v>77.759019999999992</c:v>
                </c:pt>
                <c:pt idx="3156">
                  <c:v>77.770859999999999</c:v>
                </c:pt>
                <c:pt idx="3157">
                  <c:v>77.754760000000005</c:v>
                </c:pt>
                <c:pt idx="3158">
                  <c:v>77.763009999999994</c:v>
                </c:pt>
                <c:pt idx="3159">
                  <c:v>77.748159999999999</c:v>
                </c:pt>
                <c:pt idx="3160">
                  <c:v>77.760149999999996</c:v>
                </c:pt>
                <c:pt idx="3161">
                  <c:v>77.75085</c:v>
                </c:pt>
                <c:pt idx="3162">
                  <c:v>77.72126999999999</c:v>
                </c:pt>
                <c:pt idx="3163">
                  <c:v>77.711100000000002</c:v>
                </c:pt>
                <c:pt idx="3164">
                  <c:v>77.713710000000006</c:v>
                </c:pt>
                <c:pt idx="3165">
                  <c:v>77.741219999999998</c:v>
                </c:pt>
                <c:pt idx="3166">
                  <c:v>77.723950000000002</c:v>
                </c:pt>
                <c:pt idx="3167">
                  <c:v>77.729839999999996</c:v>
                </c:pt>
                <c:pt idx="3168">
                  <c:v>77.721460000000008</c:v>
                </c:pt>
                <c:pt idx="3169">
                  <c:v>77.782470000000004</c:v>
                </c:pt>
                <c:pt idx="3170">
                  <c:v>77.738989999999987</c:v>
                </c:pt>
                <c:pt idx="3171">
                  <c:v>77.777950000000004</c:v>
                </c:pt>
                <c:pt idx="3172">
                  <c:v>77.752530000000007</c:v>
                </c:pt>
                <c:pt idx="3173">
                  <c:v>77.686279999999996</c:v>
                </c:pt>
                <c:pt idx="3174">
                  <c:v>77.734909999999999</c:v>
                </c:pt>
                <c:pt idx="3175">
                  <c:v>77.733060000000009</c:v>
                </c:pt>
                <c:pt idx="3176">
                  <c:v>77.749769999999998</c:v>
                </c:pt>
                <c:pt idx="3177">
                  <c:v>77.744900000000001</c:v>
                </c:pt>
                <c:pt idx="3178">
                  <c:v>77.736219999999989</c:v>
                </c:pt>
                <c:pt idx="3179">
                  <c:v>77.69959999999999</c:v>
                </c:pt>
                <c:pt idx="3180">
                  <c:v>77.74730000000001</c:v>
                </c:pt>
                <c:pt idx="3181">
                  <c:v>77.730609999999999</c:v>
                </c:pt>
                <c:pt idx="3182">
                  <c:v>77.714860000000002</c:v>
                </c:pt>
                <c:pt idx="3183">
                  <c:v>77.76267</c:v>
                </c:pt>
                <c:pt idx="3184">
                  <c:v>77.737180000000009</c:v>
                </c:pt>
                <c:pt idx="3185">
                  <c:v>77.777170000000012</c:v>
                </c:pt>
                <c:pt idx="3186">
                  <c:v>77.712340000000012</c:v>
                </c:pt>
                <c:pt idx="3187">
                  <c:v>77.734620000000007</c:v>
                </c:pt>
                <c:pt idx="3188">
                  <c:v>77.723570000000009</c:v>
                </c:pt>
                <c:pt idx="3189">
                  <c:v>77.733999999999995</c:v>
                </c:pt>
                <c:pt idx="3190">
                  <c:v>77.741910000000004</c:v>
                </c:pt>
                <c:pt idx="3191">
                  <c:v>77.738440000000011</c:v>
                </c:pt>
                <c:pt idx="3192">
                  <c:v>77.759709999999998</c:v>
                </c:pt>
                <c:pt idx="3193">
                  <c:v>77.723520000000008</c:v>
                </c:pt>
                <c:pt idx="3194">
                  <c:v>77.719979999999993</c:v>
                </c:pt>
                <c:pt idx="3195">
                  <c:v>77.711640000000003</c:v>
                </c:pt>
                <c:pt idx="3196">
                  <c:v>77.701300000000003</c:v>
                </c:pt>
                <c:pt idx="3197">
                  <c:v>77.727080000000001</c:v>
                </c:pt>
                <c:pt idx="3198">
                  <c:v>77.760149999999996</c:v>
                </c:pt>
                <c:pt idx="3199">
                  <c:v>77.733019999999996</c:v>
                </c:pt>
                <c:pt idx="3200">
                  <c:v>77.807150000000007</c:v>
                </c:pt>
                <c:pt idx="3201">
                  <c:v>77.676469999999995</c:v>
                </c:pt>
                <c:pt idx="3202">
                  <c:v>77.734020000000001</c:v>
                </c:pt>
                <c:pt idx="3203">
                  <c:v>77.725799999999992</c:v>
                </c:pt>
                <c:pt idx="3204">
                  <c:v>77.729030000000009</c:v>
                </c:pt>
                <c:pt idx="3205">
                  <c:v>77.737740000000002</c:v>
                </c:pt>
                <c:pt idx="3206">
                  <c:v>77.744519999999994</c:v>
                </c:pt>
                <c:pt idx="3207">
                  <c:v>77.703040000000001</c:v>
                </c:pt>
                <c:pt idx="3208">
                  <c:v>77.724829999999997</c:v>
                </c:pt>
                <c:pt idx="3209">
                  <c:v>77.753</c:v>
                </c:pt>
                <c:pt idx="3210">
                  <c:v>77.744560000000007</c:v>
                </c:pt>
                <c:pt idx="3211">
                  <c:v>77.721310000000003</c:v>
                </c:pt>
                <c:pt idx="3212">
                  <c:v>77.722979999999993</c:v>
                </c:pt>
                <c:pt idx="3213">
                  <c:v>77.75827000000001</c:v>
                </c:pt>
                <c:pt idx="3214">
                  <c:v>77.740319999999997</c:v>
                </c:pt>
                <c:pt idx="3215">
                  <c:v>77.66707000000001</c:v>
                </c:pt>
                <c:pt idx="3216">
                  <c:v>77.727550000000008</c:v>
                </c:pt>
                <c:pt idx="3217">
                  <c:v>77.712050000000005</c:v>
                </c:pt>
                <c:pt idx="3218">
                  <c:v>77.74730000000001</c:v>
                </c:pt>
                <c:pt idx="3219">
                  <c:v>77.720010000000002</c:v>
                </c:pt>
                <c:pt idx="3220">
                  <c:v>77.702039999999997</c:v>
                </c:pt>
                <c:pt idx="3221">
                  <c:v>77.693340000000006</c:v>
                </c:pt>
                <c:pt idx="3222">
                  <c:v>77.689140000000009</c:v>
                </c:pt>
                <c:pt idx="3223">
                  <c:v>77.735659999999996</c:v>
                </c:pt>
                <c:pt idx="3224">
                  <c:v>77.75694</c:v>
                </c:pt>
                <c:pt idx="3225">
                  <c:v>77.726439999999997</c:v>
                </c:pt>
                <c:pt idx="3226">
                  <c:v>77.719819999999999</c:v>
                </c:pt>
                <c:pt idx="3227">
                  <c:v>77.74633</c:v>
                </c:pt>
                <c:pt idx="3228">
                  <c:v>77.727589999999992</c:v>
                </c:pt>
                <c:pt idx="3229">
                  <c:v>77.749390000000005</c:v>
                </c:pt>
                <c:pt idx="3230">
                  <c:v>77.703540000000004</c:v>
                </c:pt>
                <c:pt idx="3231">
                  <c:v>77.754649999999998</c:v>
                </c:pt>
                <c:pt idx="3232">
                  <c:v>77.734449999999995</c:v>
                </c:pt>
                <c:pt idx="3233">
                  <c:v>77.725020000000001</c:v>
                </c:pt>
                <c:pt idx="3234">
                  <c:v>77.731470000000002</c:v>
                </c:pt>
                <c:pt idx="3235">
                  <c:v>77.732669999999999</c:v>
                </c:pt>
                <c:pt idx="3236">
                  <c:v>77.714839999999995</c:v>
                </c:pt>
                <c:pt idx="3237">
                  <c:v>77.737570000000005</c:v>
                </c:pt>
                <c:pt idx="3238">
                  <c:v>77.713880000000003</c:v>
                </c:pt>
                <c:pt idx="3239">
                  <c:v>77.715220000000002</c:v>
                </c:pt>
                <c:pt idx="3240">
                  <c:v>77.732389999999995</c:v>
                </c:pt>
                <c:pt idx="3241">
                  <c:v>77.688519999999997</c:v>
                </c:pt>
                <c:pt idx="3242">
                  <c:v>77.721170000000001</c:v>
                </c:pt>
                <c:pt idx="3243">
                  <c:v>77.73339</c:v>
                </c:pt>
                <c:pt idx="3244">
                  <c:v>77.770160000000004</c:v>
                </c:pt>
                <c:pt idx="3245">
                  <c:v>77.736680000000007</c:v>
                </c:pt>
                <c:pt idx="3246">
                  <c:v>77.713070000000002</c:v>
                </c:pt>
                <c:pt idx="3247">
                  <c:v>77.701279999999997</c:v>
                </c:pt>
                <c:pt idx="3248">
                  <c:v>77.740619999999993</c:v>
                </c:pt>
                <c:pt idx="3249">
                  <c:v>77.731110000000001</c:v>
                </c:pt>
                <c:pt idx="3250">
                  <c:v>77.7239</c:v>
                </c:pt>
                <c:pt idx="3251">
                  <c:v>77.74982</c:v>
                </c:pt>
                <c:pt idx="3252">
                  <c:v>77.745809999999992</c:v>
                </c:pt>
                <c:pt idx="3253">
                  <c:v>77.739670000000004</c:v>
                </c:pt>
                <c:pt idx="3254">
                  <c:v>77.732489999999999</c:v>
                </c:pt>
                <c:pt idx="3255">
                  <c:v>77.781329999999997</c:v>
                </c:pt>
                <c:pt idx="3256">
                  <c:v>77.705819999999989</c:v>
                </c:pt>
                <c:pt idx="3257">
                  <c:v>77.741779999999991</c:v>
                </c:pt>
                <c:pt idx="3258">
                  <c:v>77.712479999999999</c:v>
                </c:pt>
                <c:pt idx="3259">
                  <c:v>77.74069999999999</c:v>
                </c:pt>
                <c:pt idx="3260">
                  <c:v>77.732100000000003</c:v>
                </c:pt>
                <c:pt idx="3261">
                  <c:v>77.69341</c:v>
                </c:pt>
                <c:pt idx="3262">
                  <c:v>77.724029999999999</c:v>
                </c:pt>
                <c:pt idx="3263">
                  <c:v>77.777509999999992</c:v>
                </c:pt>
                <c:pt idx="3264">
                  <c:v>77.765109999999993</c:v>
                </c:pt>
                <c:pt idx="3265">
                  <c:v>77.746830000000003</c:v>
                </c:pt>
                <c:pt idx="3266">
                  <c:v>77.710799999999992</c:v>
                </c:pt>
                <c:pt idx="3267">
                  <c:v>77.726799999999997</c:v>
                </c:pt>
                <c:pt idx="3268">
                  <c:v>77.743850000000009</c:v>
                </c:pt>
                <c:pt idx="3269">
                  <c:v>77.75115000000001</c:v>
                </c:pt>
                <c:pt idx="3270">
                  <c:v>77.730419999999995</c:v>
                </c:pt>
                <c:pt idx="3271">
                  <c:v>77.749410000000012</c:v>
                </c:pt>
                <c:pt idx="3272">
                  <c:v>77.663510000000002</c:v>
                </c:pt>
                <c:pt idx="3273">
                  <c:v>77.743950000000012</c:v>
                </c:pt>
                <c:pt idx="3274">
                  <c:v>77.706800000000001</c:v>
                </c:pt>
                <c:pt idx="3275">
                  <c:v>77.738609999999994</c:v>
                </c:pt>
                <c:pt idx="3276">
                  <c:v>77.748059999999995</c:v>
                </c:pt>
                <c:pt idx="3277">
                  <c:v>77.70850999999999</c:v>
                </c:pt>
                <c:pt idx="3278">
                  <c:v>77.728920000000002</c:v>
                </c:pt>
                <c:pt idx="3279">
                  <c:v>77.719079999999991</c:v>
                </c:pt>
                <c:pt idx="3280">
                  <c:v>77.729759999999999</c:v>
                </c:pt>
                <c:pt idx="3281">
                  <c:v>77.712310000000002</c:v>
                </c:pt>
                <c:pt idx="3282">
                  <c:v>77.73169</c:v>
                </c:pt>
                <c:pt idx="3283">
                  <c:v>77.732380000000006</c:v>
                </c:pt>
                <c:pt idx="3284">
                  <c:v>77.718579999999989</c:v>
                </c:pt>
                <c:pt idx="3285">
                  <c:v>77.748559999999998</c:v>
                </c:pt>
                <c:pt idx="3286">
                  <c:v>77.717389999999995</c:v>
                </c:pt>
                <c:pt idx="3287">
                  <c:v>77.716939999999994</c:v>
                </c:pt>
                <c:pt idx="3288">
                  <c:v>77.70132000000001</c:v>
                </c:pt>
                <c:pt idx="3289">
                  <c:v>77.765619999999998</c:v>
                </c:pt>
                <c:pt idx="3290">
                  <c:v>77.763979999999989</c:v>
                </c:pt>
                <c:pt idx="3291">
                  <c:v>77.7226</c:v>
                </c:pt>
                <c:pt idx="3292">
                  <c:v>77.696219999999997</c:v>
                </c:pt>
                <c:pt idx="3293">
                  <c:v>77.664749999999998</c:v>
                </c:pt>
                <c:pt idx="3294">
                  <c:v>77.719989999999996</c:v>
                </c:pt>
                <c:pt idx="3295">
                  <c:v>77.724370000000008</c:v>
                </c:pt>
                <c:pt idx="3296">
                  <c:v>77.725359999999995</c:v>
                </c:pt>
                <c:pt idx="3297">
                  <c:v>77.709990000000005</c:v>
                </c:pt>
                <c:pt idx="3298">
                  <c:v>77.715210000000013</c:v>
                </c:pt>
                <c:pt idx="3299">
                  <c:v>77.719380000000001</c:v>
                </c:pt>
                <c:pt idx="3300">
                  <c:v>77.70183999999999</c:v>
                </c:pt>
                <c:pt idx="3301">
                  <c:v>77.721530000000001</c:v>
                </c:pt>
                <c:pt idx="3302">
                  <c:v>77.707189999999997</c:v>
                </c:pt>
                <c:pt idx="3303">
                  <c:v>77.706499999999991</c:v>
                </c:pt>
                <c:pt idx="3304">
                  <c:v>77.71808</c:v>
                </c:pt>
                <c:pt idx="3305">
                  <c:v>77.714759999999998</c:v>
                </c:pt>
                <c:pt idx="3306">
                  <c:v>77.699069999999992</c:v>
                </c:pt>
                <c:pt idx="3307">
                  <c:v>77.72017000000001</c:v>
                </c:pt>
                <c:pt idx="3308">
                  <c:v>77.712420000000009</c:v>
                </c:pt>
                <c:pt idx="3309">
                  <c:v>77.730060000000009</c:v>
                </c:pt>
                <c:pt idx="3310">
                  <c:v>77.736200000000011</c:v>
                </c:pt>
                <c:pt idx="3311">
                  <c:v>77.74579</c:v>
                </c:pt>
                <c:pt idx="3312">
                  <c:v>77.721760000000003</c:v>
                </c:pt>
                <c:pt idx="3313">
                  <c:v>77.704920000000001</c:v>
                </c:pt>
                <c:pt idx="3314">
                  <c:v>77.736799999999988</c:v>
                </c:pt>
                <c:pt idx="3315">
                  <c:v>77.718739999999997</c:v>
                </c:pt>
                <c:pt idx="3316">
                  <c:v>77.721869999999996</c:v>
                </c:pt>
                <c:pt idx="3317">
                  <c:v>77.736429999999999</c:v>
                </c:pt>
                <c:pt idx="3318">
                  <c:v>77.730229999999992</c:v>
                </c:pt>
                <c:pt idx="3319">
                  <c:v>77.717640000000003</c:v>
                </c:pt>
                <c:pt idx="3320">
                  <c:v>77.700310000000002</c:v>
                </c:pt>
                <c:pt idx="3321">
                  <c:v>77.739100000000008</c:v>
                </c:pt>
                <c:pt idx="3322">
                  <c:v>77.707920000000001</c:v>
                </c:pt>
                <c:pt idx="3323">
                  <c:v>77.691860000000005</c:v>
                </c:pt>
                <c:pt idx="3324">
                  <c:v>77.676010000000005</c:v>
                </c:pt>
                <c:pt idx="3325">
                  <c:v>77.75291</c:v>
                </c:pt>
                <c:pt idx="3326">
                  <c:v>77.732029999999995</c:v>
                </c:pt>
                <c:pt idx="3327">
                  <c:v>77.779640000000001</c:v>
                </c:pt>
                <c:pt idx="3328">
                  <c:v>77.765090000000001</c:v>
                </c:pt>
                <c:pt idx="3329">
                  <c:v>77.726229999999987</c:v>
                </c:pt>
                <c:pt idx="3330">
                  <c:v>77.733330000000009</c:v>
                </c:pt>
                <c:pt idx="3331">
                  <c:v>77.734830000000002</c:v>
                </c:pt>
                <c:pt idx="3332">
                  <c:v>77.744640000000004</c:v>
                </c:pt>
                <c:pt idx="3333">
                  <c:v>77.782809999999998</c:v>
                </c:pt>
                <c:pt idx="3334">
                  <c:v>77.724850000000004</c:v>
                </c:pt>
                <c:pt idx="3335">
                  <c:v>77.727040000000002</c:v>
                </c:pt>
                <c:pt idx="3336">
                  <c:v>77.756779999999992</c:v>
                </c:pt>
                <c:pt idx="3337">
                  <c:v>77.730940000000004</c:v>
                </c:pt>
                <c:pt idx="3338">
                  <c:v>77.71741999999999</c:v>
                </c:pt>
                <c:pt idx="3339">
                  <c:v>77.76212000000001</c:v>
                </c:pt>
                <c:pt idx="3340">
                  <c:v>77.73326999999999</c:v>
                </c:pt>
                <c:pt idx="3341">
                  <c:v>77.735700000000008</c:v>
                </c:pt>
                <c:pt idx="3342">
                  <c:v>77.727029999999999</c:v>
                </c:pt>
                <c:pt idx="3343">
                  <c:v>77.703320000000005</c:v>
                </c:pt>
                <c:pt idx="3344">
                  <c:v>77.721239999999995</c:v>
                </c:pt>
                <c:pt idx="3345">
                  <c:v>77.734170000000006</c:v>
                </c:pt>
                <c:pt idx="3346">
                  <c:v>77.723089999999999</c:v>
                </c:pt>
                <c:pt idx="3347">
                  <c:v>77.714549999999988</c:v>
                </c:pt>
                <c:pt idx="3348">
                  <c:v>77.732659999999996</c:v>
                </c:pt>
                <c:pt idx="3349">
                  <c:v>77.755799999999994</c:v>
                </c:pt>
                <c:pt idx="3350">
                  <c:v>77.756119999999996</c:v>
                </c:pt>
                <c:pt idx="3351">
                  <c:v>77.758830000000003</c:v>
                </c:pt>
                <c:pt idx="3352">
                  <c:v>77.700820000000007</c:v>
                </c:pt>
                <c:pt idx="3353">
                  <c:v>77.734409999999997</c:v>
                </c:pt>
                <c:pt idx="3354">
                  <c:v>77.720659999999995</c:v>
                </c:pt>
                <c:pt idx="3355">
                  <c:v>77.704740000000001</c:v>
                </c:pt>
                <c:pt idx="3356">
                  <c:v>77.736660000000001</c:v>
                </c:pt>
                <c:pt idx="3357">
                  <c:v>77.722379999999987</c:v>
                </c:pt>
                <c:pt idx="3358">
                  <c:v>77.720179999999999</c:v>
                </c:pt>
                <c:pt idx="3359">
                  <c:v>77.77431</c:v>
                </c:pt>
                <c:pt idx="3360">
                  <c:v>77.742149999999995</c:v>
                </c:pt>
                <c:pt idx="3361">
                  <c:v>77.742750000000001</c:v>
                </c:pt>
                <c:pt idx="3362">
                  <c:v>77.801110000000008</c:v>
                </c:pt>
                <c:pt idx="3363">
                  <c:v>77.729530000000011</c:v>
                </c:pt>
                <c:pt idx="3364">
                  <c:v>77.719440000000006</c:v>
                </c:pt>
                <c:pt idx="3365">
                  <c:v>77.736910000000009</c:v>
                </c:pt>
                <c:pt idx="3366">
                  <c:v>77.754409999999993</c:v>
                </c:pt>
                <c:pt idx="3367">
                  <c:v>77.738810000000001</c:v>
                </c:pt>
                <c:pt idx="3368">
                  <c:v>77.753029999999995</c:v>
                </c:pt>
                <c:pt idx="3369">
                  <c:v>77.752279999999999</c:v>
                </c:pt>
                <c:pt idx="3370">
                  <c:v>77.740319999999997</c:v>
                </c:pt>
                <c:pt idx="3371">
                  <c:v>77.722009999999997</c:v>
                </c:pt>
                <c:pt idx="3372">
                  <c:v>77.73908999999999</c:v>
                </c:pt>
                <c:pt idx="3373">
                  <c:v>77.729370000000003</c:v>
                </c:pt>
                <c:pt idx="3374">
                  <c:v>77.75412</c:v>
                </c:pt>
                <c:pt idx="3375">
                  <c:v>77.74960999999999</c:v>
                </c:pt>
                <c:pt idx="3376">
                  <c:v>77.754599999999996</c:v>
                </c:pt>
                <c:pt idx="3377">
                  <c:v>77.704279999999997</c:v>
                </c:pt>
                <c:pt idx="3378">
                  <c:v>77.71862999999999</c:v>
                </c:pt>
                <c:pt idx="3379">
                  <c:v>77.719079999999991</c:v>
                </c:pt>
                <c:pt idx="3380">
                  <c:v>77.723290000000006</c:v>
                </c:pt>
                <c:pt idx="3381">
                  <c:v>77.722449999999995</c:v>
                </c:pt>
                <c:pt idx="3382">
                  <c:v>77.716740000000001</c:v>
                </c:pt>
                <c:pt idx="3383">
                  <c:v>77.754409999999993</c:v>
                </c:pt>
                <c:pt idx="3384">
                  <c:v>77.732650000000007</c:v>
                </c:pt>
                <c:pt idx="3385">
                  <c:v>77.73518</c:v>
                </c:pt>
                <c:pt idx="3386">
                  <c:v>77.71996</c:v>
                </c:pt>
              </c:numCache>
            </c:numRef>
          </c:yVal>
          <c:smooth val="1"/>
          <c:extLst>
            <c:ext xmlns:c16="http://schemas.microsoft.com/office/drawing/2014/chart" uri="{C3380CC4-5D6E-409C-BE32-E72D297353CC}">
              <c16:uniqueId val="{00000000-5195-45BD-B3AB-520BA7D7A067}"/>
            </c:ext>
          </c:extLst>
        </c:ser>
        <c:ser>
          <c:idx val="0"/>
          <c:order val="1"/>
          <c:tx>
            <c:strRef>
              <c:f>'Derivatve &amp; rolling ave 100 KHz'!$R$5</c:f>
              <c:strCache>
                <c:ptCount val="1"/>
                <c:pt idx="0">
                  <c:v>Rolling average</c:v>
                </c:pt>
              </c:strCache>
            </c:strRef>
          </c:tx>
          <c:spPr>
            <a:ln w="28575">
              <a:solidFill>
                <a:sysClr val="windowText" lastClr="000000">
                  <a:lumMod val="95000"/>
                  <a:lumOff val="5000"/>
                </a:sysClr>
              </a:solidFill>
              <a:prstDash val="sysDot"/>
            </a:ln>
          </c:spPr>
          <c:marker>
            <c:symbol val="none"/>
          </c:marker>
          <c:xVal>
            <c:numRef>
              <c:f>'Derivatve &amp; rolling ave 100 KHz'!$P$6:$P$4000</c:f>
              <c:numCache>
                <c:formatCode>0.00</c:formatCode>
                <c:ptCount val="3995"/>
                <c:pt idx="0">
                  <c:v>43.998999999999995</c:v>
                </c:pt>
                <c:pt idx="1">
                  <c:v>44.031999999999996</c:v>
                </c:pt>
                <c:pt idx="2">
                  <c:v>44.064999999999998</c:v>
                </c:pt>
                <c:pt idx="3">
                  <c:v>44.099000000000004</c:v>
                </c:pt>
                <c:pt idx="4">
                  <c:v>44.132000000000005</c:v>
                </c:pt>
                <c:pt idx="5">
                  <c:v>44.165000000000006</c:v>
                </c:pt>
                <c:pt idx="6">
                  <c:v>44.198999999999998</c:v>
                </c:pt>
                <c:pt idx="7">
                  <c:v>44.231999999999999</c:v>
                </c:pt>
                <c:pt idx="8">
                  <c:v>44.265000000000001</c:v>
                </c:pt>
                <c:pt idx="9">
                  <c:v>44.299000000000007</c:v>
                </c:pt>
                <c:pt idx="10">
                  <c:v>44.331999999999994</c:v>
                </c:pt>
                <c:pt idx="11">
                  <c:v>44.364999999999995</c:v>
                </c:pt>
                <c:pt idx="12">
                  <c:v>44.399000000000001</c:v>
                </c:pt>
                <c:pt idx="13">
                  <c:v>44.432000000000002</c:v>
                </c:pt>
                <c:pt idx="14">
                  <c:v>44.465000000000003</c:v>
                </c:pt>
                <c:pt idx="15">
                  <c:v>44.498999999999995</c:v>
                </c:pt>
                <c:pt idx="16">
                  <c:v>44.531999999999996</c:v>
                </c:pt>
                <c:pt idx="17">
                  <c:v>44.564999999999998</c:v>
                </c:pt>
                <c:pt idx="18">
                  <c:v>44.599000000000004</c:v>
                </c:pt>
                <c:pt idx="19">
                  <c:v>44.632000000000005</c:v>
                </c:pt>
                <c:pt idx="20">
                  <c:v>44.665000000000006</c:v>
                </c:pt>
                <c:pt idx="21">
                  <c:v>44.698999999999998</c:v>
                </c:pt>
                <c:pt idx="22">
                  <c:v>44.731999999999999</c:v>
                </c:pt>
                <c:pt idx="23">
                  <c:v>44.765000000000001</c:v>
                </c:pt>
                <c:pt idx="24">
                  <c:v>44.799000000000007</c:v>
                </c:pt>
                <c:pt idx="25">
                  <c:v>44.831999999999994</c:v>
                </c:pt>
                <c:pt idx="26">
                  <c:v>44.864999999999995</c:v>
                </c:pt>
                <c:pt idx="27">
                  <c:v>44.899000000000001</c:v>
                </c:pt>
                <c:pt idx="28">
                  <c:v>44.932000000000002</c:v>
                </c:pt>
                <c:pt idx="29">
                  <c:v>44.965000000000003</c:v>
                </c:pt>
                <c:pt idx="30">
                  <c:v>44.998999999999995</c:v>
                </c:pt>
                <c:pt idx="31">
                  <c:v>45.031999999999996</c:v>
                </c:pt>
                <c:pt idx="32">
                  <c:v>45.064999999999998</c:v>
                </c:pt>
                <c:pt idx="33">
                  <c:v>45.099000000000004</c:v>
                </c:pt>
                <c:pt idx="34">
                  <c:v>45.132000000000005</c:v>
                </c:pt>
                <c:pt idx="35">
                  <c:v>45.165000000000006</c:v>
                </c:pt>
                <c:pt idx="36">
                  <c:v>45.198999999999998</c:v>
                </c:pt>
                <c:pt idx="37">
                  <c:v>45.231999999999999</c:v>
                </c:pt>
                <c:pt idx="38">
                  <c:v>45.265000000000001</c:v>
                </c:pt>
                <c:pt idx="39">
                  <c:v>45.299000000000007</c:v>
                </c:pt>
                <c:pt idx="40">
                  <c:v>45.331999999999994</c:v>
                </c:pt>
                <c:pt idx="41">
                  <c:v>45.364999999999995</c:v>
                </c:pt>
                <c:pt idx="42">
                  <c:v>45.399000000000001</c:v>
                </c:pt>
                <c:pt idx="43">
                  <c:v>45.432000000000002</c:v>
                </c:pt>
                <c:pt idx="44">
                  <c:v>45.465000000000003</c:v>
                </c:pt>
                <c:pt idx="45">
                  <c:v>45.498999999999995</c:v>
                </c:pt>
                <c:pt idx="46">
                  <c:v>45.531999999999996</c:v>
                </c:pt>
                <c:pt idx="47">
                  <c:v>45.564999999999998</c:v>
                </c:pt>
                <c:pt idx="48">
                  <c:v>45.599000000000004</c:v>
                </c:pt>
                <c:pt idx="49">
                  <c:v>45.632000000000005</c:v>
                </c:pt>
                <c:pt idx="50">
                  <c:v>45.665000000000006</c:v>
                </c:pt>
                <c:pt idx="51">
                  <c:v>45.698999999999998</c:v>
                </c:pt>
                <c:pt idx="52">
                  <c:v>45.731999999999999</c:v>
                </c:pt>
                <c:pt idx="53">
                  <c:v>45.765000000000001</c:v>
                </c:pt>
                <c:pt idx="54">
                  <c:v>45.799000000000007</c:v>
                </c:pt>
                <c:pt idx="55">
                  <c:v>45.831999999999994</c:v>
                </c:pt>
                <c:pt idx="56">
                  <c:v>45.864999999999995</c:v>
                </c:pt>
                <c:pt idx="57">
                  <c:v>45.899000000000001</c:v>
                </c:pt>
                <c:pt idx="58">
                  <c:v>45.932000000000002</c:v>
                </c:pt>
                <c:pt idx="59">
                  <c:v>45.965000000000003</c:v>
                </c:pt>
                <c:pt idx="60">
                  <c:v>45.998000000000005</c:v>
                </c:pt>
                <c:pt idx="61">
                  <c:v>46.031999999999996</c:v>
                </c:pt>
                <c:pt idx="62">
                  <c:v>46.064999999999998</c:v>
                </c:pt>
                <c:pt idx="63">
                  <c:v>46.099000000000004</c:v>
                </c:pt>
                <c:pt idx="64">
                  <c:v>46.132000000000005</c:v>
                </c:pt>
                <c:pt idx="65">
                  <c:v>46.165000000000006</c:v>
                </c:pt>
                <c:pt idx="66">
                  <c:v>46.198999999999998</c:v>
                </c:pt>
                <c:pt idx="67">
                  <c:v>46.231999999999999</c:v>
                </c:pt>
                <c:pt idx="68">
                  <c:v>46.265000000000001</c:v>
                </c:pt>
                <c:pt idx="69">
                  <c:v>46.298000000000002</c:v>
                </c:pt>
                <c:pt idx="70">
                  <c:v>46.331999999999994</c:v>
                </c:pt>
                <c:pt idx="71">
                  <c:v>46.364999999999995</c:v>
                </c:pt>
                <c:pt idx="72">
                  <c:v>46.399000000000001</c:v>
                </c:pt>
                <c:pt idx="73">
                  <c:v>46.432000000000002</c:v>
                </c:pt>
                <c:pt idx="74">
                  <c:v>46.465000000000003</c:v>
                </c:pt>
                <c:pt idx="75">
                  <c:v>46.498000000000005</c:v>
                </c:pt>
                <c:pt idx="76">
                  <c:v>46.531999999999996</c:v>
                </c:pt>
                <c:pt idx="77">
                  <c:v>46.564999999999998</c:v>
                </c:pt>
                <c:pt idx="78">
                  <c:v>46.599000000000004</c:v>
                </c:pt>
                <c:pt idx="79">
                  <c:v>46.632000000000005</c:v>
                </c:pt>
                <c:pt idx="80">
                  <c:v>46.665000000000006</c:v>
                </c:pt>
                <c:pt idx="81">
                  <c:v>46.698999999999998</c:v>
                </c:pt>
                <c:pt idx="82">
                  <c:v>46.731999999999999</c:v>
                </c:pt>
                <c:pt idx="83">
                  <c:v>46.765000000000001</c:v>
                </c:pt>
                <c:pt idx="84">
                  <c:v>46.798000000000002</c:v>
                </c:pt>
                <c:pt idx="85">
                  <c:v>46.831999999999994</c:v>
                </c:pt>
                <c:pt idx="86">
                  <c:v>46.864999999999995</c:v>
                </c:pt>
                <c:pt idx="87">
                  <c:v>46.899000000000001</c:v>
                </c:pt>
                <c:pt idx="88">
                  <c:v>46.932000000000002</c:v>
                </c:pt>
                <c:pt idx="89">
                  <c:v>46.965000000000003</c:v>
                </c:pt>
                <c:pt idx="90">
                  <c:v>46.998000000000005</c:v>
                </c:pt>
                <c:pt idx="91">
                  <c:v>47.031999999999996</c:v>
                </c:pt>
                <c:pt idx="92">
                  <c:v>47.064999999999998</c:v>
                </c:pt>
                <c:pt idx="93">
                  <c:v>47.099000000000004</c:v>
                </c:pt>
                <c:pt idx="94">
                  <c:v>47.132000000000005</c:v>
                </c:pt>
                <c:pt idx="95">
                  <c:v>47.165000000000006</c:v>
                </c:pt>
                <c:pt idx="96">
                  <c:v>47.198999999999998</c:v>
                </c:pt>
                <c:pt idx="97">
                  <c:v>47.231999999999999</c:v>
                </c:pt>
                <c:pt idx="98">
                  <c:v>47.265000000000001</c:v>
                </c:pt>
                <c:pt idx="99">
                  <c:v>47.298000000000002</c:v>
                </c:pt>
                <c:pt idx="100">
                  <c:v>47.331999999999994</c:v>
                </c:pt>
                <c:pt idx="101">
                  <c:v>47.364999999999995</c:v>
                </c:pt>
                <c:pt idx="102">
                  <c:v>47.399000000000001</c:v>
                </c:pt>
                <c:pt idx="103">
                  <c:v>47.432000000000002</c:v>
                </c:pt>
                <c:pt idx="104">
                  <c:v>47.465000000000003</c:v>
                </c:pt>
                <c:pt idx="105">
                  <c:v>47.498000000000005</c:v>
                </c:pt>
                <c:pt idx="106">
                  <c:v>47.531999999999996</c:v>
                </c:pt>
                <c:pt idx="107">
                  <c:v>47.564999999999998</c:v>
                </c:pt>
                <c:pt idx="108">
                  <c:v>47.599000000000004</c:v>
                </c:pt>
                <c:pt idx="109">
                  <c:v>47.632000000000005</c:v>
                </c:pt>
                <c:pt idx="110">
                  <c:v>47.665000000000006</c:v>
                </c:pt>
                <c:pt idx="111">
                  <c:v>47.698999999999998</c:v>
                </c:pt>
                <c:pt idx="112">
                  <c:v>47.731999999999999</c:v>
                </c:pt>
                <c:pt idx="113">
                  <c:v>47.765000000000001</c:v>
                </c:pt>
                <c:pt idx="114">
                  <c:v>47.798000000000002</c:v>
                </c:pt>
                <c:pt idx="115">
                  <c:v>47.831999999999994</c:v>
                </c:pt>
                <c:pt idx="116">
                  <c:v>47.864999999999995</c:v>
                </c:pt>
                <c:pt idx="117">
                  <c:v>47.899000000000001</c:v>
                </c:pt>
                <c:pt idx="118">
                  <c:v>47.932000000000002</c:v>
                </c:pt>
                <c:pt idx="119">
                  <c:v>47.965000000000003</c:v>
                </c:pt>
                <c:pt idx="120">
                  <c:v>47.998000000000005</c:v>
                </c:pt>
                <c:pt idx="121">
                  <c:v>48.031999999999996</c:v>
                </c:pt>
                <c:pt idx="122">
                  <c:v>48.064999999999998</c:v>
                </c:pt>
                <c:pt idx="123">
                  <c:v>48.099000000000004</c:v>
                </c:pt>
                <c:pt idx="124">
                  <c:v>48.132000000000005</c:v>
                </c:pt>
                <c:pt idx="125">
                  <c:v>48.165000000000006</c:v>
                </c:pt>
                <c:pt idx="126">
                  <c:v>48.198999999999998</c:v>
                </c:pt>
                <c:pt idx="127">
                  <c:v>48.231999999999999</c:v>
                </c:pt>
                <c:pt idx="128">
                  <c:v>48.265000000000001</c:v>
                </c:pt>
                <c:pt idx="129">
                  <c:v>48.298000000000002</c:v>
                </c:pt>
                <c:pt idx="130">
                  <c:v>48.331999999999994</c:v>
                </c:pt>
                <c:pt idx="131">
                  <c:v>48.364999999999995</c:v>
                </c:pt>
                <c:pt idx="132">
                  <c:v>48.399000000000001</c:v>
                </c:pt>
                <c:pt idx="133">
                  <c:v>48.432000000000002</c:v>
                </c:pt>
                <c:pt idx="134">
                  <c:v>48.465000000000003</c:v>
                </c:pt>
                <c:pt idx="135">
                  <c:v>48.498000000000005</c:v>
                </c:pt>
                <c:pt idx="136">
                  <c:v>48.531999999999996</c:v>
                </c:pt>
                <c:pt idx="137">
                  <c:v>48.564999999999998</c:v>
                </c:pt>
                <c:pt idx="138">
                  <c:v>48.599000000000004</c:v>
                </c:pt>
                <c:pt idx="139">
                  <c:v>48.632000000000005</c:v>
                </c:pt>
                <c:pt idx="140">
                  <c:v>48.665000000000006</c:v>
                </c:pt>
                <c:pt idx="141">
                  <c:v>48.698999999999998</c:v>
                </c:pt>
                <c:pt idx="142">
                  <c:v>48.731999999999999</c:v>
                </c:pt>
                <c:pt idx="143">
                  <c:v>48.765000000000001</c:v>
                </c:pt>
                <c:pt idx="144">
                  <c:v>48.798000000000002</c:v>
                </c:pt>
                <c:pt idx="145">
                  <c:v>48.831999999999994</c:v>
                </c:pt>
                <c:pt idx="146">
                  <c:v>48.864999999999995</c:v>
                </c:pt>
                <c:pt idx="147">
                  <c:v>48.899000000000001</c:v>
                </c:pt>
                <c:pt idx="148">
                  <c:v>48.932000000000002</c:v>
                </c:pt>
                <c:pt idx="149">
                  <c:v>48.965000000000003</c:v>
                </c:pt>
                <c:pt idx="150">
                  <c:v>48.998000000000005</c:v>
                </c:pt>
                <c:pt idx="151">
                  <c:v>49.031999999999996</c:v>
                </c:pt>
                <c:pt idx="152">
                  <c:v>49.064999999999998</c:v>
                </c:pt>
                <c:pt idx="153">
                  <c:v>49.099000000000004</c:v>
                </c:pt>
                <c:pt idx="154">
                  <c:v>49.132000000000005</c:v>
                </c:pt>
                <c:pt idx="155">
                  <c:v>49.165000000000006</c:v>
                </c:pt>
                <c:pt idx="156">
                  <c:v>49.198999999999998</c:v>
                </c:pt>
                <c:pt idx="157">
                  <c:v>49.231999999999999</c:v>
                </c:pt>
                <c:pt idx="158">
                  <c:v>49.265000000000001</c:v>
                </c:pt>
                <c:pt idx="159">
                  <c:v>49.298000000000002</c:v>
                </c:pt>
                <c:pt idx="160">
                  <c:v>49.331999999999994</c:v>
                </c:pt>
                <c:pt idx="161">
                  <c:v>49.364999999999995</c:v>
                </c:pt>
                <c:pt idx="162">
                  <c:v>49.399000000000001</c:v>
                </c:pt>
                <c:pt idx="163">
                  <c:v>49.432000000000002</c:v>
                </c:pt>
                <c:pt idx="164">
                  <c:v>49.465000000000003</c:v>
                </c:pt>
                <c:pt idx="165">
                  <c:v>49.498000000000005</c:v>
                </c:pt>
                <c:pt idx="166">
                  <c:v>49.531999999999996</c:v>
                </c:pt>
                <c:pt idx="167">
                  <c:v>49.564999999999998</c:v>
                </c:pt>
                <c:pt idx="168">
                  <c:v>49.599000000000004</c:v>
                </c:pt>
                <c:pt idx="169">
                  <c:v>49.632000000000005</c:v>
                </c:pt>
                <c:pt idx="170">
                  <c:v>49.665000000000006</c:v>
                </c:pt>
                <c:pt idx="171">
                  <c:v>49.698999999999998</c:v>
                </c:pt>
                <c:pt idx="172">
                  <c:v>49.731999999999999</c:v>
                </c:pt>
                <c:pt idx="173">
                  <c:v>49.765000000000001</c:v>
                </c:pt>
                <c:pt idx="174">
                  <c:v>49.798000000000002</c:v>
                </c:pt>
                <c:pt idx="175">
                  <c:v>49.831999999999994</c:v>
                </c:pt>
                <c:pt idx="176">
                  <c:v>49.864999999999995</c:v>
                </c:pt>
                <c:pt idx="177">
                  <c:v>49.899000000000001</c:v>
                </c:pt>
                <c:pt idx="178">
                  <c:v>49.932000000000002</c:v>
                </c:pt>
                <c:pt idx="179">
                  <c:v>49.965000000000003</c:v>
                </c:pt>
                <c:pt idx="180">
                  <c:v>49.998000000000005</c:v>
                </c:pt>
                <c:pt idx="181">
                  <c:v>50.031999999999996</c:v>
                </c:pt>
                <c:pt idx="182">
                  <c:v>50.064999999999998</c:v>
                </c:pt>
                <c:pt idx="183">
                  <c:v>50.099000000000004</c:v>
                </c:pt>
                <c:pt idx="184">
                  <c:v>50.132000000000005</c:v>
                </c:pt>
                <c:pt idx="185">
                  <c:v>50.165000000000006</c:v>
                </c:pt>
                <c:pt idx="186">
                  <c:v>50.198999999999998</c:v>
                </c:pt>
                <c:pt idx="187">
                  <c:v>50.231999999999999</c:v>
                </c:pt>
                <c:pt idx="188">
                  <c:v>50.265000000000001</c:v>
                </c:pt>
                <c:pt idx="189">
                  <c:v>50.298000000000002</c:v>
                </c:pt>
                <c:pt idx="190">
                  <c:v>50.331999999999994</c:v>
                </c:pt>
                <c:pt idx="191">
                  <c:v>50.364999999999995</c:v>
                </c:pt>
                <c:pt idx="192">
                  <c:v>50.399000000000001</c:v>
                </c:pt>
                <c:pt idx="193">
                  <c:v>50.432000000000002</c:v>
                </c:pt>
                <c:pt idx="194">
                  <c:v>50.465000000000003</c:v>
                </c:pt>
                <c:pt idx="195">
                  <c:v>50.498000000000005</c:v>
                </c:pt>
                <c:pt idx="196">
                  <c:v>50.531999999999996</c:v>
                </c:pt>
                <c:pt idx="197">
                  <c:v>50.564999999999998</c:v>
                </c:pt>
                <c:pt idx="198">
                  <c:v>50.599000000000004</c:v>
                </c:pt>
                <c:pt idx="199">
                  <c:v>50.632000000000005</c:v>
                </c:pt>
                <c:pt idx="200">
                  <c:v>50.665000000000006</c:v>
                </c:pt>
                <c:pt idx="201">
                  <c:v>50.698999999999998</c:v>
                </c:pt>
                <c:pt idx="202">
                  <c:v>50.731999999999999</c:v>
                </c:pt>
                <c:pt idx="203">
                  <c:v>50.765000000000001</c:v>
                </c:pt>
                <c:pt idx="204">
                  <c:v>50.798000000000002</c:v>
                </c:pt>
                <c:pt idx="205">
                  <c:v>50.831999999999994</c:v>
                </c:pt>
                <c:pt idx="206">
                  <c:v>50.864999999999995</c:v>
                </c:pt>
                <c:pt idx="207">
                  <c:v>50.899000000000001</c:v>
                </c:pt>
                <c:pt idx="208">
                  <c:v>50.932000000000002</c:v>
                </c:pt>
                <c:pt idx="209">
                  <c:v>50.965000000000003</c:v>
                </c:pt>
                <c:pt idx="210">
                  <c:v>50.998000000000005</c:v>
                </c:pt>
                <c:pt idx="211">
                  <c:v>51.031999999999996</c:v>
                </c:pt>
                <c:pt idx="212">
                  <c:v>51.064999999999998</c:v>
                </c:pt>
                <c:pt idx="213">
                  <c:v>51.099000000000004</c:v>
                </c:pt>
                <c:pt idx="214">
                  <c:v>51.132000000000005</c:v>
                </c:pt>
                <c:pt idx="215">
                  <c:v>51.165000000000006</c:v>
                </c:pt>
                <c:pt idx="216">
                  <c:v>51.198999999999998</c:v>
                </c:pt>
                <c:pt idx="217">
                  <c:v>51.231999999999999</c:v>
                </c:pt>
                <c:pt idx="218">
                  <c:v>51.265000000000001</c:v>
                </c:pt>
                <c:pt idx="219">
                  <c:v>51.298000000000002</c:v>
                </c:pt>
                <c:pt idx="220">
                  <c:v>51.331999999999994</c:v>
                </c:pt>
                <c:pt idx="221">
                  <c:v>51.364999999999995</c:v>
                </c:pt>
                <c:pt idx="222">
                  <c:v>51.399000000000001</c:v>
                </c:pt>
                <c:pt idx="223">
                  <c:v>51.432000000000002</c:v>
                </c:pt>
                <c:pt idx="224">
                  <c:v>51.465000000000003</c:v>
                </c:pt>
                <c:pt idx="225">
                  <c:v>51.498000000000005</c:v>
                </c:pt>
                <c:pt idx="226">
                  <c:v>51.531999999999996</c:v>
                </c:pt>
                <c:pt idx="227">
                  <c:v>51.564999999999998</c:v>
                </c:pt>
                <c:pt idx="228">
                  <c:v>51.599000000000004</c:v>
                </c:pt>
                <c:pt idx="229">
                  <c:v>51.632000000000005</c:v>
                </c:pt>
                <c:pt idx="230">
                  <c:v>51.665000000000006</c:v>
                </c:pt>
                <c:pt idx="231">
                  <c:v>51.698999999999998</c:v>
                </c:pt>
                <c:pt idx="232">
                  <c:v>51.731999999999999</c:v>
                </c:pt>
                <c:pt idx="233">
                  <c:v>51.765000000000001</c:v>
                </c:pt>
                <c:pt idx="234">
                  <c:v>51.798000000000002</c:v>
                </c:pt>
                <c:pt idx="235">
                  <c:v>51.831999999999994</c:v>
                </c:pt>
                <c:pt idx="236">
                  <c:v>51.864999999999995</c:v>
                </c:pt>
                <c:pt idx="237">
                  <c:v>51.899000000000001</c:v>
                </c:pt>
                <c:pt idx="238">
                  <c:v>51.932000000000002</c:v>
                </c:pt>
                <c:pt idx="239">
                  <c:v>51.965000000000003</c:v>
                </c:pt>
                <c:pt idx="240">
                  <c:v>51.998000000000005</c:v>
                </c:pt>
                <c:pt idx="241">
                  <c:v>52.031999999999996</c:v>
                </c:pt>
                <c:pt idx="242">
                  <c:v>52.064999999999998</c:v>
                </c:pt>
                <c:pt idx="243">
                  <c:v>52.099000000000004</c:v>
                </c:pt>
                <c:pt idx="244">
                  <c:v>52.132000000000005</c:v>
                </c:pt>
                <c:pt idx="245">
                  <c:v>52.165000000000006</c:v>
                </c:pt>
                <c:pt idx="246">
                  <c:v>52.198999999999998</c:v>
                </c:pt>
                <c:pt idx="247">
                  <c:v>52.231999999999999</c:v>
                </c:pt>
                <c:pt idx="248">
                  <c:v>52.265000000000001</c:v>
                </c:pt>
                <c:pt idx="249">
                  <c:v>52.298000000000002</c:v>
                </c:pt>
                <c:pt idx="250">
                  <c:v>52.331999999999994</c:v>
                </c:pt>
                <c:pt idx="251">
                  <c:v>52.364999999999995</c:v>
                </c:pt>
                <c:pt idx="252">
                  <c:v>52.399000000000001</c:v>
                </c:pt>
                <c:pt idx="253">
                  <c:v>52.432000000000002</c:v>
                </c:pt>
                <c:pt idx="254">
                  <c:v>52.465000000000003</c:v>
                </c:pt>
                <c:pt idx="255">
                  <c:v>52.498000000000005</c:v>
                </c:pt>
                <c:pt idx="256">
                  <c:v>52.531999999999996</c:v>
                </c:pt>
                <c:pt idx="257">
                  <c:v>52.564999999999998</c:v>
                </c:pt>
                <c:pt idx="258">
                  <c:v>52.599000000000004</c:v>
                </c:pt>
                <c:pt idx="259">
                  <c:v>52.632000000000005</c:v>
                </c:pt>
                <c:pt idx="260">
                  <c:v>52.665000000000006</c:v>
                </c:pt>
                <c:pt idx="261">
                  <c:v>52.698999999999998</c:v>
                </c:pt>
                <c:pt idx="262">
                  <c:v>52.731999999999999</c:v>
                </c:pt>
                <c:pt idx="263">
                  <c:v>52.765000000000001</c:v>
                </c:pt>
                <c:pt idx="264">
                  <c:v>52.798000000000002</c:v>
                </c:pt>
                <c:pt idx="265">
                  <c:v>52.831999999999994</c:v>
                </c:pt>
                <c:pt idx="266">
                  <c:v>52.864999999999995</c:v>
                </c:pt>
                <c:pt idx="267">
                  <c:v>52.899000000000001</c:v>
                </c:pt>
                <c:pt idx="268">
                  <c:v>52.932000000000002</c:v>
                </c:pt>
                <c:pt idx="269">
                  <c:v>52.965000000000003</c:v>
                </c:pt>
                <c:pt idx="270">
                  <c:v>52.998000000000005</c:v>
                </c:pt>
                <c:pt idx="271">
                  <c:v>53.031999999999996</c:v>
                </c:pt>
                <c:pt idx="272">
                  <c:v>53.064999999999998</c:v>
                </c:pt>
                <c:pt idx="273">
                  <c:v>53.099000000000004</c:v>
                </c:pt>
                <c:pt idx="274">
                  <c:v>53.132000000000005</c:v>
                </c:pt>
                <c:pt idx="275">
                  <c:v>53.165000000000006</c:v>
                </c:pt>
                <c:pt idx="276">
                  <c:v>53.198000000000008</c:v>
                </c:pt>
                <c:pt idx="277">
                  <c:v>53.231999999999999</c:v>
                </c:pt>
                <c:pt idx="278">
                  <c:v>53.265000000000001</c:v>
                </c:pt>
                <c:pt idx="279">
                  <c:v>53.298000000000002</c:v>
                </c:pt>
                <c:pt idx="280">
                  <c:v>53.331999999999994</c:v>
                </c:pt>
                <c:pt idx="281">
                  <c:v>53.364999999999995</c:v>
                </c:pt>
                <c:pt idx="282">
                  <c:v>53.397999999999996</c:v>
                </c:pt>
                <c:pt idx="283">
                  <c:v>53.432000000000002</c:v>
                </c:pt>
                <c:pt idx="284">
                  <c:v>53.465000000000003</c:v>
                </c:pt>
                <c:pt idx="285">
                  <c:v>53.498000000000005</c:v>
                </c:pt>
                <c:pt idx="286">
                  <c:v>53.531999999999996</c:v>
                </c:pt>
                <c:pt idx="287">
                  <c:v>53.564999999999998</c:v>
                </c:pt>
                <c:pt idx="288">
                  <c:v>53.597999999999999</c:v>
                </c:pt>
                <c:pt idx="289">
                  <c:v>53.632000000000005</c:v>
                </c:pt>
                <c:pt idx="290">
                  <c:v>53.665000000000006</c:v>
                </c:pt>
                <c:pt idx="291">
                  <c:v>53.698000000000008</c:v>
                </c:pt>
                <c:pt idx="292">
                  <c:v>53.731999999999999</c:v>
                </c:pt>
                <c:pt idx="293">
                  <c:v>53.765000000000001</c:v>
                </c:pt>
                <c:pt idx="294">
                  <c:v>53.798000000000002</c:v>
                </c:pt>
                <c:pt idx="295">
                  <c:v>53.831999999999994</c:v>
                </c:pt>
                <c:pt idx="296">
                  <c:v>53.864999999999995</c:v>
                </c:pt>
                <c:pt idx="297">
                  <c:v>53.897999999999996</c:v>
                </c:pt>
                <c:pt idx="298">
                  <c:v>53.932000000000002</c:v>
                </c:pt>
                <c:pt idx="299">
                  <c:v>53.965000000000003</c:v>
                </c:pt>
                <c:pt idx="300">
                  <c:v>53.998000000000005</c:v>
                </c:pt>
                <c:pt idx="301">
                  <c:v>54.031999999999996</c:v>
                </c:pt>
                <c:pt idx="302">
                  <c:v>54.064999999999998</c:v>
                </c:pt>
                <c:pt idx="303">
                  <c:v>54.097999999999999</c:v>
                </c:pt>
                <c:pt idx="304">
                  <c:v>54.132000000000005</c:v>
                </c:pt>
                <c:pt idx="305">
                  <c:v>54.165000000000006</c:v>
                </c:pt>
                <c:pt idx="306">
                  <c:v>54.198000000000008</c:v>
                </c:pt>
                <c:pt idx="307">
                  <c:v>54.231999999999999</c:v>
                </c:pt>
                <c:pt idx="308">
                  <c:v>54.265000000000001</c:v>
                </c:pt>
                <c:pt idx="309">
                  <c:v>54.298000000000002</c:v>
                </c:pt>
                <c:pt idx="310">
                  <c:v>54.331999999999994</c:v>
                </c:pt>
                <c:pt idx="311">
                  <c:v>54.364999999999995</c:v>
                </c:pt>
                <c:pt idx="312">
                  <c:v>54.397999999999996</c:v>
                </c:pt>
                <c:pt idx="313">
                  <c:v>54.432000000000002</c:v>
                </c:pt>
                <c:pt idx="314">
                  <c:v>54.465000000000003</c:v>
                </c:pt>
                <c:pt idx="315">
                  <c:v>54.498000000000005</c:v>
                </c:pt>
                <c:pt idx="316">
                  <c:v>54.531999999999996</c:v>
                </c:pt>
                <c:pt idx="317">
                  <c:v>54.564999999999998</c:v>
                </c:pt>
                <c:pt idx="318">
                  <c:v>54.597999999999999</c:v>
                </c:pt>
                <c:pt idx="319">
                  <c:v>54.632000000000005</c:v>
                </c:pt>
                <c:pt idx="320">
                  <c:v>54.665000000000006</c:v>
                </c:pt>
                <c:pt idx="321">
                  <c:v>54.698000000000008</c:v>
                </c:pt>
                <c:pt idx="322">
                  <c:v>54.731999999999999</c:v>
                </c:pt>
                <c:pt idx="323">
                  <c:v>54.765000000000001</c:v>
                </c:pt>
                <c:pt idx="324">
                  <c:v>54.798000000000002</c:v>
                </c:pt>
                <c:pt idx="325">
                  <c:v>54.831999999999994</c:v>
                </c:pt>
                <c:pt idx="326">
                  <c:v>54.864999999999995</c:v>
                </c:pt>
                <c:pt idx="327">
                  <c:v>54.897999999999996</c:v>
                </c:pt>
                <c:pt idx="328">
                  <c:v>54.932000000000002</c:v>
                </c:pt>
                <c:pt idx="329">
                  <c:v>54.965000000000003</c:v>
                </c:pt>
                <c:pt idx="330">
                  <c:v>54.998000000000005</c:v>
                </c:pt>
                <c:pt idx="331">
                  <c:v>55.031999999999996</c:v>
                </c:pt>
                <c:pt idx="332">
                  <c:v>55.064999999999998</c:v>
                </c:pt>
                <c:pt idx="333">
                  <c:v>55.097999999999999</c:v>
                </c:pt>
                <c:pt idx="334">
                  <c:v>55.132000000000005</c:v>
                </c:pt>
                <c:pt idx="335">
                  <c:v>55.165000000000006</c:v>
                </c:pt>
                <c:pt idx="336">
                  <c:v>55.198000000000008</c:v>
                </c:pt>
                <c:pt idx="337">
                  <c:v>55.231999999999999</c:v>
                </c:pt>
                <c:pt idx="338">
                  <c:v>55.265000000000001</c:v>
                </c:pt>
                <c:pt idx="339">
                  <c:v>55.298000000000002</c:v>
                </c:pt>
                <c:pt idx="340">
                  <c:v>55.331999999999994</c:v>
                </c:pt>
                <c:pt idx="341">
                  <c:v>55.364999999999995</c:v>
                </c:pt>
                <c:pt idx="342">
                  <c:v>55.397999999999996</c:v>
                </c:pt>
                <c:pt idx="343">
                  <c:v>55.432000000000002</c:v>
                </c:pt>
                <c:pt idx="344">
                  <c:v>55.465000000000003</c:v>
                </c:pt>
                <c:pt idx="345">
                  <c:v>55.498000000000005</c:v>
                </c:pt>
                <c:pt idx="346">
                  <c:v>55.531999999999996</c:v>
                </c:pt>
                <c:pt idx="347">
                  <c:v>55.564999999999998</c:v>
                </c:pt>
                <c:pt idx="348">
                  <c:v>55.597999999999999</c:v>
                </c:pt>
                <c:pt idx="349">
                  <c:v>55.632000000000005</c:v>
                </c:pt>
                <c:pt idx="350">
                  <c:v>55.665000000000006</c:v>
                </c:pt>
                <c:pt idx="351">
                  <c:v>55.698000000000008</c:v>
                </c:pt>
                <c:pt idx="352">
                  <c:v>55.731999999999999</c:v>
                </c:pt>
                <c:pt idx="353">
                  <c:v>55.765000000000001</c:v>
                </c:pt>
                <c:pt idx="354">
                  <c:v>55.798000000000002</c:v>
                </c:pt>
                <c:pt idx="355">
                  <c:v>55.831999999999994</c:v>
                </c:pt>
                <c:pt idx="356">
                  <c:v>55.864999999999995</c:v>
                </c:pt>
                <c:pt idx="357">
                  <c:v>55.897999999999996</c:v>
                </c:pt>
                <c:pt idx="358">
                  <c:v>55.932000000000002</c:v>
                </c:pt>
                <c:pt idx="359">
                  <c:v>55.965000000000003</c:v>
                </c:pt>
                <c:pt idx="360">
                  <c:v>55.998000000000005</c:v>
                </c:pt>
                <c:pt idx="361">
                  <c:v>56.031999999999996</c:v>
                </c:pt>
                <c:pt idx="362">
                  <c:v>56.064999999999998</c:v>
                </c:pt>
                <c:pt idx="363">
                  <c:v>56.097999999999999</c:v>
                </c:pt>
                <c:pt idx="364">
                  <c:v>56.132000000000005</c:v>
                </c:pt>
                <c:pt idx="365">
                  <c:v>56.165000000000006</c:v>
                </c:pt>
                <c:pt idx="366">
                  <c:v>56.198000000000008</c:v>
                </c:pt>
                <c:pt idx="367">
                  <c:v>56.231999999999999</c:v>
                </c:pt>
                <c:pt idx="368">
                  <c:v>56.265000000000001</c:v>
                </c:pt>
                <c:pt idx="369">
                  <c:v>56.298000000000002</c:v>
                </c:pt>
                <c:pt idx="370">
                  <c:v>56.331999999999994</c:v>
                </c:pt>
                <c:pt idx="371">
                  <c:v>56.364999999999995</c:v>
                </c:pt>
                <c:pt idx="372">
                  <c:v>56.397999999999996</c:v>
                </c:pt>
                <c:pt idx="373">
                  <c:v>56.432000000000002</c:v>
                </c:pt>
                <c:pt idx="374">
                  <c:v>56.465000000000003</c:v>
                </c:pt>
                <c:pt idx="375">
                  <c:v>56.498000000000005</c:v>
                </c:pt>
                <c:pt idx="376">
                  <c:v>56.531999999999996</c:v>
                </c:pt>
                <c:pt idx="377">
                  <c:v>56.564999999999998</c:v>
                </c:pt>
                <c:pt idx="378">
                  <c:v>56.597999999999999</c:v>
                </c:pt>
                <c:pt idx="379">
                  <c:v>56.632000000000005</c:v>
                </c:pt>
                <c:pt idx="380">
                  <c:v>56.665000000000006</c:v>
                </c:pt>
                <c:pt idx="381">
                  <c:v>56.698000000000008</c:v>
                </c:pt>
                <c:pt idx="382">
                  <c:v>56.731999999999999</c:v>
                </c:pt>
                <c:pt idx="383">
                  <c:v>56.765000000000001</c:v>
                </c:pt>
                <c:pt idx="384">
                  <c:v>56.798000000000002</c:v>
                </c:pt>
                <c:pt idx="385">
                  <c:v>56.831999999999994</c:v>
                </c:pt>
                <c:pt idx="386">
                  <c:v>56.864999999999995</c:v>
                </c:pt>
                <c:pt idx="387">
                  <c:v>56.897999999999996</c:v>
                </c:pt>
                <c:pt idx="388">
                  <c:v>56.932000000000002</c:v>
                </c:pt>
                <c:pt idx="389">
                  <c:v>56.965000000000003</c:v>
                </c:pt>
                <c:pt idx="390">
                  <c:v>56.998000000000005</c:v>
                </c:pt>
                <c:pt idx="391">
                  <c:v>57.031999999999996</c:v>
                </c:pt>
                <c:pt idx="392">
                  <c:v>57.064999999999998</c:v>
                </c:pt>
                <c:pt idx="393">
                  <c:v>57.097999999999999</c:v>
                </c:pt>
                <c:pt idx="394">
                  <c:v>57.132000000000005</c:v>
                </c:pt>
                <c:pt idx="395">
                  <c:v>57.165000000000006</c:v>
                </c:pt>
                <c:pt idx="396">
                  <c:v>57.198000000000008</c:v>
                </c:pt>
                <c:pt idx="397">
                  <c:v>57.231999999999999</c:v>
                </c:pt>
                <c:pt idx="398">
                  <c:v>57.265000000000001</c:v>
                </c:pt>
                <c:pt idx="399">
                  <c:v>57.298000000000002</c:v>
                </c:pt>
                <c:pt idx="400">
                  <c:v>57.331999999999994</c:v>
                </c:pt>
                <c:pt idx="401">
                  <c:v>57.364999999999995</c:v>
                </c:pt>
                <c:pt idx="402">
                  <c:v>57.397999999999996</c:v>
                </c:pt>
                <c:pt idx="403">
                  <c:v>57.432000000000002</c:v>
                </c:pt>
                <c:pt idx="404">
                  <c:v>57.465000000000003</c:v>
                </c:pt>
                <c:pt idx="405">
                  <c:v>57.498000000000005</c:v>
                </c:pt>
                <c:pt idx="406">
                  <c:v>57.531999999999996</c:v>
                </c:pt>
                <c:pt idx="407">
                  <c:v>57.564999999999998</c:v>
                </c:pt>
                <c:pt idx="408">
                  <c:v>57.597999999999999</c:v>
                </c:pt>
                <c:pt idx="409">
                  <c:v>57.632000000000005</c:v>
                </c:pt>
                <c:pt idx="410">
                  <c:v>57.665000000000006</c:v>
                </c:pt>
                <c:pt idx="411">
                  <c:v>57.698000000000008</c:v>
                </c:pt>
                <c:pt idx="412">
                  <c:v>57.731999999999999</c:v>
                </c:pt>
                <c:pt idx="413">
                  <c:v>57.765000000000001</c:v>
                </c:pt>
                <c:pt idx="414">
                  <c:v>57.798000000000002</c:v>
                </c:pt>
                <c:pt idx="415">
                  <c:v>57.831999999999994</c:v>
                </c:pt>
                <c:pt idx="416">
                  <c:v>57.864999999999995</c:v>
                </c:pt>
                <c:pt idx="417">
                  <c:v>57.897999999999996</c:v>
                </c:pt>
                <c:pt idx="418">
                  <c:v>57.932000000000002</c:v>
                </c:pt>
                <c:pt idx="419">
                  <c:v>57.965000000000003</c:v>
                </c:pt>
                <c:pt idx="420">
                  <c:v>57.998000000000005</c:v>
                </c:pt>
                <c:pt idx="421">
                  <c:v>58.031999999999996</c:v>
                </c:pt>
                <c:pt idx="422">
                  <c:v>58.064999999999998</c:v>
                </c:pt>
                <c:pt idx="423">
                  <c:v>58.097999999999999</c:v>
                </c:pt>
                <c:pt idx="424">
                  <c:v>58.132000000000005</c:v>
                </c:pt>
                <c:pt idx="425">
                  <c:v>58.165000000000006</c:v>
                </c:pt>
                <c:pt idx="426">
                  <c:v>58.198000000000008</c:v>
                </c:pt>
                <c:pt idx="427">
                  <c:v>58.231999999999999</c:v>
                </c:pt>
                <c:pt idx="428">
                  <c:v>58.265000000000001</c:v>
                </c:pt>
                <c:pt idx="429">
                  <c:v>58.298000000000002</c:v>
                </c:pt>
                <c:pt idx="430">
                  <c:v>58.331999999999994</c:v>
                </c:pt>
                <c:pt idx="431">
                  <c:v>58.364999999999995</c:v>
                </c:pt>
                <c:pt idx="432">
                  <c:v>58.397999999999996</c:v>
                </c:pt>
                <c:pt idx="433">
                  <c:v>58.432000000000002</c:v>
                </c:pt>
                <c:pt idx="434">
                  <c:v>58.465000000000003</c:v>
                </c:pt>
                <c:pt idx="435">
                  <c:v>58.498000000000005</c:v>
                </c:pt>
                <c:pt idx="436">
                  <c:v>58.531999999999996</c:v>
                </c:pt>
                <c:pt idx="437">
                  <c:v>58.564999999999998</c:v>
                </c:pt>
                <c:pt idx="438">
                  <c:v>58.597999999999999</c:v>
                </c:pt>
                <c:pt idx="439">
                  <c:v>58.632000000000005</c:v>
                </c:pt>
                <c:pt idx="440">
                  <c:v>58.665000000000006</c:v>
                </c:pt>
                <c:pt idx="441">
                  <c:v>58.698000000000008</c:v>
                </c:pt>
                <c:pt idx="442">
                  <c:v>58.731999999999999</c:v>
                </c:pt>
                <c:pt idx="443">
                  <c:v>58.765000000000001</c:v>
                </c:pt>
                <c:pt idx="444">
                  <c:v>58.798000000000002</c:v>
                </c:pt>
                <c:pt idx="445">
                  <c:v>58.831999999999994</c:v>
                </c:pt>
                <c:pt idx="446">
                  <c:v>58.864999999999995</c:v>
                </c:pt>
                <c:pt idx="447">
                  <c:v>58.897999999999996</c:v>
                </c:pt>
                <c:pt idx="448">
                  <c:v>58.932000000000002</c:v>
                </c:pt>
                <c:pt idx="449">
                  <c:v>58.965000000000003</c:v>
                </c:pt>
                <c:pt idx="450">
                  <c:v>58.998000000000005</c:v>
                </c:pt>
                <c:pt idx="451">
                  <c:v>59.031999999999996</c:v>
                </c:pt>
                <c:pt idx="452">
                  <c:v>59.064999999999998</c:v>
                </c:pt>
                <c:pt idx="453">
                  <c:v>59.097999999999999</c:v>
                </c:pt>
                <c:pt idx="454">
                  <c:v>59.132000000000005</c:v>
                </c:pt>
                <c:pt idx="455">
                  <c:v>59.165000000000006</c:v>
                </c:pt>
                <c:pt idx="456">
                  <c:v>59.198000000000008</c:v>
                </c:pt>
                <c:pt idx="457">
                  <c:v>59.231999999999999</c:v>
                </c:pt>
                <c:pt idx="458">
                  <c:v>59.265000000000001</c:v>
                </c:pt>
                <c:pt idx="459">
                  <c:v>59.298000000000002</c:v>
                </c:pt>
                <c:pt idx="460">
                  <c:v>59.331999999999994</c:v>
                </c:pt>
                <c:pt idx="461">
                  <c:v>59.364999999999995</c:v>
                </c:pt>
                <c:pt idx="462">
                  <c:v>59.397999999999996</c:v>
                </c:pt>
                <c:pt idx="463">
                  <c:v>59.432000000000002</c:v>
                </c:pt>
                <c:pt idx="464">
                  <c:v>59.465000000000003</c:v>
                </c:pt>
                <c:pt idx="465">
                  <c:v>59.498000000000005</c:v>
                </c:pt>
                <c:pt idx="466">
                  <c:v>59.531999999999996</c:v>
                </c:pt>
                <c:pt idx="467">
                  <c:v>59.564999999999998</c:v>
                </c:pt>
                <c:pt idx="468">
                  <c:v>59.597999999999999</c:v>
                </c:pt>
                <c:pt idx="469">
                  <c:v>59.632000000000005</c:v>
                </c:pt>
                <c:pt idx="470">
                  <c:v>59.665000000000006</c:v>
                </c:pt>
                <c:pt idx="471">
                  <c:v>59.698000000000008</c:v>
                </c:pt>
                <c:pt idx="472">
                  <c:v>59.731999999999999</c:v>
                </c:pt>
                <c:pt idx="473">
                  <c:v>59.765000000000001</c:v>
                </c:pt>
                <c:pt idx="474">
                  <c:v>59.798000000000002</c:v>
                </c:pt>
                <c:pt idx="475">
                  <c:v>59.831999999999994</c:v>
                </c:pt>
                <c:pt idx="476">
                  <c:v>59.864999999999995</c:v>
                </c:pt>
                <c:pt idx="477">
                  <c:v>59.897999999999996</c:v>
                </c:pt>
                <c:pt idx="478">
                  <c:v>59.932000000000002</c:v>
                </c:pt>
                <c:pt idx="479">
                  <c:v>59.965000000000003</c:v>
                </c:pt>
                <c:pt idx="480">
                  <c:v>59.998000000000005</c:v>
                </c:pt>
                <c:pt idx="481">
                  <c:v>60.031999999999996</c:v>
                </c:pt>
                <c:pt idx="482">
                  <c:v>60.064999999999998</c:v>
                </c:pt>
                <c:pt idx="483">
                  <c:v>60.097999999999999</c:v>
                </c:pt>
                <c:pt idx="484">
                  <c:v>60.132000000000005</c:v>
                </c:pt>
                <c:pt idx="485">
                  <c:v>60.165000000000006</c:v>
                </c:pt>
                <c:pt idx="486">
                  <c:v>60.198000000000008</c:v>
                </c:pt>
                <c:pt idx="487">
                  <c:v>60.230999999999995</c:v>
                </c:pt>
                <c:pt idx="488">
                  <c:v>60.265000000000001</c:v>
                </c:pt>
                <c:pt idx="489">
                  <c:v>60.298000000000002</c:v>
                </c:pt>
                <c:pt idx="490">
                  <c:v>60.331000000000003</c:v>
                </c:pt>
                <c:pt idx="491">
                  <c:v>60.364999999999995</c:v>
                </c:pt>
                <c:pt idx="492">
                  <c:v>60.397999999999996</c:v>
                </c:pt>
                <c:pt idx="493">
                  <c:v>60.430999999999997</c:v>
                </c:pt>
                <c:pt idx="494">
                  <c:v>60.465000000000003</c:v>
                </c:pt>
                <c:pt idx="495">
                  <c:v>60.498000000000005</c:v>
                </c:pt>
                <c:pt idx="496">
                  <c:v>60.531000000000006</c:v>
                </c:pt>
                <c:pt idx="497">
                  <c:v>60.564999999999998</c:v>
                </c:pt>
                <c:pt idx="498">
                  <c:v>60.597999999999999</c:v>
                </c:pt>
                <c:pt idx="499">
                  <c:v>60.631</c:v>
                </c:pt>
                <c:pt idx="500">
                  <c:v>60.665000000000006</c:v>
                </c:pt>
                <c:pt idx="501">
                  <c:v>60.698000000000008</c:v>
                </c:pt>
                <c:pt idx="502">
                  <c:v>60.730999999999995</c:v>
                </c:pt>
                <c:pt idx="503">
                  <c:v>60.765000000000001</c:v>
                </c:pt>
                <c:pt idx="504">
                  <c:v>60.798000000000002</c:v>
                </c:pt>
                <c:pt idx="505">
                  <c:v>60.831000000000003</c:v>
                </c:pt>
                <c:pt idx="506">
                  <c:v>60.864999999999995</c:v>
                </c:pt>
                <c:pt idx="507">
                  <c:v>60.897999999999996</c:v>
                </c:pt>
                <c:pt idx="508">
                  <c:v>60.930999999999997</c:v>
                </c:pt>
                <c:pt idx="509">
                  <c:v>60.965000000000003</c:v>
                </c:pt>
                <c:pt idx="510">
                  <c:v>60.998000000000005</c:v>
                </c:pt>
                <c:pt idx="511">
                  <c:v>61.031000000000006</c:v>
                </c:pt>
                <c:pt idx="512">
                  <c:v>61.064999999999998</c:v>
                </c:pt>
                <c:pt idx="513">
                  <c:v>61.097999999999999</c:v>
                </c:pt>
                <c:pt idx="514">
                  <c:v>61.131</c:v>
                </c:pt>
                <c:pt idx="515">
                  <c:v>61.165000000000006</c:v>
                </c:pt>
                <c:pt idx="516">
                  <c:v>61.198000000000008</c:v>
                </c:pt>
                <c:pt idx="517">
                  <c:v>61.230999999999995</c:v>
                </c:pt>
                <c:pt idx="518">
                  <c:v>61.265000000000001</c:v>
                </c:pt>
                <c:pt idx="519">
                  <c:v>61.298000000000002</c:v>
                </c:pt>
                <c:pt idx="520">
                  <c:v>61.331000000000003</c:v>
                </c:pt>
                <c:pt idx="521">
                  <c:v>61.364999999999995</c:v>
                </c:pt>
                <c:pt idx="522">
                  <c:v>61.397999999999996</c:v>
                </c:pt>
                <c:pt idx="523">
                  <c:v>61.430999999999997</c:v>
                </c:pt>
                <c:pt idx="524">
                  <c:v>61.465000000000003</c:v>
                </c:pt>
                <c:pt idx="525">
                  <c:v>61.498000000000005</c:v>
                </c:pt>
                <c:pt idx="526">
                  <c:v>61.531000000000006</c:v>
                </c:pt>
                <c:pt idx="527">
                  <c:v>61.564999999999998</c:v>
                </c:pt>
                <c:pt idx="528">
                  <c:v>61.597999999999999</c:v>
                </c:pt>
                <c:pt idx="529">
                  <c:v>61.631</c:v>
                </c:pt>
                <c:pt idx="530">
                  <c:v>61.665000000000006</c:v>
                </c:pt>
                <c:pt idx="531">
                  <c:v>61.698000000000008</c:v>
                </c:pt>
                <c:pt idx="532">
                  <c:v>61.730999999999995</c:v>
                </c:pt>
                <c:pt idx="533">
                  <c:v>61.765000000000001</c:v>
                </c:pt>
                <c:pt idx="534">
                  <c:v>61.798000000000002</c:v>
                </c:pt>
                <c:pt idx="535">
                  <c:v>61.831000000000003</c:v>
                </c:pt>
                <c:pt idx="536">
                  <c:v>61.864999999999995</c:v>
                </c:pt>
                <c:pt idx="537">
                  <c:v>61.897999999999996</c:v>
                </c:pt>
                <c:pt idx="538">
                  <c:v>61.930999999999997</c:v>
                </c:pt>
                <c:pt idx="539">
                  <c:v>61.965000000000003</c:v>
                </c:pt>
                <c:pt idx="540">
                  <c:v>61.998000000000005</c:v>
                </c:pt>
                <c:pt idx="541">
                  <c:v>62.031000000000006</c:v>
                </c:pt>
                <c:pt idx="542">
                  <c:v>62.064999999999998</c:v>
                </c:pt>
                <c:pt idx="543">
                  <c:v>62.097999999999999</c:v>
                </c:pt>
                <c:pt idx="544">
                  <c:v>62.131</c:v>
                </c:pt>
                <c:pt idx="545">
                  <c:v>62.165000000000006</c:v>
                </c:pt>
                <c:pt idx="546">
                  <c:v>62.198000000000008</c:v>
                </c:pt>
                <c:pt idx="547">
                  <c:v>62.230999999999995</c:v>
                </c:pt>
                <c:pt idx="548">
                  <c:v>62.265000000000001</c:v>
                </c:pt>
                <c:pt idx="549">
                  <c:v>62.298000000000002</c:v>
                </c:pt>
                <c:pt idx="550">
                  <c:v>62.331000000000003</c:v>
                </c:pt>
                <c:pt idx="551">
                  <c:v>62.364999999999995</c:v>
                </c:pt>
                <c:pt idx="552">
                  <c:v>62.397999999999996</c:v>
                </c:pt>
                <c:pt idx="553">
                  <c:v>62.430999999999997</c:v>
                </c:pt>
                <c:pt idx="554">
                  <c:v>62.465000000000003</c:v>
                </c:pt>
                <c:pt idx="555">
                  <c:v>62.498000000000005</c:v>
                </c:pt>
                <c:pt idx="556">
                  <c:v>62.531000000000006</c:v>
                </c:pt>
                <c:pt idx="557">
                  <c:v>62.564999999999998</c:v>
                </c:pt>
                <c:pt idx="558">
                  <c:v>62.597999999999999</c:v>
                </c:pt>
                <c:pt idx="559">
                  <c:v>62.631</c:v>
                </c:pt>
                <c:pt idx="560">
                  <c:v>62.665000000000006</c:v>
                </c:pt>
                <c:pt idx="561">
                  <c:v>62.698000000000008</c:v>
                </c:pt>
                <c:pt idx="562">
                  <c:v>62.730999999999995</c:v>
                </c:pt>
                <c:pt idx="563">
                  <c:v>62.765000000000001</c:v>
                </c:pt>
                <c:pt idx="564">
                  <c:v>62.798000000000002</c:v>
                </c:pt>
                <c:pt idx="565">
                  <c:v>62.831000000000003</c:v>
                </c:pt>
                <c:pt idx="566">
                  <c:v>62.864999999999995</c:v>
                </c:pt>
                <c:pt idx="567">
                  <c:v>62.897999999999996</c:v>
                </c:pt>
                <c:pt idx="568">
                  <c:v>62.930999999999997</c:v>
                </c:pt>
                <c:pt idx="569">
                  <c:v>62.965000000000003</c:v>
                </c:pt>
                <c:pt idx="570">
                  <c:v>62.998000000000005</c:v>
                </c:pt>
                <c:pt idx="571">
                  <c:v>63.031000000000006</c:v>
                </c:pt>
                <c:pt idx="572">
                  <c:v>63.064999999999998</c:v>
                </c:pt>
                <c:pt idx="573">
                  <c:v>63.097999999999999</c:v>
                </c:pt>
                <c:pt idx="574">
                  <c:v>63.131</c:v>
                </c:pt>
                <c:pt idx="575">
                  <c:v>63.165000000000006</c:v>
                </c:pt>
                <c:pt idx="576">
                  <c:v>63.198000000000008</c:v>
                </c:pt>
                <c:pt idx="577">
                  <c:v>63.230999999999995</c:v>
                </c:pt>
                <c:pt idx="578">
                  <c:v>63.265000000000001</c:v>
                </c:pt>
                <c:pt idx="579">
                  <c:v>63.298000000000002</c:v>
                </c:pt>
                <c:pt idx="580">
                  <c:v>63.331000000000003</c:v>
                </c:pt>
                <c:pt idx="581">
                  <c:v>63.364999999999995</c:v>
                </c:pt>
                <c:pt idx="582">
                  <c:v>63.397999999999996</c:v>
                </c:pt>
                <c:pt idx="583">
                  <c:v>63.430999999999997</c:v>
                </c:pt>
                <c:pt idx="584">
                  <c:v>63.465000000000003</c:v>
                </c:pt>
                <c:pt idx="585">
                  <c:v>63.498000000000005</c:v>
                </c:pt>
                <c:pt idx="586">
                  <c:v>63.531000000000006</c:v>
                </c:pt>
                <c:pt idx="587">
                  <c:v>63.564999999999998</c:v>
                </c:pt>
                <c:pt idx="588">
                  <c:v>63.597999999999999</c:v>
                </c:pt>
                <c:pt idx="589">
                  <c:v>63.631</c:v>
                </c:pt>
                <c:pt idx="590">
                  <c:v>63.665000000000006</c:v>
                </c:pt>
                <c:pt idx="591">
                  <c:v>63.698000000000008</c:v>
                </c:pt>
                <c:pt idx="592">
                  <c:v>63.730999999999995</c:v>
                </c:pt>
                <c:pt idx="593">
                  <c:v>63.765000000000001</c:v>
                </c:pt>
                <c:pt idx="594">
                  <c:v>63.798000000000002</c:v>
                </c:pt>
                <c:pt idx="595">
                  <c:v>63.831000000000003</c:v>
                </c:pt>
                <c:pt idx="596">
                  <c:v>63.864999999999995</c:v>
                </c:pt>
                <c:pt idx="597">
                  <c:v>63.897999999999996</c:v>
                </c:pt>
                <c:pt idx="598">
                  <c:v>63.930999999999997</c:v>
                </c:pt>
                <c:pt idx="599">
                  <c:v>63.965000000000003</c:v>
                </c:pt>
                <c:pt idx="600">
                  <c:v>63.998000000000005</c:v>
                </c:pt>
                <c:pt idx="601">
                  <c:v>64.031000000000006</c:v>
                </c:pt>
                <c:pt idx="602">
                  <c:v>64.064999999999998</c:v>
                </c:pt>
                <c:pt idx="603">
                  <c:v>64.097999999999999</c:v>
                </c:pt>
                <c:pt idx="604">
                  <c:v>64.131</c:v>
                </c:pt>
                <c:pt idx="605">
                  <c:v>64.165000000000006</c:v>
                </c:pt>
                <c:pt idx="606">
                  <c:v>64.198000000000008</c:v>
                </c:pt>
                <c:pt idx="607">
                  <c:v>64.230999999999995</c:v>
                </c:pt>
                <c:pt idx="608">
                  <c:v>64.265000000000001</c:v>
                </c:pt>
                <c:pt idx="609">
                  <c:v>64.298000000000002</c:v>
                </c:pt>
                <c:pt idx="610">
                  <c:v>64.331000000000003</c:v>
                </c:pt>
                <c:pt idx="611">
                  <c:v>64.364999999999995</c:v>
                </c:pt>
                <c:pt idx="612">
                  <c:v>64.397999999999996</c:v>
                </c:pt>
                <c:pt idx="613">
                  <c:v>64.430999999999997</c:v>
                </c:pt>
                <c:pt idx="614">
                  <c:v>64.465000000000003</c:v>
                </c:pt>
                <c:pt idx="615">
                  <c:v>64.498000000000005</c:v>
                </c:pt>
                <c:pt idx="616">
                  <c:v>64.531000000000006</c:v>
                </c:pt>
                <c:pt idx="617">
                  <c:v>64.564999999999998</c:v>
                </c:pt>
                <c:pt idx="618">
                  <c:v>64.597999999999999</c:v>
                </c:pt>
                <c:pt idx="619">
                  <c:v>64.631</c:v>
                </c:pt>
                <c:pt idx="620">
                  <c:v>64.665000000000006</c:v>
                </c:pt>
                <c:pt idx="621">
                  <c:v>64.698000000000008</c:v>
                </c:pt>
                <c:pt idx="622">
                  <c:v>64.730999999999995</c:v>
                </c:pt>
                <c:pt idx="623">
                  <c:v>64.765000000000001</c:v>
                </c:pt>
                <c:pt idx="624">
                  <c:v>64.798000000000002</c:v>
                </c:pt>
                <c:pt idx="625">
                  <c:v>64.831000000000003</c:v>
                </c:pt>
                <c:pt idx="626">
                  <c:v>64.864999999999995</c:v>
                </c:pt>
                <c:pt idx="627">
                  <c:v>64.897999999999996</c:v>
                </c:pt>
                <c:pt idx="628">
                  <c:v>64.930999999999997</c:v>
                </c:pt>
                <c:pt idx="629">
                  <c:v>64.965000000000003</c:v>
                </c:pt>
                <c:pt idx="630">
                  <c:v>64.998000000000005</c:v>
                </c:pt>
                <c:pt idx="631">
                  <c:v>65.031000000000006</c:v>
                </c:pt>
                <c:pt idx="632">
                  <c:v>65.064999999999998</c:v>
                </c:pt>
                <c:pt idx="633">
                  <c:v>65.097999999999999</c:v>
                </c:pt>
                <c:pt idx="634">
                  <c:v>65.131</c:v>
                </c:pt>
                <c:pt idx="635">
                  <c:v>65.165000000000006</c:v>
                </c:pt>
                <c:pt idx="636">
                  <c:v>65.198000000000008</c:v>
                </c:pt>
                <c:pt idx="637">
                  <c:v>65.230999999999995</c:v>
                </c:pt>
                <c:pt idx="638">
                  <c:v>65.265000000000001</c:v>
                </c:pt>
                <c:pt idx="639">
                  <c:v>65.298000000000002</c:v>
                </c:pt>
                <c:pt idx="640">
                  <c:v>65.331000000000003</c:v>
                </c:pt>
                <c:pt idx="641">
                  <c:v>65.364999999999995</c:v>
                </c:pt>
                <c:pt idx="642">
                  <c:v>65.397999999999996</c:v>
                </c:pt>
                <c:pt idx="643">
                  <c:v>65.430999999999997</c:v>
                </c:pt>
                <c:pt idx="644">
                  <c:v>65.465000000000003</c:v>
                </c:pt>
                <c:pt idx="645">
                  <c:v>65.498000000000005</c:v>
                </c:pt>
                <c:pt idx="646">
                  <c:v>65.531000000000006</c:v>
                </c:pt>
                <c:pt idx="647">
                  <c:v>65.564999999999998</c:v>
                </c:pt>
                <c:pt idx="648">
                  <c:v>65.597999999999999</c:v>
                </c:pt>
                <c:pt idx="649">
                  <c:v>65.631</c:v>
                </c:pt>
                <c:pt idx="650">
                  <c:v>65.665000000000006</c:v>
                </c:pt>
                <c:pt idx="651">
                  <c:v>65.698000000000008</c:v>
                </c:pt>
                <c:pt idx="652">
                  <c:v>65.730999999999995</c:v>
                </c:pt>
                <c:pt idx="653">
                  <c:v>65.765000000000001</c:v>
                </c:pt>
                <c:pt idx="654">
                  <c:v>65.798000000000002</c:v>
                </c:pt>
                <c:pt idx="655">
                  <c:v>65.831000000000003</c:v>
                </c:pt>
                <c:pt idx="656">
                  <c:v>65.864999999999995</c:v>
                </c:pt>
                <c:pt idx="657">
                  <c:v>65.897999999999996</c:v>
                </c:pt>
                <c:pt idx="658">
                  <c:v>65.930999999999997</c:v>
                </c:pt>
                <c:pt idx="659">
                  <c:v>65.965000000000003</c:v>
                </c:pt>
                <c:pt idx="660">
                  <c:v>65.998000000000005</c:v>
                </c:pt>
                <c:pt idx="661">
                  <c:v>66.031000000000006</c:v>
                </c:pt>
                <c:pt idx="662">
                  <c:v>66.064999999999998</c:v>
                </c:pt>
                <c:pt idx="663">
                  <c:v>66.097999999999999</c:v>
                </c:pt>
                <c:pt idx="664">
                  <c:v>66.131</c:v>
                </c:pt>
                <c:pt idx="665">
                  <c:v>66.165000000000006</c:v>
                </c:pt>
                <c:pt idx="666">
                  <c:v>66.198000000000008</c:v>
                </c:pt>
                <c:pt idx="667">
                  <c:v>66.230999999999995</c:v>
                </c:pt>
                <c:pt idx="668">
                  <c:v>66.265000000000001</c:v>
                </c:pt>
                <c:pt idx="669">
                  <c:v>66.298000000000002</c:v>
                </c:pt>
                <c:pt idx="670">
                  <c:v>66.331000000000003</c:v>
                </c:pt>
                <c:pt idx="671">
                  <c:v>66.364999999999995</c:v>
                </c:pt>
                <c:pt idx="672">
                  <c:v>66.397999999999996</c:v>
                </c:pt>
                <c:pt idx="673">
                  <c:v>66.430999999999997</c:v>
                </c:pt>
                <c:pt idx="674">
                  <c:v>66.465000000000003</c:v>
                </c:pt>
                <c:pt idx="675">
                  <c:v>66.498000000000005</c:v>
                </c:pt>
                <c:pt idx="676">
                  <c:v>66.531000000000006</c:v>
                </c:pt>
                <c:pt idx="677">
                  <c:v>66.564999999999998</c:v>
                </c:pt>
                <c:pt idx="678">
                  <c:v>66.597999999999999</c:v>
                </c:pt>
                <c:pt idx="679">
                  <c:v>66.631</c:v>
                </c:pt>
                <c:pt idx="680">
                  <c:v>66.665000000000006</c:v>
                </c:pt>
                <c:pt idx="681">
                  <c:v>66.698000000000008</c:v>
                </c:pt>
                <c:pt idx="682">
                  <c:v>66.730999999999995</c:v>
                </c:pt>
                <c:pt idx="683">
                  <c:v>66.765000000000001</c:v>
                </c:pt>
                <c:pt idx="684">
                  <c:v>66.798000000000002</c:v>
                </c:pt>
                <c:pt idx="685">
                  <c:v>66.831000000000003</c:v>
                </c:pt>
                <c:pt idx="686">
                  <c:v>66.864999999999995</c:v>
                </c:pt>
                <c:pt idx="687">
                  <c:v>66.897999999999996</c:v>
                </c:pt>
                <c:pt idx="688">
                  <c:v>66.930999999999997</c:v>
                </c:pt>
                <c:pt idx="689">
                  <c:v>66.965000000000003</c:v>
                </c:pt>
                <c:pt idx="690">
                  <c:v>66.998000000000005</c:v>
                </c:pt>
                <c:pt idx="691">
                  <c:v>67.031000000000006</c:v>
                </c:pt>
                <c:pt idx="692">
                  <c:v>67.064999999999998</c:v>
                </c:pt>
                <c:pt idx="693">
                  <c:v>67.097999999999999</c:v>
                </c:pt>
                <c:pt idx="694">
                  <c:v>67.131</c:v>
                </c:pt>
                <c:pt idx="695">
                  <c:v>67.165000000000006</c:v>
                </c:pt>
                <c:pt idx="696">
                  <c:v>67.198000000000008</c:v>
                </c:pt>
                <c:pt idx="697">
                  <c:v>67.230999999999995</c:v>
                </c:pt>
                <c:pt idx="698">
                  <c:v>67.265000000000001</c:v>
                </c:pt>
                <c:pt idx="699">
                  <c:v>67.298000000000002</c:v>
                </c:pt>
                <c:pt idx="700">
                  <c:v>67.331000000000003</c:v>
                </c:pt>
                <c:pt idx="701">
                  <c:v>67.364000000000004</c:v>
                </c:pt>
                <c:pt idx="702">
                  <c:v>67.397999999999996</c:v>
                </c:pt>
                <c:pt idx="703">
                  <c:v>67.430999999999997</c:v>
                </c:pt>
                <c:pt idx="704">
                  <c:v>67.463999999999999</c:v>
                </c:pt>
                <c:pt idx="705">
                  <c:v>67.498000000000005</c:v>
                </c:pt>
                <c:pt idx="706">
                  <c:v>67.531000000000006</c:v>
                </c:pt>
                <c:pt idx="707">
                  <c:v>67.564000000000007</c:v>
                </c:pt>
                <c:pt idx="708">
                  <c:v>67.597999999999999</c:v>
                </c:pt>
                <c:pt idx="709">
                  <c:v>67.631</c:v>
                </c:pt>
                <c:pt idx="710">
                  <c:v>67.664000000000001</c:v>
                </c:pt>
                <c:pt idx="711">
                  <c:v>67.698000000000008</c:v>
                </c:pt>
                <c:pt idx="712">
                  <c:v>67.730999999999995</c:v>
                </c:pt>
                <c:pt idx="713">
                  <c:v>67.763999999999996</c:v>
                </c:pt>
                <c:pt idx="714">
                  <c:v>67.798000000000002</c:v>
                </c:pt>
                <c:pt idx="715">
                  <c:v>67.831000000000003</c:v>
                </c:pt>
                <c:pt idx="716">
                  <c:v>67.864000000000004</c:v>
                </c:pt>
                <c:pt idx="717">
                  <c:v>67.897999999999996</c:v>
                </c:pt>
                <c:pt idx="718">
                  <c:v>67.930999999999997</c:v>
                </c:pt>
                <c:pt idx="719">
                  <c:v>67.963999999999999</c:v>
                </c:pt>
                <c:pt idx="720">
                  <c:v>67.998000000000005</c:v>
                </c:pt>
                <c:pt idx="721">
                  <c:v>68.031000000000006</c:v>
                </c:pt>
                <c:pt idx="722">
                  <c:v>68.064000000000007</c:v>
                </c:pt>
                <c:pt idx="723">
                  <c:v>68.097999999999999</c:v>
                </c:pt>
                <c:pt idx="724">
                  <c:v>68.131</c:v>
                </c:pt>
                <c:pt idx="725">
                  <c:v>68.164000000000001</c:v>
                </c:pt>
                <c:pt idx="726">
                  <c:v>68.198000000000008</c:v>
                </c:pt>
                <c:pt idx="727">
                  <c:v>68.230999999999995</c:v>
                </c:pt>
                <c:pt idx="728">
                  <c:v>68.263999999999996</c:v>
                </c:pt>
                <c:pt idx="729">
                  <c:v>68.298000000000002</c:v>
                </c:pt>
                <c:pt idx="730">
                  <c:v>68.331000000000003</c:v>
                </c:pt>
                <c:pt idx="731">
                  <c:v>68.364000000000004</c:v>
                </c:pt>
                <c:pt idx="732">
                  <c:v>68.397999999999996</c:v>
                </c:pt>
                <c:pt idx="733">
                  <c:v>68.430999999999997</c:v>
                </c:pt>
                <c:pt idx="734">
                  <c:v>68.463999999999999</c:v>
                </c:pt>
                <c:pt idx="735">
                  <c:v>68.498000000000005</c:v>
                </c:pt>
                <c:pt idx="736">
                  <c:v>68.531000000000006</c:v>
                </c:pt>
                <c:pt idx="737">
                  <c:v>68.564000000000007</c:v>
                </c:pt>
                <c:pt idx="738">
                  <c:v>68.597999999999999</c:v>
                </c:pt>
                <c:pt idx="739">
                  <c:v>68.631</c:v>
                </c:pt>
                <c:pt idx="740">
                  <c:v>68.664000000000001</c:v>
                </c:pt>
                <c:pt idx="741">
                  <c:v>68.698000000000008</c:v>
                </c:pt>
                <c:pt idx="742">
                  <c:v>68.730999999999995</c:v>
                </c:pt>
                <c:pt idx="743">
                  <c:v>68.763999999999996</c:v>
                </c:pt>
                <c:pt idx="744">
                  <c:v>68.798000000000002</c:v>
                </c:pt>
                <c:pt idx="745">
                  <c:v>68.831000000000003</c:v>
                </c:pt>
                <c:pt idx="746">
                  <c:v>68.864000000000004</c:v>
                </c:pt>
                <c:pt idx="747">
                  <c:v>68.897999999999996</c:v>
                </c:pt>
                <c:pt idx="748">
                  <c:v>68.930999999999997</c:v>
                </c:pt>
                <c:pt idx="749">
                  <c:v>68.963999999999999</c:v>
                </c:pt>
                <c:pt idx="750">
                  <c:v>68.998000000000005</c:v>
                </c:pt>
                <c:pt idx="751">
                  <c:v>69.031000000000006</c:v>
                </c:pt>
                <c:pt idx="752">
                  <c:v>69.064000000000007</c:v>
                </c:pt>
                <c:pt idx="753">
                  <c:v>69.097999999999999</c:v>
                </c:pt>
                <c:pt idx="754">
                  <c:v>69.131</c:v>
                </c:pt>
                <c:pt idx="755">
                  <c:v>69.164000000000001</c:v>
                </c:pt>
                <c:pt idx="756">
                  <c:v>69.198000000000008</c:v>
                </c:pt>
                <c:pt idx="757">
                  <c:v>69.230999999999995</c:v>
                </c:pt>
                <c:pt idx="758">
                  <c:v>69.263999999999996</c:v>
                </c:pt>
                <c:pt idx="759">
                  <c:v>69.298000000000002</c:v>
                </c:pt>
                <c:pt idx="760">
                  <c:v>69.331000000000003</c:v>
                </c:pt>
                <c:pt idx="761">
                  <c:v>69.364000000000004</c:v>
                </c:pt>
                <c:pt idx="762">
                  <c:v>69.397999999999996</c:v>
                </c:pt>
                <c:pt idx="763">
                  <c:v>69.430999999999997</c:v>
                </c:pt>
                <c:pt idx="764">
                  <c:v>69.463999999999999</c:v>
                </c:pt>
                <c:pt idx="765">
                  <c:v>69.498000000000005</c:v>
                </c:pt>
                <c:pt idx="766">
                  <c:v>69.531000000000006</c:v>
                </c:pt>
                <c:pt idx="767">
                  <c:v>69.564000000000007</c:v>
                </c:pt>
                <c:pt idx="768">
                  <c:v>69.597999999999999</c:v>
                </c:pt>
                <c:pt idx="769">
                  <c:v>69.631</c:v>
                </c:pt>
                <c:pt idx="770">
                  <c:v>69.664000000000001</c:v>
                </c:pt>
                <c:pt idx="771">
                  <c:v>69.698000000000008</c:v>
                </c:pt>
                <c:pt idx="772">
                  <c:v>69.730999999999995</c:v>
                </c:pt>
                <c:pt idx="773">
                  <c:v>69.763999999999996</c:v>
                </c:pt>
                <c:pt idx="774">
                  <c:v>69.798000000000002</c:v>
                </c:pt>
                <c:pt idx="775">
                  <c:v>69.831000000000003</c:v>
                </c:pt>
                <c:pt idx="776">
                  <c:v>69.864000000000004</c:v>
                </c:pt>
                <c:pt idx="777">
                  <c:v>69.897999999999996</c:v>
                </c:pt>
                <c:pt idx="778">
                  <c:v>69.930999999999997</c:v>
                </c:pt>
                <c:pt idx="779">
                  <c:v>69.963999999999999</c:v>
                </c:pt>
                <c:pt idx="780">
                  <c:v>69.998000000000005</c:v>
                </c:pt>
                <c:pt idx="781">
                  <c:v>70.031000000000006</c:v>
                </c:pt>
                <c:pt idx="782">
                  <c:v>70.064000000000007</c:v>
                </c:pt>
                <c:pt idx="783">
                  <c:v>70.097999999999999</c:v>
                </c:pt>
                <c:pt idx="784">
                  <c:v>70.131</c:v>
                </c:pt>
                <c:pt idx="785">
                  <c:v>70.164000000000001</c:v>
                </c:pt>
                <c:pt idx="786">
                  <c:v>70.198000000000008</c:v>
                </c:pt>
                <c:pt idx="787">
                  <c:v>70.230999999999995</c:v>
                </c:pt>
                <c:pt idx="788">
                  <c:v>70.263999999999996</c:v>
                </c:pt>
                <c:pt idx="789">
                  <c:v>70.298000000000002</c:v>
                </c:pt>
                <c:pt idx="790">
                  <c:v>70.331000000000003</c:v>
                </c:pt>
                <c:pt idx="791">
                  <c:v>70.364000000000004</c:v>
                </c:pt>
                <c:pt idx="792">
                  <c:v>70.397999999999996</c:v>
                </c:pt>
                <c:pt idx="793">
                  <c:v>70.430999999999997</c:v>
                </c:pt>
                <c:pt idx="794">
                  <c:v>70.463999999999999</c:v>
                </c:pt>
                <c:pt idx="795">
                  <c:v>70.498000000000005</c:v>
                </c:pt>
                <c:pt idx="796">
                  <c:v>70.531000000000006</c:v>
                </c:pt>
                <c:pt idx="797">
                  <c:v>70.564000000000007</c:v>
                </c:pt>
                <c:pt idx="798">
                  <c:v>70.597999999999999</c:v>
                </c:pt>
                <c:pt idx="799">
                  <c:v>70.631</c:v>
                </c:pt>
                <c:pt idx="800">
                  <c:v>70.664000000000001</c:v>
                </c:pt>
                <c:pt idx="801">
                  <c:v>70.698000000000008</c:v>
                </c:pt>
                <c:pt idx="802">
                  <c:v>70.730999999999995</c:v>
                </c:pt>
                <c:pt idx="803">
                  <c:v>70.763999999999996</c:v>
                </c:pt>
                <c:pt idx="804">
                  <c:v>70.798000000000002</c:v>
                </c:pt>
                <c:pt idx="805">
                  <c:v>70.831000000000003</c:v>
                </c:pt>
                <c:pt idx="806">
                  <c:v>70.864000000000004</c:v>
                </c:pt>
                <c:pt idx="807">
                  <c:v>70.897999999999996</c:v>
                </c:pt>
                <c:pt idx="808">
                  <c:v>70.930999999999997</c:v>
                </c:pt>
                <c:pt idx="809">
                  <c:v>70.963999999999999</c:v>
                </c:pt>
                <c:pt idx="810">
                  <c:v>70.998000000000005</c:v>
                </c:pt>
                <c:pt idx="811">
                  <c:v>71.031000000000006</c:v>
                </c:pt>
                <c:pt idx="812">
                  <c:v>71.064000000000007</c:v>
                </c:pt>
                <c:pt idx="813">
                  <c:v>71.097999999999999</c:v>
                </c:pt>
                <c:pt idx="814">
                  <c:v>71.131</c:v>
                </c:pt>
                <c:pt idx="815">
                  <c:v>71.164000000000001</c:v>
                </c:pt>
                <c:pt idx="816">
                  <c:v>71.198000000000008</c:v>
                </c:pt>
                <c:pt idx="817">
                  <c:v>71.230999999999995</c:v>
                </c:pt>
                <c:pt idx="818">
                  <c:v>71.263999999999996</c:v>
                </c:pt>
                <c:pt idx="819">
                  <c:v>71.298000000000002</c:v>
                </c:pt>
                <c:pt idx="820">
                  <c:v>71.331000000000003</c:v>
                </c:pt>
                <c:pt idx="821">
                  <c:v>71.364000000000004</c:v>
                </c:pt>
                <c:pt idx="822">
                  <c:v>71.397999999999996</c:v>
                </c:pt>
                <c:pt idx="823">
                  <c:v>71.430999999999997</c:v>
                </c:pt>
                <c:pt idx="824">
                  <c:v>71.463999999999999</c:v>
                </c:pt>
                <c:pt idx="825">
                  <c:v>71.498000000000005</c:v>
                </c:pt>
                <c:pt idx="826">
                  <c:v>71.531000000000006</c:v>
                </c:pt>
                <c:pt idx="827">
                  <c:v>71.564000000000007</c:v>
                </c:pt>
                <c:pt idx="828">
                  <c:v>71.597999999999999</c:v>
                </c:pt>
                <c:pt idx="829">
                  <c:v>71.631</c:v>
                </c:pt>
                <c:pt idx="830">
                  <c:v>71.664000000000001</c:v>
                </c:pt>
                <c:pt idx="831">
                  <c:v>71.698000000000008</c:v>
                </c:pt>
                <c:pt idx="832">
                  <c:v>71.730999999999995</c:v>
                </c:pt>
                <c:pt idx="833">
                  <c:v>71.763999999999996</c:v>
                </c:pt>
                <c:pt idx="834">
                  <c:v>71.798000000000002</c:v>
                </c:pt>
                <c:pt idx="835">
                  <c:v>71.831000000000003</c:v>
                </c:pt>
                <c:pt idx="836">
                  <c:v>71.864000000000004</c:v>
                </c:pt>
                <c:pt idx="837">
                  <c:v>71.897999999999996</c:v>
                </c:pt>
                <c:pt idx="838">
                  <c:v>71.930999999999997</c:v>
                </c:pt>
                <c:pt idx="839">
                  <c:v>71.963999999999999</c:v>
                </c:pt>
                <c:pt idx="840">
                  <c:v>71.998000000000005</c:v>
                </c:pt>
                <c:pt idx="841">
                  <c:v>72.031000000000006</c:v>
                </c:pt>
                <c:pt idx="842">
                  <c:v>72.064000000000007</c:v>
                </c:pt>
                <c:pt idx="843">
                  <c:v>72.097999999999999</c:v>
                </c:pt>
                <c:pt idx="844">
                  <c:v>72.131</c:v>
                </c:pt>
                <c:pt idx="845">
                  <c:v>72.164000000000001</c:v>
                </c:pt>
                <c:pt idx="846">
                  <c:v>72.198000000000008</c:v>
                </c:pt>
                <c:pt idx="847">
                  <c:v>72.230999999999995</c:v>
                </c:pt>
                <c:pt idx="848">
                  <c:v>72.263999999999996</c:v>
                </c:pt>
                <c:pt idx="849">
                  <c:v>72.298000000000002</c:v>
                </c:pt>
                <c:pt idx="850">
                  <c:v>72.331000000000003</c:v>
                </c:pt>
                <c:pt idx="851">
                  <c:v>72.364000000000004</c:v>
                </c:pt>
                <c:pt idx="852">
                  <c:v>72.397999999999996</c:v>
                </c:pt>
                <c:pt idx="853">
                  <c:v>72.430999999999997</c:v>
                </c:pt>
                <c:pt idx="854">
                  <c:v>72.463999999999999</c:v>
                </c:pt>
                <c:pt idx="855">
                  <c:v>72.498000000000005</c:v>
                </c:pt>
                <c:pt idx="856">
                  <c:v>72.531000000000006</c:v>
                </c:pt>
                <c:pt idx="857">
                  <c:v>72.564000000000007</c:v>
                </c:pt>
                <c:pt idx="858">
                  <c:v>72.597999999999999</c:v>
                </c:pt>
                <c:pt idx="859">
                  <c:v>72.631</c:v>
                </c:pt>
                <c:pt idx="860">
                  <c:v>72.664000000000001</c:v>
                </c:pt>
                <c:pt idx="861">
                  <c:v>72.698000000000008</c:v>
                </c:pt>
                <c:pt idx="862">
                  <c:v>72.730999999999995</c:v>
                </c:pt>
                <c:pt idx="863">
                  <c:v>72.763999999999996</c:v>
                </c:pt>
                <c:pt idx="864">
                  <c:v>72.798000000000002</c:v>
                </c:pt>
                <c:pt idx="865">
                  <c:v>72.831000000000003</c:v>
                </c:pt>
                <c:pt idx="866">
                  <c:v>72.864000000000004</c:v>
                </c:pt>
                <c:pt idx="867">
                  <c:v>72.897999999999996</c:v>
                </c:pt>
                <c:pt idx="868">
                  <c:v>72.930999999999997</c:v>
                </c:pt>
                <c:pt idx="869">
                  <c:v>72.963999999999999</c:v>
                </c:pt>
                <c:pt idx="870">
                  <c:v>72.998000000000005</c:v>
                </c:pt>
                <c:pt idx="871">
                  <c:v>73.031000000000006</c:v>
                </c:pt>
                <c:pt idx="872">
                  <c:v>73.064000000000007</c:v>
                </c:pt>
                <c:pt idx="873">
                  <c:v>73.097999999999999</c:v>
                </c:pt>
                <c:pt idx="874">
                  <c:v>73.131</c:v>
                </c:pt>
                <c:pt idx="875">
                  <c:v>73.164000000000001</c:v>
                </c:pt>
                <c:pt idx="876">
                  <c:v>73.198000000000008</c:v>
                </c:pt>
                <c:pt idx="877">
                  <c:v>73.230999999999995</c:v>
                </c:pt>
                <c:pt idx="878">
                  <c:v>73.263999999999996</c:v>
                </c:pt>
                <c:pt idx="879">
                  <c:v>73.298000000000002</c:v>
                </c:pt>
                <c:pt idx="880">
                  <c:v>73.331000000000003</c:v>
                </c:pt>
                <c:pt idx="881">
                  <c:v>73.364000000000004</c:v>
                </c:pt>
                <c:pt idx="882">
                  <c:v>73.397999999999996</c:v>
                </c:pt>
                <c:pt idx="883">
                  <c:v>73.430999999999997</c:v>
                </c:pt>
                <c:pt idx="884">
                  <c:v>73.463999999999999</c:v>
                </c:pt>
                <c:pt idx="885">
                  <c:v>73.498000000000005</c:v>
                </c:pt>
                <c:pt idx="886">
                  <c:v>73.531000000000006</c:v>
                </c:pt>
                <c:pt idx="887">
                  <c:v>73.564000000000007</c:v>
                </c:pt>
                <c:pt idx="888">
                  <c:v>73.597999999999999</c:v>
                </c:pt>
                <c:pt idx="889">
                  <c:v>73.631</c:v>
                </c:pt>
                <c:pt idx="890">
                  <c:v>73.664000000000001</c:v>
                </c:pt>
                <c:pt idx="891">
                  <c:v>73.698000000000008</c:v>
                </c:pt>
                <c:pt idx="892">
                  <c:v>73.730999999999995</c:v>
                </c:pt>
                <c:pt idx="893">
                  <c:v>73.763999999999996</c:v>
                </c:pt>
                <c:pt idx="894">
                  <c:v>73.798000000000002</c:v>
                </c:pt>
                <c:pt idx="895">
                  <c:v>73.831000000000003</c:v>
                </c:pt>
                <c:pt idx="896">
                  <c:v>73.864000000000004</c:v>
                </c:pt>
                <c:pt idx="897">
                  <c:v>73.897999999999996</c:v>
                </c:pt>
                <c:pt idx="898">
                  <c:v>73.930999999999997</c:v>
                </c:pt>
                <c:pt idx="899">
                  <c:v>73.963999999999999</c:v>
                </c:pt>
                <c:pt idx="900">
                  <c:v>73.998000000000005</c:v>
                </c:pt>
                <c:pt idx="901">
                  <c:v>74.031000000000006</c:v>
                </c:pt>
                <c:pt idx="902">
                  <c:v>74.064000000000007</c:v>
                </c:pt>
                <c:pt idx="903">
                  <c:v>74.097999999999999</c:v>
                </c:pt>
                <c:pt idx="904">
                  <c:v>74.131</c:v>
                </c:pt>
                <c:pt idx="905">
                  <c:v>74.164000000000001</c:v>
                </c:pt>
                <c:pt idx="906">
                  <c:v>74.198000000000008</c:v>
                </c:pt>
                <c:pt idx="907">
                  <c:v>74.230999999999995</c:v>
                </c:pt>
                <c:pt idx="908">
                  <c:v>74.263999999999996</c:v>
                </c:pt>
                <c:pt idx="909">
                  <c:v>74.298000000000002</c:v>
                </c:pt>
                <c:pt idx="910">
                  <c:v>74.331000000000003</c:v>
                </c:pt>
                <c:pt idx="911">
                  <c:v>74.364000000000004</c:v>
                </c:pt>
                <c:pt idx="912">
                  <c:v>74.397000000000006</c:v>
                </c:pt>
                <c:pt idx="913">
                  <c:v>74.430999999999997</c:v>
                </c:pt>
                <c:pt idx="914">
                  <c:v>74.463999999999999</c:v>
                </c:pt>
                <c:pt idx="915">
                  <c:v>74.497</c:v>
                </c:pt>
                <c:pt idx="916">
                  <c:v>74.531000000000006</c:v>
                </c:pt>
                <c:pt idx="917">
                  <c:v>74.564000000000007</c:v>
                </c:pt>
                <c:pt idx="918">
                  <c:v>74.596999999999994</c:v>
                </c:pt>
                <c:pt idx="919">
                  <c:v>74.631</c:v>
                </c:pt>
                <c:pt idx="920">
                  <c:v>74.664000000000001</c:v>
                </c:pt>
                <c:pt idx="921">
                  <c:v>74.697000000000003</c:v>
                </c:pt>
                <c:pt idx="922">
                  <c:v>74.730999999999995</c:v>
                </c:pt>
                <c:pt idx="923">
                  <c:v>74.763999999999996</c:v>
                </c:pt>
                <c:pt idx="924">
                  <c:v>74.796999999999997</c:v>
                </c:pt>
                <c:pt idx="925">
                  <c:v>74.831000000000003</c:v>
                </c:pt>
                <c:pt idx="926">
                  <c:v>74.864000000000004</c:v>
                </c:pt>
                <c:pt idx="927">
                  <c:v>74.897000000000006</c:v>
                </c:pt>
                <c:pt idx="928">
                  <c:v>74.930999999999997</c:v>
                </c:pt>
                <c:pt idx="929">
                  <c:v>74.963999999999999</c:v>
                </c:pt>
                <c:pt idx="930">
                  <c:v>74.997</c:v>
                </c:pt>
                <c:pt idx="931">
                  <c:v>75.031000000000006</c:v>
                </c:pt>
                <c:pt idx="932">
                  <c:v>75.064000000000007</c:v>
                </c:pt>
                <c:pt idx="933">
                  <c:v>75.096999999999994</c:v>
                </c:pt>
                <c:pt idx="934">
                  <c:v>75.131</c:v>
                </c:pt>
                <c:pt idx="935">
                  <c:v>75.164000000000001</c:v>
                </c:pt>
                <c:pt idx="936">
                  <c:v>75.197000000000003</c:v>
                </c:pt>
                <c:pt idx="937">
                  <c:v>75.230999999999995</c:v>
                </c:pt>
                <c:pt idx="938">
                  <c:v>75.263999999999996</c:v>
                </c:pt>
                <c:pt idx="939">
                  <c:v>75.296999999999997</c:v>
                </c:pt>
                <c:pt idx="940">
                  <c:v>75.331000000000003</c:v>
                </c:pt>
                <c:pt idx="941">
                  <c:v>75.364000000000004</c:v>
                </c:pt>
                <c:pt idx="942">
                  <c:v>75.397000000000006</c:v>
                </c:pt>
                <c:pt idx="943">
                  <c:v>75.430999999999997</c:v>
                </c:pt>
                <c:pt idx="944">
                  <c:v>75.463999999999999</c:v>
                </c:pt>
                <c:pt idx="945">
                  <c:v>75.497</c:v>
                </c:pt>
                <c:pt idx="946">
                  <c:v>75.531000000000006</c:v>
                </c:pt>
                <c:pt idx="947">
                  <c:v>75.564000000000007</c:v>
                </c:pt>
                <c:pt idx="948">
                  <c:v>75.596999999999994</c:v>
                </c:pt>
                <c:pt idx="949">
                  <c:v>75.631</c:v>
                </c:pt>
                <c:pt idx="950">
                  <c:v>75.664000000000001</c:v>
                </c:pt>
                <c:pt idx="951">
                  <c:v>75.697000000000003</c:v>
                </c:pt>
                <c:pt idx="952">
                  <c:v>75.730999999999995</c:v>
                </c:pt>
                <c:pt idx="953">
                  <c:v>75.763999999999996</c:v>
                </c:pt>
                <c:pt idx="954">
                  <c:v>75.796999999999997</c:v>
                </c:pt>
                <c:pt idx="955">
                  <c:v>75.831000000000003</c:v>
                </c:pt>
                <c:pt idx="956">
                  <c:v>75.864000000000004</c:v>
                </c:pt>
                <c:pt idx="957">
                  <c:v>75.897000000000006</c:v>
                </c:pt>
                <c:pt idx="958">
                  <c:v>75.930999999999997</c:v>
                </c:pt>
                <c:pt idx="959">
                  <c:v>75.963999999999999</c:v>
                </c:pt>
                <c:pt idx="960">
                  <c:v>75.997</c:v>
                </c:pt>
                <c:pt idx="961">
                  <c:v>76.031000000000006</c:v>
                </c:pt>
                <c:pt idx="962">
                  <c:v>76.064000000000007</c:v>
                </c:pt>
                <c:pt idx="963">
                  <c:v>76.096999999999994</c:v>
                </c:pt>
                <c:pt idx="964">
                  <c:v>76.131</c:v>
                </c:pt>
                <c:pt idx="965">
                  <c:v>76.164000000000001</c:v>
                </c:pt>
                <c:pt idx="966">
                  <c:v>76.197000000000003</c:v>
                </c:pt>
                <c:pt idx="967">
                  <c:v>76.230999999999995</c:v>
                </c:pt>
                <c:pt idx="968">
                  <c:v>76.263999999999996</c:v>
                </c:pt>
                <c:pt idx="969">
                  <c:v>76.296999999999997</c:v>
                </c:pt>
                <c:pt idx="970">
                  <c:v>76.331000000000003</c:v>
                </c:pt>
                <c:pt idx="971">
                  <c:v>76.364000000000004</c:v>
                </c:pt>
                <c:pt idx="972">
                  <c:v>76.397000000000006</c:v>
                </c:pt>
                <c:pt idx="973">
                  <c:v>76.430999999999997</c:v>
                </c:pt>
                <c:pt idx="974">
                  <c:v>76.486999999999995</c:v>
                </c:pt>
                <c:pt idx="975">
                  <c:v>76.497</c:v>
                </c:pt>
                <c:pt idx="976">
                  <c:v>76.531000000000006</c:v>
                </c:pt>
                <c:pt idx="977">
                  <c:v>76.564000000000007</c:v>
                </c:pt>
                <c:pt idx="978">
                  <c:v>76.596999999999994</c:v>
                </c:pt>
                <c:pt idx="979">
                  <c:v>76.631</c:v>
                </c:pt>
                <c:pt idx="980">
                  <c:v>76.664000000000001</c:v>
                </c:pt>
                <c:pt idx="981">
                  <c:v>76.697000000000003</c:v>
                </c:pt>
                <c:pt idx="982">
                  <c:v>76.730999999999995</c:v>
                </c:pt>
                <c:pt idx="983">
                  <c:v>76.763999999999996</c:v>
                </c:pt>
                <c:pt idx="984">
                  <c:v>76.796999999999997</c:v>
                </c:pt>
                <c:pt idx="985">
                  <c:v>76.831000000000003</c:v>
                </c:pt>
                <c:pt idx="986">
                  <c:v>76.864000000000004</c:v>
                </c:pt>
                <c:pt idx="987">
                  <c:v>76.897000000000006</c:v>
                </c:pt>
                <c:pt idx="988">
                  <c:v>76.930999999999997</c:v>
                </c:pt>
                <c:pt idx="989">
                  <c:v>76.963999999999999</c:v>
                </c:pt>
                <c:pt idx="990">
                  <c:v>76.997</c:v>
                </c:pt>
                <c:pt idx="991">
                  <c:v>77.031000000000006</c:v>
                </c:pt>
                <c:pt idx="992">
                  <c:v>77.064000000000007</c:v>
                </c:pt>
                <c:pt idx="993">
                  <c:v>77.096999999999994</c:v>
                </c:pt>
                <c:pt idx="994">
                  <c:v>77.131</c:v>
                </c:pt>
                <c:pt idx="995">
                  <c:v>77.164000000000001</c:v>
                </c:pt>
                <c:pt idx="996">
                  <c:v>77.197000000000003</c:v>
                </c:pt>
                <c:pt idx="997">
                  <c:v>77.230999999999995</c:v>
                </c:pt>
                <c:pt idx="998">
                  <c:v>77.263999999999996</c:v>
                </c:pt>
                <c:pt idx="999">
                  <c:v>77.296999999999997</c:v>
                </c:pt>
                <c:pt idx="1000">
                  <c:v>77.331000000000003</c:v>
                </c:pt>
                <c:pt idx="1001">
                  <c:v>77.364000000000004</c:v>
                </c:pt>
                <c:pt idx="1002">
                  <c:v>77.397000000000006</c:v>
                </c:pt>
                <c:pt idx="1003">
                  <c:v>77.430999999999997</c:v>
                </c:pt>
                <c:pt idx="1004">
                  <c:v>77.463999999999999</c:v>
                </c:pt>
                <c:pt idx="1005">
                  <c:v>77.497</c:v>
                </c:pt>
                <c:pt idx="1006">
                  <c:v>77.531000000000006</c:v>
                </c:pt>
                <c:pt idx="1007">
                  <c:v>77.564000000000007</c:v>
                </c:pt>
                <c:pt idx="1008">
                  <c:v>77.596999999999994</c:v>
                </c:pt>
                <c:pt idx="1009">
                  <c:v>77.631</c:v>
                </c:pt>
                <c:pt idx="1010">
                  <c:v>77.664000000000001</c:v>
                </c:pt>
                <c:pt idx="1011">
                  <c:v>77.697000000000003</c:v>
                </c:pt>
                <c:pt idx="1012">
                  <c:v>77.730999999999995</c:v>
                </c:pt>
                <c:pt idx="1013">
                  <c:v>77.763999999999996</c:v>
                </c:pt>
                <c:pt idx="1014">
                  <c:v>77.796999999999997</c:v>
                </c:pt>
                <c:pt idx="1015">
                  <c:v>77.831000000000003</c:v>
                </c:pt>
                <c:pt idx="1016">
                  <c:v>77.864000000000004</c:v>
                </c:pt>
                <c:pt idx="1017">
                  <c:v>77.897000000000006</c:v>
                </c:pt>
                <c:pt idx="1018">
                  <c:v>77.930999999999997</c:v>
                </c:pt>
                <c:pt idx="1019">
                  <c:v>77.963999999999999</c:v>
                </c:pt>
                <c:pt idx="1020">
                  <c:v>77.997</c:v>
                </c:pt>
                <c:pt idx="1021">
                  <c:v>78.031000000000006</c:v>
                </c:pt>
                <c:pt idx="1022">
                  <c:v>78.064000000000007</c:v>
                </c:pt>
                <c:pt idx="1023">
                  <c:v>78.096999999999994</c:v>
                </c:pt>
                <c:pt idx="1024">
                  <c:v>78.131</c:v>
                </c:pt>
                <c:pt idx="1025">
                  <c:v>78.164000000000001</c:v>
                </c:pt>
                <c:pt idx="1026">
                  <c:v>78.197000000000003</c:v>
                </c:pt>
                <c:pt idx="1027">
                  <c:v>78.230999999999995</c:v>
                </c:pt>
                <c:pt idx="1028">
                  <c:v>78.263999999999996</c:v>
                </c:pt>
                <c:pt idx="1029">
                  <c:v>78.296999999999997</c:v>
                </c:pt>
                <c:pt idx="1030">
                  <c:v>78.331000000000003</c:v>
                </c:pt>
                <c:pt idx="1031">
                  <c:v>78.364000000000004</c:v>
                </c:pt>
                <c:pt idx="1032">
                  <c:v>78.397000000000006</c:v>
                </c:pt>
                <c:pt idx="1033">
                  <c:v>78.430999999999997</c:v>
                </c:pt>
                <c:pt idx="1034">
                  <c:v>78.463999999999999</c:v>
                </c:pt>
                <c:pt idx="1035">
                  <c:v>78.497</c:v>
                </c:pt>
                <c:pt idx="1036">
                  <c:v>78.531000000000006</c:v>
                </c:pt>
                <c:pt idx="1037">
                  <c:v>78.564000000000007</c:v>
                </c:pt>
                <c:pt idx="1038">
                  <c:v>78.596999999999994</c:v>
                </c:pt>
                <c:pt idx="1039">
                  <c:v>78.631</c:v>
                </c:pt>
                <c:pt idx="1040">
                  <c:v>78.664000000000001</c:v>
                </c:pt>
                <c:pt idx="1041">
                  <c:v>78.697000000000003</c:v>
                </c:pt>
                <c:pt idx="1042">
                  <c:v>78.730999999999995</c:v>
                </c:pt>
                <c:pt idx="1043">
                  <c:v>78.763999999999996</c:v>
                </c:pt>
                <c:pt idx="1044">
                  <c:v>78.796999999999997</c:v>
                </c:pt>
                <c:pt idx="1045">
                  <c:v>78.831000000000003</c:v>
                </c:pt>
                <c:pt idx="1046">
                  <c:v>78.864000000000004</c:v>
                </c:pt>
                <c:pt idx="1047">
                  <c:v>78.897000000000006</c:v>
                </c:pt>
                <c:pt idx="1048">
                  <c:v>78.930999999999997</c:v>
                </c:pt>
                <c:pt idx="1049">
                  <c:v>78.963999999999999</c:v>
                </c:pt>
                <c:pt idx="1050">
                  <c:v>78.997</c:v>
                </c:pt>
                <c:pt idx="1051">
                  <c:v>79.031000000000006</c:v>
                </c:pt>
                <c:pt idx="1052">
                  <c:v>79.064000000000007</c:v>
                </c:pt>
                <c:pt idx="1053">
                  <c:v>79.096999999999994</c:v>
                </c:pt>
                <c:pt idx="1054">
                  <c:v>79.131</c:v>
                </c:pt>
                <c:pt idx="1055">
                  <c:v>79.164000000000001</c:v>
                </c:pt>
                <c:pt idx="1056">
                  <c:v>79.197000000000003</c:v>
                </c:pt>
                <c:pt idx="1057">
                  <c:v>79.230999999999995</c:v>
                </c:pt>
                <c:pt idx="1058">
                  <c:v>79.263999999999996</c:v>
                </c:pt>
                <c:pt idx="1059">
                  <c:v>79.296999999999997</c:v>
                </c:pt>
                <c:pt idx="1060">
                  <c:v>79.331000000000003</c:v>
                </c:pt>
                <c:pt idx="1061">
                  <c:v>79.364000000000004</c:v>
                </c:pt>
                <c:pt idx="1062">
                  <c:v>79.397000000000006</c:v>
                </c:pt>
                <c:pt idx="1063">
                  <c:v>79.430999999999997</c:v>
                </c:pt>
                <c:pt idx="1064">
                  <c:v>79.463999999999999</c:v>
                </c:pt>
                <c:pt idx="1065">
                  <c:v>79.497</c:v>
                </c:pt>
                <c:pt idx="1066">
                  <c:v>79.531000000000006</c:v>
                </c:pt>
                <c:pt idx="1067">
                  <c:v>79.564000000000007</c:v>
                </c:pt>
                <c:pt idx="1068">
                  <c:v>79.596999999999994</c:v>
                </c:pt>
                <c:pt idx="1069">
                  <c:v>79.631</c:v>
                </c:pt>
                <c:pt idx="1070">
                  <c:v>79.664000000000001</c:v>
                </c:pt>
                <c:pt idx="1071">
                  <c:v>79.697000000000003</c:v>
                </c:pt>
                <c:pt idx="1072">
                  <c:v>79.730999999999995</c:v>
                </c:pt>
                <c:pt idx="1073">
                  <c:v>79.763999999999996</c:v>
                </c:pt>
                <c:pt idx="1074">
                  <c:v>79.796999999999997</c:v>
                </c:pt>
                <c:pt idx="1075">
                  <c:v>79.831000000000003</c:v>
                </c:pt>
                <c:pt idx="1076">
                  <c:v>79.864000000000004</c:v>
                </c:pt>
                <c:pt idx="1077">
                  <c:v>79.897000000000006</c:v>
                </c:pt>
                <c:pt idx="1078">
                  <c:v>79.930999999999997</c:v>
                </c:pt>
                <c:pt idx="1079">
                  <c:v>79.963999999999999</c:v>
                </c:pt>
                <c:pt idx="1080">
                  <c:v>79.997</c:v>
                </c:pt>
                <c:pt idx="1081">
                  <c:v>80.031000000000006</c:v>
                </c:pt>
                <c:pt idx="1082">
                  <c:v>80.064000000000007</c:v>
                </c:pt>
                <c:pt idx="1083">
                  <c:v>80.096999999999994</c:v>
                </c:pt>
                <c:pt idx="1084">
                  <c:v>80.131</c:v>
                </c:pt>
                <c:pt idx="1085">
                  <c:v>80.164000000000001</c:v>
                </c:pt>
                <c:pt idx="1086">
                  <c:v>80.197000000000003</c:v>
                </c:pt>
                <c:pt idx="1087">
                  <c:v>80.230999999999995</c:v>
                </c:pt>
                <c:pt idx="1088">
                  <c:v>80.263999999999996</c:v>
                </c:pt>
                <c:pt idx="1089">
                  <c:v>80.296999999999997</c:v>
                </c:pt>
                <c:pt idx="1090">
                  <c:v>80.331000000000003</c:v>
                </c:pt>
                <c:pt idx="1091">
                  <c:v>80.364000000000004</c:v>
                </c:pt>
                <c:pt idx="1092">
                  <c:v>80.397000000000006</c:v>
                </c:pt>
                <c:pt idx="1093">
                  <c:v>80.430999999999997</c:v>
                </c:pt>
                <c:pt idx="1094">
                  <c:v>80.463999999999999</c:v>
                </c:pt>
                <c:pt idx="1095">
                  <c:v>80.497</c:v>
                </c:pt>
                <c:pt idx="1096">
                  <c:v>80.531000000000006</c:v>
                </c:pt>
                <c:pt idx="1097">
                  <c:v>80.564000000000007</c:v>
                </c:pt>
                <c:pt idx="1098">
                  <c:v>80.596999999999994</c:v>
                </c:pt>
                <c:pt idx="1099">
                  <c:v>80.631</c:v>
                </c:pt>
                <c:pt idx="1100">
                  <c:v>80.664000000000001</c:v>
                </c:pt>
                <c:pt idx="1101">
                  <c:v>80.697000000000003</c:v>
                </c:pt>
                <c:pt idx="1102">
                  <c:v>80.730999999999995</c:v>
                </c:pt>
                <c:pt idx="1103">
                  <c:v>80.763999999999996</c:v>
                </c:pt>
                <c:pt idx="1104">
                  <c:v>80.796999999999997</c:v>
                </c:pt>
                <c:pt idx="1105">
                  <c:v>80.831000000000003</c:v>
                </c:pt>
                <c:pt idx="1106">
                  <c:v>80.864000000000004</c:v>
                </c:pt>
                <c:pt idx="1107">
                  <c:v>80.897000000000006</c:v>
                </c:pt>
                <c:pt idx="1108">
                  <c:v>80.930999999999997</c:v>
                </c:pt>
                <c:pt idx="1109">
                  <c:v>80.963999999999999</c:v>
                </c:pt>
                <c:pt idx="1110">
                  <c:v>80.997</c:v>
                </c:pt>
                <c:pt idx="1111">
                  <c:v>81.031000000000006</c:v>
                </c:pt>
                <c:pt idx="1112">
                  <c:v>81.064000000000007</c:v>
                </c:pt>
                <c:pt idx="1113">
                  <c:v>81.096999999999994</c:v>
                </c:pt>
                <c:pt idx="1114">
                  <c:v>81.131</c:v>
                </c:pt>
                <c:pt idx="1115">
                  <c:v>81.164000000000001</c:v>
                </c:pt>
                <c:pt idx="1116">
                  <c:v>81.197000000000003</c:v>
                </c:pt>
                <c:pt idx="1117">
                  <c:v>81.230999999999995</c:v>
                </c:pt>
                <c:pt idx="1118">
                  <c:v>81.263999999999996</c:v>
                </c:pt>
                <c:pt idx="1119">
                  <c:v>81.296999999999997</c:v>
                </c:pt>
                <c:pt idx="1120">
                  <c:v>81.33</c:v>
                </c:pt>
                <c:pt idx="1121">
                  <c:v>81.364000000000004</c:v>
                </c:pt>
                <c:pt idx="1122">
                  <c:v>81.397000000000006</c:v>
                </c:pt>
                <c:pt idx="1123">
                  <c:v>81.430000000000007</c:v>
                </c:pt>
                <c:pt idx="1124">
                  <c:v>81.463999999999999</c:v>
                </c:pt>
                <c:pt idx="1125">
                  <c:v>81.497</c:v>
                </c:pt>
                <c:pt idx="1126">
                  <c:v>81.53</c:v>
                </c:pt>
                <c:pt idx="1127">
                  <c:v>81.564000000000007</c:v>
                </c:pt>
                <c:pt idx="1128">
                  <c:v>81.596999999999994</c:v>
                </c:pt>
                <c:pt idx="1129">
                  <c:v>81.63</c:v>
                </c:pt>
                <c:pt idx="1130">
                  <c:v>81.664000000000001</c:v>
                </c:pt>
                <c:pt idx="1131">
                  <c:v>81.697000000000003</c:v>
                </c:pt>
                <c:pt idx="1132">
                  <c:v>81.73</c:v>
                </c:pt>
                <c:pt idx="1133">
                  <c:v>81.763999999999996</c:v>
                </c:pt>
                <c:pt idx="1134">
                  <c:v>81.796999999999997</c:v>
                </c:pt>
                <c:pt idx="1135">
                  <c:v>81.83</c:v>
                </c:pt>
                <c:pt idx="1136">
                  <c:v>81.864000000000004</c:v>
                </c:pt>
                <c:pt idx="1137">
                  <c:v>81.897000000000006</c:v>
                </c:pt>
                <c:pt idx="1138">
                  <c:v>81.93</c:v>
                </c:pt>
                <c:pt idx="1139">
                  <c:v>81.963999999999999</c:v>
                </c:pt>
                <c:pt idx="1140">
                  <c:v>81.997</c:v>
                </c:pt>
                <c:pt idx="1141">
                  <c:v>82.03</c:v>
                </c:pt>
                <c:pt idx="1142">
                  <c:v>82.064000000000007</c:v>
                </c:pt>
                <c:pt idx="1143">
                  <c:v>82.096999999999994</c:v>
                </c:pt>
                <c:pt idx="1144">
                  <c:v>82.13</c:v>
                </c:pt>
                <c:pt idx="1145">
                  <c:v>82.164000000000001</c:v>
                </c:pt>
                <c:pt idx="1146">
                  <c:v>82.197000000000003</c:v>
                </c:pt>
                <c:pt idx="1147">
                  <c:v>82.23</c:v>
                </c:pt>
                <c:pt idx="1148">
                  <c:v>82.263999999999996</c:v>
                </c:pt>
                <c:pt idx="1149">
                  <c:v>82.296999999999997</c:v>
                </c:pt>
                <c:pt idx="1150">
                  <c:v>82.33</c:v>
                </c:pt>
                <c:pt idx="1151">
                  <c:v>82.364000000000004</c:v>
                </c:pt>
                <c:pt idx="1152">
                  <c:v>82.397000000000006</c:v>
                </c:pt>
                <c:pt idx="1153">
                  <c:v>82.43</c:v>
                </c:pt>
                <c:pt idx="1154">
                  <c:v>82.463999999999999</c:v>
                </c:pt>
                <c:pt idx="1155">
                  <c:v>82.497</c:v>
                </c:pt>
                <c:pt idx="1156">
                  <c:v>82.53</c:v>
                </c:pt>
                <c:pt idx="1157">
                  <c:v>82.564000000000007</c:v>
                </c:pt>
                <c:pt idx="1158">
                  <c:v>82.596999999999994</c:v>
                </c:pt>
                <c:pt idx="1159">
                  <c:v>82.63</c:v>
                </c:pt>
                <c:pt idx="1160">
                  <c:v>82.664000000000001</c:v>
                </c:pt>
                <c:pt idx="1161">
                  <c:v>82.697000000000003</c:v>
                </c:pt>
                <c:pt idx="1162">
                  <c:v>82.73</c:v>
                </c:pt>
                <c:pt idx="1163">
                  <c:v>82.763999999999996</c:v>
                </c:pt>
                <c:pt idx="1164">
                  <c:v>82.796999999999997</c:v>
                </c:pt>
                <c:pt idx="1165">
                  <c:v>82.83</c:v>
                </c:pt>
                <c:pt idx="1166">
                  <c:v>82.864000000000004</c:v>
                </c:pt>
                <c:pt idx="1167">
                  <c:v>82.897000000000006</c:v>
                </c:pt>
                <c:pt idx="1168">
                  <c:v>82.93</c:v>
                </c:pt>
                <c:pt idx="1169">
                  <c:v>82.963999999999999</c:v>
                </c:pt>
                <c:pt idx="1170">
                  <c:v>82.997</c:v>
                </c:pt>
                <c:pt idx="1171">
                  <c:v>83.03</c:v>
                </c:pt>
                <c:pt idx="1172">
                  <c:v>83.064000000000007</c:v>
                </c:pt>
                <c:pt idx="1173">
                  <c:v>83.096999999999994</c:v>
                </c:pt>
                <c:pt idx="1174">
                  <c:v>83.13</c:v>
                </c:pt>
                <c:pt idx="1175">
                  <c:v>83.164000000000001</c:v>
                </c:pt>
                <c:pt idx="1176">
                  <c:v>83.197000000000003</c:v>
                </c:pt>
                <c:pt idx="1177">
                  <c:v>83.23</c:v>
                </c:pt>
                <c:pt idx="1178">
                  <c:v>83.263999999999996</c:v>
                </c:pt>
                <c:pt idx="1179">
                  <c:v>83.296999999999997</c:v>
                </c:pt>
                <c:pt idx="1180">
                  <c:v>83.33</c:v>
                </c:pt>
                <c:pt idx="1181">
                  <c:v>83.364000000000004</c:v>
                </c:pt>
                <c:pt idx="1182">
                  <c:v>83.397000000000006</c:v>
                </c:pt>
                <c:pt idx="1183">
                  <c:v>83.43</c:v>
                </c:pt>
                <c:pt idx="1184">
                  <c:v>83.463999999999999</c:v>
                </c:pt>
                <c:pt idx="1185">
                  <c:v>83.497</c:v>
                </c:pt>
                <c:pt idx="1186">
                  <c:v>83.53</c:v>
                </c:pt>
                <c:pt idx="1187">
                  <c:v>83.564000000000007</c:v>
                </c:pt>
                <c:pt idx="1188">
                  <c:v>83.596999999999994</c:v>
                </c:pt>
                <c:pt idx="1189">
                  <c:v>83.63</c:v>
                </c:pt>
                <c:pt idx="1190">
                  <c:v>83.664000000000001</c:v>
                </c:pt>
                <c:pt idx="1191">
                  <c:v>83.697000000000003</c:v>
                </c:pt>
                <c:pt idx="1192">
                  <c:v>83.73</c:v>
                </c:pt>
                <c:pt idx="1193">
                  <c:v>83.763999999999996</c:v>
                </c:pt>
                <c:pt idx="1194">
                  <c:v>83.796999999999997</c:v>
                </c:pt>
                <c:pt idx="1195">
                  <c:v>83.83</c:v>
                </c:pt>
                <c:pt idx="1196">
                  <c:v>83.864000000000004</c:v>
                </c:pt>
                <c:pt idx="1197">
                  <c:v>83.897000000000006</c:v>
                </c:pt>
                <c:pt idx="1198">
                  <c:v>83.93</c:v>
                </c:pt>
                <c:pt idx="1199">
                  <c:v>83.963999999999999</c:v>
                </c:pt>
                <c:pt idx="1200">
                  <c:v>83.997</c:v>
                </c:pt>
                <c:pt idx="1201">
                  <c:v>84.03</c:v>
                </c:pt>
                <c:pt idx="1202">
                  <c:v>84.064000000000007</c:v>
                </c:pt>
                <c:pt idx="1203">
                  <c:v>84.096999999999994</c:v>
                </c:pt>
                <c:pt idx="1204">
                  <c:v>84.13</c:v>
                </c:pt>
                <c:pt idx="1205">
                  <c:v>84.164000000000001</c:v>
                </c:pt>
                <c:pt idx="1206">
                  <c:v>84.197000000000003</c:v>
                </c:pt>
                <c:pt idx="1207">
                  <c:v>84.23</c:v>
                </c:pt>
                <c:pt idx="1208">
                  <c:v>84.263999999999996</c:v>
                </c:pt>
                <c:pt idx="1209">
                  <c:v>84.296999999999997</c:v>
                </c:pt>
                <c:pt idx="1210">
                  <c:v>84.33</c:v>
                </c:pt>
                <c:pt idx="1211">
                  <c:v>84.364000000000004</c:v>
                </c:pt>
                <c:pt idx="1212">
                  <c:v>84.397000000000006</c:v>
                </c:pt>
                <c:pt idx="1213">
                  <c:v>84.43</c:v>
                </c:pt>
                <c:pt idx="1214">
                  <c:v>84.463999999999999</c:v>
                </c:pt>
                <c:pt idx="1215">
                  <c:v>84.497</c:v>
                </c:pt>
                <c:pt idx="1216">
                  <c:v>84.53</c:v>
                </c:pt>
                <c:pt idx="1217">
                  <c:v>84.564000000000007</c:v>
                </c:pt>
                <c:pt idx="1218">
                  <c:v>84.596999999999994</c:v>
                </c:pt>
                <c:pt idx="1219">
                  <c:v>84.63</c:v>
                </c:pt>
                <c:pt idx="1220">
                  <c:v>84.664000000000001</c:v>
                </c:pt>
                <c:pt idx="1221">
                  <c:v>84.697000000000003</c:v>
                </c:pt>
                <c:pt idx="1222">
                  <c:v>84.73</c:v>
                </c:pt>
                <c:pt idx="1223">
                  <c:v>84.763999999999996</c:v>
                </c:pt>
                <c:pt idx="1224">
                  <c:v>84.796999999999997</c:v>
                </c:pt>
                <c:pt idx="1225">
                  <c:v>84.83</c:v>
                </c:pt>
                <c:pt idx="1226">
                  <c:v>84.864000000000004</c:v>
                </c:pt>
                <c:pt idx="1227">
                  <c:v>84.897000000000006</c:v>
                </c:pt>
                <c:pt idx="1228">
                  <c:v>84.93</c:v>
                </c:pt>
                <c:pt idx="1229">
                  <c:v>84.963999999999999</c:v>
                </c:pt>
                <c:pt idx="1230">
                  <c:v>84.997</c:v>
                </c:pt>
                <c:pt idx="1231">
                  <c:v>85.03</c:v>
                </c:pt>
                <c:pt idx="1232">
                  <c:v>85.064000000000007</c:v>
                </c:pt>
                <c:pt idx="1233">
                  <c:v>85.096999999999994</c:v>
                </c:pt>
                <c:pt idx="1234">
                  <c:v>85.13</c:v>
                </c:pt>
                <c:pt idx="1235">
                  <c:v>85.164000000000001</c:v>
                </c:pt>
                <c:pt idx="1236">
                  <c:v>85.197000000000003</c:v>
                </c:pt>
                <c:pt idx="1237">
                  <c:v>85.23</c:v>
                </c:pt>
                <c:pt idx="1238">
                  <c:v>85.263999999999996</c:v>
                </c:pt>
                <c:pt idx="1239">
                  <c:v>85.296999999999997</c:v>
                </c:pt>
                <c:pt idx="1240">
                  <c:v>85.33</c:v>
                </c:pt>
                <c:pt idx="1241">
                  <c:v>85.364000000000004</c:v>
                </c:pt>
                <c:pt idx="1242">
                  <c:v>85.397000000000006</c:v>
                </c:pt>
                <c:pt idx="1243">
                  <c:v>85.43</c:v>
                </c:pt>
                <c:pt idx="1244">
                  <c:v>85.463999999999999</c:v>
                </c:pt>
                <c:pt idx="1245">
                  <c:v>85.497</c:v>
                </c:pt>
                <c:pt idx="1246">
                  <c:v>85.53</c:v>
                </c:pt>
                <c:pt idx="1247">
                  <c:v>85.564000000000007</c:v>
                </c:pt>
                <c:pt idx="1248">
                  <c:v>85.596999999999994</c:v>
                </c:pt>
                <c:pt idx="1249">
                  <c:v>85.63</c:v>
                </c:pt>
                <c:pt idx="1250">
                  <c:v>85.664000000000001</c:v>
                </c:pt>
                <c:pt idx="1251">
                  <c:v>85.697000000000003</c:v>
                </c:pt>
                <c:pt idx="1252">
                  <c:v>85.73</c:v>
                </c:pt>
                <c:pt idx="1253">
                  <c:v>85.763999999999996</c:v>
                </c:pt>
                <c:pt idx="1254">
                  <c:v>85.796999999999997</c:v>
                </c:pt>
                <c:pt idx="1255">
                  <c:v>85.83</c:v>
                </c:pt>
                <c:pt idx="1256">
                  <c:v>85.864000000000004</c:v>
                </c:pt>
                <c:pt idx="1257">
                  <c:v>85.897000000000006</c:v>
                </c:pt>
                <c:pt idx="1258">
                  <c:v>85.93</c:v>
                </c:pt>
                <c:pt idx="1259">
                  <c:v>85.963999999999999</c:v>
                </c:pt>
                <c:pt idx="1260">
                  <c:v>85.997</c:v>
                </c:pt>
                <c:pt idx="1261">
                  <c:v>86.03</c:v>
                </c:pt>
                <c:pt idx="1262">
                  <c:v>86.064000000000007</c:v>
                </c:pt>
                <c:pt idx="1263">
                  <c:v>86.096999999999994</c:v>
                </c:pt>
                <c:pt idx="1264">
                  <c:v>86.13</c:v>
                </c:pt>
                <c:pt idx="1265">
                  <c:v>86.164000000000001</c:v>
                </c:pt>
                <c:pt idx="1266">
                  <c:v>86.197000000000003</c:v>
                </c:pt>
                <c:pt idx="1267">
                  <c:v>86.23</c:v>
                </c:pt>
                <c:pt idx="1268">
                  <c:v>86.263999999999996</c:v>
                </c:pt>
                <c:pt idx="1269">
                  <c:v>86.296999999999997</c:v>
                </c:pt>
                <c:pt idx="1270">
                  <c:v>86.33</c:v>
                </c:pt>
                <c:pt idx="1271">
                  <c:v>86.364000000000004</c:v>
                </c:pt>
                <c:pt idx="1272">
                  <c:v>86.397000000000006</c:v>
                </c:pt>
                <c:pt idx="1273">
                  <c:v>86.43</c:v>
                </c:pt>
                <c:pt idx="1274">
                  <c:v>86.463999999999999</c:v>
                </c:pt>
                <c:pt idx="1275">
                  <c:v>86.497</c:v>
                </c:pt>
                <c:pt idx="1276">
                  <c:v>86.53</c:v>
                </c:pt>
                <c:pt idx="1277">
                  <c:v>86.564000000000007</c:v>
                </c:pt>
                <c:pt idx="1278">
                  <c:v>86.596999999999994</c:v>
                </c:pt>
                <c:pt idx="1279">
                  <c:v>86.63</c:v>
                </c:pt>
                <c:pt idx="1280">
                  <c:v>86.664000000000001</c:v>
                </c:pt>
                <c:pt idx="1281">
                  <c:v>86.697000000000003</c:v>
                </c:pt>
                <c:pt idx="1282">
                  <c:v>86.73</c:v>
                </c:pt>
                <c:pt idx="1283">
                  <c:v>86.763999999999996</c:v>
                </c:pt>
                <c:pt idx="1284">
                  <c:v>86.796999999999997</c:v>
                </c:pt>
                <c:pt idx="1285">
                  <c:v>86.83</c:v>
                </c:pt>
                <c:pt idx="1286">
                  <c:v>86.864000000000004</c:v>
                </c:pt>
                <c:pt idx="1287">
                  <c:v>86.897000000000006</c:v>
                </c:pt>
                <c:pt idx="1288">
                  <c:v>86.93</c:v>
                </c:pt>
                <c:pt idx="1289">
                  <c:v>86.963999999999999</c:v>
                </c:pt>
                <c:pt idx="1290">
                  <c:v>86.997</c:v>
                </c:pt>
                <c:pt idx="1291">
                  <c:v>87.03</c:v>
                </c:pt>
                <c:pt idx="1292">
                  <c:v>87.064000000000007</c:v>
                </c:pt>
                <c:pt idx="1293">
                  <c:v>87.096999999999994</c:v>
                </c:pt>
                <c:pt idx="1294">
                  <c:v>87.13</c:v>
                </c:pt>
                <c:pt idx="1295">
                  <c:v>87.164000000000001</c:v>
                </c:pt>
                <c:pt idx="1296">
                  <c:v>87.197000000000003</c:v>
                </c:pt>
                <c:pt idx="1297">
                  <c:v>87.23</c:v>
                </c:pt>
                <c:pt idx="1298">
                  <c:v>87.263999999999996</c:v>
                </c:pt>
                <c:pt idx="1299">
                  <c:v>87.296999999999997</c:v>
                </c:pt>
                <c:pt idx="1300">
                  <c:v>87.33</c:v>
                </c:pt>
                <c:pt idx="1301">
                  <c:v>87.364000000000004</c:v>
                </c:pt>
                <c:pt idx="1302">
                  <c:v>87.397000000000006</c:v>
                </c:pt>
                <c:pt idx="1303">
                  <c:v>87.43</c:v>
                </c:pt>
                <c:pt idx="1304">
                  <c:v>87.463999999999999</c:v>
                </c:pt>
                <c:pt idx="1305">
                  <c:v>87.497</c:v>
                </c:pt>
                <c:pt idx="1306">
                  <c:v>87.53</c:v>
                </c:pt>
                <c:pt idx="1307">
                  <c:v>87.564000000000007</c:v>
                </c:pt>
                <c:pt idx="1308">
                  <c:v>87.596999999999994</c:v>
                </c:pt>
                <c:pt idx="1309">
                  <c:v>87.63</c:v>
                </c:pt>
                <c:pt idx="1310">
                  <c:v>87.664000000000001</c:v>
                </c:pt>
                <c:pt idx="1311">
                  <c:v>87.697000000000003</c:v>
                </c:pt>
                <c:pt idx="1312">
                  <c:v>87.73</c:v>
                </c:pt>
                <c:pt idx="1313">
                  <c:v>87.763999999999996</c:v>
                </c:pt>
                <c:pt idx="1314">
                  <c:v>87.796999999999997</c:v>
                </c:pt>
                <c:pt idx="1315">
                  <c:v>87.83</c:v>
                </c:pt>
                <c:pt idx="1316">
                  <c:v>87.864000000000004</c:v>
                </c:pt>
                <c:pt idx="1317">
                  <c:v>87.897000000000006</c:v>
                </c:pt>
                <c:pt idx="1318">
                  <c:v>87.93</c:v>
                </c:pt>
                <c:pt idx="1319">
                  <c:v>87.963999999999999</c:v>
                </c:pt>
                <c:pt idx="1320">
                  <c:v>87.997</c:v>
                </c:pt>
                <c:pt idx="1321">
                  <c:v>88.03</c:v>
                </c:pt>
                <c:pt idx="1322">
                  <c:v>88.064000000000007</c:v>
                </c:pt>
                <c:pt idx="1323">
                  <c:v>88.096999999999994</c:v>
                </c:pt>
                <c:pt idx="1324">
                  <c:v>88.13</c:v>
                </c:pt>
                <c:pt idx="1325">
                  <c:v>88.164000000000001</c:v>
                </c:pt>
                <c:pt idx="1326">
                  <c:v>88.197000000000003</c:v>
                </c:pt>
                <c:pt idx="1327">
                  <c:v>88.23</c:v>
                </c:pt>
                <c:pt idx="1328">
                  <c:v>88.263000000000005</c:v>
                </c:pt>
                <c:pt idx="1329">
                  <c:v>88.296999999999997</c:v>
                </c:pt>
                <c:pt idx="1330">
                  <c:v>88.33</c:v>
                </c:pt>
                <c:pt idx="1331">
                  <c:v>88.364000000000004</c:v>
                </c:pt>
                <c:pt idx="1332">
                  <c:v>88.397000000000006</c:v>
                </c:pt>
                <c:pt idx="1333">
                  <c:v>88.43</c:v>
                </c:pt>
                <c:pt idx="1334">
                  <c:v>88.463999999999999</c:v>
                </c:pt>
                <c:pt idx="1335">
                  <c:v>88.497</c:v>
                </c:pt>
                <c:pt idx="1336">
                  <c:v>88.53</c:v>
                </c:pt>
                <c:pt idx="1337">
                  <c:v>88.563000000000002</c:v>
                </c:pt>
                <c:pt idx="1338">
                  <c:v>88.596999999999994</c:v>
                </c:pt>
                <c:pt idx="1339">
                  <c:v>88.63</c:v>
                </c:pt>
                <c:pt idx="1340">
                  <c:v>88.664000000000001</c:v>
                </c:pt>
                <c:pt idx="1341">
                  <c:v>88.697000000000003</c:v>
                </c:pt>
                <c:pt idx="1342">
                  <c:v>88.73</c:v>
                </c:pt>
                <c:pt idx="1343">
                  <c:v>88.763000000000005</c:v>
                </c:pt>
                <c:pt idx="1344">
                  <c:v>88.796999999999997</c:v>
                </c:pt>
                <c:pt idx="1345">
                  <c:v>88.83</c:v>
                </c:pt>
                <c:pt idx="1346">
                  <c:v>88.864000000000004</c:v>
                </c:pt>
                <c:pt idx="1347">
                  <c:v>88.897000000000006</c:v>
                </c:pt>
                <c:pt idx="1348">
                  <c:v>88.93</c:v>
                </c:pt>
                <c:pt idx="1349">
                  <c:v>88.963999999999999</c:v>
                </c:pt>
                <c:pt idx="1350">
                  <c:v>88.997</c:v>
                </c:pt>
                <c:pt idx="1351">
                  <c:v>89.03</c:v>
                </c:pt>
                <c:pt idx="1352">
                  <c:v>89.063000000000002</c:v>
                </c:pt>
                <c:pt idx="1353">
                  <c:v>89.096999999999994</c:v>
                </c:pt>
                <c:pt idx="1354">
                  <c:v>89.13</c:v>
                </c:pt>
                <c:pt idx="1355">
                  <c:v>89.164000000000001</c:v>
                </c:pt>
                <c:pt idx="1356">
                  <c:v>89.197000000000003</c:v>
                </c:pt>
                <c:pt idx="1357">
                  <c:v>89.23</c:v>
                </c:pt>
                <c:pt idx="1358">
                  <c:v>89.263000000000005</c:v>
                </c:pt>
                <c:pt idx="1359">
                  <c:v>89.296999999999997</c:v>
                </c:pt>
                <c:pt idx="1360">
                  <c:v>89.33</c:v>
                </c:pt>
                <c:pt idx="1361">
                  <c:v>89.364000000000004</c:v>
                </c:pt>
                <c:pt idx="1362">
                  <c:v>89.397000000000006</c:v>
                </c:pt>
                <c:pt idx="1363">
                  <c:v>89.43</c:v>
                </c:pt>
                <c:pt idx="1364">
                  <c:v>89.463999999999999</c:v>
                </c:pt>
                <c:pt idx="1365">
                  <c:v>89.497</c:v>
                </c:pt>
                <c:pt idx="1366">
                  <c:v>89.53</c:v>
                </c:pt>
                <c:pt idx="1367">
                  <c:v>89.563000000000002</c:v>
                </c:pt>
                <c:pt idx="1368">
                  <c:v>89.596999999999994</c:v>
                </c:pt>
                <c:pt idx="1369">
                  <c:v>89.63</c:v>
                </c:pt>
                <c:pt idx="1370">
                  <c:v>89.664000000000001</c:v>
                </c:pt>
                <c:pt idx="1371">
                  <c:v>89.697000000000003</c:v>
                </c:pt>
                <c:pt idx="1372">
                  <c:v>89.73</c:v>
                </c:pt>
                <c:pt idx="1373">
                  <c:v>89.763000000000005</c:v>
                </c:pt>
                <c:pt idx="1374">
                  <c:v>89.796999999999997</c:v>
                </c:pt>
                <c:pt idx="1375">
                  <c:v>89.83</c:v>
                </c:pt>
                <c:pt idx="1376">
                  <c:v>89.864000000000004</c:v>
                </c:pt>
                <c:pt idx="1377">
                  <c:v>89.897000000000006</c:v>
                </c:pt>
                <c:pt idx="1378">
                  <c:v>89.93</c:v>
                </c:pt>
                <c:pt idx="1379">
                  <c:v>89.963999999999999</c:v>
                </c:pt>
                <c:pt idx="1380">
                  <c:v>89.997</c:v>
                </c:pt>
                <c:pt idx="1381">
                  <c:v>90.03</c:v>
                </c:pt>
                <c:pt idx="1382">
                  <c:v>90.063000000000002</c:v>
                </c:pt>
                <c:pt idx="1383">
                  <c:v>90.096999999999994</c:v>
                </c:pt>
                <c:pt idx="1384">
                  <c:v>90.13</c:v>
                </c:pt>
                <c:pt idx="1385">
                  <c:v>90.164000000000001</c:v>
                </c:pt>
                <c:pt idx="1386">
                  <c:v>90.197000000000003</c:v>
                </c:pt>
                <c:pt idx="1387">
                  <c:v>90.23</c:v>
                </c:pt>
                <c:pt idx="1388">
                  <c:v>90.263000000000005</c:v>
                </c:pt>
                <c:pt idx="1389">
                  <c:v>90.296999999999997</c:v>
                </c:pt>
                <c:pt idx="1390">
                  <c:v>90.33</c:v>
                </c:pt>
                <c:pt idx="1391">
                  <c:v>90.364000000000004</c:v>
                </c:pt>
                <c:pt idx="1392">
                  <c:v>90.397000000000006</c:v>
                </c:pt>
                <c:pt idx="1393">
                  <c:v>90.43</c:v>
                </c:pt>
                <c:pt idx="1394">
                  <c:v>90.463999999999999</c:v>
                </c:pt>
                <c:pt idx="1395">
                  <c:v>90.497</c:v>
                </c:pt>
                <c:pt idx="1396">
                  <c:v>90.53</c:v>
                </c:pt>
                <c:pt idx="1397">
                  <c:v>90.563000000000002</c:v>
                </c:pt>
                <c:pt idx="1398">
                  <c:v>90.596999999999994</c:v>
                </c:pt>
                <c:pt idx="1399">
                  <c:v>90.63</c:v>
                </c:pt>
                <c:pt idx="1400">
                  <c:v>90.664000000000001</c:v>
                </c:pt>
                <c:pt idx="1401">
                  <c:v>90.697000000000003</c:v>
                </c:pt>
                <c:pt idx="1402">
                  <c:v>90.73</c:v>
                </c:pt>
                <c:pt idx="1403">
                  <c:v>90.763000000000005</c:v>
                </c:pt>
                <c:pt idx="1404">
                  <c:v>90.796999999999997</c:v>
                </c:pt>
                <c:pt idx="1405">
                  <c:v>90.83</c:v>
                </c:pt>
                <c:pt idx="1406">
                  <c:v>90.864000000000004</c:v>
                </c:pt>
                <c:pt idx="1407">
                  <c:v>90.897000000000006</c:v>
                </c:pt>
                <c:pt idx="1408">
                  <c:v>90.93</c:v>
                </c:pt>
                <c:pt idx="1409">
                  <c:v>90.963999999999999</c:v>
                </c:pt>
                <c:pt idx="1410">
                  <c:v>90.997</c:v>
                </c:pt>
                <c:pt idx="1411">
                  <c:v>91.03</c:v>
                </c:pt>
                <c:pt idx="1412">
                  <c:v>91.063000000000002</c:v>
                </c:pt>
                <c:pt idx="1413">
                  <c:v>91.096999999999994</c:v>
                </c:pt>
                <c:pt idx="1414">
                  <c:v>91.13</c:v>
                </c:pt>
                <c:pt idx="1415">
                  <c:v>91.164000000000001</c:v>
                </c:pt>
                <c:pt idx="1416">
                  <c:v>91.197000000000003</c:v>
                </c:pt>
                <c:pt idx="1417">
                  <c:v>91.23</c:v>
                </c:pt>
                <c:pt idx="1418">
                  <c:v>91.263000000000005</c:v>
                </c:pt>
                <c:pt idx="1419">
                  <c:v>91.296999999999997</c:v>
                </c:pt>
                <c:pt idx="1420">
                  <c:v>91.33</c:v>
                </c:pt>
                <c:pt idx="1421">
                  <c:v>91.364000000000004</c:v>
                </c:pt>
              </c:numCache>
            </c:numRef>
          </c:xVal>
          <c:yVal>
            <c:numRef>
              <c:f>'Derivatve &amp; rolling ave 100 KHz'!$R$6:$R$4000</c:f>
              <c:numCache>
                <c:formatCode>0.00000</c:formatCode>
                <c:ptCount val="3995"/>
                <c:pt idx="0">
                  <c:v>68.081732500000001</c:v>
                </c:pt>
                <c:pt idx="1">
                  <c:v>68.076990625000008</c:v>
                </c:pt>
                <c:pt idx="2">
                  <c:v>68.075471250000007</c:v>
                </c:pt>
                <c:pt idx="3">
                  <c:v>68.080833124999998</c:v>
                </c:pt>
                <c:pt idx="4">
                  <c:v>68.083134999999999</c:v>
                </c:pt>
                <c:pt idx="5">
                  <c:v>68.086513749999995</c:v>
                </c:pt>
                <c:pt idx="6">
                  <c:v>68.090220000000016</c:v>
                </c:pt>
                <c:pt idx="7">
                  <c:v>68.092379375000007</c:v>
                </c:pt>
                <c:pt idx="8">
                  <c:v>68.095109374999993</c:v>
                </c:pt>
                <c:pt idx="9">
                  <c:v>68.097853749999999</c:v>
                </c:pt>
                <c:pt idx="10">
                  <c:v>68.097141250000007</c:v>
                </c:pt>
                <c:pt idx="11">
                  <c:v>68.099098124999998</c:v>
                </c:pt>
                <c:pt idx="12">
                  <c:v>68.100304374999993</c:v>
                </c:pt>
                <c:pt idx="13">
                  <c:v>68.100656249999986</c:v>
                </c:pt>
                <c:pt idx="14">
                  <c:v>68.103773749999988</c:v>
                </c:pt>
                <c:pt idx="15">
                  <c:v>68.106313124999986</c:v>
                </c:pt>
                <c:pt idx="16">
                  <c:v>68.105089375000006</c:v>
                </c:pt>
                <c:pt idx="17">
                  <c:v>68.113388125</c:v>
                </c:pt>
                <c:pt idx="18">
                  <c:v>68.113384374999995</c:v>
                </c:pt>
                <c:pt idx="19">
                  <c:v>68.112119375000006</c:v>
                </c:pt>
                <c:pt idx="20">
                  <c:v>68.114486250000013</c:v>
                </c:pt>
                <c:pt idx="21">
                  <c:v>68.112591250000008</c:v>
                </c:pt>
                <c:pt idx="22">
                  <c:v>68.114748750000004</c:v>
                </c:pt>
                <c:pt idx="23">
                  <c:v>68.112513750000005</c:v>
                </c:pt>
                <c:pt idx="24">
                  <c:v>68.11142562500001</c:v>
                </c:pt>
                <c:pt idx="25">
                  <c:v>68.114386875000008</c:v>
                </c:pt>
                <c:pt idx="26">
                  <c:v>68.112762500000002</c:v>
                </c:pt>
                <c:pt idx="27">
                  <c:v>68.116636874999998</c:v>
                </c:pt>
                <c:pt idx="28">
                  <c:v>68.116469374999994</c:v>
                </c:pt>
                <c:pt idx="29">
                  <c:v>68.120485000000002</c:v>
                </c:pt>
                <c:pt idx="30">
                  <c:v>68.120137499999998</c:v>
                </c:pt>
                <c:pt idx="31">
                  <c:v>68.122242499999999</c:v>
                </c:pt>
                <c:pt idx="32">
                  <c:v>68.125515625000006</c:v>
                </c:pt>
                <c:pt idx="33">
                  <c:v>68.127535625000007</c:v>
                </c:pt>
                <c:pt idx="34">
                  <c:v>68.134330000000006</c:v>
                </c:pt>
                <c:pt idx="35">
                  <c:v>68.133668750000012</c:v>
                </c:pt>
                <c:pt idx="36">
                  <c:v>68.136453750000015</c:v>
                </c:pt>
                <c:pt idx="37">
                  <c:v>68.14279375000001</c:v>
                </c:pt>
                <c:pt idx="38">
                  <c:v>68.146772499999997</c:v>
                </c:pt>
                <c:pt idx="39">
                  <c:v>68.153782500000005</c:v>
                </c:pt>
                <c:pt idx="40">
                  <c:v>68.157201250000014</c:v>
                </c:pt>
                <c:pt idx="41">
                  <c:v>68.157584374999985</c:v>
                </c:pt>
                <c:pt idx="42">
                  <c:v>68.163139375000014</c:v>
                </c:pt>
                <c:pt idx="43">
                  <c:v>68.163648749999993</c:v>
                </c:pt>
                <c:pt idx="44">
                  <c:v>68.167448749999991</c:v>
                </c:pt>
                <c:pt idx="45">
                  <c:v>68.172498125000004</c:v>
                </c:pt>
                <c:pt idx="46">
                  <c:v>68.175560000000004</c:v>
                </c:pt>
                <c:pt idx="47">
                  <c:v>68.178055000000001</c:v>
                </c:pt>
                <c:pt idx="48">
                  <c:v>68.182208750000001</c:v>
                </c:pt>
                <c:pt idx="49">
                  <c:v>68.185900000000004</c:v>
                </c:pt>
                <c:pt idx="50">
                  <c:v>68.188800624999999</c:v>
                </c:pt>
                <c:pt idx="51">
                  <c:v>68.193717499999991</c:v>
                </c:pt>
                <c:pt idx="52">
                  <c:v>68.197513125</c:v>
                </c:pt>
                <c:pt idx="53">
                  <c:v>68.20263374999999</c:v>
                </c:pt>
                <c:pt idx="54">
                  <c:v>68.208078125000014</c:v>
                </c:pt>
                <c:pt idx="55">
                  <c:v>68.210178125000013</c:v>
                </c:pt>
                <c:pt idx="56">
                  <c:v>68.214083125000002</c:v>
                </c:pt>
                <c:pt idx="57">
                  <c:v>68.220286250000015</c:v>
                </c:pt>
                <c:pt idx="58">
                  <c:v>68.226619375000013</c:v>
                </c:pt>
                <c:pt idx="59">
                  <c:v>68.229683750000007</c:v>
                </c:pt>
                <c:pt idx="60">
                  <c:v>68.23778750000001</c:v>
                </c:pt>
                <c:pt idx="61">
                  <c:v>68.239792500000007</c:v>
                </c:pt>
                <c:pt idx="62">
                  <c:v>68.246901874999992</c:v>
                </c:pt>
                <c:pt idx="63">
                  <c:v>68.249914375000003</c:v>
                </c:pt>
                <c:pt idx="64">
                  <c:v>68.258111874999997</c:v>
                </c:pt>
                <c:pt idx="65">
                  <c:v>68.264446875000004</c:v>
                </c:pt>
                <c:pt idx="66">
                  <c:v>68.270344375000008</c:v>
                </c:pt>
                <c:pt idx="67">
                  <c:v>68.276158749999993</c:v>
                </c:pt>
                <c:pt idx="68">
                  <c:v>68.282113749999994</c:v>
                </c:pt>
                <c:pt idx="69">
                  <c:v>68.286808125000007</c:v>
                </c:pt>
                <c:pt idx="70">
                  <c:v>68.290252500000008</c:v>
                </c:pt>
                <c:pt idx="71">
                  <c:v>68.296549999999996</c:v>
                </c:pt>
                <c:pt idx="72">
                  <c:v>68.302594375000012</c:v>
                </c:pt>
                <c:pt idx="73">
                  <c:v>68.308781249999996</c:v>
                </c:pt>
                <c:pt idx="74">
                  <c:v>68.318266249999994</c:v>
                </c:pt>
                <c:pt idx="75">
                  <c:v>68.325457499999999</c:v>
                </c:pt>
                <c:pt idx="76">
                  <c:v>68.33146124999999</c:v>
                </c:pt>
                <c:pt idx="77">
                  <c:v>68.341535624999992</c:v>
                </c:pt>
                <c:pt idx="78">
                  <c:v>68.342515625000004</c:v>
                </c:pt>
                <c:pt idx="79">
                  <c:v>68.350218124999998</c:v>
                </c:pt>
                <c:pt idx="80">
                  <c:v>68.352913125000001</c:v>
                </c:pt>
                <c:pt idx="81">
                  <c:v>68.360176250000009</c:v>
                </c:pt>
                <c:pt idx="82">
                  <c:v>68.365037500000014</c:v>
                </c:pt>
                <c:pt idx="83">
                  <c:v>68.373985000000005</c:v>
                </c:pt>
                <c:pt idx="84">
                  <c:v>68.381765000000001</c:v>
                </c:pt>
                <c:pt idx="85">
                  <c:v>68.385040000000004</c:v>
                </c:pt>
                <c:pt idx="86">
                  <c:v>68.391950625000007</c:v>
                </c:pt>
                <c:pt idx="87">
                  <c:v>68.397994374999982</c:v>
                </c:pt>
                <c:pt idx="88">
                  <c:v>68.408446874999981</c:v>
                </c:pt>
                <c:pt idx="89">
                  <c:v>68.414814374999978</c:v>
                </c:pt>
                <c:pt idx="90">
                  <c:v>68.418610624999985</c:v>
                </c:pt>
                <c:pt idx="91">
                  <c:v>68.428971874999988</c:v>
                </c:pt>
                <c:pt idx="92">
                  <c:v>68.435946249999986</c:v>
                </c:pt>
                <c:pt idx="93">
                  <c:v>68.443744374999994</c:v>
                </c:pt>
                <c:pt idx="94">
                  <c:v>68.456581874999998</c:v>
                </c:pt>
                <c:pt idx="95">
                  <c:v>68.465657500000006</c:v>
                </c:pt>
                <c:pt idx="96">
                  <c:v>68.473646250000002</c:v>
                </c:pt>
                <c:pt idx="97">
                  <c:v>68.480610624999997</c:v>
                </c:pt>
                <c:pt idx="98">
                  <c:v>68.491214374999998</c:v>
                </c:pt>
                <c:pt idx="99">
                  <c:v>68.497959374999994</c:v>
                </c:pt>
                <c:pt idx="100">
                  <c:v>68.505269374999997</c:v>
                </c:pt>
                <c:pt idx="101">
                  <c:v>68.516516249999995</c:v>
                </c:pt>
                <c:pt idx="102">
                  <c:v>68.525070624999998</c:v>
                </c:pt>
                <c:pt idx="103">
                  <c:v>68.535840625000006</c:v>
                </c:pt>
                <c:pt idx="104">
                  <c:v>68.540530000000004</c:v>
                </c:pt>
                <c:pt idx="105">
                  <c:v>68.546870624999997</c:v>
                </c:pt>
                <c:pt idx="106">
                  <c:v>68.551718749999992</c:v>
                </c:pt>
                <c:pt idx="107">
                  <c:v>68.556158750000009</c:v>
                </c:pt>
                <c:pt idx="108">
                  <c:v>68.563157500000003</c:v>
                </c:pt>
                <c:pt idx="109">
                  <c:v>68.569301249999995</c:v>
                </c:pt>
                <c:pt idx="110">
                  <c:v>68.5743425</c:v>
                </c:pt>
                <c:pt idx="111">
                  <c:v>68.579999375</c:v>
                </c:pt>
                <c:pt idx="112">
                  <c:v>68.593036249999997</c:v>
                </c:pt>
                <c:pt idx="113">
                  <c:v>68.601575625000009</c:v>
                </c:pt>
                <c:pt idx="114">
                  <c:v>68.608060000000009</c:v>
                </c:pt>
                <c:pt idx="115">
                  <c:v>68.615115625000001</c:v>
                </c:pt>
                <c:pt idx="116">
                  <c:v>68.625603749999996</c:v>
                </c:pt>
                <c:pt idx="117">
                  <c:v>68.634033750000015</c:v>
                </c:pt>
                <c:pt idx="118">
                  <c:v>68.644013125000015</c:v>
                </c:pt>
                <c:pt idx="119">
                  <c:v>68.650348749999992</c:v>
                </c:pt>
                <c:pt idx="120">
                  <c:v>68.661876249999992</c:v>
                </c:pt>
                <c:pt idx="121">
                  <c:v>68.672754374999997</c:v>
                </c:pt>
                <c:pt idx="122">
                  <c:v>68.685210624999996</c:v>
                </c:pt>
                <c:pt idx="123">
                  <c:v>68.700563750000001</c:v>
                </c:pt>
                <c:pt idx="124">
                  <c:v>68.710239999999999</c:v>
                </c:pt>
                <c:pt idx="125">
                  <c:v>68.718949375000008</c:v>
                </c:pt>
                <c:pt idx="126">
                  <c:v>68.733456875000002</c:v>
                </c:pt>
                <c:pt idx="127">
                  <c:v>68.748270000000005</c:v>
                </c:pt>
                <c:pt idx="128">
                  <c:v>68.753548750000007</c:v>
                </c:pt>
                <c:pt idx="129">
                  <c:v>68.763547500000001</c:v>
                </c:pt>
                <c:pt idx="130">
                  <c:v>68.774931249999995</c:v>
                </c:pt>
                <c:pt idx="131">
                  <c:v>68.788561250000015</c:v>
                </c:pt>
                <c:pt idx="132">
                  <c:v>68.798350624999983</c:v>
                </c:pt>
                <c:pt idx="133">
                  <c:v>68.812486875000005</c:v>
                </c:pt>
                <c:pt idx="134">
                  <c:v>68.824182499999992</c:v>
                </c:pt>
                <c:pt idx="135">
                  <c:v>68.840229374999993</c:v>
                </c:pt>
                <c:pt idx="136">
                  <c:v>68.851848750000002</c:v>
                </c:pt>
                <c:pt idx="137">
                  <c:v>68.862198124999992</c:v>
                </c:pt>
                <c:pt idx="138">
                  <c:v>68.876811874999987</c:v>
                </c:pt>
                <c:pt idx="139">
                  <c:v>68.882713125000009</c:v>
                </c:pt>
                <c:pt idx="140">
                  <c:v>68.896037500000006</c:v>
                </c:pt>
                <c:pt idx="141">
                  <c:v>68.912713124999996</c:v>
                </c:pt>
                <c:pt idx="142">
                  <c:v>68.924597500000004</c:v>
                </c:pt>
                <c:pt idx="143">
                  <c:v>68.937123750000012</c:v>
                </c:pt>
                <c:pt idx="144">
                  <c:v>68.952542500000007</c:v>
                </c:pt>
                <c:pt idx="145">
                  <c:v>68.965826875000005</c:v>
                </c:pt>
                <c:pt idx="146">
                  <c:v>68.97971062500001</c:v>
                </c:pt>
                <c:pt idx="147">
                  <c:v>68.989117500000006</c:v>
                </c:pt>
                <c:pt idx="148">
                  <c:v>69.002355000000009</c:v>
                </c:pt>
                <c:pt idx="149">
                  <c:v>69.012559375000009</c:v>
                </c:pt>
                <c:pt idx="150">
                  <c:v>69.02189687500001</c:v>
                </c:pt>
                <c:pt idx="151">
                  <c:v>69.033101875</c:v>
                </c:pt>
                <c:pt idx="152">
                  <c:v>69.045661875000008</c:v>
                </c:pt>
                <c:pt idx="153">
                  <c:v>69.060026250000007</c:v>
                </c:pt>
                <c:pt idx="154">
                  <c:v>69.072495625000002</c:v>
                </c:pt>
                <c:pt idx="155">
                  <c:v>69.085883749999994</c:v>
                </c:pt>
                <c:pt idx="156">
                  <c:v>69.098421250000001</c:v>
                </c:pt>
                <c:pt idx="157">
                  <c:v>69.111009375000009</c:v>
                </c:pt>
                <c:pt idx="158">
                  <c:v>69.122016250000001</c:v>
                </c:pt>
                <c:pt idx="159">
                  <c:v>69.132316874999987</c:v>
                </c:pt>
                <c:pt idx="160">
                  <c:v>69.143899375000004</c:v>
                </c:pt>
                <c:pt idx="161">
                  <c:v>69.155835625000009</c:v>
                </c:pt>
                <c:pt idx="162">
                  <c:v>69.169556249999985</c:v>
                </c:pt>
                <c:pt idx="163">
                  <c:v>69.184558124999981</c:v>
                </c:pt>
                <c:pt idx="164">
                  <c:v>69.198644375000001</c:v>
                </c:pt>
                <c:pt idx="165">
                  <c:v>69.212946874999986</c:v>
                </c:pt>
                <c:pt idx="166">
                  <c:v>69.22914187500001</c:v>
                </c:pt>
                <c:pt idx="167">
                  <c:v>69.24254062499999</c:v>
                </c:pt>
                <c:pt idx="168">
                  <c:v>69.259025624999978</c:v>
                </c:pt>
                <c:pt idx="169">
                  <c:v>69.274519374999997</c:v>
                </c:pt>
                <c:pt idx="170">
                  <c:v>69.286661874999993</c:v>
                </c:pt>
                <c:pt idx="171">
                  <c:v>69.304321250000001</c:v>
                </c:pt>
                <c:pt idx="172">
                  <c:v>69.32179124999999</c:v>
                </c:pt>
                <c:pt idx="173">
                  <c:v>69.333903124999992</c:v>
                </c:pt>
                <c:pt idx="174">
                  <c:v>69.34914624999999</c:v>
                </c:pt>
                <c:pt idx="175">
                  <c:v>69.364634999999993</c:v>
                </c:pt>
                <c:pt idx="176">
                  <c:v>69.379163125000005</c:v>
                </c:pt>
                <c:pt idx="177">
                  <c:v>69.394841249999999</c:v>
                </c:pt>
                <c:pt idx="178">
                  <c:v>69.408103750000009</c:v>
                </c:pt>
                <c:pt idx="179">
                  <c:v>69.424285000000012</c:v>
                </c:pt>
                <c:pt idx="180">
                  <c:v>69.436281874999992</c:v>
                </c:pt>
                <c:pt idx="181">
                  <c:v>69.448094375000011</c:v>
                </c:pt>
                <c:pt idx="182">
                  <c:v>69.462040625</c:v>
                </c:pt>
                <c:pt idx="183">
                  <c:v>69.475464374999987</c:v>
                </c:pt>
                <c:pt idx="184">
                  <c:v>69.485854375000002</c:v>
                </c:pt>
                <c:pt idx="185">
                  <c:v>69.499216250000003</c:v>
                </c:pt>
                <c:pt idx="186">
                  <c:v>69.513594375000011</c:v>
                </c:pt>
                <c:pt idx="187">
                  <c:v>69.527837500000004</c:v>
                </c:pt>
                <c:pt idx="188">
                  <c:v>69.538600625000001</c:v>
                </c:pt>
                <c:pt idx="189">
                  <c:v>69.554347500000006</c:v>
                </c:pt>
                <c:pt idx="190">
                  <c:v>69.567268124999998</c:v>
                </c:pt>
                <c:pt idx="191">
                  <c:v>69.587509374999996</c:v>
                </c:pt>
                <c:pt idx="192">
                  <c:v>69.604443750000002</c:v>
                </c:pt>
                <c:pt idx="193">
                  <c:v>69.622450624999999</c:v>
                </c:pt>
                <c:pt idx="194">
                  <c:v>69.638591875000003</c:v>
                </c:pt>
                <c:pt idx="195">
                  <c:v>69.652525624999996</c:v>
                </c:pt>
                <c:pt idx="196">
                  <c:v>69.669345625000005</c:v>
                </c:pt>
                <c:pt idx="197">
                  <c:v>69.688455625000003</c:v>
                </c:pt>
                <c:pt idx="198">
                  <c:v>69.706776875000003</c:v>
                </c:pt>
                <c:pt idx="199">
                  <c:v>69.724358749999993</c:v>
                </c:pt>
                <c:pt idx="200">
                  <c:v>69.740895624999993</c:v>
                </c:pt>
                <c:pt idx="201">
                  <c:v>69.762107500000013</c:v>
                </c:pt>
                <c:pt idx="202">
                  <c:v>69.779128750000012</c:v>
                </c:pt>
                <c:pt idx="203">
                  <c:v>69.796468125000004</c:v>
                </c:pt>
                <c:pt idx="204">
                  <c:v>69.814168124999995</c:v>
                </c:pt>
                <c:pt idx="205">
                  <c:v>69.829130624999991</c:v>
                </c:pt>
                <c:pt idx="206">
                  <c:v>69.849696250000008</c:v>
                </c:pt>
                <c:pt idx="207">
                  <c:v>69.862197500000008</c:v>
                </c:pt>
                <c:pt idx="208">
                  <c:v>69.879775624999994</c:v>
                </c:pt>
                <c:pt idx="209">
                  <c:v>69.895798749999997</c:v>
                </c:pt>
                <c:pt idx="210">
                  <c:v>69.915048124999998</c:v>
                </c:pt>
                <c:pt idx="211">
                  <c:v>69.935034375000001</c:v>
                </c:pt>
                <c:pt idx="212">
                  <c:v>69.952453124999991</c:v>
                </c:pt>
                <c:pt idx="213">
                  <c:v>69.965564375</c:v>
                </c:pt>
                <c:pt idx="214">
                  <c:v>69.984813125000002</c:v>
                </c:pt>
                <c:pt idx="215">
                  <c:v>70.005023125000008</c:v>
                </c:pt>
                <c:pt idx="216">
                  <c:v>70.024266875000009</c:v>
                </c:pt>
                <c:pt idx="217">
                  <c:v>70.039323124999996</c:v>
                </c:pt>
                <c:pt idx="218">
                  <c:v>70.058031249999985</c:v>
                </c:pt>
                <c:pt idx="219">
                  <c:v>70.078483125000005</c:v>
                </c:pt>
                <c:pt idx="220">
                  <c:v>70.101061874999999</c:v>
                </c:pt>
                <c:pt idx="221">
                  <c:v>70.122126249999994</c:v>
                </c:pt>
                <c:pt idx="222">
                  <c:v>70.142635624999997</c:v>
                </c:pt>
                <c:pt idx="223">
                  <c:v>70.161533750000004</c:v>
                </c:pt>
                <c:pt idx="224">
                  <c:v>70.181134999999998</c:v>
                </c:pt>
                <c:pt idx="225">
                  <c:v>70.198967499999995</c:v>
                </c:pt>
                <c:pt idx="226">
                  <c:v>70.217990624999999</c:v>
                </c:pt>
                <c:pt idx="227">
                  <c:v>70.234919375000004</c:v>
                </c:pt>
                <c:pt idx="228">
                  <c:v>70.253927499999989</c:v>
                </c:pt>
                <c:pt idx="229">
                  <c:v>70.276787499999998</c:v>
                </c:pt>
                <c:pt idx="230">
                  <c:v>70.297875000000005</c:v>
                </c:pt>
                <c:pt idx="231">
                  <c:v>70.316960624999993</c:v>
                </c:pt>
                <c:pt idx="232">
                  <c:v>70.337273749999994</c:v>
                </c:pt>
                <c:pt idx="233">
                  <c:v>70.358812499999999</c:v>
                </c:pt>
                <c:pt idx="234">
                  <c:v>70.378338124999999</c:v>
                </c:pt>
                <c:pt idx="235">
                  <c:v>70.399486249999995</c:v>
                </c:pt>
                <c:pt idx="236">
                  <c:v>70.417495624999987</c:v>
                </c:pt>
                <c:pt idx="237">
                  <c:v>70.437543750000003</c:v>
                </c:pt>
                <c:pt idx="238">
                  <c:v>70.454164999999989</c:v>
                </c:pt>
                <c:pt idx="239">
                  <c:v>70.476487500000005</c:v>
                </c:pt>
                <c:pt idx="240">
                  <c:v>70.497041249999995</c:v>
                </c:pt>
                <c:pt idx="241">
                  <c:v>70.516156250000009</c:v>
                </c:pt>
                <c:pt idx="242">
                  <c:v>70.535421249999999</c:v>
                </c:pt>
                <c:pt idx="243">
                  <c:v>70.557713124999992</c:v>
                </c:pt>
                <c:pt idx="244">
                  <c:v>70.580282499999996</c:v>
                </c:pt>
                <c:pt idx="245">
                  <c:v>70.602312500000025</c:v>
                </c:pt>
                <c:pt idx="246">
                  <c:v>70.621412500000019</c:v>
                </c:pt>
                <c:pt idx="247">
                  <c:v>70.642916250000013</c:v>
                </c:pt>
                <c:pt idx="248">
                  <c:v>70.662851250000003</c:v>
                </c:pt>
                <c:pt idx="249">
                  <c:v>70.682320000000004</c:v>
                </c:pt>
                <c:pt idx="250">
                  <c:v>70.703677500000012</c:v>
                </c:pt>
                <c:pt idx="251">
                  <c:v>70.721681249999989</c:v>
                </c:pt>
                <c:pt idx="252">
                  <c:v>70.741903125000007</c:v>
                </c:pt>
                <c:pt idx="253">
                  <c:v>70.762245625000006</c:v>
                </c:pt>
                <c:pt idx="254">
                  <c:v>70.784906250000006</c:v>
                </c:pt>
                <c:pt idx="255">
                  <c:v>70.803323125000006</c:v>
                </c:pt>
                <c:pt idx="256">
                  <c:v>70.824208124999998</c:v>
                </c:pt>
                <c:pt idx="257">
                  <c:v>70.846620625</c:v>
                </c:pt>
                <c:pt idx="258">
                  <c:v>70.868337499999996</c:v>
                </c:pt>
                <c:pt idx="259">
                  <c:v>70.890442500000006</c:v>
                </c:pt>
                <c:pt idx="260">
                  <c:v>70.910595000000001</c:v>
                </c:pt>
                <c:pt idx="261">
                  <c:v>70.931007499999993</c:v>
                </c:pt>
                <c:pt idx="262">
                  <c:v>70.951026874999997</c:v>
                </c:pt>
                <c:pt idx="263">
                  <c:v>70.973259999999996</c:v>
                </c:pt>
                <c:pt idx="264">
                  <c:v>70.994806874999995</c:v>
                </c:pt>
                <c:pt idx="265">
                  <c:v>71.017756874999989</c:v>
                </c:pt>
                <c:pt idx="266">
                  <c:v>71.042263750000004</c:v>
                </c:pt>
                <c:pt idx="267">
                  <c:v>71.064208124999993</c:v>
                </c:pt>
                <c:pt idx="268">
                  <c:v>71.087244999999996</c:v>
                </c:pt>
                <c:pt idx="269">
                  <c:v>71.112876249999999</c:v>
                </c:pt>
                <c:pt idx="270">
                  <c:v>71.13456875</c:v>
                </c:pt>
                <c:pt idx="271">
                  <c:v>71.158195000000006</c:v>
                </c:pt>
                <c:pt idx="272">
                  <c:v>71.179023125000001</c:v>
                </c:pt>
                <c:pt idx="273">
                  <c:v>71.20035</c:v>
                </c:pt>
                <c:pt idx="274">
                  <c:v>71.220263125000002</c:v>
                </c:pt>
                <c:pt idx="275">
                  <c:v>71.244755000000012</c:v>
                </c:pt>
                <c:pt idx="276">
                  <c:v>71.268562500000002</c:v>
                </c:pt>
                <c:pt idx="277">
                  <c:v>71.292784375000011</c:v>
                </c:pt>
                <c:pt idx="278">
                  <c:v>71.314888750000009</c:v>
                </c:pt>
                <c:pt idx="279">
                  <c:v>71.337361250000001</c:v>
                </c:pt>
                <c:pt idx="280">
                  <c:v>71.361559999999997</c:v>
                </c:pt>
                <c:pt idx="281">
                  <c:v>71.386625000000024</c:v>
                </c:pt>
                <c:pt idx="282">
                  <c:v>71.408161250000006</c:v>
                </c:pt>
                <c:pt idx="283">
                  <c:v>71.431157500000012</c:v>
                </c:pt>
                <c:pt idx="284">
                  <c:v>71.451984999999993</c:v>
                </c:pt>
                <c:pt idx="285">
                  <c:v>71.475639999999999</c:v>
                </c:pt>
                <c:pt idx="286">
                  <c:v>71.50188937499999</c:v>
                </c:pt>
                <c:pt idx="287">
                  <c:v>71.526555000000002</c:v>
                </c:pt>
                <c:pt idx="288">
                  <c:v>71.550860624999999</c:v>
                </c:pt>
                <c:pt idx="289">
                  <c:v>71.577293124999997</c:v>
                </c:pt>
                <c:pt idx="290">
                  <c:v>71.606043749999998</c:v>
                </c:pt>
                <c:pt idx="291">
                  <c:v>71.627092500000003</c:v>
                </c:pt>
                <c:pt idx="292">
                  <c:v>71.653646874999993</c:v>
                </c:pt>
                <c:pt idx="293">
                  <c:v>71.678118124999997</c:v>
                </c:pt>
                <c:pt idx="294">
                  <c:v>71.706637499999999</c:v>
                </c:pt>
                <c:pt idx="295">
                  <c:v>71.732530624999995</c:v>
                </c:pt>
                <c:pt idx="296">
                  <c:v>71.758153125000007</c:v>
                </c:pt>
                <c:pt idx="297">
                  <c:v>71.779808125000017</c:v>
                </c:pt>
                <c:pt idx="298">
                  <c:v>71.804637499999984</c:v>
                </c:pt>
                <c:pt idx="299">
                  <c:v>71.830324375000004</c:v>
                </c:pt>
                <c:pt idx="300">
                  <c:v>71.855965624999996</c:v>
                </c:pt>
                <c:pt idx="301">
                  <c:v>71.880013750000003</c:v>
                </c:pt>
                <c:pt idx="302">
                  <c:v>71.902118125000001</c:v>
                </c:pt>
                <c:pt idx="303">
                  <c:v>71.928416250000012</c:v>
                </c:pt>
                <c:pt idx="304">
                  <c:v>71.960029374999991</c:v>
                </c:pt>
                <c:pt idx="305">
                  <c:v>71.987554375000002</c:v>
                </c:pt>
                <c:pt idx="306">
                  <c:v>72.015738124999999</c:v>
                </c:pt>
                <c:pt idx="307">
                  <c:v>72.046075624999986</c:v>
                </c:pt>
                <c:pt idx="308">
                  <c:v>72.070263749999981</c:v>
                </c:pt>
                <c:pt idx="309">
                  <c:v>72.097648124999992</c:v>
                </c:pt>
                <c:pt idx="310">
                  <c:v>72.123696874999993</c:v>
                </c:pt>
                <c:pt idx="311">
                  <c:v>72.150395625000002</c:v>
                </c:pt>
                <c:pt idx="312">
                  <c:v>72.181779375000005</c:v>
                </c:pt>
                <c:pt idx="313">
                  <c:v>72.212550625000006</c:v>
                </c:pt>
                <c:pt idx="314">
                  <c:v>72.241045000000014</c:v>
                </c:pt>
                <c:pt idx="315">
                  <c:v>72.269008125000013</c:v>
                </c:pt>
                <c:pt idx="316">
                  <c:v>72.298831250000006</c:v>
                </c:pt>
                <c:pt idx="317">
                  <c:v>72.326025625000014</c:v>
                </c:pt>
                <c:pt idx="318">
                  <c:v>72.361035625000014</c:v>
                </c:pt>
                <c:pt idx="319">
                  <c:v>72.386663125000013</c:v>
                </c:pt>
                <c:pt idx="320">
                  <c:v>72.41228000000001</c:v>
                </c:pt>
                <c:pt idx="321">
                  <c:v>72.437710625000008</c:v>
                </c:pt>
                <c:pt idx="322">
                  <c:v>72.463293125000007</c:v>
                </c:pt>
                <c:pt idx="323">
                  <c:v>72.490622500000001</c:v>
                </c:pt>
                <c:pt idx="324">
                  <c:v>72.520309999999995</c:v>
                </c:pt>
                <c:pt idx="325">
                  <c:v>72.547378124999994</c:v>
                </c:pt>
                <c:pt idx="326">
                  <c:v>72.574795624999993</c:v>
                </c:pt>
                <c:pt idx="327">
                  <c:v>72.600795000000005</c:v>
                </c:pt>
                <c:pt idx="328">
                  <c:v>72.625721250000012</c:v>
                </c:pt>
                <c:pt idx="329">
                  <c:v>72.651260000000008</c:v>
                </c:pt>
                <c:pt idx="330">
                  <c:v>72.678588125000005</c:v>
                </c:pt>
                <c:pt idx="331">
                  <c:v>72.705358750000002</c:v>
                </c:pt>
                <c:pt idx="332">
                  <c:v>72.73272750000001</c:v>
                </c:pt>
                <c:pt idx="333">
                  <c:v>72.759929999999997</c:v>
                </c:pt>
                <c:pt idx="334">
                  <c:v>72.782968124999996</c:v>
                </c:pt>
                <c:pt idx="335">
                  <c:v>72.811133124999998</c:v>
                </c:pt>
                <c:pt idx="336">
                  <c:v>72.835438124999996</c:v>
                </c:pt>
                <c:pt idx="337">
                  <c:v>72.86077499999999</c:v>
                </c:pt>
                <c:pt idx="338">
                  <c:v>72.886129374999996</c:v>
                </c:pt>
                <c:pt idx="339">
                  <c:v>72.913764375000014</c:v>
                </c:pt>
                <c:pt idx="340">
                  <c:v>72.940200000000004</c:v>
                </c:pt>
                <c:pt idx="341">
                  <c:v>72.965466249999992</c:v>
                </c:pt>
                <c:pt idx="342">
                  <c:v>72.987575000000007</c:v>
                </c:pt>
                <c:pt idx="343">
                  <c:v>73.011310624999993</c:v>
                </c:pt>
                <c:pt idx="344">
                  <c:v>73.033945000000003</c:v>
                </c:pt>
                <c:pt idx="345">
                  <c:v>73.054671249999998</c:v>
                </c:pt>
                <c:pt idx="346">
                  <c:v>73.082910624999997</c:v>
                </c:pt>
                <c:pt idx="347">
                  <c:v>73.109359374999997</c:v>
                </c:pt>
                <c:pt idx="348">
                  <c:v>73.133714374999997</c:v>
                </c:pt>
                <c:pt idx="349">
                  <c:v>73.155768750000007</c:v>
                </c:pt>
                <c:pt idx="350">
                  <c:v>73.179268749999991</c:v>
                </c:pt>
                <c:pt idx="351">
                  <c:v>73.202504999999988</c:v>
                </c:pt>
                <c:pt idx="352">
                  <c:v>73.227063124999987</c:v>
                </c:pt>
                <c:pt idx="353">
                  <c:v>73.252355625000007</c:v>
                </c:pt>
                <c:pt idx="354">
                  <c:v>73.277929374999999</c:v>
                </c:pt>
                <c:pt idx="355">
                  <c:v>73.296783749999989</c:v>
                </c:pt>
                <c:pt idx="356">
                  <c:v>73.319197499999987</c:v>
                </c:pt>
                <c:pt idx="357">
                  <c:v>73.341981250000003</c:v>
                </c:pt>
                <c:pt idx="358">
                  <c:v>73.369061250000001</c:v>
                </c:pt>
                <c:pt idx="359">
                  <c:v>73.395051250000009</c:v>
                </c:pt>
                <c:pt idx="360">
                  <c:v>73.421736250000009</c:v>
                </c:pt>
                <c:pt idx="361">
                  <c:v>73.450686875000002</c:v>
                </c:pt>
                <c:pt idx="362">
                  <c:v>73.471810000000005</c:v>
                </c:pt>
                <c:pt idx="363">
                  <c:v>73.494131250000009</c:v>
                </c:pt>
                <c:pt idx="364">
                  <c:v>73.517907500000007</c:v>
                </c:pt>
                <c:pt idx="365">
                  <c:v>73.544550000000015</c:v>
                </c:pt>
                <c:pt idx="366">
                  <c:v>73.566488125000006</c:v>
                </c:pt>
                <c:pt idx="367">
                  <c:v>73.589121875000004</c:v>
                </c:pt>
                <c:pt idx="368">
                  <c:v>73.613084374999985</c:v>
                </c:pt>
                <c:pt idx="369">
                  <c:v>73.63865312499999</c:v>
                </c:pt>
                <c:pt idx="370">
                  <c:v>73.661928124999989</c:v>
                </c:pt>
                <c:pt idx="371">
                  <c:v>73.687689374999991</c:v>
                </c:pt>
                <c:pt idx="372">
                  <c:v>73.712260000000001</c:v>
                </c:pt>
                <c:pt idx="373">
                  <c:v>73.737117500000011</c:v>
                </c:pt>
                <c:pt idx="374">
                  <c:v>73.759211874999991</c:v>
                </c:pt>
                <c:pt idx="375">
                  <c:v>73.784968750000004</c:v>
                </c:pt>
                <c:pt idx="376">
                  <c:v>73.807885625000011</c:v>
                </c:pt>
                <c:pt idx="377">
                  <c:v>73.829375624999997</c:v>
                </c:pt>
                <c:pt idx="378">
                  <c:v>73.853340000000017</c:v>
                </c:pt>
                <c:pt idx="379">
                  <c:v>73.875223125000005</c:v>
                </c:pt>
                <c:pt idx="380">
                  <c:v>73.900803750000009</c:v>
                </c:pt>
                <c:pt idx="381">
                  <c:v>73.924656250000012</c:v>
                </c:pt>
                <c:pt idx="382">
                  <c:v>73.949773124999993</c:v>
                </c:pt>
                <c:pt idx="383">
                  <c:v>73.972970000000004</c:v>
                </c:pt>
                <c:pt idx="384">
                  <c:v>73.995931875000011</c:v>
                </c:pt>
                <c:pt idx="385">
                  <c:v>74.016374374999998</c:v>
                </c:pt>
                <c:pt idx="386">
                  <c:v>74.038157499999983</c:v>
                </c:pt>
                <c:pt idx="387">
                  <c:v>74.060013124999998</c:v>
                </c:pt>
                <c:pt idx="388">
                  <c:v>74.08241812499999</c:v>
                </c:pt>
                <c:pt idx="389">
                  <c:v>74.104770625</c:v>
                </c:pt>
                <c:pt idx="390">
                  <c:v>74.129976875000011</c:v>
                </c:pt>
                <c:pt idx="391">
                  <c:v>74.14852937500001</c:v>
                </c:pt>
                <c:pt idx="392">
                  <c:v>74.17022750000001</c:v>
                </c:pt>
                <c:pt idx="393">
                  <c:v>74.192211874999998</c:v>
                </c:pt>
                <c:pt idx="394">
                  <c:v>74.214265000000012</c:v>
                </c:pt>
                <c:pt idx="395">
                  <c:v>74.238097500000009</c:v>
                </c:pt>
                <c:pt idx="396">
                  <c:v>74.258173749999997</c:v>
                </c:pt>
                <c:pt idx="397">
                  <c:v>74.279773750000004</c:v>
                </c:pt>
                <c:pt idx="398">
                  <c:v>74.300695625000003</c:v>
                </c:pt>
                <c:pt idx="399">
                  <c:v>74.324085624999995</c:v>
                </c:pt>
                <c:pt idx="400">
                  <c:v>74.347719999999995</c:v>
                </c:pt>
                <c:pt idx="401">
                  <c:v>74.370901875000015</c:v>
                </c:pt>
                <c:pt idx="402">
                  <c:v>74.391637500000002</c:v>
                </c:pt>
                <c:pt idx="403">
                  <c:v>74.416028124999997</c:v>
                </c:pt>
                <c:pt idx="404">
                  <c:v>74.436831875000024</c:v>
                </c:pt>
                <c:pt idx="405">
                  <c:v>74.460171250000002</c:v>
                </c:pt>
                <c:pt idx="406">
                  <c:v>74.477649375000013</c:v>
                </c:pt>
                <c:pt idx="407">
                  <c:v>74.500770000000017</c:v>
                </c:pt>
                <c:pt idx="408">
                  <c:v>74.52154250000001</c:v>
                </c:pt>
                <c:pt idx="409">
                  <c:v>74.543656250000012</c:v>
                </c:pt>
                <c:pt idx="410">
                  <c:v>74.56496687500001</c:v>
                </c:pt>
                <c:pt idx="411">
                  <c:v>74.589298124999999</c:v>
                </c:pt>
                <c:pt idx="412">
                  <c:v>74.610043750000003</c:v>
                </c:pt>
                <c:pt idx="413">
                  <c:v>74.630627500000003</c:v>
                </c:pt>
                <c:pt idx="414">
                  <c:v>74.651043125000001</c:v>
                </c:pt>
                <c:pt idx="415">
                  <c:v>74.672368750000004</c:v>
                </c:pt>
                <c:pt idx="416">
                  <c:v>74.690137500000006</c:v>
                </c:pt>
                <c:pt idx="417">
                  <c:v>74.71172</c:v>
                </c:pt>
                <c:pt idx="418">
                  <c:v>74.733176874999998</c:v>
                </c:pt>
                <c:pt idx="419">
                  <c:v>74.748218750000007</c:v>
                </c:pt>
                <c:pt idx="420">
                  <c:v>74.771124999999998</c:v>
                </c:pt>
                <c:pt idx="421">
                  <c:v>74.793127499999983</c:v>
                </c:pt>
                <c:pt idx="422">
                  <c:v>74.814167499999996</c:v>
                </c:pt>
                <c:pt idx="423">
                  <c:v>74.837596250000004</c:v>
                </c:pt>
                <c:pt idx="424">
                  <c:v>74.857399375</c:v>
                </c:pt>
                <c:pt idx="425">
                  <c:v>74.876594999999995</c:v>
                </c:pt>
                <c:pt idx="426">
                  <c:v>74.897345625</c:v>
                </c:pt>
                <c:pt idx="427">
                  <c:v>74.916083125</c:v>
                </c:pt>
                <c:pt idx="428">
                  <c:v>74.938307500000008</c:v>
                </c:pt>
                <c:pt idx="429">
                  <c:v>74.961788124999998</c:v>
                </c:pt>
                <c:pt idx="430">
                  <c:v>74.984624375000024</c:v>
                </c:pt>
                <c:pt idx="431">
                  <c:v>75.006925625000008</c:v>
                </c:pt>
                <c:pt idx="432">
                  <c:v>75.030710624999998</c:v>
                </c:pt>
                <c:pt idx="433">
                  <c:v>75.046715625000004</c:v>
                </c:pt>
                <c:pt idx="434">
                  <c:v>75.068249374999979</c:v>
                </c:pt>
                <c:pt idx="435">
                  <c:v>75.095192499999996</c:v>
                </c:pt>
                <c:pt idx="436">
                  <c:v>75.115405624999994</c:v>
                </c:pt>
                <c:pt idx="437">
                  <c:v>75.135317499999985</c:v>
                </c:pt>
                <c:pt idx="438">
                  <c:v>75.156571249999999</c:v>
                </c:pt>
                <c:pt idx="439">
                  <c:v>75.174253125000007</c:v>
                </c:pt>
                <c:pt idx="440">
                  <c:v>75.197587500000012</c:v>
                </c:pt>
                <c:pt idx="441">
                  <c:v>75.221826874999991</c:v>
                </c:pt>
                <c:pt idx="442">
                  <c:v>75.241489999999999</c:v>
                </c:pt>
                <c:pt idx="443">
                  <c:v>75.261090624999994</c:v>
                </c:pt>
                <c:pt idx="444">
                  <c:v>75.280471250000005</c:v>
                </c:pt>
                <c:pt idx="445">
                  <c:v>75.298365000000018</c:v>
                </c:pt>
                <c:pt idx="446">
                  <c:v>75.318226249999995</c:v>
                </c:pt>
                <c:pt idx="447">
                  <c:v>75.338480625000003</c:v>
                </c:pt>
                <c:pt idx="448">
                  <c:v>75.358374374999997</c:v>
                </c:pt>
                <c:pt idx="449">
                  <c:v>75.383579375000011</c:v>
                </c:pt>
                <c:pt idx="450">
                  <c:v>75.403736875000007</c:v>
                </c:pt>
                <c:pt idx="451">
                  <c:v>75.420415625000004</c:v>
                </c:pt>
                <c:pt idx="452">
                  <c:v>75.438759999999988</c:v>
                </c:pt>
                <c:pt idx="453">
                  <c:v>75.459088749999992</c:v>
                </c:pt>
                <c:pt idx="454">
                  <c:v>75.479530000000011</c:v>
                </c:pt>
                <c:pt idx="455">
                  <c:v>75.496963125000008</c:v>
                </c:pt>
                <c:pt idx="456">
                  <c:v>75.515368124999995</c:v>
                </c:pt>
                <c:pt idx="457">
                  <c:v>75.53277749999998</c:v>
                </c:pt>
                <c:pt idx="458">
                  <c:v>75.552402499999999</c:v>
                </c:pt>
                <c:pt idx="459">
                  <c:v>75.572418124999999</c:v>
                </c:pt>
                <c:pt idx="460">
                  <c:v>75.592621874999992</c:v>
                </c:pt>
                <c:pt idx="461">
                  <c:v>75.611554999999981</c:v>
                </c:pt>
                <c:pt idx="462">
                  <c:v>75.631882500000003</c:v>
                </c:pt>
                <c:pt idx="463">
                  <c:v>75.64896250000001</c:v>
                </c:pt>
                <c:pt idx="464">
                  <c:v>75.669300000000007</c:v>
                </c:pt>
                <c:pt idx="465">
                  <c:v>75.6886875</c:v>
                </c:pt>
                <c:pt idx="466">
                  <c:v>75.705496874999994</c:v>
                </c:pt>
                <c:pt idx="467">
                  <c:v>75.725671874999989</c:v>
                </c:pt>
                <c:pt idx="468">
                  <c:v>75.745344375000002</c:v>
                </c:pt>
                <c:pt idx="469">
                  <c:v>75.763483124999979</c:v>
                </c:pt>
                <c:pt idx="470">
                  <c:v>75.781911874999992</c:v>
                </c:pt>
                <c:pt idx="471">
                  <c:v>75.803888749999999</c:v>
                </c:pt>
                <c:pt idx="472">
                  <c:v>75.824678750000004</c:v>
                </c:pt>
                <c:pt idx="473">
                  <c:v>75.841631250000006</c:v>
                </c:pt>
                <c:pt idx="474">
                  <c:v>75.862586249999993</c:v>
                </c:pt>
                <c:pt idx="475">
                  <c:v>75.880698750000008</c:v>
                </c:pt>
                <c:pt idx="476">
                  <c:v>75.898166875000001</c:v>
                </c:pt>
                <c:pt idx="477">
                  <c:v>75.916738750000007</c:v>
                </c:pt>
                <c:pt idx="478">
                  <c:v>75.934428124999997</c:v>
                </c:pt>
                <c:pt idx="479">
                  <c:v>75.954029375000005</c:v>
                </c:pt>
                <c:pt idx="480">
                  <c:v>75.969538125</c:v>
                </c:pt>
                <c:pt idx="481">
                  <c:v>75.986636250000004</c:v>
                </c:pt>
                <c:pt idx="482">
                  <c:v>76.007987499999999</c:v>
                </c:pt>
                <c:pt idx="483">
                  <c:v>76.027211874999992</c:v>
                </c:pt>
                <c:pt idx="484">
                  <c:v>76.045378124999999</c:v>
                </c:pt>
                <c:pt idx="485">
                  <c:v>76.060944375000005</c:v>
                </c:pt>
                <c:pt idx="486">
                  <c:v>76.080993125000006</c:v>
                </c:pt>
                <c:pt idx="487">
                  <c:v>76.096852500000011</c:v>
                </c:pt>
                <c:pt idx="488">
                  <c:v>76.114693125000016</c:v>
                </c:pt>
                <c:pt idx="489">
                  <c:v>76.136928749999996</c:v>
                </c:pt>
                <c:pt idx="490">
                  <c:v>76.154559375000019</c:v>
                </c:pt>
                <c:pt idx="491">
                  <c:v>76.16919</c:v>
                </c:pt>
                <c:pt idx="492">
                  <c:v>76.18787875000001</c:v>
                </c:pt>
                <c:pt idx="493">
                  <c:v>76.20635187500001</c:v>
                </c:pt>
                <c:pt idx="494">
                  <c:v>76.22192625000001</c:v>
                </c:pt>
                <c:pt idx="495">
                  <c:v>76.238800624999996</c:v>
                </c:pt>
                <c:pt idx="496">
                  <c:v>76.256676874999982</c:v>
                </c:pt>
                <c:pt idx="497">
                  <c:v>76.27166687499998</c:v>
                </c:pt>
                <c:pt idx="498">
                  <c:v>76.289370000000005</c:v>
                </c:pt>
                <c:pt idx="499">
                  <c:v>76.303314999999998</c:v>
                </c:pt>
                <c:pt idx="500">
                  <c:v>76.318801249999993</c:v>
                </c:pt>
                <c:pt idx="501">
                  <c:v>76.335959999999986</c:v>
                </c:pt>
                <c:pt idx="502">
                  <c:v>76.351429374999995</c:v>
                </c:pt>
                <c:pt idx="503">
                  <c:v>76.367978750000006</c:v>
                </c:pt>
                <c:pt idx="504">
                  <c:v>76.382096875000002</c:v>
                </c:pt>
                <c:pt idx="505">
                  <c:v>76.397818750000013</c:v>
                </c:pt>
                <c:pt idx="506">
                  <c:v>76.410903125000004</c:v>
                </c:pt>
                <c:pt idx="507">
                  <c:v>76.429388125000003</c:v>
                </c:pt>
                <c:pt idx="508">
                  <c:v>76.444321875</c:v>
                </c:pt>
                <c:pt idx="509">
                  <c:v>76.456928750000003</c:v>
                </c:pt>
                <c:pt idx="510">
                  <c:v>76.47218187499999</c:v>
                </c:pt>
                <c:pt idx="511">
                  <c:v>76.487101249999995</c:v>
                </c:pt>
                <c:pt idx="512">
                  <c:v>76.500376875000001</c:v>
                </c:pt>
                <c:pt idx="513">
                  <c:v>76.517401875000019</c:v>
                </c:pt>
                <c:pt idx="514">
                  <c:v>76.528085625000017</c:v>
                </c:pt>
                <c:pt idx="515">
                  <c:v>76.545451250000013</c:v>
                </c:pt>
                <c:pt idx="516">
                  <c:v>76.557389999999998</c:v>
                </c:pt>
                <c:pt idx="517">
                  <c:v>76.573258124999995</c:v>
                </c:pt>
                <c:pt idx="518">
                  <c:v>76.587210624999997</c:v>
                </c:pt>
                <c:pt idx="519">
                  <c:v>76.601434375000011</c:v>
                </c:pt>
                <c:pt idx="520">
                  <c:v>76.613820624999988</c:v>
                </c:pt>
                <c:pt idx="521">
                  <c:v>76.625480624999994</c:v>
                </c:pt>
                <c:pt idx="522">
                  <c:v>76.637729375000021</c:v>
                </c:pt>
                <c:pt idx="523">
                  <c:v>76.648401250000006</c:v>
                </c:pt>
                <c:pt idx="524">
                  <c:v>76.659324375000011</c:v>
                </c:pt>
                <c:pt idx="525">
                  <c:v>76.668141874999989</c:v>
                </c:pt>
                <c:pt idx="526">
                  <c:v>76.677277500000002</c:v>
                </c:pt>
                <c:pt idx="527">
                  <c:v>76.687034999999995</c:v>
                </c:pt>
                <c:pt idx="528">
                  <c:v>76.697861250000003</c:v>
                </c:pt>
                <c:pt idx="529">
                  <c:v>76.704228124999986</c:v>
                </c:pt>
                <c:pt idx="530">
                  <c:v>76.714576874999977</c:v>
                </c:pt>
                <c:pt idx="531">
                  <c:v>76.717326874999983</c:v>
                </c:pt>
                <c:pt idx="532">
                  <c:v>76.727069374999985</c:v>
                </c:pt>
                <c:pt idx="533">
                  <c:v>76.729009999999988</c:v>
                </c:pt>
                <c:pt idx="534">
                  <c:v>76.733042499999982</c:v>
                </c:pt>
                <c:pt idx="535">
                  <c:v>76.734605625</c:v>
                </c:pt>
                <c:pt idx="536">
                  <c:v>76.737695625000001</c:v>
                </c:pt>
                <c:pt idx="537">
                  <c:v>76.737613749999994</c:v>
                </c:pt>
                <c:pt idx="538">
                  <c:v>76.738390625000008</c:v>
                </c:pt>
                <c:pt idx="539">
                  <c:v>76.742623125000009</c:v>
                </c:pt>
                <c:pt idx="540">
                  <c:v>76.742121250000011</c:v>
                </c:pt>
                <c:pt idx="541">
                  <c:v>76.744320625</c:v>
                </c:pt>
                <c:pt idx="542">
                  <c:v>76.743268125</c:v>
                </c:pt>
                <c:pt idx="543">
                  <c:v>76.739491250000015</c:v>
                </c:pt>
                <c:pt idx="544">
                  <c:v>76.735286250000001</c:v>
                </c:pt>
                <c:pt idx="545">
                  <c:v>76.733834374999986</c:v>
                </c:pt>
                <c:pt idx="546">
                  <c:v>76.729240624999989</c:v>
                </c:pt>
                <c:pt idx="547">
                  <c:v>76.729454374999989</c:v>
                </c:pt>
                <c:pt idx="548">
                  <c:v>76.726120624999993</c:v>
                </c:pt>
                <c:pt idx="549">
                  <c:v>76.724449374999992</c:v>
                </c:pt>
                <c:pt idx="550">
                  <c:v>76.719989374999997</c:v>
                </c:pt>
                <c:pt idx="551">
                  <c:v>76.719296874999998</c:v>
                </c:pt>
                <c:pt idx="552">
                  <c:v>76.714473749999996</c:v>
                </c:pt>
                <c:pt idx="553">
                  <c:v>76.708868749999993</c:v>
                </c:pt>
                <c:pt idx="554">
                  <c:v>76.706114999999997</c:v>
                </c:pt>
                <c:pt idx="555">
                  <c:v>76.699348124999986</c:v>
                </c:pt>
                <c:pt idx="556">
                  <c:v>76.698629999999994</c:v>
                </c:pt>
                <c:pt idx="557">
                  <c:v>76.695849374999995</c:v>
                </c:pt>
                <c:pt idx="558">
                  <c:v>76.695110624999998</c:v>
                </c:pt>
                <c:pt idx="559">
                  <c:v>76.694427499999989</c:v>
                </c:pt>
                <c:pt idx="560">
                  <c:v>76.68959375</c:v>
                </c:pt>
                <c:pt idx="561">
                  <c:v>76.685953125000012</c:v>
                </c:pt>
                <c:pt idx="562">
                  <c:v>76.68394062500002</c:v>
                </c:pt>
                <c:pt idx="563">
                  <c:v>76.680388125000022</c:v>
                </c:pt>
                <c:pt idx="564">
                  <c:v>76.675688125000008</c:v>
                </c:pt>
                <c:pt idx="565">
                  <c:v>76.674218124999996</c:v>
                </c:pt>
                <c:pt idx="566">
                  <c:v>76.674136250000004</c:v>
                </c:pt>
                <c:pt idx="567">
                  <c:v>76.671919375000002</c:v>
                </c:pt>
                <c:pt idx="568">
                  <c:v>76.673336875000004</c:v>
                </c:pt>
                <c:pt idx="569">
                  <c:v>76.672708749999998</c:v>
                </c:pt>
                <c:pt idx="570">
                  <c:v>76.672086875000005</c:v>
                </c:pt>
                <c:pt idx="571">
                  <c:v>76.669866874999997</c:v>
                </c:pt>
                <c:pt idx="572">
                  <c:v>76.664206875000005</c:v>
                </c:pt>
                <c:pt idx="573">
                  <c:v>76.660048750000001</c:v>
                </c:pt>
                <c:pt idx="574">
                  <c:v>76.655605000000008</c:v>
                </c:pt>
                <c:pt idx="575">
                  <c:v>76.651902500000006</c:v>
                </c:pt>
                <c:pt idx="576">
                  <c:v>76.65103624999999</c:v>
                </c:pt>
                <c:pt idx="577">
                  <c:v>76.649867499999999</c:v>
                </c:pt>
                <c:pt idx="578">
                  <c:v>76.647896875000015</c:v>
                </c:pt>
                <c:pt idx="579">
                  <c:v>76.646238125000011</c:v>
                </c:pt>
                <c:pt idx="580">
                  <c:v>76.644738125000003</c:v>
                </c:pt>
                <c:pt idx="581">
                  <c:v>76.641373749999985</c:v>
                </c:pt>
                <c:pt idx="582">
                  <c:v>76.638104375000012</c:v>
                </c:pt>
                <c:pt idx="583">
                  <c:v>76.632943124999997</c:v>
                </c:pt>
                <c:pt idx="584">
                  <c:v>76.627340625000002</c:v>
                </c:pt>
                <c:pt idx="585">
                  <c:v>76.624593125000004</c:v>
                </c:pt>
                <c:pt idx="586">
                  <c:v>76.620955624999993</c:v>
                </c:pt>
                <c:pt idx="587">
                  <c:v>76.619308124999989</c:v>
                </c:pt>
                <c:pt idx="588">
                  <c:v>76.619277499999995</c:v>
                </c:pt>
                <c:pt idx="589">
                  <c:v>76.618663749999996</c:v>
                </c:pt>
                <c:pt idx="590">
                  <c:v>76.615801874999988</c:v>
                </c:pt>
                <c:pt idx="591">
                  <c:v>76.612021874999996</c:v>
                </c:pt>
                <c:pt idx="592">
                  <c:v>76.61116874999999</c:v>
                </c:pt>
                <c:pt idx="593">
                  <c:v>76.606309999999993</c:v>
                </c:pt>
                <c:pt idx="594">
                  <c:v>76.602919999999997</c:v>
                </c:pt>
                <c:pt idx="595">
                  <c:v>76.602503749999997</c:v>
                </c:pt>
                <c:pt idx="596">
                  <c:v>76.599687499999987</c:v>
                </c:pt>
                <c:pt idx="597">
                  <c:v>76.597580624999992</c:v>
                </c:pt>
                <c:pt idx="598">
                  <c:v>76.594146874999979</c:v>
                </c:pt>
                <c:pt idx="599">
                  <c:v>76.590953124999999</c:v>
                </c:pt>
                <c:pt idx="600">
                  <c:v>76.589603749999995</c:v>
                </c:pt>
                <c:pt idx="601">
                  <c:v>76.589418750000007</c:v>
                </c:pt>
                <c:pt idx="602">
                  <c:v>76.587598125</c:v>
                </c:pt>
                <c:pt idx="603">
                  <c:v>76.584751875000009</c:v>
                </c:pt>
                <c:pt idx="604">
                  <c:v>76.581895000000017</c:v>
                </c:pt>
                <c:pt idx="605">
                  <c:v>76.581562500000004</c:v>
                </c:pt>
                <c:pt idx="606">
                  <c:v>76.583353125000002</c:v>
                </c:pt>
                <c:pt idx="607">
                  <c:v>76.584507499999987</c:v>
                </c:pt>
                <c:pt idx="608">
                  <c:v>76.582310624999991</c:v>
                </c:pt>
                <c:pt idx="609">
                  <c:v>76.581474374999999</c:v>
                </c:pt>
                <c:pt idx="610">
                  <c:v>76.582078749999994</c:v>
                </c:pt>
                <c:pt idx="611">
                  <c:v>76.579729999999998</c:v>
                </c:pt>
                <c:pt idx="612">
                  <c:v>76.579414374999999</c:v>
                </c:pt>
                <c:pt idx="613">
                  <c:v>76.578352499999994</c:v>
                </c:pt>
                <c:pt idx="614">
                  <c:v>76.575628125000009</c:v>
                </c:pt>
                <c:pt idx="615">
                  <c:v>76.580819375000004</c:v>
                </c:pt>
                <c:pt idx="616">
                  <c:v>76.57992625</c:v>
                </c:pt>
                <c:pt idx="617">
                  <c:v>76.577709374999998</c:v>
                </c:pt>
                <c:pt idx="618">
                  <c:v>76.577703125000014</c:v>
                </c:pt>
                <c:pt idx="619">
                  <c:v>76.57768437499999</c:v>
                </c:pt>
                <c:pt idx="620">
                  <c:v>76.576750625000003</c:v>
                </c:pt>
                <c:pt idx="621">
                  <c:v>76.571561875</c:v>
                </c:pt>
                <c:pt idx="622">
                  <c:v>76.569722499999997</c:v>
                </c:pt>
                <c:pt idx="623">
                  <c:v>76.568163749999997</c:v>
                </c:pt>
                <c:pt idx="624">
                  <c:v>76.568041249999993</c:v>
                </c:pt>
                <c:pt idx="625">
                  <c:v>76.57083999999999</c:v>
                </c:pt>
                <c:pt idx="626">
                  <c:v>76.569389999999999</c:v>
                </c:pt>
                <c:pt idx="627">
                  <c:v>76.568161874999987</c:v>
                </c:pt>
                <c:pt idx="628">
                  <c:v>76.567258125000009</c:v>
                </c:pt>
                <c:pt idx="629">
                  <c:v>76.56631437499999</c:v>
                </c:pt>
                <c:pt idx="630">
                  <c:v>76.566831249999993</c:v>
                </c:pt>
                <c:pt idx="631">
                  <c:v>76.560168749999988</c:v>
                </c:pt>
                <c:pt idx="632">
                  <c:v>76.560455625000003</c:v>
                </c:pt>
                <c:pt idx="633">
                  <c:v>76.560144374999993</c:v>
                </c:pt>
                <c:pt idx="634">
                  <c:v>76.559394374999997</c:v>
                </c:pt>
                <c:pt idx="635">
                  <c:v>76.555107500000005</c:v>
                </c:pt>
                <c:pt idx="636">
                  <c:v>76.553254375000009</c:v>
                </c:pt>
                <c:pt idx="637">
                  <c:v>76.55742875</c:v>
                </c:pt>
                <c:pt idx="638">
                  <c:v>76.55943624999999</c:v>
                </c:pt>
                <c:pt idx="639">
                  <c:v>76.560968124999974</c:v>
                </c:pt>
                <c:pt idx="640">
                  <c:v>76.561859999999996</c:v>
                </c:pt>
                <c:pt idx="641">
                  <c:v>76.560316875000012</c:v>
                </c:pt>
                <c:pt idx="642">
                  <c:v>76.558550625000009</c:v>
                </c:pt>
                <c:pt idx="643">
                  <c:v>76.556066874999999</c:v>
                </c:pt>
                <c:pt idx="644">
                  <c:v>76.555351875000014</c:v>
                </c:pt>
                <c:pt idx="645">
                  <c:v>76.555175625000018</c:v>
                </c:pt>
                <c:pt idx="646">
                  <c:v>76.553279375000002</c:v>
                </c:pt>
                <c:pt idx="647">
                  <c:v>76.554953749999996</c:v>
                </c:pt>
                <c:pt idx="648">
                  <c:v>76.556529374999997</c:v>
                </c:pt>
                <c:pt idx="649">
                  <c:v>76.556123749999998</c:v>
                </c:pt>
                <c:pt idx="650">
                  <c:v>76.554579999999987</c:v>
                </c:pt>
                <c:pt idx="651">
                  <c:v>76.557828749999999</c:v>
                </c:pt>
                <c:pt idx="652">
                  <c:v>76.558441875</c:v>
                </c:pt>
                <c:pt idx="653">
                  <c:v>76.554834999999997</c:v>
                </c:pt>
                <c:pt idx="654">
                  <c:v>76.554955625000005</c:v>
                </c:pt>
                <c:pt idx="655">
                  <c:v>76.554595625000005</c:v>
                </c:pt>
                <c:pt idx="656">
                  <c:v>76.552335624999998</c:v>
                </c:pt>
                <c:pt idx="657">
                  <c:v>76.553136874999993</c:v>
                </c:pt>
                <c:pt idx="658">
                  <c:v>76.551534375000003</c:v>
                </c:pt>
                <c:pt idx="659">
                  <c:v>76.553296250000017</c:v>
                </c:pt>
                <c:pt idx="660">
                  <c:v>76.553260000000009</c:v>
                </c:pt>
                <c:pt idx="661">
                  <c:v>76.552120625000001</c:v>
                </c:pt>
                <c:pt idx="662">
                  <c:v>76.551424374999996</c:v>
                </c:pt>
                <c:pt idx="663">
                  <c:v>76.549120000000002</c:v>
                </c:pt>
                <c:pt idx="664">
                  <c:v>76.548998749999996</c:v>
                </c:pt>
                <c:pt idx="665">
                  <c:v>76.548115624999994</c:v>
                </c:pt>
                <c:pt idx="666">
                  <c:v>76.546133749999996</c:v>
                </c:pt>
                <c:pt idx="667">
                  <c:v>76.546834999999987</c:v>
                </c:pt>
                <c:pt idx="668">
                  <c:v>76.545530624999984</c:v>
                </c:pt>
                <c:pt idx="669">
                  <c:v>76.545151875000002</c:v>
                </c:pt>
                <c:pt idx="670">
                  <c:v>76.539166875000006</c:v>
                </c:pt>
                <c:pt idx="671">
                  <c:v>76.537146874999991</c:v>
                </c:pt>
                <c:pt idx="672">
                  <c:v>76.535189375000002</c:v>
                </c:pt>
                <c:pt idx="673">
                  <c:v>76.533533125000005</c:v>
                </c:pt>
                <c:pt idx="674">
                  <c:v>76.533795624999996</c:v>
                </c:pt>
                <c:pt idx="675">
                  <c:v>76.531015000000011</c:v>
                </c:pt>
                <c:pt idx="676">
                  <c:v>76.530110000000008</c:v>
                </c:pt>
                <c:pt idx="677">
                  <c:v>76.531149375000012</c:v>
                </c:pt>
                <c:pt idx="678">
                  <c:v>76.533005624999987</c:v>
                </c:pt>
                <c:pt idx="679">
                  <c:v>76.536333124999985</c:v>
                </c:pt>
                <c:pt idx="680">
                  <c:v>76.530918124999985</c:v>
                </c:pt>
                <c:pt idx="681">
                  <c:v>76.52906625</c:v>
                </c:pt>
                <c:pt idx="682">
                  <c:v>76.529474375000007</c:v>
                </c:pt>
                <c:pt idx="683">
                  <c:v>76.528303125000008</c:v>
                </c:pt>
                <c:pt idx="684">
                  <c:v>76.529935625000007</c:v>
                </c:pt>
                <c:pt idx="685">
                  <c:v>76.532603125000009</c:v>
                </c:pt>
                <c:pt idx="686">
                  <c:v>76.535055624999998</c:v>
                </c:pt>
                <c:pt idx="687">
                  <c:v>76.535364999999999</c:v>
                </c:pt>
                <c:pt idx="688">
                  <c:v>76.534736875000007</c:v>
                </c:pt>
                <c:pt idx="689">
                  <c:v>76.532778125000007</c:v>
                </c:pt>
                <c:pt idx="690">
                  <c:v>76.530893125000006</c:v>
                </c:pt>
                <c:pt idx="691">
                  <c:v>76.533329999999978</c:v>
                </c:pt>
                <c:pt idx="692">
                  <c:v>76.534066874999994</c:v>
                </c:pt>
                <c:pt idx="693">
                  <c:v>76.531723124999999</c:v>
                </c:pt>
                <c:pt idx="694">
                  <c:v>76.529615000000007</c:v>
                </c:pt>
                <c:pt idx="695">
                  <c:v>76.527933125000004</c:v>
                </c:pt>
                <c:pt idx="696">
                  <c:v>76.529786250000015</c:v>
                </c:pt>
                <c:pt idx="697">
                  <c:v>76.533252500000003</c:v>
                </c:pt>
                <c:pt idx="698">
                  <c:v>76.534436249999999</c:v>
                </c:pt>
                <c:pt idx="699">
                  <c:v>76.535631875000007</c:v>
                </c:pt>
                <c:pt idx="700">
                  <c:v>76.53302875</c:v>
                </c:pt>
                <c:pt idx="701">
                  <c:v>76.533391874999992</c:v>
                </c:pt>
                <c:pt idx="702">
                  <c:v>76.531207499999994</c:v>
                </c:pt>
                <c:pt idx="703">
                  <c:v>76.528301874999997</c:v>
                </c:pt>
                <c:pt idx="704">
                  <c:v>76.530607500000002</c:v>
                </c:pt>
                <c:pt idx="705">
                  <c:v>76.531653125000005</c:v>
                </c:pt>
                <c:pt idx="706">
                  <c:v>76.534876250000011</c:v>
                </c:pt>
                <c:pt idx="707">
                  <c:v>76.532740000000004</c:v>
                </c:pt>
                <c:pt idx="708">
                  <c:v>76.530316875000011</c:v>
                </c:pt>
                <c:pt idx="709">
                  <c:v>76.531414374999997</c:v>
                </c:pt>
                <c:pt idx="710">
                  <c:v>76.533979375000001</c:v>
                </c:pt>
                <c:pt idx="711">
                  <c:v>76.530608750000013</c:v>
                </c:pt>
                <c:pt idx="712">
                  <c:v>76.532238750000005</c:v>
                </c:pt>
                <c:pt idx="713">
                  <c:v>76.528965625000012</c:v>
                </c:pt>
                <c:pt idx="714">
                  <c:v>76.52861</c:v>
                </c:pt>
                <c:pt idx="715">
                  <c:v>76.525904374999996</c:v>
                </c:pt>
                <c:pt idx="716">
                  <c:v>76.525036249999999</c:v>
                </c:pt>
                <c:pt idx="717">
                  <c:v>76.52033625</c:v>
                </c:pt>
                <c:pt idx="718">
                  <c:v>76.516750625</c:v>
                </c:pt>
                <c:pt idx="719">
                  <c:v>76.514922499999997</c:v>
                </c:pt>
                <c:pt idx="720">
                  <c:v>76.516854375000008</c:v>
                </c:pt>
                <c:pt idx="721">
                  <c:v>76.517242499999981</c:v>
                </c:pt>
                <c:pt idx="722">
                  <c:v>76.514852500000003</c:v>
                </c:pt>
                <c:pt idx="723">
                  <c:v>76.515233124999995</c:v>
                </c:pt>
                <c:pt idx="724">
                  <c:v>76.515625</c:v>
                </c:pt>
                <c:pt idx="725">
                  <c:v>76.516665624999987</c:v>
                </c:pt>
                <c:pt idx="726">
                  <c:v>76.518326875</c:v>
                </c:pt>
                <c:pt idx="727">
                  <c:v>76.520165625000004</c:v>
                </c:pt>
                <c:pt idx="728">
                  <c:v>76.517234375000001</c:v>
                </c:pt>
                <c:pt idx="729">
                  <c:v>76.518547499999997</c:v>
                </c:pt>
                <c:pt idx="730">
                  <c:v>76.519173124999995</c:v>
                </c:pt>
                <c:pt idx="731">
                  <c:v>76.518915624999991</c:v>
                </c:pt>
                <c:pt idx="732">
                  <c:v>76.51831374999999</c:v>
                </c:pt>
                <c:pt idx="733">
                  <c:v>76.518227499999995</c:v>
                </c:pt>
                <c:pt idx="734">
                  <c:v>76.521406875000011</c:v>
                </c:pt>
                <c:pt idx="735">
                  <c:v>76.524688749999981</c:v>
                </c:pt>
                <c:pt idx="736">
                  <c:v>76.520189374999987</c:v>
                </c:pt>
                <c:pt idx="737">
                  <c:v>76.520206875</c:v>
                </c:pt>
                <c:pt idx="738">
                  <c:v>76.520640624999999</c:v>
                </c:pt>
                <c:pt idx="739">
                  <c:v>76.519860624999993</c:v>
                </c:pt>
                <c:pt idx="740">
                  <c:v>76.518901249999999</c:v>
                </c:pt>
                <c:pt idx="741">
                  <c:v>76.517618124999998</c:v>
                </c:pt>
                <c:pt idx="742">
                  <c:v>76.514038749999997</c:v>
                </c:pt>
                <c:pt idx="743">
                  <c:v>76.514599375000003</c:v>
                </c:pt>
                <c:pt idx="744">
                  <c:v>76.517754374999996</c:v>
                </c:pt>
                <c:pt idx="745">
                  <c:v>76.517098750000017</c:v>
                </c:pt>
                <c:pt idx="746">
                  <c:v>76.515983125000005</c:v>
                </c:pt>
                <c:pt idx="747">
                  <c:v>76.514959375000004</c:v>
                </c:pt>
                <c:pt idx="748">
                  <c:v>76.514495624999995</c:v>
                </c:pt>
                <c:pt idx="749">
                  <c:v>76.517495000000011</c:v>
                </c:pt>
                <c:pt idx="750">
                  <c:v>76.515162500000002</c:v>
                </c:pt>
                <c:pt idx="751">
                  <c:v>76.513957499999989</c:v>
                </c:pt>
                <c:pt idx="752">
                  <c:v>76.514626875000005</c:v>
                </c:pt>
                <c:pt idx="753">
                  <c:v>76.514257499999999</c:v>
                </c:pt>
                <c:pt idx="754">
                  <c:v>76.515326250000001</c:v>
                </c:pt>
                <c:pt idx="755">
                  <c:v>76.516063750000001</c:v>
                </c:pt>
                <c:pt idx="756">
                  <c:v>76.517761250000007</c:v>
                </c:pt>
                <c:pt idx="757">
                  <c:v>76.517456250000009</c:v>
                </c:pt>
                <c:pt idx="758">
                  <c:v>76.517608749999994</c:v>
                </c:pt>
                <c:pt idx="759">
                  <c:v>76.518494374999989</c:v>
                </c:pt>
                <c:pt idx="760">
                  <c:v>76.515711874999994</c:v>
                </c:pt>
                <c:pt idx="761">
                  <c:v>76.514960000000002</c:v>
                </c:pt>
                <c:pt idx="762">
                  <c:v>76.515133125000006</c:v>
                </c:pt>
                <c:pt idx="763">
                  <c:v>76.520371874999995</c:v>
                </c:pt>
                <c:pt idx="764">
                  <c:v>76.523208750000009</c:v>
                </c:pt>
                <c:pt idx="765">
                  <c:v>76.521436875000006</c:v>
                </c:pt>
                <c:pt idx="766">
                  <c:v>76.524654375000011</c:v>
                </c:pt>
                <c:pt idx="767">
                  <c:v>76.525469375</c:v>
                </c:pt>
                <c:pt idx="768">
                  <c:v>76.529453125000003</c:v>
                </c:pt>
                <c:pt idx="769">
                  <c:v>76.529448125000002</c:v>
                </c:pt>
                <c:pt idx="770">
                  <c:v>76.529713124999986</c:v>
                </c:pt>
                <c:pt idx="771">
                  <c:v>76.529040624999993</c:v>
                </c:pt>
                <c:pt idx="772">
                  <c:v>76.52717812500002</c:v>
                </c:pt>
                <c:pt idx="773">
                  <c:v>76.527251875000019</c:v>
                </c:pt>
                <c:pt idx="774">
                  <c:v>76.528983750000009</c:v>
                </c:pt>
                <c:pt idx="775">
                  <c:v>76.529139375000014</c:v>
                </c:pt>
                <c:pt idx="776">
                  <c:v>76.531846875000014</c:v>
                </c:pt>
                <c:pt idx="777">
                  <c:v>76.534965000000014</c:v>
                </c:pt>
                <c:pt idx="778">
                  <c:v>76.533697500000002</c:v>
                </c:pt>
                <c:pt idx="779">
                  <c:v>76.530788749999999</c:v>
                </c:pt>
                <c:pt idx="780">
                  <c:v>76.530773749999994</c:v>
                </c:pt>
                <c:pt idx="781">
                  <c:v>76.530733124999998</c:v>
                </c:pt>
                <c:pt idx="782">
                  <c:v>76.530618750000002</c:v>
                </c:pt>
                <c:pt idx="783">
                  <c:v>76.529447500000003</c:v>
                </c:pt>
                <c:pt idx="784">
                  <c:v>76.527583125000007</c:v>
                </c:pt>
                <c:pt idx="785">
                  <c:v>76.529438750000011</c:v>
                </c:pt>
                <c:pt idx="786">
                  <c:v>76.527478125000002</c:v>
                </c:pt>
                <c:pt idx="787">
                  <c:v>76.52600812499999</c:v>
                </c:pt>
                <c:pt idx="788">
                  <c:v>76.527751874999979</c:v>
                </c:pt>
                <c:pt idx="789">
                  <c:v>76.52750125</c:v>
                </c:pt>
                <c:pt idx="790">
                  <c:v>76.526723125000004</c:v>
                </c:pt>
                <c:pt idx="791">
                  <c:v>76.526308749999998</c:v>
                </c:pt>
                <c:pt idx="792">
                  <c:v>76.523406874999992</c:v>
                </c:pt>
                <c:pt idx="793">
                  <c:v>76.521106875000001</c:v>
                </c:pt>
                <c:pt idx="794">
                  <c:v>76.521913749999996</c:v>
                </c:pt>
                <c:pt idx="795">
                  <c:v>76.521356249999997</c:v>
                </c:pt>
                <c:pt idx="796">
                  <c:v>76.521465625000005</c:v>
                </c:pt>
                <c:pt idx="797">
                  <c:v>76.521983750000018</c:v>
                </c:pt>
                <c:pt idx="798">
                  <c:v>76.521720625000015</c:v>
                </c:pt>
                <c:pt idx="799">
                  <c:v>76.525036249999999</c:v>
                </c:pt>
                <c:pt idx="800">
                  <c:v>76.525678750000012</c:v>
                </c:pt>
                <c:pt idx="801">
                  <c:v>76.525334375</c:v>
                </c:pt>
                <c:pt idx="802">
                  <c:v>76.528551250000021</c:v>
                </c:pt>
                <c:pt idx="803">
                  <c:v>76.52979437499998</c:v>
                </c:pt>
                <c:pt idx="804">
                  <c:v>76.528994999999995</c:v>
                </c:pt>
                <c:pt idx="805">
                  <c:v>76.526820624999985</c:v>
                </c:pt>
                <c:pt idx="806">
                  <c:v>76.525618749999992</c:v>
                </c:pt>
                <c:pt idx="807">
                  <c:v>76.526368750000017</c:v>
                </c:pt>
                <c:pt idx="808">
                  <c:v>76.525800625000002</c:v>
                </c:pt>
                <c:pt idx="809">
                  <c:v>76.522833750000004</c:v>
                </c:pt>
                <c:pt idx="810">
                  <c:v>76.521768750000007</c:v>
                </c:pt>
                <c:pt idx="811">
                  <c:v>76.520130625000021</c:v>
                </c:pt>
                <c:pt idx="812">
                  <c:v>76.519835624999999</c:v>
                </c:pt>
                <c:pt idx="813">
                  <c:v>76.52080875</c:v>
                </c:pt>
                <c:pt idx="814">
                  <c:v>76.519988125000012</c:v>
                </c:pt>
                <c:pt idx="815">
                  <c:v>76.52033437499999</c:v>
                </c:pt>
                <c:pt idx="816">
                  <c:v>76.518301875000006</c:v>
                </c:pt>
                <c:pt idx="817">
                  <c:v>76.517332500000009</c:v>
                </c:pt>
                <c:pt idx="818">
                  <c:v>76.514119375000007</c:v>
                </c:pt>
                <c:pt idx="819">
                  <c:v>76.515682500000011</c:v>
                </c:pt>
                <c:pt idx="820">
                  <c:v>76.51576</c:v>
                </c:pt>
                <c:pt idx="821">
                  <c:v>76.515687499999984</c:v>
                </c:pt>
                <c:pt idx="822">
                  <c:v>76.516104999999996</c:v>
                </c:pt>
                <c:pt idx="823">
                  <c:v>76.516506249999992</c:v>
                </c:pt>
                <c:pt idx="824">
                  <c:v>76.518338749999998</c:v>
                </c:pt>
                <c:pt idx="825">
                  <c:v>76.522198124999989</c:v>
                </c:pt>
                <c:pt idx="826">
                  <c:v>76.521043750000004</c:v>
                </c:pt>
                <c:pt idx="827">
                  <c:v>76.521821249999988</c:v>
                </c:pt>
                <c:pt idx="828">
                  <c:v>76.522999999999996</c:v>
                </c:pt>
                <c:pt idx="829">
                  <c:v>76.521043750000004</c:v>
                </c:pt>
                <c:pt idx="830">
                  <c:v>76.522530625000002</c:v>
                </c:pt>
                <c:pt idx="831">
                  <c:v>76.520314374999998</c:v>
                </c:pt>
                <c:pt idx="832">
                  <c:v>76.521263750000003</c:v>
                </c:pt>
                <c:pt idx="833">
                  <c:v>76.519551249999992</c:v>
                </c:pt>
                <c:pt idx="834">
                  <c:v>76.521270625</c:v>
                </c:pt>
                <c:pt idx="835">
                  <c:v>76.519484375000005</c:v>
                </c:pt>
                <c:pt idx="836">
                  <c:v>76.518017500000028</c:v>
                </c:pt>
                <c:pt idx="837">
                  <c:v>76.52012375000001</c:v>
                </c:pt>
                <c:pt idx="838">
                  <c:v>76.519238750000014</c:v>
                </c:pt>
                <c:pt idx="839">
                  <c:v>76.515891874999994</c:v>
                </c:pt>
                <c:pt idx="840">
                  <c:v>76.511056874999994</c:v>
                </c:pt>
                <c:pt idx="841">
                  <c:v>76.506661874999992</c:v>
                </c:pt>
                <c:pt idx="842">
                  <c:v>76.509123749999986</c:v>
                </c:pt>
                <c:pt idx="843">
                  <c:v>76.510983750000008</c:v>
                </c:pt>
                <c:pt idx="844">
                  <c:v>76.509867499999999</c:v>
                </c:pt>
                <c:pt idx="845">
                  <c:v>76.510352499999982</c:v>
                </c:pt>
                <c:pt idx="846">
                  <c:v>76.507116249999996</c:v>
                </c:pt>
                <c:pt idx="847">
                  <c:v>76.507753124999994</c:v>
                </c:pt>
                <c:pt idx="848">
                  <c:v>76.507033750000005</c:v>
                </c:pt>
                <c:pt idx="849">
                  <c:v>76.50800000000001</c:v>
                </c:pt>
                <c:pt idx="850">
                  <c:v>76.505772499999992</c:v>
                </c:pt>
                <c:pt idx="851">
                  <c:v>76.505224999999996</c:v>
                </c:pt>
                <c:pt idx="852">
                  <c:v>76.506960625000005</c:v>
                </c:pt>
                <c:pt idx="853">
                  <c:v>76.505564375000006</c:v>
                </c:pt>
                <c:pt idx="854">
                  <c:v>76.505904375000014</c:v>
                </c:pt>
                <c:pt idx="855">
                  <c:v>76.50494937500001</c:v>
                </c:pt>
                <c:pt idx="856">
                  <c:v>76.507683750000012</c:v>
                </c:pt>
                <c:pt idx="857">
                  <c:v>76.511741250000014</c:v>
                </c:pt>
                <c:pt idx="858">
                  <c:v>76.510770625000021</c:v>
                </c:pt>
                <c:pt idx="859">
                  <c:v>76.508373125000006</c:v>
                </c:pt>
                <c:pt idx="860">
                  <c:v>76.505256249999988</c:v>
                </c:pt>
                <c:pt idx="861">
                  <c:v>76.503457499999996</c:v>
                </c:pt>
                <c:pt idx="862">
                  <c:v>76.503048124999992</c:v>
                </c:pt>
                <c:pt idx="863">
                  <c:v>76.500336249999989</c:v>
                </c:pt>
                <c:pt idx="864">
                  <c:v>76.497751249999993</c:v>
                </c:pt>
                <c:pt idx="865">
                  <c:v>76.496223124999986</c:v>
                </c:pt>
                <c:pt idx="866">
                  <c:v>76.500118124999986</c:v>
                </c:pt>
                <c:pt idx="867">
                  <c:v>76.501766249999974</c:v>
                </c:pt>
                <c:pt idx="868">
                  <c:v>76.501338749999988</c:v>
                </c:pt>
                <c:pt idx="869">
                  <c:v>76.501143749999997</c:v>
                </c:pt>
                <c:pt idx="870">
                  <c:v>76.504503749999998</c:v>
                </c:pt>
                <c:pt idx="871">
                  <c:v>76.510151874999991</c:v>
                </c:pt>
                <c:pt idx="872">
                  <c:v>76.513777500000003</c:v>
                </c:pt>
                <c:pt idx="873">
                  <c:v>76.518617500000005</c:v>
                </c:pt>
                <c:pt idx="874">
                  <c:v>76.520337499999997</c:v>
                </c:pt>
                <c:pt idx="875">
                  <c:v>76.524552499999999</c:v>
                </c:pt>
                <c:pt idx="876">
                  <c:v>76.532704375000009</c:v>
                </c:pt>
                <c:pt idx="877">
                  <c:v>76.543062500000005</c:v>
                </c:pt>
                <c:pt idx="878">
                  <c:v>76.553303749999998</c:v>
                </c:pt>
                <c:pt idx="879">
                  <c:v>76.562970625000005</c:v>
                </c:pt>
                <c:pt idx="880">
                  <c:v>76.574062500000011</c:v>
                </c:pt>
                <c:pt idx="881">
                  <c:v>76.587821875000003</c:v>
                </c:pt>
                <c:pt idx="882">
                  <c:v>76.597950000000012</c:v>
                </c:pt>
                <c:pt idx="883">
                  <c:v>76.608122500000007</c:v>
                </c:pt>
                <c:pt idx="884">
                  <c:v>76.621605000000002</c:v>
                </c:pt>
                <c:pt idx="885">
                  <c:v>76.636854374999984</c:v>
                </c:pt>
                <c:pt idx="886">
                  <c:v>76.648099999999999</c:v>
                </c:pt>
                <c:pt idx="887">
                  <c:v>76.659743125000006</c:v>
                </c:pt>
                <c:pt idx="888">
                  <c:v>76.672044999999997</c:v>
                </c:pt>
                <c:pt idx="889">
                  <c:v>76.685602499999987</c:v>
                </c:pt>
                <c:pt idx="890">
                  <c:v>76.704919999999987</c:v>
                </c:pt>
                <c:pt idx="891">
                  <c:v>76.723350624999995</c:v>
                </c:pt>
                <c:pt idx="892">
                  <c:v>76.740387499999997</c:v>
                </c:pt>
                <c:pt idx="893">
                  <c:v>76.753923749999998</c:v>
                </c:pt>
                <c:pt idx="894">
                  <c:v>76.770351875000003</c:v>
                </c:pt>
                <c:pt idx="895">
                  <c:v>76.789348125000004</c:v>
                </c:pt>
                <c:pt idx="896">
                  <c:v>76.806711250000006</c:v>
                </c:pt>
                <c:pt idx="897">
                  <c:v>76.819463125000013</c:v>
                </c:pt>
                <c:pt idx="898">
                  <c:v>76.835212500000011</c:v>
                </c:pt>
                <c:pt idx="899">
                  <c:v>76.85160937500001</c:v>
                </c:pt>
                <c:pt idx="900">
                  <c:v>76.867028125000004</c:v>
                </c:pt>
                <c:pt idx="901">
                  <c:v>76.879157500000005</c:v>
                </c:pt>
                <c:pt idx="902">
                  <c:v>76.893946249999999</c:v>
                </c:pt>
                <c:pt idx="903">
                  <c:v>76.910208749999995</c:v>
                </c:pt>
                <c:pt idx="904">
                  <c:v>76.924213750000007</c:v>
                </c:pt>
                <c:pt idx="905">
                  <c:v>76.936284375</c:v>
                </c:pt>
                <c:pt idx="906">
                  <c:v>76.944918749999999</c:v>
                </c:pt>
                <c:pt idx="907">
                  <c:v>76.955183124999991</c:v>
                </c:pt>
                <c:pt idx="908">
                  <c:v>76.963440625000004</c:v>
                </c:pt>
                <c:pt idx="909">
                  <c:v>76.972452500000003</c:v>
                </c:pt>
                <c:pt idx="910">
                  <c:v>76.980930624999999</c:v>
                </c:pt>
                <c:pt idx="911">
                  <c:v>76.987017499999993</c:v>
                </c:pt>
                <c:pt idx="912">
                  <c:v>76.990194374999987</c:v>
                </c:pt>
                <c:pt idx="913">
                  <c:v>76.996376249999997</c:v>
                </c:pt>
                <c:pt idx="914">
                  <c:v>76.99989875</c:v>
                </c:pt>
                <c:pt idx="915">
                  <c:v>77.005449374999998</c:v>
                </c:pt>
                <c:pt idx="916">
                  <c:v>77.009050000000002</c:v>
                </c:pt>
                <c:pt idx="917">
                  <c:v>77.015759374999988</c:v>
                </c:pt>
                <c:pt idx="918">
                  <c:v>77.020566875</c:v>
                </c:pt>
                <c:pt idx="919">
                  <c:v>77.020684375000016</c:v>
                </c:pt>
                <c:pt idx="920">
                  <c:v>77.026846249999991</c:v>
                </c:pt>
                <c:pt idx="921">
                  <c:v>77.02727999999999</c:v>
                </c:pt>
                <c:pt idx="922">
                  <c:v>77.033353124999991</c:v>
                </c:pt>
                <c:pt idx="923">
                  <c:v>77.037790000000001</c:v>
                </c:pt>
                <c:pt idx="924">
                  <c:v>77.041328749999991</c:v>
                </c:pt>
                <c:pt idx="925">
                  <c:v>77.044224999999983</c:v>
                </c:pt>
                <c:pt idx="926">
                  <c:v>77.046440624999988</c:v>
                </c:pt>
                <c:pt idx="927">
                  <c:v>77.048849375000003</c:v>
                </c:pt>
                <c:pt idx="928">
                  <c:v>77.054490000000001</c:v>
                </c:pt>
                <c:pt idx="929">
                  <c:v>77.0602825</c:v>
                </c:pt>
                <c:pt idx="930">
                  <c:v>77.067006250000006</c:v>
                </c:pt>
                <c:pt idx="931">
                  <c:v>77.071194375000005</c:v>
                </c:pt>
                <c:pt idx="932">
                  <c:v>77.077090625000011</c:v>
                </c:pt>
                <c:pt idx="933">
                  <c:v>77.081430624999996</c:v>
                </c:pt>
                <c:pt idx="934">
                  <c:v>77.088501250000007</c:v>
                </c:pt>
                <c:pt idx="935">
                  <c:v>77.09716812500001</c:v>
                </c:pt>
                <c:pt idx="936">
                  <c:v>77.102241875000018</c:v>
                </c:pt>
                <c:pt idx="937">
                  <c:v>77.111543125000011</c:v>
                </c:pt>
                <c:pt idx="938">
                  <c:v>77.119155000000006</c:v>
                </c:pt>
                <c:pt idx="939">
                  <c:v>77.122621250000009</c:v>
                </c:pt>
                <c:pt idx="940">
                  <c:v>77.129891874999998</c:v>
                </c:pt>
                <c:pt idx="941">
                  <c:v>77.138314374999993</c:v>
                </c:pt>
                <c:pt idx="942">
                  <c:v>77.147096874999988</c:v>
                </c:pt>
                <c:pt idx="943">
                  <c:v>77.15391249999999</c:v>
                </c:pt>
                <c:pt idx="944">
                  <c:v>77.159746249999998</c:v>
                </c:pt>
                <c:pt idx="945">
                  <c:v>77.166548750000004</c:v>
                </c:pt>
                <c:pt idx="946">
                  <c:v>77.169416250000012</c:v>
                </c:pt>
                <c:pt idx="947">
                  <c:v>77.175913750000007</c:v>
                </c:pt>
                <c:pt idx="948">
                  <c:v>77.184180624999996</c:v>
                </c:pt>
                <c:pt idx="949">
                  <c:v>77.191980000000001</c:v>
                </c:pt>
                <c:pt idx="950">
                  <c:v>77.195331249999995</c:v>
                </c:pt>
                <c:pt idx="951">
                  <c:v>77.200744374999985</c:v>
                </c:pt>
                <c:pt idx="952">
                  <c:v>77.205804375</c:v>
                </c:pt>
                <c:pt idx="953">
                  <c:v>77.213728124999989</c:v>
                </c:pt>
                <c:pt idx="954">
                  <c:v>77.217371874999998</c:v>
                </c:pt>
                <c:pt idx="955">
                  <c:v>77.221753124999992</c:v>
                </c:pt>
                <c:pt idx="956">
                  <c:v>77.226797499999989</c:v>
                </c:pt>
                <c:pt idx="957">
                  <c:v>77.232567500000002</c:v>
                </c:pt>
                <c:pt idx="958">
                  <c:v>77.239383125000003</c:v>
                </c:pt>
                <c:pt idx="959">
                  <c:v>77.243755000000021</c:v>
                </c:pt>
                <c:pt idx="960">
                  <c:v>77.25101500000001</c:v>
                </c:pt>
                <c:pt idx="961">
                  <c:v>77.253922500000002</c:v>
                </c:pt>
                <c:pt idx="962">
                  <c:v>77.262881249999992</c:v>
                </c:pt>
                <c:pt idx="963">
                  <c:v>77.269716875</c:v>
                </c:pt>
                <c:pt idx="964">
                  <c:v>77.275189374999997</c:v>
                </c:pt>
                <c:pt idx="965">
                  <c:v>77.279685625000013</c:v>
                </c:pt>
                <c:pt idx="966">
                  <c:v>77.286897500000009</c:v>
                </c:pt>
                <c:pt idx="967">
                  <c:v>77.296039375000007</c:v>
                </c:pt>
                <c:pt idx="968">
                  <c:v>77.300748125000013</c:v>
                </c:pt>
                <c:pt idx="969">
                  <c:v>77.304195624999991</c:v>
                </c:pt>
                <c:pt idx="970">
                  <c:v>77.309973124999999</c:v>
                </c:pt>
                <c:pt idx="971">
                  <c:v>77.318325624999986</c:v>
                </c:pt>
                <c:pt idx="972">
                  <c:v>77.326296249999999</c:v>
                </c:pt>
                <c:pt idx="973">
                  <c:v>77.330370625</c:v>
                </c:pt>
                <c:pt idx="974">
                  <c:v>77.334565000000012</c:v>
                </c:pt>
                <c:pt idx="975">
                  <c:v>77.342773750000006</c:v>
                </c:pt>
                <c:pt idx="976">
                  <c:v>77.351402500000006</c:v>
                </c:pt>
                <c:pt idx="977">
                  <c:v>77.358380000000025</c:v>
                </c:pt>
                <c:pt idx="978">
                  <c:v>77.364994375000009</c:v>
                </c:pt>
                <c:pt idx="979">
                  <c:v>77.369066875000016</c:v>
                </c:pt>
                <c:pt idx="980">
                  <c:v>77.373909999999995</c:v>
                </c:pt>
                <c:pt idx="981">
                  <c:v>77.383155625000001</c:v>
                </c:pt>
                <c:pt idx="982">
                  <c:v>77.38849562499999</c:v>
                </c:pt>
                <c:pt idx="983">
                  <c:v>77.393081249999994</c:v>
                </c:pt>
                <c:pt idx="984">
                  <c:v>77.400873125000004</c:v>
                </c:pt>
                <c:pt idx="985">
                  <c:v>77.407000000000011</c:v>
                </c:pt>
                <c:pt idx="986">
                  <c:v>77.413398125000001</c:v>
                </c:pt>
                <c:pt idx="987">
                  <c:v>77.419955624999986</c:v>
                </c:pt>
                <c:pt idx="988">
                  <c:v>77.426059999999993</c:v>
                </c:pt>
                <c:pt idx="989">
                  <c:v>77.433672499999986</c:v>
                </c:pt>
                <c:pt idx="990">
                  <c:v>77.440730624999986</c:v>
                </c:pt>
                <c:pt idx="991">
                  <c:v>77.448638125000002</c:v>
                </c:pt>
                <c:pt idx="992">
                  <c:v>77.452958750000008</c:v>
                </c:pt>
                <c:pt idx="993">
                  <c:v>77.460441250000002</c:v>
                </c:pt>
                <c:pt idx="994">
                  <c:v>77.467581250000009</c:v>
                </c:pt>
                <c:pt idx="995">
                  <c:v>77.476074374999996</c:v>
                </c:pt>
                <c:pt idx="996">
                  <c:v>77.483619375000004</c:v>
                </c:pt>
                <c:pt idx="997">
                  <c:v>77.488341874999989</c:v>
                </c:pt>
                <c:pt idx="998">
                  <c:v>77.49573749999999</c:v>
                </c:pt>
                <c:pt idx="999">
                  <c:v>77.499939999999995</c:v>
                </c:pt>
                <c:pt idx="1000">
                  <c:v>77.508498125000003</c:v>
                </c:pt>
                <c:pt idx="1001">
                  <c:v>77.517988124999988</c:v>
                </c:pt>
                <c:pt idx="1002">
                  <c:v>77.523373125000006</c:v>
                </c:pt>
                <c:pt idx="1003">
                  <c:v>77.530953124999996</c:v>
                </c:pt>
                <c:pt idx="1004">
                  <c:v>77.53690125</c:v>
                </c:pt>
                <c:pt idx="1005">
                  <c:v>77.543744375000017</c:v>
                </c:pt>
                <c:pt idx="1006">
                  <c:v>77.550107499999996</c:v>
                </c:pt>
                <c:pt idx="1007">
                  <c:v>77.554440000000014</c:v>
                </c:pt>
                <c:pt idx="1008">
                  <c:v>77.560844375000002</c:v>
                </c:pt>
                <c:pt idx="1009">
                  <c:v>77.566254999999998</c:v>
                </c:pt>
                <c:pt idx="1010">
                  <c:v>77.572354999999988</c:v>
                </c:pt>
                <c:pt idx="1011">
                  <c:v>77.577281874999997</c:v>
                </c:pt>
                <c:pt idx="1012">
                  <c:v>77.584161249999994</c:v>
                </c:pt>
                <c:pt idx="1013">
                  <c:v>77.589884999999995</c:v>
                </c:pt>
                <c:pt idx="1014">
                  <c:v>77.596442500000009</c:v>
                </c:pt>
                <c:pt idx="1015">
                  <c:v>77.602436875000009</c:v>
                </c:pt>
                <c:pt idx="1016">
                  <c:v>77.607251250000004</c:v>
                </c:pt>
                <c:pt idx="1017">
                  <c:v>77.611236875000003</c:v>
                </c:pt>
                <c:pt idx="1018">
                  <c:v>77.61767937499998</c:v>
                </c:pt>
                <c:pt idx="1019">
                  <c:v>77.621283749999989</c:v>
                </c:pt>
                <c:pt idx="1020">
                  <c:v>77.627526249999988</c:v>
                </c:pt>
                <c:pt idx="1021">
                  <c:v>77.635882500000008</c:v>
                </c:pt>
                <c:pt idx="1022">
                  <c:v>77.642316875000006</c:v>
                </c:pt>
                <c:pt idx="1023">
                  <c:v>77.64577125000001</c:v>
                </c:pt>
                <c:pt idx="1024">
                  <c:v>77.652916874999988</c:v>
                </c:pt>
                <c:pt idx="1025">
                  <c:v>77.661529375000001</c:v>
                </c:pt>
                <c:pt idx="1026">
                  <c:v>77.669215625000007</c:v>
                </c:pt>
                <c:pt idx="1027">
                  <c:v>77.677544999999995</c:v>
                </c:pt>
                <c:pt idx="1028">
                  <c:v>77.682748750000002</c:v>
                </c:pt>
                <c:pt idx="1029">
                  <c:v>77.690541250000024</c:v>
                </c:pt>
                <c:pt idx="1030">
                  <c:v>77.696801249999993</c:v>
                </c:pt>
                <c:pt idx="1031">
                  <c:v>77.705606249999988</c:v>
                </c:pt>
                <c:pt idx="1032">
                  <c:v>77.712301874999994</c:v>
                </c:pt>
                <c:pt idx="1033">
                  <c:v>77.721028749999988</c:v>
                </c:pt>
                <c:pt idx="1034">
                  <c:v>77.732330624999989</c:v>
                </c:pt>
                <c:pt idx="1035">
                  <c:v>77.743258124999983</c:v>
                </c:pt>
                <c:pt idx="1036">
                  <c:v>77.753186249999999</c:v>
                </c:pt>
                <c:pt idx="1037">
                  <c:v>77.762524374999998</c:v>
                </c:pt>
                <c:pt idx="1038">
                  <c:v>77.769926250000012</c:v>
                </c:pt>
                <c:pt idx="1039">
                  <c:v>77.781918125000004</c:v>
                </c:pt>
                <c:pt idx="1040">
                  <c:v>77.786489375000002</c:v>
                </c:pt>
                <c:pt idx="1041">
                  <c:v>77.794235000000015</c:v>
                </c:pt>
                <c:pt idx="1042">
                  <c:v>77.801760000000016</c:v>
                </c:pt>
                <c:pt idx="1043">
                  <c:v>77.813339374999984</c:v>
                </c:pt>
                <c:pt idx="1044">
                  <c:v>77.822826249999991</c:v>
                </c:pt>
                <c:pt idx="1045">
                  <c:v>77.83102749999999</c:v>
                </c:pt>
                <c:pt idx="1046">
                  <c:v>77.839488125000003</c:v>
                </c:pt>
                <c:pt idx="1047">
                  <c:v>77.846634999999992</c:v>
                </c:pt>
                <c:pt idx="1048">
                  <c:v>77.853795625000004</c:v>
                </c:pt>
                <c:pt idx="1049">
                  <c:v>77.857924374999982</c:v>
                </c:pt>
                <c:pt idx="1050">
                  <c:v>77.863050624999985</c:v>
                </c:pt>
                <c:pt idx="1051">
                  <c:v>77.870470624999996</c:v>
                </c:pt>
                <c:pt idx="1052">
                  <c:v>77.872615624999995</c:v>
                </c:pt>
                <c:pt idx="1053">
                  <c:v>77.875825000000006</c:v>
                </c:pt>
                <c:pt idx="1054">
                  <c:v>77.881225624999999</c:v>
                </c:pt>
                <c:pt idx="1055">
                  <c:v>77.884315624999985</c:v>
                </c:pt>
                <c:pt idx="1056">
                  <c:v>77.892403124999987</c:v>
                </c:pt>
                <c:pt idx="1057">
                  <c:v>77.894934999999975</c:v>
                </c:pt>
                <c:pt idx="1058">
                  <c:v>77.895308124999985</c:v>
                </c:pt>
                <c:pt idx="1059">
                  <c:v>77.895528125000013</c:v>
                </c:pt>
                <c:pt idx="1060">
                  <c:v>77.898056249999996</c:v>
                </c:pt>
                <c:pt idx="1061">
                  <c:v>77.901693125000008</c:v>
                </c:pt>
                <c:pt idx="1062">
                  <c:v>77.90249</c:v>
                </c:pt>
                <c:pt idx="1063">
                  <c:v>77.901385000000005</c:v>
                </c:pt>
                <c:pt idx="1064">
                  <c:v>77.903761250000002</c:v>
                </c:pt>
                <c:pt idx="1065">
                  <c:v>77.905058124999996</c:v>
                </c:pt>
                <c:pt idx="1066">
                  <c:v>77.903115624999998</c:v>
                </c:pt>
                <c:pt idx="1067">
                  <c:v>77.904479374999994</c:v>
                </c:pt>
                <c:pt idx="1068">
                  <c:v>77.908537499999994</c:v>
                </c:pt>
                <c:pt idx="1069">
                  <c:v>77.908796875000007</c:v>
                </c:pt>
                <c:pt idx="1070">
                  <c:v>77.908176249999997</c:v>
                </c:pt>
                <c:pt idx="1071">
                  <c:v>77.908934375000001</c:v>
                </c:pt>
                <c:pt idx="1072">
                  <c:v>77.907339374999992</c:v>
                </c:pt>
                <c:pt idx="1073">
                  <c:v>77.907811874999993</c:v>
                </c:pt>
                <c:pt idx="1074">
                  <c:v>77.906144999999995</c:v>
                </c:pt>
                <c:pt idx="1075">
                  <c:v>77.908669999999987</c:v>
                </c:pt>
                <c:pt idx="1076">
                  <c:v>77.906646874999993</c:v>
                </c:pt>
                <c:pt idx="1077">
                  <c:v>77.904232500000006</c:v>
                </c:pt>
                <c:pt idx="1078">
                  <c:v>77.903852499999999</c:v>
                </c:pt>
                <c:pt idx="1079">
                  <c:v>77.908246875000003</c:v>
                </c:pt>
                <c:pt idx="1080">
                  <c:v>77.906583124999997</c:v>
                </c:pt>
                <c:pt idx="1081">
                  <c:v>77.905026249999992</c:v>
                </c:pt>
                <c:pt idx="1082">
                  <c:v>77.907727499999993</c:v>
                </c:pt>
                <c:pt idx="1083">
                  <c:v>77.904113749999993</c:v>
                </c:pt>
                <c:pt idx="1084">
                  <c:v>77.90119</c:v>
                </c:pt>
                <c:pt idx="1085">
                  <c:v>77.897806250000016</c:v>
                </c:pt>
                <c:pt idx="1086">
                  <c:v>77.896810000000016</c:v>
                </c:pt>
                <c:pt idx="1087">
                  <c:v>77.896425000000008</c:v>
                </c:pt>
                <c:pt idx="1088">
                  <c:v>77.896735000000007</c:v>
                </c:pt>
                <c:pt idx="1089">
                  <c:v>77.895446249999992</c:v>
                </c:pt>
                <c:pt idx="1090">
                  <c:v>77.896613125000002</c:v>
                </c:pt>
                <c:pt idx="1091">
                  <c:v>77.893294374999996</c:v>
                </c:pt>
                <c:pt idx="1092">
                  <c:v>77.893012499999998</c:v>
                </c:pt>
                <c:pt idx="1093">
                  <c:v>77.889560625000016</c:v>
                </c:pt>
                <c:pt idx="1094">
                  <c:v>77.886856874999992</c:v>
                </c:pt>
                <c:pt idx="1095">
                  <c:v>77.883908750000003</c:v>
                </c:pt>
                <c:pt idx="1096">
                  <c:v>77.882913125000016</c:v>
                </c:pt>
                <c:pt idx="1097">
                  <c:v>77.881151874999986</c:v>
                </c:pt>
                <c:pt idx="1098">
                  <c:v>77.879953749999984</c:v>
                </c:pt>
                <c:pt idx="1099">
                  <c:v>77.877102499999992</c:v>
                </c:pt>
                <c:pt idx="1100">
                  <c:v>77.874473749999993</c:v>
                </c:pt>
                <c:pt idx="1101">
                  <c:v>77.872436874999991</c:v>
                </c:pt>
                <c:pt idx="1102">
                  <c:v>77.869037500000005</c:v>
                </c:pt>
                <c:pt idx="1103">
                  <c:v>77.867073125000005</c:v>
                </c:pt>
                <c:pt idx="1104">
                  <c:v>77.865604375000004</c:v>
                </c:pt>
                <c:pt idx="1105">
                  <c:v>77.862443124999999</c:v>
                </c:pt>
                <c:pt idx="1106">
                  <c:v>77.857531249999994</c:v>
                </c:pt>
                <c:pt idx="1107">
                  <c:v>77.852945625000004</c:v>
                </c:pt>
                <c:pt idx="1108">
                  <c:v>77.849861875000002</c:v>
                </c:pt>
                <c:pt idx="1109">
                  <c:v>77.848775625000002</c:v>
                </c:pt>
                <c:pt idx="1110">
                  <c:v>77.847788750000007</c:v>
                </c:pt>
                <c:pt idx="1111">
                  <c:v>77.842088750000002</c:v>
                </c:pt>
                <c:pt idx="1112">
                  <c:v>77.839074374999996</c:v>
                </c:pt>
                <c:pt idx="1113">
                  <c:v>77.837114999999997</c:v>
                </c:pt>
                <c:pt idx="1114">
                  <c:v>77.832477499999996</c:v>
                </c:pt>
                <c:pt idx="1115">
                  <c:v>77.832023125000006</c:v>
                </c:pt>
                <c:pt idx="1116">
                  <c:v>77.830160000000006</c:v>
                </c:pt>
                <c:pt idx="1117">
                  <c:v>77.82948875000001</c:v>
                </c:pt>
                <c:pt idx="1118">
                  <c:v>77.827585624999998</c:v>
                </c:pt>
                <c:pt idx="1119">
                  <c:v>77.826439374999993</c:v>
                </c:pt>
                <c:pt idx="1120">
                  <c:v>77.822731874999988</c:v>
                </c:pt>
                <c:pt idx="1121">
                  <c:v>77.821227499999992</c:v>
                </c:pt>
                <c:pt idx="1122">
                  <c:v>77.821364375000002</c:v>
                </c:pt>
                <c:pt idx="1123">
                  <c:v>77.822844375000003</c:v>
                </c:pt>
                <c:pt idx="1124">
                  <c:v>77.821565625000005</c:v>
                </c:pt>
                <c:pt idx="1125">
                  <c:v>77.819130625</c:v>
                </c:pt>
                <c:pt idx="1126">
                  <c:v>77.818807499999991</c:v>
                </c:pt>
                <c:pt idx="1127">
                  <c:v>77.819058750000025</c:v>
                </c:pt>
                <c:pt idx="1128">
                  <c:v>77.817136875000003</c:v>
                </c:pt>
                <c:pt idx="1129">
                  <c:v>77.816783125000001</c:v>
                </c:pt>
                <c:pt idx="1130">
                  <c:v>77.814093124999985</c:v>
                </c:pt>
                <c:pt idx="1131">
                  <c:v>77.809721875000008</c:v>
                </c:pt>
                <c:pt idx="1132">
                  <c:v>77.808801874999986</c:v>
                </c:pt>
                <c:pt idx="1133">
                  <c:v>77.806149375000018</c:v>
                </c:pt>
                <c:pt idx="1134">
                  <c:v>77.806619999999995</c:v>
                </c:pt>
                <c:pt idx="1135">
                  <c:v>77.805418750000001</c:v>
                </c:pt>
                <c:pt idx="1136">
                  <c:v>77.805668749999995</c:v>
                </c:pt>
                <c:pt idx="1137">
                  <c:v>77.801561875000004</c:v>
                </c:pt>
                <c:pt idx="1138">
                  <c:v>77.797844374999997</c:v>
                </c:pt>
                <c:pt idx="1139">
                  <c:v>77.793590625000007</c:v>
                </c:pt>
                <c:pt idx="1140">
                  <c:v>77.795583750000006</c:v>
                </c:pt>
                <c:pt idx="1141">
                  <c:v>77.795904375000006</c:v>
                </c:pt>
                <c:pt idx="1142">
                  <c:v>77.791333125000008</c:v>
                </c:pt>
                <c:pt idx="1143">
                  <c:v>77.791496250000009</c:v>
                </c:pt>
                <c:pt idx="1144">
                  <c:v>77.789770000000004</c:v>
                </c:pt>
                <c:pt idx="1145">
                  <c:v>77.787686874999991</c:v>
                </c:pt>
                <c:pt idx="1146">
                  <c:v>77.787314999999992</c:v>
                </c:pt>
                <c:pt idx="1147">
                  <c:v>77.787839375000004</c:v>
                </c:pt>
                <c:pt idx="1148">
                  <c:v>77.785252499999999</c:v>
                </c:pt>
                <c:pt idx="1149">
                  <c:v>77.786469999999994</c:v>
                </c:pt>
                <c:pt idx="1150">
                  <c:v>77.785425000000004</c:v>
                </c:pt>
                <c:pt idx="1151">
                  <c:v>77.782828749999993</c:v>
                </c:pt>
                <c:pt idx="1152">
                  <c:v>77.780975625000011</c:v>
                </c:pt>
                <c:pt idx="1153">
                  <c:v>77.779976874999988</c:v>
                </c:pt>
                <c:pt idx="1154">
                  <c:v>77.780255624999995</c:v>
                </c:pt>
                <c:pt idx="1155">
                  <c:v>77.778216874999984</c:v>
                </c:pt>
                <c:pt idx="1156">
                  <c:v>77.773199375000004</c:v>
                </c:pt>
                <c:pt idx="1157">
                  <c:v>77.770020625000001</c:v>
                </c:pt>
                <c:pt idx="1158">
                  <c:v>77.772008749999998</c:v>
                </c:pt>
                <c:pt idx="1159">
                  <c:v>77.770119375000007</c:v>
                </c:pt>
                <c:pt idx="1160">
                  <c:v>77.770605625000016</c:v>
                </c:pt>
                <c:pt idx="1161">
                  <c:v>77.768810625000015</c:v>
                </c:pt>
                <c:pt idx="1162">
                  <c:v>77.768318125000008</c:v>
                </c:pt>
                <c:pt idx="1163">
                  <c:v>77.768008750000021</c:v>
                </c:pt>
                <c:pt idx="1164">
                  <c:v>77.765643750000024</c:v>
                </c:pt>
                <c:pt idx="1165">
                  <c:v>77.763675625000005</c:v>
                </c:pt>
                <c:pt idx="1166">
                  <c:v>77.760716875</c:v>
                </c:pt>
                <c:pt idx="1167">
                  <c:v>77.756318749999991</c:v>
                </c:pt>
                <c:pt idx="1168">
                  <c:v>77.75457437499999</c:v>
                </c:pt>
                <c:pt idx="1169">
                  <c:v>77.75768124999999</c:v>
                </c:pt>
                <c:pt idx="1170">
                  <c:v>77.756013124999981</c:v>
                </c:pt>
                <c:pt idx="1171">
                  <c:v>77.758754999999994</c:v>
                </c:pt>
                <c:pt idx="1172">
                  <c:v>77.759905625000002</c:v>
                </c:pt>
                <c:pt idx="1173">
                  <c:v>77.760996875000018</c:v>
                </c:pt>
                <c:pt idx="1174">
                  <c:v>77.758313750000013</c:v>
                </c:pt>
                <c:pt idx="1175">
                  <c:v>77.757555625000009</c:v>
                </c:pt>
                <c:pt idx="1176">
                  <c:v>77.757268750000009</c:v>
                </c:pt>
                <c:pt idx="1177">
                  <c:v>77.758346250000017</c:v>
                </c:pt>
                <c:pt idx="1178">
                  <c:v>77.75750687499999</c:v>
                </c:pt>
                <c:pt idx="1179">
                  <c:v>77.755440624999991</c:v>
                </c:pt>
                <c:pt idx="1180">
                  <c:v>77.75792125000001</c:v>
                </c:pt>
                <c:pt idx="1181">
                  <c:v>77.757151875000005</c:v>
                </c:pt>
                <c:pt idx="1182">
                  <c:v>77.755995624999997</c:v>
                </c:pt>
                <c:pt idx="1183">
                  <c:v>77.755976874999988</c:v>
                </c:pt>
                <c:pt idx="1184">
                  <c:v>77.752983749999999</c:v>
                </c:pt>
                <c:pt idx="1185">
                  <c:v>77.750558124999998</c:v>
                </c:pt>
                <c:pt idx="1186">
                  <c:v>77.750381875000016</c:v>
                </c:pt>
                <c:pt idx="1187">
                  <c:v>77.745835</c:v>
                </c:pt>
                <c:pt idx="1188">
                  <c:v>77.741553749999994</c:v>
                </c:pt>
                <c:pt idx="1189">
                  <c:v>77.743289375000003</c:v>
                </c:pt>
                <c:pt idx="1190">
                  <c:v>77.743176250000005</c:v>
                </c:pt>
                <c:pt idx="1191">
                  <c:v>77.744359375000002</c:v>
                </c:pt>
                <c:pt idx="1192">
                  <c:v>77.743213749999981</c:v>
                </c:pt>
                <c:pt idx="1193">
                  <c:v>77.738933749999987</c:v>
                </c:pt>
                <c:pt idx="1194">
                  <c:v>77.737177499999987</c:v>
                </c:pt>
                <c:pt idx="1195">
                  <c:v>77.736233749999982</c:v>
                </c:pt>
                <c:pt idx="1196">
                  <c:v>77.735584999999986</c:v>
                </c:pt>
                <c:pt idx="1197">
                  <c:v>77.735213124999987</c:v>
                </c:pt>
                <c:pt idx="1198">
                  <c:v>77.736147499999987</c:v>
                </c:pt>
                <c:pt idx="1199">
                  <c:v>77.735428749999997</c:v>
                </c:pt>
                <c:pt idx="1200">
                  <c:v>77.737528124999997</c:v>
                </c:pt>
                <c:pt idx="1201">
                  <c:v>77.736865000000009</c:v>
                </c:pt>
                <c:pt idx="1202">
                  <c:v>77.736296875000022</c:v>
                </c:pt>
                <c:pt idx="1203">
                  <c:v>77.738348750000014</c:v>
                </c:pt>
                <c:pt idx="1204">
                  <c:v>77.739331250000006</c:v>
                </c:pt>
                <c:pt idx="1205">
                  <c:v>77.739000000000019</c:v>
                </c:pt>
                <c:pt idx="1206">
                  <c:v>77.737334375000017</c:v>
                </c:pt>
                <c:pt idx="1207">
                  <c:v>77.734626250000005</c:v>
                </c:pt>
                <c:pt idx="1208">
                  <c:v>77.732816249999999</c:v>
                </c:pt>
                <c:pt idx="1209">
                  <c:v>77.735798750000001</c:v>
                </c:pt>
                <c:pt idx="1210">
                  <c:v>77.73623624999999</c:v>
                </c:pt>
                <c:pt idx="1211">
                  <c:v>77.736572499999994</c:v>
                </c:pt>
                <c:pt idx="1212">
                  <c:v>77.737193750000003</c:v>
                </c:pt>
                <c:pt idx="1213">
                  <c:v>77.735857500000009</c:v>
                </c:pt>
                <c:pt idx="1214">
                  <c:v>77.734842499999999</c:v>
                </c:pt>
                <c:pt idx="1215">
                  <c:v>77.735595000000004</c:v>
                </c:pt>
                <c:pt idx="1216">
                  <c:v>77.73272</c:v>
                </c:pt>
                <c:pt idx="1217">
                  <c:v>77.732499375000003</c:v>
                </c:pt>
                <c:pt idx="1218">
                  <c:v>77.735330000000005</c:v>
                </c:pt>
                <c:pt idx="1219">
                  <c:v>77.733476874999994</c:v>
                </c:pt>
                <c:pt idx="1220">
                  <c:v>77.737849999999995</c:v>
                </c:pt>
                <c:pt idx="1221">
                  <c:v>77.731556250000011</c:v>
                </c:pt>
                <c:pt idx="1222">
                  <c:v>77.732911250000015</c:v>
                </c:pt>
                <c:pt idx="1223">
                  <c:v>77.73236</c:v>
                </c:pt>
                <c:pt idx="1224">
                  <c:v>77.732701249999991</c:v>
                </c:pt>
                <c:pt idx="1225">
                  <c:v>77.732934999999998</c:v>
                </c:pt>
                <c:pt idx="1226">
                  <c:v>77.733098124999998</c:v>
                </c:pt>
                <c:pt idx="1227">
                  <c:v>77.730885624999999</c:v>
                </c:pt>
                <c:pt idx="1228">
                  <c:v>77.728705625000003</c:v>
                </c:pt>
                <c:pt idx="1229">
                  <c:v>77.730548124999999</c:v>
                </c:pt>
                <c:pt idx="1230">
                  <c:v>77.732084374999999</c:v>
                </c:pt>
                <c:pt idx="1231">
                  <c:v>77.732688749999994</c:v>
                </c:pt>
                <c:pt idx="1232">
                  <c:v>77.734043749999998</c:v>
                </c:pt>
                <c:pt idx="1233">
                  <c:v>77.735993124999993</c:v>
                </c:pt>
                <c:pt idx="1234">
                  <c:v>77.73475375000001</c:v>
                </c:pt>
                <c:pt idx="1235">
                  <c:v>77.730631875</c:v>
                </c:pt>
                <c:pt idx="1236">
                  <c:v>77.725656874999999</c:v>
                </c:pt>
                <c:pt idx="1237">
                  <c:v>77.727880625000012</c:v>
                </c:pt>
                <c:pt idx="1238">
                  <c:v>77.728710625000005</c:v>
                </c:pt>
                <c:pt idx="1239">
                  <c:v>77.728348750000009</c:v>
                </c:pt>
                <c:pt idx="1240">
                  <c:v>77.726661875000005</c:v>
                </c:pt>
                <c:pt idx="1241">
                  <c:v>77.723886875000005</c:v>
                </c:pt>
                <c:pt idx="1242">
                  <c:v>77.720425625000004</c:v>
                </c:pt>
                <c:pt idx="1243">
                  <c:v>77.722464375000001</c:v>
                </c:pt>
                <c:pt idx="1244">
                  <c:v>77.724471250000008</c:v>
                </c:pt>
                <c:pt idx="1245">
                  <c:v>77.722811250000007</c:v>
                </c:pt>
                <c:pt idx="1246">
                  <c:v>77.721265000000002</c:v>
                </c:pt>
                <c:pt idx="1247">
                  <c:v>77.722828750000005</c:v>
                </c:pt>
                <c:pt idx="1248">
                  <c:v>77.723116875000002</c:v>
                </c:pt>
                <c:pt idx="1249">
                  <c:v>77.722561875000011</c:v>
                </c:pt>
                <c:pt idx="1250">
                  <c:v>77.720263125000002</c:v>
                </c:pt>
                <c:pt idx="1251">
                  <c:v>77.72573687500001</c:v>
                </c:pt>
                <c:pt idx="1252">
                  <c:v>77.726168125000001</c:v>
                </c:pt>
                <c:pt idx="1253">
                  <c:v>77.726978750000001</c:v>
                </c:pt>
                <c:pt idx="1254">
                  <c:v>77.725989374999997</c:v>
                </c:pt>
                <c:pt idx="1255">
                  <c:v>77.726780625000004</c:v>
                </c:pt>
                <c:pt idx="1256">
                  <c:v>77.727580625000016</c:v>
                </c:pt>
                <c:pt idx="1257">
                  <c:v>77.730345000000014</c:v>
                </c:pt>
                <c:pt idx="1258">
                  <c:v>77.731891250000004</c:v>
                </c:pt>
                <c:pt idx="1259">
                  <c:v>77.730613750000003</c:v>
                </c:pt>
                <c:pt idx="1260">
                  <c:v>77.729079374999998</c:v>
                </c:pt>
                <c:pt idx="1261">
                  <c:v>77.726709374999984</c:v>
                </c:pt>
                <c:pt idx="1262">
                  <c:v>77.726793749999999</c:v>
                </c:pt>
                <c:pt idx="1263">
                  <c:v>77.725985000000009</c:v>
                </c:pt>
                <c:pt idx="1264">
                  <c:v>77.728645625000013</c:v>
                </c:pt>
                <c:pt idx="1265">
                  <c:v>77.727851250000015</c:v>
                </c:pt>
                <c:pt idx="1266">
                  <c:v>77.728446875000003</c:v>
                </c:pt>
                <c:pt idx="1267">
                  <c:v>77.725111250000012</c:v>
                </c:pt>
                <c:pt idx="1268">
                  <c:v>77.725496875000005</c:v>
                </c:pt>
                <c:pt idx="1269">
                  <c:v>77.72587750000001</c:v>
                </c:pt>
                <c:pt idx="1270">
                  <c:v>77.725404374999997</c:v>
                </c:pt>
                <c:pt idx="1271">
                  <c:v>77.726476250000005</c:v>
                </c:pt>
                <c:pt idx="1272">
                  <c:v>77.728411874999992</c:v>
                </c:pt>
                <c:pt idx="1273">
                  <c:v>77.728543124999987</c:v>
                </c:pt>
                <c:pt idx="1274">
                  <c:v>77.729706249999992</c:v>
                </c:pt>
                <c:pt idx="1275">
                  <c:v>77.733838125000005</c:v>
                </c:pt>
                <c:pt idx="1276">
                  <c:v>77.732177500000006</c:v>
                </c:pt>
                <c:pt idx="1277">
                  <c:v>77.73550625</c:v>
                </c:pt>
                <c:pt idx="1278">
                  <c:v>77.734963124999993</c:v>
                </c:pt>
                <c:pt idx="1279">
                  <c:v>77.735420000000005</c:v>
                </c:pt>
                <c:pt idx="1280">
                  <c:v>77.733041249999999</c:v>
                </c:pt>
                <c:pt idx="1281">
                  <c:v>77.730336875000006</c:v>
                </c:pt>
                <c:pt idx="1282">
                  <c:v>77.73102187500001</c:v>
                </c:pt>
                <c:pt idx="1283">
                  <c:v>77.735786250000004</c:v>
                </c:pt>
                <c:pt idx="1284">
                  <c:v>77.737316874999991</c:v>
                </c:pt>
                <c:pt idx="1285">
                  <c:v>77.738299374999997</c:v>
                </c:pt>
                <c:pt idx="1286">
                  <c:v>77.737480624999989</c:v>
                </c:pt>
                <c:pt idx="1287">
                  <c:v>77.736041874999984</c:v>
                </c:pt>
                <c:pt idx="1288">
                  <c:v>77.735919374999995</c:v>
                </c:pt>
                <c:pt idx="1289">
                  <c:v>77.736636875000002</c:v>
                </c:pt>
                <c:pt idx="1290">
                  <c:v>77.736507500000016</c:v>
                </c:pt>
                <c:pt idx="1291">
                  <c:v>77.734512500000022</c:v>
                </c:pt>
                <c:pt idx="1292">
                  <c:v>77.73186812500002</c:v>
                </c:pt>
                <c:pt idx="1293">
                  <c:v>77.732003750000018</c:v>
                </c:pt>
                <c:pt idx="1294">
                  <c:v>77.731648750000005</c:v>
                </c:pt>
                <c:pt idx="1295">
                  <c:v>77.73151812499998</c:v>
                </c:pt>
                <c:pt idx="1296">
                  <c:v>77.732515624999991</c:v>
                </c:pt>
                <c:pt idx="1297">
                  <c:v>77.733459374999995</c:v>
                </c:pt>
                <c:pt idx="1298">
                  <c:v>77.733764999999991</c:v>
                </c:pt>
                <c:pt idx="1299">
                  <c:v>77.730113125000003</c:v>
                </c:pt>
                <c:pt idx="1300">
                  <c:v>77.727903749999996</c:v>
                </c:pt>
                <c:pt idx="1301">
                  <c:v>77.725746250000014</c:v>
                </c:pt>
                <c:pt idx="1302">
                  <c:v>77.727051875000001</c:v>
                </c:pt>
                <c:pt idx="1303">
                  <c:v>77.727400625000001</c:v>
                </c:pt>
                <c:pt idx="1304">
                  <c:v>77.725821249999996</c:v>
                </c:pt>
                <c:pt idx="1305">
                  <c:v>77.725659374999992</c:v>
                </c:pt>
                <c:pt idx="1306">
                  <c:v>77.724845000000002</c:v>
                </c:pt>
                <c:pt idx="1307">
                  <c:v>77.72281562500001</c:v>
                </c:pt>
                <c:pt idx="1308">
                  <c:v>77.725178749999998</c:v>
                </c:pt>
                <c:pt idx="1309">
                  <c:v>77.726533124999989</c:v>
                </c:pt>
                <c:pt idx="1310">
                  <c:v>77.73010687499999</c:v>
                </c:pt>
                <c:pt idx="1311">
                  <c:v>77.729106250000001</c:v>
                </c:pt>
                <c:pt idx="1312">
                  <c:v>77.72586625000001</c:v>
                </c:pt>
                <c:pt idx="1313">
                  <c:v>77.723131249999994</c:v>
                </c:pt>
                <c:pt idx="1314">
                  <c:v>77.722573124999997</c:v>
                </c:pt>
                <c:pt idx="1315">
                  <c:v>77.72290375</c:v>
                </c:pt>
                <c:pt idx="1316">
                  <c:v>77.722628749999984</c:v>
                </c:pt>
                <c:pt idx="1317">
                  <c:v>77.722483749999995</c:v>
                </c:pt>
                <c:pt idx="1318">
                  <c:v>77.721453750000009</c:v>
                </c:pt>
                <c:pt idx="1319">
                  <c:v>77.720641250000014</c:v>
                </c:pt>
                <c:pt idx="1320">
                  <c:v>77.719595000000012</c:v>
                </c:pt>
                <c:pt idx="1321">
                  <c:v>77.717905625000014</c:v>
                </c:pt>
                <c:pt idx="1322">
                  <c:v>77.717268125000018</c:v>
                </c:pt>
                <c:pt idx="1323">
                  <c:v>77.716615625000017</c:v>
                </c:pt>
                <c:pt idx="1324">
                  <c:v>77.717663125000016</c:v>
                </c:pt>
                <c:pt idx="1325">
                  <c:v>77.714484374999998</c:v>
                </c:pt>
                <c:pt idx="1326">
                  <c:v>77.710427499999994</c:v>
                </c:pt>
                <c:pt idx="1327">
                  <c:v>77.710275624999994</c:v>
                </c:pt>
                <c:pt idx="1328">
                  <c:v>77.711288124999996</c:v>
                </c:pt>
                <c:pt idx="1329">
                  <c:v>77.715370000000007</c:v>
                </c:pt>
                <c:pt idx="1330">
                  <c:v>77.716383125000007</c:v>
                </c:pt>
                <c:pt idx="1331">
                  <c:v>77.717721875000009</c:v>
                </c:pt>
                <c:pt idx="1332">
                  <c:v>77.717496874999981</c:v>
                </c:pt>
                <c:pt idx="1333">
                  <c:v>77.717179999999999</c:v>
                </c:pt>
                <c:pt idx="1334">
                  <c:v>77.718529374999989</c:v>
                </c:pt>
                <c:pt idx="1335">
                  <c:v>77.718489375000004</c:v>
                </c:pt>
                <c:pt idx="1336">
                  <c:v>77.719741250000013</c:v>
                </c:pt>
                <c:pt idx="1337">
                  <c:v>77.720672500000006</c:v>
                </c:pt>
                <c:pt idx="1338">
                  <c:v>77.722112499999994</c:v>
                </c:pt>
                <c:pt idx="1339">
                  <c:v>77.722808749999999</c:v>
                </c:pt>
                <c:pt idx="1340">
                  <c:v>77.721698125000003</c:v>
                </c:pt>
                <c:pt idx="1341">
                  <c:v>77.723219374999999</c:v>
                </c:pt>
                <c:pt idx="1342">
                  <c:v>77.72377250000001</c:v>
                </c:pt>
                <c:pt idx="1343">
                  <c:v>77.722003125000001</c:v>
                </c:pt>
                <c:pt idx="1344">
                  <c:v>77.719727499999991</c:v>
                </c:pt>
                <c:pt idx="1345">
                  <c:v>77.721155624999994</c:v>
                </c:pt>
                <c:pt idx="1346">
                  <c:v>77.720894999999999</c:v>
                </c:pt>
                <c:pt idx="1347">
                  <c:v>77.723010624999986</c:v>
                </c:pt>
                <c:pt idx="1348">
                  <c:v>77.725718750000013</c:v>
                </c:pt>
                <c:pt idx="1349">
                  <c:v>77.727050625000018</c:v>
                </c:pt>
                <c:pt idx="1350">
                  <c:v>77.726833750000011</c:v>
                </c:pt>
                <c:pt idx="1351">
                  <c:v>77.727839375000016</c:v>
                </c:pt>
                <c:pt idx="1352">
                  <c:v>77.729262500000004</c:v>
                </c:pt>
                <c:pt idx="1353">
                  <c:v>77.732161250000004</c:v>
                </c:pt>
                <c:pt idx="1354">
                  <c:v>77.731825000000001</c:v>
                </c:pt>
                <c:pt idx="1355">
                  <c:v>77.732412499999995</c:v>
                </c:pt>
                <c:pt idx="1356">
                  <c:v>77.735941874999995</c:v>
                </c:pt>
                <c:pt idx="1357">
                  <c:v>77.735431874999989</c:v>
                </c:pt>
                <c:pt idx="1358">
                  <c:v>77.736025624999996</c:v>
                </c:pt>
                <c:pt idx="1359">
                  <c:v>77.740416874999994</c:v>
                </c:pt>
                <c:pt idx="1360">
                  <c:v>77.743995625000011</c:v>
                </c:pt>
                <c:pt idx="1361">
                  <c:v>77.742919999999984</c:v>
                </c:pt>
                <c:pt idx="1362">
                  <c:v>77.742607499999991</c:v>
                </c:pt>
                <c:pt idx="1363">
                  <c:v>77.737837499999998</c:v>
                </c:pt>
                <c:pt idx="1364">
                  <c:v>77.735096874999996</c:v>
                </c:pt>
                <c:pt idx="1365">
                  <c:v>77.735593124999994</c:v>
                </c:pt>
                <c:pt idx="1366">
                  <c:v>77.734953124999976</c:v>
                </c:pt>
                <c:pt idx="1367">
                  <c:v>77.733685624999978</c:v>
                </c:pt>
                <c:pt idx="1368">
                  <c:v>77.732936874999979</c:v>
                </c:pt>
                <c:pt idx="1369">
                  <c:v>77.731248749999978</c:v>
                </c:pt>
                <c:pt idx="1370">
                  <c:v>77.733203124999989</c:v>
                </c:pt>
                <c:pt idx="1371">
                  <c:v>77.735189999999989</c:v>
                </c:pt>
                <c:pt idx="1372">
                  <c:v>77.731692499999994</c:v>
                </c:pt>
                <c:pt idx="1373">
                  <c:v>77.731909375000015</c:v>
                </c:pt>
                <c:pt idx="1374">
                  <c:v>77.732111875000001</c:v>
                </c:pt>
                <c:pt idx="1375">
                  <c:v>77.728525625000003</c:v>
                </c:pt>
                <c:pt idx="1376">
                  <c:v>77.728737500000008</c:v>
                </c:pt>
                <c:pt idx="1377">
                  <c:v>77.727904999999993</c:v>
                </c:pt>
                <c:pt idx="1378">
                  <c:v>77.727476874999994</c:v>
                </c:pt>
                <c:pt idx="1379">
                  <c:v>77.731913750000004</c:v>
                </c:pt>
                <c:pt idx="1380">
                  <c:v>77.733220625000001</c:v>
                </c:pt>
                <c:pt idx="1381">
                  <c:v>77.733756875000012</c:v>
                </c:pt>
                <c:pt idx="1382">
                  <c:v>77.738633125000021</c:v>
                </c:pt>
                <c:pt idx="1383">
                  <c:v>77.739569375000016</c:v>
                </c:pt>
                <c:pt idx="1384">
                  <c:v>77.738743125000013</c:v>
                </c:pt>
                <c:pt idx="1385">
                  <c:v>77.737562500000024</c:v>
                </c:pt>
                <c:pt idx="1386">
                  <c:v>77.737455625000024</c:v>
                </c:pt>
                <c:pt idx="1387">
                  <c:v>77.736204375</c:v>
                </c:pt>
                <c:pt idx="1388">
                  <c:v>77.739467500000003</c:v>
                </c:pt>
                <c:pt idx="1389">
                  <c:v>77.740584374999997</c:v>
                </c:pt>
                <c:pt idx="1390">
                  <c:v>77.741813124999993</c:v>
                </c:pt>
                <c:pt idx="1391">
                  <c:v>77.742892500000011</c:v>
                </c:pt>
                <c:pt idx="1392">
                  <c:v>77.743044374999982</c:v>
                </c:pt>
                <c:pt idx="1393">
                  <c:v>77.743481250000002</c:v>
                </c:pt>
                <c:pt idx="1394">
                  <c:v>77.745602500000004</c:v>
                </c:pt>
                <c:pt idx="1395">
                  <c:v>77.744058750000008</c:v>
                </c:pt>
                <c:pt idx="1396">
                  <c:v>77.744836875000004</c:v>
                </c:pt>
                <c:pt idx="1397">
                  <c:v>77.742432500000007</c:v>
                </c:pt>
                <c:pt idx="1398">
                  <c:v>77.737277500000005</c:v>
                </c:pt>
                <c:pt idx="1399">
                  <c:v>77.736624375000005</c:v>
                </c:pt>
                <c:pt idx="1400">
                  <c:v>77.736865000000009</c:v>
                </c:pt>
                <c:pt idx="1401">
                  <c:v>77.735961249999988</c:v>
                </c:pt>
                <c:pt idx="1402">
                  <c:v>77.733606874999992</c:v>
                </c:pt>
                <c:pt idx="1403">
                  <c:v>77.734581875000003</c:v>
                </c:pt>
                <c:pt idx="1404">
                  <c:v>77.733308124999994</c:v>
                </c:pt>
                <c:pt idx="1405">
                  <c:v>77.732239374999978</c:v>
                </c:pt>
                <c:pt idx="1406">
                  <c:v>77.730966874999979</c:v>
                </c:pt>
                <c:pt idx="1407">
                  <c:v>77.731563999999977</c:v>
                </c:pt>
                <c:pt idx="1408">
                  <c:v>77.731026428571425</c:v>
                </c:pt>
                <c:pt idx="1409">
                  <c:v>77.731153846153845</c:v>
                </c:pt>
                <c:pt idx="1410">
                  <c:v>77.72923999999999</c:v>
                </c:pt>
                <c:pt idx="1411">
                  <c:v>77.727388181818185</c:v>
                </c:pt>
                <c:pt idx="1412">
                  <c:v>77.724666999999997</c:v>
                </c:pt>
                <c:pt idx="1413">
                  <c:v>77.726932222222231</c:v>
                </c:pt>
                <c:pt idx="1414">
                  <c:v>77.727969999999999</c:v>
                </c:pt>
                <c:pt idx="1415">
                  <c:v>77.729240000000004</c:v>
                </c:pt>
                <c:pt idx="1416">
                  <c:v>77.730231666666668</c:v>
                </c:pt>
                <c:pt idx="1417">
                  <c:v>77.731788000000009</c:v>
                </c:pt>
                <c:pt idx="1418">
                  <c:v>77.735550000000003</c:v>
                </c:pt>
                <c:pt idx="1419">
                  <c:v>77.729263333333336</c:v>
                </c:pt>
                <c:pt idx="1420">
                  <c:v>77.72757</c:v>
                </c:pt>
                <c:pt idx="1421">
                  <c:v>77.71996</c:v>
                </c:pt>
              </c:numCache>
            </c:numRef>
          </c:yVal>
          <c:smooth val="1"/>
          <c:extLst xmlns:c15="http://schemas.microsoft.com/office/drawing/2012/chart">
            <c:ext xmlns:c16="http://schemas.microsoft.com/office/drawing/2014/chart" uri="{C3380CC4-5D6E-409C-BE32-E72D297353CC}">
              <c16:uniqueId val="{00000001-5195-45BD-B3AB-520BA7D7A067}"/>
            </c:ext>
          </c:extLst>
        </c:ser>
        <c:dLbls>
          <c:showLegendKey val="0"/>
          <c:showVal val="0"/>
          <c:showCatName val="0"/>
          <c:showSerName val="0"/>
          <c:showPercent val="0"/>
          <c:showBubbleSize val="0"/>
        </c:dLbls>
        <c:axId val="738114944"/>
        <c:axId val="738375168"/>
        <c:extLst/>
      </c:scatterChart>
      <c:scatterChart>
        <c:scatterStyle val="smoothMarker"/>
        <c:varyColors val="0"/>
        <c:ser>
          <c:idx val="3"/>
          <c:order val="2"/>
          <c:tx>
            <c:strRef>
              <c:f>'Derivatve &amp; rolling ave 100 KHz'!$S$5</c:f>
              <c:strCache>
                <c:ptCount val="1"/>
                <c:pt idx="0">
                  <c:v>1st derivative</c:v>
                </c:pt>
              </c:strCache>
            </c:strRef>
          </c:tx>
          <c:spPr>
            <a:ln w="12700">
              <a:solidFill>
                <a:schemeClr val="tx1">
                  <a:lumMod val="95000"/>
                  <a:lumOff val="5000"/>
                </a:schemeClr>
              </a:solidFill>
            </a:ln>
          </c:spPr>
          <c:marker>
            <c:symbol val="none"/>
          </c:marker>
          <c:xVal>
            <c:numRef>
              <c:f>'Derivatve &amp; rolling ave 100 KHz'!$P$6:$P$4000</c:f>
              <c:numCache>
                <c:formatCode>0.00</c:formatCode>
                <c:ptCount val="3995"/>
                <c:pt idx="0">
                  <c:v>43.998999999999995</c:v>
                </c:pt>
                <c:pt idx="1">
                  <c:v>44.031999999999996</c:v>
                </c:pt>
                <c:pt idx="2">
                  <c:v>44.064999999999998</c:v>
                </c:pt>
                <c:pt idx="3">
                  <c:v>44.099000000000004</c:v>
                </c:pt>
                <c:pt idx="4">
                  <c:v>44.132000000000005</c:v>
                </c:pt>
                <c:pt idx="5">
                  <c:v>44.165000000000006</c:v>
                </c:pt>
                <c:pt idx="6">
                  <c:v>44.198999999999998</c:v>
                </c:pt>
                <c:pt idx="7">
                  <c:v>44.231999999999999</c:v>
                </c:pt>
                <c:pt idx="8">
                  <c:v>44.265000000000001</c:v>
                </c:pt>
                <c:pt idx="9">
                  <c:v>44.299000000000007</c:v>
                </c:pt>
                <c:pt idx="10">
                  <c:v>44.331999999999994</c:v>
                </c:pt>
                <c:pt idx="11">
                  <c:v>44.364999999999995</c:v>
                </c:pt>
                <c:pt idx="12">
                  <c:v>44.399000000000001</c:v>
                </c:pt>
                <c:pt idx="13">
                  <c:v>44.432000000000002</c:v>
                </c:pt>
                <c:pt idx="14">
                  <c:v>44.465000000000003</c:v>
                </c:pt>
                <c:pt idx="15">
                  <c:v>44.498999999999995</c:v>
                </c:pt>
                <c:pt idx="16">
                  <c:v>44.531999999999996</c:v>
                </c:pt>
                <c:pt idx="17">
                  <c:v>44.564999999999998</c:v>
                </c:pt>
                <c:pt idx="18">
                  <c:v>44.599000000000004</c:v>
                </c:pt>
                <c:pt idx="19">
                  <c:v>44.632000000000005</c:v>
                </c:pt>
                <c:pt idx="20">
                  <c:v>44.665000000000006</c:v>
                </c:pt>
                <c:pt idx="21">
                  <c:v>44.698999999999998</c:v>
                </c:pt>
                <c:pt idx="22">
                  <c:v>44.731999999999999</c:v>
                </c:pt>
                <c:pt idx="23">
                  <c:v>44.765000000000001</c:v>
                </c:pt>
                <c:pt idx="24">
                  <c:v>44.799000000000007</c:v>
                </c:pt>
                <c:pt idx="25">
                  <c:v>44.831999999999994</c:v>
                </c:pt>
                <c:pt idx="26">
                  <c:v>44.864999999999995</c:v>
                </c:pt>
                <c:pt idx="27">
                  <c:v>44.899000000000001</c:v>
                </c:pt>
                <c:pt idx="28">
                  <c:v>44.932000000000002</c:v>
                </c:pt>
                <c:pt idx="29">
                  <c:v>44.965000000000003</c:v>
                </c:pt>
                <c:pt idx="30">
                  <c:v>44.998999999999995</c:v>
                </c:pt>
                <c:pt idx="31">
                  <c:v>45.031999999999996</c:v>
                </c:pt>
                <c:pt idx="32">
                  <c:v>45.064999999999998</c:v>
                </c:pt>
                <c:pt idx="33">
                  <c:v>45.099000000000004</c:v>
                </c:pt>
                <c:pt idx="34">
                  <c:v>45.132000000000005</c:v>
                </c:pt>
                <c:pt idx="35">
                  <c:v>45.165000000000006</c:v>
                </c:pt>
                <c:pt idx="36">
                  <c:v>45.198999999999998</c:v>
                </c:pt>
                <c:pt idx="37">
                  <c:v>45.231999999999999</c:v>
                </c:pt>
                <c:pt idx="38">
                  <c:v>45.265000000000001</c:v>
                </c:pt>
                <c:pt idx="39">
                  <c:v>45.299000000000007</c:v>
                </c:pt>
                <c:pt idx="40">
                  <c:v>45.331999999999994</c:v>
                </c:pt>
                <c:pt idx="41">
                  <c:v>45.364999999999995</c:v>
                </c:pt>
                <c:pt idx="42">
                  <c:v>45.399000000000001</c:v>
                </c:pt>
                <c:pt idx="43">
                  <c:v>45.432000000000002</c:v>
                </c:pt>
                <c:pt idx="44">
                  <c:v>45.465000000000003</c:v>
                </c:pt>
                <c:pt idx="45">
                  <c:v>45.498999999999995</c:v>
                </c:pt>
                <c:pt idx="46">
                  <c:v>45.531999999999996</c:v>
                </c:pt>
                <c:pt idx="47">
                  <c:v>45.564999999999998</c:v>
                </c:pt>
                <c:pt idx="48">
                  <c:v>45.599000000000004</c:v>
                </c:pt>
                <c:pt idx="49">
                  <c:v>45.632000000000005</c:v>
                </c:pt>
                <c:pt idx="50">
                  <c:v>45.665000000000006</c:v>
                </c:pt>
                <c:pt idx="51">
                  <c:v>45.698999999999998</c:v>
                </c:pt>
                <c:pt idx="52">
                  <c:v>45.731999999999999</c:v>
                </c:pt>
                <c:pt idx="53">
                  <c:v>45.765000000000001</c:v>
                </c:pt>
                <c:pt idx="54">
                  <c:v>45.799000000000007</c:v>
                </c:pt>
                <c:pt idx="55">
                  <c:v>45.831999999999994</c:v>
                </c:pt>
                <c:pt idx="56">
                  <c:v>45.864999999999995</c:v>
                </c:pt>
                <c:pt idx="57">
                  <c:v>45.899000000000001</c:v>
                </c:pt>
                <c:pt idx="58">
                  <c:v>45.932000000000002</c:v>
                </c:pt>
                <c:pt idx="59">
                  <c:v>45.965000000000003</c:v>
                </c:pt>
                <c:pt idx="60">
                  <c:v>45.998000000000005</c:v>
                </c:pt>
                <c:pt idx="61">
                  <c:v>46.031999999999996</c:v>
                </c:pt>
                <c:pt idx="62">
                  <c:v>46.064999999999998</c:v>
                </c:pt>
                <c:pt idx="63">
                  <c:v>46.099000000000004</c:v>
                </c:pt>
                <c:pt idx="64">
                  <c:v>46.132000000000005</c:v>
                </c:pt>
                <c:pt idx="65">
                  <c:v>46.165000000000006</c:v>
                </c:pt>
                <c:pt idx="66">
                  <c:v>46.198999999999998</c:v>
                </c:pt>
                <c:pt idx="67">
                  <c:v>46.231999999999999</c:v>
                </c:pt>
                <c:pt idx="68">
                  <c:v>46.265000000000001</c:v>
                </c:pt>
                <c:pt idx="69">
                  <c:v>46.298000000000002</c:v>
                </c:pt>
                <c:pt idx="70">
                  <c:v>46.331999999999994</c:v>
                </c:pt>
                <c:pt idx="71">
                  <c:v>46.364999999999995</c:v>
                </c:pt>
                <c:pt idx="72">
                  <c:v>46.399000000000001</c:v>
                </c:pt>
                <c:pt idx="73">
                  <c:v>46.432000000000002</c:v>
                </c:pt>
                <c:pt idx="74">
                  <c:v>46.465000000000003</c:v>
                </c:pt>
                <c:pt idx="75">
                  <c:v>46.498000000000005</c:v>
                </c:pt>
                <c:pt idx="76">
                  <c:v>46.531999999999996</c:v>
                </c:pt>
                <c:pt idx="77">
                  <c:v>46.564999999999998</c:v>
                </c:pt>
                <c:pt idx="78">
                  <c:v>46.599000000000004</c:v>
                </c:pt>
                <c:pt idx="79">
                  <c:v>46.632000000000005</c:v>
                </c:pt>
                <c:pt idx="80">
                  <c:v>46.665000000000006</c:v>
                </c:pt>
                <c:pt idx="81">
                  <c:v>46.698999999999998</c:v>
                </c:pt>
                <c:pt idx="82">
                  <c:v>46.731999999999999</c:v>
                </c:pt>
                <c:pt idx="83">
                  <c:v>46.765000000000001</c:v>
                </c:pt>
                <c:pt idx="84">
                  <c:v>46.798000000000002</c:v>
                </c:pt>
                <c:pt idx="85">
                  <c:v>46.831999999999994</c:v>
                </c:pt>
                <c:pt idx="86">
                  <c:v>46.864999999999995</c:v>
                </c:pt>
                <c:pt idx="87">
                  <c:v>46.899000000000001</c:v>
                </c:pt>
                <c:pt idx="88">
                  <c:v>46.932000000000002</c:v>
                </c:pt>
                <c:pt idx="89">
                  <c:v>46.965000000000003</c:v>
                </c:pt>
                <c:pt idx="90">
                  <c:v>46.998000000000005</c:v>
                </c:pt>
                <c:pt idx="91">
                  <c:v>47.031999999999996</c:v>
                </c:pt>
                <c:pt idx="92">
                  <c:v>47.064999999999998</c:v>
                </c:pt>
                <c:pt idx="93">
                  <c:v>47.099000000000004</c:v>
                </c:pt>
                <c:pt idx="94">
                  <c:v>47.132000000000005</c:v>
                </c:pt>
                <c:pt idx="95">
                  <c:v>47.165000000000006</c:v>
                </c:pt>
                <c:pt idx="96">
                  <c:v>47.198999999999998</c:v>
                </c:pt>
                <c:pt idx="97">
                  <c:v>47.231999999999999</c:v>
                </c:pt>
                <c:pt idx="98">
                  <c:v>47.265000000000001</c:v>
                </c:pt>
                <c:pt idx="99">
                  <c:v>47.298000000000002</c:v>
                </c:pt>
                <c:pt idx="100">
                  <c:v>47.331999999999994</c:v>
                </c:pt>
                <c:pt idx="101">
                  <c:v>47.364999999999995</c:v>
                </c:pt>
                <c:pt idx="102">
                  <c:v>47.399000000000001</c:v>
                </c:pt>
                <c:pt idx="103">
                  <c:v>47.432000000000002</c:v>
                </c:pt>
                <c:pt idx="104">
                  <c:v>47.465000000000003</c:v>
                </c:pt>
                <c:pt idx="105">
                  <c:v>47.498000000000005</c:v>
                </c:pt>
                <c:pt idx="106">
                  <c:v>47.531999999999996</c:v>
                </c:pt>
                <c:pt idx="107">
                  <c:v>47.564999999999998</c:v>
                </c:pt>
                <c:pt idx="108">
                  <c:v>47.599000000000004</c:v>
                </c:pt>
                <c:pt idx="109">
                  <c:v>47.632000000000005</c:v>
                </c:pt>
                <c:pt idx="110">
                  <c:v>47.665000000000006</c:v>
                </c:pt>
                <c:pt idx="111">
                  <c:v>47.698999999999998</c:v>
                </c:pt>
                <c:pt idx="112">
                  <c:v>47.731999999999999</c:v>
                </c:pt>
                <c:pt idx="113">
                  <c:v>47.765000000000001</c:v>
                </c:pt>
                <c:pt idx="114">
                  <c:v>47.798000000000002</c:v>
                </c:pt>
                <c:pt idx="115">
                  <c:v>47.831999999999994</c:v>
                </c:pt>
                <c:pt idx="116">
                  <c:v>47.864999999999995</c:v>
                </c:pt>
                <c:pt idx="117">
                  <c:v>47.899000000000001</c:v>
                </c:pt>
                <c:pt idx="118">
                  <c:v>47.932000000000002</c:v>
                </c:pt>
                <c:pt idx="119">
                  <c:v>47.965000000000003</c:v>
                </c:pt>
                <c:pt idx="120">
                  <c:v>47.998000000000005</c:v>
                </c:pt>
                <c:pt idx="121">
                  <c:v>48.031999999999996</c:v>
                </c:pt>
                <c:pt idx="122">
                  <c:v>48.064999999999998</c:v>
                </c:pt>
                <c:pt idx="123">
                  <c:v>48.099000000000004</c:v>
                </c:pt>
                <c:pt idx="124">
                  <c:v>48.132000000000005</c:v>
                </c:pt>
                <c:pt idx="125">
                  <c:v>48.165000000000006</c:v>
                </c:pt>
                <c:pt idx="126">
                  <c:v>48.198999999999998</c:v>
                </c:pt>
                <c:pt idx="127">
                  <c:v>48.231999999999999</c:v>
                </c:pt>
                <c:pt idx="128">
                  <c:v>48.265000000000001</c:v>
                </c:pt>
                <c:pt idx="129">
                  <c:v>48.298000000000002</c:v>
                </c:pt>
                <c:pt idx="130">
                  <c:v>48.331999999999994</c:v>
                </c:pt>
                <c:pt idx="131">
                  <c:v>48.364999999999995</c:v>
                </c:pt>
                <c:pt idx="132">
                  <c:v>48.399000000000001</c:v>
                </c:pt>
                <c:pt idx="133">
                  <c:v>48.432000000000002</c:v>
                </c:pt>
                <c:pt idx="134">
                  <c:v>48.465000000000003</c:v>
                </c:pt>
                <c:pt idx="135">
                  <c:v>48.498000000000005</c:v>
                </c:pt>
                <c:pt idx="136">
                  <c:v>48.531999999999996</c:v>
                </c:pt>
                <c:pt idx="137">
                  <c:v>48.564999999999998</c:v>
                </c:pt>
                <c:pt idx="138">
                  <c:v>48.599000000000004</c:v>
                </c:pt>
                <c:pt idx="139">
                  <c:v>48.632000000000005</c:v>
                </c:pt>
                <c:pt idx="140">
                  <c:v>48.665000000000006</c:v>
                </c:pt>
                <c:pt idx="141">
                  <c:v>48.698999999999998</c:v>
                </c:pt>
                <c:pt idx="142">
                  <c:v>48.731999999999999</c:v>
                </c:pt>
                <c:pt idx="143">
                  <c:v>48.765000000000001</c:v>
                </c:pt>
                <c:pt idx="144">
                  <c:v>48.798000000000002</c:v>
                </c:pt>
                <c:pt idx="145">
                  <c:v>48.831999999999994</c:v>
                </c:pt>
                <c:pt idx="146">
                  <c:v>48.864999999999995</c:v>
                </c:pt>
                <c:pt idx="147">
                  <c:v>48.899000000000001</c:v>
                </c:pt>
                <c:pt idx="148">
                  <c:v>48.932000000000002</c:v>
                </c:pt>
                <c:pt idx="149">
                  <c:v>48.965000000000003</c:v>
                </c:pt>
                <c:pt idx="150">
                  <c:v>48.998000000000005</c:v>
                </c:pt>
                <c:pt idx="151">
                  <c:v>49.031999999999996</c:v>
                </c:pt>
                <c:pt idx="152">
                  <c:v>49.064999999999998</c:v>
                </c:pt>
                <c:pt idx="153">
                  <c:v>49.099000000000004</c:v>
                </c:pt>
                <c:pt idx="154">
                  <c:v>49.132000000000005</c:v>
                </c:pt>
                <c:pt idx="155">
                  <c:v>49.165000000000006</c:v>
                </c:pt>
                <c:pt idx="156">
                  <c:v>49.198999999999998</c:v>
                </c:pt>
                <c:pt idx="157">
                  <c:v>49.231999999999999</c:v>
                </c:pt>
                <c:pt idx="158">
                  <c:v>49.265000000000001</c:v>
                </c:pt>
                <c:pt idx="159">
                  <c:v>49.298000000000002</c:v>
                </c:pt>
                <c:pt idx="160">
                  <c:v>49.331999999999994</c:v>
                </c:pt>
                <c:pt idx="161">
                  <c:v>49.364999999999995</c:v>
                </c:pt>
                <c:pt idx="162">
                  <c:v>49.399000000000001</c:v>
                </c:pt>
                <c:pt idx="163">
                  <c:v>49.432000000000002</c:v>
                </c:pt>
                <c:pt idx="164">
                  <c:v>49.465000000000003</c:v>
                </c:pt>
                <c:pt idx="165">
                  <c:v>49.498000000000005</c:v>
                </c:pt>
                <c:pt idx="166">
                  <c:v>49.531999999999996</c:v>
                </c:pt>
                <c:pt idx="167">
                  <c:v>49.564999999999998</c:v>
                </c:pt>
                <c:pt idx="168">
                  <c:v>49.599000000000004</c:v>
                </c:pt>
                <c:pt idx="169">
                  <c:v>49.632000000000005</c:v>
                </c:pt>
                <c:pt idx="170">
                  <c:v>49.665000000000006</c:v>
                </c:pt>
                <c:pt idx="171">
                  <c:v>49.698999999999998</c:v>
                </c:pt>
                <c:pt idx="172">
                  <c:v>49.731999999999999</c:v>
                </c:pt>
                <c:pt idx="173">
                  <c:v>49.765000000000001</c:v>
                </c:pt>
                <c:pt idx="174">
                  <c:v>49.798000000000002</c:v>
                </c:pt>
                <c:pt idx="175">
                  <c:v>49.831999999999994</c:v>
                </c:pt>
                <c:pt idx="176">
                  <c:v>49.864999999999995</c:v>
                </c:pt>
                <c:pt idx="177">
                  <c:v>49.899000000000001</c:v>
                </c:pt>
                <c:pt idx="178">
                  <c:v>49.932000000000002</c:v>
                </c:pt>
                <c:pt idx="179">
                  <c:v>49.965000000000003</c:v>
                </c:pt>
                <c:pt idx="180">
                  <c:v>49.998000000000005</c:v>
                </c:pt>
                <c:pt idx="181">
                  <c:v>50.031999999999996</c:v>
                </c:pt>
                <c:pt idx="182">
                  <c:v>50.064999999999998</c:v>
                </c:pt>
                <c:pt idx="183">
                  <c:v>50.099000000000004</c:v>
                </c:pt>
                <c:pt idx="184">
                  <c:v>50.132000000000005</c:v>
                </c:pt>
                <c:pt idx="185">
                  <c:v>50.165000000000006</c:v>
                </c:pt>
                <c:pt idx="186">
                  <c:v>50.198999999999998</c:v>
                </c:pt>
                <c:pt idx="187">
                  <c:v>50.231999999999999</c:v>
                </c:pt>
                <c:pt idx="188">
                  <c:v>50.265000000000001</c:v>
                </c:pt>
                <c:pt idx="189">
                  <c:v>50.298000000000002</c:v>
                </c:pt>
                <c:pt idx="190">
                  <c:v>50.331999999999994</c:v>
                </c:pt>
                <c:pt idx="191">
                  <c:v>50.364999999999995</c:v>
                </c:pt>
                <c:pt idx="192">
                  <c:v>50.399000000000001</c:v>
                </c:pt>
                <c:pt idx="193">
                  <c:v>50.432000000000002</c:v>
                </c:pt>
                <c:pt idx="194">
                  <c:v>50.465000000000003</c:v>
                </c:pt>
                <c:pt idx="195">
                  <c:v>50.498000000000005</c:v>
                </c:pt>
                <c:pt idx="196">
                  <c:v>50.531999999999996</c:v>
                </c:pt>
                <c:pt idx="197">
                  <c:v>50.564999999999998</c:v>
                </c:pt>
                <c:pt idx="198">
                  <c:v>50.599000000000004</c:v>
                </c:pt>
                <c:pt idx="199">
                  <c:v>50.632000000000005</c:v>
                </c:pt>
                <c:pt idx="200">
                  <c:v>50.665000000000006</c:v>
                </c:pt>
                <c:pt idx="201">
                  <c:v>50.698999999999998</c:v>
                </c:pt>
                <c:pt idx="202">
                  <c:v>50.731999999999999</c:v>
                </c:pt>
                <c:pt idx="203">
                  <c:v>50.765000000000001</c:v>
                </c:pt>
                <c:pt idx="204">
                  <c:v>50.798000000000002</c:v>
                </c:pt>
                <c:pt idx="205">
                  <c:v>50.831999999999994</c:v>
                </c:pt>
                <c:pt idx="206">
                  <c:v>50.864999999999995</c:v>
                </c:pt>
                <c:pt idx="207">
                  <c:v>50.899000000000001</c:v>
                </c:pt>
                <c:pt idx="208">
                  <c:v>50.932000000000002</c:v>
                </c:pt>
                <c:pt idx="209">
                  <c:v>50.965000000000003</c:v>
                </c:pt>
                <c:pt idx="210">
                  <c:v>50.998000000000005</c:v>
                </c:pt>
                <c:pt idx="211">
                  <c:v>51.031999999999996</c:v>
                </c:pt>
                <c:pt idx="212">
                  <c:v>51.064999999999998</c:v>
                </c:pt>
                <c:pt idx="213">
                  <c:v>51.099000000000004</c:v>
                </c:pt>
                <c:pt idx="214">
                  <c:v>51.132000000000005</c:v>
                </c:pt>
                <c:pt idx="215">
                  <c:v>51.165000000000006</c:v>
                </c:pt>
                <c:pt idx="216">
                  <c:v>51.198999999999998</c:v>
                </c:pt>
                <c:pt idx="217">
                  <c:v>51.231999999999999</c:v>
                </c:pt>
                <c:pt idx="218">
                  <c:v>51.265000000000001</c:v>
                </c:pt>
                <c:pt idx="219">
                  <c:v>51.298000000000002</c:v>
                </c:pt>
                <c:pt idx="220">
                  <c:v>51.331999999999994</c:v>
                </c:pt>
                <c:pt idx="221">
                  <c:v>51.364999999999995</c:v>
                </c:pt>
                <c:pt idx="222">
                  <c:v>51.399000000000001</c:v>
                </c:pt>
                <c:pt idx="223">
                  <c:v>51.432000000000002</c:v>
                </c:pt>
                <c:pt idx="224">
                  <c:v>51.465000000000003</c:v>
                </c:pt>
                <c:pt idx="225">
                  <c:v>51.498000000000005</c:v>
                </c:pt>
                <c:pt idx="226">
                  <c:v>51.531999999999996</c:v>
                </c:pt>
                <c:pt idx="227">
                  <c:v>51.564999999999998</c:v>
                </c:pt>
                <c:pt idx="228">
                  <c:v>51.599000000000004</c:v>
                </c:pt>
                <c:pt idx="229">
                  <c:v>51.632000000000005</c:v>
                </c:pt>
                <c:pt idx="230">
                  <c:v>51.665000000000006</c:v>
                </c:pt>
                <c:pt idx="231">
                  <c:v>51.698999999999998</c:v>
                </c:pt>
                <c:pt idx="232">
                  <c:v>51.731999999999999</c:v>
                </c:pt>
                <c:pt idx="233">
                  <c:v>51.765000000000001</c:v>
                </c:pt>
                <c:pt idx="234">
                  <c:v>51.798000000000002</c:v>
                </c:pt>
                <c:pt idx="235">
                  <c:v>51.831999999999994</c:v>
                </c:pt>
                <c:pt idx="236">
                  <c:v>51.864999999999995</c:v>
                </c:pt>
                <c:pt idx="237">
                  <c:v>51.899000000000001</c:v>
                </c:pt>
                <c:pt idx="238">
                  <c:v>51.932000000000002</c:v>
                </c:pt>
                <c:pt idx="239">
                  <c:v>51.965000000000003</c:v>
                </c:pt>
                <c:pt idx="240">
                  <c:v>51.998000000000005</c:v>
                </c:pt>
                <c:pt idx="241">
                  <c:v>52.031999999999996</c:v>
                </c:pt>
                <c:pt idx="242">
                  <c:v>52.064999999999998</c:v>
                </c:pt>
                <c:pt idx="243">
                  <c:v>52.099000000000004</c:v>
                </c:pt>
                <c:pt idx="244">
                  <c:v>52.132000000000005</c:v>
                </c:pt>
                <c:pt idx="245">
                  <c:v>52.165000000000006</c:v>
                </c:pt>
                <c:pt idx="246">
                  <c:v>52.198999999999998</c:v>
                </c:pt>
                <c:pt idx="247">
                  <c:v>52.231999999999999</c:v>
                </c:pt>
                <c:pt idx="248">
                  <c:v>52.265000000000001</c:v>
                </c:pt>
                <c:pt idx="249">
                  <c:v>52.298000000000002</c:v>
                </c:pt>
                <c:pt idx="250">
                  <c:v>52.331999999999994</c:v>
                </c:pt>
                <c:pt idx="251">
                  <c:v>52.364999999999995</c:v>
                </c:pt>
                <c:pt idx="252">
                  <c:v>52.399000000000001</c:v>
                </c:pt>
                <c:pt idx="253">
                  <c:v>52.432000000000002</c:v>
                </c:pt>
                <c:pt idx="254">
                  <c:v>52.465000000000003</c:v>
                </c:pt>
                <c:pt idx="255">
                  <c:v>52.498000000000005</c:v>
                </c:pt>
                <c:pt idx="256">
                  <c:v>52.531999999999996</c:v>
                </c:pt>
                <c:pt idx="257">
                  <c:v>52.564999999999998</c:v>
                </c:pt>
                <c:pt idx="258">
                  <c:v>52.599000000000004</c:v>
                </c:pt>
                <c:pt idx="259">
                  <c:v>52.632000000000005</c:v>
                </c:pt>
                <c:pt idx="260">
                  <c:v>52.665000000000006</c:v>
                </c:pt>
                <c:pt idx="261">
                  <c:v>52.698999999999998</c:v>
                </c:pt>
                <c:pt idx="262">
                  <c:v>52.731999999999999</c:v>
                </c:pt>
                <c:pt idx="263">
                  <c:v>52.765000000000001</c:v>
                </c:pt>
                <c:pt idx="264">
                  <c:v>52.798000000000002</c:v>
                </c:pt>
                <c:pt idx="265">
                  <c:v>52.831999999999994</c:v>
                </c:pt>
                <c:pt idx="266">
                  <c:v>52.864999999999995</c:v>
                </c:pt>
                <c:pt idx="267">
                  <c:v>52.899000000000001</c:v>
                </c:pt>
                <c:pt idx="268">
                  <c:v>52.932000000000002</c:v>
                </c:pt>
                <c:pt idx="269">
                  <c:v>52.965000000000003</c:v>
                </c:pt>
                <c:pt idx="270">
                  <c:v>52.998000000000005</c:v>
                </c:pt>
                <c:pt idx="271">
                  <c:v>53.031999999999996</c:v>
                </c:pt>
                <c:pt idx="272">
                  <c:v>53.064999999999998</c:v>
                </c:pt>
                <c:pt idx="273">
                  <c:v>53.099000000000004</c:v>
                </c:pt>
                <c:pt idx="274">
                  <c:v>53.132000000000005</c:v>
                </c:pt>
                <c:pt idx="275">
                  <c:v>53.165000000000006</c:v>
                </c:pt>
                <c:pt idx="276">
                  <c:v>53.198000000000008</c:v>
                </c:pt>
                <c:pt idx="277">
                  <c:v>53.231999999999999</c:v>
                </c:pt>
                <c:pt idx="278">
                  <c:v>53.265000000000001</c:v>
                </c:pt>
                <c:pt idx="279">
                  <c:v>53.298000000000002</c:v>
                </c:pt>
                <c:pt idx="280">
                  <c:v>53.331999999999994</c:v>
                </c:pt>
                <c:pt idx="281">
                  <c:v>53.364999999999995</c:v>
                </c:pt>
                <c:pt idx="282">
                  <c:v>53.397999999999996</c:v>
                </c:pt>
                <c:pt idx="283">
                  <c:v>53.432000000000002</c:v>
                </c:pt>
                <c:pt idx="284">
                  <c:v>53.465000000000003</c:v>
                </c:pt>
                <c:pt idx="285">
                  <c:v>53.498000000000005</c:v>
                </c:pt>
                <c:pt idx="286">
                  <c:v>53.531999999999996</c:v>
                </c:pt>
                <c:pt idx="287">
                  <c:v>53.564999999999998</c:v>
                </c:pt>
                <c:pt idx="288">
                  <c:v>53.597999999999999</c:v>
                </c:pt>
                <c:pt idx="289">
                  <c:v>53.632000000000005</c:v>
                </c:pt>
                <c:pt idx="290">
                  <c:v>53.665000000000006</c:v>
                </c:pt>
                <c:pt idx="291">
                  <c:v>53.698000000000008</c:v>
                </c:pt>
                <c:pt idx="292">
                  <c:v>53.731999999999999</c:v>
                </c:pt>
                <c:pt idx="293">
                  <c:v>53.765000000000001</c:v>
                </c:pt>
                <c:pt idx="294">
                  <c:v>53.798000000000002</c:v>
                </c:pt>
                <c:pt idx="295">
                  <c:v>53.831999999999994</c:v>
                </c:pt>
                <c:pt idx="296">
                  <c:v>53.864999999999995</c:v>
                </c:pt>
                <c:pt idx="297">
                  <c:v>53.897999999999996</c:v>
                </c:pt>
                <c:pt idx="298">
                  <c:v>53.932000000000002</c:v>
                </c:pt>
                <c:pt idx="299">
                  <c:v>53.965000000000003</c:v>
                </c:pt>
                <c:pt idx="300">
                  <c:v>53.998000000000005</c:v>
                </c:pt>
                <c:pt idx="301">
                  <c:v>54.031999999999996</c:v>
                </c:pt>
                <c:pt idx="302">
                  <c:v>54.064999999999998</c:v>
                </c:pt>
                <c:pt idx="303">
                  <c:v>54.097999999999999</c:v>
                </c:pt>
                <c:pt idx="304">
                  <c:v>54.132000000000005</c:v>
                </c:pt>
                <c:pt idx="305">
                  <c:v>54.165000000000006</c:v>
                </c:pt>
                <c:pt idx="306">
                  <c:v>54.198000000000008</c:v>
                </c:pt>
                <c:pt idx="307">
                  <c:v>54.231999999999999</c:v>
                </c:pt>
                <c:pt idx="308">
                  <c:v>54.265000000000001</c:v>
                </c:pt>
                <c:pt idx="309">
                  <c:v>54.298000000000002</c:v>
                </c:pt>
                <c:pt idx="310">
                  <c:v>54.331999999999994</c:v>
                </c:pt>
                <c:pt idx="311">
                  <c:v>54.364999999999995</c:v>
                </c:pt>
                <c:pt idx="312">
                  <c:v>54.397999999999996</c:v>
                </c:pt>
                <c:pt idx="313">
                  <c:v>54.432000000000002</c:v>
                </c:pt>
                <c:pt idx="314">
                  <c:v>54.465000000000003</c:v>
                </c:pt>
                <c:pt idx="315">
                  <c:v>54.498000000000005</c:v>
                </c:pt>
                <c:pt idx="316">
                  <c:v>54.531999999999996</c:v>
                </c:pt>
                <c:pt idx="317">
                  <c:v>54.564999999999998</c:v>
                </c:pt>
                <c:pt idx="318">
                  <c:v>54.597999999999999</c:v>
                </c:pt>
                <c:pt idx="319">
                  <c:v>54.632000000000005</c:v>
                </c:pt>
                <c:pt idx="320">
                  <c:v>54.665000000000006</c:v>
                </c:pt>
                <c:pt idx="321">
                  <c:v>54.698000000000008</c:v>
                </c:pt>
                <c:pt idx="322">
                  <c:v>54.731999999999999</c:v>
                </c:pt>
                <c:pt idx="323">
                  <c:v>54.765000000000001</c:v>
                </c:pt>
                <c:pt idx="324">
                  <c:v>54.798000000000002</c:v>
                </c:pt>
                <c:pt idx="325">
                  <c:v>54.831999999999994</c:v>
                </c:pt>
                <c:pt idx="326">
                  <c:v>54.864999999999995</c:v>
                </c:pt>
                <c:pt idx="327">
                  <c:v>54.897999999999996</c:v>
                </c:pt>
                <c:pt idx="328">
                  <c:v>54.932000000000002</c:v>
                </c:pt>
                <c:pt idx="329">
                  <c:v>54.965000000000003</c:v>
                </c:pt>
                <c:pt idx="330">
                  <c:v>54.998000000000005</c:v>
                </c:pt>
                <c:pt idx="331">
                  <c:v>55.031999999999996</c:v>
                </c:pt>
                <c:pt idx="332">
                  <c:v>55.064999999999998</c:v>
                </c:pt>
                <c:pt idx="333">
                  <c:v>55.097999999999999</c:v>
                </c:pt>
                <c:pt idx="334">
                  <c:v>55.132000000000005</c:v>
                </c:pt>
                <c:pt idx="335">
                  <c:v>55.165000000000006</c:v>
                </c:pt>
                <c:pt idx="336">
                  <c:v>55.198000000000008</c:v>
                </c:pt>
                <c:pt idx="337">
                  <c:v>55.231999999999999</c:v>
                </c:pt>
                <c:pt idx="338">
                  <c:v>55.265000000000001</c:v>
                </c:pt>
                <c:pt idx="339">
                  <c:v>55.298000000000002</c:v>
                </c:pt>
                <c:pt idx="340">
                  <c:v>55.331999999999994</c:v>
                </c:pt>
                <c:pt idx="341">
                  <c:v>55.364999999999995</c:v>
                </c:pt>
                <c:pt idx="342">
                  <c:v>55.397999999999996</c:v>
                </c:pt>
                <c:pt idx="343">
                  <c:v>55.432000000000002</c:v>
                </c:pt>
                <c:pt idx="344">
                  <c:v>55.465000000000003</c:v>
                </c:pt>
                <c:pt idx="345">
                  <c:v>55.498000000000005</c:v>
                </c:pt>
                <c:pt idx="346">
                  <c:v>55.531999999999996</c:v>
                </c:pt>
                <c:pt idx="347">
                  <c:v>55.564999999999998</c:v>
                </c:pt>
                <c:pt idx="348">
                  <c:v>55.597999999999999</c:v>
                </c:pt>
                <c:pt idx="349">
                  <c:v>55.632000000000005</c:v>
                </c:pt>
                <c:pt idx="350">
                  <c:v>55.665000000000006</c:v>
                </c:pt>
                <c:pt idx="351">
                  <c:v>55.698000000000008</c:v>
                </c:pt>
                <c:pt idx="352">
                  <c:v>55.731999999999999</c:v>
                </c:pt>
                <c:pt idx="353">
                  <c:v>55.765000000000001</c:v>
                </c:pt>
                <c:pt idx="354">
                  <c:v>55.798000000000002</c:v>
                </c:pt>
                <c:pt idx="355">
                  <c:v>55.831999999999994</c:v>
                </c:pt>
                <c:pt idx="356">
                  <c:v>55.864999999999995</c:v>
                </c:pt>
                <c:pt idx="357">
                  <c:v>55.897999999999996</c:v>
                </c:pt>
                <c:pt idx="358">
                  <c:v>55.932000000000002</c:v>
                </c:pt>
                <c:pt idx="359">
                  <c:v>55.965000000000003</c:v>
                </c:pt>
                <c:pt idx="360">
                  <c:v>55.998000000000005</c:v>
                </c:pt>
                <c:pt idx="361">
                  <c:v>56.031999999999996</c:v>
                </c:pt>
                <c:pt idx="362">
                  <c:v>56.064999999999998</c:v>
                </c:pt>
                <c:pt idx="363">
                  <c:v>56.097999999999999</c:v>
                </c:pt>
                <c:pt idx="364">
                  <c:v>56.132000000000005</c:v>
                </c:pt>
                <c:pt idx="365">
                  <c:v>56.165000000000006</c:v>
                </c:pt>
                <c:pt idx="366">
                  <c:v>56.198000000000008</c:v>
                </c:pt>
                <c:pt idx="367">
                  <c:v>56.231999999999999</c:v>
                </c:pt>
                <c:pt idx="368">
                  <c:v>56.265000000000001</c:v>
                </c:pt>
                <c:pt idx="369">
                  <c:v>56.298000000000002</c:v>
                </c:pt>
                <c:pt idx="370">
                  <c:v>56.331999999999994</c:v>
                </c:pt>
                <c:pt idx="371">
                  <c:v>56.364999999999995</c:v>
                </c:pt>
                <c:pt idx="372">
                  <c:v>56.397999999999996</c:v>
                </c:pt>
                <c:pt idx="373">
                  <c:v>56.432000000000002</c:v>
                </c:pt>
                <c:pt idx="374">
                  <c:v>56.465000000000003</c:v>
                </c:pt>
                <c:pt idx="375">
                  <c:v>56.498000000000005</c:v>
                </c:pt>
                <c:pt idx="376">
                  <c:v>56.531999999999996</c:v>
                </c:pt>
                <c:pt idx="377">
                  <c:v>56.564999999999998</c:v>
                </c:pt>
                <c:pt idx="378">
                  <c:v>56.597999999999999</c:v>
                </c:pt>
                <c:pt idx="379">
                  <c:v>56.632000000000005</c:v>
                </c:pt>
                <c:pt idx="380">
                  <c:v>56.665000000000006</c:v>
                </c:pt>
                <c:pt idx="381">
                  <c:v>56.698000000000008</c:v>
                </c:pt>
                <c:pt idx="382">
                  <c:v>56.731999999999999</c:v>
                </c:pt>
                <c:pt idx="383">
                  <c:v>56.765000000000001</c:v>
                </c:pt>
                <c:pt idx="384">
                  <c:v>56.798000000000002</c:v>
                </c:pt>
                <c:pt idx="385">
                  <c:v>56.831999999999994</c:v>
                </c:pt>
                <c:pt idx="386">
                  <c:v>56.864999999999995</c:v>
                </c:pt>
                <c:pt idx="387">
                  <c:v>56.897999999999996</c:v>
                </c:pt>
                <c:pt idx="388">
                  <c:v>56.932000000000002</c:v>
                </c:pt>
                <c:pt idx="389">
                  <c:v>56.965000000000003</c:v>
                </c:pt>
                <c:pt idx="390">
                  <c:v>56.998000000000005</c:v>
                </c:pt>
                <c:pt idx="391">
                  <c:v>57.031999999999996</c:v>
                </c:pt>
                <c:pt idx="392">
                  <c:v>57.064999999999998</c:v>
                </c:pt>
                <c:pt idx="393">
                  <c:v>57.097999999999999</c:v>
                </c:pt>
                <c:pt idx="394">
                  <c:v>57.132000000000005</c:v>
                </c:pt>
                <c:pt idx="395">
                  <c:v>57.165000000000006</c:v>
                </c:pt>
                <c:pt idx="396">
                  <c:v>57.198000000000008</c:v>
                </c:pt>
                <c:pt idx="397">
                  <c:v>57.231999999999999</c:v>
                </c:pt>
                <c:pt idx="398">
                  <c:v>57.265000000000001</c:v>
                </c:pt>
                <c:pt idx="399">
                  <c:v>57.298000000000002</c:v>
                </c:pt>
                <c:pt idx="400">
                  <c:v>57.331999999999994</c:v>
                </c:pt>
                <c:pt idx="401">
                  <c:v>57.364999999999995</c:v>
                </c:pt>
                <c:pt idx="402">
                  <c:v>57.397999999999996</c:v>
                </c:pt>
                <c:pt idx="403">
                  <c:v>57.432000000000002</c:v>
                </c:pt>
                <c:pt idx="404">
                  <c:v>57.465000000000003</c:v>
                </c:pt>
                <c:pt idx="405">
                  <c:v>57.498000000000005</c:v>
                </c:pt>
                <c:pt idx="406">
                  <c:v>57.531999999999996</c:v>
                </c:pt>
                <c:pt idx="407">
                  <c:v>57.564999999999998</c:v>
                </c:pt>
                <c:pt idx="408">
                  <c:v>57.597999999999999</c:v>
                </c:pt>
                <c:pt idx="409">
                  <c:v>57.632000000000005</c:v>
                </c:pt>
                <c:pt idx="410">
                  <c:v>57.665000000000006</c:v>
                </c:pt>
                <c:pt idx="411">
                  <c:v>57.698000000000008</c:v>
                </c:pt>
                <c:pt idx="412">
                  <c:v>57.731999999999999</c:v>
                </c:pt>
                <c:pt idx="413">
                  <c:v>57.765000000000001</c:v>
                </c:pt>
                <c:pt idx="414">
                  <c:v>57.798000000000002</c:v>
                </c:pt>
                <c:pt idx="415">
                  <c:v>57.831999999999994</c:v>
                </c:pt>
                <c:pt idx="416">
                  <c:v>57.864999999999995</c:v>
                </c:pt>
                <c:pt idx="417">
                  <c:v>57.897999999999996</c:v>
                </c:pt>
                <c:pt idx="418">
                  <c:v>57.932000000000002</c:v>
                </c:pt>
                <c:pt idx="419">
                  <c:v>57.965000000000003</c:v>
                </c:pt>
                <c:pt idx="420">
                  <c:v>57.998000000000005</c:v>
                </c:pt>
                <c:pt idx="421">
                  <c:v>58.031999999999996</c:v>
                </c:pt>
                <c:pt idx="422">
                  <c:v>58.064999999999998</c:v>
                </c:pt>
                <c:pt idx="423">
                  <c:v>58.097999999999999</c:v>
                </c:pt>
                <c:pt idx="424">
                  <c:v>58.132000000000005</c:v>
                </c:pt>
                <c:pt idx="425">
                  <c:v>58.165000000000006</c:v>
                </c:pt>
                <c:pt idx="426">
                  <c:v>58.198000000000008</c:v>
                </c:pt>
                <c:pt idx="427">
                  <c:v>58.231999999999999</c:v>
                </c:pt>
                <c:pt idx="428">
                  <c:v>58.265000000000001</c:v>
                </c:pt>
                <c:pt idx="429">
                  <c:v>58.298000000000002</c:v>
                </c:pt>
                <c:pt idx="430">
                  <c:v>58.331999999999994</c:v>
                </c:pt>
                <c:pt idx="431">
                  <c:v>58.364999999999995</c:v>
                </c:pt>
                <c:pt idx="432">
                  <c:v>58.397999999999996</c:v>
                </c:pt>
                <c:pt idx="433">
                  <c:v>58.432000000000002</c:v>
                </c:pt>
                <c:pt idx="434">
                  <c:v>58.465000000000003</c:v>
                </c:pt>
                <c:pt idx="435">
                  <c:v>58.498000000000005</c:v>
                </c:pt>
                <c:pt idx="436">
                  <c:v>58.531999999999996</c:v>
                </c:pt>
                <c:pt idx="437">
                  <c:v>58.564999999999998</c:v>
                </c:pt>
                <c:pt idx="438">
                  <c:v>58.597999999999999</c:v>
                </c:pt>
                <c:pt idx="439">
                  <c:v>58.632000000000005</c:v>
                </c:pt>
                <c:pt idx="440">
                  <c:v>58.665000000000006</c:v>
                </c:pt>
                <c:pt idx="441">
                  <c:v>58.698000000000008</c:v>
                </c:pt>
                <c:pt idx="442">
                  <c:v>58.731999999999999</c:v>
                </c:pt>
                <c:pt idx="443">
                  <c:v>58.765000000000001</c:v>
                </c:pt>
                <c:pt idx="444">
                  <c:v>58.798000000000002</c:v>
                </c:pt>
                <c:pt idx="445">
                  <c:v>58.831999999999994</c:v>
                </c:pt>
                <c:pt idx="446">
                  <c:v>58.864999999999995</c:v>
                </c:pt>
                <c:pt idx="447">
                  <c:v>58.897999999999996</c:v>
                </c:pt>
                <c:pt idx="448">
                  <c:v>58.932000000000002</c:v>
                </c:pt>
                <c:pt idx="449">
                  <c:v>58.965000000000003</c:v>
                </c:pt>
                <c:pt idx="450">
                  <c:v>58.998000000000005</c:v>
                </c:pt>
                <c:pt idx="451">
                  <c:v>59.031999999999996</c:v>
                </c:pt>
                <c:pt idx="452">
                  <c:v>59.064999999999998</c:v>
                </c:pt>
                <c:pt idx="453">
                  <c:v>59.097999999999999</c:v>
                </c:pt>
                <c:pt idx="454">
                  <c:v>59.132000000000005</c:v>
                </c:pt>
                <c:pt idx="455">
                  <c:v>59.165000000000006</c:v>
                </c:pt>
                <c:pt idx="456">
                  <c:v>59.198000000000008</c:v>
                </c:pt>
                <c:pt idx="457">
                  <c:v>59.231999999999999</c:v>
                </c:pt>
                <c:pt idx="458">
                  <c:v>59.265000000000001</c:v>
                </c:pt>
                <c:pt idx="459">
                  <c:v>59.298000000000002</c:v>
                </c:pt>
                <c:pt idx="460">
                  <c:v>59.331999999999994</c:v>
                </c:pt>
                <c:pt idx="461">
                  <c:v>59.364999999999995</c:v>
                </c:pt>
                <c:pt idx="462">
                  <c:v>59.397999999999996</c:v>
                </c:pt>
                <c:pt idx="463">
                  <c:v>59.432000000000002</c:v>
                </c:pt>
                <c:pt idx="464">
                  <c:v>59.465000000000003</c:v>
                </c:pt>
                <c:pt idx="465">
                  <c:v>59.498000000000005</c:v>
                </c:pt>
                <c:pt idx="466">
                  <c:v>59.531999999999996</c:v>
                </c:pt>
                <c:pt idx="467">
                  <c:v>59.564999999999998</c:v>
                </c:pt>
                <c:pt idx="468">
                  <c:v>59.597999999999999</c:v>
                </c:pt>
                <c:pt idx="469">
                  <c:v>59.632000000000005</c:v>
                </c:pt>
                <c:pt idx="470">
                  <c:v>59.665000000000006</c:v>
                </c:pt>
                <c:pt idx="471">
                  <c:v>59.698000000000008</c:v>
                </c:pt>
                <c:pt idx="472">
                  <c:v>59.731999999999999</c:v>
                </c:pt>
                <c:pt idx="473">
                  <c:v>59.765000000000001</c:v>
                </c:pt>
                <c:pt idx="474">
                  <c:v>59.798000000000002</c:v>
                </c:pt>
                <c:pt idx="475">
                  <c:v>59.831999999999994</c:v>
                </c:pt>
                <c:pt idx="476">
                  <c:v>59.864999999999995</c:v>
                </c:pt>
                <c:pt idx="477">
                  <c:v>59.897999999999996</c:v>
                </c:pt>
                <c:pt idx="478">
                  <c:v>59.932000000000002</c:v>
                </c:pt>
                <c:pt idx="479">
                  <c:v>59.965000000000003</c:v>
                </c:pt>
                <c:pt idx="480">
                  <c:v>59.998000000000005</c:v>
                </c:pt>
                <c:pt idx="481">
                  <c:v>60.031999999999996</c:v>
                </c:pt>
                <c:pt idx="482">
                  <c:v>60.064999999999998</c:v>
                </c:pt>
                <c:pt idx="483">
                  <c:v>60.097999999999999</c:v>
                </c:pt>
                <c:pt idx="484">
                  <c:v>60.132000000000005</c:v>
                </c:pt>
                <c:pt idx="485">
                  <c:v>60.165000000000006</c:v>
                </c:pt>
                <c:pt idx="486">
                  <c:v>60.198000000000008</c:v>
                </c:pt>
                <c:pt idx="487">
                  <c:v>60.230999999999995</c:v>
                </c:pt>
                <c:pt idx="488">
                  <c:v>60.265000000000001</c:v>
                </c:pt>
                <c:pt idx="489">
                  <c:v>60.298000000000002</c:v>
                </c:pt>
                <c:pt idx="490">
                  <c:v>60.331000000000003</c:v>
                </c:pt>
                <c:pt idx="491">
                  <c:v>60.364999999999995</c:v>
                </c:pt>
                <c:pt idx="492">
                  <c:v>60.397999999999996</c:v>
                </c:pt>
                <c:pt idx="493">
                  <c:v>60.430999999999997</c:v>
                </c:pt>
                <c:pt idx="494">
                  <c:v>60.465000000000003</c:v>
                </c:pt>
                <c:pt idx="495">
                  <c:v>60.498000000000005</c:v>
                </c:pt>
                <c:pt idx="496">
                  <c:v>60.531000000000006</c:v>
                </c:pt>
                <c:pt idx="497">
                  <c:v>60.564999999999998</c:v>
                </c:pt>
                <c:pt idx="498">
                  <c:v>60.597999999999999</c:v>
                </c:pt>
                <c:pt idx="499">
                  <c:v>60.631</c:v>
                </c:pt>
                <c:pt idx="500">
                  <c:v>60.665000000000006</c:v>
                </c:pt>
                <c:pt idx="501">
                  <c:v>60.698000000000008</c:v>
                </c:pt>
                <c:pt idx="502">
                  <c:v>60.730999999999995</c:v>
                </c:pt>
                <c:pt idx="503">
                  <c:v>60.765000000000001</c:v>
                </c:pt>
                <c:pt idx="504">
                  <c:v>60.798000000000002</c:v>
                </c:pt>
                <c:pt idx="505">
                  <c:v>60.831000000000003</c:v>
                </c:pt>
                <c:pt idx="506">
                  <c:v>60.864999999999995</c:v>
                </c:pt>
                <c:pt idx="507">
                  <c:v>60.897999999999996</c:v>
                </c:pt>
                <c:pt idx="508">
                  <c:v>60.930999999999997</c:v>
                </c:pt>
                <c:pt idx="509">
                  <c:v>60.965000000000003</c:v>
                </c:pt>
                <c:pt idx="510">
                  <c:v>60.998000000000005</c:v>
                </c:pt>
                <c:pt idx="511">
                  <c:v>61.031000000000006</c:v>
                </c:pt>
                <c:pt idx="512">
                  <c:v>61.064999999999998</c:v>
                </c:pt>
                <c:pt idx="513">
                  <c:v>61.097999999999999</c:v>
                </c:pt>
                <c:pt idx="514">
                  <c:v>61.131</c:v>
                </c:pt>
                <c:pt idx="515">
                  <c:v>61.165000000000006</c:v>
                </c:pt>
                <c:pt idx="516">
                  <c:v>61.198000000000008</c:v>
                </c:pt>
                <c:pt idx="517">
                  <c:v>61.230999999999995</c:v>
                </c:pt>
                <c:pt idx="518">
                  <c:v>61.265000000000001</c:v>
                </c:pt>
                <c:pt idx="519">
                  <c:v>61.298000000000002</c:v>
                </c:pt>
                <c:pt idx="520">
                  <c:v>61.331000000000003</c:v>
                </c:pt>
                <c:pt idx="521">
                  <c:v>61.364999999999995</c:v>
                </c:pt>
                <c:pt idx="522">
                  <c:v>61.397999999999996</c:v>
                </c:pt>
                <c:pt idx="523">
                  <c:v>61.430999999999997</c:v>
                </c:pt>
                <c:pt idx="524">
                  <c:v>61.465000000000003</c:v>
                </c:pt>
                <c:pt idx="525">
                  <c:v>61.498000000000005</c:v>
                </c:pt>
                <c:pt idx="526">
                  <c:v>61.531000000000006</c:v>
                </c:pt>
                <c:pt idx="527">
                  <c:v>61.564999999999998</c:v>
                </c:pt>
                <c:pt idx="528">
                  <c:v>61.597999999999999</c:v>
                </c:pt>
                <c:pt idx="529">
                  <c:v>61.631</c:v>
                </c:pt>
                <c:pt idx="530">
                  <c:v>61.665000000000006</c:v>
                </c:pt>
                <c:pt idx="531">
                  <c:v>61.698000000000008</c:v>
                </c:pt>
                <c:pt idx="532">
                  <c:v>61.730999999999995</c:v>
                </c:pt>
                <c:pt idx="533">
                  <c:v>61.765000000000001</c:v>
                </c:pt>
                <c:pt idx="534">
                  <c:v>61.798000000000002</c:v>
                </c:pt>
                <c:pt idx="535">
                  <c:v>61.831000000000003</c:v>
                </c:pt>
                <c:pt idx="536">
                  <c:v>61.864999999999995</c:v>
                </c:pt>
                <c:pt idx="537">
                  <c:v>61.897999999999996</c:v>
                </c:pt>
                <c:pt idx="538">
                  <c:v>61.930999999999997</c:v>
                </c:pt>
                <c:pt idx="539">
                  <c:v>61.965000000000003</c:v>
                </c:pt>
                <c:pt idx="540">
                  <c:v>61.998000000000005</c:v>
                </c:pt>
                <c:pt idx="541">
                  <c:v>62.031000000000006</c:v>
                </c:pt>
                <c:pt idx="542">
                  <c:v>62.064999999999998</c:v>
                </c:pt>
                <c:pt idx="543">
                  <c:v>62.097999999999999</c:v>
                </c:pt>
                <c:pt idx="544">
                  <c:v>62.131</c:v>
                </c:pt>
                <c:pt idx="545">
                  <c:v>62.165000000000006</c:v>
                </c:pt>
                <c:pt idx="546">
                  <c:v>62.198000000000008</c:v>
                </c:pt>
                <c:pt idx="547">
                  <c:v>62.230999999999995</c:v>
                </c:pt>
                <c:pt idx="548">
                  <c:v>62.265000000000001</c:v>
                </c:pt>
                <c:pt idx="549">
                  <c:v>62.298000000000002</c:v>
                </c:pt>
                <c:pt idx="550">
                  <c:v>62.331000000000003</c:v>
                </c:pt>
                <c:pt idx="551">
                  <c:v>62.364999999999995</c:v>
                </c:pt>
                <c:pt idx="552">
                  <c:v>62.397999999999996</c:v>
                </c:pt>
                <c:pt idx="553">
                  <c:v>62.430999999999997</c:v>
                </c:pt>
                <c:pt idx="554">
                  <c:v>62.465000000000003</c:v>
                </c:pt>
                <c:pt idx="555">
                  <c:v>62.498000000000005</c:v>
                </c:pt>
                <c:pt idx="556">
                  <c:v>62.531000000000006</c:v>
                </c:pt>
                <c:pt idx="557">
                  <c:v>62.564999999999998</c:v>
                </c:pt>
                <c:pt idx="558">
                  <c:v>62.597999999999999</c:v>
                </c:pt>
                <c:pt idx="559">
                  <c:v>62.631</c:v>
                </c:pt>
                <c:pt idx="560">
                  <c:v>62.665000000000006</c:v>
                </c:pt>
                <c:pt idx="561">
                  <c:v>62.698000000000008</c:v>
                </c:pt>
                <c:pt idx="562">
                  <c:v>62.730999999999995</c:v>
                </c:pt>
                <c:pt idx="563">
                  <c:v>62.765000000000001</c:v>
                </c:pt>
                <c:pt idx="564">
                  <c:v>62.798000000000002</c:v>
                </c:pt>
                <c:pt idx="565">
                  <c:v>62.831000000000003</c:v>
                </c:pt>
                <c:pt idx="566">
                  <c:v>62.864999999999995</c:v>
                </c:pt>
                <c:pt idx="567">
                  <c:v>62.897999999999996</c:v>
                </c:pt>
                <c:pt idx="568">
                  <c:v>62.930999999999997</c:v>
                </c:pt>
                <c:pt idx="569">
                  <c:v>62.965000000000003</c:v>
                </c:pt>
                <c:pt idx="570">
                  <c:v>62.998000000000005</c:v>
                </c:pt>
                <c:pt idx="571">
                  <c:v>63.031000000000006</c:v>
                </c:pt>
                <c:pt idx="572">
                  <c:v>63.064999999999998</c:v>
                </c:pt>
                <c:pt idx="573">
                  <c:v>63.097999999999999</c:v>
                </c:pt>
                <c:pt idx="574">
                  <c:v>63.131</c:v>
                </c:pt>
                <c:pt idx="575">
                  <c:v>63.165000000000006</c:v>
                </c:pt>
                <c:pt idx="576">
                  <c:v>63.198000000000008</c:v>
                </c:pt>
                <c:pt idx="577">
                  <c:v>63.230999999999995</c:v>
                </c:pt>
                <c:pt idx="578">
                  <c:v>63.265000000000001</c:v>
                </c:pt>
                <c:pt idx="579">
                  <c:v>63.298000000000002</c:v>
                </c:pt>
                <c:pt idx="580">
                  <c:v>63.331000000000003</c:v>
                </c:pt>
                <c:pt idx="581">
                  <c:v>63.364999999999995</c:v>
                </c:pt>
                <c:pt idx="582">
                  <c:v>63.397999999999996</c:v>
                </c:pt>
                <c:pt idx="583">
                  <c:v>63.430999999999997</c:v>
                </c:pt>
                <c:pt idx="584">
                  <c:v>63.465000000000003</c:v>
                </c:pt>
                <c:pt idx="585">
                  <c:v>63.498000000000005</c:v>
                </c:pt>
                <c:pt idx="586">
                  <c:v>63.531000000000006</c:v>
                </c:pt>
                <c:pt idx="587">
                  <c:v>63.564999999999998</c:v>
                </c:pt>
                <c:pt idx="588">
                  <c:v>63.597999999999999</c:v>
                </c:pt>
                <c:pt idx="589">
                  <c:v>63.631</c:v>
                </c:pt>
                <c:pt idx="590">
                  <c:v>63.665000000000006</c:v>
                </c:pt>
                <c:pt idx="591">
                  <c:v>63.698000000000008</c:v>
                </c:pt>
                <c:pt idx="592">
                  <c:v>63.730999999999995</c:v>
                </c:pt>
                <c:pt idx="593">
                  <c:v>63.765000000000001</c:v>
                </c:pt>
                <c:pt idx="594">
                  <c:v>63.798000000000002</c:v>
                </c:pt>
                <c:pt idx="595">
                  <c:v>63.831000000000003</c:v>
                </c:pt>
                <c:pt idx="596">
                  <c:v>63.864999999999995</c:v>
                </c:pt>
                <c:pt idx="597">
                  <c:v>63.897999999999996</c:v>
                </c:pt>
                <c:pt idx="598">
                  <c:v>63.930999999999997</c:v>
                </c:pt>
                <c:pt idx="599">
                  <c:v>63.965000000000003</c:v>
                </c:pt>
                <c:pt idx="600">
                  <c:v>63.998000000000005</c:v>
                </c:pt>
                <c:pt idx="601">
                  <c:v>64.031000000000006</c:v>
                </c:pt>
                <c:pt idx="602">
                  <c:v>64.064999999999998</c:v>
                </c:pt>
                <c:pt idx="603">
                  <c:v>64.097999999999999</c:v>
                </c:pt>
                <c:pt idx="604">
                  <c:v>64.131</c:v>
                </c:pt>
                <c:pt idx="605">
                  <c:v>64.165000000000006</c:v>
                </c:pt>
                <c:pt idx="606">
                  <c:v>64.198000000000008</c:v>
                </c:pt>
                <c:pt idx="607">
                  <c:v>64.230999999999995</c:v>
                </c:pt>
                <c:pt idx="608">
                  <c:v>64.265000000000001</c:v>
                </c:pt>
                <c:pt idx="609">
                  <c:v>64.298000000000002</c:v>
                </c:pt>
                <c:pt idx="610">
                  <c:v>64.331000000000003</c:v>
                </c:pt>
                <c:pt idx="611">
                  <c:v>64.364999999999995</c:v>
                </c:pt>
                <c:pt idx="612">
                  <c:v>64.397999999999996</c:v>
                </c:pt>
                <c:pt idx="613">
                  <c:v>64.430999999999997</c:v>
                </c:pt>
                <c:pt idx="614">
                  <c:v>64.465000000000003</c:v>
                </c:pt>
                <c:pt idx="615">
                  <c:v>64.498000000000005</c:v>
                </c:pt>
                <c:pt idx="616">
                  <c:v>64.531000000000006</c:v>
                </c:pt>
                <c:pt idx="617">
                  <c:v>64.564999999999998</c:v>
                </c:pt>
                <c:pt idx="618">
                  <c:v>64.597999999999999</c:v>
                </c:pt>
                <c:pt idx="619">
                  <c:v>64.631</c:v>
                </c:pt>
                <c:pt idx="620">
                  <c:v>64.665000000000006</c:v>
                </c:pt>
                <c:pt idx="621">
                  <c:v>64.698000000000008</c:v>
                </c:pt>
                <c:pt idx="622">
                  <c:v>64.730999999999995</c:v>
                </c:pt>
                <c:pt idx="623">
                  <c:v>64.765000000000001</c:v>
                </c:pt>
                <c:pt idx="624">
                  <c:v>64.798000000000002</c:v>
                </c:pt>
                <c:pt idx="625">
                  <c:v>64.831000000000003</c:v>
                </c:pt>
                <c:pt idx="626">
                  <c:v>64.864999999999995</c:v>
                </c:pt>
                <c:pt idx="627">
                  <c:v>64.897999999999996</c:v>
                </c:pt>
                <c:pt idx="628">
                  <c:v>64.930999999999997</c:v>
                </c:pt>
                <c:pt idx="629">
                  <c:v>64.965000000000003</c:v>
                </c:pt>
                <c:pt idx="630">
                  <c:v>64.998000000000005</c:v>
                </c:pt>
                <c:pt idx="631">
                  <c:v>65.031000000000006</c:v>
                </c:pt>
                <c:pt idx="632">
                  <c:v>65.064999999999998</c:v>
                </c:pt>
                <c:pt idx="633">
                  <c:v>65.097999999999999</c:v>
                </c:pt>
                <c:pt idx="634">
                  <c:v>65.131</c:v>
                </c:pt>
                <c:pt idx="635">
                  <c:v>65.165000000000006</c:v>
                </c:pt>
                <c:pt idx="636">
                  <c:v>65.198000000000008</c:v>
                </c:pt>
                <c:pt idx="637">
                  <c:v>65.230999999999995</c:v>
                </c:pt>
                <c:pt idx="638">
                  <c:v>65.265000000000001</c:v>
                </c:pt>
                <c:pt idx="639">
                  <c:v>65.298000000000002</c:v>
                </c:pt>
                <c:pt idx="640">
                  <c:v>65.331000000000003</c:v>
                </c:pt>
                <c:pt idx="641">
                  <c:v>65.364999999999995</c:v>
                </c:pt>
                <c:pt idx="642">
                  <c:v>65.397999999999996</c:v>
                </c:pt>
                <c:pt idx="643">
                  <c:v>65.430999999999997</c:v>
                </c:pt>
                <c:pt idx="644">
                  <c:v>65.465000000000003</c:v>
                </c:pt>
                <c:pt idx="645">
                  <c:v>65.498000000000005</c:v>
                </c:pt>
                <c:pt idx="646">
                  <c:v>65.531000000000006</c:v>
                </c:pt>
                <c:pt idx="647">
                  <c:v>65.564999999999998</c:v>
                </c:pt>
                <c:pt idx="648">
                  <c:v>65.597999999999999</c:v>
                </c:pt>
                <c:pt idx="649">
                  <c:v>65.631</c:v>
                </c:pt>
                <c:pt idx="650">
                  <c:v>65.665000000000006</c:v>
                </c:pt>
                <c:pt idx="651">
                  <c:v>65.698000000000008</c:v>
                </c:pt>
                <c:pt idx="652">
                  <c:v>65.730999999999995</c:v>
                </c:pt>
                <c:pt idx="653">
                  <c:v>65.765000000000001</c:v>
                </c:pt>
                <c:pt idx="654">
                  <c:v>65.798000000000002</c:v>
                </c:pt>
                <c:pt idx="655">
                  <c:v>65.831000000000003</c:v>
                </c:pt>
                <c:pt idx="656">
                  <c:v>65.864999999999995</c:v>
                </c:pt>
                <c:pt idx="657">
                  <c:v>65.897999999999996</c:v>
                </c:pt>
                <c:pt idx="658">
                  <c:v>65.930999999999997</c:v>
                </c:pt>
                <c:pt idx="659">
                  <c:v>65.965000000000003</c:v>
                </c:pt>
                <c:pt idx="660">
                  <c:v>65.998000000000005</c:v>
                </c:pt>
                <c:pt idx="661">
                  <c:v>66.031000000000006</c:v>
                </c:pt>
                <c:pt idx="662">
                  <c:v>66.064999999999998</c:v>
                </c:pt>
                <c:pt idx="663">
                  <c:v>66.097999999999999</c:v>
                </c:pt>
                <c:pt idx="664">
                  <c:v>66.131</c:v>
                </c:pt>
                <c:pt idx="665">
                  <c:v>66.165000000000006</c:v>
                </c:pt>
                <c:pt idx="666">
                  <c:v>66.198000000000008</c:v>
                </c:pt>
                <c:pt idx="667">
                  <c:v>66.230999999999995</c:v>
                </c:pt>
                <c:pt idx="668">
                  <c:v>66.265000000000001</c:v>
                </c:pt>
                <c:pt idx="669">
                  <c:v>66.298000000000002</c:v>
                </c:pt>
                <c:pt idx="670">
                  <c:v>66.331000000000003</c:v>
                </c:pt>
                <c:pt idx="671">
                  <c:v>66.364999999999995</c:v>
                </c:pt>
                <c:pt idx="672">
                  <c:v>66.397999999999996</c:v>
                </c:pt>
                <c:pt idx="673">
                  <c:v>66.430999999999997</c:v>
                </c:pt>
                <c:pt idx="674">
                  <c:v>66.465000000000003</c:v>
                </c:pt>
                <c:pt idx="675">
                  <c:v>66.498000000000005</c:v>
                </c:pt>
                <c:pt idx="676">
                  <c:v>66.531000000000006</c:v>
                </c:pt>
                <c:pt idx="677">
                  <c:v>66.564999999999998</c:v>
                </c:pt>
                <c:pt idx="678">
                  <c:v>66.597999999999999</c:v>
                </c:pt>
                <c:pt idx="679">
                  <c:v>66.631</c:v>
                </c:pt>
                <c:pt idx="680">
                  <c:v>66.665000000000006</c:v>
                </c:pt>
                <c:pt idx="681">
                  <c:v>66.698000000000008</c:v>
                </c:pt>
                <c:pt idx="682">
                  <c:v>66.730999999999995</c:v>
                </c:pt>
                <c:pt idx="683">
                  <c:v>66.765000000000001</c:v>
                </c:pt>
                <c:pt idx="684">
                  <c:v>66.798000000000002</c:v>
                </c:pt>
                <c:pt idx="685">
                  <c:v>66.831000000000003</c:v>
                </c:pt>
                <c:pt idx="686">
                  <c:v>66.864999999999995</c:v>
                </c:pt>
                <c:pt idx="687">
                  <c:v>66.897999999999996</c:v>
                </c:pt>
                <c:pt idx="688">
                  <c:v>66.930999999999997</c:v>
                </c:pt>
                <c:pt idx="689">
                  <c:v>66.965000000000003</c:v>
                </c:pt>
                <c:pt idx="690">
                  <c:v>66.998000000000005</c:v>
                </c:pt>
                <c:pt idx="691">
                  <c:v>67.031000000000006</c:v>
                </c:pt>
                <c:pt idx="692">
                  <c:v>67.064999999999998</c:v>
                </c:pt>
                <c:pt idx="693">
                  <c:v>67.097999999999999</c:v>
                </c:pt>
                <c:pt idx="694">
                  <c:v>67.131</c:v>
                </c:pt>
                <c:pt idx="695">
                  <c:v>67.165000000000006</c:v>
                </c:pt>
                <c:pt idx="696">
                  <c:v>67.198000000000008</c:v>
                </c:pt>
                <c:pt idx="697">
                  <c:v>67.230999999999995</c:v>
                </c:pt>
                <c:pt idx="698">
                  <c:v>67.265000000000001</c:v>
                </c:pt>
                <c:pt idx="699">
                  <c:v>67.298000000000002</c:v>
                </c:pt>
                <c:pt idx="700">
                  <c:v>67.331000000000003</c:v>
                </c:pt>
                <c:pt idx="701">
                  <c:v>67.364000000000004</c:v>
                </c:pt>
                <c:pt idx="702">
                  <c:v>67.397999999999996</c:v>
                </c:pt>
                <c:pt idx="703">
                  <c:v>67.430999999999997</c:v>
                </c:pt>
                <c:pt idx="704">
                  <c:v>67.463999999999999</c:v>
                </c:pt>
                <c:pt idx="705">
                  <c:v>67.498000000000005</c:v>
                </c:pt>
                <c:pt idx="706">
                  <c:v>67.531000000000006</c:v>
                </c:pt>
                <c:pt idx="707">
                  <c:v>67.564000000000007</c:v>
                </c:pt>
                <c:pt idx="708">
                  <c:v>67.597999999999999</c:v>
                </c:pt>
                <c:pt idx="709">
                  <c:v>67.631</c:v>
                </c:pt>
                <c:pt idx="710">
                  <c:v>67.664000000000001</c:v>
                </c:pt>
                <c:pt idx="711">
                  <c:v>67.698000000000008</c:v>
                </c:pt>
                <c:pt idx="712">
                  <c:v>67.730999999999995</c:v>
                </c:pt>
                <c:pt idx="713">
                  <c:v>67.763999999999996</c:v>
                </c:pt>
                <c:pt idx="714">
                  <c:v>67.798000000000002</c:v>
                </c:pt>
                <c:pt idx="715">
                  <c:v>67.831000000000003</c:v>
                </c:pt>
                <c:pt idx="716">
                  <c:v>67.864000000000004</c:v>
                </c:pt>
                <c:pt idx="717">
                  <c:v>67.897999999999996</c:v>
                </c:pt>
                <c:pt idx="718">
                  <c:v>67.930999999999997</c:v>
                </c:pt>
                <c:pt idx="719">
                  <c:v>67.963999999999999</c:v>
                </c:pt>
                <c:pt idx="720">
                  <c:v>67.998000000000005</c:v>
                </c:pt>
                <c:pt idx="721">
                  <c:v>68.031000000000006</c:v>
                </c:pt>
                <c:pt idx="722">
                  <c:v>68.064000000000007</c:v>
                </c:pt>
                <c:pt idx="723">
                  <c:v>68.097999999999999</c:v>
                </c:pt>
                <c:pt idx="724">
                  <c:v>68.131</c:v>
                </c:pt>
                <c:pt idx="725">
                  <c:v>68.164000000000001</c:v>
                </c:pt>
                <c:pt idx="726">
                  <c:v>68.198000000000008</c:v>
                </c:pt>
                <c:pt idx="727">
                  <c:v>68.230999999999995</c:v>
                </c:pt>
                <c:pt idx="728">
                  <c:v>68.263999999999996</c:v>
                </c:pt>
                <c:pt idx="729">
                  <c:v>68.298000000000002</c:v>
                </c:pt>
                <c:pt idx="730">
                  <c:v>68.331000000000003</c:v>
                </c:pt>
                <c:pt idx="731">
                  <c:v>68.364000000000004</c:v>
                </c:pt>
                <c:pt idx="732">
                  <c:v>68.397999999999996</c:v>
                </c:pt>
                <c:pt idx="733">
                  <c:v>68.430999999999997</c:v>
                </c:pt>
                <c:pt idx="734">
                  <c:v>68.463999999999999</c:v>
                </c:pt>
                <c:pt idx="735">
                  <c:v>68.498000000000005</c:v>
                </c:pt>
                <c:pt idx="736">
                  <c:v>68.531000000000006</c:v>
                </c:pt>
                <c:pt idx="737">
                  <c:v>68.564000000000007</c:v>
                </c:pt>
                <c:pt idx="738">
                  <c:v>68.597999999999999</c:v>
                </c:pt>
                <c:pt idx="739">
                  <c:v>68.631</c:v>
                </c:pt>
                <c:pt idx="740">
                  <c:v>68.664000000000001</c:v>
                </c:pt>
                <c:pt idx="741">
                  <c:v>68.698000000000008</c:v>
                </c:pt>
                <c:pt idx="742">
                  <c:v>68.730999999999995</c:v>
                </c:pt>
                <c:pt idx="743">
                  <c:v>68.763999999999996</c:v>
                </c:pt>
                <c:pt idx="744">
                  <c:v>68.798000000000002</c:v>
                </c:pt>
                <c:pt idx="745">
                  <c:v>68.831000000000003</c:v>
                </c:pt>
                <c:pt idx="746">
                  <c:v>68.864000000000004</c:v>
                </c:pt>
                <c:pt idx="747">
                  <c:v>68.897999999999996</c:v>
                </c:pt>
                <c:pt idx="748">
                  <c:v>68.930999999999997</c:v>
                </c:pt>
                <c:pt idx="749">
                  <c:v>68.963999999999999</c:v>
                </c:pt>
                <c:pt idx="750">
                  <c:v>68.998000000000005</c:v>
                </c:pt>
                <c:pt idx="751">
                  <c:v>69.031000000000006</c:v>
                </c:pt>
                <c:pt idx="752">
                  <c:v>69.064000000000007</c:v>
                </c:pt>
                <c:pt idx="753">
                  <c:v>69.097999999999999</c:v>
                </c:pt>
                <c:pt idx="754">
                  <c:v>69.131</c:v>
                </c:pt>
                <c:pt idx="755">
                  <c:v>69.164000000000001</c:v>
                </c:pt>
                <c:pt idx="756">
                  <c:v>69.198000000000008</c:v>
                </c:pt>
                <c:pt idx="757">
                  <c:v>69.230999999999995</c:v>
                </c:pt>
                <c:pt idx="758">
                  <c:v>69.263999999999996</c:v>
                </c:pt>
                <c:pt idx="759">
                  <c:v>69.298000000000002</c:v>
                </c:pt>
                <c:pt idx="760">
                  <c:v>69.331000000000003</c:v>
                </c:pt>
                <c:pt idx="761">
                  <c:v>69.364000000000004</c:v>
                </c:pt>
                <c:pt idx="762">
                  <c:v>69.397999999999996</c:v>
                </c:pt>
                <c:pt idx="763">
                  <c:v>69.430999999999997</c:v>
                </c:pt>
                <c:pt idx="764">
                  <c:v>69.463999999999999</c:v>
                </c:pt>
                <c:pt idx="765">
                  <c:v>69.498000000000005</c:v>
                </c:pt>
                <c:pt idx="766">
                  <c:v>69.531000000000006</c:v>
                </c:pt>
                <c:pt idx="767">
                  <c:v>69.564000000000007</c:v>
                </c:pt>
                <c:pt idx="768">
                  <c:v>69.597999999999999</c:v>
                </c:pt>
                <c:pt idx="769">
                  <c:v>69.631</c:v>
                </c:pt>
                <c:pt idx="770">
                  <c:v>69.664000000000001</c:v>
                </c:pt>
                <c:pt idx="771">
                  <c:v>69.698000000000008</c:v>
                </c:pt>
                <c:pt idx="772">
                  <c:v>69.730999999999995</c:v>
                </c:pt>
                <c:pt idx="773">
                  <c:v>69.763999999999996</c:v>
                </c:pt>
                <c:pt idx="774">
                  <c:v>69.798000000000002</c:v>
                </c:pt>
                <c:pt idx="775">
                  <c:v>69.831000000000003</c:v>
                </c:pt>
                <c:pt idx="776">
                  <c:v>69.864000000000004</c:v>
                </c:pt>
                <c:pt idx="777">
                  <c:v>69.897999999999996</c:v>
                </c:pt>
                <c:pt idx="778">
                  <c:v>69.930999999999997</c:v>
                </c:pt>
                <c:pt idx="779">
                  <c:v>69.963999999999999</c:v>
                </c:pt>
                <c:pt idx="780">
                  <c:v>69.998000000000005</c:v>
                </c:pt>
                <c:pt idx="781">
                  <c:v>70.031000000000006</c:v>
                </c:pt>
                <c:pt idx="782">
                  <c:v>70.064000000000007</c:v>
                </c:pt>
                <c:pt idx="783">
                  <c:v>70.097999999999999</c:v>
                </c:pt>
                <c:pt idx="784">
                  <c:v>70.131</c:v>
                </c:pt>
                <c:pt idx="785">
                  <c:v>70.164000000000001</c:v>
                </c:pt>
                <c:pt idx="786">
                  <c:v>70.198000000000008</c:v>
                </c:pt>
                <c:pt idx="787">
                  <c:v>70.230999999999995</c:v>
                </c:pt>
                <c:pt idx="788">
                  <c:v>70.263999999999996</c:v>
                </c:pt>
                <c:pt idx="789">
                  <c:v>70.298000000000002</c:v>
                </c:pt>
                <c:pt idx="790">
                  <c:v>70.331000000000003</c:v>
                </c:pt>
                <c:pt idx="791">
                  <c:v>70.364000000000004</c:v>
                </c:pt>
                <c:pt idx="792">
                  <c:v>70.397999999999996</c:v>
                </c:pt>
                <c:pt idx="793">
                  <c:v>70.430999999999997</c:v>
                </c:pt>
                <c:pt idx="794">
                  <c:v>70.463999999999999</c:v>
                </c:pt>
                <c:pt idx="795">
                  <c:v>70.498000000000005</c:v>
                </c:pt>
                <c:pt idx="796">
                  <c:v>70.531000000000006</c:v>
                </c:pt>
                <c:pt idx="797">
                  <c:v>70.564000000000007</c:v>
                </c:pt>
                <c:pt idx="798">
                  <c:v>70.597999999999999</c:v>
                </c:pt>
                <c:pt idx="799">
                  <c:v>70.631</c:v>
                </c:pt>
                <c:pt idx="800">
                  <c:v>70.664000000000001</c:v>
                </c:pt>
                <c:pt idx="801">
                  <c:v>70.698000000000008</c:v>
                </c:pt>
                <c:pt idx="802">
                  <c:v>70.730999999999995</c:v>
                </c:pt>
                <c:pt idx="803">
                  <c:v>70.763999999999996</c:v>
                </c:pt>
                <c:pt idx="804">
                  <c:v>70.798000000000002</c:v>
                </c:pt>
                <c:pt idx="805">
                  <c:v>70.831000000000003</c:v>
                </c:pt>
                <c:pt idx="806">
                  <c:v>70.864000000000004</c:v>
                </c:pt>
                <c:pt idx="807">
                  <c:v>70.897999999999996</c:v>
                </c:pt>
                <c:pt idx="808">
                  <c:v>70.930999999999997</c:v>
                </c:pt>
                <c:pt idx="809">
                  <c:v>70.963999999999999</c:v>
                </c:pt>
                <c:pt idx="810">
                  <c:v>70.998000000000005</c:v>
                </c:pt>
                <c:pt idx="811">
                  <c:v>71.031000000000006</c:v>
                </c:pt>
                <c:pt idx="812">
                  <c:v>71.064000000000007</c:v>
                </c:pt>
                <c:pt idx="813">
                  <c:v>71.097999999999999</c:v>
                </c:pt>
                <c:pt idx="814">
                  <c:v>71.131</c:v>
                </c:pt>
                <c:pt idx="815">
                  <c:v>71.164000000000001</c:v>
                </c:pt>
                <c:pt idx="816">
                  <c:v>71.198000000000008</c:v>
                </c:pt>
                <c:pt idx="817">
                  <c:v>71.230999999999995</c:v>
                </c:pt>
                <c:pt idx="818">
                  <c:v>71.263999999999996</c:v>
                </c:pt>
                <c:pt idx="819">
                  <c:v>71.298000000000002</c:v>
                </c:pt>
                <c:pt idx="820">
                  <c:v>71.331000000000003</c:v>
                </c:pt>
                <c:pt idx="821">
                  <c:v>71.364000000000004</c:v>
                </c:pt>
                <c:pt idx="822">
                  <c:v>71.397999999999996</c:v>
                </c:pt>
                <c:pt idx="823">
                  <c:v>71.430999999999997</c:v>
                </c:pt>
                <c:pt idx="824">
                  <c:v>71.463999999999999</c:v>
                </c:pt>
                <c:pt idx="825">
                  <c:v>71.498000000000005</c:v>
                </c:pt>
                <c:pt idx="826">
                  <c:v>71.531000000000006</c:v>
                </c:pt>
                <c:pt idx="827">
                  <c:v>71.564000000000007</c:v>
                </c:pt>
                <c:pt idx="828">
                  <c:v>71.597999999999999</c:v>
                </c:pt>
                <c:pt idx="829">
                  <c:v>71.631</c:v>
                </c:pt>
                <c:pt idx="830">
                  <c:v>71.664000000000001</c:v>
                </c:pt>
                <c:pt idx="831">
                  <c:v>71.698000000000008</c:v>
                </c:pt>
                <c:pt idx="832">
                  <c:v>71.730999999999995</c:v>
                </c:pt>
                <c:pt idx="833">
                  <c:v>71.763999999999996</c:v>
                </c:pt>
                <c:pt idx="834">
                  <c:v>71.798000000000002</c:v>
                </c:pt>
                <c:pt idx="835">
                  <c:v>71.831000000000003</c:v>
                </c:pt>
                <c:pt idx="836">
                  <c:v>71.864000000000004</c:v>
                </c:pt>
                <c:pt idx="837">
                  <c:v>71.897999999999996</c:v>
                </c:pt>
                <c:pt idx="838">
                  <c:v>71.930999999999997</c:v>
                </c:pt>
                <c:pt idx="839">
                  <c:v>71.963999999999999</c:v>
                </c:pt>
                <c:pt idx="840">
                  <c:v>71.998000000000005</c:v>
                </c:pt>
                <c:pt idx="841">
                  <c:v>72.031000000000006</c:v>
                </c:pt>
                <c:pt idx="842">
                  <c:v>72.064000000000007</c:v>
                </c:pt>
                <c:pt idx="843">
                  <c:v>72.097999999999999</c:v>
                </c:pt>
                <c:pt idx="844">
                  <c:v>72.131</c:v>
                </c:pt>
                <c:pt idx="845">
                  <c:v>72.164000000000001</c:v>
                </c:pt>
                <c:pt idx="846">
                  <c:v>72.198000000000008</c:v>
                </c:pt>
                <c:pt idx="847">
                  <c:v>72.230999999999995</c:v>
                </c:pt>
                <c:pt idx="848">
                  <c:v>72.263999999999996</c:v>
                </c:pt>
                <c:pt idx="849">
                  <c:v>72.298000000000002</c:v>
                </c:pt>
                <c:pt idx="850">
                  <c:v>72.331000000000003</c:v>
                </c:pt>
                <c:pt idx="851">
                  <c:v>72.364000000000004</c:v>
                </c:pt>
                <c:pt idx="852">
                  <c:v>72.397999999999996</c:v>
                </c:pt>
                <c:pt idx="853">
                  <c:v>72.430999999999997</c:v>
                </c:pt>
                <c:pt idx="854">
                  <c:v>72.463999999999999</c:v>
                </c:pt>
                <c:pt idx="855">
                  <c:v>72.498000000000005</c:v>
                </c:pt>
                <c:pt idx="856">
                  <c:v>72.531000000000006</c:v>
                </c:pt>
                <c:pt idx="857">
                  <c:v>72.564000000000007</c:v>
                </c:pt>
                <c:pt idx="858">
                  <c:v>72.597999999999999</c:v>
                </c:pt>
                <c:pt idx="859">
                  <c:v>72.631</c:v>
                </c:pt>
                <c:pt idx="860">
                  <c:v>72.664000000000001</c:v>
                </c:pt>
                <c:pt idx="861">
                  <c:v>72.698000000000008</c:v>
                </c:pt>
                <c:pt idx="862">
                  <c:v>72.730999999999995</c:v>
                </c:pt>
                <c:pt idx="863">
                  <c:v>72.763999999999996</c:v>
                </c:pt>
                <c:pt idx="864">
                  <c:v>72.798000000000002</c:v>
                </c:pt>
                <c:pt idx="865">
                  <c:v>72.831000000000003</c:v>
                </c:pt>
                <c:pt idx="866">
                  <c:v>72.864000000000004</c:v>
                </c:pt>
                <c:pt idx="867">
                  <c:v>72.897999999999996</c:v>
                </c:pt>
                <c:pt idx="868">
                  <c:v>72.930999999999997</c:v>
                </c:pt>
                <c:pt idx="869">
                  <c:v>72.963999999999999</c:v>
                </c:pt>
                <c:pt idx="870">
                  <c:v>72.998000000000005</c:v>
                </c:pt>
                <c:pt idx="871">
                  <c:v>73.031000000000006</c:v>
                </c:pt>
                <c:pt idx="872">
                  <c:v>73.064000000000007</c:v>
                </c:pt>
                <c:pt idx="873">
                  <c:v>73.097999999999999</c:v>
                </c:pt>
                <c:pt idx="874">
                  <c:v>73.131</c:v>
                </c:pt>
                <c:pt idx="875">
                  <c:v>73.164000000000001</c:v>
                </c:pt>
                <c:pt idx="876">
                  <c:v>73.198000000000008</c:v>
                </c:pt>
                <c:pt idx="877">
                  <c:v>73.230999999999995</c:v>
                </c:pt>
                <c:pt idx="878">
                  <c:v>73.263999999999996</c:v>
                </c:pt>
                <c:pt idx="879">
                  <c:v>73.298000000000002</c:v>
                </c:pt>
                <c:pt idx="880">
                  <c:v>73.331000000000003</c:v>
                </c:pt>
                <c:pt idx="881">
                  <c:v>73.364000000000004</c:v>
                </c:pt>
                <c:pt idx="882">
                  <c:v>73.397999999999996</c:v>
                </c:pt>
                <c:pt idx="883">
                  <c:v>73.430999999999997</c:v>
                </c:pt>
                <c:pt idx="884">
                  <c:v>73.463999999999999</c:v>
                </c:pt>
                <c:pt idx="885">
                  <c:v>73.498000000000005</c:v>
                </c:pt>
                <c:pt idx="886">
                  <c:v>73.531000000000006</c:v>
                </c:pt>
                <c:pt idx="887">
                  <c:v>73.564000000000007</c:v>
                </c:pt>
                <c:pt idx="888">
                  <c:v>73.597999999999999</c:v>
                </c:pt>
                <c:pt idx="889">
                  <c:v>73.631</c:v>
                </c:pt>
                <c:pt idx="890">
                  <c:v>73.664000000000001</c:v>
                </c:pt>
                <c:pt idx="891">
                  <c:v>73.698000000000008</c:v>
                </c:pt>
                <c:pt idx="892">
                  <c:v>73.730999999999995</c:v>
                </c:pt>
                <c:pt idx="893">
                  <c:v>73.763999999999996</c:v>
                </c:pt>
                <c:pt idx="894">
                  <c:v>73.798000000000002</c:v>
                </c:pt>
                <c:pt idx="895">
                  <c:v>73.831000000000003</c:v>
                </c:pt>
                <c:pt idx="896">
                  <c:v>73.864000000000004</c:v>
                </c:pt>
                <c:pt idx="897">
                  <c:v>73.897999999999996</c:v>
                </c:pt>
                <c:pt idx="898">
                  <c:v>73.930999999999997</c:v>
                </c:pt>
                <c:pt idx="899">
                  <c:v>73.963999999999999</c:v>
                </c:pt>
                <c:pt idx="900">
                  <c:v>73.998000000000005</c:v>
                </c:pt>
                <c:pt idx="901">
                  <c:v>74.031000000000006</c:v>
                </c:pt>
                <c:pt idx="902">
                  <c:v>74.064000000000007</c:v>
                </c:pt>
                <c:pt idx="903">
                  <c:v>74.097999999999999</c:v>
                </c:pt>
                <c:pt idx="904">
                  <c:v>74.131</c:v>
                </c:pt>
                <c:pt idx="905">
                  <c:v>74.164000000000001</c:v>
                </c:pt>
                <c:pt idx="906">
                  <c:v>74.198000000000008</c:v>
                </c:pt>
                <c:pt idx="907">
                  <c:v>74.230999999999995</c:v>
                </c:pt>
                <c:pt idx="908">
                  <c:v>74.263999999999996</c:v>
                </c:pt>
                <c:pt idx="909">
                  <c:v>74.298000000000002</c:v>
                </c:pt>
                <c:pt idx="910">
                  <c:v>74.331000000000003</c:v>
                </c:pt>
                <c:pt idx="911">
                  <c:v>74.364000000000004</c:v>
                </c:pt>
                <c:pt idx="912">
                  <c:v>74.397000000000006</c:v>
                </c:pt>
                <c:pt idx="913">
                  <c:v>74.430999999999997</c:v>
                </c:pt>
                <c:pt idx="914">
                  <c:v>74.463999999999999</c:v>
                </c:pt>
                <c:pt idx="915">
                  <c:v>74.497</c:v>
                </c:pt>
                <c:pt idx="916">
                  <c:v>74.531000000000006</c:v>
                </c:pt>
                <c:pt idx="917">
                  <c:v>74.564000000000007</c:v>
                </c:pt>
                <c:pt idx="918">
                  <c:v>74.596999999999994</c:v>
                </c:pt>
                <c:pt idx="919">
                  <c:v>74.631</c:v>
                </c:pt>
                <c:pt idx="920">
                  <c:v>74.664000000000001</c:v>
                </c:pt>
                <c:pt idx="921">
                  <c:v>74.697000000000003</c:v>
                </c:pt>
                <c:pt idx="922">
                  <c:v>74.730999999999995</c:v>
                </c:pt>
                <c:pt idx="923">
                  <c:v>74.763999999999996</c:v>
                </c:pt>
                <c:pt idx="924">
                  <c:v>74.796999999999997</c:v>
                </c:pt>
                <c:pt idx="925">
                  <c:v>74.831000000000003</c:v>
                </c:pt>
                <c:pt idx="926">
                  <c:v>74.864000000000004</c:v>
                </c:pt>
                <c:pt idx="927">
                  <c:v>74.897000000000006</c:v>
                </c:pt>
                <c:pt idx="928">
                  <c:v>74.930999999999997</c:v>
                </c:pt>
                <c:pt idx="929">
                  <c:v>74.963999999999999</c:v>
                </c:pt>
                <c:pt idx="930">
                  <c:v>74.997</c:v>
                </c:pt>
                <c:pt idx="931">
                  <c:v>75.031000000000006</c:v>
                </c:pt>
                <c:pt idx="932">
                  <c:v>75.064000000000007</c:v>
                </c:pt>
                <c:pt idx="933">
                  <c:v>75.096999999999994</c:v>
                </c:pt>
                <c:pt idx="934">
                  <c:v>75.131</c:v>
                </c:pt>
                <c:pt idx="935">
                  <c:v>75.164000000000001</c:v>
                </c:pt>
                <c:pt idx="936">
                  <c:v>75.197000000000003</c:v>
                </c:pt>
                <c:pt idx="937">
                  <c:v>75.230999999999995</c:v>
                </c:pt>
                <c:pt idx="938">
                  <c:v>75.263999999999996</c:v>
                </c:pt>
                <c:pt idx="939">
                  <c:v>75.296999999999997</c:v>
                </c:pt>
                <c:pt idx="940">
                  <c:v>75.331000000000003</c:v>
                </c:pt>
                <c:pt idx="941">
                  <c:v>75.364000000000004</c:v>
                </c:pt>
                <c:pt idx="942">
                  <c:v>75.397000000000006</c:v>
                </c:pt>
                <c:pt idx="943">
                  <c:v>75.430999999999997</c:v>
                </c:pt>
                <c:pt idx="944">
                  <c:v>75.463999999999999</c:v>
                </c:pt>
                <c:pt idx="945">
                  <c:v>75.497</c:v>
                </c:pt>
                <c:pt idx="946">
                  <c:v>75.531000000000006</c:v>
                </c:pt>
                <c:pt idx="947">
                  <c:v>75.564000000000007</c:v>
                </c:pt>
                <c:pt idx="948">
                  <c:v>75.596999999999994</c:v>
                </c:pt>
                <c:pt idx="949">
                  <c:v>75.631</c:v>
                </c:pt>
                <c:pt idx="950">
                  <c:v>75.664000000000001</c:v>
                </c:pt>
                <c:pt idx="951">
                  <c:v>75.697000000000003</c:v>
                </c:pt>
                <c:pt idx="952">
                  <c:v>75.730999999999995</c:v>
                </c:pt>
                <c:pt idx="953">
                  <c:v>75.763999999999996</c:v>
                </c:pt>
                <c:pt idx="954">
                  <c:v>75.796999999999997</c:v>
                </c:pt>
                <c:pt idx="955">
                  <c:v>75.831000000000003</c:v>
                </c:pt>
                <c:pt idx="956">
                  <c:v>75.864000000000004</c:v>
                </c:pt>
                <c:pt idx="957">
                  <c:v>75.897000000000006</c:v>
                </c:pt>
                <c:pt idx="958">
                  <c:v>75.930999999999997</c:v>
                </c:pt>
                <c:pt idx="959">
                  <c:v>75.963999999999999</c:v>
                </c:pt>
                <c:pt idx="960">
                  <c:v>75.997</c:v>
                </c:pt>
                <c:pt idx="961">
                  <c:v>76.031000000000006</c:v>
                </c:pt>
                <c:pt idx="962">
                  <c:v>76.064000000000007</c:v>
                </c:pt>
                <c:pt idx="963">
                  <c:v>76.096999999999994</c:v>
                </c:pt>
                <c:pt idx="964">
                  <c:v>76.131</c:v>
                </c:pt>
                <c:pt idx="965">
                  <c:v>76.164000000000001</c:v>
                </c:pt>
                <c:pt idx="966">
                  <c:v>76.197000000000003</c:v>
                </c:pt>
                <c:pt idx="967">
                  <c:v>76.230999999999995</c:v>
                </c:pt>
                <c:pt idx="968">
                  <c:v>76.263999999999996</c:v>
                </c:pt>
                <c:pt idx="969">
                  <c:v>76.296999999999997</c:v>
                </c:pt>
                <c:pt idx="970">
                  <c:v>76.331000000000003</c:v>
                </c:pt>
                <c:pt idx="971">
                  <c:v>76.364000000000004</c:v>
                </c:pt>
                <c:pt idx="972">
                  <c:v>76.397000000000006</c:v>
                </c:pt>
                <c:pt idx="973">
                  <c:v>76.430999999999997</c:v>
                </c:pt>
                <c:pt idx="974">
                  <c:v>76.486999999999995</c:v>
                </c:pt>
                <c:pt idx="975">
                  <c:v>76.497</c:v>
                </c:pt>
                <c:pt idx="976">
                  <c:v>76.531000000000006</c:v>
                </c:pt>
                <c:pt idx="977">
                  <c:v>76.564000000000007</c:v>
                </c:pt>
                <c:pt idx="978">
                  <c:v>76.596999999999994</c:v>
                </c:pt>
                <c:pt idx="979">
                  <c:v>76.631</c:v>
                </c:pt>
                <c:pt idx="980">
                  <c:v>76.664000000000001</c:v>
                </c:pt>
                <c:pt idx="981">
                  <c:v>76.697000000000003</c:v>
                </c:pt>
                <c:pt idx="982">
                  <c:v>76.730999999999995</c:v>
                </c:pt>
                <c:pt idx="983">
                  <c:v>76.763999999999996</c:v>
                </c:pt>
                <c:pt idx="984">
                  <c:v>76.796999999999997</c:v>
                </c:pt>
                <c:pt idx="985">
                  <c:v>76.831000000000003</c:v>
                </c:pt>
                <c:pt idx="986">
                  <c:v>76.864000000000004</c:v>
                </c:pt>
                <c:pt idx="987">
                  <c:v>76.897000000000006</c:v>
                </c:pt>
                <c:pt idx="988">
                  <c:v>76.930999999999997</c:v>
                </c:pt>
                <c:pt idx="989">
                  <c:v>76.963999999999999</c:v>
                </c:pt>
                <c:pt idx="990">
                  <c:v>76.997</c:v>
                </c:pt>
                <c:pt idx="991">
                  <c:v>77.031000000000006</c:v>
                </c:pt>
                <c:pt idx="992">
                  <c:v>77.064000000000007</c:v>
                </c:pt>
                <c:pt idx="993">
                  <c:v>77.096999999999994</c:v>
                </c:pt>
                <c:pt idx="994">
                  <c:v>77.131</c:v>
                </c:pt>
                <c:pt idx="995">
                  <c:v>77.164000000000001</c:v>
                </c:pt>
                <c:pt idx="996">
                  <c:v>77.197000000000003</c:v>
                </c:pt>
                <c:pt idx="997">
                  <c:v>77.230999999999995</c:v>
                </c:pt>
                <c:pt idx="998">
                  <c:v>77.263999999999996</c:v>
                </c:pt>
                <c:pt idx="999">
                  <c:v>77.296999999999997</c:v>
                </c:pt>
                <c:pt idx="1000">
                  <c:v>77.331000000000003</c:v>
                </c:pt>
                <c:pt idx="1001">
                  <c:v>77.364000000000004</c:v>
                </c:pt>
                <c:pt idx="1002">
                  <c:v>77.397000000000006</c:v>
                </c:pt>
                <c:pt idx="1003">
                  <c:v>77.430999999999997</c:v>
                </c:pt>
                <c:pt idx="1004">
                  <c:v>77.463999999999999</c:v>
                </c:pt>
                <c:pt idx="1005">
                  <c:v>77.497</c:v>
                </c:pt>
                <c:pt idx="1006">
                  <c:v>77.531000000000006</c:v>
                </c:pt>
                <c:pt idx="1007">
                  <c:v>77.564000000000007</c:v>
                </c:pt>
                <c:pt idx="1008">
                  <c:v>77.596999999999994</c:v>
                </c:pt>
                <c:pt idx="1009">
                  <c:v>77.631</c:v>
                </c:pt>
                <c:pt idx="1010">
                  <c:v>77.664000000000001</c:v>
                </c:pt>
                <c:pt idx="1011">
                  <c:v>77.697000000000003</c:v>
                </c:pt>
                <c:pt idx="1012">
                  <c:v>77.730999999999995</c:v>
                </c:pt>
                <c:pt idx="1013">
                  <c:v>77.763999999999996</c:v>
                </c:pt>
                <c:pt idx="1014">
                  <c:v>77.796999999999997</c:v>
                </c:pt>
                <c:pt idx="1015">
                  <c:v>77.831000000000003</c:v>
                </c:pt>
                <c:pt idx="1016">
                  <c:v>77.864000000000004</c:v>
                </c:pt>
                <c:pt idx="1017">
                  <c:v>77.897000000000006</c:v>
                </c:pt>
                <c:pt idx="1018">
                  <c:v>77.930999999999997</c:v>
                </c:pt>
                <c:pt idx="1019">
                  <c:v>77.963999999999999</c:v>
                </c:pt>
                <c:pt idx="1020">
                  <c:v>77.997</c:v>
                </c:pt>
                <c:pt idx="1021">
                  <c:v>78.031000000000006</c:v>
                </c:pt>
                <c:pt idx="1022">
                  <c:v>78.064000000000007</c:v>
                </c:pt>
                <c:pt idx="1023">
                  <c:v>78.096999999999994</c:v>
                </c:pt>
                <c:pt idx="1024">
                  <c:v>78.131</c:v>
                </c:pt>
                <c:pt idx="1025">
                  <c:v>78.164000000000001</c:v>
                </c:pt>
                <c:pt idx="1026">
                  <c:v>78.197000000000003</c:v>
                </c:pt>
                <c:pt idx="1027">
                  <c:v>78.230999999999995</c:v>
                </c:pt>
                <c:pt idx="1028">
                  <c:v>78.263999999999996</c:v>
                </c:pt>
                <c:pt idx="1029">
                  <c:v>78.296999999999997</c:v>
                </c:pt>
                <c:pt idx="1030">
                  <c:v>78.331000000000003</c:v>
                </c:pt>
                <c:pt idx="1031">
                  <c:v>78.364000000000004</c:v>
                </c:pt>
                <c:pt idx="1032">
                  <c:v>78.397000000000006</c:v>
                </c:pt>
                <c:pt idx="1033">
                  <c:v>78.430999999999997</c:v>
                </c:pt>
                <c:pt idx="1034">
                  <c:v>78.463999999999999</c:v>
                </c:pt>
                <c:pt idx="1035">
                  <c:v>78.497</c:v>
                </c:pt>
                <c:pt idx="1036">
                  <c:v>78.531000000000006</c:v>
                </c:pt>
                <c:pt idx="1037">
                  <c:v>78.564000000000007</c:v>
                </c:pt>
                <c:pt idx="1038">
                  <c:v>78.596999999999994</c:v>
                </c:pt>
                <c:pt idx="1039">
                  <c:v>78.631</c:v>
                </c:pt>
                <c:pt idx="1040">
                  <c:v>78.664000000000001</c:v>
                </c:pt>
                <c:pt idx="1041">
                  <c:v>78.697000000000003</c:v>
                </c:pt>
                <c:pt idx="1042">
                  <c:v>78.730999999999995</c:v>
                </c:pt>
                <c:pt idx="1043">
                  <c:v>78.763999999999996</c:v>
                </c:pt>
                <c:pt idx="1044">
                  <c:v>78.796999999999997</c:v>
                </c:pt>
                <c:pt idx="1045">
                  <c:v>78.831000000000003</c:v>
                </c:pt>
                <c:pt idx="1046">
                  <c:v>78.864000000000004</c:v>
                </c:pt>
                <c:pt idx="1047">
                  <c:v>78.897000000000006</c:v>
                </c:pt>
                <c:pt idx="1048">
                  <c:v>78.930999999999997</c:v>
                </c:pt>
                <c:pt idx="1049">
                  <c:v>78.963999999999999</c:v>
                </c:pt>
                <c:pt idx="1050">
                  <c:v>78.997</c:v>
                </c:pt>
                <c:pt idx="1051">
                  <c:v>79.031000000000006</c:v>
                </c:pt>
                <c:pt idx="1052">
                  <c:v>79.064000000000007</c:v>
                </c:pt>
                <c:pt idx="1053">
                  <c:v>79.096999999999994</c:v>
                </c:pt>
                <c:pt idx="1054">
                  <c:v>79.131</c:v>
                </c:pt>
                <c:pt idx="1055">
                  <c:v>79.164000000000001</c:v>
                </c:pt>
                <c:pt idx="1056">
                  <c:v>79.197000000000003</c:v>
                </c:pt>
                <c:pt idx="1057">
                  <c:v>79.230999999999995</c:v>
                </c:pt>
                <c:pt idx="1058">
                  <c:v>79.263999999999996</c:v>
                </c:pt>
                <c:pt idx="1059">
                  <c:v>79.296999999999997</c:v>
                </c:pt>
                <c:pt idx="1060">
                  <c:v>79.331000000000003</c:v>
                </c:pt>
                <c:pt idx="1061">
                  <c:v>79.364000000000004</c:v>
                </c:pt>
                <c:pt idx="1062">
                  <c:v>79.397000000000006</c:v>
                </c:pt>
                <c:pt idx="1063">
                  <c:v>79.430999999999997</c:v>
                </c:pt>
                <c:pt idx="1064">
                  <c:v>79.463999999999999</c:v>
                </c:pt>
                <c:pt idx="1065">
                  <c:v>79.497</c:v>
                </c:pt>
                <c:pt idx="1066">
                  <c:v>79.531000000000006</c:v>
                </c:pt>
                <c:pt idx="1067">
                  <c:v>79.564000000000007</c:v>
                </c:pt>
                <c:pt idx="1068">
                  <c:v>79.596999999999994</c:v>
                </c:pt>
                <c:pt idx="1069">
                  <c:v>79.631</c:v>
                </c:pt>
                <c:pt idx="1070">
                  <c:v>79.664000000000001</c:v>
                </c:pt>
                <c:pt idx="1071">
                  <c:v>79.697000000000003</c:v>
                </c:pt>
                <c:pt idx="1072">
                  <c:v>79.730999999999995</c:v>
                </c:pt>
                <c:pt idx="1073">
                  <c:v>79.763999999999996</c:v>
                </c:pt>
                <c:pt idx="1074">
                  <c:v>79.796999999999997</c:v>
                </c:pt>
                <c:pt idx="1075">
                  <c:v>79.831000000000003</c:v>
                </c:pt>
                <c:pt idx="1076">
                  <c:v>79.864000000000004</c:v>
                </c:pt>
                <c:pt idx="1077">
                  <c:v>79.897000000000006</c:v>
                </c:pt>
                <c:pt idx="1078">
                  <c:v>79.930999999999997</c:v>
                </c:pt>
                <c:pt idx="1079">
                  <c:v>79.963999999999999</c:v>
                </c:pt>
                <c:pt idx="1080">
                  <c:v>79.997</c:v>
                </c:pt>
                <c:pt idx="1081">
                  <c:v>80.031000000000006</c:v>
                </c:pt>
                <c:pt idx="1082">
                  <c:v>80.064000000000007</c:v>
                </c:pt>
                <c:pt idx="1083">
                  <c:v>80.096999999999994</c:v>
                </c:pt>
                <c:pt idx="1084">
                  <c:v>80.131</c:v>
                </c:pt>
                <c:pt idx="1085">
                  <c:v>80.164000000000001</c:v>
                </c:pt>
                <c:pt idx="1086">
                  <c:v>80.197000000000003</c:v>
                </c:pt>
                <c:pt idx="1087">
                  <c:v>80.230999999999995</c:v>
                </c:pt>
                <c:pt idx="1088">
                  <c:v>80.263999999999996</c:v>
                </c:pt>
                <c:pt idx="1089">
                  <c:v>80.296999999999997</c:v>
                </c:pt>
                <c:pt idx="1090">
                  <c:v>80.331000000000003</c:v>
                </c:pt>
                <c:pt idx="1091">
                  <c:v>80.364000000000004</c:v>
                </c:pt>
                <c:pt idx="1092">
                  <c:v>80.397000000000006</c:v>
                </c:pt>
                <c:pt idx="1093">
                  <c:v>80.430999999999997</c:v>
                </c:pt>
                <c:pt idx="1094">
                  <c:v>80.463999999999999</c:v>
                </c:pt>
                <c:pt idx="1095">
                  <c:v>80.497</c:v>
                </c:pt>
                <c:pt idx="1096">
                  <c:v>80.531000000000006</c:v>
                </c:pt>
                <c:pt idx="1097">
                  <c:v>80.564000000000007</c:v>
                </c:pt>
                <c:pt idx="1098">
                  <c:v>80.596999999999994</c:v>
                </c:pt>
                <c:pt idx="1099">
                  <c:v>80.631</c:v>
                </c:pt>
                <c:pt idx="1100">
                  <c:v>80.664000000000001</c:v>
                </c:pt>
                <c:pt idx="1101">
                  <c:v>80.697000000000003</c:v>
                </c:pt>
                <c:pt idx="1102">
                  <c:v>80.730999999999995</c:v>
                </c:pt>
                <c:pt idx="1103">
                  <c:v>80.763999999999996</c:v>
                </c:pt>
                <c:pt idx="1104">
                  <c:v>80.796999999999997</c:v>
                </c:pt>
                <c:pt idx="1105">
                  <c:v>80.831000000000003</c:v>
                </c:pt>
                <c:pt idx="1106">
                  <c:v>80.864000000000004</c:v>
                </c:pt>
                <c:pt idx="1107">
                  <c:v>80.897000000000006</c:v>
                </c:pt>
                <c:pt idx="1108">
                  <c:v>80.930999999999997</c:v>
                </c:pt>
                <c:pt idx="1109">
                  <c:v>80.963999999999999</c:v>
                </c:pt>
                <c:pt idx="1110">
                  <c:v>80.997</c:v>
                </c:pt>
                <c:pt idx="1111">
                  <c:v>81.031000000000006</c:v>
                </c:pt>
                <c:pt idx="1112">
                  <c:v>81.064000000000007</c:v>
                </c:pt>
                <c:pt idx="1113">
                  <c:v>81.096999999999994</c:v>
                </c:pt>
                <c:pt idx="1114">
                  <c:v>81.131</c:v>
                </c:pt>
                <c:pt idx="1115">
                  <c:v>81.164000000000001</c:v>
                </c:pt>
                <c:pt idx="1116">
                  <c:v>81.197000000000003</c:v>
                </c:pt>
                <c:pt idx="1117">
                  <c:v>81.230999999999995</c:v>
                </c:pt>
                <c:pt idx="1118">
                  <c:v>81.263999999999996</c:v>
                </c:pt>
                <c:pt idx="1119">
                  <c:v>81.296999999999997</c:v>
                </c:pt>
                <c:pt idx="1120">
                  <c:v>81.33</c:v>
                </c:pt>
                <c:pt idx="1121">
                  <c:v>81.364000000000004</c:v>
                </c:pt>
                <c:pt idx="1122">
                  <c:v>81.397000000000006</c:v>
                </c:pt>
                <c:pt idx="1123">
                  <c:v>81.430000000000007</c:v>
                </c:pt>
                <c:pt idx="1124">
                  <c:v>81.463999999999999</c:v>
                </c:pt>
                <c:pt idx="1125">
                  <c:v>81.497</c:v>
                </c:pt>
                <c:pt idx="1126">
                  <c:v>81.53</c:v>
                </c:pt>
                <c:pt idx="1127">
                  <c:v>81.564000000000007</c:v>
                </c:pt>
                <c:pt idx="1128">
                  <c:v>81.596999999999994</c:v>
                </c:pt>
                <c:pt idx="1129">
                  <c:v>81.63</c:v>
                </c:pt>
                <c:pt idx="1130">
                  <c:v>81.664000000000001</c:v>
                </c:pt>
                <c:pt idx="1131">
                  <c:v>81.697000000000003</c:v>
                </c:pt>
                <c:pt idx="1132">
                  <c:v>81.73</c:v>
                </c:pt>
                <c:pt idx="1133">
                  <c:v>81.763999999999996</c:v>
                </c:pt>
                <c:pt idx="1134">
                  <c:v>81.796999999999997</c:v>
                </c:pt>
                <c:pt idx="1135">
                  <c:v>81.83</c:v>
                </c:pt>
                <c:pt idx="1136">
                  <c:v>81.864000000000004</c:v>
                </c:pt>
                <c:pt idx="1137">
                  <c:v>81.897000000000006</c:v>
                </c:pt>
                <c:pt idx="1138">
                  <c:v>81.93</c:v>
                </c:pt>
                <c:pt idx="1139">
                  <c:v>81.963999999999999</c:v>
                </c:pt>
                <c:pt idx="1140">
                  <c:v>81.997</c:v>
                </c:pt>
                <c:pt idx="1141">
                  <c:v>82.03</c:v>
                </c:pt>
                <c:pt idx="1142">
                  <c:v>82.064000000000007</c:v>
                </c:pt>
                <c:pt idx="1143">
                  <c:v>82.096999999999994</c:v>
                </c:pt>
                <c:pt idx="1144">
                  <c:v>82.13</c:v>
                </c:pt>
                <c:pt idx="1145">
                  <c:v>82.164000000000001</c:v>
                </c:pt>
                <c:pt idx="1146">
                  <c:v>82.197000000000003</c:v>
                </c:pt>
                <c:pt idx="1147">
                  <c:v>82.23</c:v>
                </c:pt>
                <c:pt idx="1148">
                  <c:v>82.263999999999996</c:v>
                </c:pt>
                <c:pt idx="1149">
                  <c:v>82.296999999999997</c:v>
                </c:pt>
                <c:pt idx="1150">
                  <c:v>82.33</c:v>
                </c:pt>
                <c:pt idx="1151">
                  <c:v>82.364000000000004</c:v>
                </c:pt>
                <c:pt idx="1152">
                  <c:v>82.397000000000006</c:v>
                </c:pt>
                <c:pt idx="1153">
                  <c:v>82.43</c:v>
                </c:pt>
                <c:pt idx="1154">
                  <c:v>82.463999999999999</c:v>
                </c:pt>
                <c:pt idx="1155">
                  <c:v>82.497</c:v>
                </c:pt>
                <c:pt idx="1156">
                  <c:v>82.53</c:v>
                </c:pt>
                <c:pt idx="1157">
                  <c:v>82.564000000000007</c:v>
                </c:pt>
                <c:pt idx="1158">
                  <c:v>82.596999999999994</c:v>
                </c:pt>
                <c:pt idx="1159">
                  <c:v>82.63</c:v>
                </c:pt>
                <c:pt idx="1160">
                  <c:v>82.664000000000001</c:v>
                </c:pt>
                <c:pt idx="1161">
                  <c:v>82.697000000000003</c:v>
                </c:pt>
                <c:pt idx="1162">
                  <c:v>82.73</c:v>
                </c:pt>
                <c:pt idx="1163">
                  <c:v>82.763999999999996</c:v>
                </c:pt>
                <c:pt idx="1164">
                  <c:v>82.796999999999997</c:v>
                </c:pt>
                <c:pt idx="1165">
                  <c:v>82.83</c:v>
                </c:pt>
                <c:pt idx="1166">
                  <c:v>82.864000000000004</c:v>
                </c:pt>
                <c:pt idx="1167">
                  <c:v>82.897000000000006</c:v>
                </c:pt>
                <c:pt idx="1168">
                  <c:v>82.93</c:v>
                </c:pt>
                <c:pt idx="1169">
                  <c:v>82.963999999999999</c:v>
                </c:pt>
                <c:pt idx="1170">
                  <c:v>82.997</c:v>
                </c:pt>
                <c:pt idx="1171">
                  <c:v>83.03</c:v>
                </c:pt>
                <c:pt idx="1172">
                  <c:v>83.064000000000007</c:v>
                </c:pt>
                <c:pt idx="1173">
                  <c:v>83.096999999999994</c:v>
                </c:pt>
                <c:pt idx="1174">
                  <c:v>83.13</c:v>
                </c:pt>
                <c:pt idx="1175">
                  <c:v>83.164000000000001</c:v>
                </c:pt>
                <c:pt idx="1176">
                  <c:v>83.197000000000003</c:v>
                </c:pt>
                <c:pt idx="1177">
                  <c:v>83.23</c:v>
                </c:pt>
                <c:pt idx="1178">
                  <c:v>83.263999999999996</c:v>
                </c:pt>
                <c:pt idx="1179">
                  <c:v>83.296999999999997</c:v>
                </c:pt>
                <c:pt idx="1180">
                  <c:v>83.33</c:v>
                </c:pt>
                <c:pt idx="1181">
                  <c:v>83.364000000000004</c:v>
                </c:pt>
                <c:pt idx="1182">
                  <c:v>83.397000000000006</c:v>
                </c:pt>
                <c:pt idx="1183">
                  <c:v>83.43</c:v>
                </c:pt>
                <c:pt idx="1184">
                  <c:v>83.463999999999999</c:v>
                </c:pt>
                <c:pt idx="1185">
                  <c:v>83.497</c:v>
                </c:pt>
                <c:pt idx="1186">
                  <c:v>83.53</c:v>
                </c:pt>
                <c:pt idx="1187">
                  <c:v>83.564000000000007</c:v>
                </c:pt>
                <c:pt idx="1188">
                  <c:v>83.596999999999994</c:v>
                </c:pt>
                <c:pt idx="1189">
                  <c:v>83.63</c:v>
                </c:pt>
                <c:pt idx="1190">
                  <c:v>83.664000000000001</c:v>
                </c:pt>
                <c:pt idx="1191">
                  <c:v>83.697000000000003</c:v>
                </c:pt>
                <c:pt idx="1192">
                  <c:v>83.73</c:v>
                </c:pt>
                <c:pt idx="1193">
                  <c:v>83.763999999999996</c:v>
                </c:pt>
                <c:pt idx="1194">
                  <c:v>83.796999999999997</c:v>
                </c:pt>
                <c:pt idx="1195">
                  <c:v>83.83</c:v>
                </c:pt>
                <c:pt idx="1196">
                  <c:v>83.864000000000004</c:v>
                </c:pt>
                <c:pt idx="1197">
                  <c:v>83.897000000000006</c:v>
                </c:pt>
                <c:pt idx="1198">
                  <c:v>83.93</c:v>
                </c:pt>
                <c:pt idx="1199">
                  <c:v>83.963999999999999</c:v>
                </c:pt>
                <c:pt idx="1200">
                  <c:v>83.997</c:v>
                </c:pt>
                <c:pt idx="1201">
                  <c:v>84.03</c:v>
                </c:pt>
                <c:pt idx="1202">
                  <c:v>84.064000000000007</c:v>
                </c:pt>
                <c:pt idx="1203">
                  <c:v>84.096999999999994</c:v>
                </c:pt>
                <c:pt idx="1204">
                  <c:v>84.13</c:v>
                </c:pt>
                <c:pt idx="1205">
                  <c:v>84.164000000000001</c:v>
                </c:pt>
                <c:pt idx="1206">
                  <c:v>84.197000000000003</c:v>
                </c:pt>
                <c:pt idx="1207">
                  <c:v>84.23</c:v>
                </c:pt>
                <c:pt idx="1208">
                  <c:v>84.263999999999996</c:v>
                </c:pt>
                <c:pt idx="1209">
                  <c:v>84.296999999999997</c:v>
                </c:pt>
                <c:pt idx="1210">
                  <c:v>84.33</c:v>
                </c:pt>
                <c:pt idx="1211">
                  <c:v>84.364000000000004</c:v>
                </c:pt>
                <c:pt idx="1212">
                  <c:v>84.397000000000006</c:v>
                </c:pt>
                <c:pt idx="1213">
                  <c:v>84.43</c:v>
                </c:pt>
                <c:pt idx="1214">
                  <c:v>84.463999999999999</c:v>
                </c:pt>
                <c:pt idx="1215">
                  <c:v>84.497</c:v>
                </c:pt>
                <c:pt idx="1216">
                  <c:v>84.53</c:v>
                </c:pt>
                <c:pt idx="1217">
                  <c:v>84.564000000000007</c:v>
                </c:pt>
                <c:pt idx="1218">
                  <c:v>84.596999999999994</c:v>
                </c:pt>
                <c:pt idx="1219">
                  <c:v>84.63</c:v>
                </c:pt>
                <c:pt idx="1220">
                  <c:v>84.664000000000001</c:v>
                </c:pt>
                <c:pt idx="1221">
                  <c:v>84.697000000000003</c:v>
                </c:pt>
                <c:pt idx="1222">
                  <c:v>84.73</c:v>
                </c:pt>
                <c:pt idx="1223">
                  <c:v>84.763999999999996</c:v>
                </c:pt>
                <c:pt idx="1224">
                  <c:v>84.796999999999997</c:v>
                </c:pt>
                <c:pt idx="1225">
                  <c:v>84.83</c:v>
                </c:pt>
                <c:pt idx="1226">
                  <c:v>84.864000000000004</c:v>
                </c:pt>
                <c:pt idx="1227">
                  <c:v>84.897000000000006</c:v>
                </c:pt>
                <c:pt idx="1228">
                  <c:v>84.93</c:v>
                </c:pt>
                <c:pt idx="1229">
                  <c:v>84.963999999999999</c:v>
                </c:pt>
                <c:pt idx="1230">
                  <c:v>84.997</c:v>
                </c:pt>
                <c:pt idx="1231">
                  <c:v>85.03</c:v>
                </c:pt>
                <c:pt idx="1232">
                  <c:v>85.064000000000007</c:v>
                </c:pt>
                <c:pt idx="1233">
                  <c:v>85.096999999999994</c:v>
                </c:pt>
                <c:pt idx="1234">
                  <c:v>85.13</c:v>
                </c:pt>
                <c:pt idx="1235">
                  <c:v>85.164000000000001</c:v>
                </c:pt>
                <c:pt idx="1236">
                  <c:v>85.197000000000003</c:v>
                </c:pt>
                <c:pt idx="1237">
                  <c:v>85.23</c:v>
                </c:pt>
                <c:pt idx="1238">
                  <c:v>85.263999999999996</c:v>
                </c:pt>
                <c:pt idx="1239">
                  <c:v>85.296999999999997</c:v>
                </c:pt>
                <c:pt idx="1240">
                  <c:v>85.33</c:v>
                </c:pt>
                <c:pt idx="1241">
                  <c:v>85.364000000000004</c:v>
                </c:pt>
                <c:pt idx="1242">
                  <c:v>85.397000000000006</c:v>
                </c:pt>
                <c:pt idx="1243">
                  <c:v>85.43</c:v>
                </c:pt>
                <c:pt idx="1244">
                  <c:v>85.463999999999999</c:v>
                </c:pt>
                <c:pt idx="1245">
                  <c:v>85.497</c:v>
                </c:pt>
                <c:pt idx="1246">
                  <c:v>85.53</c:v>
                </c:pt>
                <c:pt idx="1247">
                  <c:v>85.564000000000007</c:v>
                </c:pt>
                <c:pt idx="1248">
                  <c:v>85.596999999999994</c:v>
                </c:pt>
                <c:pt idx="1249">
                  <c:v>85.63</c:v>
                </c:pt>
                <c:pt idx="1250">
                  <c:v>85.664000000000001</c:v>
                </c:pt>
                <c:pt idx="1251">
                  <c:v>85.697000000000003</c:v>
                </c:pt>
                <c:pt idx="1252">
                  <c:v>85.73</c:v>
                </c:pt>
                <c:pt idx="1253">
                  <c:v>85.763999999999996</c:v>
                </c:pt>
                <c:pt idx="1254">
                  <c:v>85.796999999999997</c:v>
                </c:pt>
                <c:pt idx="1255">
                  <c:v>85.83</c:v>
                </c:pt>
                <c:pt idx="1256">
                  <c:v>85.864000000000004</c:v>
                </c:pt>
                <c:pt idx="1257">
                  <c:v>85.897000000000006</c:v>
                </c:pt>
                <c:pt idx="1258">
                  <c:v>85.93</c:v>
                </c:pt>
                <c:pt idx="1259">
                  <c:v>85.963999999999999</c:v>
                </c:pt>
                <c:pt idx="1260">
                  <c:v>85.997</c:v>
                </c:pt>
                <c:pt idx="1261">
                  <c:v>86.03</c:v>
                </c:pt>
                <c:pt idx="1262">
                  <c:v>86.064000000000007</c:v>
                </c:pt>
                <c:pt idx="1263">
                  <c:v>86.096999999999994</c:v>
                </c:pt>
                <c:pt idx="1264">
                  <c:v>86.13</c:v>
                </c:pt>
                <c:pt idx="1265">
                  <c:v>86.164000000000001</c:v>
                </c:pt>
                <c:pt idx="1266">
                  <c:v>86.197000000000003</c:v>
                </c:pt>
                <c:pt idx="1267">
                  <c:v>86.23</c:v>
                </c:pt>
                <c:pt idx="1268">
                  <c:v>86.263999999999996</c:v>
                </c:pt>
                <c:pt idx="1269">
                  <c:v>86.296999999999997</c:v>
                </c:pt>
                <c:pt idx="1270">
                  <c:v>86.33</c:v>
                </c:pt>
                <c:pt idx="1271">
                  <c:v>86.364000000000004</c:v>
                </c:pt>
                <c:pt idx="1272">
                  <c:v>86.397000000000006</c:v>
                </c:pt>
                <c:pt idx="1273">
                  <c:v>86.43</c:v>
                </c:pt>
                <c:pt idx="1274">
                  <c:v>86.463999999999999</c:v>
                </c:pt>
                <c:pt idx="1275">
                  <c:v>86.497</c:v>
                </c:pt>
                <c:pt idx="1276">
                  <c:v>86.53</c:v>
                </c:pt>
                <c:pt idx="1277">
                  <c:v>86.564000000000007</c:v>
                </c:pt>
                <c:pt idx="1278">
                  <c:v>86.596999999999994</c:v>
                </c:pt>
                <c:pt idx="1279">
                  <c:v>86.63</c:v>
                </c:pt>
                <c:pt idx="1280">
                  <c:v>86.664000000000001</c:v>
                </c:pt>
                <c:pt idx="1281">
                  <c:v>86.697000000000003</c:v>
                </c:pt>
                <c:pt idx="1282">
                  <c:v>86.73</c:v>
                </c:pt>
                <c:pt idx="1283">
                  <c:v>86.763999999999996</c:v>
                </c:pt>
                <c:pt idx="1284">
                  <c:v>86.796999999999997</c:v>
                </c:pt>
                <c:pt idx="1285">
                  <c:v>86.83</c:v>
                </c:pt>
                <c:pt idx="1286">
                  <c:v>86.864000000000004</c:v>
                </c:pt>
                <c:pt idx="1287">
                  <c:v>86.897000000000006</c:v>
                </c:pt>
                <c:pt idx="1288">
                  <c:v>86.93</c:v>
                </c:pt>
                <c:pt idx="1289">
                  <c:v>86.963999999999999</c:v>
                </c:pt>
                <c:pt idx="1290">
                  <c:v>86.997</c:v>
                </c:pt>
                <c:pt idx="1291">
                  <c:v>87.03</c:v>
                </c:pt>
                <c:pt idx="1292">
                  <c:v>87.064000000000007</c:v>
                </c:pt>
                <c:pt idx="1293">
                  <c:v>87.096999999999994</c:v>
                </c:pt>
                <c:pt idx="1294">
                  <c:v>87.13</c:v>
                </c:pt>
                <c:pt idx="1295">
                  <c:v>87.164000000000001</c:v>
                </c:pt>
                <c:pt idx="1296">
                  <c:v>87.197000000000003</c:v>
                </c:pt>
                <c:pt idx="1297">
                  <c:v>87.23</c:v>
                </c:pt>
                <c:pt idx="1298">
                  <c:v>87.263999999999996</c:v>
                </c:pt>
                <c:pt idx="1299">
                  <c:v>87.296999999999997</c:v>
                </c:pt>
                <c:pt idx="1300">
                  <c:v>87.33</c:v>
                </c:pt>
                <c:pt idx="1301">
                  <c:v>87.364000000000004</c:v>
                </c:pt>
                <c:pt idx="1302">
                  <c:v>87.397000000000006</c:v>
                </c:pt>
                <c:pt idx="1303">
                  <c:v>87.43</c:v>
                </c:pt>
                <c:pt idx="1304">
                  <c:v>87.463999999999999</c:v>
                </c:pt>
                <c:pt idx="1305">
                  <c:v>87.497</c:v>
                </c:pt>
                <c:pt idx="1306">
                  <c:v>87.53</c:v>
                </c:pt>
                <c:pt idx="1307">
                  <c:v>87.564000000000007</c:v>
                </c:pt>
                <c:pt idx="1308">
                  <c:v>87.596999999999994</c:v>
                </c:pt>
                <c:pt idx="1309">
                  <c:v>87.63</c:v>
                </c:pt>
                <c:pt idx="1310">
                  <c:v>87.664000000000001</c:v>
                </c:pt>
                <c:pt idx="1311">
                  <c:v>87.697000000000003</c:v>
                </c:pt>
                <c:pt idx="1312">
                  <c:v>87.73</c:v>
                </c:pt>
                <c:pt idx="1313">
                  <c:v>87.763999999999996</c:v>
                </c:pt>
                <c:pt idx="1314">
                  <c:v>87.796999999999997</c:v>
                </c:pt>
                <c:pt idx="1315">
                  <c:v>87.83</c:v>
                </c:pt>
                <c:pt idx="1316">
                  <c:v>87.864000000000004</c:v>
                </c:pt>
                <c:pt idx="1317">
                  <c:v>87.897000000000006</c:v>
                </c:pt>
                <c:pt idx="1318">
                  <c:v>87.93</c:v>
                </c:pt>
                <c:pt idx="1319">
                  <c:v>87.963999999999999</c:v>
                </c:pt>
                <c:pt idx="1320">
                  <c:v>87.997</c:v>
                </c:pt>
                <c:pt idx="1321">
                  <c:v>88.03</c:v>
                </c:pt>
                <c:pt idx="1322">
                  <c:v>88.064000000000007</c:v>
                </c:pt>
                <c:pt idx="1323">
                  <c:v>88.096999999999994</c:v>
                </c:pt>
                <c:pt idx="1324">
                  <c:v>88.13</c:v>
                </c:pt>
                <c:pt idx="1325">
                  <c:v>88.164000000000001</c:v>
                </c:pt>
                <c:pt idx="1326">
                  <c:v>88.197000000000003</c:v>
                </c:pt>
                <c:pt idx="1327">
                  <c:v>88.23</c:v>
                </c:pt>
                <c:pt idx="1328">
                  <c:v>88.263000000000005</c:v>
                </c:pt>
                <c:pt idx="1329">
                  <c:v>88.296999999999997</c:v>
                </c:pt>
                <c:pt idx="1330">
                  <c:v>88.33</c:v>
                </c:pt>
                <c:pt idx="1331">
                  <c:v>88.364000000000004</c:v>
                </c:pt>
                <c:pt idx="1332">
                  <c:v>88.397000000000006</c:v>
                </c:pt>
                <c:pt idx="1333">
                  <c:v>88.43</c:v>
                </c:pt>
                <c:pt idx="1334">
                  <c:v>88.463999999999999</c:v>
                </c:pt>
                <c:pt idx="1335">
                  <c:v>88.497</c:v>
                </c:pt>
                <c:pt idx="1336">
                  <c:v>88.53</c:v>
                </c:pt>
                <c:pt idx="1337">
                  <c:v>88.563000000000002</c:v>
                </c:pt>
                <c:pt idx="1338">
                  <c:v>88.596999999999994</c:v>
                </c:pt>
                <c:pt idx="1339">
                  <c:v>88.63</c:v>
                </c:pt>
                <c:pt idx="1340">
                  <c:v>88.664000000000001</c:v>
                </c:pt>
                <c:pt idx="1341">
                  <c:v>88.697000000000003</c:v>
                </c:pt>
                <c:pt idx="1342">
                  <c:v>88.73</c:v>
                </c:pt>
                <c:pt idx="1343">
                  <c:v>88.763000000000005</c:v>
                </c:pt>
                <c:pt idx="1344">
                  <c:v>88.796999999999997</c:v>
                </c:pt>
                <c:pt idx="1345">
                  <c:v>88.83</c:v>
                </c:pt>
                <c:pt idx="1346">
                  <c:v>88.864000000000004</c:v>
                </c:pt>
                <c:pt idx="1347">
                  <c:v>88.897000000000006</c:v>
                </c:pt>
                <c:pt idx="1348">
                  <c:v>88.93</c:v>
                </c:pt>
                <c:pt idx="1349">
                  <c:v>88.963999999999999</c:v>
                </c:pt>
                <c:pt idx="1350">
                  <c:v>88.997</c:v>
                </c:pt>
                <c:pt idx="1351">
                  <c:v>89.03</c:v>
                </c:pt>
                <c:pt idx="1352">
                  <c:v>89.063000000000002</c:v>
                </c:pt>
                <c:pt idx="1353">
                  <c:v>89.096999999999994</c:v>
                </c:pt>
                <c:pt idx="1354">
                  <c:v>89.13</c:v>
                </c:pt>
                <c:pt idx="1355">
                  <c:v>89.164000000000001</c:v>
                </c:pt>
                <c:pt idx="1356">
                  <c:v>89.197000000000003</c:v>
                </c:pt>
                <c:pt idx="1357">
                  <c:v>89.23</c:v>
                </c:pt>
                <c:pt idx="1358">
                  <c:v>89.263000000000005</c:v>
                </c:pt>
                <c:pt idx="1359">
                  <c:v>89.296999999999997</c:v>
                </c:pt>
                <c:pt idx="1360">
                  <c:v>89.33</c:v>
                </c:pt>
                <c:pt idx="1361">
                  <c:v>89.364000000000004</c:v>
                </c:pt>
                <c:pt idx="1362">
                  <c:v>89.397000000000006</c:v>
                </c:pt>
                <c:pt idx="1363">
                  <c:v>89.43</c:v>
                </c:pt>
                <c:pt idx="1364">
                  <c:v>89.463999999999999</c:v>
                </c:pt>
                <c:pt idx="1365">
                  <c:v>89.497</c:v>
                </c:pt>
                <c:pt idx="1366">
                  <c:v>89.53</c:v>
                </c:pt>
                <c:pt idx="1367">
                  <c:v>89.563000000000002</c:v>
                </c:pt>
                <c:pt idx="1368">
                  <c:v>89.596999999999994</c:v>
                </c:pt>
                <c:pt idx="1369">
                  <c:v>89.63</c:v>
                </c:pt>
                <c:pt idx="1370">
                  <c:v>89.664000000000001</c:v>
                </c:pt>
                <c:pt idx="1371">
                  <c:v>89.697000000000003</c:v>
                </c:pt>
                <c:pt idx="1372">
                  <c:v>89.73</c:v>
                </c:pt>
                <c:pt idx="1373">
                  <c:v>89.763000000000005</c:v>
                </c:pt>
                <c:pt idx="1374">
                  <c:v>89.796999999999997</c:v>
                </c:pt>
                <c:pt idx="1375">
                  <c:v>89.83</c:v>
                </c:pt>
                <c:pt idx="1376">
                  <c:v>89.864000000000004</c:v>
                </c:pt>
                <c:pt idx="1377">
                  <c:v>89.897000000000006</c:v>
                </c:pt>
                <c:pt idx="1378">
                  <c:v>89.93</c:v>
                </c:pt>
                <c:pt idx="1379">
                  <c:v>89.963999999999999</c:v>
                </c:pt>
                <c:pt idx="1380">
                  <c:v>89.997</c:v>
                </c:pt>
                <c:pt idx="1381">
                  <c:v>90.03</c:v>
                </c:pt>
                <c:pt idx="1382">
                  <c:v>90.063000000000002</c:v>
                </c:pt>
                <c:pt idx="1383">
                  <c:v>90.096999999999994</c:v>
                </c:pt>
                <c:pt idx="1384">
                  <c:v>90.13</c:v>
                </c:pt>
                <c:pt idx="1385">
                  <c:v>90.164000000000001</c:v>
                </c:pt>
                <c:pt idx="1386">
                  <c:v>90.197000000000003</c:v>
                </c:pt>
                <c:pt idx="1387">
                  <c:v>90.23</c:v>
                </c:pt>
                <c:pt idx="1388">
                  <c:v>90.263000000000005</c:v>
                </c:pt>
                <c:pt idx="1389">
                  <c:v>90.296999999999997</c:v>
                </c:pt>
                <c:pt idx="1390">
                  <c:v>90.33</c:v>
                </c:pt>
                <c:pt idx="1391">
                  <c:v>90.364000000000004</c:v>
                </c:pt>
                <c:pt idx="1392">
                  <c:v>90.397000000000006</c:v>
                </c:pt>
                <c:pt idx="1393">
                  <c:v>90.43</c:v>
                </c:pt>
                <c:pt idx="1394">
                  <c:v>90.463999999999999</c:v>
                </c:pt>
                <c:pt idx="1395">
                  <c:v>90.497</c:v>
                </c:pt>
                <c:pt idx="1396">
                  <c:v>90.53</c:v>
                </c:pt>
                <c:pt idx="1397">
                  <c:v>90.563000000000002</c:v>
                </c:pt>
                <c:pt idx="1398">
                  <c:v>90.596999999999994</c:v>
                </c:pt>
                <c:pt idx="1399">
                  <c:v>90.63</c:v>
                </c:pt>
                <c:pt idx="1400">
                  <c:v>90.664000000000001</c:v>
                </c:pt>
                <c:pt idx="1401">
                  <c:v>90.697000000000003</c:v>
                </c:pt>
                <c:pt idx="1402">
                  <c:v>90.73</c:v>
                </c:pt>
                <c:pt idx="1403">
                  <c:v>90.763000000000005</c:v>
                </c:pt>
                <c:pt idx="1404">
                  <c:v>90.796999999999997</c:v>
                </c:pt>
                <c:pt idx="1405">
                  <c:v>90.83</c:v>
                </c:pt>
                <c:pt idx="1406">
                  <c:v>90.864000000000004</c:v>
                </c:pt>
                <c:pt idx="1407">
                  <c:v>90.897000000000006</c:v>
                </c:pt>
                <c:pt idx="1408">
                  <c:v>90.93</c:v>
                </c:pt>
                <c:pt idx="1409">
                  <c:v>90.963999999999999</c:v>
                </c:pt>
                <c:pt idx="1410">
                  <c:v>90.997</c:v>
                </c:pt>
                <c:pt idx="1411">
                  <c:v>91.03</c:v>
                </c:pt>
                <c:pt idx="1412">
                  <c:v>91.063000000000002</c:v>
                </c:pt>
                <c:pt idx="1413">
                  <c:v>91.096999999999994</c:v>
                </c:pt>
                <c:pt idx="1414">
                  <c:v>91.13</c:v>
                </c:pt>
                <c:pt idx="1415">
                  <c:v>91.164000000000001</c:v>
                </c:pt>
                <c:pt idx="1416">
                  <c:v>91.197000000000003</c:v>
                </c:pt>
                <c:pt idx="1417">
                  <c:v>91.23</c:v>
                </c:pt>
                <c:pt idx="1418">
                  <c:v>91.263000000000005</c:v>
                </c:pt>
                <c:pt idx="1419">
                  <c:v>91.296999999999997</c:v>
                </c:pt>
                <c:pt idx="1420">
                  <c:v>91.33</c:v>
                </c:pt>
                <c:pt idx="1421">
                  <c:v>91.364000000000004</c:v>
                </c:pt>
              </c:numCache>
            </c:numRef>
          </c:xVal>
          <c:yVal>
            <c:numRef>
              <c:f>'Derivatve &amp; rolling ave 100 KHz'!$S$6:$S$4000</c:f>
              <c:numCache>
                <c:formatCode>General</c:formatCode>
                <c:ptCount val="3995"/>
                <c:pt idx="0">
                  <c:v>5.9999289844966393E-2</c:v>
                </c:pt>
                <c:pt idx="1">
                  <c:v>6.1337510585063523E-2</c:v>
                </c:pt>
                <c:pt idx="2">
                  <c:v>6.2579681728096373E-2</c:v>
                </c:pt>
                <c:pt idx="3">
                  <c:v>5.9452543506931625E-2</c:v>
                </c:pt>
                <c:pt idx="4">
                  <c:v>5.6158515044049881E-2</c:v>
                </c:pt>
                <c:pt idx="5">
                  <c:v>5.3420016608546131E-2</c:v>
                </c:pt>
                <c:pt idx="6">
                  <c:v>4.9176222786183645E-2</c:v>
                </c:pt>
                <c:pt idx="7">
                  <c:v>4.6835441530620699E-2</c:v>
                </c:pt>
                <c:pt idx="8">
                  <c:v>4.2494649896817643E-2</c:v>
                </c:pt>
                <c:pt idx="9">
                  <c:v>3.7683595802181863E-2</c:v>
                </c:pt>
                <c:pt idx="10">
                  <c:v>3.5449780359396388E-2</c:v>
                </c:pt>
                <c:pt idx="11">
                  <c:v>3.0167270303625465E-2</c:v>
                </c:pt>
                <c:pt idx="12">
                  <c:v>2.7522596000745997E-2</c:v>
                </c:pt>
                <c:pt idx="13">
                  <c:v>2.4125590449626495E-2</c:v>
                </c:pt>
                <c:pt idx="14">
                  <c:v>2.2229234869276818E-2</c:v>
                </c:pt>
                <c:pt idx="15">
                  <c:v>2.068594674923617E-2</c:v>
                </c:pt>
                <c:pt idx="16">
                  <c:v>2.0995673344082588E-2</c:v>
                </c:pt>
                <c:pt idx="17">
                  <c:v>2.1151646376515253E-2</c:v>
                </c:pt>
                <c:pt idx="18">
                  <c:v>2.7073640394957132E-2</c:v>
                </c:pt>
                <c:pt idx="19">
                  <c:v>3.6220831458877778E-2</c:v>
                </c:pt>
                <c:pt idx="20">
                  <c:v>4.214945934318106E-2</c:v>
                </c:pt>
                <c:pt idx="21">
                  <c:v>4.9801287938024352E-2</c:v>
                </c:pt>
                <c:pt idx="22">
                  <c:v>5.8261216888526271E-2</c:v>
                </c:pt>
                <c:pt idx="23">
                  <c:v>6.8332218926719659E-2</c:v>
                </c:pt>
                <c:pt idx="24">
                  <c:v>7.8546935174967761E-2</c:v>
                </c:pt>
                <c:pt idx="25">
                  <c:v>8.6529312432208599E-2</c:v>
                </c:pt>
                <c:pt idx="26">
                  <c:v>9.2987400772731002E-2</c:v>
                </c:pt>
                <c:pt idx="27">
                  <c:v>9.8081670823990871E-2</c:v>
                </c:pt>
                <c:pt idx="28">
                  <c:v>0.10193932427426415</c:v>
                </c:pt>
                <c:pt idx="29">
                  <c:v>0.10408816635847687</c:v>
                </c:pt>
                <c:pt idx="30">
                  <c:v>0.10807475469815947</c:v>
                </c:pt>
                <c:pt idx="31">
                  <c:v>0.10920622899519583</c:v>
                </c:pt>
                <c:pt idx="32">
                  <c:v>0.10872843298459571</c:v>
                </c:pt>
                <c:pt idx="33">
                  <c:v>0.1085040305199938</c:v>
                </c:pt>
                <c:pt idx="34">
                  <c:v>0.10721282152211677</c:v>
                </c:pt>
                <c:pt idx="35">
                  <c:v>0.10783410791623654</c:v>
                </c:pt>
                <c:pt idx="36">
                  <c:v>0.10638055869247284</c:v>
                </c:pt>
                <c:pt idx="37">
                  <c:v>0.10421151327104422</c:v>
                </c:pt>
                <c:pt idx="38">
                  <c:v>0.10483909409991848</c:v>
                </c:pt>
                <c:pt idx="39">
                  <c:v>0.10675539229677143</c:v>
                </c:pt>
                <c:pt idx="40">
                  <c:v>0.10988026773664798</c:v>
                </c:pt>
                <c:pt idx="41">
                  <c:v>0.11322727731518149</c:v>
                </c:pt>
                <c:pt idx="42">
                  <c:v>0.11592808674916556</c:v>
                </c:pt>
                <c:pt idx="43">
                  <c:v>0.12141996678930762</c:v>
                </c:pt>
                <c:pt idx="44">
                  <c:v>0.12377564076315044</c:v>
                </c:pt>
                <c:pt idx="45">
                  <c:v>0.12857289750945697</c:v>
                </c:pt>
                <c:pt idx="46">
                  <c:v>0.13215751722342917</c:v>
                </c:pt>
                <c:pt idx="47">
                  <c:v>0.13686472499849262</c:v>
                </c:pt>
                <c:pt idx="48">
                  <c:v>0.13911494416092032</c:v>
                </c:pt>
                <c:pt idx="49">
                  <c:v>0.14352882963308466</c:v>
                </c:pt>
                <c:pt idx="50">
                  <c:v>0.14826768623678652</c:v>
                </c:pt>
                <c:pt idx="51">
                  <c:v>0.15212956928027421</c:v>
                </c:pt>
                <c:pt idx="52">
                  <c:v>0.15628844874489228</c:v>
                </c:pt>
                <c:pt idx="53">
                  <c:v>0.16002852569573026</c:v>
                </c:pt>
                <c:pt idx="54">
                  <c:v>0.16332754220798359</c:v>
                </c:pt>
                <c:pt idx="55">
                  <c:v>0.16539822976075338</c:v>
                </c:pt>
                <c:pt idx="56">
                  <c:v>0.1660369982555322</c:v>
                </c:pt>
                <c:pt idx="57">
                  <c:v>0.16594658396350673</c:v>
                </c:pt>
                <c:pt idx="58">
                  <c:v>0.16675553991315611</c:v>
                </c:pt>
                <c:pt idx="59">
                  <c:v>0.17085194377849491</c:v>
                </c:pt>
                <c:pt idx="60">
                  <c:v>0.17399473666265008</c:v>
                </c:pt>
                <c:pt idx="61">
                  <c:v>0.17871584016141312</c:v>
                </c:pt>
                <c:pt idx="62">
                  <c:v>0.18329541732061352</c:v>
                </c:pt>
                <c:pt idx="63">
                  <c:v>0.18483890632430608</c:v>
                </c:pt>
                <c:pt idx="64">
                  <c:v>0.18526026065393122</c:v>
                </c:pt>
                <c:pt idx="65">
                  <c:v>0.18484401611871112</c:v>
                </c:pt>
                <c:pt idx="66">
                  <c:v>0.18557894141810205</c:v>
                </c:pt>
                <c:pt idx="67">
                  <c:v>0.18546363429056031</c:v>
                </c:pt>
                <c:pt idx="68">
                  <c:v>0.1873566080795695</c:v>
                </c:pt>
                <c:pt idx="69">
                  <c:v>0.19031651972876606</c:v>
                </c:pt>
                <c:pt idx="70">
                  <c:v>0.19013459474378588</c:v>
                </c:pt>
                <c:pt idx="71">
                  <c:v>0.18839846273585154</c:v>
                </c:pt>
                <c:pt idx="72">
                  <c:v>0.18636725484286817</c:v>
                </c:pt>
                <c:pt idx="73">
                  <c:v>0.18680154665381526</c:v>
                </c:pt>
                <c:pt idx="74">
                  <c:v>0.18682722752409298</c:v>
                </c:pt>
                <c:pt idx="75">
                  <c:v>0.1872052301031967</c:v>
                </c:pt>
                <c:pt idx="76">
                  <c:v>0.19094554405025616</c:v>
                </c:pt>
                <c:pt idx="77">
                  <c:v>0.19462415105737529</c:v>
                </c:pt>
                <c:pt idx="78">
                  <c:v>0.20176892591077725</c:v>
                </c:pt>
                <c:pt idx="79">
                  <c:v>0.20906617875725064</c:v>
                </c:pt>
                <c:pt idx="80">
                  <c:v>0.21816516880552314</c:v>
                </c:pt>
                <c:pt idx="81">
                  <c:v>0.22435159013476041</c:v>
                </c:pt>
                <c:pt idx="82">
                  <c:v>0.22987455610764498</c:v>
                </c:pt>
                <c:pt idx="83">
                  <c:v>0.23553262270149247</c:v>
                </c:pt>
                <c:pt idx="84">
                  <c:v>0.24134292934673934</c:v>
                </c:pt>
                <c:pt idx="85">
                  <c:v>0.24685110634263824</c:v>
                </c:pt>
                <c:pt idx="86">
                  <c:v>0.25129552986232556</c:v>
                </c:pt>
                <c:pt idx="87">
                  <c:v>0.25493309432504629</c:v>
                </c:pt>
                <c:pt idx="88">
                  <c:v>0.25842022533310577</c:v>
                </c:pt>
                <c:pt idx="89">
                  <c:v>0.26080034049724288</c:v>
                </c:pt>
                <c:pt idx="90">
                  <c:v>0.26062158142096153</c:v>
                </c:pt>
                <c:pt idx="91">
                  <c:v>0.25477259106973216</c:v>
                </c:pt>
                <c:pt idx="92">
                  <c:v>0.24783789618495058</c:v>
                </c:pt>
                <c:pt idx="93">
                  <c:v>0.23947247188217227</c:v>
                </c:pt>
                <c:pt idx="94">
                  <c:v>0.22976894112334204</c:v>
                </c:pt>
                <c:pt idx="95">
                  <c:v>0.22205610300733702</c:v>
                </c:pt>
                <c:pt idx="96">
                  <c:v>0.21444010042199635</c:v>
                </c:pt>
                <c:pt idx="97">
                  <c:v>0.2113254426943092</c:v>
                </c:pt>
                <c:pt idx="98">
                  <c:v>0.20863968438025063</c:v>
                </c:pt>
                <c:pt idx="99">
                  <c:v>0.20760812491399663</c:v>
                </c:pt>
                <c:pt idx="100">
                  <c:v>0.2059467684848463</c:v>
                </c:pt>
                <c:pt idx="101">
                  <c:v>0.20633034395568603</c:v>
                </c:pt>
                <c:pt idx="102">
                  <c:v>0.21007307006457634</c:v>
                </c:pt>
                <c:pt idx="103">
                  <c:v>0.21640885906641374</c:v>
                </c:pt>
                <c:pt idx="104">
                  <c:v>0.2246060942224698</c:v>
                </c:pt>
                <c:pt idx="105">
                  <c:v>0.23395079910837935</c:v>
                </c:pt>
                <c:pt idx="106">
                  <c:v>0.24452177944054945</c:v>
                </c:pt>
                <c:pt idx="107">
                  <c:v>0.25579506560429649</c:v>
                </c:pt>
                <c:pt idx="108">
                  <c:v>0.26874707406798137</c:v>
                </c:pt>
                <c:pt idx="109">
                  <c:v>0.28051498549256854</c:v>
                </c:pt>
                <c:pt idx="110">
                  <c:v>0.28979528839731367</c:v>
                </c:pt>
                <c:pt idx="111">
                  <c:v>0.2992049975168522</c:v>
                </c:pt>
                <c:pt idx="112">
                  <c:v>0.30853314609572258</c:v>
                </c:pt>
                <c:pt idx="113">
                  <c:v>0.31641433096205535</c:v>
                </c:pt>
                <c:pt idx="114">
                  <c:v>0.3233080829301434</c:v>
                </c:pt>
                <c:pt idx="115">
                  <c:v>0.32824899081095632</c:v>
                </c:pt>
                <c:pt idx="116">
                  <c:v>0.33269494408790701</c:v>
                </c:pt>
                <c:pt idx="117">
                  <c:v>0.33611161354943903</c:v>
                </c:pt>
                <c:pt idx="118">
                  <c:v>0.33988008007929899</c:v>
                </c:pt>
                <c:pt idx="119">
                  <c:v>0.34327678986423654</c:v>
                </c:pt>
                <c:pt idx="120">
                  <c:v>0.34629577387162652</c:v>
                </c:pt>
                <c:pt idx="121">
                  <c:v>0.34883056573512533</c:v>
                </c:pt>
                <c:pt idx="122">
                  <c:v>0.3495312022056935</c:v>
                </c:pt>
                <c:pt idx="123">
                  <c:v>0.35245946128330879</c:v>
                </c:pt>
                <c:pt idx="124">
                  <c:v>0.35381102341036863</c:v>
                </c:pt>
                <c:pt idx="125">
                  <c:v>0.3553254240900911</c:v>
                </c:pt>
                <c:pt idx="126">
                  <c:v>0.35793933443616432</c:v>
                </c:pt>
                <c:pt idx="127">
                  <c:v>0.36211145787545551</c:v>
                </c:pt>
                <c:pt idx="128">
                  <c:v>0.36897142996493421</c:v>
                </c:pt>
                <c:pt idx="129">
                  <c:v>0.37349950224841544</c:v>
                </c:pt>
                <c:pt idx="130">
                  <c:v>0.37668868980038311</c:v>
                </c:pt>
                <c:pt idx="131">
                  <c:v>0.37966844315197174</c:v>
                </c:pt>
                <c:pt idx="132">
                  <c:v>0.38094521650074814</c:v>
                </c:pt>
                <c:pt idx="133">
                  <c:v>0.38054390927821879</c:v>
                </c:pt>
                <c:pt idx="134">
                  <c:v>0.37966538960066704</c:v>
                </c:pt>
                <c:pt idx="135">
                  <c:v>0.37625552384782857</c:v>
                </c:pt>
                <c:pt idx="136">
                  <c:v>0.37476160064617925</c:v>
                </c:pt>
                <c:pt idx="137">
                  <c:v>0.37319188458175867</c:v>
                </c:pt>
                <c:pt idx="138">
                  <c:v>0.37170328592989954</c:v>
                </c:pt>
                <c:pt idx="139">
                  <c:v>0.37189102371641491</c:v>
                </c:pt>
                <c:pt idx="140">
                  <c:v>0.36826620148371708</c:v>
                </c:pt>
                <c:pt idx="141">
                  <c:v>0.36492035124295474</c:v>
                </c:pt>
                <c:pt idx="142">
                  <c:v>0.36447891459749526</c:v>
                </c:pt>
                <c:pt idx="143">
                  <c:v>0.36289779995922827</c:v>
                </c:pt>
                <c:pt idx="144">
                  <c:v>0.36026659486292567</c:v>
                </c:pt>
                <c:pt idx="145">
                  <c:v>0.35955965221663444</c:v>
                </c:pt>
                <c:pt idx="146">
                  <c:v>0.35975182063169697</c:v>
                </c:pt>
                <c:pt idx="147">
                  <c:v>0.36259489641738402</c:v>
                </c:pt>
                <c:pt idx="148">
                  <c:v>0.3655838683250377</c:v>
                </c:pt>
                <c:pt idx="149">
                  <c:v>0.37073404149027217</c:v>
                </c:pt>
                <c:pt idx="150">
                  <c:v>0.37584910933226412</c:v>
                </c:pt>
                <c:pt idx="151">
                  <c:v>0.38093442404755373</c:v>
                </c:pt>
                <c:pt idx="152">
                  <c:v>0.38491450033012281</c:v>
                </c:pt>
                <c:pt idx="153">
                  <c:v>0.39067171682239754</c:v>
                </c:pt>
                <c:pt idx="154">
                  <c:v>0.398527187362471</c:v>
                </c:pt>
                <c:pt idx="155">
                  <c:v>0.40501378781918307</c:v>
                </c:pt>
                <c:pt idx="156">
                  <c:v>0.41425485501958126</c:v>
                </c:pt>
                <c:pt idx="157">
                  <c:v>0.42506687179213959</c:v>
                </c:pt>
                <c:pt idx="158">
                  <c:v>0.43381220535056625</c:v>
                </c:pt>
                <c:pt idx="159">
                  <c:v>0.44143748312705483</c:v>
                </c:pt>
                <c:pt idx="160">
                  <c:v>0.44691631778819513</c:v>
                </c:pt>
                <c:pt idx="161">
                  <c:v>0.45008950804749809</c:v>
                </c:pt>
                <c:pt idx="162">
                  <c:v>0.45173441545356979</c:v>
                </c:pt>
                <c:pt idx="163">
                  <c:v>0.45125488601909225</c:v>
                </c:pt>
                <c:pt idx="164">
                  <c:v>0.45188626929966247</c:v>
                </c:pt>
                <c:pt idx="165">
                  <c:v>0.45007247702081693</c:v>
                </c:pt>
                <c:pt idx="166">
                  <c:v>0.44572422927315708</c:v>
                </c:pt>
                <c:pt idx="167">
                  <c:v>0.44190936986765156</c:v>
                </c:pt>
                <c:pt idx="168">
                  <c:v>0.43636889529607042</c:v>
                </c:pt>
                <c:pt idx="169">
                  <c:v>0.4294330696108451</c:v>
                </c:pt>
                <c:pt idx="170">
                  <c:v>0.42314148018074266</c:v>
                </c:pt>
                <c:pt idx="171">
                  <c:v>0.41554116688991571</c:v>
                </c:pt>
                <c:pt idx="172">
                  <c:v>0.41051403022022909</c:v>
                </c:pt>
                <c:pt idx="173">
                  <c:v>0.40617016598533984</c:v>
                </c:pt>
                <c:pt idx="174">
                  <c:v>0.40237130581965286</c:v>
                </c:pt>
                <c:pt idx="175">
                  <c:v>0.39900720397121719</c:v>
                </c:pt>
                <c:pt idx="176">
                  <c:v>0.40132569440731131</c:v>
                </c:pt>
                <c:pt idx="177">
                  <c:v>0.4060043159620686</c:v>
                </c:pt>
                <c:pt idx="178">
                  <c:v>0.41437728366933929</c:v>
                </c:pt>
                <c:pt idx="179">
                  <c:v>0.42346588597975254</c:v>
                </c:pt>
                <c:pt idx="180">
                  <c:v>0.4337683731039339</c:v>
                </c:pt>
                <c:pt idx="181">
                  <c:v>0.44399602071941269</c:v>
                </c:pt>
                <c:pt idx="182">
                  <c:v>0.45505217511804952</c:v>
                </c:pt>
                <c:pt idx="183">
                  <c:v>0.4674042999425766</c:v>
                </c:pt>
                <c:pt idx="184">
                  <c:v>0.47972597900309527</c:v>
                </c:pt>
                <c:pt idx="185">
                  <c:v>0.48903246221406826</c:v>
                </c:pt>
                <c:pt idx="186">
                  <c:v>0.499802457873043</c:v>
                </c:pt>
                <c:pt idx="187">
                  <c:v>0.50928403945746825</c:v>
                </c:pt>
                <c:pt idx="188">
                  <c:v>0.5177174787892157</c:v>
                </c:pt>
                <c:pt idx="189">
                  <c:v>0.52247361618769805</c:v>
                </c:pt>
                <c:pt idx="190">
                  <c:v>0.5245225389690138</c:v>
                </c:pt>
                <c:pt idx="191">
                  <c:v>0.52550495777336925</c:v>
                </c:pt>
                <c:pt idx="192">
                  <c:v>0.52490276029138105</c:v>
                </c:pt>
                <c:pt idx="193">
                  <c:v>0.52428134083011091</c:v>
                </c:pt>
                <c:pt idx="194">
                  <c:v>0.5237098733235136</c:v>
                </c:pt>
                <c:pt idx="195">
                  <c:v>0.52409614457767106</c:v>
                </c:pt>
                <c:pt idx="196">
                  <c:v>0.52364565235030081</c:v>
                </c:pt>
                <c:pt idx="197">
                  <c:v>0.52229582339873537</c:v>
                </c:pt>
                <c:pt idx="198">
                  <c:v>0.51885338189647134</c:v>
                </c:pt>
                <c:pt idx="199">
                  <c:v>0.51733484817655695</c:v>
                </c:pt>
                <c:pt idx="200">
                  <c:v>0.51807007929907889</c:v>
                </c:pt>
                <c:pt idx="201">
                  <c:v>0.51906802354655868</c:v>
                </c:pt>
                <c:pt idx="202">
                  <c:v>0.52081472111414961</c:v>
                </c:pt>
                <c:pt idx="203">
                  <c:v>0.5234746734738559</c:v>
                </c:pt>
                <c:pt idx="204">
                  <c:v>0.5282938451501229</c:v>
                </c:pt>
                <c:pt idx="205">
                  <c:v>0.53634926671389027</c:v>
                </c:pt>
                <c:pt idx="206">
                  <c:v>0.544123329953065</c:v>
                </c:pt>
                <c:pt idx="207">
                  <c:v>0.55493917494803913</c:v>
                </c:pt>
                <c:pt idx="208">
                  <c:v>0.56164341443494803</c:v>
                </c:pt>
                <c:pt idx="209">
                  <c:v>0.56833355810340647</c:v>
                </c:pt>
                <c:pt idx="210">
                  <c:v>0.57250944474529786</c:v>
                </c:pt>
                <c:pt idx="211">
                  <c:v>0.57684874034986711</c:v>
                </c:pt>
                <c:pt idx="212">
                  <c:v>0.58051549491516585</c:v>
                </c:pt>
                <c:pt idx="213">
                  <c:v>0.5832371966313955</c:v>
                </c:pt>
                <c:pt idx="214">
                  <c:v>0.58418760917787704</c:v>
                </c:pt>
                <c:pt idx="215">
                  <c:v>0.58632493138142472</c:v>
                </c:pt>
                <c:pt idx="216">
                  <c:v>0.58850063827326771</c:v>
                </c:pt>
                <c:pt idx="217">
                  <c:v>0.59089126372781797</c:v>
                </c:pt>
                <c:pt idx="218">
                  <c:v>0.59147258420732696</c:v>
                </c:pt>
                <c:pt idx="219">
                  <c:v>0.59107417160502351</c:v>
                </c:pt>
                <c:pt idx="220">
                  <c:v>0.59161934208653055</c:v>
                </c:pt>
                <c:pt idx="221">
                  <c:v>0.59256392466903529</c:v>
                </c:pt>
                <c:pt idx="222">
                  <c:v>0.59452524065608015</c:v>
                </c:pt>
                <c:pt idx="223">
                  <c:v>0.59489863959439637</c:v>
                </c:pt>
                <c:pt idx="224">
                  <c:v>0.59699444498596044</c:v>
                </c:pt>
                <c:pt idx="225">
                  <c:v>0.59987014447571951</c:v>
                </c:pt>
                <c:pt idx="226">
                  <c:v>0.6007668984877782</c:v>
                </c:pt>
                <c:pt idx="227">
                  <c:v>0.60055699547402619</c:v>
                </c:pt>
                <c:pt idx="228">
                  <c:v>0.59965337380097572</c:v>
                </c:pt>
                <c:pt idx="229">
                  <c:v>0.59933384448436589</c:v>
                </c:pt>
                <c:pt idx="230">
                  <c:v>0.60219885048706512</c:v>
                </c:pt>
                <c:pt idx="231">
                  <c:v>0.60466885077572419</c:v>
                </c:pt>
                <c:pt idx="232">
                  <c:v>0.60699799329269677</c:v>
                </c:pt>
                <c:pt idx="233">
                  <c:v>0.60925776037191481</c:v>
                </c:pt>
                <c:pt idx="234">
                  <c:v>0.61209982938487728</c:v>
                </c:pt>
                <c:pt idx="235">
                  <c:v>0.61504797847729198</c:v>
                </c:pt>
                <c:pt idx="236">
                  <c:v>0.61692474791224194</c:v>
                </c:pt>
                <c:pt idx="237">
                  <c:v>0.61712408930267548</c:v>
                </c:pt>
                <c:pt idx="238">
                  <c:v>0.61705943636976046</c:v>
                </c:pt>
                <c:pt idx="239">
                  <c:v>0.61608288794757227</c:v>
                </c:pt>
                <c:pt idx="240">
                  <c:v>0.61512515921923094</c:v>
                </c:pt>
                <c:pt idx="241">
                  <c:v>0.61442662280294602</c:v>
                </c:pt>
                <c:pt idx="242">
                  <c:v>0.61389316882863287</c:v>
                </c:pt>
                <c:pt idx="243">
                  <c:v>0.61288607506343906</c:v>
                </c:pt>
                <c:pt idx="244">
                  <c:v>0.61372035592816987</c:v>
                </c:pt>
                <c:pt idx="245">
                  <c:v>0.61572435753895405</c:v>
                </c:pt>
                <c:pt idx="246">
                  <c:v>0.61848210641506285</c:v>
                </c:pt>
                <c:pt idx="247">
                  <c:v>0.61966903932524164</c:v>
                </c:pt>
                <c:pt idx="248">
                  <c:v>0.62288281701495207</c:v>
                </c:pt>
                <c:pt idx="249">
                  <c:v>0.62643667835418315</c:v>
                </c:pt>
                <c:pt idx="250">
                  <c:v>0.63036160290167087</c:v>
                </c:pt>
                <c:pt idx="251">
                  <c:v>0.63677996761370936</c:v>
                </c:pt>
                <c:pt idx="252">
                  <c:v>0.64121575282822851</c:v>
                </c:pt>
                <c:pt idx="253">
                  <c:v>0.64568770935356268</c:v>
                </c:pt>
                <c:pt idx="254">
                  <c:v>0.65218493074889694</c:v>
                </c:pt>
                <c:pt idx="255">
                  <c:v>0.65938779463830854</c:v>
                </c:pt>
                <c:pt idx="256">
                  <c:v>0.66505825638622595</c:v>
                </c:pt>
                <c:pt idx="257">
                  <c:v>0.6687087740448584</c:v>
                </c:pt>
                <c:pt idx="258">
                  <c:v>0.67183093387870607</c:v>
                </c:pt>
                <c:pt idx="259">
                  <c:v>0.67304800808247978</c:v>
                </c:pt>
                <c:pt idx="260">
                  <c:v>0.67629960132495814</c:v>
                </c:pt>
                <c:pt idx="261">
                  <c:v>0.67946121437694884</c:v>
                </c:pt>
                <c:pt idx="262">
                  <c:v>0.68171298619673226</c:v>
                </c:pt>
                <c:pt idx="263">
                  <c:v>0.68198702189184512</c:v>
                </c:pt>
                <c:pt idx="264">
                  <c:v>0.68200252844068376</c:v>
                </c:pt>
                <c:pt idx="265">
                  <c:v>0.68191445391768424</c:v>
                </c:pt>
                <c:pt idx="266">
                  <c:v>0.6831168746005265</c:v>
                </c:pt>
                <c:pt idx="267">
                  <c:v>0.68470511227827635</c:v>
                </c:pt>
                <c:pt idx="268">
                  <c:v>0.68502244983873173</c:v>
                </c:pt>
                <c:pt idx="269">
                  <c:v>0.6843224750646042</c:v>
                </c:pt>
                <c:pt idx="270">
                  <c:v>0.68662078536559212</c:v>
                </c:pt>
                <c:pt idx="271">
                  <c:v>0.69040702752962579</c:v>
                </c:pt>
                <c:pt idx="272">
                  <c:v>0.6956656361545176</c:v>
                </c:pt>
                <c:pt idx="273">
                  <c:v>0.70043594277599752</c:v>
                </c:pt>
                <c:pt idx="274">
                  <c:v>0.70520472557631753</c:v>
                </c:pt>
                <c:pt idx="275">
                  <c:v>0.71097936238056036</c:v>
                </c:pt>
                <c:pt idx="276">
                  <c:v>0.71532288752929263</c:v>
                </c:pt>
                <c:pt idx="277">
                  <c:v>0.72121398375543988</c:v>
                </c:pt>
                <c:pt idx="278">
                  <c:v>0.72731512477172688</c:v>
                </c:pt>
                <c:pt idx="279">
                  <c:v>0.73518691761495947</c:v>
                </c:pt>
                <c:pt idx="280">
                  <c:v>0.74233717480958272</c:v>
                </c:pt>
                <c:pt idx="281">
                  <c:v>0.74954470381590421</c:v>
                </c:pt>
                <c:pt idx="282">
                  <c:v>0.75522322755985816</c:v>
                </c:pt>
                <c:pt idx="283">
                  <c:v>0.75863203546742419</c:v>
                </c:pt>
                <c:pt idx="284">
                  <c:v>0.76112696154967407</c:v>
                </c:pt>
                <c:pt idx="285">
                  <c:v>0.7613306741043252</c:v>
                </c:pt>
                <c:pt idx="286">
                  <c:v>0.75937326168700869</c:v>
                </c:pt>
                <c:pt idx="287">
                  <c:v>0.75588730186033892</c:v>
                </c:pt>
                <c:pt idx="288">
                  <c:v>0.7533239911807379</c:v>
                </c:pt>
                <c:pt idx="289">
                  <c:v>0.75428494289391168</c:v>
                </c:pt>
                <c:pt idx="290">
                  <c:v>0.75701537980629918</c:v>
                </c:pt>
                <c:pt idx="291">
                  <c:v>0.76408679103427757</c:v>
                </c:pt>
                <c:pt idx="292">
                  <c:v>0.77071976561884692</c:v>
                </c:pt>
                <c:pt idx="293">
                  <c:v>0.77612444759053956</c:v>
                </c:pt>
                <c:pt idx="294">
                  <c:v>0.78158300809120274</c:v>
                </c:pt>
                <c:pt idx="295">
                  <c:v>0.78849536056883451</c:v>
                </c:pt>
                <c:pt idx="296">
                  <c:v>0.79550547282275241</c:v>
                </c:pt>
                <c:pt idx="297">
                  <c:v>0.80598266340699665</c:v>
                </c:pt>
                <c:pt idx="298">
                  <c:v>0.81552834166864219</c:v>
                </c:pt>
                <c:pt idx="299">
                  <c:v>0.82416902074678788</c:v>
                </c:pt>
                <c:pt idx="300">
                  <c:v>0.8324385411366807</c:v>
                </c:pt>
                <c:pt idx="301">
                  <c:v>0.84080107417796957</c:v>
                </c:pt>
                <c:pt idx="302">
                  <c:v>0.84591688388158837</c:v>
                </c:pt>
                <c:pt idx="303">
                  <c:v>0.85179688201938097</c:v>
                </c:pt>
                <c:pt idx="304">
                  <c:v>0.85368932347581716</c:v>
                </c:pt>
                <c:pt idx="305">
                  <c:v>0.85561653358125178</c:v>
                </c:pt>
                <c:pt idx="306">
                  <c:v>0.8554945876406399</c:v>
                </c:pt>
                <c:pt idx="307">
                  <c:v>0.85352640655576417</c:v>
                </c:pt>
                <c:pt idx="308">
                  <c:v>0.85271773035806764</c:v>
                </c:pt>
                <c:pt idx="309">
                  <c:v>0.85085423145654882</c:v>
                </c:pt>
                <c:pt idx="310">
                  <c:v>0.84753632214788832</c:v>
                </c:pt>
                <c:pt idx="311">
                  <c:v>0.84203932030482698</c:v>
                </c:pt>
                <c:pt idx="312">
                  <c:v>0.8343399595851575</c:v>
                </c:pt>
                <c:pt idx="313">
                  <c:v>0.82673322133420934</c:v>
                </c:pt>
                <c:pt idx="314">
                  <c:v>0.81976806742700914</c:v>
                </c:pt>
                <c:pt idx="315">
                  <c:v>0.81390897761256931</c:v>
                </c:pt>
                <c:pt idx="316">
                  <c:v>0.80793962906887062</c:v>
                </c:pt>
                <c:pt idx="317">
                  <c:v>0.80378304533064249</c:v>
                </c:pt>
                <c:pt idx="318">
                  <c:v>0.80008878240527503</c:v>
                </c:pt>
                <c:pt idx="319">
                  <c:v>0.7994344339856726</c:v>
                </c:pt>
                <c:pt idx="320">
                  <c:v>0.79923405124506264</c:v>
                </c:pt>
                <c:pt idx="321">
                  <c:v>0.79723255357961353</c:v>
                </c:pt>
                <c:pt idx="322">
                  <c:v>0.79355002823244158</c:v>
                </c:pt>
                <c:pt idx="323">
                  <c:v>0.78833863359706058</c:v>
                </c:pt>
                <c:pt idx="324">
                  <c:v>0.78494765556809476</c:v>
                </c:pt>
                <c:pt idx="325">
                  <c:v>0.78380452008950918</c:v>
                </c:pt>
                <c:pt idx="326">
                  <c:v>0.7824637361401342</c:v>
                </c:pt>
                <c:pt idx="327">
                  <c:v>0.77977393347479651</c:v>
                </c:pt>
                <c:pt idx="328">
                  <c:v>0.77568799727395266</c:v>
                </c:pt>
                <c:pt idx="329">
                  <c:v>0.76889210319140022</c:v>
                </c:pt>
                <c:pt idx="330">
                  <c:v>0.75929031026751115</c:v>
                </c:pt>
                <c:pt idx="331">
                  <c:v>0.75309181000069991</c:v>
                </c:pt>
                <c:pt idx="332">
                  <c:v>0.74864629753367407</c:v>
                </c:pt>
                <c:pt idx="333">
                  <c:v>0.74552429263723075</c:v>
                </c:pt>
                <c:pt idx="334">
                  <c:v>0.74184682028022719</c:v>
                </c:pt>
                <c:pt idx="335">
                  <c:v>0.73591977989626667</c:v>
                </c:pt>
                <c:pt idx="336">
                  <c:v>0.73184817771350874</c:v>
                </c:pt>
                <c:pt idx="337">
                  <c:v>0.7275535778698613</c:v>
                </c:pt>
                <c:pt idx="338">
                  <c:v>0.72429423741033339</c:v>
                </c:pt>
                <c:pt idx="339">
                  <c:v>0.72273730407909942</c:v>
                </c:pt>
                <c:pt idx="340">
                  <c:v>0.7196507554510182</c:v>
                </c:pt>
                <c:pt idx="341">
                  <c:v>0.71727357663604419</c:v>
                </c:pt>
                <c:pt idx="342">
                  <c:v>0.71580238569471788</c:v>
                </c:pt>
                <c:pt idx="343">
                  <c:v>0.71544961519051631</c:v>
                </c:pt>
                <c:pt idx="344">
                  <c:v>0.71628017743259342</c:v>
                </c:pt>
                <c:pt idx="345">
                  <c:v>0.71819842601441986</c:v>
                </c:pt>
                <c:pt idx="346">
                  <c:v>0.72045153499793024</c:v>
                </c:pt>
                <c:pt idx="347">
                  <c:v>0.72275799835933696</c:v>
                </c:pt>
                <c:pt idx="348">
                  <c:v>0.72567502978372966</c:v>
                </c:pt>
                <c:pt idx="349">
                  <c:v>0.7284878333602568</c:v>
                </c:pt>
                <c:pt idx="350">
                  <c:v>0.73140599281541518</c:v>
                </c:pt>
                <c:pt idx="351">
                  <c:v>0.73248788661929731</c:v>
                </c:pt>
                <c:pt idx="352">
                  <c:v>0.73164569398082258</c:v>
                </c:pt>
                <c:pt idx="353">
                  <c:v>0.73080530048427006</c:v>
                </c:pt>
                <c:pt idx="354">
                  <c:v>0.73211823817028543</c:v>
                </c:pt>
                <c:pt idx="355">
                  <c:v>0.73376937863763392</c:v>
                </c:pt>
                <c:pt idx="356">
                  <c:v>0.73256381652066094</c:v>
                </c:pt>
                <c:pt idx="357">
                  <c:v>0.73025932115922232</c:v>
                </c:pt>
                <c:pt idx="358">
                  <c:v>0.7266438100585989</c:v>
                </c:pt>
                <c:pt idx="359">
                  <c:v>0.7229439502897399</c:v>
                </c:pt>
                <c:pt idx="360">
                  <c:v>0.72167040948442973</c:v>
                </c:pt>
                <c:pt idx="361">
                  <c:v>0.7210126095688294</c:v>
                </c:pt>
                <c:pt idx="362">
                  <c:v>0.72205568253988395</c:v>
                </c:pt>
                <c:pt idx="363">
                  <c:v>0.721709315161149</c:v>
                </c:pt>
                <c:pt idx="364">
                  <c:v>0.71875602189102983</c:v>
                </c:pt>
                <c:pt idx="365">
                  <c:v>0.71678481502555358</c:v>
                </c:pt>
                <c:pt idx="366">
                  <c:v>0.71711083630138961</c:v>
                </c:pt>
                <c:pt idx="367">
                  <c:v>0.71681395242056944</c:v>
                </c:pt>
                <c:pt idx="368">
                  <c:v>0.71486881599145446</c:v>
                </c:pt>
                <c:pt idx="369">
                  <c:v>0.71253560837337837</c:v>
                </c:pt>
                <c:pt idx="370">
                  <c:v>0.70896339283869003</c:v>
                </c:pt>
                <c:pt idx="371">
                  <c:v>0.7037870627034285</c:v>
                </c:pt>
                <c:pt idx="372">
                  <c:v>0.69950900046742781</c:v>
                </c:pt>
                <c:pt idx="373">
                  <c:v>0.69546956282082684</c:v>
                </c:pt>
                <c:pt idx="374">
                  <c:v>0.69205843797135036</c:v>
                </c:pt>
                <c:pt idx="375">
                  <c:v>0.68976321899701298</c:v>
                </c:pt>
                <c:pt idx="376">
                  <c:v>0.68619053405888197</c:v>
                </c:pt>
                <c:pt idx="377">
                  <c:v>0.68194180184709707</c:v>
                </c:pt>
                <c:pt idx="378">
                  <c:v>0.67668978419229653</c:v>
                </c:pt>
                <c:pt idx="379">
                  <c:v>0.67183007780991377</c:v>
                </c:pt>
                <c:pt idx="380">
                  <c:v>0.6671727453756483</c:v>
                </c:pt>
                <c:pt idx="381">
                  <c:v>0.66325855071295237</c:v>
                </c:pt>
                <c:pt idx="382">
                  <c:v>0.65984212190219682</c:v>
                </c:pt>
                <c:pt idx="383">
                  <c:v>0.6576357289819853</c:v>
                </c:pt>
                <c:pt idx="384">
                  <c:v>0.65763057916878898</c:v>
                </c:pt>
                <c:pt idx="385">
                  <c:v>0.65936403091300144</c:v>
                </c:pt>
                <c:pt idx="386">
                  <c:v>0.66058246778164964</c:v>
                </c:pt>
                <c:pt idx="387">
                  <c:v>0.66086881347134097</c:v>
                </c:pt>
                <c:pt idx="388">
                  <c:v>0.66235538660892213</c:v>
                </c:pt>
                <c:pt idx="389">
                  <c:v>0.66285174422451465</c:v>
                </c:pt>
                <c:pt idx="390">
                  <c:v>0.66457636291433098</c:v>
                </c:pt>
                <c:pt idx="391">
                  <c:v>0.66526964420893808</c:v>
                </c:pt>
                <c:pt idx="392">
                  <c:v>0.66435288708356244</c:v>
                </c:pt>
                <c:pt idx="393">
                  <c:v>0.6626715630856177</c:v>
                </c:pt>
                <c:pt idx="394">
                  <c:v>0.6609633486802341</c:v>
                </c:pt>
                <c:pt idx="395">
                  <c:v>0.65874576430974552</c:v>
                </c:pt>
                <c:pt idx="396">
                  <c:v>0.65984899128414964</c:v>
                </c:pt>
                <c:pt idx="397">
                  <c:v>0.65860336018003207</c:v>
                </c:pt>
                <c:pt idx="398">
                  <c:v>0.65599076450819271</c:v>
                </c:pt>
                <c:pt idx="399">
                  <c:v>0.65191155255787814</c:v>
                </c:pt>
                <c:pt idx="400">
                  <c:v>0.64842313934631979</c:v>
                </c:pt>
                <c:pt idx="401">
                  <c:v>0.64355336870516422</c:v>
                </c:pt>
                <c:pt idx="402">
                  <c:v>0.64042347079335393</c:v>
                </c:pt>
                <c:pt idx="403">
                  <c:v>0.6368231186631913</c:v>
                </c:pt>
                <c:pt idx="404">
                  <c:v>0.63120081902138248</c:v>
                </c:pt>
                <c:pt idx="405">
                  <c:v>0.62730921877777168</c:v>
                </c:pt>
                <c:pt idx="406">
                  <c:v>0.62584213968963187</c:v>
                </c:pt>
                <c:pt idx="407">
                  <c:v>0.62189753797397962</c:v>
                </c:pt>
                <c:pt idx="408">
                  <c:v>0.62137336406843213</c:v>
                </c:pt>
                <c:pt idx="409">
                  <c:v>0.61967602877847849</c:v>
                </c:pt>
                <c:pt idx="410">
                  <c:v>0.61750133636770788</c:v>
                </c:pt>
                <c:pt idx="411">
                  <c:v>0.61593390780703505</c:v>
                </c:pt>
                <c:pt idx="412">
                  <c:v>0.61555104025761009</c:v>
                </c:pt>
                <c:pt idx="413">
                  <c:v>0.61646470699144162</c:v>
                </c:pt>
                <c:pt idx="414">
                  <c:v>0.61966031694815327</c:v>
                </c:pt>
                <c:pt idx="415">
                  <c:v>0.62393238542585328</c:v>
                </c:pt>
                <c:pt idx="416">
                  <c:v>0.62937543994286071</c:v>
                </c:pt>
                <c:pt idx="417">
                  <c:v>0.63464141236770488</c:v>
                </c:pt>
                <c:pt idx="418">
                  <c:v>0.63650364633104861</c:v>
                </c:pt>
                <c:pt idx="419">
                  <c:v>0.63900333926540342</c:v>
                </c:pt>
                <c:pt idx="420">
                  <c:v>0.64133086366514014</c:v>
                </c:pt>
                <c:pt idx="421">
                  <c:v>0.64346485461833747</c:v>
                </c:pt>
                <c:pt idx="422">
                  <c:v>0.64475357246816323</c:v>
                </c:pt>
                <c:pt idx="423">
                  <c:v>0.64597963994819352</c:v>
                </c:pt>
                <c:pt idx="424">
                  <c:v>0.64612446472078999</c:v>
                </c:pt>
                <c:pt idx="425">
                  <c:v>0.64671347151286906</c:v>
                </c:pt>
                <c:pt idx="426">
                  <c:v>0.64800998053716108</c:v>
                </c:pt>
                <c:pt idx="427">
                  <c:v>0.64727735218804294</c:v>
                </c:pt>
                <c:pt idx="428">
                  <c:v>0.64306529843337867</c:v>
                </c:pt>
                <c:pt idx="429">
                  <c:v>0.63818843813469461</c:v>
                </c:pt>
                <c:pt idx="430">
                  <c:v>0.63242010471864274</c:v>
                </c:pt>
                <c:pt idx="431">
                  <c:v>0.62709647152611958</c:v>
                </c:pt>
                <c:pt idx="432">
                  <c:v>0.62274451649068074</c:v>
                </c:pt>
                <c:pt idx="433">
                  <c:v>0.61999607641175269</c:v>
                </c:pt>
                <c:pt idx="434">
                  <c:v>0.61689223550507799</c:v>
                </c:pt>
                <c:pt idx="435">
                  <c:v>0.61382099771247134</c:v>
                </c:pt>
                <c:pt idx="436">
                  <c:v>0.61225570285388031</c:v>
                </c:pt>
                <c:pt idx="437">
                  <c:v>0.60916249768452313</c:v>
                </c:pt>
                <c:pt idx="438">
                  <c:v>0.60619439528755326</c:v>
                </c:pt>
                <c:pt idx="439">
                  <c:v>0.6039865975436719</c:v>
                </c:pt>
                <c:pt idx="440">
                  <c:v>0.59795620253248594</c:v>
                </c:pt>
                <c:pt idx="441">
                  <c:v>0.59339378358422001</c:v>
                </c:pt>
                <c:pt idx="442">
                  <c:v>0.59035362306248518</c:v>
                </c:pt>
                <c:pt idx="443">
                  <c:v>0.5874862211886811</c:v>
                </c:pt>
                <c:pt idx="444">
                  <c:v>0.58539194309656351</c:v>
                </c:pt>
                <c:pt idx="445">
                  <c:v>0.58359934651672429</c:v>
                </c:pt>
                <c:pt idx="446">
                  <c:v>0.58009151307256235</c:v>
                </c:pt>
                <c:pt idx="447">
                  <c:v>0.57754918043126524</c:v>
                </c:pt>
                <c:pt idx="448">
                  <c:v>0.57369231311764268</c:v>
                </c:pt>
                <c:pt idx="449">
                  <c:v>0.57070264660350434</c:v>
                </c:pt>
                <c:pt idx="450">
                  <c:v>0.57225849931539097</c:v>
                </c:pt>
                <c:pt idx="451">
                  <c:v>0.57301131201317668</c:v>
                </c:pt>
                <c:pt idx="452">
                  <c:v>0.57287102397523815</c:v>
                </c:pt>
                <c:pt idx="453">
                  <c:v>0.57282541986738522</c:v>
                </c:pt>
                <c:pt idx="454">
                  <c:v>0.57285256243199223</c:v>
                </c:pt>
                <c:pt idx="455">
                  <c:v>0.57341966577574621</c:v>
                </c:pt>
                <c:pt idx="456">
                  <c:v>0.57517759562841286</c:v>
                </c:pt>
                <c:pt idx="457">
                  <c:v>0.57729352835449299</c:v>
                </c:pt>
                <c:pt idx="458">
                  <c:v>0.5762640831326542</c:v>
                </c:pt>
                <c:pt idx="459">
                  <c:v>0.57682037484021753</c:v>
                </c:pt>
                <c:pt idx="460">
                  <c:v>0.57687993385538072</c:v>
                </c:pt>
                <c:pt idx="461">
                  <c:v>0.57632324055943052</c:v>
                </c:pt>
                <c:pt idx="462">
                  <c:v>0.57555261579446537</c:v>
                </c:pt>
                <c:pt idx="463">
                  <c:v>0.57467629476345483</c:v>
                </c:pt>
                <c:pt idx="464">
                  <c:v>0.57276189499591612</c:v>
                </c:pt>
                <c:pt idx="465">
                  <c:v>0.56970151555579795</c:v>
                </c:pt>
                <c:pt idx="466">
                  <c:v>0.56586985796902667</c:v>
                </c:pt>
                <c:pt idx="467">
                  <c:v>0.56236924435684954</c:v>
                </c:pt>
                <c:pt idx="468">
                  <c:v>0.56027708930560038</c:v>
                </c:pt>
                <c:pt idx="469">
                  <c:v>0.55822745291488918</c:v>
                </c:pt>
                <c:pt idx="470">
                  <c:v>0.55349355963375835</c:v>
                </c:pt>
                <c:pt idx="471">
                  <c:v>0.54984317208770805</c:v>
                </c:pt>
                <c:pt idx="472">
                  <c:v>0.54702054317894788</c:v>
                </c:pt>
                <c:pt idx="473">
                  <c:v>0.54521511549497315</c:v>
                </c:pt>
                <c:pt idx="474">
                  <c:v>0.54549067469598433</c:v>
                </c:pt>
                <c:pt idx="475">
                  <c:v>0.54733757540273864</c:v>
                </c:pt>
                <c:pt idx="476">
                  <c:v>0.54615325494817157</c:v>
                </c:pt>
                <c:pt idx="477">
                  <c:v>0.54522655674845977</c:v>
                </c:pt>
                <c:pt idx="478">
                  <c:v>0.54513278745518146</c:v>
                </c:pt>
                <c:pt idx="479">
                  <c:v>0.54252343985476137</c:v>
                </c:pt>
                <c:pt idx="480">
                  <c:v>0.54065830603688525</c:v>
                </c:pt>
                <c:pt idx="481">
                  <c:v>0.53736365151506404</c:v>
                </c:pt>
                <c:pt idx="482">
                  <c:v>0.53095380170499928</c:v>
                </c:pt>
                <c:pt idx="483">
                  <c:v>0.52736427011291587</c:v>
                </c:pt>
                <c:pt idx="484">
                  <c:v>0.52282686937292588</c:v>
                </c:pt>
                <c:pt idx="485">
                  <c:v>0.51728860877043248</c:v>
                </c:pt>
                <c:pt idx="486">
                  <c:v>0.51089585428294126</c:v>
                </c:pt>
                <c:pt idx="487">
                  <c:v>0.50573511983795805</c:v>
                </c:pt>
                <c:pt idx="488">
                  <c:v>0.4994339582738318</c:v>
                </c:pt>
                <c:pt idx="489">
                  <c:v>0.49183934643676946</c:v>
                </c:pt>
                <c:pt idx="490">
                  <c:v>0.48794474079909417</c:v>
                </c:pt>
                <c:pt idx="491">
                  <c:v>0.48279411472100475</c:v>
                </c:pt>
                <c:pt idx="492">
                  <c:v>0.47813676764402907</c:v>
                </c:pt>
                <c:pt idx="493">
                  <c:v>0.47462746832381469</c:v>
                </c:pt>
                <c:pt idx="494">
                  <c:v>0.4705763232027676</c:v>
                </c:pt>
                <c:pt idx="495">
                  <c:v>0.4660959521951113</c:v>
                </c:pt>
                <c:pt idx="496">
                  <c:v>0.46226771343950201</c:v>
                </c:pt>
                <c:pt idx="497">
                  <c:v>0.45861332468780186</c:v>
                </c:pt>
                <c:pt idx="498">
                  <c:v>0.45587202625104012</c:v>
                </c:pt>
                <c:pt idx="499">
                  <c:v>0.45199799011763375</c:v>
                </c:pt>
                <c:pt idx="500">
                  <c:v>0.44890301983928393</c:v>
                </c:pt>
                <c:pt idx="501">
                  <c:v>0.44386806841940091</c:v>
                </c:pt>
                <c:pt idx="502">
                  <c:v>0.4413446838171135</c:v>
                </c:pt>
                <c:pt idx="503">
                  <c:v>0.43861590345945278</c:v>
                </c:pt>
                <c:pt idx="504">
                  <c:v>0.43681627259255357</c:v>
                </c:pt>
                <c:pt idx="505">
                  <c:v>0.43339667901447826</c:v>
                </c:pt>
                <c:pt idx="506">
                  <c:v>0.42893378422538725</c:v>
                </c:pt>
                <c:pt idx="507">
                  <c:v>0.42221919573157024</c:v>
                </c:pt>
                <c:pt idx="508">
                  <c:v>0.41660404779043475</c:v>
                </c:pt>
                <c:pt idx="509">
                  <c:v>0.40998551426516538</c:v>
                </c:pt>
                <c:pt idx="510">
                  <c:v>0.39961176036677715</c:v>
                </c:pt>
                <c:pt idx="511">
                  <c:v>0.38826780372129843</c:v>
                </c:pt>
                <c:pt idx="512">
                  <c:v>0.37636041860568775</c:v>
                </c:pt>
                <c:pt idx="513">
                  <c:v>0.36387675315565682</c:v>
                </c:pt>
                <c:pt idx="514">
                  <c:v>0.35111227046902826</c:v>
                </c:pt>
                <c:pt idx="515">
                  <c:v>0.33661482752341487</c:v>
                </c:pt>
                <c:pt idx="516">
                  <c:v>0.32046405534676237</c:v>
                </c:pt>
                <c:pt idx="517">
                  <c:v>0.30469031636899768</c:v>
                </c:pt>
                <c:pt idx="518">
                  <c:v>0.28702685755115703</c:v>
                </c:pt>
                <c:pt idx="519">
                  <c:v>0.26872872396723962</c:v>
                </c:pt>
                <c:pt idx="520">
                  <c:v>0.24938745258390482</c:v>
                </c:pt>
                <c:pt idx="521">
                  <c:v>0.22952991917032142</c:v>
                </c:pt>
                <c:pt idx="522">
                  <c:v>0.20742623845559829</c:v>
                </c:pt>
                <c:pt idx="523">
                  <c:v>0.18522413254984793</c:v>
                </c:pt>
                <c:pt idx="524">
                  <c:v>0.16485608145841724</c:v>
                </c:pt>
                <c:pt idx="525">
                  <c:v>0.14404364861470742</c:v>
                </c:pt>
                <c:pt idx="526">
                  <c:v>0.12405510966194372</c:v>
                </c:pt>
                <c:pt idx="527">
                  <c:v>0.10342977025191792</c:v>
                </c:pt>
                <c:pt idx="528">
                  <c:v>8.182517564640357E-2</c:v>
                </c:pt>
                <c:pt idx="529">
                  <c:v>6.096369781137137E-2</c:v>
                </c:pt>
                <c:pt idx="530">
                  <c:v>4.0555305634540739E-2</c:v>
                </c:pt>
                <c:pt idx="531">
                  <c:v>2.2289618010557219E-2</c:v>
                </c:pt>
                <c:pt idx="532">
                  <c:v>4.9421596488934717E-3</c:v>
                </c:pt>
                <c:pt idx="533">
                  <c:v>-8.4064045287785202E-3</c:v>
                </c:pt>
                <c:pt idx="534">
                  <c:v>-2.1289470811625157E-2</c:v>
                </c:pt>
                <c:pt idx="535">
                  <c:v>-3.370894296838476E-2</c:v>
                </c:pt>
                <c:pt idx="536">
                  <c:v>-4.4279301365525305E-2</c:v>
                </c:pt>
                <c:pt idx="537">
                  <c:v>-5.4339240585911254E-2</c:v>
                </c:pt>
                <c:pt idx="538">
                  <c:v>-6.6146386348345826E-2</c:v>
                </c:pt>
                <c:pt idx="539">
                  <c:v>-7.6665137977136061E-2</c:v>
                </c:pt>
                <c:pt idx="540">
                  <c:v>-8.5600943727038303E-2</c:v>
                </c:pt>
                <c:pt idx="541">
                  <c:v>-9.1611032791039756E-2</c:v>
                </c:pt>
                <c:pt idx="542">
                  <c:v>-9.3960645602989751E-2</c:v>
                </c:pt>
                <c:pt idx="543">
                  <c:v>-9.3287464606111523E-2</c:v>
                </c:pt>
                <c:pt idx="544">
                  <c:v>-9.1693991553011486E-2</c:v>
                </c:pt>
                <c:pt idx="545">
                  <c:v>-9.2454646049718106E-2</c:v>
                </c:pt>
                <c:pt idx="546">
                  <c:v>-9.2659532205118869E-2</c:v>
                </c:pt>
                <c:pt idx="547">
                  <c:v>-9.3459623856708612E-2</c:v>
                </c:pt>
                <c:pt idx="548">
                  <c:v>-9.2430084014800309E-2</c:v>
                </c:pt>
                <c:pt idx="549">
                  <c:v>-9.2663088134069663E-2</c:v>
                </c:pt>
                <c:pt idx="550">
                  <c:v>-9.0713548892797383E-2</c:v>
                </c:pt>
                <c:pt idx="551">
                  <c:v>-8.7705804821614317E-2</c:v>
                </c:pt>
                <c:pt idx="552">
                  <c:v>-8.2628407076099947E-2</c:v>
                </c:pt>
                <c:pt idx="553">
                  <c:v>-7.6086913581747184E-2</c:v>
                </c:pt>
                <c:pt idx="554">
                  <c:v>-7.0504767666464574E-2</c:v>
                </c:pt>
                <c:pt idx="555">
                  <c:v>-6.4205441729050919E-2</c:v>
                </c:pt>
                <c:pt idx="556">
                  <c:v>-6.1476556818596186E-2</c:v>
                </c:pt>
                <c:pt idx="557">
                  <c:v>-6.0411646045589837E-2</c:v>
                </c:pt>
                <c:pt idx="558">
                  <c:v>-6.1135548704653438E-2</c:v>
                </c:pt>
                <c:pt idx="559">
                  <c:v>-6.2217956259338396E-2</c:v>
                </c:pt>
                <c:pt idx="560">
                  <c:v>-6.2767765767793818E-2</c:v>
                </c:pt>
                <c:pt idx="561">
                  <c:v>-6.3750529254574279E-2</c:v>
                </c:pt>
                <c:pt idx="562">
                  <c:v>-6.4860364002294599E-2</c:v>
                </c:pt>
                <c:pt idx="563">
                  <c:v>-6.5587994585167744E-2</c:v>
                </c:pt>
                <c:pt idx="564">
                  <c:v>-6.6880363664020212E-2</c:v>
                </c:pt>
                <c:pt idx="565">
                  <c:v>-6.9708474805875845E-2</c:v>
                </c:pt>
                <c:pt idx="566">
                  <c:v>-7.3124047645643869E-2</c:v>
                </c:pt>
                <c:pt idx="567">
                  <c:v>-7.5841939784060841E-2</c:v>
                </c:pt>
                <c:pt idx="568">
                  <c:v>-8.049368347790993E-2</c:v>
                </c:pt>
                <c:pt idx="569">
                  <c:v>-8.4341024662555442E-2</c:v>
                </c:pt>
                <c:pt idx="570">
                  <c:v>-8.6394618804415999E-2</c:v>
                </c:pt>
                <c:pt idx="571">
                  <c:v>-8.7112091353219609E-2</c:v>
                </c:pt>
                <c:pt idx="572">
                  <c:v>-8.6055160438996373E-2</c:v>
                </c:pt>
                <c:pt idx="573">
                  <c:v>-8.4785701526918611E-2</c:v>
                </c:pt>
                <c:pt idx="574">
                  <c:v>-8.3115919282069475E-2</c:v>
                </c:pt>
                <c:pt idx="575">
                  <c:v>-8.2999976628095731E-2</c:v>
                </c:pt>
                <c:pt idx="576">
                  <c:v>-8.4628885059164244E-2</c:v>
                </c:pt>
                <c:pt idx="577">
                  <c:v>-8.3995927183032143E-2</c:v>
                </c:pt>
                <c:pt idx="578">
                  <c:v>-8.3915907699534498E-2</c:v>
                </c:pt>
                <c:pt idx="579">
                  <c:v>-8.3695837413027205E-2</c:v>
                </c:pt>
                <c:pt idx="580">
                  <c:v>-8.1065037146900817E-2</c:v>
                </c:pt>
                <c:pt idx="581">
                  <c:v>-7.7539016434822999E-2</c:v>
                </c:pt>
                <c:pt idx="582">
                  <c:v>-7.3947615377515014E-2</c:v>
                </c:pt>
                <c:pt idx="583">
                  <c:v>-7.1244984239484777E-2</c:v>
                </c:pt>
                <c:pt idx="584">
                  <c:v>-7.0631611980509712E-2</c:v>
                </c:pt>
                <c:pt idx="585">
                  <c:v>-7.1392691987096815E-2</c:v>
                </c:pt>
                <c:pt idx="586">
                  <c:v>-7.1040453601544928E-2</c:v>
                </c:pt>
                <c:pt idx="587">
                  <c:v>-7.1501076453081513E-2</c:v>
                </c:pt>
                <c:pt idx="588">
                  <c:v>-7.2119108735328688E-2</c:v>
                </c:pt>
                <c:pt idx="589">
                  <c:v>-7.163599990482529E-2</c:v>
                </c:pt>
                <c:pt idx="590">
                  <c:v>-6.8513859449874356E-2</c:v>
                </c:pt>
                <c:pt idx="591">
                  <c:v>-6.3072082815070152E-2</c:v>
                </c:pt>
                <c:pt idx="592">
                  <c:v>-5.6869458267638326E-2</c:v>
                </c:pt>
                <c:pt idx="593">
                  <c:v>-5.0304188228804982E-2</c:v>
                </c:pt>
                <c:pt idx="594">
                  <c:v>-4.5391833602356137E-2</c:v>
                </c:pt>
                <c:pt idx="595">
                  <c:v>-4.0451807291201888E-2</c:v>
                </c:pt>
                <c:pt idx="596">
                  <c:v>-3.5518708297642934E-2</c:v>
                </c:pt>
                <c:pt idx="597">
                  <c:v>-3.0901065786334576E-2</c:v>
                </c:pt>
                <c:pt idx="598">
                  <c:v>-2.6788160360384745E-2</c:v>
                </c:pt>
                <c:pt idx="599">
                  <c:v>-2.5347202194075592E-2</c:v>
                </c:pt>
                <c:pt idx="600">
                  <c:v>-2.123097826087773E-2</c:v>
                </c:pt>
                <c:pt idx="601">
                  <c:v>-1.7833857650492807E-2</c:v>
                </c:pt>
                <c:pt idx="602">
                  <c:v>-1.5177945276605421E-2</c:v>
                </c:pt>
                <c:pt idx="603">
                  <c:v>-1.2861690902116149E-2</c:v>
                </c:pt>
                <c:pt idx="604">
                  <c:v>-1.1823157133818899E-2</c:v>
                </c:pt>
                <c:pt idx="605">
                  <c:v>-1.2919876894045427E-2</c:v>
                </c:pt>
                <c:pt idx="606">
                  <c:v>-1.7238715300732597E-2</c:v>
                </c:pt>
                <c:pt idx="607">
                  <c:v>-2.0555323421963072E-2</c:v>
                </c:pt>
                <c:pt idx="608">
                  <c:v>-2.283778392755155E-2</c:v>
                </c:pt>
                <c:pt idx="609">
                  <c:v>-2.5397162534072846E-2</c:v>
                </c:pt>
                <c:pt idx="610">
                  <c:v>-2.5485844264371747E-2</c:v>
                </c:pt>
                <c:pt idx="611">
                  <c:v>-2.5135227493672804E-2</c:v>
                </c:pt>
                <c:pt idx="612">
                  <c:v>-2.6232481674582458E-2</c:v>
                </c:pt>
                <c:pt idx="613">
                  <c:v>-2.7157218306231242E-2</c:v>
                </c:pt>
                <c:pt idx="614">
                  <c:v>-2.8425960627631516E-2</c:v>
                </c:pt>
                <c:pt idx="615">
                  <c:v>-3.0321331935238421E-2</c:v>
                </c:pt>
                <c:pt idx="616">
                  <c:v>-3.1970763579524095E-2</c:v>
                </c:pt>
                <c:pt idx="617">
                  <c:v>-3.2274467616449358E-2</c:v>
                </c:pt>
                <c:pt idx="618">
                  <c:v>-3.272100181271257E-2</c:v>
                </c:pt>
                <c:pt idx="619">
                  <c:v>-3.2133216783943111E-2</c:v>
                </c:pt>
                <c:pt idx="620">
                  <c:v>-3.2774670414449238E-2</c:v>
                </c:pt>
                <c:pt idx="621">
                  <c:v>-3.334453809308395E-2</c:v>
                </c:pt>
                <c:pt idx="622">
                  <c:v>-3.2984611653681932E-2</c:v>
                </c:pt>
                <c:pt idx="623">
                  <c:v>-3.1417466793235045E-2</c:v>
                </c:pt>
                <c:pt idx="624">
                  <c:v>-2.9091478340260251E-2</c:v>
                </c:pt>
                <c:pt idx="625">
                  <c:v>-2.5652913838252991E-2</c:v>
                </c:pt>
                <c:pt idx="626">
                  <c:v>-2.0572063203480845E-2</c:v>
                </c:pt>
                <c:pt idx="627">
                  <c:v>-1.6824983791565884E-2</c:v>
                </c:pt>
                <c:pt idx="628">
                  <c:v>-1.4690818141572873E-2</c:v>
                </c:pt>
                <c:pt idx="629">
                  <c:v>-1.2634113087012542E-2</c:v>
                </c:pt>
                <c:pt idx="630">
                  <c:v>-1.0355306769132175E-2</c:v>
                </c:pt>
                <c:pt idx="631">
                  <c:v>-7.9598593340565425E-3</c:v>
                </c:pt>
                <c:pt idx="632">
                  <c:v>-8.2577924696716973E-3</c:v>
                </c:pt>
                <c:pt idx="633">
                  <c:v>-6.8366075445078466E-3</c:v>
                </c:pt>
                <c:pt idx="634">
                  <c:v>-5.5735218806670069E-3</c:v>
                </c:pt>
                <c:pt idx="635">
                  <c:v>-5.5377643820134891E-3</c:v>
                </c:pt>
                <c:pt idx="636">
                  <c:v>-6.138383524307664E-3</c:v>
                </c:pt>
                <c:pt idx="637">
                  <c:v>-7.9713082695210234E-3</c:v>
                </c:pt>
                <c:pt idx="638">
                  <c:v>-9.5162531076355972E-3</c:v>
                </c:pt>
                <c:pt idx="639">
                  <c:v>-9.2426450157445678E-3</c:v>
                </c:pt>
                <c:pt idx="640">
                  <c:v>-7.6673070161447686E-3</c:v>
                </c:pt>
                <c:pt idx="641">
                  <c:v>-6.352342260192519E-3</c:v>
                </c:pt>
                <c:pt idx="642">
                  <c:v>-4.8275027124518987E-3</c:v>
                </c:pt>
                <c:pt idx="643">
                  <c:v>-5.0518413149650181E-3</c:v>
                </c:pt>
                <c:pt idx="644">
                  <c:v>-5.3552692322064426E-3</c:v>
                </c:pt>
                <c:pt idx="645">
                  <c:v>-5.9719809335966141E-3</c:v>
                </c:pt>
                <c:pt idx="646">
                  <c:v>-7.2931012479990715E-3</c:v>
                </c:pt>
                <c:pt idx="647">
                  <c:v>-1.0230959427967971E-2</c:v>
                </c:pt>
                <c:pt idx="648">
                  <c:v>-1.3265325226900047E-2</c:v>
                </c:pt>
                <c:pt idx="649">
                  <c:v>-1.4690417095829493E-2</c:v>
                </c:pt>
                <c:pt idx="650">
                  <c:v>-1.6339928457074479E-2</c:v>
                </c:pt>
                <c:pt idx="651">
                  <c:v>-1.9743038648819461E-2</c:v>
                </c:pt>
                <c:pt idx="652">
                  <c:v>-1.9511391332960874E-2</c:v>
                </c:pt>
                <c:pt idx="653">
                  <c:v>-1.8707662166046499E-2</c:v>
                </c:pt>
                <c:pt idx="654">
                  <c:v>-1.9716446915795525E-2</c:v>
                </c:pt>
                <c:pt idx="655">
                  <c:v>-2.3746431747782102E-2</c:v>
                </c:pt>
                <c:pt idx="656">
                  <c:v>-2.7995747963765114E-2</c:v>
                </c:pt>
                <c:pt idx="657">
                  <c:v>-3.3679458638774216E-2</c:v>
                </c:pt>
                <c:pt idx="658">
                  <c:v>-3.8360365760349333E-2</c:v>
                </c:pt>
                <c:pt idx="659">
                  <c:v>-4.234074140721359E-2</c:v>
                </c:pt>
                <c:pt idx="660">
                  <c:v>-4.5256956389420955E-2</c:v>
                </c:pt>
                <c:pt idx="661">
                  <c:v>-4.6855028273809503E-2</c:v>
                </c:pt>
                <c:pt idx="662">
                  <c:v>-4.6567145894577666E-2</c:v>
                </c:pt>
                <c:pt idx="663">
                  <c:v>-4.3712758673139895E-2</c:v>
                </c:pt>
                <c:pt idx="664">
                  <c:v>-3.878609980432552E-2</c:v>
                </c:pt>
                <c:pt idx="665">
                  <c:v>-3.6385874254887859E-2</c:v>
                </c:pt>
                <c:pt idx="666">
                  <c:v>-3.4275268596678933E-2</c:v>
                </c:pt>
                <c:pt idx="667">
                  <c:v>-3.1715839755435224E-2</c:v>
                </c:pt>
                <c:pt idx="668">
                  <c:v>-2.7920878474241417E-2</c:v>
                </c:pt>
                <c:pt idx="669">
                  <c:v>-2.2393221241631463E-2</c:v>
                </c:pt>
                <c:pt idx="670">
                  <c:v>-1.4017821922449073E-2</c:v>
                </c:pt>
                <c:pt idx="671">
                  <c:v>-7.3829973360061488E-3</c:v>
                </c:pt>
                <c:pt idx="672">
                  <c:v>-1.7076348275963573E-3</c:v>
                </c:pt>
                <c:pt idx="673">
                  <c:v>2.2414051285904462E-3</c:v>
                </c:pt>
                <c:pt idx="674">
                  <c:v>3.6964453986360161E-3</c:v>
                </c:pt>
                <c:pt idx="675">
                  <c:v>4.1622644817363805E-3</c:v>
                </c:pt>
                <c:pt idx="676">
                  <c:v>4.4153737646998687E-3</c:v>
                </c:pt>
                <c:pt idx="677">
                  <c:v>4.2721504862607753E-3</c:v>
                </c:pt>
                <c:pt idx="678">
                  <c:v>3.0080297838099633E-3</c:v>
                </c:pt>
                <c:pt idx="679">
                  <c:v>1.6942327182247667E-3</c:v>
                </c:pt>
                <c:pt idx="680">
                  <c:v>2.0593733841301042E-3</c:v>
                </c:pt>
                <c:pt idx="681">
                  <c:v>3.3048307708255465E-4</c:v>
                </c:pt>
                <c:pt idx="682">
                  <c:v>-3.9505580306893064E-4</c:v>
                </c:pt>
                <c:pt idx="683">
                  <c:v>-3.9928043418549866E-4</c:v>
                </c:pt>
                <c:pt idx="684">
                  <c:v>-9.2483262324846098E-4</c:v>
                </c:pt>
                <c:pt idx="685">
                  <c:v>-2.5998962741387568E-3</c:v>
                </c:pt>
                <c:pt idx="686">
                  <c:v>-2.3102491806895756E-3</c:v>
                </c:pt>
                <c:pt idx="687">
                  <c:v>-1.6928526697876289E-3</c:v>
                </c:pt>
                <c:pt idx="688">
                  <c:v>-2.4251127745164832E-3</c:v>
                </c:pt>
                <c:pt idx="689">
                  <c:v>-1.4772034991168892E-3</c:v>
                </c:pt>
                <c:pt idx="690">
                  <c:v>-9.4447136811412903E-4</c:v>
                </c:pt>
                <c:pt idx="691">
                  <c:v>4.0678628933718715E-4</c:v>
                </c:pt>
                <c:pt idx="692">
                  <c:v>1.8233338043785736E-3</c:v>
                </c:pt>
                <c:pt idx="693">
                  <c:v>2.2326297748827047E-3</c:v>
                </c:pt>
                <c:pt idx="694">
                  <c:v>1.9456214232890111E-3</c:v>
                </c:pt>
                <c:pt idx="695">
                  <c:v>1.80070937720443E-3</c:v>
                </c:pt>
                <c:pt idx="696">
                  <c:v>-2.2204715130443322E-3</c:v>
                </c:pt>
                <c:pt idx="697">
                  <c:v>-4.0072676543576029E-3</c:v>
                </c:pt>
                <c:pt idx="698">
                  <c:v>-5.5789224067720302E-3</c:v>
                </c:pt>
                <c:pt idx="699">
                  <c:v>-6.1181266882425105E-3</c:v>
                </c:pt>
                <c:pt idx="700">
                  <c:v>-7.037906202847795E-3</c:v>
                </c:pt>
                <c:pt idx="701">
                  <c:v>-9.6242890176645012E-3</c:v>
                </c:pt>
                <c:pt idx="702">
                  <c:v>-1.4351430341310959E-2</c:v>
                </c:pt>
                <c:pt idx="703">
                  <c:v>-2.1923810500417196E-2</c:v>
                </c:pt>
                <c:pt idx="704">
                  <c:v>-3.1616394787042187E-2</c:v>
                </c:pt>
                <c:pt idx="705">
                  <c:v>-3.7128986154732216E-2</c:v>
                </c:pt>
                <c:pt idx="706">
                  <c:v>-4.0365923284581891E-2</c:v>
                </c:pt>
                <c:pt idx="707">
                  <c:v>-4.1517978286879184E-2</c:v>
                </c:pt>
                <c:pt idx="708">
                  <c:v>-4.2245581257805823E-2</c:v>
                </c:pt>
                <c:pt idx="709">
                  <c:v>-4.2972233983451638E-2</c:v>
                </c:pt>
                <c:pt idx="710">
                  <c:v>-4.0917842191943138E-2</c:v>
                </c:pt>
                <c:pt idx="711">
                  <c:v>-3.451622828792008E-2</c:v>
                </c:pt>
                <c:pt idx="712">
                  <c:v>-2.8048633530936645E-2</c:v>
                </c:pt>
                <c:pt idx="713">
                  <c:v>-2.1391192816347895E-2</c:v>
                </c:pt>
                <c:pt idx="714">
                  <c:v>-1.4977402034393388E-2</c:v>
                </c:pt>
                <c:pt idx="715">
                  <c:v>-7.5101831882312692E-3</c:v>
                </c:pt>
                <c:pt idx="716">
                  <c:v>-1.4090930244176985E-3</c:v>
                </c:pt>
                <c:pt idx="717">
                  <c:v>4.2705231381978985E-3</c:v>
                </c:pt>
                <c:pt idx="718">
                  <c:v>6.9480900526508634E-3</c:v>
                </c:pt>
                <c:pt idx="719">
                  <c:v>9.2317685517288445E-3</c:v>
                </c:pt>
                <c:pt idx="720">
                  <c:v>1.1909024976930501E-2</c:v>
                </c:pt>
                <c:pt idx="721">
                  <c:v>1.2188073910392181E-2</c:v>
                </c:pt>
                <c:pt idx="722">
                  <c:v>1.2483671916030226E-2</c:v>
                </c:pt>
                <c:pt idx="723">
                  <c:v>1.100618311594819E-2</c:v>
                </c:pt>
                <c:pt idx="724">
                  <c:v>8.7884321495589612E-3</c:v>
                </c:pt>
                <c:pt idx="725">
                  <c:v>5.8262399531705655E-3</c:v>
                </c:pt>
                <c:pt idx="726">
                  <c:v>2.4977276487770355E-3</c:v>
                </c:pt>
                <c:pt idx="727">
                  <c:v>-2.0316593453156189E-3</c:v>
                </c:pt>
                <c:pt idx="728">
                  <c:v>-4.4313576814975168E-3</c:v>
                </c:pt>
                <c:pt idx="729">
                  <c:v>-6.4558671812521683E-3</c:v>
                </c:pt>
                <c:pt idx="730">
                  <c:v>-7.9688219455144489E-3</c:v>
                </c:pt>
                <c:pt idx="731">
                  <c:v>-9.6280494160862953E-3</c:v>
                </c:pt>
                <c:pt idx="732">
                  <c:v>-1.1878148695073483E-2</c:v>
                </c:pt>
                <c:pt idx="733">
                  <c:v>-1.4528229114272722E-2</c:v>
                </c:pt>
                <c:pt idx="734">
                  <c:v>-1.4933239742180755E-2</c:v>
                </c:pt>
                <c:pt idx="735">
                  <c:v>-1.44260355004758E-2</c:v>
                </c:pt>
                <c:pt idx="736">
                  <c:v>-1.1705170486104846E-2</c:v>
                </c:pt>
                <c:pt idx="737">
                  <c:v>-1.0971620894908047E-2</c:v>
                </c:pt>
                <c:pt idx="738">
                  <c:v>-9.9739728761461949E-3</c:v>
                </c:pt>
                <c:pt idx="739">
                  <c:v>-7.4203504988164144E-3</c:v>
                </c:pt>
                <c:pt idx="740">
                  <c:v>-4.4977154457423296E-3</c:v>
                </c:pt>
                <c:pt idx="741">
                  <c:v>-8.2802966373254016E-4</c:v>
                </c:pt>
                <c:pt idx="742">
                  <c:v>1.770854282995889E-3</c:v>
                </c:pt>
                <c:pt idx="743">
                  <c:v>1.8017975701405736E-3</c:v>
                </c:pt>
                <c:pt idx="744">
                  <c:v>2.526004268981794E-3</c:v>
                </c:pt>
                <c:pt idx="745">
                  <c:v>3.4276244409507982E-3</c:v>
                </c:pt>
                <c:pt idx="746">
                  <c:v>3.5253240010964075E-3</c:v>
                </c:pt>
                <c:pt idx="747">
                  <c:v>3.0866250522197246E-3</c:v>
                </c:pt>
                <c:pt idx="748">
                  <c:v>5.4212684246675294E-3</c:v>
                </c:pt>
                <c:pt idx="749">
                  <c:v>8.8063012165773818E-3</c:v>
                </c:pt>
                <c:pt idx="750">
                  <c:v>1.2507492254178207E-2</c:v>
                </c:pt>
                <c:pt idx="751">
                  <c:v>1.623054658764744E-2</c:v>
                </c:pt>
                <c:pt idx="752">
                  <c:v>1.8757874891937362E-2</c:v>
                </c:pt>
                <c:pt idx="753">
                  <c:v>2.3413087038724533E-2</c:v>
                </c:pt>
                <c:pt idx="754">
                  <c:v>2.6466420453050182E-2</c:v>
                </c:pt>
                <c:pt idx="755">
                  <c:v>2.916761602197137E-2</c:v>
                </c:pt>
                <c:pt idx="756">
                  <c:v>3.070518846460138E-2</c:v>
                </c:pt>
                <c:pt idx="757">
                  <c:v>3.1126152782565791E-2</c:v>
                </c:pt>
                <c:pt idx="758">
                  <c:v>3.0556261505014656E-2</c:v>
                </c:pt>
                <c:pt idx="759">
                  <c:v>3.0372310573652365E-2</c:v>
                </c:pt>
                <c:pt idx="760">
                  <c:v>2.9943546733199797E-2</c:v>
                </c:pt>
                <c:pt idx="761">
                  <c:v>2.8296295342596093E-2</c:v>
                </c:pt>
                <c:pt idx="762">
                  <c:v>2.6715399722043238E-2</c:v>
                </c:pt>
                <c:pt idx="763">
                  <c:v>2.266225125038503E-2</c:v>
                </c:pt>
                <c:pt idx="764">
                  <c:v>1.8983045941359224E-2</c:v>
                </c:pt>
                <c:pt idx="765">
                  <c:v>1.6491507613459553E-2</c:v>
                </c:pt>
                <c:pt idx="766">
                  <c:v>1.1980880679560274E-2</c:v>
                </c:pt>
                <c:pt idx="767">
                  <c:v>8.9909554775115634E-3</c:v>
                </c:pt>
                <c:pt idx="768">
                  <c:v>5.3015271383211066E-3</c:v>
                </c:pt>
                <c:pt idx="769">
                  <c:v>3.0192516340704677E-3</c:v>
                </c:pt>
                <c:pt idx="770">
                  <c:v>2.1289849137297984E-3</c:v>
                </c:pt>
                <c:pt idx="771">
                  <c:v>1.3628440118538596E-4</c:v>
                </c:pt>
                <c:pt idx="772">
                  <c:v>-3.1319051179295202E-3</c:v>
                </c:pt>
                <c:pt idx="773">
                  <c:v>-6.3772007876591119E-3</c:v>
                </c:pt>
                <c:pt idx="774">
                  <c:v>-9.7883557125081604E-3</c:v>
                </c:pt>
                <c:pt idx="775">
                  <c:v>-1.2426977758108552E-2</c:v>
                </c:pt>
                <c:pt idx="776">
                  <c:v>-1.5032506732380565E-2</c:v>
                </c:pt>
                <c:pt idx="777">
                  <c:v>-1.7278077648598074E-2</c:v>
                </c:pt>
                <c:pt idx="778">
                  <c:v>-1.7956768173287431E-2</c:v>
                </c:pt>
                <c:pt idx="779">
                  <c:v>-1.7834963990693252E-2</c:v>
                </c:pt>
                <c:pt idx="780">
                  <c:v>-1.9222741506485556E-2</c:v>
                </c:pt>
                <c:pt idx="781">
                  <c:v>-1.9710099169078621E-2</c:v>
                </c:pt>
                <c:pt idx="782">
                  <c:v>-1.9074202355390445E-2</c:v>
                </c:pt>
                <c:pt idx="783">
                  <c:v>-1.7919221342485695E-2</c:v>
                </c:pt>
                <c:pt idx="784">
                  <c:v>-1.4661918812337827E-2</c:v>
                </c:pt>
                <c:pt idx="785">
                  <c:v>-1.1998523018220205E-2</c:v>
                </c:pt>
                <c:pt idx="786">
                  <c:v>-7.990728687043442E-3</c:v>
                </c:pt>
                <c:pt idx="787">
                  <c:v>-2.9686813622534932E-3</c:v>
                </c:pt>
                <c:pt idx="788">
                  <c:v>1.6743866420371812E-3</c:v>
                </c:pt>
                <c:pt idx="789">
                  <c:v>6.7743999826300871E-3</c:v>
                </c:pt>
                <c:pt idx="790">
                  <c:v>1.0124371510219138E-2</c:v>
                </c:pt>
                <c:pt idx="791">
                  <c:v>1.2165748025783541E-2</c:v>
                </c:pt>
                <c:pt idx="792">
                  <c:v>1.4489405587749579E-2</c:v>
                </c:pt>
                <c:pt idx="793">
                  <c:v>1.4246984903004902E-2</c:v>
                </c:pt>
                <c:pt idx="794">
                  <c:v>1.011771468045739E-2</c:v>
                </c:pt>
                <c:pt idx="795">
                  <c:v>5.7227729448104964E-3</c:v>
                </c:pt>
                <c:pt idx="796">
                  <c:v>-1.5304552912600677E-4</c:v>
                </c:pt>
                <c:pt idx="797">
                  <c:v>-6.0328612410774857E-3</c:v>
                </c:pt>
                <c:pt idx="798">
                  <c:v>-1.0746279416569757E-2</c:v>
                </c:pt>
                <c:pt idx="799">
                  <c:v>-1.6080918058150023E-2</c:v>
                </c:pt>
                <c:pt idx="800">
                  <c:v>-1.855973533876483E-2</c:v>
                </c:pt>
                <c:pt idx="801">
                  <c:v>-2.1486962911011976E-2</c:v>
                </c:pt>
                <c:pt idx="802">
                  <c:v>-2.464990804200623E-2</c:v>
                </c:pt>
                <c:pt idx="803">
                  <c:v>-2.6833418858010386E-2</c:v>
                </c:pt>
                <c:pt idx="804">
                  <c:v>-2.5771434953625976E-2</c:v>
                </c:pt>
                <c:pt idx="805">
                  <c:v>-2.4009741591454151E-2</c:v>
                </c:pt>
                <c:pt idx="806">
                  <c:v>-2.2769862105637501E-2</c:v>
                </c:pt>
                <c:pt idx="807">
                  <c:v>-2.1163950042013591E-2</c:v>
                </c:pt>
                <c:pt idx="808">
                  <c:v>-1.7890556775806459E-2</c:v>
                </c:pt>
                <c:pt idx="809">
                  <c:v>-1.2969761895926097E-2</c:v>
                </c:pt>
                <c:pt idx="810">
                  <c:v>-7.0463044431845713E-3</c:v>
                </c:pt>
                <c:pt idx="811">
                  <c:v>-2.6389408955290305E-3</c:v>
                </c:pt>
                <c:pt idx="812">
                  <c:v>1.1159075960595682E-3</c:v>
                </c:pt>
                <c:pt idx="813">
                  <c:v>5.2898707511435401E-3</c:v>
                </c:pt>
                <c:pt idx="814">
                  <c:v>8.6087816560159337E-3</c:v>
                </c:pt>
                <c:pt idx="815">
                  <c:v>1.2281725944484378E-2</c:v>
                </c:pt>
                <c:pt idx="816">
                  <c:v>1.4525529694741478E-2</c:v>
                </c:pt>
                <c:pt idx="817">
                  <c:v>1.5865443647612953E-2</c:v>
                </c:pt>
                <c:pt idx="818">
                  <c:v>1.5096582527719848E-2</c:v>
                </c:pt>
                <c:pt idx="819">
                  <c:v>1.2850348924273171E-2</c:v>
                </c:pt>
                <c:pt idx="820">
                  <c:v>9.9650824314129315E-3</c:v>
                </c:pt>
                <c:pt idx="821">
                  <c:v>5.8386378302980272E-3</c:v>
                </c:pt>
                <c:pt idx="822">
                  <c:v>2.8428497412915773E-3</c:v>
                </c:pt>
                <c:pt idx="823">
                  <c:v>-8.0932612660744954E-4</c:v>
                </c:pt>
                <c:pt idx="824">
                  <c:v>-6.6526174490779428E-3</c:v>
                </c:pt>
                <c:pt idx="825">
                  <c:v>-1.4280285571844017E-2</c:v>
                </c:pt>
                <c:pt idx="826">
                  <c:v>-2.1262429212196801E-2</c:v>
                </c:pt>
                <c:pt idx="827">
                  <c:v>-2.6118747905833954E-2</c:v>
                </c:pt>
                <c:pt idx="828">
                  <c:v>-2.8109957372089225E-2</c:v>
                </c:pt>
                <c:pt idx="829">
                  <c:v>-2.8988999775076966E-2</c:v>
                </c:pt>
                <c:pt idx="830">
                  <c:v>-2.9871241049400418E-2</c:v>
                </c:pt>
                <c:pt idx="831">
                  <c:v>-3.0830011417106923E-2</c:v>
                </c:pt>
                <c:pt idx="832">
                  <c:v>-3.1658913638918755E-2</c:v>
                </c:pt>
                <c:pt idx="833">
                  <c:v>-3.1160981290071301E-2</c:v>
                </c:pt>
                <c:pt idx="834">
                  <c:v>-3.0042530910949012E-2</c:v>
                </c:pt>
                <c:pt idx="835">
                  <c:v>-2.8085924475406247E-2</c:v>
                </c:pt>
                <c:pt idx="836">
                  <c:v>-2.64761393298138E-2</c:v>
                </c:pt>
                <c:pt idx="837">
                  <c:v>-2.3548414742107865E-2</c:v>
                </c:pt>
                <c:pt idx="838">
                  <c:v>-1.8993299968236739E-2</c:v>
                </c:pt>
                <c:pt idx="839">
                  <c:v>-1.3597903662123319E-2</c:v>
                </c:pt>
                <c:pt idx="840">
                  <c:v>-1.0157839006678968E-2</c:v>
                </c:pt>
                <c:pt idx="841">
                  <c:v>-7.5730850908596629E-3</c:v>
                </c:pt>
                <c:pt idx="842">
                  <c:v>-5.3090760642073038E-3</c:v>
                </c:pt>
                <c:pt idx="843">
                  <c:v>-2.2784140595155686E-3</c:v>
                </c:pt>
                <c:pt idx="844">
                  <c:v>4.0858120092649271E-4</c:v>
                </c:pt>
                <c:pt idx="845">
                  <c:v>4.3073274100236436E-4</c:v>
                </c:pt>
                <c:pt idx="846">
                  <c:v>3.0524875604152384E-5</c:v>
                </c:pt>
                <c:pt idx="847">
                  <c:v>-2.4582418164022777E-3</c:v>
                </c:pt>
                <c:pt idx="848">
                  <c:v>-5.9019792713926496E-3</c:v>
                </c:pt>
                <c:pt idx="849">
                  <c:v>-1.095215300962451E-2</c:v>
                </c:pt>
                <c:pt idx="850">
                  <c:v>-1.5458708221998614E-2</c:v>
                </c:pt>
                <c:pt idx="851">
                  <c:v>-1.8026538203841237E-2</c:v>
                </c:pt>
                <c:pt idx="852">
                  <c:v>-1.941409482390951E-2</c:v>
                </c:pt>
                <c:pt idx="853">
                  <c:v>-1.9469432242258337E-2</c:v>
                </c:pt>
                <c:pt idx="854">
                  <c:v>-2.0217642599852776E-2</c:v>
                </c:pt>
                <c:pt idx="855">
                  <c:v>-1.808790388972276E-2</c:v>
                </c:pt>
                <c:pt idx="856">
                  <c:v>-1.2810801423743549E-2</c:v>
                </c:pt>
                <c:pt idx="857">
                  <c:v>-3.5605428078890754E-3</c:v>
                </c:pt>
                <c:pt idx="858">
                  <c:v>1.1431596157892413E-2</c:v>
                </c:pt>
                <c:pt idx="859">
                  <c:v>2.6191700957960581E-2</c:v>
                </c:pt>
                <c:pt idx="860">
                  <c:v>4.1111261132713357E-2</c:v>
                </c:pt>
                <c:pt idx="861">
                  <c:v>5.7685593481536908E-2</c:v>
                </c:pt>
                <c:pt idx="862">
                  <c:v>7.7293388949202846E-2</c:v>
                </c:pt>
                <c:pt idx="863">
                  <c:v>9.9906455409295727E-2</c:v>
                </c:pt>
                <c:pt idx="864">
                  <c:v>0.12247749976218655</c:v>
                </c:pt>
                <c:pt idx="865">
                  <c:v>0.144848929251949</c:v>
                </c:pt>
                <c:pt idx="866">
                  <c:v>0.16850408646790621</c:v>
                </c:pt>
                <c:pt idx="867">
                  <c:v>0.1937211857220725</c:v>
                </c:pt>
                <c:pt idx="868">
                  <c:v>0.21817484089288555</c:v>
                </c:pt>
                <c:pt idx="869">
                  <c:v>0.24194478475077238</c:v>
                </c:pt>
                <c:pt idx="870">
                  <c:v>0.26504537142751677</c:v>
                </c:pt>
                <c:pt idx="871">
                  <c:v>0.28602443171293568</c:v>
                </c:pt>
                <c:pt idx="872">
                  <c:v>0.30640566086711479</c:v>
                </c:pt>
                <c:pt idx="873">
                  <c:v>0.32441843869314851</c:v>
                </c:pt>
                <c:pt idx="874">
                  <c:v>0.34095396312417298</c:v>
                </c:pt>
                <c:pt idx="875">
                  <c:v>0.35698474113001361</c:v>
                </c:pt>
                <c:pt idx="876">
                  <c:v>0.37204146448911096</c:v>
                </c:pt>
                <c:pt idx="877">
                  <c:v>0.38683269436869844</c:v>
                </c:pt>
                <c:pt idx="878">
                  <c:v>0.40019414078171212</c:v>
                </c:pt>
                <c:pt idx="879">
                  <c:v>0.41344415784529037</c:v>
                </c:pt>
                <c:pt idx="880">
                  <c:v>0.42724418316174845</c:v>
                </c:pt>
                <c:pt idx="881">
                  <c:v>0.44106592910652381</c:v>
                </c:pt>
                <c:pt idx="882">
                  <c:v>0.45304924713435879</c:v>
                </c:pt>
                <c:pt idx="883">
                  <c:v>0.46248503698168592</c:v>
                </c:pt>
                <c:pt idx="884">
                  <c:v>0.46967634047318585</c:v>
                </c:pt>
                <c:pt idx="885">
                  <c:v>0.47560741882913032</c:v>
                </c:pt>
                <c:pt idx="886">
                  <c:v>0.47922619677687189</c:v>
                </c:pt>
                <c:pt idx="887">
                  <c:v>0.47990841296337905</c:v>
                </c:pt>
                <c:pt idx="888">
                  <c:v>0.47828099117660344</c:v>
                </c:pt>
                <c:pt idx="889">
                  <c:v>0.47294862426899292</c:v>
                </c:pt>
                <c:pt idx="890">
                  <c:v>0.46373317872700953</c:v>
                </c:pt>
                <c:pt idx="891">
                  <c:v>0.45247577934004196</c:v>
                </c:pt>
                <c:pt idx="892">
                  <c:v>0.44058056081133268</c:v>
                </c:pt>
                <c:pt idx="893">
                  <c:v>0.42667316840610303</c:v>
                </c:pt>
                <c:pt idx="894">
                  <c:v>0.40906728054171548</c:v>
                </c:pt>
                <c:pt idx="895">
                  <c:v>0.39005978757043619</c:v>
                </c:pt>
                <c:pt idx="896">
                  <c:v>0.37092235793794709</c:v>
                </c:pt>
                <c:pt idx="897">
                  <c:v>0.34961388259285353</c:v>
                </c:pt>
                <c:pt idx="898">
                  <c:v>0.32540653302584105</c:v>
                </c:pt>
                <c:pt idx="899">
                  <c:v>0.29988392415866827</c:v>
                </c:pt>
                <c:pt idx="900">
                  <c:v>0.27590749731418351</c:v>
                </c:pt>
                <c:pt idx="901">
                  <c:v>0.25203115607778387</c:v>
                </c:pt>
                <c:pt idx="902">
                  <c:v>0.22928371011442428</c:v>
                </c:pt>
                <c:pt idx="903">
                  <c:v>0.20883476603134804</c:v>
                </c:pt>
                <c:pt idx="904">
                  <c:v>0.18929938604869401</c:v>
                </c:pt>
                <c:pt idx="905">
                  <c:v>0.17469739341538307</c:v>
                </c:pt>
                <c:pt idx="906">
                  <c:v>0.1604477326990531</c:v>
                </c:pt>
                <c:pt idx="907">
                  <c:v>0.14852146185508308</c:v>
                </c:pt>
                <c:pt idx="908">
                  <c:v>0.13950049765610209</c:v>
                </c:pt>
                <c:pt idx="909">
                  <c:v>0.13178099557125883</c:v>
                </c:pt>
                <c:pt idx="910">
                  <c:v>0.12574762175119009</c:v>
                </c:pt>
                <c:pt idx="911">
                  <c:v>0.12126436760696441</c:v>
                </c:pt>
                <c:pt idx="912">
                  <c:v>0.11721408892914446</c:v>
                </c:pt>
                <c:pt idx="913">
                  <c:v>0.11378885190056218</c:v>
                </c:pt>
                <c:pt idx="914">
                  <c:v>0.11314176248378487</c:v>
                </c:pt>
                <c:pt idx="915">
                  <c:v>0.11399219015649063</c:v>
                </c:pt>
                <c:pt idx="916">
                  <c:v>0.11583672484829698</c:v>
                </c:pt>
                <c:pt idx="917">
                  <c:v>0.11845470077273108</c:v>
                </c:pt>
                <c:pt idx="918">
                  <c:v>0.12302142461209831</c:v>
                </c:pt>
                <c:pt idx="919">
                  <c:v>0.13006526528174292</c:v>
                </c:pt>
                <c:pt idx="920">
                  <c:v>0.13689661674035986</c:v>
                </c:pt>
                <c:pt idx="921">
                  <c:v>0.14501575102489481</c:v>
                </c:pt>
                <c:pt idx="922">
                  <c:v>0.15294864184282997</c:v>
                </c:pt>
                <c:pt idx="923">
                  <c:v>0.16298639319647573</c:v>
                </c:pt>
                <c:pt idx="924">
                  <c:v>0.1711489848724117</c:v>
                </c:pt>
                <c:pt idx="925">
                  <c:v>0.17927041020839754</c:v>
                </c:pt>
                <c:pt idx="926">
                  <c:v>0.18726451149806814</c:v>
                </c:pt>
                <c:pt idx="927">
                  <c:v>0.19451526993541726</c:v>
                </c:pt>
                <c:pt idx="928">
                  <c:v>0.19917050969415909</c:v>
                </c:pt>
                <c:pt idx="929">
                  <c:v>0.20259256661989128</c:v>
                </c:pt>
                <c:pt idx="930">
                  <c:v>0.20566472234974212</c:v>
                </c:pt>
                <c:pt idx="931">
                  <c:v>0.20625777220021008</c:v>
                </c:pt>
                <c:pt idx="932">
                  <c:v>0.20520804169200865</c:v>
                </c:pt>
                <c:pt idx="933">
                  <c:v>0.20490432690913793</c:v>
                </c:pt>
                <c:pt idx="934">
                  <c:v>0.20351955909786171</c:v>
                </c:pt>
                <c:pt idx="935">
                  <c:v>0.19986087055754442</c:v>
                </c:pt>
                <c:pt idx="936">
                  <c:v>0.19694728689141972</c:v>
                </c:pt>
                <c:pt idx="937">
                  <c:v>0.19199485952021628</c:v>
                </c:pt>
                <c:pt idx="938">
                  <c:v>0.1900903983301869</c:v>
                </c:pt>
                <c:pt idx="939">
                  <c:v>0.18737500361953824</c:v>
                </c:pt>
                <c:pt idx="940">
                  <c:v>0.18143967302051833</c:v>
                </c:pt>
                <c:pt idx="941">
                  <c:v>0.1755223510809947</c:v>
                </c:pt>
                <c:pt idx="942">
                  <c:v>0.17126475047880718</c:v>
                </c:pt>
                <c:pt idx="943">
                  <c:v>0.16974531909919963</c:v>
                </c:pt>
                <c:pt idx="944">
                  <c:v>0.16805382518722542</c:v>
                </c:pt>
                <c:pt idx="945">
                  <c:v>0.16768746592456352</c:v>
                </c:pt>
                <c:pt idx="946">
                  <c:v>0.16625539881197193</c:v>
                </c:pt>
                <c:pt idx="947">
                  <c:v>0.16516142925191163</c:v>
                </c:pt>
                <c:pt idx="948">
                  <c:v>0.16528488973829536</c:v>
                </c:pt>
                <c:pt idx="949">
                  <c:v>0.16692156153437399</c:v>
                </c:pt>
                <c:pt idx="950">
                  <c:v>0.16931121324991635</c:v>
                </c:pt>
                <c:pt idx="951">
                  <c:v>0.1713235153655234</c:v>
                </c:pt>
                <c:pt idx="952">
                  <c:v>0.17533581044748395</c:v>
                </c:pt>
                <c:pt idx="953">
                  <c:v>0.17780488369634617</c:v>
                </c:pt>
                <c:pt idx="954">
                  <c:v>0.18020100075288178</c:v>
                </c:pt>
                <c:pt idx="955">
                  <c:v>0.18113229721233931</c:v>
                </c:pt>
                <c:pt idx="956">
                  <c:v>0.1826635694249559</c:v>
                </c:pt>
                <c:pt idx="957">
                  <c:v>0.18481142876937362</c:v>
                </c:pt>
                <c:pt idx="958">
                  <c:v>0.18516588360363728</c:v>
                </c:pt>
                <c:pt idx="959">
                  <c:v>0.18166752485701404</c:v>
                </c:pt>
                <c:pt idx="960">
                  <c:v>0.18198259674139033</c:v>
                </c:pt>
                <c:pt idx="961">
                  <c:v>0.18462375602691028</c:v>
                </c:pt>
                <c:pt idx="962">
                  <c:v>0.18520824641197955</c:v>
                </c:pt>
                <c:pt idx="963">
                  <c:v>0.18773265663983971</c:v>
                </c:pt>
                <c:pt idx="964">
                  <c:v>0.18907776932381035</c:v>
                </c:pt>
                <c:pt idx="965">
                  <c:v>0.18894530011616309</c:v>
                </c:pt>
                <c:pt idx="966">
                  <c:v>0.1896534639545783</c:v>
                </c:pt>
                <c:pt idx="967">
                  <c:v>0.19014859763533123</c:v>
                </c:pt>
                <c:pt idx="968">
                  <c:v>0.19154946457134756</c:v>
                </c:pt>
                <c:pt idx="969">
                  <c:v>0.19316460098442076</c:v>
                </c:pt>
                <c:pt idx="970">
                  <c:v>0.19251662733580685</c:v>
                </c:pt>
                <c:pt idx="971">
                  <c:v>0.19130684434555797</c:v>
                </c:pt>
                <c:pt idx="972">
                  <c:v>0.19168886835527293</c:v>
                </c:pt>
                <c:pt idx="973">
                  <c:v>0.1931181292756575</c:v>
                </c:pt>
                <c:pt idx="974">
                  <c:v>0.19376790289466969</c:v>
                </c:pt>
                <c:pt idx="975">
                  <c:v>0.19022408756401615</c:v>
                </c:pt>
                <c:pt idx="976">
                  <c:v>0.19123250425033669</c:v>
                </c:pt>
                <c:pt idx="977">
                  <c:v>0.19218612559206635</c:v>
                </c:pt>
                <c:pt idx="978">
                  <c:v>0.19444835724300513</c:v>
                </c:pt>
                <c:pt idx="979">
                  <c:v>0.19735355046474759</c:v>
                </c:pt>
                <c:pt idx="980">
                  <c:v>0.19983267286777417</c:v>
                </c:pt>
                <c:pt idx="981">
                  <c:v>0.20158229886698839</c:v>
                </c:pt>
                <c:pt idx="982">
                  <c:v>0.20367208305928791</c:v>
                </c:pt>
                <c:pt idx="983">
                  <c:v>0.20532998028526517</c:v>
                </c:pt>
                <c:pt idx="984">
                  <c:v>0.20383972524539956</c:v>
                </c:pt>
                <c:pt idx="985">
                  <c:v>0.20438180340278986</c:v>
                </c:pt>
                <c:pt idx="986">
                  <c:v>0.2062561426605681</c:v>
                </c:pt>
                <c:pt idx="987">
                  <c:v>0.2067907963209005</c:v>
                </c:pt>
                <c:pt idx="988">
                  <c:v>0.20751185525538055</c:v>
                </c:pt>
                <c:pt idx="989">
                  <c:v>0.20690743503400963</c:v>
                </c:pt>
                <c:pt idx="990">
                  <c:v>0.20685169187940214</c:v>
                </c:pt>
                <c:pt idx="991">
                  <c:v>0.20654202365735178</c:v>
                </c:pt>
                <c:pt idx="992">
                  <c:v>0.20533338736140708</c:v>
                </c:pt>
                <c:pt idx="993">
                  <c:v>0.20236153797629228</c:v>
                </c:pt>
                <c:pt idx="994">
                  <c:v>0.19901077042562978</c:v>
                </c:pt>
                <c:pt idx="995">
                  <c:v>0.19567856221388261</c:v>
                </c:pt>
                <c:pt idx="996">
                  <c:v>0.19281906932155937</c:v>
                </c:pt>
                <c:pt idx="997">
                  <c:v>0.19119269678957371</c:v>
                </c:pt>
                <c:pt idx="998">
                  <c:v>0.18798752943978445</c:v>
                </c:pt>
                <c:pt idx="999">
                  <c:v>0.18579059859024019</c:v>
                </c:pt>
                <c:pt idx="1000">
                  <c:v>0.18177877291173303</c:v>
                </c:pt>
                <c:pt idx="1001">
                  <c:v>0.17829715327212378</c:v>
                </c:pt>
                <c:pt idx="1002">
                  <c:v>0.17593438868963976</c:v>
                </c:pt>
                <c:pt idx="1003">
                  <c:v>0.173601508730333</c:v>
                </c:pt>
                <c:pt idx="1004">
                  <c:v>0.17098419513612834</c:v>
                </c:pt>
                <c:pt idx="1005">
                  <c:v>0.16906433423095113</c:v>
                </c:pt>
                <c:pt idx="1006">
                  <c:v>0.16977249837636427</c:v>
                </c:pt>
                <c:pt idx="1007">
                  <c:v>0.17134204232712316</c:v>
                </c:pt>
                <c:pt idx="1008">
                  <c:v>0.17038726250605882</c:v>
                </c:pt>
                <c:pt idx="1009">
                  <c:v>0.17086826299004004</c:v>
                </c:pt>
                <c:pt idx="1010">
                  <c:v>0.17294409914261466</c:v>
                </c:pt>
                <c:pt idx="1011">
                  <c:v>0.17634730312770602</c:v>
                </c:pt>
                <c:pt idx="1012">
                  <c:v>0.18038226763546411</c:v>
                </c:pt>
                <c:pt idx="1013">
                  <c:v>0.18412582530630514</c:v>
                </c:pt>
                <c:pt idx="1014">
                  <c:v>0.18869970474844405</c:v>
                </c:pt>
                <c:pt idx="1015">
                  <c:v>0.19342212442553944</c:v>
                </c:pt>
                <c:pt idx="1016">
                  <c:v>0.19955710987325445</c:v>
                </c:pt>
                <c:pt idx="1017">
                  <c:v>0.20472099781587283</c:v>
                </c:pt>
                <c:pt idx="1018">
                  <c:v>0.20934442858739058</c:v>
                </c:pt>
                <c:pt idx="1019">
                  <c:v>0.21653342077058296</c:v>
                </c:pt>
                <c:pt idx="1020">
                  <c:v>0.22363401246362144</c:v>
                </c:pt>
                <c:pt idx="1021">
                  <c:v>0.23119300962175349</c:v>
                </c:pt>
                <c:pt idx="1022">
                  <c:v>0.24004291592788593</c:v>
                </c:pt>
                <c:pt idx="1023">
                  <c:v>0.24754984435949104</c:v>
                </c:pt>
                <c:pt idx="1024">
                  <c:v>0.25428360262758315</c:v>
                </c:pt>
                <c:pt idx="1025">
                  <c:v>0.25731963335890906</c:v>
                </c:pt>
                <c:pt idx="1026">
                  <c:v>0.26027189629069541</c:v>
                </c:pt>
                <c:pt idx="1027">
                  <c:v>0.26220481689234293</c:v>
                </c:pt>
                <c:pt idx="1028">
                  <c:v>0.26628656321946631</c:v>
                </c:pt>
                <c:pt idx="1029">
                  <c:v>0.2686889389765254</c:v>
                </c:pt>
                <c:pt idx="1030">
                  <c:v>0.26994660889872912</c:v>
                </c:pt>
                <c:pt idx="1031">
                  <c:v>0.26904141912992807</c:v>
                </c:pt>
                <c:pt idx="1032">
                  <c:v>0.26700002812905693</c:v>
                </c:pt>
                <c:pt idx="1033">
                  <c:v>0.26220730838122697</c:v>
                </c:pt>
                <c:pt idx="1034">
                  <c:v>0.25416233394638116</c:v>
                </c:pt>
                <c:pt idx="1035">
                  <c:v>0.24602066295609479</c:v>
                </c:pt>
                <c:pt idx="1036">
                  <c:v>0.23937959806485437</c:v>
                </c:pt>
                <c:pt idx="1037">
                  <c:v>0.23034088292885796</c:v>
                </c:pt>
                <c:pt idx="1038">
                  <c:v>0.21999927784875881</c:v>
                </c:pt>
                <c:pt idx="1039">
                  <c:v>0.20871048365410874</c:v>
                </c:pt>
                <c:pt idx="1040">
                  <c:v>0.19861524517714463</c:v>
                </c:pt>
                <c:pt idx="1041">
                  <c:v>0.18835450912743606</c:v>
                </c:pt>
                <c:pt idx="1042">
                  <c:v>0.17616746999910726</c:v>
                </c:pt>
                <c:pt idx="1043">
                  <c:v>0.16097778288654327</c:v>
                </c:pt>
                <c:pt idx="1044">
                  <c:v>0.14643296693182259</c:v>
                </c:pt>
                <c:pt idx="1045">
                  <c:v>0.13336217915306645</c:v>
                </c:pt>
                <c:pt idx="1046">
                  <c:v>0.12221003797401968</c:v>
                </c:pt>
                <c:pt idx="1047">
                  <c:v>0.11174768752354229</c:v>
                </c:pt>
                <c:pt idx="1048">
                  <c:v>0.1003064476531066</c:v>
                </c:pt>
                <c:pt idx="1049">
                  <c:v>9.0978272447040265E-2</c:v>
                </c:pt>
                <c:pt idx="1050">
                  <c:v>8.1236442627110508E-2</c:v>
                </c:pt>
                <c:pt idx="1051">
                  <c:v>6.9853795352932319E-2</c:v>
                </c:pt>
                <c:pt idx="1052">
                  <c:v>6.1410375704583312E-2</c:v>
                </c:pt>
                <c:pt idx="1053">
                  <c:v>5.4285067302889858E-2</c:v>
                </c:pt>
                <c:pt idx="1054">
                  <c:v>4.6542422945053119E-2</c:v>
                </c:pt>
                <c:pt idx="1055">
                  <c:v>3.9538117904707834E-2</c:v>
                </c:pt>
                <c:pt idx="1056">
                  <c:v>3.2988342061631953E-2</c:v>
                </c:pt>
                <c:pt idx="1057">
                  <c:v>2.9260836818449321E-2</c:v>
                </c:pt>
                <c:pt idx="1058">
                  <c:v>2.6427240731419898E-2</c:v>
                </c:pt>
                <c:pt idx="1059">
                  <c:v>2.164865487312791E-2</c:v>
                </c:pt>
                <c:pt idx="1060">
                  <c:v>1.7734906905245758E-2</c:v>
                </c:pt>
                <c:pt idx="1061">
                  <c:v>1.3224183955622222E-2</c:v>
                </c:pt>
                <c:pt idx="1062">
                  <c:v>9.0922525160890624E-3</c:v>
                </c:pt>
                <c:pt idx="1063">
                  <c:v>5.0700723495517384E-3</c:v>
                </c:pt>
                <c:pt idx="1064">
                  <c:v>3.015062253565464E-3</c:v>
                </c:pt>
                <c:pt idx="1065">
                  <c:v>1.0343858974232055E-3</c:v>
                </c:pt>
                <c:pt idx="1066">
                  <c:v>-1.2572141695941983E-3</c:v>
                </c:pt>
                <c:pt idx="1067">
                  <c:v>-3.2078316441316291E-3</c:v>
                </c:pt>
                <c:pt idx="1068">
                  <c:v>-6.9377501106608792E-3</c:v>
                </c:pt>
                <c:pt idx="1069">
                  <c:v>-9.5307900332227986E-3</c:v>
                </c:pt>
                <c:pt idx="1070">
                  <c:v>-1.3513295866506909E-2</c:v>
                </c:pt>
                <c:pt idx="1071">
                  <c:v>-1.7653387481719889E-2</c:v>
                </c:pt>
                <c:pt idx="1072">
                  <c:v>-2.0481432864618444E-2</c:v>
                </c:pt>
                <c:pt idx="1073">
                  <c:v>-2.3185733612920929E-2</c:v>
                </c:pt>
                <c:pt idx="1074">
                  <c:v>-2.5463985203269694E-2</c:v>
                </c:pt>
                <c:pt idx="1075">
                  <c:v>-2.7127412996424276E-2</c:v>
                </c:pt>
                <c:pt idx="1076">
                  <c:v>-2.8243324777041882E-2</c:v>
                </c:pt>
                <c:pt idx="1077">
                  <c:v>-2.9719183595800638E-2</c:v>
                </c:pt>
                <c:pt idx="1078">
                  <c:v>-3.4087093214679919E-2</c:v>
                </c:pt>
                <c:pt idx="1079">
                  <c:v>-3.9215854812240179E-2</c:v>
                </c:pt>
                <c:pt idx="1080">
                  <c:v>-4.1519042433483963E-2</c:v>
                </c:pt>
                <c:pt idx="1081">
                  <c:v>-4.3578177341209744E-2</c:v>
                </c:pt>
                <c:pt idx="1082">
                  <c:v>-4.5867648323588424E-2</c:v>
                </c:pt>
                <c:pt idx="1083">
                  <c:v>-4.4838190350930791E-2</c:v>
                </c:pt>
                <c:pt idx="1084">
                  <c:v>-4.5947584004534088E-2</c:v>
                </c:pt>
                <c:pt idx="1085">
                  <c:v>-4.8592859363876598E-2</c:v>
                </c:pt>
                <c:pt idx="1086">
                  <c:v>-5.2787137062949539E-2</c:v>
                </c:pt>
                <c:pt idx="1087">
                  <c:v>-5.773768682032062E-2</c:v>
                </c:pt>
                <c:pt idx="1088">
                  <c:v>-6.1802459048939246E-2</c:v>
                </c:pt>
                <c:pt idx="1089">
                  <c:v>-6.4047203331637895E-2</c:v>
                </c:pt>
                <c:pt idx="1090">
                  <c:v>-6.6593937983731893E-2</c:v>
                </c:pt>
                <c:pt idx="1091">
                  <c:v>-6.8585393566917244E-2</c:v>
                </c:pt>
                <c:pt idx="1092">
                  <c:v>-7.2678746954413981E-2</c:v>
                </c:pt>
                <c:pt idx="1093">
                  <c:v>-7.5456317659665789E-2</c:v>
                </c:pt>
                <c:pt idx="1094">
                  <c:v>-7.7711870517864032E-2</c:v>
                </c:pt>
                <c:pt idx="1095">
                  <c:v>-7.9085584174089785E-2</c:v>
                </c:pt>
                <c:pt idx="1096">
                  <c:v>-8.2983234364576011E-2</c:v>
                </c:pt>
                <c:pt idx="1097">
                  <c:v>-8.5905820807613539E-2</c:v>
                </c:pt>
                <c:pt idx="1098">
                  <c:v>-8.761787869760515E-2</c:v>
                </c:pt>
                <c:pt idx="1099">
                  <c:v>-8.9395481978788258E-2</c:v>
                </c:pt>
                <c:pt idx="1100">
                  <c:v>-8.9399870001845363E-2</c:v>
                </c:pt>
                <c:pt idx="1101">
                  <c:v>-8.8673416706992678E-2</c:v>
                </c:pt>
                <c:pt idx="1102">
                  <c:v>-8.598359683630509E-2</c:v>
                </c:pt>
                <c:pt idx="1103">
                  <c:v>-8.3298631876998486E-2</c:v>
                </c:pt>
                <c:pt idx="1104">
                  <c:v>-7.9228171343122045E-2</c:v>
                </c:pt>
                <c:pt idx="1105">
                  <c:v>-7.5153742680910199E-2</c:v>
                </c:pt>
                <c:pt idx="1106">
                  <c:v>-7.0591164290112349E-2</c:v>
                </c:pt>
                <c:pt idx="1107">
                  <c:v>-6.6016269490842938E-2</c:v>
                </c:pt>
                <c:pt idx="1108">
                  <c:v>-6.0737216357323008E-2</c:v>
                </c:pt>
                <c:pt idx="1109">
                  <c:v>-5.5895287404033503E-2</c:v>
                </c:pt>
                <c:pt idx="1110">
                  <c:v>-5.1011880582708169E-2</c:v>
                </c:pt>
                <c:pt idx="1111">
                  <c:v>-4.4479499215820291E-2</c:v>
                </c:pt>
                <c:pt idx="1112">
                  <c:v>-3.9461102270606577E-2</c:v>
                </c:pt>
                <c:pt idx="1113">
                  <c:v>-3.5965518434008116E-2</c:v>
                </c:pt>
                <c:pt idx="1114">
                  <c:v>-3.2249847988221461E-2</c:v>
                </c:pt>
                <c:pt idx="1115">
                  <c:v>-3.1973780382376089E-2</c:v>
                </c:pt>
                <c:pt idx="1116">
                  <c:v>-3.3323804549058478E-2</c:v>
                </c:pt>
                <c:pt idx="1117">
                  <c:v>-3.4724248125285205E-2</c:v>
                </c:pt>
                <c:pt idx="1118">
                  <c:v>-3.647171096989537E-2</c:v>
                </c:pt>
                <c:pt idx="1119">
                  <c:v>-3.7285375704556034E-2</c:v>
                </c:pt>
                <c:pt idx="1120">
                  <c:v>-3.791937357026956E-2</c:v>
                </c:pt>
                <c:pt idx="1121">
                  <c:v>-3.9308283176764769E-2</c:v>
                </c:pt>
                <c:pt idx="1122">
                  <c:v>-4.3023125115780853E-2</c:v>
                </c:pt>
                <c:pt idx="1123">
                  <c:v>-4.7379998490140969E-2</c:v>
                </c:pt>
                <c:pt idx="1124">
                  <c:v>-5.1364957723701775E-2</c:v>
                </c:pt>
                <c:pt idx="1125">
                  <c:v>-5.2390384768052002E-2</c:v>
                </c:pt>
                <c:pt idx="1126">
                  <c:v>-5.2763540619579496E-2</c:v>
                </c:pt>
                <c:pt idx="1127">
                  <c:v>-5.4343635493064216E-2</c:v>
                </c:pt>
                <c:pt idx="1128">
                  <c:v>-5.3189430125147798E-2</c:v>
                </c:pt>
                <c:pt idx="1129">
                  <c:v>-5.2211131035829424E-2</c:v>
                </c:pt>
                <c:pt idx="1130">
                  <c:v>-5.0446891947218665E-2</c:v>
                </c:pt>
                <c:pt idx="1131">
                  <c:v>-4.8372127140176524E-2</c:v>
                </c:pt>
                <c:pt idx="1132">
                  <c:v>-4.6888269257017855E-2</c:v>
                </c:pt>
                <c:pt idx="1133">
                  <c:v>-4.5861076432420336E-2</c:v>
                </c:pt>
                <c:pt idx="1134">
                  <c:v>-4.3930796660408458E-2</c:v>
                </c:pt>
                <c:pt idx="1135">
                  <c:v>-4.0625185113950621E-2</c:v>
                </c:pt>
                <c:pt idx="1136">
                  <c:v>-3.8052688495646726E-2</c:v>
                </c:pt>
                <c:pt idx="1137">
                  <c:v>-3.4526055862827809E-2</c:v>
                </c:pt>
                <c:pt idx="1138">
                  <c:v>-3.2572266001514853E-2</c:v>
                </c:pt>
                <c:pt idx="1139">
                  <c:v>-3.1308576670289689E-2</c:v>
                </c:pt>
                <c:pt idx="1140">
                  <c:v>-3.302514951443937E-2</c:v>
                </c:pt>
                <c:pt idx="1141">
                  <c:v>-3.522405664282062E-2</c:v>
                </c:pt>
                <c:pt idx="1142">
                  <c:v>-3.730964381596915E-2</c:v>
                </c:pt>
                <c:pt idx="1143">
                  <c:v>-3.9211017094931265E-2</c:v>
                </c:pt>
                <c:pt idx="1144">
                  <c:v>-4.0553298854564684E-2</c:v>
                </c:pt>
                <c:pt idx="1145">
                  <c:v>-4.0975071666998007E-2</c:v>
                </c:pt>
                <c:pt idx="1146">
                  <c:v>-4.2443874209400843E-2</c:v>
                </c:pt>
                <c:pt idx="1147">
                  <c:v>-4.2874226864869525E-2</c:v>
                </c:pt>
                <c:pt idx="1148">
                  <c:v>-4.1427166453590875E-2</c:v>
                </c:pt>
                <c:pt idx="1149">
                  <c:v>-4.1727151088890552E-2</c:v>
                </c:pt>
                <c:pt idx="1150">
                  <c:v>-4.0706167603568252E-2</c:v>
                </c:pt>
                <c:pt idx="1151">
                  <c:v>-4.0405777002810006E-2</c:v>
                </c:pt>
                <c:pt idx="1152">
                  <c:v>-4.2774347362966064E-2</c:v>
                </c:pt>
                <c:pt idx="1153">
                  <c:v>-4.5363747450786314E-2</c:v>
                </c:pt>
                <c:pt idx="1154">
                  <c:v>-4.4308500866623066E-2</c:v>
                </c:pt>
                <c:pt idx="1155">
                  <c:v>-4.2174759850770807E-2</c:v>
                </c:pt>
                <c:pt idx="1156">
                  <c:v>-3.7636844086528419E-2</c:v>
                </c:pt>
                <c:pt idx="1157">
                  <c:v>-3.4366096019365439E-2</c:v>
                </c:pt>
                <c:pt idx="1158">
                  <c:v>-3.1579978631378305E-2</c:v>
                </c:pt>
                <c:pt idx="1159">
                  <c:v>-2.8300851317336954E-2</c:v>
                </c:pt>
                <c:pt idx="1160">
                  <c:v>-2.5718635286257806E-2</c:v>
                </c:pt>
                <c:pt idx="1161">
                  <c:v>-2.1854342533554613E-2</c:v>
                </c:pt>
                <c:pt idx="1162">
                  <c:v>-1.7456155090320336E-2</c:v>
                </c:pt>
                <c:pt idx="1163">
                  <c:v>-1.3045916324365463E-2</c:v>
                </c:pt>
                <c:pt idx="1164">
                  <c:v>-9.290196882689658E-3</c:v>
                </c:pt>
                <c:pt idx="1165">
                  <c:v>-4.5579550390058227E-3</c:v>
                </c:pt>
                <c:pt idx="1166">
                  <c:v>-1.1215903872826315E-3</c:v>
                </c:pt>
                <c:pt idx="1167">
                  <c:v>-1.0101319164293071E-4</c:v>
                </c:pt>
                <c:pt idx="1168">
                  <c:v>-1.9714587392284035E-3</c:v>
                </c:pt>
                <c:pt idx="1169">
                  <c:v>-7.1089139085697764E-3</c:v>
                </c:pt>
                <c:pt idx="1170">
                  <c:v>-1.1369785188818803E-2</c:v>
                </c:pt>
                <c:pt idx="1171">
                  <c:v>-1.6374270816540422E-2</c:v>
                </c:pt>
                <c:pt idx="1172">
                  <c:v>-2.1841771840364795E-2</c:v>
                </c:pt>
                <c:pt idx="1173">
                  <c:v>-2.8124035764405367E-2</c:v>
                </c:pt>
                <c:pt idx="1174">
                  <c:v>-3.0831616530797371E-2</c:v>
                </c:pt>
                <c:pt idx="1175">
                  <c:v>-3.4064701873486342E-2</c:v>
                </c:pt>
                <c:pt idx="1176">
                  <c:v>-3.5732162467917591E-2</c:v>
                </c:pt>
                <c:pt idx="1177">
                  <c:v>-3.7228870846323515E-2</c:v>
                </c:pt>
                <c:pt idx="1178">
                  <c:v>-3.9503600000834645E-2</c:v>
                </c:pt>
                <c:pt idx="1179">
                  <c:v>-4.1842877556981524E-2</c:v>
                </c:pt>
                <c:pt idx="1180">
                  <c:v>-4.4582979341733095E-2</c:v>
                </c:pt>
                <c:pt idx="1181">
                  <c:v>-4.4187465510927067E-2</c:v>
                </c:pt>
                <c:pt idx="1182">
                  <c:v>-4.2635798446669329E-2</c:v>
                </c:pt>
                <c:pt idx="1183">
                  <c:v>-3.9418338276633623E-2</c:v>
                </c:pt>
                <c:pt idx="1184">
                  <c:v>-3.4920873303503727E-2</c:v>
                </c:pt>
                <c:pt idx="1185">
                  <c:v>-2.9468171954833745E-2</c:v>
                </c:pt>
                <c:pt idx="1186">
                  <c:v>-2.4923291160467362E-2</c:v>
                </c:pt>
                <c:pt idx="1187">
                  <c:v>-1.9661499298828287E-2</c:v>
                </c:pt>
                <c:pt idx="1188">
                  <c:v>-1.5215062584320651E-2</c:v>
                </c:pt>
                <c:pt idx="1189">
                  <c:v>-1.2677316095985137E-2</c:v>
                </c:pt>
                <c:pt idx="1190">
                  <c:v>-8.8486129897749517E-3</c:v>
                </c:pt>
                <c:pt idx="1191">
                  <c:v>-5.8351554022948509E-3</c:v>
                </c:pt>
                <c:pt idx="1192">
                  <c:v>-3.2095520862291411E-3</c:v>
                </c:pt>
                <c:pt idx="1193">
                  <c:v>-1.7803566183283285E-3</c:v>
                </c:pt>
                <c:pt idx="1194">
                  <c:v>-6.7354421916291914E-4</c:v>
                </c:pt>
                <c:pt idx="1195">
                  <c:v>-3.1632601560782392E-4</c:v>
                </c:pt>
                <c:pt idx="1196">
                  <c:v>-3.6133352360000562E-4</c:v>
                </c:pt>
                <c:pt idx="1197">
                  <c:v>-5.1064628594933096E-4</c:v>
                </c:pt>
                <c:pt idx="1198">
                  <c:v>-1.9658512345767766E-3</c:v>
                </c:pt>
                <c:pt idx="1199">
                  <c:v>-3.4510989977134935E-3</c:v>
                </c:pt>
                <c:pt idx="1200">
                  <c:v>-4.8573278599839875E-3</c:v>
                </c:pt>
                <c:pt idx="1201">
                  <c:v>-6.6084668429211959E-3</c:v>
                </c:pt>
                <c:pt idx="1202">
                  <c:v>-8.5821427094399244E-3</c:v>
                </c:pt>
                <c:pt idx="1203">
                  <c:v>-8.7172441054491224E-3</c:v>
                </c:pt>
                <c:pt idx="1204">
                  <c:v>-8.4599236586172365E-3</c:v>
                </c:pt>
                <c:pt idx="1205">
                  <c:v>-4.1339013953075616E-3</c:v>
                </c:pt>
                <c:pt idx="1206">
                  <c:v>-4.0979120908261361E-3</c:v>
                </c:pt>
                <c:pt idx="1207">
                  <c:v>-3.7565004984489083E-3</c:v>
                </c:pt>
                <c:pt idx="1208">
                  <c:v>-5.4228827721844487E-3</c:v>
                </c:pt>
                <c:pt idx="1209">
                  <c:v>-8.0139193945257068E-3</c:v>
                </c:pt>
                <c:pt idx="1210">
                  <c:v>-8.2102377318012346E-3</c:v>
                </c:pt>
                <c:pt idx="1211">
                  <c:v>-7.7148514124550554E-3</c:v>
                </c:pt>
                <c:pt idx="1212">
                  <c:v>-8.1537732541328168E-3</c:v>
                </c:pt>
                <c:pt idx="1213">
                  <c:v>-9.0687203972901666E-3</c:v>
                </c:pt>
                <c:pt idx="1214">
                  <c:v>-9.0178867640480428E-3</c:v>
                </c:pt>
                <c:pt idx="1215">
                  <c:v>-8.241143255981383E-3</c:v>
                </c:pt>
                <c:pt idx="1216">
                  <c:v>-6.2622128665665057E-3</c:v>
                </c:pt>
                <c:pt idx="1217">
                  <c:v>-5.2816566560467664E-3</c:v>
                </c:pt>
                <c:pt idx="1218">
                  <c:v>-3.2927670750882818E-3</c:v>
                </c:pt>
                <c:pt idx="1219">
                  <c:v>-3.1394487120881996E-4</c:v>
                </c:pt>
                <c:pt idx="1220">
                  <c:v>-1.40069671097674E-3</c:v>
                </c:pt>
                <c:pt idx="1221">
                  <c:v>-2.2509857366022077E-3</c:v>
                </c:pt>
                <c:pt idx="1222">
                  <c:v>-5.2684992947022898E-3</c:v>
                </c:pt>
                <c:pt idx="1223">
                  <c:v>-6.3997340150318428E-3</c:v>
                </c:pt>
                <c:pt idx="1224">
                  <c:v>-7.8092004286728261E-3</c:v>
                </c:pt>
                <c:pt idx="1225">
                  <c:v>-9.7275957318117608E-3</c:v>
                </c:pt>
                <c:pt idx="1226">
                  <c:v>-1.2778414473202687E-2</c:v>
                </c:pt>
                <c:pt idx="1227">
                  <c:v>-1.7190348051002523E-2</c:v>
                </c:pt>
                <c:pt idx="1228">
                  <c:v>-2.0801145844952726E-2</c:v>
                </c:pt>
                <c:pt idx="1229">
                  <c:v>-2.3977875160791813E-2</c:v>
                </c:pt>
                <c:pt idx="1230">
                  <c:v>-2.6483526952268688E-2</c:v>
                </c:pt>
                <c:pt idx="1231">
                  <c:v>-2.8193650591728205E-2</c:v>
                </c:pt>
                <c:pt idx="1232">
                  <c:v>-2.7453594623205197E-2</c:v>
                </c:pt>
                <c:pt idx="1233">
                  <c:v>-2.4632660959533845E-2</c:v>
                </c:pt>
                <c:pt idx="1234">
                  <c:v>-1.9765478421298079E-2</c:v>
                </c:pt>
                <c:pt idx="1235">
                  <c:v>-1.6151265083164577E-2</c:v>
                </c:pt>
                <c:pt idx="1236">
                  <c:v>-1.0732470097116104E-2</c:v>
                </c:pt>
                <c:pt idx="1237">
                  <c:v>-8.3338287975306281E-3</c:v>
                </c:pt>
                <c:pt idx="1238">
                  <c:v>-3.7635786765332019E-3</c:v>
                </c:pt>
                <c:pt idx="1239">
                  <c:v>8.4393606604139207E-4</c:v>
                </c:pt>
                <c:pt idx="1240">
                  <c:v>5.9460579003256797E-3</c:v>
                </c:pt>
                <c:pt idx="1241">
                  <c:v>1.0458516172135262E-2</c:v>
                </c:pt>
                <c:pt idx="1242">
                  <c:v>1.4625955966030297E-2</c:v>
                </c:pt>
                <c:pt idx="1243">
                  <c:v>1.6657393078606652E-2</c:v>
                </c:pt>
                <c:pt idx="1244">
                  <c:v>1.8362459719621856E-2</c:v>
                </c:pt>
                <c:pt idx="1245">
                  <c:v>1.9828304863848178E-2</c:v>
                </c:pt>
                <c:pt idx="1246">
                  <c:v>1.8089686361122376E-2</c:v>
                </c:pt>
                <c:pt idx="1247">
                  <c:v>1.4890839858841287E-2</c:v>
                </c:pt>
                <c:pt idx="1248">
                  <c:v>1.1843773981834515E-2</c:v>
                </c:pt>
                <c:pt idx="1249">
                  <c:v>1.0501052357248884E-2</c:v>
                </c:pt>
                <c:pt idx="1250">
                  <c:v>7.7211070227529068E-3</c:v>
                </c:pt>
                <c:pt idx="1251">
                  <c:v>3.1526188176486925E-3</c:v>
                </c:pt>
                <c:pt idx="1252">
                  <c:v>-2.4096333708534544E-4</c:v>
                </c:pt>
                <c:pt idx="1253">
                  <c:v>-3.00784821069333E-3</c:v>
                </c:pt>
                <c:pt idx="1254">
                  <c:v>-4.849230265411E-3</c:v>
                </c:pt>
                <c:pt idx="1255">
                  <c:v>-7.6516900179131519E-3</c:v>
                </c:pt>
                <c:pt idx="1256">
                  <c:v>-9.1012355063054638E-3</c:v>
                </c:pt>
                <c:pt idx="1257">
                  <c:v>-8.6370471565841E-3</c:v>
                </c:pt>
                <c:pt idx="1258">
                  <c:v>-6.0942864943421323E-3</c:v>
                </c:pt>
                <c:pt idx="1259">
                  <c:v>-1.4523833161788073E-3</c:v>
                </c:pt>
                <c:pt idx="1260">
                  <c:v>5.1479415305957571E-3</c:v>
                </c:pt>
                <c:pt idx="1261">
                  <c:v>9.2171827105561478E-3</c:v>
                </c:pt>
                <c:pt idx="1262">
                  <c:v>1.3445265323068211E-2</c:v>
                </c:pt>
                <c:pt idx="1263">
                  <c:v>1.6589675566931167E-2</c:v>
                </c:pt>
                <c:pt idx="1264">
                  <c:v>1.8716881771110274E-2</c:v>
                </c:pt>
                <c:pt idx="1265">
                  <c:v>2.0432882751496156E-2</c:v>
                </c:pt>
                <c:pt idx="1266">
                  <c:v>1.9366202797102022E-2</c:v>
                </c:pt>
                <c:pt idx="1267">
                  <c:v>1.8994889200513839E-2</c:v>
                </c:pt>
                <c:pt idx="1268">
                  <c:v>1.9039951932432644E-2</c:v>
                </c:pt>
                <c:pt idx="1269">
                  <c:v>1.9441294093523617E-2</c:v>
                </c:pt>
                <c:pt idx="1270">
                  <c:v>1.9742517156659402E-2</c:v>
                </c:pt>
                <c:pt idx="1271">
                  <c:v>1.8045375150470402E-2</c:v>
                </c:pt>
                <c:pt idx="1272">
                  <c:v>1.5135518934076168E-2</c:v>
                </c:pt>
                <c:pt idx="1273">
                  <c:v>1.2758322061020249E-2</c:v>
                </c:pt>
                <c:pt idx="1274">
                  <c:v>1.0283792705460097E-2</c:v>
                </c:pt>
                <c:pt idx="1275">
                  <c:v>7.8857719839011756E-3</c:v>
                </c:pt>
                <c:pt idx="1276">
                  <c:v>6.6696217677542401E-3</c:v>
                </c:pt>
                <c:pt idx="1277">
                  <c:v>2.3888002962071703E-3</c:v>
                </c:pt>
                <c:pt idx="1278">
                  <c:v>7.2658048641920873E-4</c:v>
                </c:pt>
                <c:pt idx="1279">
                  <c:v>-1.2652443917434357E-3</c:v>
                </c:pt>
                <c:pt idx="1280">
                  <c:v>-2.713077938128393E-3</c:v>
                </c:pt>
                <c:pt idx="1281">
                  <c:v>-4.9355351424992056E-3</c:v>
                </c:pt>
                <c:pt idx="1282">
                  <c:v>-8.5201282974051648E-3</c:v>
                </c:pt>
                <c:pt idx="1283">
                  <c:v>-1.16668710159117E-2</c:v>
                </c:pt>
                <c:pt idx="1284">
                  <c:v>-1.3889824089014147E-2</c:v>
                </c:pt>
                <c:pt idx="1285">
                  <c:v>-1.5932423896455269E-2</c:v>
                </c:pt>
                <c:pt idx="1286">
                  <c:v>-1.783673849914626E-2</c:v>
                </c:pt>
                <c:pt idx="1287">
                  <c:v>-1.8376768040969924E-2</c:v>
                </c:pt>
                <c:pt idx="1288">
                  <c:v>-1.8853238873534049E-2</c:v>
                </c:pt>
                <c:pt idx="1289">
                  <c:v>-1.9701174801369497E-2</c:v>
                </c:pt>
                <c:pt idx="1290">
                  <c:v>-1.9222210828586977E-2</c:v>
                </c:pt>
                <c:pt idx="1291">
                  <c:v>-1.841834717037134E-2</c:v>
                </c:pt>
                <c:pt idx="1292">
                  <c:v>-1.9422014598155998E-2</c:v>
                </c:pt>
                <c:pt idx="1293">
                  <c:v>-1.9805502262559584E-2</c:v>
                </c:pt>
                <c:pt idx="1294">
                  <c:v>-1.8613955833250546E-2</c:v>
                </c:pt>
                <c:pt idx="1295">
                  <c:v>-1.482865874088349E-2</c:v>
                </c:pt>
                <c:pt idx="1296">
                  <c:v>-1.1670100756833246E-2</c:v>
                </c:pt>
                <c:pt idx="1297">
                  <c:v>-9.7006974348761259E-3</c:v>
                </c:pt>
                <c:pt idx="1298">
                  <c:v>-8.2413220858546139E-3</c:v>
                </c:pt>
                <c:pt idx="1299">
                  <c:v>-6.0158511736327488E-3</c:v>
                </c:pt>
                <c:pt idx="1300">
                  <c:v>-5.3199282916234578E-3</c:v>
                </c:pt>
                <c:pt idx="1301">
                  <c:v>-5.8276019367883743E-3</c:v>
                </c:pt>
                <c:pt idx="1302">
                  <c:v>-7.5803706105065771E-3</c:v>
                </c:pt>
                <c:pt idx="1303">
                  <c:v>-8.7509723135739542E-3</c:v>
                </c:pt>
                <c:pt idx="1304">
                  <c:v>-9.7046068552020647E-3</c:v>
                </c:pt>
                <c:pt idx="1305">
                  <c:v>-1.1933639749644037E-2</c:v>
                </c:pt>
                <c:pt idx="1306">
                  <c:v>-1.4857082211251472E-2</c:v>
                </c:pt>
                <c:pt idx="1307">
                  <c:v>-1.8132938492497037E-2</c:v>
                </c:pt>
                <c:pt idx="1308">
                  <c:v>-2.267989031194571E-2</c:v>
                </c:pt>
                <c:pt idx="1309">
                  <c:v>-2.4230019173199821E-2</c:v>
                </c:pt>
                <c:pt idx="1310">
                  <c:v>-2.6201403246383724E-2</c:v>
                </c:pt>
                <c:pt idx="1311">
                  <c:v>-2.7107051655221873E-2</c:v>
                </c:pt>
                <c:pt idx="1312">
                  <c:v>-2.713566132213583E-2</c:v>
                </c:pt>
                <c:pt idx="1313">
                  <c:v>-2.727648999763635E-2</c:v>
                </c:pt>
                <c:pt idx="1314">
                  <c:v>-2.5450329102104652E-2</c:v>
                </c:pt>
                <c:pt idx="1315">
                  <c:v>-2.2704112087489976E-2</c:v>
                </c:pt>
                <c:pt idx="1316">
                  <c:v>-1.8261100131149753E-2</c:v>
                </c:pt>
                <c:pt idx="1317">
                  <c:v>-1.3721947092885531E-2</c:v>
                </c:pt>
                <c:pt idx="1318">
                  <c:v>-9.0578525229715288E-3</c:v>
                </c:pt>
                <c:pt idx="1319">
                  <c:v>-3.7929745299223796E-3</c:v>
                </c:pt>
                <c:pt idx="1320">
                  <c:v>1.0812845254669402E-3</c:v>
                </c:pt>
                <c:pt idx="1321">
                  <c:v>6.1894849069345521E-3</c:v>
                </c:pt>
                <c:pt idx="1322">
                  <c:v>1.0643372600247865E-2</c:v>
                </c:pt>
                <c:pt idx="1323">
                  <c:v>1.5315390401807885E-2</c:v>
                </c:pt>
                <c:pt idx="1324">
                  <c:v>1.9537494390826471E-2</c:v>
                </c:pt>
                <c:pt idx="1325">
                  <c:v>2.3263124809414719E-2</c:v>
                </c:pt>
                <c:pt idx="1326">
                  <c:v>2.5241261089754261E-2</c:v>
                </c:pt>
                <c:pt idx="1327">
                  <c:v>2.37893851936174E-2</c:v>
                </c:pt>
                <c:pt idx="1328">
                  <c:v>1.9885607939384278E-2</c:v>
                </c:pt>
                <c:pt idx="1329">
                  <c:v>1.4181118123191673E-2</c:v>
                </c:pt>
                <c:pt idx="1330">
                  <c:v>1.1744379515275159E-2</c:v>
                </c:pt>
                <c:pt idx="1331">
                  <c:v>9.3775222945299466E-3</c:v>
                </c:pt>
                <c:pt idx="1332">
                  <c:v>9.0206238689323551E-3</c:v>
                </c:pt>
                <c:pt idx="1333">
                  <c:v>9.8232894120985435E-3</c:v>
                </c:pt>
                <c:pt idx="1334">
                  <c:v>1.0545057595095064E-2</c:v>
                </c:pt>
                <c:pt idx="1335">
                  <c:v>1.1260502009396911E-2</c:v>
                </c:pt>
                <c:pt idx="1336">
                  <c:v>1.1881327623977898E-2</c:v>
                </c:pt>
                <c:pt idx="1337">
                  <c:v>1.356028782583537E-2</c:v>
                </c:pt>
                <c:pt idx="1338">
                  <c:v>1.702147288639751E-2</c:v>
                </c:pt>
                <c:pt idx="1339">
                  <c:v>2.0319483788422053E-2</c:v>
                </c:pt>
                <c:pt idx="1340">
                  <c:v>2.3671876331484255E-2</c:v>
                </c:pt>
                <c:pt idx="1341">
                  <c:v>2.7665574707612495E-2</c:v>
                </c:pt>
                <c:pt idx="1342">
                  <c:v>3.1216405503472933E-2</c:v>
                </c:pt>
                <c:pt idx="1343">
                  <c:v>3.4518641558795284E-2</c:v>
                </c:pt>
                <c:pt idx="1344">
                  <c:v>3.8317686271059165E-2</c:v>
                </c:pt>
                <c:pt idx="1345">
                  <c:v>4.1138616783139882E-2</c:v>
                </c:pt>
                <c:pt idx="1346">
                  <c:v>4.2169675126534058E-2</c:v>
                </c:pt>
                <c:pt idx="1347">
                  <c:v>4.086708543000999E-2</c:v>
                </c:pt>
                <c:pt idx="1348">
                  <c:v>3.6100647089021061E-2</c:v>
                </c:pt>
                <c:pt idx="1349">
                  <c:v>3.0223171767490776E-2</c:v>
                </c:pt>
                <c:pt idx="1350">
                  <c:v>2.4852296838148106E-2</c:v>
                </c:pt>
                <c:pt idx="1351">
                  <c:v>1.8162436703064132E-2</c:v>
                </c:pt>
                <c:pt idx="1352">
                  <c:v>1.0676479822579996E-2</c:v>
                </c:pt>
                <c:pt idx="1353">
                  <c:v>3.2201070675125097E-3</c:v>
                </c:pt>
                <c:pt idx="1354">
                  <c:v>-3.4938130302620491E-3</c:v>
                </c:pt>
                <c:pt idx="1355">
                  <c:v>-9.0933957348155424E-3</c:v>
                </c:pt>
                <c:pt idx="1356">
                  <c:v>-1.3038681638750656E-2</c:v>
                </c:pt>
                <c:pt idx="1357">
                  <c:v>-1.6907060479563567E-2</c:v>
                </c:pt>
                <c:pt idx="1358">
                  <c:v>-2.0655658803473885E-2</c:v>
                </c:pt>
                <c:pt idx="1359">
                  <c:v>-2.351698894478458E-2</c:v>
                </c:pt>
                <c:pt idx="1360">
                  <c:v>-2.5099283368158018E-2</c:v>
                </c:pt>
                <c:pt idx="1361">
                  <c:v>-2.279811799595834E-2</c:v>
                </c:pt>
                <c:pt idx="1362">
                  <c:v>-2.0511308389463138E-2</c:v>
                </c:pt>
                <c:pt idx="1363">
                  <c:v>-1.7425140169445241E-2</c:v>
                </c:pt>
                <c:pt idx="1364">
                  <c:v>-1.3635199080196822E-2</c:v>
                </c:pt>
                <c:pt idx="1365">
                  <c:v>-1.0516862125214018E-2</c:v>
                </c:pt>
                <c:pt idx="1366">
                  <c:v>-6.5173601361263947E-3</c:v>
                </c:pt>
                <c:pt idx="1367">
                  <c:v>3.839056016149442E-4</c:v>
                </c:pt>
                <c:pt idx="1368">
                  <c:v>6.6519191557041692E-3</c:v>
                </c:pt>
                <c:pt idx="1369">
                  <c:v>1.1284276349745577E-2</c:v>
                </c:pt>
                <c:pt idx="1370">
                  <c:v>1.3358408207568361E-2</c:v>
                </c:pt>
                <c:pt idx="1371">
                  <c:v>1.6258367943205308E-2</c:v>
                </c:pt>
                <c:pt idx="1372">
                  <c:v>1.9453925607776121E-2</c:v>
                </c:pt>
                <c:pt idx="1373">
                  <c:v>2.2109946832055961E-2</c:v>
                </c:pt>
                <c:pt idx="1374">
                  <c:v>2.4984163398918201E-2</c:v>
                </c:pt>
                <c:pt idx="1375">
                  <c:v>2.8046902002358671E-2</c:v>
                </c:pt>
                <c:pt idx="1376">
                  <c:v>2.8270903310276173E-2</c:v>
                </c:pt>
                <c:pt idx="1377">
                  <c:v>2.748017035885467E-2</c:v>
                </c:pt>
                <c:pt idx="1378">
                  <c:v>2.5105701271698425E-2</c:v>
                </c:pt>
                <c:pt idx="1379">
                  <c:v>2.2431655807691912E-2</c:v>
                </c:pt>
                <c:pt idx="1380">
                  <c:v>2.0464311799529067E-2</c:v>
                </c:pt>
                <c:pt idx="1381">
                  <c:v>1.8929135941227592E-2</c:v>
                </c:pt>
                <c:pt idx="1382">
                  <c:v>1.5189841202480457E-2</c:v>
                </c:pt>
                <c:pt idx="1383">
                  <c:v>1.0919213982805731E-2</c:v>
                </c:pt>
                <c:pt idx="1384">
                  <c:v>7.0382387282182839E-3</c:v>
                </c:pt>
                <c:pt idx="1385">
                  <c:v>2.9461615526632716E-3</c:v>
                </c:pt>
                <c:pt idx="1386">
                  <c:v>-2.4515814565306058E-3</c:v>
                </c:pt>
                <c:pt idx="1387">
                  <c:v>-9.3413043311108279E-3</c:v>
                </c:pt>
                <c:pt idx="1388">
                  <c:v>-1.6199034125212546E-2</c:v>
                </c:pt>
                <c:pt idx="1389">
                  <c:v>-2.1319795968723097E-2</c:v>
                </c:pt>
                <c:pt idx="1390">
                  <c:v>-2.5752945970926755E-2</c:v>
                </c:pt>
                <c:pt idx="1391">
                  <c:v>-2.9368775125719632E-2</c:v>
                </c:pt>
                <c:pt idx="1392">
                  <c:v>-3.0805502400299934E-2</c:v>
                </c:pt>
                <c:pt idx="1393">
                  <c:v>-3.1501716870365196E-2</c:v>
                </c:pt>
                <c:pt idx="1394">
                  <c:v>-3.071656171454374E-2</c:v>
                </c:pt>
                <c:pt idx="1395">
                  <c:v>-2.8518761380915428E-2</c:v>
                </c:pt>
                <c:pt idx="1396">
                  <c:v>-2.7272003063889067E-2</c:v>
                </c:pt>
                <c:pt idx="1397">
                  <c:v>-2.5777444621430182E-2</c:v>
                </c:pt>
                <c:pt idx="1398">
                  <c:v>-2.2799237956285898E-2</c:v>
                </c:pt>
                <c:pt idx="1399">
                  <c:v>-2.1633204475545429E-2</c:v>
                </c:pt>
                <c:pt idx="1400">
                  <c:v>-1.9285471526569415E-2</c:v>
                </c:pt>
                <c:pt idx="1401">
                  <c:v>-1.5452438425160938E-2</c:v>
                </c:pt>
                <c:pt idx="1402">
                  <c:v>-1.0694150292225429E-2</c:v>
                </c:pt>
                <c:pt idx="1403">
                  <c:v>-4.850605778301942E-3</c:v>
                </c:pt>
                <c:pt idx="1404">
                  <c:v>-2.5891259846566651E-3</c:v>
                </c:pt>
                <c:pt idx="1405">
                  <c:v>-1.9387652568252627E-3</c:v>
                </c:pt>
                <c:pt idx="1406">
                  <c:v>-6.6325819209932108E-3</c:v>
                </c:pt>
                <c:pt idx="1407">
                  <c:v>-6.393277624080743E-3</c:v>
                </c:pt>
                <c:pt idx="1408">
                  <c:v>-5.23689832317997E-3</c:v>
                </c:pt>
                <c:pt idx="1409">
                  <c:v>-3.876340280061695E-3</c:v>
                </c:pt>
                <c:pt idx="1410">
                  <c:v>-1.3681340024544908E-3</c:v>
                </c:pt>
                <c:pt idx="1411">
                  <c:v>-2.7035446506084763E-4</c:v>
                </c:pt>
                <c:pt idx="1412">
                  <c:v>-2.0480816638158085E-3</c:v>
                </c:pt>
                <c:pt idx="1413">
                  <c:v>-1.1977082712987716E-2</c:v>
                </c:pt>
                <c:pt idx="1414">
                  <c:v>-2.2844240962656442E-2</c:v>
                </c:pt>
                <c:pt idx="1415">
                  <c:v>-3.8510975916112813E-2</c:v>
                </c:pt>
                <c:pt idx="1416">
                  <c:v>-6.0412448671244512E-2</c:v>
                </c:pt>
                <c:pt idx="1417">
                  <c:v>-9.467688396247273E-2</c:v>
                </c:pt>
                <c:pt idx="1418">
                  <c:v>-0.14441718334813095</c:v>
                </c:pt>
                <c:pt idx="1419">
                  <c:v>-0.13928472428473906</c:v>
                </c:pt>
                <c:pt idx="1420">
                  <c:v>-0.22382352941171541</c:v>
                </c:pt>
                <c:pt idx="1421">
                  <c:v>0</c:v>
                </c:pt>
              </c:numCache>
            </c:numRef>
          </c:yVal>
          <c:smooth val="1"/>
          <c:extLst xmlns:c15="http://schemas.microsoft.com/office/drawing/2012/chart">
            <c:ext xmlns:c16="http://schemas.microsoft.com/office/drawing/2014/chart" uri="{C3380CC4-5D6E-409C-BE32-E72D297353CC}">
              <c16:uniqueId val="{00000002-5195-45BD-B3AB-520BA7D7A067}"/>
            </c:ext>
          </c:extLst>
        </c:ser>
        <c:dLbls>
          <c:showLegendKey val="0"/>
          <c:showVal val="0"/>
          <c:showCatName val="0"/>
          <c:showSerName val="0"/>
          <c:showPercent val="0"/>
          <c:showBubbleSize val="0"/>
        </c:dLbls>
        <c:axId val="8246288"/>
        <c:axId val="679818304"/>
        <c:extLst/>
      </c:scatterChart>
      <c:valAx>
        <c:axId val="738114944"/>
        <c:scaling>
          <c:orientation val="minMax"/>
          <c:max val="100"/>
          <c:min val="0"/>
        </c:scaling>
        <c:delete val="1"/>
        <c:axPos val="b"/>
        <c:numFmt formatCode="General" sourceLinked="1"/>
        <c:majorTickMark val="out"/>
        <c:minorTickMark val="in"/>
        <c:tickLblPos val="nextTo"/>
        <c:crossAx val="738375168"/>
        <c:crossesAt val="-2"/>
        <c:crossBetween val="midCat"/>
        <c:majorUnit val="20"/>
        <c:minorUnit val="2"/>
      </c:valAx>
      <c:valAx>
        <c:axId val="738375168"/>
        <c:scaling>
          <c:orientation val="minMax"/>
          <c:max val="130"/>
          <c:min val="30"/>
        </c:scaling>
        <c:delete val="0"/>
        <c:axPos val="l"/>
        <c:title>
          <c:tx>
            <c:rich>
              <a:bodyPr rot="-5400000" spcFirstLastPara="1" vertOverflow="ellipsis" vert="horz" wrap="square" anchor="ctr" anchorCtr="1"/>
              <a:lstStyle/>
              <a:p>
                <a:pPr>
                  <a:defRPr sz="2600" b="0" i="0" u="none" strike="noStrike" kern="1200" baseline="0">
                    <a:solidFill>
                      <a:srgbClr val="FF0000"/>
                    </a:solidFill>
                    <a:latin typeface="+mn-lt"/>
                    <a:ea typeface="+mn-ea"/>
                    <a:cs typeface="+mn-cs"/>
                  </a:defRPr>
                </a:pPr>
                <a:r>
                  <a:rPr lang="en-US" sz="2600">
                    <a:solidFill>
                      <a:srgbClr val="FF0000"/>
                    </a:solidFill>
                  </a:rPr>
                  <a:t>C'</a:t>
                </a:r>
                <a:r>
                  <a:rPr lang="en-US" sz="2600" baseline="0">
                    <a:solidFill>
                      <a:srgbClr val="FF0000"/>
                    </a:solidFill>
                  </a:rPr>
                  <a:t>(100kHz)/ fF</a:t>
                </a:r>
                <a:endParaRPr lang="en-US" sz="2600">
                  <a:solidFill>
                    <a:srgbClr val="FF0000"/>
                  </a:solidFill>
                </a:endParaRPr>
              </a:p>
            </c:rich>
          </c:tx>
          <c:layout>
            <c:manualLayout>
              <c:xMode val="edge"/>
              <c:yMode val="edge"/>
              <c:x val="7.4690727135563574E-3"/>
              <c:y val="0.20725115345243592"/>
            </c:manualLayout>
          </c:layout>
          <c:overlay val="0"/>
          <c:spPr>
            <a:noFill/>
            <a:ln>
              <a:noFill/>
            </a:ln>
            <a:effectLst/>
          </c:spPr>
        </c:title>
        <c:numFmt formatCode="#,##0" sourceLinked="0"/>
        <c:majorTickMark val="out"/>
        <c:minorTickMark val="none"/>
        <c:tickLblPos val="nextTo"/>
        <c:spPr>
          <a:noFill/>
          <a:ln w="9525" cap="flat" cmpd="sng" algn="ctr">
            <a:solidFill>
              <a:srgbClr val="FF0000"/>
            </a:solidFill>
            <a:round/>
          </a:ln>
          <a:effectLst/>
        </c:spPr>
        <c:txPr>
          <a:bodyPr rot="-60000000" spcFirstLastPara="1" vertOverflow="ellipsis" vert="horz" wrap="square" anchor="ctr" anchorCtr="1"/>
          <a:lstStyle/>
          <a:p>
            <a:pPr>
              <a:defRPr sz="2400" b="0" i="0" u="none" strike="noStrike" kern="1200" baseline="0">
                <a:solidFill>
                  <a:srgbClr val="FF0000"/>
                </a:solidFill>
                <a:latin typeface="+mn-lt"/>
                <a:ea typeface="+mn-ea"/>
                <a:cs typeface="+mn-cs"/>
              </a:defRPr>
            </a:pPr>
            <a:endParaRPr lang="en-US"/>
          </a:p>
        </c:txPr>
        <c:crossAx val="738114944"/>
        <c:crosses val="autoZero"/>
        <c:crossBetween val="midCat"/>
      </c:valAx>
      <c:valAx>
        <c:axId val="679818304"/>
        <c:scaling>
          <c:orientation val="minMax"/>
          <c:max val="0.8"/>
          <c:min val="-0.4"/>
        </c:scaling>
        <c:delete val="0"/>
        <c:axPos val="r"/>
        <c:title>
          <c:tx>
            <c:rich>
              <a:bodyPr/>
              <a:lstStyle/>
              <a:p>
                <a:pPr>
                  <a:defRPr sz="2600">
                    <a:solidFill>
                      <a:schemeClr val="tx1">
                        <a:lumMod val="95000"/>
                        <a:lumOff val="5000"/>
                      </a:schemeClr>
                    </a:solidFill>
                  </a:defRPr>
                </a:pPr>
                <a:r>
                  <a:rPr lang="en-US" sz="2600" b="0" i="0" baseline="0" dirty="0">
                    <a:solidFill>
                      <a:schemeClr val="tx1">
                        <a:lumMod val="95000"/>
                        <a:lumOff val="5000"/>
                      </a:schemeClr>
                    </a:solidFill>
                    <a:effectLst/>
                  </a:rPr>
                  <a:t>d(C’100kHz)/dt (</a:t>
                </a:r>
                <a:r>
                  <a:rPr lang="en-US" sz="2600" b="0" i="0" baseline="0" dirty="0" err="1">
                    <a:solidFill>
                      <a:schemeClr val="tx1">
                        <a:lumMod val="95000"/>
                        <a:lumOff val="5000"/>
                      </a:schemeClr>
                    </a:solidFill>
                    <a:effectLst/>
                  </a:rPr>
                  <a:t>fF</a:t>
                </a:r>
                <a:r>
                  <a:rPr lang="en-US" sz="2600" b="0" i="0" baseline="0" dirty="0">
                    <a:solidFill>
                      <a:schemeClr val="tx1">
                        <a:lumMod val="95000"/>
                        <a:lumOff val="5000"/>
                      </a:schemeClr>
                    </a:solidFill>
                    <a:effectLst/>
                  </a:rPr>
                  <a:t>)</a:t>
                </a:r>
                <a:endParaRPr lang="en-GB" sz="2600" dirty="0">
                  <a:solidFill>
                    <a:schemeClr val="tx1">
                      <a:lumMod val="95000"/>
                      <a:lumOff val="5000"/>
                    </a:schemeClr>
                  </a:solidFill>
                  <a:effectLst/>
                </a:endParaRPr>
              </a:p>
            </c:rich>
          </c:tx>
          <c:layout>
            <c:manualLayout>
              <c:xMode val="edge"/>
              <c:yMode val="edge"/>
              <c:x val="0.90471786551978783"/>
              <c:y val="3.8775496314303701E-2"/>
            </c:manualLayout>
          </c:layout>
          <c:overlay val="0"/>
        </c:title>
        <c:numFmt formatCode="#,##0.0" sourceLinked="0"/>
        <c:majorTickMark val="out"/>
        <c:minorTickMark val="none"/>
        <c:tickLblPos val="nextTo"/>
        <c:spPr>
          <a:ln>
            <a:solidFill>
              <a:schemeClr val="tx1">
                <a:lumMod val="95000"/>
                <a:lumOff val="5000"/>
              </a:schemeClr>
            </a:solidFill>
          </a:ln>
        </c:spPr>
        <c:txPr>
          <a:bodyPr/>
          <a:lstStyle/>
          <a:p>
            <a:pPr>
              <a:defRPr sz="2400">
                <a:solidFill>
                  <a:schemeClr val="tx1">
                    <a:lumMod val="95000"/>
                    <a:lumOff val="5000"/>
                  </a:schemeClr>
                </a:solidFill>
              </a:defRPr>
            </a:pPr>
            <a:endParaRPr lang="en-US"/>
          </a:p>
        </c:txPr>
        <c:crossAx val="8246288"/>
        <c:crosses val="max"/>
        <c:crossBetween val="midCat"/>
      </c:valAx>
      <c:valAx>
        <c:axId val="8246288"/>
        <c:scaling>
          <c:orientation val="minMax"/>
        </c:scaling>
        <c:delete val="1"/>
        <c:axPos val="b"/>
        <c:numFmt formatCode="0.00" sourceLinked="1"/>
        <c:majorTickMark val="out"/>
        <c:minorTickMark val="none"/>
        <c:tickLblPos val="nextTo"/>
        <c:crossAx val="679818304"/>
        <c:crosses val="autoZero"/>
        <c:crossBetween val="midCat"/>
      </c:valAx>
    </c:plotArea>
    <c:plotVisOnly val="1"/>
    <c:dispBlanksAs val="gap"/>
    <c:showDLblsOverMax val="0"/>
  </c:chart>
  <c:spPr>
    <a:ln>
      <a:noFill/>
    </a:ln>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86561382587686"/>
          <c:y val="7.9429059829059831E-2"/>
          <c:w val="0.55663927127680168"/>
          <c:h val="0.67100499092558985"/>
        </c:manualLayout>
      </c:layout>
      <c:scatterChart>
        <c:scatterStyle val="smoothMarker"/>
        <c:varyColors val="0"/>
        <c:ser>
          <c:idx val="2"/>
          <c:order val="0"/>
          <c:tx>
            <c:strRef>
              <c:f>'Tslice100KHz_Ch2_F1 core plot'!$F$2</c:f>
              <c:strCache>
                <c:ptCount val="1"/>
                <c:pt idx="0">
                  <c:v>C'(100 KHz)</c:v>
                </c:pt>
              </c:strCache>
            </c:strRef>
          </c:tx>
          <c:spPr>
            <a:ln w="12700">
              <a:solidFill>
                <a:srgbClr val="FF0000"/>
              </a:solidFill>
            </a:ln>
          </c:spPr>
          <c:marker>
            <c:symbol val="none"/>
          </c:marker>
          <c:xVal>
            <c:numRef>
              <c:f>'Tslice100KHz_Ch2_F1 core plot'!$M$7:$M$4000</c:f>
              <c:numCache>
                <c:formatCode>General</c:formatCode>
                <c:ptCount val="399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formatCode="0.00">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3.399999999999892E-2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0.33399999999999963</c:v>
                </c:pt>
                <c:pt idx="656">
                  <c:v>0.36700000000000088</c:v>
                </c:pt>
                <c:pt idx="657">
                  <c:v>0.40000000000000213</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0.83300000000000196</c:v>
                </c:pt>
                <c:pt idx="671">
                  <c:v>0.86700000000000088</c:v>
                </c:pt>
                <c:pt idx="672">
                  <c:v>0.90000000000000213</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1.333000000000002</c:v>
                </c:pt>
                <c:pt idx="686">
                  <c:v>1.3670000000000009</c:v>
                </c:pt>
                <c:pt idx="687">
                  <c:v>1.4000000000000021</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1.833000000000002</c:v>
                </c:pt>
                <c:pt idx="701">
                  <c:v>1.8670000000000009</c:v>
                </c:pt>
                <c:pt idx="702">
                  <c:v>1.9000000000000021</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2.333000000000002</c:v>
                </c:pt>
                <c:pt idx="716">
                  <c:v>2.3670000000000009</c:v>
                </c:pt>
                <c:pt idx="717">
                  <c:v>2.4000000000000021</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2.833000000000002</c:v>
                </c:pt>
                <c:pt idx="731">
                  <c:v>2.8670000000000009</c:v>
                </c:pt>
                <c:pt idx="732">
                  <c:v>2.9000000000000021</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3.333000000000002</c:v>
                </c:pt>
                <c:pt idx="746">
                  <c:v>3.3670000000000009</c:v>
                </c:pt>
                <c:pt idx="747">
                  <c:v>3.4000000000000021</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3.833000000000002</c:v>
                </c:pt>
                <c:pt idx="761">
                  <c:v>3.8670000000000009</c:v>
                </c:pt>
                <c:pt idx="762">
                  <c:v>3.9000000000000021</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4.333000000000002</c:v>
                </c:pt>
                <c:pt idx="776">
                  <c:v>4.3670000000000009</c:v>
                </c:pt>
                <c:pt idx="777">
                  <c:v>4.4000000000000021</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4.833000000000002</c:v>
                </c:pt>
                <c:pt idx="791">
                  <c:v>4.8670000000000009</c:v>
                </c:pt>
                <c:pt idx="792">
                  <c:v>4.9000000000000021</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5.333000000000002</c:v>
                </c:pt>
                <c:pt idx="806">
                  <c:v>5.3670000000000009</c:v>
                </c:pt>
                <c:pt idx="807">
                  <c:v>5.4000000000000021</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5.833000000000002</c:v>
                </c:pt>
                <c:pt idx="821">
                  <c:v>5.8670000000000009</c:v>
                </c:pt>
                <c:pt idx="822">
                  <c:v>5.9000000000000021</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6.333000000000002</c:v>
                </c:pt>
                <c:pt idx="836">
                  <c:v>6.3670000000000009</c:v>
                </c:pt>
                <c:pt idx="837">
                  <c:v>6.4000000000000021</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6.833000000000002</c:v>
                </c:pt>
                <c:pt idx="851">
                  <c:v>6.8670000000000009</c:v>
                </c:pt>
                <c:pt idx="852">
                  <c:v>6.9000000000000021</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7.333000000000002</c:v>
                </c:pt>
                <c:pt idx="866">
                  <c:v>7.3670000000000009</c:v>
                </c:pt>
                <c:pt idx="867">
                  <c:v>7.4000000000000021</c:v>
                </c:pt>
                <c:pt idx="868">
                  <c:v>7.4329999999999998</c:v>
                </c:pt>
                <c:pt idx="869">
                  <c:v>7.4669999999999987</c:v>
                </c:pt>
                <c:pt idx="870">
                  <c:v>7.5</c:v>
                </c:pt>
                <c:pt idx="871">
                  <c:v>7.5330000000000013</c:v>
                </c:pt>
                <c:pt idx="872">
                  <c:v>7.5670000000000002</c:v>
                </c:pt>
                <c:pt idx="873">
                  <c:v>7.6000000000000014</c:v>
                </c:pt>
                <c:pt idx="874">
                  <c:v>7.6329999999999991</c:v>
                </c:pt>
                <c:pt idx="875">
                  <c:v>7.6660000000000004</c:v>
                </c:pt>
                <c:pt idx="876">
                  <c:v>7.6999999999999993</c:v>
                </c:pt>
                <c:pt idx="877">
                  <c:v>7.7330000000000005</c:v>
                </c:pt>
                <c:pt idx="878">
                  <c:v>7.7660000000000018</c:v>
                </c:pt>
                <c:pt idx="879">
                  <c:v>7.8000000000000007</c:v>
                </c:pt>
                <c:pt idx="880">
                  <c:v>7.833000000000002</c:v>
                </c:pt>
                <c:pt idx="881">
                  <c:v>7.8659999999999997</c:v>
                </c:pt>
                <c:pt idx="882">
                  <c:v>7.9000000000000021</c:v>
                </c:pt>
                <c:pt idx="883">
                  <c:v>7.9329999999999998</c:v>
                </c:pt>
                <c:pt idx="884">
                  <c:v>7.9660000000000011</c:v>
                </c:pt>
                <c:pt idx="885">
                  <c:v>8</c:v>
                </c:pt>
                <c:pt idx="886">
                  <c:v>8.0330000000000013</c:v>
                </c:pt>
                <c:pt idx="887">
                  <c:v>8.0659999999999989</c:v>
                </c:pt>
                <c:pt idx="888">
                  <c:v>8.1000000000000014</c:v>
                </c:pt>
                <c:pt idx="889">
                  <c:v>8.1329999999999991</c:v>
                </c:pt>
                <c:pt idx="890">
                  <c:v>8.1660000000000004</c:v>
                </c:pt>
                <c:pt idx="891">
                  <c:v>8.1999999999999993</c:v>
                </c:pt>
                <c:pt idx="892">
                  <c:v>8.2330000000000005</c:v>
                </c:pt>
                <c:pt idx="893">
                  <c:v>8.2660000000000018</c:v>
                </c:pt>
                <c:pt idx="894">
                  <c:v>8.3000000000000007</c:v>
                </c:pt>
                <c:pt idx="895">
                  <c:v>8.333000000000002</c:v>
                </c:pt>
                <c:pt idx="896">
                  <c:v>8.3659999999999997</c:v>
                </c:pt>
                <c:pt idx="897">
                  <c:v>8.4000000000000021</c:v>
                </c:pt>
                <c:pt idx="898">
                  <c:v>8.4329999999999998</c:v>
                </c:pt>
                <c:pt idx="899">
                  <c:v>8.4660000000000011</c:v>
                </c:pt>
                <c:pt idx="900">
                  <c:v>8.5</c:v>
                </c:pt>
                <c:pt idx="901">
                  <c:v>8.5330000000000013</c:v>
                </c:pt>
                <c:pt idx="902">
                  <c:v>8.5659999999999989</c:v>
                </c:pt>
                <c:pt idx="903">
                  <c:v>8.6000000000000014</c:v>
                </c:pt>
                <c:pt idx="904">
                  <c:v>8.6329999999999991</c:v>
                </c:pt>
                <c:pt idx="905">
                  <c:v>8.6660000000000004</c:v>
                </c:pt>
                <c:pt idx="906">
                  <c:v>8.6999999999999993</c:v>
                </c:pt>
                <c:pt idx="907">
                  <c:v>8.7330000000000005</c:v>
                </c:pt>
                <c:pt idx="908">
                  <c:v>8.7660000000000018</c:v>
                </c:pt>
                <c:pt idx="909">
                  <c:v>8.8000000000000007</c:v>
                </c:pt>
                <c:pt idx="910">
                  <c:v>8.833000000000002</c:v>
                </c:pt>
                <c:pt idx="911">
                  <c:v>8.8659999999999997</c:v>
                </c:pt>
                <c:pt idx="912">
                  <c:v>8.9000000000000021</c:v>
                </c:pt>
                <c:pt idx="913">
                  <c:v>8.9329999999999998</c:v>
                </c:pt>
                <c:pt idx="914">
                  <c:v>8.9660000000000011</c:v>
                </c:pt>
                <c:pt idx="915">
                  <c:v>9</c:v>
                </c:pt>
                <c:pt idx="916">
                  <c:v>9.0330000000000013</c:v>
                </c:pt>
                <c:pt idx="917">
                  <c:v>9.0659999999999989</c:v>
                </c:pt>
                <c:pt idx="918">
                  <c:v>9.1000000000000014</c:v>
                </c:pt>
                <c:pt idx="919">
                  <c:v>9.1329999999999991</c:v>
                </c:pt>
                <c:pt idx="920">
                  <c:v>9.1660000000000004</c:v>
                </c:pt>
                <c:pt idx="921">
                  <c:v>9.1999999999999993</c:v>
                </c:pt>
                <c:pt idx="922">
                  <c:v>9.2330000000000005</c:v>
                </c:pt>
                <c:pt idx="923">
                  <c:v>9.2660000000000018</c:v>
                </c:pt>
                <c:pt idx="924">
                  <c:v>9.3000000000000007</c:v>
                </c:pt>
                <c:pt idx="925">
                  <c:v>9.333000000000002</c:v>
                </c:pt>
                <c:pt idx="926">
                  <c:v>9.3659999999999997</c:v>
                </c:pt>
                <c:pt idx="927">
                  <c:v>9.4000000000000021</c:v>
                </c:pt>
                <c:pt idx="928">
                  <c:v>9.4329999999999998</c:v>
                </c:pt>
                <c:pt idx="929">
                  <c:v>9.4660000000000011</c:v>
                </c:pt>
                <c:pt idx="930">
                  <c:v>9.5</c:v>
                </c:pt>
                <c:pt idx="931">
                  <c:v>9.5330000000000013</c:v>
                </c:pt>
                <c:pt idx="932">
                  <c:v>9.5659999999999989</c:v>
                </c:pt>
                <c:pt idx="933">
                  <c:v>9.6000000000000014</c:v>
                </c:pt>
                <c:pt idx="934">
                  <c:v>9.6329999999999991</c:v>
                </c:pt>
                <c:pt idx="935">
                  <c:v>9.6660000000000004</c:v>
                </c:pt>
                <c:pt idx="936">
                  <c:v>9.6999999999999993</c:v>
                </c:pt>
                <c:pt idx="937">
                  <c:v>9.7330000000000005</c:v>
                </c:pt>
                <c:pt idx="938">
                  <c:v>9.7660000000000018</c:v>
                </c:pt>
                <c:pt idx="939">
                  <c:v>9.8000000000000007</c:v>
                </c:pt>
                <c:pt idx="940">
                  <c:v>9.833000000000002</c:v>
                </c:pt>
                <c:pt idx="941">
                  <c:v>9.8659999999999997</c:v>
                </c:pt>
                <c:pt idx="942">
                  <c:v>9.9000000000000021</c:v>
                </c:pt>
                <c:pt idx="943">
                  <c:v>9.9329999999999998</c:v>
                </c:pt>
                <c:pt idx="944">
                  <c:v>9.9660000000000011</c:v>
                </c:pt>
                <c:pt idx="945">
                  <c:v>10</c:v>
                </c:pt>
                <c:pt idx="946">
                  <c:v>10.033000000000001</c:v>
                </c:pt>
                <c:pt idx="947">
                  <c:v>10.065999999999999</c:v>
                </c:pt>
                <c:pt idx="948">
                  <c:v>10.100000000000001</c:v>
                </c:pt>
                <c:pt idx="949">
                  <c:v>10.132999999999999</c:v>
                </c:pt>
                <c:pt idx="950">
                  <c:v>10.166</c:v>
                </c:pt>
                <c:pt idx="951">
                  <c:v>10.199999999999999</c:v>
                </c:pt>
                <c:pt idx="952">
                  <c:v>10.233000000000001</c:v>
                </c:pt>
                <c:pt idx="953">
                  <c:v>10.266000000000002</c:v>
                </c:pt>
                <c:pt idx="954">
                  <c:v>10.3</c:v>
                </c:pt>
                <c:pt idx="955">
                  <c:v>10.333000000000002</c:v>
                </c:pt>
                <c:pt idx="956">
                  <c:v>10.366</c:v>
                </c:pt>
                <c:pt idx="957">
                  <c:v>10.400000000000002</c:v>
                </c:pt>
                <c:pt idx="958">
                  <c:v>10.433</c:v>
                </c:pt>
                <c:pt idx="959">
                  <c:v>10.466000000000001</c:v>
                </c:pt>
                <c:pt idx="960">
                  <c:v>10.5</c:v>
                </c:pt>
                <c:pt idx="961">
                  <c:v>10.533000000000001</c:v>
                </c:pt>
                <c:pt idx="962">
                  <c:v>10.566000000000003</c:v>
                </c:pt>
                <c:pt idx="963">
                  <c:v>10.600000000000001</c:v>
                </c:pt>
                <c:pt idx="964">
                  <c:v>10.633000000000003</c:v>
                </c:pt>
                <c:pt idx="965">
                  <c:v>10.666000000000004</c:v>
                </c:pt>
                <c:pt idx="966">
                  <c:v>10.700000000000003</c:v>
                </c:pt>
                <c:pt idx="967">
                  <c:v>10.732999999999997</c:v>
                </c:pt>
                <c:pt idx="968">
                  <c:v>10.765999999999998</c:v>
                </c:pt>
                <c:pt idx="969">
                  <c:v>10.799999999999997</c:v>
                </c:pt>
                <c:pt idx="970">
                  <c:v>10.832999999999998</c:v>
                </c:pt>
                <c:pt idx="971">
                  <c:v>10.866</c:v>
                </c:pt>
                <c:pt idx="972">
                  <c:v>10.899999999999999</c:v>
                </c:pt>
                <c:pt idx="973">
                  <c:v>10.933</c:v>
                </c:pt>
                <c:pt idx="974">
                  <c:v>10.966000000000001</c:v>
                </c:pt>
                <c:pt idx="975">
                  <c:v>11</c:v>
                </c:pt>
                <c:pt idx="976">
                  <c:v>11.033000000000001</c:v>
                </c:pt>
                <c:pt idx="977">
                  <c:v>11.066000000000003</c:v>
                </c:pt>
                <c:pt idx="978">
                  <c:v>11.100000000000001</c:v>
                </c:pt>
                <c:pt idx="979">
                  <c:v>11.133000000000003</c:v>
                </c:pt>
                <c:pt idx="980">
                  <c:v>11.166000000000004</c:v>
                </c:pt>
                <c:pt idx="981">
                  <c:v>11.200000000000003</c:v>
                </c:pt>
                <c:pt idx="982">
                  <c:v>11.232999999999997</c:v>
                </c:pt>
                <c:pt idx="983">
                  <c:v>11.265999999999998</c:v>
                </c:pt>
                <c:pt idx="984">
                  <c:v>11.299999999999997</c:v>
                </c:pt>
                <c:pt idx="985">
                  <c:v>11.332999999999998</c:v>
                </c:pt>
                <c:pt idx="986">
                  <c:v>11.366</c:v>
                </c:pt>
                <c:pt idx="987">
                  <c:v>11.399999999999999</c:v>
                </c:pt>
                <c:pt idx="988">
                  <c:v>11.433</c:v>
                </c:pt>
                <c:pt idx="989">
                  <c:v>11.466000000000001</c:v>
                </c:pt>
                <c:pt idx="990">
                  <c:v>11.5</c:v>
                </c:pt>
                <c:pt idx="991">
                  <c:v>11.533000000000001</c:v>
                </c:pt>
                <c:pt idx="992">
                  <c:v>11.566000000000003</c:v>
                </c:pt>
                <c:pt idx="993">
                  <c:v>11.600000000000001</c:v>
                </c:pt>
                <c:pt idx="994">
                  <c:v>11.633000000000003</c:v>
                </c:pt>
                <c:pt idx="995">
                  <c:v>11.666000000000004</c:v>
                </c:pt>
                <c:pt idx="996">
                  <c:v>11.700000000000003</c:v>
                </c:pt>
                <c:pt idx="997">
                  <c:v>11.732999999999997</c:v>
                </c:pt>
                <c:pt idx="998">
                  <c:v>11.765999999999998</c:v>
                </c:pt>
                <c:pt idx="999">
                  <c:v>11.799999999999997</c:v>
                </c:pt>
                <c:pt idx="1000">
                  <c:v>11.832999999999998</c:v>
                </c:pt>
                <c:pt idx="1001">
                  <c:v>11.866</c:v>
                </c:pt>
                <c:pt idx="1002">
                  <c:v>11.899999999999999</c:v>
                </c:pt>
                <c:pt idx="1003">
                  <c:v>11.933</c:v>
                </c:pt>
                <c:pt idx="1004">
                  <c:v>11.966000000000001</c:v>
                </c:pt>
                <c:pt idx="1005">
                  <c:v>12</c:v>
                </c:pt>
                <c:pt idx="1006">
                  <c:v>12.033000000000001</c:v>
                </c:pt>
                <c:pt idx="1007">
                  <c:v>12.066000000000003</c:v>
                </c:pt>
                <c:pt idx="1008">
                  <c:v>12.100000000000001</c:v>
                </c:pt>
                <c:pt idx="1009">
                  <c:v>12.133000000000003</c:v>
                </c:pt>
                <c:pt idx="1010">
                  <c:v>12.166000000000004</c:v>
                </c:pt>
                <c:pt idx="1011">
                  <c:v>12.200000000000003</c:v>
                </c:pt>
                <c:pt idx="1012">
                  <c:v>12.232999999999997</c:v>
                </c:pt>
                <c:pt idx="1013">
                  <c:v>12.265999999999998</c:v>
                </c:pt>
                <c:pt idx="1014">
                  <c:v>12.299999999999997</c:v>
                </c:pt>
                <c:pt idx="1015">
                  <c:v>12.332999999999998</c:v>
                </c:pt>
                <c:pt idx="1016">
                  <c:v>12.366</c:v>
                </c:pt>
                <c:pt idx="1017">
                  <c:v>12.399999999999999</c:v>
                </c:pt>
                <c:pt idx="1018">
                  <c:v>12.433</c:v>
                </c:pt>
                <c:pt idx="1019">
                  <c:v>12.466000000000001</c:v>
                </c:pt>
                <c:pt idx="1020">
                  <c:v>12.5</c:v>
                </c:pt>
                <c:pt idx="1021">
                  <c:v>12.533000000000001</c:v>
                </c:pt>
                <c:pt idx="1022">
                  <c:v>12.566000000000003</c:v>
                </c:pt>
                <c:pt idx="1023">
                  <c:v>12.600000000000001</c:v>
                </c:pt>
                <c:pt idx="1024">
                  <c:v>12.633000000000003</c:v>
                </c:pt>
                <c:pt idx="1025">
                  <c:v>12.666000000000004</c:v>
                </c:pt>
                <c:pt idx="1026">
                  <c:v>12.700000000000003</c:v>
                </c:pt>
                <c:pt idx="1027">
                  <c:v>12.732999999999997</c:v>
                </c:pt>
                <c:pt idx="1028">
                  <c:v>12.765999999999998</c:v>
                </c:pt>
                <c:pt idx="1029">
                  <c:v>12.799999999999997</c:v>
                </c:pt>
                <c:pt idx="1030">
                  <c:v>12.832999999999998</c:v>
                </c:pt>
                <c:pt idx="1031">
                  <c:v>12.866</c:v>
                </c:pt>
                <c:pt idx="1032">
                  <c:v>12.899999999999999</c:v>
                </c:pt>
                <c:pt idx="1033">
                  <c:v>12.933</c:v>
                </c:pt>
                <c:pt idx="1034">
                  <c:v>12.966000000000001</c:v>
                </c:pt>
                <c:pt idx="1035">
                  <c:v>13</c:v>
                </c:pt>
                <c:pt idx="1036">
                  <c:v>13.033000000000001</c:v>
                </c:pt>
                <c:pt idx="1037">
                  <c:v>13.066000000000003</c:v>
                </c:pt>
                <c:pt idx="1038">
                  <c:v>13.100000000000001</c:v>
                </c:pt>
                <c:pt idx="1039">
                  <c:v>13.133000000000003</c:v>
                </c:pt>
                <c:pt idx="1040">
                  <c:v>13.166000000000004</c:v>
                </c:pt>
                <c:pt idx="1041">
                  <c:v>13.200000000000003</c:v>
                </c:pt>
                <c:pt idx="1042">
                  <c:v>13.232999999999997</c:v>
                </c:pt>
                <c:pt idx="1043">
                  <c:v>13.265999999999998</c:v>
                </c:pt>
                <c:pt idx="1044">
                  <c:v>13.299999999999997</c:v>
                </c:pt>
                <c:pt idx="1045">
                  <c:v>13.332999999999998</c:v>
                </c:pt>
                <c:pt idx="1046">
                  <c:v>13.366</c:v>
                </c:pt>
                <c:pt idx="1047">
                  <c:v>13.399999999999999</c:v>
                </c:pt>
                <c:pt idx="1048">
                  <c:v>13.433</c:v>
                </c:pt>
                <c:pt idx="1049">
                  <c:v>13.466000000000001</c:v>
                </c:pt>
                <c:pt idx="1050">
                  <c:v>13.5</c:v>
                </c:pt>
                <c:pt idx="1051">
                  <c:v>13.533000000000001</c:v>
                </c:pt>
                <c:pt idx="1052">
                  <c:v>13.566000000000003</c:v>
                </c:pt>
                <c:pt idx="1053">
                  <c:v>13.600000000000001</c:v>
                </c:pt>
                <c:pt idx="1054">
                  <c:v>13.633000000000003</c:v>
                </c:pt>
                <c:pt idx="1055">
                  <c:v>13.666000000000004</c:v>
                </c:pt>
                <c:pt idx="1056">
                  <c:v>13.700000000000003</c:v>
                </c:pt>
                <c:pt idx="1057">
                  <c:v>13.732999999999997</c:v>
                </c:pt>
                <c:pt idx="1058">
                  <c:v>13.765999999999998</c:v>
                </c:pt>
                <c:pt idx="1059">
                  <c:v>13.799999999999997</c:v>
                </c:pt>
                <c:pt idx="1060">
                  <c:v>13.832999999999998</c:v>
                </c:pt>
                <c:pt idx="1061">
                  <c:v>13.866</c:v>
                </c:pt>
                <c:pt idx="1062">
                  <c:v>13.899999999999999</c:v>
                </c:pt>
                <c:pt idx="1063">
                  <c:v>13.933</c:v>
                </c:pt>
                <c:pt idx="1064">
                  <c:v>13.966000000000001</c:v>
                </c:pt>
                <c:pt idx="1065">
                  <c:v>14</c:v>
                </c:pt>
                <c:pt idx="1066">
                  <c:v>14.033000000000001</c:v>
                </c:pt>
                <c:pt idx="1067">
                  <c:v>14.066000000000003</c:v>
                </c:pt>
                <c:pt idx="1068">
                  <c:v>14.100000000000001</c:v>
                </c:pt>
                <c:pt idx="1069">
                  <c:v>14.133000000000003</c:v>
                </c:pt>
                <c:pt idx="1070">
                  <c:v>14.166000000000004</c:v>
                </c:pt>
                <c:pt idx="1071">
                  <c:v>14.200000000000003</c:v>
                </c:pt>
                <c:pt idx="1072">
                  <c:v>14.232999999999997</c:v>
                </c:pt>
                <c:pt idx="1073">
                  <c:v>14.265999999999998</c:v>
                </c:pt>
                <c:pt idx="1074">
                  <c:v>14.299999999999997</c:v>
                </c:pt>
                <c:pt idx="1075">
                  <c:v>14.332999999999998</c:v>
                </c:pt>
                <c:pt idx="1076">
                  <c:v>14.366</c:v>
                </c:pt>
                <c:pt idx="1077">
                  <c:v>14.399999999999999</c:v>
                </c:pt>
                <c:pt idx="1078">
                  <c:v>14.433</c:v>
                </c:pt>
                <c:pt idx="1079">
                  <c:v>14.466000000000001</c:v>
                </c:pt>
                <c:pt idx="1080">
                  <c:v>14.5</c:v>
                </c:pt>
                <c:pt idx="1081">
                  <c:v>14.533000000000001</c:v>
                </c:pt>
                <c:pt idx="1082">
                  <c:v>14.566000000000003</c:v>
                </c:pt>
                <c:pt idx="1083">
                  <c:v>14.600000000000001</c:v>
                </c:pt>
                <c:pt idx="1084">
                  <c:v>14.633000000000003</c:v>
                </c:pt>
                <c:pt idx="1085">
                  <c:v>14.666000000000004</c:v>
                </c:pt>
                <c:pt idx="1086">
                  <c:v>14.700000000000003</c:v>
                </c:pt>
                <c:pt idx="1087">
                  <c:v>14.732999999999997</c:v>
                </c:pt>
                <c:pt idx="1088">
                  <c:v>14.765999999999998</c:v>
                </c:pt>
                <c:pt idx="1089">
                  <c:v>14.798999999999999</c:v>
                </c:pt>
                <c:pt idx="1090">
                  <c:v>14.832999999999998</c:v>
                </c:pt>
                <c:pt idx="1091">
                  <c:v>14.866</c:v>
                </c:pt>
                <c:pt idx="1092">
                  <c:v>14.899000000000001</c:v>
                </c:pt>
                <c:pt idx="1093">
                  <c:v>14.933</c:v>
                </c:pt>
                <c:pt idx="1094">
                  <c:v>14.966000000000001</c:v>
                </c:pt>
                <c:pt idx="1095">
                  <c:v>14.999000000000002</c:v>
                </c:pt>
                <c:pt idx="1096">
                  <c:v>15.033000000000001</c:v>
                </c:pt>
                <c:pt idx="1097">
                  <c:v>15.066000000000003</c:v>
                </c:pt>
                <c:pt idx="1098">
                  <c:v>15.099000000000004</c:v>
                </c:pt>
                <c:pt idx="1099">
                  <c:v>15.133000000000003</c:v>
                </c:pt>
                <c:pt idx="1100">
                  <c:v>15.166000000000004</c:v>
                </c:pt>
                <c:pt idx="1101">
                  <c:v>15.198999999999998</c:v>
                </c:pt>
                <c:pt idx="1102">
                  <c:v>15.232999999999997</c:v>
                </c:pt>
                <c:pt idx="1103">
                  <c:v>15.265999999999998</c:v>
                </c:pt>
                <c:pt idx="1104">
                  <c:v>15.298999999999999</c:v>
                </c:pt>
                <c:pt idx="1105">
                  <c:v>15.332999999999998</c:v>
                </c:pt>
                <c:pt idx="1106">
                  <c:v>15.366</c:v>
                </c:pt>
                <c:pt idx="1107">
                  <c:v>15.399000000000001</c:v>
                </c:pt>
                <c:pt idx="1108">
                  <c:v>15.433</c:v>
                </c:pt>
                <c:pt idx="1109">
                  <c:v>15.466000000000001</c:v>
                </c:pt>
                <c:pt idx="1110">
                  <c:v>15.499000000000002</c:v>
                </c:pt>
                <c:pt idx="1111">
                  <c:v>15.533000000000001</c:v>
                </c:pt>
                <c:pt idx="1112">
                  <c:v>15.566000000000003</c:v>
                </c:pt>
                <c:pt idx="1113">
                  <c:v>15.599000000000004</c:v>
                </c:pt>
                <c:pt idx="1114">
                  <c:v>15.633000000000003</c:v>
                </c:pt>
                <c:pt idx="1115">
                  <c:v>15.666000000000004</c:v>
                </c:pt>
                <c:pt idx="1116">
                  <c:v>15.698999999999998</c:v>
                </c:pt>
                <c:pt idx="1117">
                  <c:v>15.732999999999997</c:v>
                </c:pt>
                <c:pt idx="1118">
                  <c:v>15.765999999999998</c:v>
                </c:pt>
                <c:pt idx="1119">
                  <c:v>15.798999999999999</c:v>
                </c:pt>
                <c:pt idx="1120">
                  <c:v>15.832999999999998</c:v>
                </c:pt>
                <c:pt idx="1121">
                  <c:v>15.866</c:v>
                </c:pt>
                <c:pt idx="1122">
                  <c:v>15.899000000000001</c:v>
                </c:pt>
                <c:pt idx="1123">
                  <c:v>15.933</c:v>
                </c:pt>
                <c:pt idx="1124">
                  <c:v>15.966000000000001</c:v>
                </c:pt>
                <c:pt idx="1125">
                  <c:v>15.999000000000002</c:v>
                </c:pt>
                <c:pt idx="1126">
                  <c:v>16.033000000000001</c:v>
                </c:pt>
                <c:pt idx="1127">
                  <c:v>16.066000000000003</c:v>
                </c:pt>
                <c:pt idx="1128">
                  <c:v>16.099000000000004</c:v>
                </c:pt>
                <c:pt idx="1129">
                  <c:v>16.133000000000003</c:v>
                </c:pt>
                <c:pt idx="1130">
                  <c:v>16.166000000000004</c:v>
                </c:pt>
                <c:pt idx="1131">
                  <c:v>16.198999999999998</c:v>
                </c:pt>
                <c:pt idx="1132">
                  <c:v>16.232999999999997</c:v>
                </c:pt>
                <c:pt idx="1133">
                  <c:v>16.265999999999998</c:v>
                </c:pt>
                <c:pt idx="1134">
                  <c:v>16.298999999999999</c:v>
                </c:pt>
                <c:pt idx="1135">
                  <c:v>16.332999999999998</c:v>
                </c:pt>
                <c:pt idx="1136">
                  <c:v>16.366</c:v>
                </c:pt>
                <c:pt idx="1137">
                  <c:v>16.399000000000001</c:v>
                </c:pt>
                <c:pt idx="1138">
                  <c:v>16.433</c:v>
                </c:pt>
                <c:pt idx="1139">
                  <c:v>16.466000000000001</c:v>
                </c:pt>
                <c:pt idx="1140">
                  <c:v>16.499000000000002</c:v>
                </c:pt>
                <c:pt idx="1141">
                  <c:v>16.533000000000001</c:v>
                </c:pt>
                <c:pt idx="1142">
                  <c:v>16.566000000000003</c:v>
                </c:pt>
                <c:pt idx="1143">
                  <c:v>16.599000000000004</c:v>
                </c:pt>
                <c:pt idx="1144">
                  <c:v>16.633000000000003</c:v>
                </c:pt>
                <c:pt idx="1145">
                  <c:v>16.666000000000004</c:v>
                </c:pt>
                <c:pt idx="1146">
                  <c:v>16.698999999999998</c:v>
                </c:pt>
                <c:pt idx="1147">
                  <c:v>16.732999999999997</c:v>
                </c:pt>
                <c:pt idx="1148">
                  <c:v>16.765999999999998</c:v>
                </c:pt>
                <c:pt idx="1149">
                  <c:v>16.798999999999999</c:v>
                </c:pt>
                <c:pt idx="1150">
                  <c:v>16.832999999999998</c:v>
                </c:pt>
                <c:pt idx="1151">
                  <c:v>16.866</c:v>
                </c:pt>
                <c:pt idx="1152">
                  <c:v>16.899000000000001</c:v>
                </c:pt>
                <c:pt idx="1153">
                  <c:v>16.933</c:v>
                </c:pt>
                <c:pt idx="1154">
                  <c:v>16.966000000000001</c:v>
                </c:pt>
                <c:pt idx="1155">
                  <c:v>16.999000000000002</c:v>
                </c:pt>
                <c:pt idx="1156">
                  <c:v>17.033000000000001</c:v>
                </c:pt>
                <c:pt idx="1157">
                  <c:v>17.066000000000003</c:v>
                </c:pt>
                <c:pt idx="1158">
                  <c:v>17.099000000000004</c:v>
                </c:pt>
                <c:pt idx="1159">
                  <c:v>17.133000000000003</c:v>
                </c:pt>
                <c:pt idx="1160">
                  <c:v>17.166000000000004</c:v>
                </c:pt>
                <c:pt idx="1161">
                  <c:v>17.198999999999998</c:v>
                </c:pt>
                <c:pt idx="1162">
                  <c:v>17.232999999999997</c:v>
                </c:pt>
                <c:pt idx="1163">
                  <c:v>17.265999999999998</c:v>
                </c:pt>
                <c:pt idx="1164">
                  <c:v>17.298999999999999</c:v>
                </c:pt>
                <c:pt idx="1165">
                  <c:v>17.332999999999998</c:v>
                </c:pt>
                <c:pt idx="1166">
                  <c:v>17.366</c:v>
                </c:pt>
                <c:pt idx="1167">
                  <c:v>17.399000000000001</c:v>
                </c:pt>
                <c:pt idx="1168">
                  <c:v>17.433</c:v>
                </c:pt>
                <c:pt idx="1169">
                  <c:v>17.466000000000001</c:v>
                </c:pt>
                <c:pt idx="1170">
                  <c:v>17.499000000000002</c:v>
                </c:pt>
                <c:pt idx="1171">
                  <c:v>17.533000000000001</c:v>
                </c:pt>
                <c:pt idx="1172">
                  <c:v>17.566000000000003</c:v>
                </c:pt>
                <c:pt idx="1173">
                  <c:v>17.599000000000004</c:v>
                </c:pt>
                <c:pt idx="1174">
                  <c:v>17.633000000000003</c:v>
                </c:pt>
                <c:pt idx="1175">
                  <c:v>17.666000000000004</c:v>
                </c:pt>
                <c:pt idx="1176">
                  <c:v>17.698999999999998</c:v>
                </c:pt>
                <c:pt idx="1177">
                  <c:v>17.732999999999997</c:v>
                </c:pt>
                <c:pt idx="1178">
                  <c:v>17.765999999999998</c:v>
                </c:pt>
                <c:pt idx="1179">
                  <c:v>17.798999999999999</c:v>
                </c:pt>
                <c:pt idx="1180">
                  <c:v>17.832999999999998</c:v>
                </c:pt>
                <c:pt idx="1181">
                  <c:v>17.866</c:v>
                </c:pt>
                <c:pt idx="1182">
                  <c:v>17.899000000000001</c:v>
                </c:pt>
                <c:pt idx="1183">
                  <c:v>17.933</c:v>
                </c:pt>
                <c:pt idx="1184">
                  <c:v>17.966000000000001</c:v>
                </c:pt>
                <c:pt idx="1185">
                  <c:v>17.999000000000002</c:v>
                </c:pt>
                <c:pt idx="1186">
                  <c:v>18.033000000000001</c:v>
                </c:pt>
                <c:pt idx="1187">
                  <c:v>18.066000000000003</c:v>
                </c:pt>
                <c:pt idx="1188">
                  <c:v>18.099000000000004</c:v>
                </c:pt>
                <c:pt idx="1189">
                  <c:v>18.133000000000003</c:v>
                </c:pt>
                <c:pt idx="1190">
                  <c:v>18.166000000000004</c:v>
                </c:pt>
                <c:pt idx="1191">
                  <c:v>18.198999999999998</c:v>
                </c:pt>
                <c:pt idx="1192">
                  <c:v>18.232999999999997</c:v>
                </c:pt>
                <c:pt idx="1193">
                  <c:v>18.265999999999998</c:v>
                </c:pt>
                <c:pt idx="1194">
                  <c:v>18.298999999999999</c:v>
                </c:pt>
                <c:pt idx="1195">
                  <c:v>18.332999999999998</c:v>
                </c:pt>
                <c:pt idx="1196">
                  <c:v>18.366</c:v>
                </c:pt>
                <c:pt idx="1197">
                  <c:v>18.399000000000001</c:v>
                </c:pt>
                <c:pt idx="1198">
                  <c:v>18.433</c:v>
                </c:pt>
                <c:pt idx="1199">
                  <c:v>18.466000000000001</c:v>
                </c:pt>
                <c:pt idx="1200">
                  <c:v>18.499000000000002</c:v>
                </c:pt>
                <c:pt idx="1201">
                  <c:v>18.533000000000001</c:v>
                </c:pt>
                <c:pt idx="1202">
                  <c:v>18.566000000000003</c:v>
                </c:pt>
                <c:pt idx="1203">
                  <c:v>18.599000000000004</c:v>
                </c:pt>
                <c:pt idx="1204">
                  <c:v>18.633000000000003</c:v>
                </c:pt>
                <c:pt idx="1205">
                  <c:v>18.666000000000004</c:v>
                </c:pt>
                <c:pt idx="1206">
                  <c:v>18.698999999999998</c:v>
                </c:pt>
                <c:pt idx="1207">
                  <c:v>18.732999999999997</c:v>
                </c:pt>
                <c:pt idx="1208">
                  <c:v>18.765999999999998</c:v>
                </c:pt>
                <c:pt idx="1209">
                  <c:v>18.798999999999999</c:v>
                </c:pt>
                <c:pt idx="1210">
                  <c:v>18.832999999999998</c:v>
                </c:pt>
                <c:pt idx="1211">
                  <c:v>18.866</c:v>
                </c:pt>
                <c:pt idx="1212">
                  <c:v>18.899000000000001</c:v>
                </c:pt>
                <c:pt idx="1213">
                  <c:v>18.933</c:v>
                </c:pt>
                <c:pt idx="1214">
                  <c:v>18.966000000000001</c:v>
                </c:pt>
                <c:pt idx="1215">
                  <c:v>18.999000000000002</c:v>
                </c:pt>
                <c:pt idx="1216">
                  <c:v>19.033000000000001</c:v>
                </c:pt>
                <c:pt idx="1217">
                  <c:v>19.066000000000003</c:v>
                </c:pt>
                <c:pt idx="1218">
                  <c:v>19.099000000000004</c:v>
                </c:pt>
                <c:pt idx="1219">
                  <c:v>19.133000000000003</c:v>
                </c:pt>
                <c:pt idx="1220">
                  <c:v>19.166000000000004</c:v>
                </c:pt>
                <c:pt idx="1221">
                  <c:v>19.198999999999998</c:v>
                </c:pt>
                <c:pt idx="1222">
                  <c:v>19.232999999999997</c:v>
                </c:pt>
                <c:pt idx="1223">
                  <c:v>19.265999999999998</c:v>
                </c:pt>
                <c:pt idx="1224">
                  <c:v>19.298999999999999</c:v>
                </c:pt>
                <c:pt idx="1225">
                  <c:v>19.332999999999998</c:v>
                </c:pt>
                <c:pt idx="1226">
                  <c:v>19.366</c:v>
                </c:pt>
                <c:pt idx="1227">
                  <c:v>19.399000000000001</c:v>
                </c:pt>
                <c:pt idx="1228">
                  <c:v>19.433</c:v>
                </c:pt>
                <c:pt idx="1229">
                  <c:v>19.466000000000001</c:v>
                </c:pt>
                <c:pt idx="1230">
                  <c:v>19.499000000000002</c:v>
                </c:pt>
                <c:pt idx="1231">
                  <c:v>19.533000000000001</c:v>
                </c:pt>
                <c:pt idx="1232">
                  <c:v>19.566000000000003</c:v>
                </c:pt>
                <c:pt idx="1233">
                  <c:v>19.599000000000004</c:v>
                </c:pt>
                <c:pt idx="1234">
                  <c:v>19.633000000000003</c:v>
                </c:pt>
                <c:pt idx="1235">
                  <c:v>19.666000000000004</c:v>
                </c:pt>
                <c:pt idx="1236">
                  <c:v>19.698999999999998</c:v>
                </c:pt>
                <c:pt idx="1237">
                  <c:v>19.732999999999997</c:v>
                </c:pt>
                <c:pt idx="1238">
                  <c:v>19.765999999999998</c:v>
                </c:pt>
                <c:pt idx="1239">
                  <c:v>19.798999999999999</c:v>
                </c:pt>
                <c:pt idx="1240">
                  <c:v>19.832999999999998</c:v>
                </c:pt>
                <c:pt idx="1241">
                  <c:v>19.866</c:v>
                </c:pt>
                <c:pt idx="1242">
                  <c:v>19.899000000000001</c:v>
                </c:pt>
                <c:pt idx="1243">
                  <c:v>19.933</c:v>
                </c:pt>
                <c:pt idx="1244">
                  <c:v>19.966000000000001</c:v>
                </c:pt>
                <c:pt idx="1245">
                  <c:v>19.999000000000002</c:v>
                </c:pt>
                <c:pt idx="1246">
                  <c:v>20.033000000000001</c:v>
                </c:pt>
                <c:pt idx="1247">
                  <c:v>20.066000000000003</c:v>
                </c:pt>
                <c:pt idx="1248">
                  <c:v>20.099000000000004</c:v>
                </c:pt>
                <c:pt idx="1249">
                  <c:v>20.133000000000003</c:v>
                </c:pt>
                <c:pt idx="1250">
                  <c:v>20.166000000000004</c:v>
                </c:pt>
                <c:pt idx="1251">
                  <c:v>20.198999999999998</c:v>
                </c:pt>
                <c:pt idx="1252">
                  <c:v>20.232999999999997</c:v>
                </c:pt>
                <c:pt idx="1253">
                  <c:v>20.265999999999998</c:v>
                </c:pt>
                <c:pt idx="1254">
                  <c:v>20.298999999999999</c:v>
                </c:pt>
                <c:pt idx="1255">
                  <c:v>20.332999999999998</c:v>
                </c:pt>
                <c:pt idx="1256">
                  <c:v>20.366</c:v>
                </c:pt>
                <c:pt idx="1257">
                  <c:v>20.399000000000001</c:v>
                </c:pt>
                <c:pt idx="1258">
                  <c:v>20.433</c:v>
                </c:pt>
                <c:pt idx="1259">
                  <c:v>20.466000000000001</c:v>
                </c:pt>
                <c:pt idx="1260">
                  <c:v>20.499000000000002</c:v>
                </c:pt>
                <c:pt idx="1261">
                  <c:v>20.533000000000001</c:v>
                </c:pt>
                <c:pt idx="1262">
                  <c:v>20.566000000000003</c:v>
                </c:pt>
                <c:pt idx="1263">
                  <c:v>20.599000000000004</c:v>
                </c:pt>
                <c:pt idx="1264">
                  <c:v>20.633000000000003</c:v>
                </c:pt>
                <c:pt idx="1265">
                  <c:v>20.666000000000004</c:v>
                </c:pt>
                <c:pt idx="1266">
                  <c:v>20.698999999999998</c:v>
                </c:pt>
                <c:pt idx="1267">
                  <c:v>20.732999999999997</c:v>
                </c:pt>
                <c:pt idx="1268">
                  <c:v>20.765999999999998</c:v>
                </c:pt>
                <c:pt idx="1269">
                  <c:v>20.798999999999999</c:v>
                </c:pt>
                <c:pt idx="1270">
                  <c:v>20.832999999999998</c:v>
                </c:pt>
                <c:pt idx="1271">
                  <c:v>20.866</c:v>
                </c:pt>
                <c:pt idx="1272">
                  <c:v>20.899000000000001</c:v>
                </c:pt>
                <c:pt idx="1273">
                  <c:v>20.933</c:v>
                </c:pt>
                <c:pt idx="1274">
                  <c:v>20.966000000000001</c:v>
                </c:pt>
                <c:pt idx="1275">
                  <c:v>20.999000000000002</c:v>
                </c:pt>
                <c:pt idx="1276">
                  <c:v>21.033000000000001</c:v>
                </c:pt>
                <c:pt idx="1277">
                  <c:v>21.066000000000003</c:v>
                </c:pt>
                <c:pt idx="1278">
                  <c:v>21.099000000000004</c:v>
                </c:pt>
                <c:pt idx="1279">
                  <c:v>21.133000000000003</c:v>
                </c:pt>
                <c:pt idx="1280">
                  <c:v>21.166000000000004</c:v>
                </c:pt>
                <c:pt idx="1281">
                  <c:v>21.198999999999998</c:v>
                </c:pt>
                <c:pt idx="1282">
                  <c:v>21.232999999999997</c:v>
                </c:pt>
                <c:pt idx="1283">
                  <c:v>21.265999999999998</c:v>
                </c:pt>
                <c:pt idx="1284">
                  <c:v>21.298999999999999</c:v>
                </c:pt>
                <c:pt idx="1285">
                  <c:v>21.332999999999998</c:v>
                </c:pt>
                <c:pt idx="1286">
                  <c:v>21.366</c:v>
                </c:pt>
                <c:pt idx="1287">
                  <c:v>21.399000000000001</c:v>
                </c:pt>
                <c:pt idx="1288">
                  <c:v>21.433</c:v>
                </c:pt>
                <c:pt idx="1289">
                  <c:v>21.466000000000001</c:v>
                </c:pt>
                <c:pt idx="1290">
                  <c:v>21.499000000000002</c:v>
                </c:pt>
                <c:pt idx="1291">
                  <c:v>21.533000000000001</c:v>
                </c:pt>
                <c:pt idx="1292">
                  <c:v>21.566000000000003</c:v>
                </c:pt>
                <c:pt idx="1293">
                  <c:v>21.599000000000004</c:v>
                </c:pt>
                <c:pt idx="1294">
                  <c:v>21.633000000000003</c:v>
                </c:pt>
                <c:pt idx="1295">
                  <c:v>21.666000000000004</c:v>
                </c:pt>
                <c:pt idx="1296">
                  <c:v>21.698999999999998</c:v>
                </c:pt>
                <c:pt idx="1297">
                  <c:v>21.732999999999997</c:v>
                </c:pt>
                <c:pt idx="1298">
                  <c:v>21.765999999999998</c:v>
                </c:pt>
                <c:pt idx="1299">
                  <c:v>21.798999999999999</c:v>
                </c:pt>
                <c:pt idx="1300">
                  <c:v>21.832999999999998</c:v>
                </c:pt>
                <c:pt idx="1301">
                  <c:v>21.866</c:v>
                </c:pt>
                <c:pt idx="1302">
                  <c:v>21.899000000000001</c:v>
                </c:pt>
                <c:pt idx="1303">
                  <c:v>21.932000000000002</c:v>
                </c:pt>
                <c:pt idx="1304">
                  <c:v>21.966000000000001</c:v>
                </c:pt>
                <c:pt idx="1305">
                  <c:v>21.999000000000002</c:v>
                </c:pt>
                <c:pt idx="1306">
                  <c:v>22.032000000000004</c:v>
                </c:pt>
                <c:pt idx="1307">
                  <c:v>22.066000000000003</c:v>
                </c:pt>
                <c:pt idx="1308">
                  <c:v>22.099000000000004</c:v>
                </c:pt>
                <c:pt idx="1309">
                  <c:v>22.131999999999998</c:v>
                </c:pt>
                <c:pt idx="1310">
                  <c:v>22.166000000000004</c:v>
                </c:pt>
                <c:pt idx="1311">
                  <c:v>22.198999999999998</c:v>
                </c:pt>
                <c:pt idx="1312">
                  <c:v>22.231999999999999</c:v>
                </c:pt>
                <c:pt idx="1313">
                  <c:v>22.265999999999998</c:v>
                </c:pt>
                <c:pt idx="1314">
                  <c:v>22.298999999999999</c:v>
                </c:pt>
                <c:pt idx="1315">
                  <c:v>22.332000000000001</c:v>
                </c:pt>
                <c:pt idx="1316">
                  <c:v>22.366</c:v>
                </c:pt>
                <c:pt idx="1317">
                  <c:v>22.399000000000001</c:v>
                </c:pt>
                <c:pt idx="1318">
                  <c:v>22.432000000000002</c:v>
                </c:pt>
                <c:pt idx="1319">
                  <c:v>22.466000000000001</c:v>
                </c:pt>
                <c:pt idx="1320">
                  <c:v>22.499000000000002</c:v>
                </c:pt>
                <c:pt idx="1321">
                  <c:v>22.532000000000004</c:v>
                </c:pt>
                <c:pt idx="1322">
                  <c:v>22.566000000000003</c:v>
                </c:pt>
                <c:pt idx="1323">
                  <c:v>22.599000000000004</c:v>
                </c:pt>
                <c:pt idx="1324">
                  <c:v>22.631999999999998</c:v>
                </c:pt>
                <c:pt idx="1325">
                  <c:v>22.666000000000004</c:v>
                </c:pt>
                <c:pt idx="1326">
                  <c:v>22.698999999999998</c:v>
                </c:pt>
                <c:pt idx="1327">
                  <c:v>22.731999999999999</c:v>
                </c:pt>
                <c:pt idx="1328">
                  <c:v>22.765999999999998</c:v>
                </c:pt>
                <c:pt idx="1329">
                  <c:v>22.798999999999999</c:v>
                </c:pt>
                <c:pt idx="1330">
                  <c:v>22.832000000000001</c:v>
                </c:pt>
                <c:pt idx="1331">
                  <c:v>22.866</c:v>
                </c:pt>
                <c:pt idx="1332">
                  <c:v>22.899000000000001</c:v>
                </c:pt>
                <c:pt idx="1333">
                  <c:v>22.932000000000002</c:v>
                </c:pt>
                <c:pt idx="1334">
                  <c:v>22.966000000000001</c:v>
                </c:pt>
                <c:pt idx="1335">
                  <c:v>22.999000000000002</c:v>
                </c:pt>
                <c:pt idx="1336">
                  <c:v>23.032000000000004</c:v>
                </c:pt>
                <c:pt idx="1337">
                  <c:v>23.066000000000003</c:v>
                </c:pt>
                <c:pt idx="1338">
                  <c:v>23.099000000000004</c:v>
                </c:pt>
                <c:pt idx="1339">
                  <c:v>23.131999999999998</c:v>
                </c:pt>
                <c:pt idx="1340">
                  <c:v>23.166000000000004</c:v>
                </c:pt>
                <c:pt idx="1341">
                  <c:v>23.198999999999998</c:v>
                </c:pt>
                <c:pt idx="1342">
                  <c:v>23.231999999999999</c:v>
                </c:pt>
                <c:pt idx="1343">
                  <c:v>23.265999999999998</c:v>
                </c:pt>
                <c:pt idx="1344">
                  <c:v>23.298999999999999</c:v>
                </c:pt>
                <c:pt idx="1345">
                  <c:v>23.332000000000001</c:v>
                </c:pt>
                <c:pt idx="1346">
                  <c:v>23.366</c:v>
                </c:pt>
                <c:pt idx="1347">
                  <c:v>23.399000000000001</c:v>
                </c:pt>
                <c:pt idx="1348">
                  <c:v>23.432000000000002</c:v>
                </c:pt>
                <c:pt idx="1349">
                  <c:v>23.466000000000001</c:v>
                </c:pt>
                <c:pt idx="1350">
                  <c:v>23.499000000000002</c:v>
                </c:pt>
                <c:pt idx="1351">
                  <c:v>23.532000000000004</c:v>
                </c:pt>
                <c:pt idx="1352">
                  <c:v>23.566000000000003</c:v>
                </c:pt>
                <c:pt idx="1353">
                  <c:v>23.599000000000004</c:v>
                </c:pt>
                <c:pt idx="1354">
                  <c:v>23.631999999999998</c:v>
                </c:pt>
                <c:pt idx="1355">
                  <c:v>23.666000000000004</c:v>
                </c:pt>
                <c:pt idx="1356">
                  <c:v>23.698999999999998</c:v>
                </c:pt>
                <c:pt idx="1357">
                  <c:v>23.731999999999999</c:v>
                </c:pt>
                <c:pt idx="1358">
                  <c:v>23.765999999999998</c:v>
                </c:pt>
                <c:pt idx="1359">
                  <c:v>23.798999999999999</c:v>
                </c:pt>
                <c:pt idx="1360">
                  <c:v>23.832000000000001</c:v>
                </c:pt>
                <c:pt idx="1361">
                  <c:v>23.866</c:v>
                </c:pt>
                <c:pt idx="1362">
                  <c:v>23.899000000000001</c:v>
                </c:pt>
                <c:pt idx="1363">
                  <c:v>23.932000000000002</c:v>
                </c:pt>
                <c:pt idx="1364">
                  <c:v>23.966000000000001</c:v>
                </c:pt>
                <c:pt idx="1365">
                  <c:v>23.999000000000002</c:v>
                </c:pt>
                <c:pt idx="1366">
                  <c:v>24.032000000000004</c:v>
                </c:pt>
                <c:pt idx="1367">
                  <c:v>24.066000000000003</c:v>
                </c:pt>
                <c:pt idx="1368">
                  <c:v>24.099000000000004</c:v>
                </c:pt>
                <c:pt idx="1369">
                  <c:v>24.131999999999998</c:v>
                </c:pt>
                <c:pt idx="1370">
                  <c:v>24.166000000000004</c:v>
                </c:pt>
                <c:pt idx="1371">
                  <c:v>24.198999999999998</c:v>
                </c:pt>
                <c:pt idx="1372">
                  <c:v>24.231999999999999</c:v>
                </c:pt>
                <c:pt idx="1373">
                  <c:v>24.265999999999998</c:v>
                </c:pt>
                <c:pt idx="1374">
                  <c:v>24.298999999999999</c:v>
                </c:pt>
                <c:pt idx="1375">
                  <c:v>24.332000000000001</c:v>
                </c:pt>
                <c:pt idx="1376">
                  <c:v>24.366</c:v>
                </c:pt>
                <c:pt idx="1377">
                  <c:v>24.399000000000001</c:v>
                </c:pt>
                <c:pt idx="1378">
                  <c:v>24.432000000000002</c:v>
                </c:pt>
                <c:pt idx="1379">
                  <c:v>24.466000000000001</c:v>
                </c:pt>
                <c:pt idx="1380">
                  <c:v>24.499000000000002</c:v>
                </c:pt>
                <c:pt idx="1381">
                  <c:v>24.532000000000004</c:v>
                </c:pt>
                <c:pt idx="1382">
                  <c:v>24.566000000000003</c:v>
                </c:pt>
                <c:pt idx="1383">
                  <c:v>24.599000000000004</c:v>
                </c:pt>
                <c:pt idx="1384">
                  <c:v>24.631999999999998</c:v>
                </c:pt>
                <c:pt idx="1385">
                  <c:v>24.666000000000004</c:v>
                </c:pt>
                <c:pt idx="1386">
                  <c:v>24.698999999999998</c:v>
                </c:pt>
                <c:pt idx="1387">
                  <c:v>24.731999999999999</c:v>
                </c:pt>
                <c:pt idx="1388">
                  <c:v>24.765999999999998</c:v>
                </c:pt>
                <c:pt idx="1389">
                  <c:v>24.798999999999999</c:v>
                </c:pt>
                <c:pt idx="1390">
                  <c:v>24.832000000000001</c:v>
                </c:pt>
                <c:pt idx="1391">
                  <c:v>24.866</c:v>
                </c:pt>
                <c:pt idx="1392">
                  <c:v>24.899000000000001</c:v>
                </c:pt>
                <c:pt idx="1393">
                  <c:v>24.932000000000002</c:v>
                </c:pt>
                <c:pt idx="1394">
                  <c:v>24.966000000000001</c:v>
                </c:pt>
                <c:pt idx="1395">
                  <c:v>24.999000000000002</c:v>
                </c:pt>
                <c:pt idx="1396">
                  <c:v>25.032000000000004</c:v>
                </c:pt>
                <c:pt idx="1397">
                  <c:v>25.066000000000003</c:v>
                </c:pt>
                <c:pt idx="1398">
                  <c:v>25.099000000000004</c:v>
                </c:pt>
                <c:pt idx="1399">
                  <c:v>25.131999999999998</c:v>
                </c:pt>
                <c:pt idx="1400">
                  <c:v>25.166000000000004</c:v>
                </c:pt>
                <c:pt idx="1401">
                  <c:v>25.198999999999998</c:v>
                </c:pt>
                <c:pt idx="1402">
                  <c:v>25.231999999999999</c:v>
                </c:pt>
                <c:pt idx="1403">
                  <c:v>25.265999999999998</c:v>
                </c:pt>
                <c:pt idx="1404">
                  <c:v>25.298999999999999</c:v>
                </c:pt>
                <c:pt idx="1405">
                  <c:v>25.332000000000001</c:v>
                </c:pt>
                <c:pt idx="1406">
                  <c:v>25.366</c:v>
                </c:pt>
                <c:pt idx="1407">
                  <c:v>25.399000000000001</c:v>
                </c:pt>
                <c:pt idx="1408">
                  <c:v>25.432000000000002</c:v>
                </c:pt>
                <c:pt idx="1409">
                  <c:v>25.466000000000001</c:v>
                </c:pt>
                <c:pt idx="1410">
                  <c:v>25.499000000000002</c:v>
                </c:pt>
                <c:pt idx="1411">
                  <c:v>25.532000000000004</c:v>
                </c:pt>
                <c:pt idx="1412">
                  <c:v>25.566000000000003</c:v>
                </c:pt>
                <c:pt idx="1413">
                  <c:v>25.599000000000004</c:v>
                </c:pt>
                <c:pt idx="1414">
                  <c:v>25.631999999999998</c:v>
                </c:pt>
                <c:pt idx="1415">
                  <c:v>25.666000000000004</c:v>
                </c:pt>
                <c:pt idx="1416">
                  <c:v>25.698999999999998</c:v>
                </c:pt>
                <c:pt idx="1417">
                  <c:v>25.731999999999999</c:v>
                </c:pt>
                <c:pt idx="1418">
                  <c:v>25.765999999999998</c:v>
                </c:pt>
                <c:pt idx="1419">
                  <c:v>25.798999999999999</c:v>
                </c:pt>
                <c:pt idx="1420">
                  <c:v>25.832000000000001</c:v>
                </c:pt>
                <c:pt idx="1421">
                  <c:v>25.866</c:v>
                </c:pt>
                <c:pt idx="1422">
                  <c:v>25.899000000000001</c:v>
                </c:pt>
                <c:pt idx="1423">
                  <c:v>25.932000000000002</c:v>
                </c:pt>
                <c:pt idx="1424">
                  <c:v>25.966000000000001</c:v>
                </c:pt>
                <c:pt idx="1425">
                  <c:v>25.999000000000002</c:v>
                </c:pt>
                <c:pt idx="1426">
                  <c:v>26.032000000000004</c:v>
                </c:pt>
                <c:pt idx="1427">
                  <c:v>26.066000000000003</c:v>
                </c:pt>
                <c:pt idx="1428">
                  <c:v>26.099000000000004</c:v>
                </c:pt>
                <c:pt idx="1429">
                  <c:v>26.131999999999998</c:v>
                </c:pt>
                <c:pt idx="1430">
                  <c:v>26.166000000000004</c:v>
                </c:pt>
                <c:pt idx="1431">
                  <c:v>26.198999999999998</c:v>
                </c:pt>
                <c:pt idx="1432">
                  <c:v>26.231999999999999</c:v>
                </c:pt>
                <c:pt idx="1433">
                  <c:v>26.265999999999998</c:v>
                </c:pt>
                <c:pt idx="1434">
                  <c:v>26.298999999999999</c:v>
                </c:pt>
                <c:pt idx="1435">
                  <c:v>26.332000000000001</c:v>
                </c:pt>
                <c:pt idx="1436">
                  <c:v>26.366</c:v>
                </c:pt>
                <c:pt idx="1437">
                  <c:v>26.399000000000001</c:v>
                </c:pt>
                <c:pt idx="1438">
                  <c:v>26.432000000000002</c:v>
                </c:pt>
                <c:pt idx="1439">
                  <c:v>26.466000000000001</c:v>
                </c:pt>
                <c:pt idx="1440">
                  <c:v>26.499000000000002</c:v>
                </c:pt>
                <c:pt idx="1441">
                  <c:v>26.532000000000004</c:v>
                </c:pt>
                <c:pt idx="1442">
                  <c:v>26.566000000000003</c:v>
                </c:pt>
                <c:pt idx="1443">
                  <c:v>26.599000000000004</c:v>
                </c:pt>
                <c:pt idx="1444">
                  <c:v>26.631999999999998</c:v>
                </c:pt>
                <c:pt idx="1445">
                  <c:v>26.666000000000004</c:v>
                </c:pt>
                <c:pt idx="1446">
                  <c:v>26.698999999999998</c:v>
                </c:pt>
                <c:pt idx="1447">
                  <c:v>26.731999999999999</c:v>
                </c:pt>
                <c:pt idx="1448">
                  <c:v>26.765999999999998</c:v>
                </c:pt>
                <c:pt idx="1449">
                  <c:v>26.798999999999999</c:v>
                </c:pt>
                <c:pt idx="1450">
                  <c:v>26.832000000000001</c:v>
                </c:pt>
                <c:pt idx="1451">
                  <c:v>26.866</c:v>
                </c:pt>
                <c:pt idx="1452">
                  <c:v>26.899000000000001</c:v>
                </c:pt>
                <c:pt idx="1453">
                  <c:v>26.932000000000002</c:v>
                </c:pt>
                <c:pt idx="1454">
                  <c:v>26.966000000000001</c:v>
                </c:pt>
                <c:pt idx="1455">
                  <c:v>26.999000000000002</c:v>
                </c:pt>
                <c:pt idx="1456">
                  <c:v>27.032000000000004</c:v>
                </c:pt>
                <c:pt idx="1457">
                  <c:v>27.066000000000003</c:v>
                </c:pt>
                <c:pt idx="1458">
                  <c:v>27.099000000000004</c:v>
                </c:pt>
                <c:pt idx="1459">
                  <c:v>27.131999999999998</c:v>
                </c:pt>
                <c:pt idx="1460">
                  <c:v>27.166000000000004</c:v>
                </c:pt>
                <c:pt idx="1461">
                  <c:v>27.198999999999998</c:v>
                </c:pt>
                <c:pt idx="1462">
                  <c:v>27.231999999999999</c:v>
                </c:pt>
                <c:pt idx="1463">
                  <c:v>27.265999999999998</c:v>
                </c:pt>
                <c:pt idx="1464">
                  <c:v>27.298999999999999</c:v>
                </c:pt>
                <c:pt idx="1465">
                  <c:v>27.332000000000001</c:v>
                </c:pt>
                <c:pt idx="1466">
                  <c:v>27.366</c:v>
                </c:pt>
                <c:pt idx="1467">
                  <c:v>27.399000000000001</c:v>
                </c:pt>
                <c:pt idx="1468">
                  <c:v>27.432000000000002</c:v>
                </c:pt>
                <c:pt idx="1469">
                  <c:v>27.466000000000001</c:v>
                </c:pt>
                <c:pt idx="1470">
                  <c:v>27.499000000000002</c:v>
                </c:pt>
                <c:pt idx="1471">
                  <c:v>27.532000000000004</c:v>
                </c:pt>
                <c:pt idx="1472">
                  <c:v>27.566000000000003</c:v>
                </c:pt>
                <c:pt idx="1473">
                  <c:v>27.599000000000004</c:v>
                </c:pt>
                <c:pt idx="1474">
                  <c:v>27.631999999999998</c:v>
                </c:pt>
                <c:pt idx="1475">
                  <c:v>27.666000000000004</c:v>
                </c:pt>
                <c:pt idx="1476">
                  <c:v>27.698999999999998</c:v>
                </c:pt>
                <c:pt idx="1477">
                  <c:v>27.731999999999999</c:v>
                </c:pt>
                <c:pt idx="1478">
                  <c:v>27.765999999999998</c:v>
                </c:pt>
                <c:pt idx="1479">
                  <c:v>27.798999999999999</c:v>
                </c:pt>
                <c:pt idx="1480">
                  <c:v>27.832000000000001</c:v>
                </c:pt>
                <c:pt idx="1481">
                  <c:v>27.866</c:v>
                </c:pt>
                <c:pt idx="1482">
                  <c:v>27.899000000000001</c:v>
                </c:pt>
                <c:pt idx="1483">
                  <c:v>27.932000000000002</c:v>
                </c:pt>
                <c:pt idx="1484">
                  <c:v>27.966000000000001</c:v>
                </c:pt>
                <c:pt idx="1485">
                  <c:v>27.999000000000002</c:v>
                </c:pt>
                <c:pt idx="1486">
                  <c:v>28.032000000000004</c:v>
                </c:pt>
                <c:pt idx="1487">
                  <c:v>28.066000000000003</c:v>
                </c:pt>
                <c:pt idx="1488">
                  <c:v>28.099000000000004</c:v>
                </c:pt>
                <c:pt idx="1489">
                  <c:v>28.131999999999998</c:v>
                </c:pt>
                <c:pt idx="1490">
                  <c:v>28.166000000000004</c:v>
                </c:pt>
                <c:pt idx="1491">
                  <c:v>28.198999999999998</c:v>
                </c:pt>
                <c:pt idx="1492">
                  <c:v>28.231999999999999</c:v>
                </c:pt>
                <c:pt idx="1493">
                  <c:v>28.265999999999998</c:v>
                </c:pt>
                <c:pt idx="1494">
                  <c:v>28.298999999999999</c:v>
                </c:pt>
                <c:pt idx="1495">
                  <c:v>28.332000000000001</c:v>
                </c:pt>
                <c:pt idx="1496">
                  <c:v>28.366</c:v>
                </c:pt>
                <c:pt idx="1497">
                  <c:v>28.399000000000001</c:v>
                </c:pt>
                <c:pt idx="1498">
                  <c:v>28.432000000000002</c:v>
                </c:pt>
                <c:pt idx="1499">
                  <c:v>28.466000000000001</c:v>
                </c:pt>
                <c:pt idx="1500">
                  <c:v>28.499000000000002</c:v>
                </c:pt>
                <c:pt idx="1501">
                  <c:v>28.532000000000004</c:v>
                </c:pt>
                <c:pt idx="1502">
                  <c:v>28.566000000000003</c:v>
                </c:pt>
                <c:pt idx="1503">
                  <c:v>28.599000000000004</c:v>
                </c:pt>
                <c:pt idx="1504">
                  <c:v>28.631999999999998</c:v>
                </c:pt>
                <c:pt idx="1505">
                  <c:v>28.666000000000004</c:v>
                </c:pt>
                <c:pt idx="1506">
                  <c:v>28.698999999999998</c:v>
                </c:pt>
                <c:pt idx="1507">
                  <c:v>28.731999999999999</c:v>
                </c:pt>
                <c:pt idx="1508">
                  <c:v>28.765999999999998</c:v>
                </c:pt>
                <c:pt idx="1509">
                  <c:v>28.798999999999999</c:v>
                </c:pt>
                <c:pt idx="1510">
                  <c:v>28.832000000000001</c:v>
                </c:pt>
                <c:pt idx="1511">
                  <c:v>28.866</c:v>
                </c:pt>
                <c:pt idx="1512">
                  <c:v>28.899000000000001</c:v>
                </c:pt>
                <c:pt idx="1513">
                  <c:v>28.932000000000002</c:v>
                </c:pt>
                <c:pt idx="1514">
                  <c:v>28.966000000000001</c:v>
                </c:pt>
                <c:pt idx="1515">
                  <c:v>28.999000000000002</c:v>
                </c:pt>
                <c:pt idx="1516">
                  <c:v>29.032000000000004</c:v>
                </c:pt>
                <c:pt idx="1517">
                  <c:v>29.066000000000003</c:v>
                </c:pt>
                <c:pt idx="1518">
                  <c:v>29.099000000000004</c:v>
                </c:pt>
                <c:pt idx="1519">
                  <c:v>29.131999999999998</c:v>
                </c:pt>
                <c:pt idx="1520">
                  <c:v>29.166000000000004</c:v>
                </c:pt>
                <c:pt idx="1521">
                  <c:v>29.198999999999998</c:v>
                </c:pt>
                <c:pt idx="1522">
                  <c:v>29.231999999999999</c:v>
                </c:pt>
                <c:pt idx="1523">
                  <c:v>29.265000000000001</c:v>
                </c:pt>
                <c:pt idx="1524">
                  <c:v>29.298999999999999</c:v>
                </c:pt>
                <c:pt idx="1525">
                  <c:v>29.332000000000001</c:v>
                </c:pt>
                <c:pt idx="1526">
                  <c:v>29.365000000000002</c:v>
                </c:pt>
                <c:pt idx="1527">
                  <c:v>29.399000000000001</c:v>
                </c:pt>
                <c:pt idx="1528">
                  <c:v>29.432000000000002</c:v>
                </c:pt>
                <c:pt idx="1529">
                  <c:v>29.465000000000003</c:v>
                </c:pt>
                <c:pt idx="1530">
                  <c:v>29.499000000000002</c:v>
                </c:pt>
                <c:pt idx="1531">
                  <c:v>29.532000000000004</c:v>
                </c:pt>
                <c:pt idx="1532">
                  <c:v>29.564999999999998</c:v>
                </c:pt>
                <c:pt idx="1533">
                  <c:v>29.599000000000004</c:v>
                </c:pt>
                <c:pt idx="1534">
                  <c:v>29.631999999999998</c:v>
                </c:pt>
                <c:pt idx="1535">
                  <c:v>29.664999999999999</c:v>
                </c:pt>
                <c:pt idx="1536">
                  <c:v>29.698999999999998</c:v>
                </c:pt>
                <c:pt idx="1537">
                  <c:v>29.731999999999999</c:v>
                </c:pt>
                <c:pt idx="1538">
                  <c:v>29.765000000000001</c:v>
                </c:pt>
                <c:pt idx="1539">
                  <c:v>29.798999999999999</c:v>
                </c:pt>
                <c:pt idx="1540">
                  <c:v>29.832000000000001</c:v>
                </c:pt>
                <c:pt idx="1541">
                  <c:v>29.865000000000002</c:v>
                </c:pt>
                <c:pt idx="1542">
                  <c:v>29.899000000000001</c:v>
                </c:pt>
                <c:pt idx="1543">
                  <c:v>29.932000000000002</c:v>
                </c:pt>
                <c:pt idx="1544">
                  <c:v>29.965000000000003</c:v>
                </c:pt>
                <c:pt idx="1545">
                  <c:v>29.999000000000002</c:v>
                </c:pt>
                <c:pt idx="1546">
                  <c:v>30.032000000000004</c:v>
                </c:pt>
                <c:pt idx="1547">
                  <c:v>30.064999999999998</c:v>
                </c:pt>
                <c:pt idx="1548">
                  <c:v>30.099000000000004</c:v>
                </c:pt>
                <c:pt idx="1549">
                  <c:v>30.131999999999998</c:v>
                </c:pt>
                <c:pt idx="1550">
                  <c:v>30.164999999999999</c:v>
                </c:pt>
                <c:pt idx="1551">
                  <c:v>30.198999999999998</c:v>
                </c:pt>
                <c:pt idx="1552">
                  <c:v>30.231999999999999</c:v>
                </c:pt>
                <c:pt idx="1553">
                  <c:v>30.265000000000001</c:v>
                </c:pt>
                <c:pt idx="1554">
                  <c:v>30.298999999999999</c:v>
                </c:pt>
                <c:pt idx="1555">
                  <c:v>30.332000000000001</c:v>
                </c:pt>
                <c:pt idx="1556">
                  <c:v>30.365000000000002</c:v>
                </c:pt>
                <c:pt idx="1557">
                  <c:v>30.399000000000001</c:v>
                </c:pt>
                <c:pt idx="1558">
                  <c:v>30.432000000000002</c:v>
                </c:pt>
                <c:pt idx="1559">
                  <c:v>30.465000000000003</c:v>
                </c:pt>
                <c:pt idx="1560">
                  <c:v>30.499000000000002</c:v>
                </c:pt>
                <c:pt idx="1561">
                  <c:v>30.532000000000004</c:v>
                </c:pt>
                <c:pt idx="1562">
                  <c:v>30.564999999999998</c:v>
                </c:pt>
                <c:pt idx="1563">
                  <c:v>30.599000000000004</c:v>
                </c:pt>
                <c:pt idx="1564">
                  <c:v>30.631999999999998</c:v>
                </c:pt>
                <c:pt idx="1565">
                  <c:v>30.664999999999999</c:v>
                </c:pt>
                <c:pt idx="1566">
                  <c:v>30.698999999999998</c:v>
                </c:pt>
                <c:pt idx="1567">
                  <c:v>30.731999999999999</c:v>
                </c:pt>
                <c:pt idx="1568">
                  <c:v>30.765000000000001</c:v>
                </c:pt>
                <c:pt idx="1569">
                  <c:v>30.798999999999999</c:v>
                </c:pt>
                <c:pt idx="1570">
                  <c:v>30.832000000000001</c:v>
                </c:pt>
                <c:pt idx="1571">
                  <c:v>30.865000000000002</c:v>
                </c:pt>
                <c:pt idx="1572">
                  <c:v>30.899000000000001</c:v>
                </c:pt>
                <c:pt idx="1573">
                  <c:v>30.932000000000002</c:v>
                </c:pt>
                <c:pt idx="1574">
                  <c:v>30.965000000000003</c:v>
                </c:pt>
                <c:pt idx="1575">
                  <c:v>30.999000000000002</c:v>
                </c:pt>
                <c:pt idx="1576">
                  <c:v>31.032000000000004</c:v>
                </c:pt>
                <c:pt idx="1577">
                  <c:v>31.064999999999998</c:v>
                </c:pt>
                <c:pt idx="1578">
                  <c:v>31.099000000000004</c:v>
                </c:pt>
                <c:pt idx="1579">
                  <c:v>31.131999999999998</c:v>
                </c:pt>
                <c:pt idx="1580">
                  <c:v>31.164999999999999</c:v>
                </c:pt>
                <c:pt idx="1581">
                  <c:v>31.198999999999998</c:v>
                </c:pt>
                <c:pt idx="1582">
                  <c:v>31.231999999999999</c:v>
                </c:pt>
                <c:pt idx="1583">
                  <c:v>31.265000000000001</c:v>
                </c:pt>
                <c:pt idx="1584">
                  <c:v>31.298999999999999</c:v>
                </c:pt>
                <c:pt idx="1585">
                  <c:v>31.332000000000001</c:v>
                </c:pt>
                <c:pt idx="1586">
                  <c:v>31.365000000000002</c:v>
                </c:pt>
                <c:pt idx="1587">
                  <c:v>31.399000000000001</c:v>
                </c:pt>
                <c:pt idx="1588">
                  <c:v>31.432000000000002</c:v>
                </c:pt>
                <c:pt idx="1589">
                  <c:v>31.465000000000003</c:v>
                </c:pt>
                <c:pt idx="1590">
                  <c:v>31.499000000000002</c:v>
                </c:pt>
                <c:pt idx="1591">
                  <c:v>31.532000000000004</c:v>
                </c:pt>
                <c:pt idx="1592">
                  <c:v>31.564999999999998</c:v>
                </c:pt>
                <c:pt idx="1593">
                  <c:v>31.599000000000004</c:v>
                </c:pt>
                <c:pt idx="1594">
                  <c:v>31.631999999999998</c:v>
                </c:pt>
                <c:pt idx="1595">
                  <c:v>31.664999999999999</c:v>
                </c:pt>
                <c:pt idx="1596">
                  <c:v>31.698999999999998</c:v>
                </c:pt>
                <c:pt idx="1597">
                  <c:v>31.731999999999999</c:v>
                </c:pt>
                <c:pt idx="1598">
                  <c:v>31.765000000000001</c:v>
                </c:pt>
                <c:pt idx="1599">
                  <c:v>31.798999999999999</c:v>
                </c:pt>
                <c:pt idx="1600">
                  <c:v>31.832000000000001</c:v>
                </c:pt>
                <c:pt idx="1601">
                  <c:v>31.865000000000002</c:v>
                </c:pt>
                <c:pt idx="1602">
                  <c:v>31.899000000000001</c:v>
                </c:pt>
                <c:pt idx="1603">
                  <c:v>31.932000000000002</c:v>
                </c:pt>
                <c:pt idx="1604">
                  <c:v>31.965000000000003</c:v>
                </c:pt>
                <c:pt idx="1605">
                  <c:v>31.999000000000002</c:v>
                </c:pt>
                <c:pt idx="1606">
                  <c:v>32.032000000000004</c:v>
                </c:pt>
                <c:pt idx="1607">
                  <c:v>32.064999999999998</c:v>
                </c:pt>
                <c:pt idx="1608">
                  <c:v>32.099000000000004</c:v>
                </c:pt>
                <c:pt idx="1609">
                  <c:v>32.131999999999998</c:v>
                </c:pt>
                <c:pt idx="1610">
                  <c:v>32.164999999999999</c:v>
                </c:pt>
                <c:pt idx="1611">
                  <c:v>32.198999999999998</c:v>
                </c:pt>
                <c:pt idx="1612">
                  <c:v>32.231999999999999</c:v>
                </c:pt>
                <c:pt idx="1613">
                  <c:v>32.265000000000001</c:v>
                </c:pt>
                <c:pt idx="1614">
                  <c:v>32.298999999999999</c:v>
                </c:pt>
                <c:pt idx="1615">
                  <c:v>32.332000000000001</c:v>
                </c:pt>
                <c:pt idx="1616">
                  <c:v>32.365000000000002</c:v>
                </c:pt>
                <c:pt idx="1617">
                  <c:v>32.399000000000001</c:v>
                </c:pt>
                <c:pt idx="1618">
                  <c:v>32.432000000000002</c:v>
                </c:pt>
                <c:pt idx="1619">
                  <c:v>32.465000000000003</c:v>
                </c:pt>
                <c:pt idx="1620">
                  <c:v>32.499000000000002</c:v>
                </c:pt>
                <c:pt idx="1621">
                  <c:v>32.532000000000004</c:v>
                </c:pt>
                <c:pt idx="1622">
                  <c:v>32.564999999999998</c:v>
                </c:pt>
                <c:pt idx="1623">
                  <c:v>32.599000000000004</c:v>
                </c:pt>
                <c:pt idx="1624">
                  <c:v>32.631999999999998</c:v>
                </c:pt>
                <c:pt idx="1625">
                  <c:v>32.664999999999999</c:v>
                </c:pt>
                <c:pt idx="1626">
                  <c:v>32.698999999999998</c:v>
                </c:pt>
                <c:pt idx="1627">
                  <c:v>32.731999999999999</c:v>
                </c:pt>
                <c:pt idx="1628">
                  <c:v>32.765000000000001</c:v>
                </c:pt>
                <c:pt idx="1629">
                  <c:v>32.798999999999999</c:v>
                </c:pt>
                <c:pt idx="1630">
                  <c:v>32.832000000000001</c:v>
                </c:pt>
                <c:pt idx="1631">
                  <c:v>32.865000000000002</c:v>
                </c:pt>
                <c:pt idx="1632">
                  <c:v>32.899000000000001</c:v>
                </c:pt>
                <c:pt idx="1633">
                  <c:v>32.932000000000002</c:v>
                </c:pt>
                <c:pt idx="1634">
                  <c:v>32.965000000000003</c:v>
                </c:pt>
                <c:pt idx="1635">
                  <c:v>32.999000000000002</c:v>
                </c:pt>
                <c:pt idx="1636">
                  <c:v>33.032000000000004</c:v>
                </c:pt>
                <c:pt idx="1637">
                  <c:v>33.064999999999998</c:v>
                </c:pt>
                <c:pt idx="1638">
                  <c:v>33.099000000000004</c:v>
                </c:pt>
                <c:pt idx="1639">
                  <c:v>33.131999999999998</c:v>
                </c:pt>
                <c:pt idx="1640">
                  <c:v>33.164999999999999</c:v>
                </c:pt>
                <c:pt idx="1641">
                  <c:v>33.198999999999998</c:v>
                </c:pt>
                <c:pt idx="1642">
                  <c:v>33.231999999999999</c:v>
                </c:pt>
                <c:pt idx="1643">
                  <c:v>33.265000000000001</c:v>
                </c:pt>
                <c:pt idx="1644">
                  <c:v>33.298999999999999</c:v>
                </c:pt>
                <c:pt idx="1645">
                  <c:v>33.332000000000001</c:v>
                </c:pt>
                <c:pt idx="1646">
                  <c:v>33.365000000000002</c:v>
                </c:pt>
                <c:pt idx="1647">
                  <c:v>33.399000000000001</c:v>
                </c:pt>
                <c:pt idx="1648">
                  <c:v>33.432000000000002</c:v>
                </c:pt>
                <c:pt idx="1649">
                  <c:v>33.465000000000003</c:v>
                </c:pt>
                <c:pt idx="1650">
                  <c:v>33.499000000000002</c:v>
                </c:pt>
                <c:pt idx="1651">
                  <c:v>33.532000000000004</c:v>
                </c:pt>
                <c:pt idx="1652">
                  <c:v>33.564999999999998</c:v>
                </c:pt>
                <c:pt idx="1653">
                  <c:v>33.599000000000004</c:v>
                </c:pt>
                <c:pt idx="1654">
                  <c:v>33.631999999999998</c:v>
                </c:pt>
                <c:pt idx="1655">
                  <c:v>33.664999999999999</c:v>
                </c:pt>
                <c:pt idx="1656">
                  <c:v>33.698999999999998</c:v>
                </c:pt>
                <c:pt idx="1657">
                  <c:v>33.731999999999999</c:v>
                </c:pt>
                <c:pt idx="1658">
                  <c:v>33.765000000000001</c:v>
                </c:pt>
                <c:pt idx="1659">
                  <c:v>33.798999999999999</c:v>
                </c:pt>
                <c:pt idx="1660">
                  <c:v>33.832000000000001</c:v>
                </c:pt>
                <c:pt idx="1661">
                  <c:v>33.865000000000002</c:v>
                </c:pt>
                <c:pt idx="1662">
                  <c:v>33.899000000000001</c:v>
                </c:pt>
                <c:pt idx="1663">
                  <c:v>33.932000000000002</c:v>
                </c:pt>
                <c:pt idx="1664">
                  <c:v>33.965000000000003</c:v>
                </c:pt>
                <c:pt idx="1665">
                  <c:v>33.999000000000002</c:v>
                </c:pt>
                <c:pt idx="1666">
                  <c:v>34.032000000000004</c:v>
                </c:pt>
                <c:pt idx="1667">
                  <c:v>34.064999999999998</c:v>
                </c:pt>
                <c:pt idx="1668">
                  <c:v>34.099000000000004</c:v>
                </c:pt>
                <c:pt idx="1669">
                  <c:v>34.131999999999998</c:v>
                </c:pt>
                <c:pt idx="1670">
                  <c:v>34.164999999999999</c:v>
                </c:pt>
                <c:pt idx="1671">
                  <c:v>34.198999999999998</c:v>
                </c:pt>
                <c:pt idx="1672">
                  <c:v>34.231999999999999</c:v>
                </c:pt>
                <c:pt idx="1673">
                  <c:v>34.265000000000001</c:v>
                </c:pt>
                <c:pt idx="1674">
                  <c:v>34.298999999999999</c:v>
                </c:pt>
                <c:pt idx="1675">
                  <c:v>34.332000000000001</c:v>
                </c:pt>
                <c:pt idx="1676">
                  <c:v>34.365000000000002</c:v>
                </c:pt>
                <c:pt idx="1677">
                  <c:v>34.399000000000001</c:v>
                </c:pt>
                <c:pt idx="1678">
                  <c:v>34.432000000000002</c:v>
                </c:pt>
                <c:pt idx="1679">
                  <c:v>34.465000000000003</c:v>
                </c:pt>
                <c:pt idx="1680">
                  <c:v>34.499000000000002</c:v>
                </c:pt>
                <c:pt idx="1681">
                  <c:v>34.532000000000004</c:v>
                </c:pt>
                <c:pt idx="1682">
                  <c:v>34.564999999999998</c:v>
                </c:pt>
                <c:pt idx="1683">
                  <c:v>34.599000000000004</c:v>
                </c:pt>
                <c:pt idx="1684">
                  <c:v>34.631999999999998</c:v>
                </c:pt>
                <c:pt idx="1685">
                  <c:v>34.664999999999999</c:v>
                </c:pt>
                <c:pt idx="1686">
                  <c:v>34.698999999999998</c:v>
                </c:pt>
                <c:pt idx="1687">
                  <c:v>34.731999999999999</c:v>
                </c:pt>
                <c:pt idx="1688">
                  <c:v>34.765000000000001</c:v>
                </c:pt>
                <c:pt idx="1689">
                  <c:v>34.798999999999999</c:v>
                </c:pt>
                <c:pt idx="1690">
                  <c:v>34.832000000000001</c:v>
                </c:pt>
                <c:pt idx="1691">
                  <c:v>34.865000000000002</c:v>
                </c:pt>
                <c:pt idx="1692">
                  <c:v>34.899000000000001</c:v>
                </c:pt>
                <c:pt idx="1693">
                  <c:v>34.932000000000002</c:v>
                </c:pt>
                <c:pt idx="1694">
                  <c:v>34.965000000000003</c:v>
                </c:pt>
                <c:pt idx="1695">
                  <c:v>34.999000000000002</c:v>
                </c:pt>
                <c:pt idx="1696">
                  <c:v>35.032000000000004</c:v>
                </c:pt>
                <c:pt idx="1697">
                  <c:v>35.064999999999998</c:v>
                </c:pt>
                <c:pt idx="1698">
                  <c:v>35.099000000000004</c:v>
                </c:pt>
                <c:pt idx="1699">
                  <c:v>35.131999999999998</c:v>
                </c:pt>
                <c:pt idx="1700">
                  <c:v>35.164999999999999</c:v>
                </c:pt>
                <c:pt idx="1701">
                  <c:v>35.198999999999998</c:v>
                </c:pt>
                <c:pt idx="1702">
                  <c:v>35.231999999999999</c:v>
                </c:pt>
                <c:pt idx="1703">
                  <c:v>35.265000000000001</c:v>
                </c:pt>
                <c:pt idx="1704">
                  <c:v>35.298999999999999</c:v>
                </c:pt>
                <c:pt idx="1705">
                  <c:v>35.332000000000001</c:v>
                </c:pt>
                <c:pt idx="1706">
                  <c:v>35.365000000000002</c:v>
                </c:pt>
                <c:pt idx="1707">
                  <c:v>35.399000000000001</c:v>
                </c:pt>
                <c:pt idx="1708">
                  <c:v>35.432000000000002</c:v>
                </c:pt>
                <c:pt idx="1709">
                  <c:v>35.465000000000003</c:v>
                </c:pt>
                <c:pt idx="1710">
                  <c:v>35.499000000000002</c:v>
                </c:pt>
                <c:pt idx="1711">
                  <c:v>35.532000000000004</c:v>
                </c:pt>
                <c:pt idx="1712">
                  <c:v>35.564999999999998</c:v>
                </c:pt>
                <c:pt idx="1713">
                  <c:v>35.599000000000004</c:v>
                </c:pt>
                <c:pt idx="1714">
                  <c:v>35.631999999999998</c:v>
                </c:pt>
                <c:pt idx="1715">
                  <c:v>35.664999999999999</c:v>
                </c:pt>
                <c:pt idx="1716">
                  <c:v>35.698999999999998</c:v>
                </c:pt>
                <c:pt idx="1717">
                  <c:v>35.731999999999999</c:v>
                </c:pt>
                <c:pt idx="1718">
                  <c:v>35.765000000000001</c:v>
                </c:pt>
                <c:pt idx="1719">
                  <c:v>35.798999999999999</c:v>
                </c:pt>
                <c:pt idx="1720">
                  <c:v>35.832000000000001</c:v>
                </c:pt>
                <c:pt idx="1721">
                  <c:v>35.865000000000002</c:v>
                </c:pt>
                <c:pt idx="1722">
                  <c:v>35.899000000000001</c:v>
                </c:pt>
                <c:pt idx="1723">
                  <c:v>35.932000000000002</c:v>
                </c:pt>
                <c:pt idx="1724">
                  <c:v>35.965000000000003</c:v>
                </c:pt>
                <c:pt idx="1725">
                  <c:v>35.999000000000002</c:v>
                </c:pt>
                <c:pt idx="1726">
                  <c:v>36.032000000000004</c:v>
                </c:pt>
                <c:pt idx="1727">
                  <c:v>36.064999999999998</c:v>
                </c:pt>
                <c:pt idx="1728">
                  <c:v>36.099000000000004</c:v>
                </c:pt>
                <c:pt idx="1729">
                  <c:v>36.131999999999998</c:v>
                </c:pt>
                <c:pt idx="1730">
                  <c:v>36.164999999999999</c:v>
                </c:pt>
                <c:pt idx="1731">
                  <c:v>36.198999999999998</c:v>
                </c:pt>
                <c:pt idx="1732">
                  <c:v>36.231999999999999</c:v>
                </c:pt>
                <c:pt idx="1733">
                  <c:v>36.265000000000001</c:v>
                </c:pt>
                <c:pt idx="1734">
                  <c:v>36.298999999999999</c:v>
                </c:pt>
                <c:pt idx="1735">
                  <c:v>36.332000000000001</c:v>
                </c:pt>
                <c:pt idx="1736">
                  <c:v>36.365000000000002</c:v>
                </c:pt>
                <c:pt idx="1737">
                  <c:v>36.399000000000001</c:v>
                </c:pt>
                <c:pt idx="1738">
                  <c:v>36.432000000000002</c:v>
                </c:pt>
                <c:pt idx="1739">
                  <c:v>36.465000000000003</c:v>
                </c:pt>
                <c:pt idx="1740">
                  <c:v>36.497999999999998</c:v>
                </c:pt>
                <c:pt idx="1741">
                  <c:v>36.532000000000004</c:v>
                </c:pt>
                <c:pt idx="1742">
                  <c:v>36.564999999999998</c:v>
                </c:pt>
                <c:pt idx="1743">
                  <c:v>36.597999999999999</c:v>
                </c:pt>
                <c:pt idx="1744">
                  <c:v>36.631999999999998</c:v>
                </c:pt>
                <c:pt idx="1745">
                  <c:v>36.664999999999999</c:v>
                </c:pt>
                <c:pt idx="1746">
                  <c:v>36.698</c:v>
                </c:pt>
                <c:pt idx="1747">
                  <c:v>36.731999999999999</c:v>
                </c:pt>
                <c:pt idx="1748">
                  <c:v>36.765000000000001</c:v>
                </c:pt>
                <c:pt idx="1749">
                  <c:v>36.798999999999999</c:v>
                </c:pt>
                <c:pt idx="1750">
                  <c:v>36.832000000000001</c:v>
                </c:pt>
                <c:pt idx="1751">
                  <c:v>36.865000000000002</c:v>
                </c:pt>
                <c:pt idx="1752">
                  <c:v>36.899000000000001</c:v>
                </c:pt>
                <c:pt idx="1753">
                  <c:v>36.932000000000002</c:v>
                </c:pt>
                <c:pt idx="1754">
                  <c:v>36.965000000000003</c:v>
                </c:pt>
                <c:pt idx="1755">
                  <c:v>36.997999999999998</c:v>
                </c:pt>
                <c:pt idx="1756">
                  <c:v>37.032000000000004</c:v>
                </c:pt>
                <c:pt idx="1757">
                  <c:v>37.064999999999998</c:v>
                </c:pt>
                <c:pt idx="1758">
                  <c:v>37.097999999999999</c:v>
                </c:pt>
                <c:pt idx="1759">
                  <c:v>37.131999999999998</c:v>
                </c:pt>
                <c:pt idx="1760">
                  <c:v>37.164999999999999</c:v>
                </c:pt>
                <c:pt idx="1761">
                  <c:v>37.198</c:v>
                </c:pt>
                <c:pt idx="1762">
                  <c:v>37.231999999999999</c:v>
                </c:pt>
                <c:pt idx="1763">
                  <c:v>37.265000000000001</c:v>
                </c:pt>
                <c:pt idx="1764">
                  <c:v>37.298999999999999</c:v>
                </c:pt>
                <c:pt idx="1765">
                  <c:v>37.332000000000001</c:v>
                </c:pt>
                <c:pt idx="1766">
                  <c:v>37.365000000000002</c:v>
                </c:pt>
                <c:pt idx="1767">
                  <c:v>37.399000000000001</c:v>
                </c:pt>
                <c:pt idx="1768">
                  <c:v>37.432000000000002</c:v>
                </c:pt>
                <c:pt idx="1769">
                  <c:v>37.465000000000003</c:v>
                </c:pt>
                <c:pt idx="1770">
                  <c:v>37.497999999999998</c:v>
                </c:pt>
                <c:pt idx="1771">
                  <c:v>37.532000000000004</c:v>
                </c:pt>
                <c:pt idx="1772">
                  <c:v>37.564999999999998</c:v>
                </c:pt>
                <c:pt idx="1773">
                  <c:v>37.597999999999999</c:v>
                </c:pt>
                <c:pt idx="1774">
                  <c:v>37.631999999999998</c:v>
                </c:pt>
                <c:pt idx="1775">
                  <c:v>37.664999999999999</c:v>
                </c:pt>
                <c:pt idx="1776">
                  <c:v>37.698</c:v>
                </c:pt>
                <c:pt idx="1777">
                  <c:v>37.731999999999999</c:v>
                </c:pt>
                <c:pt idx="1778">
                  <c:v>37.765000000000001</c:v>
                </c:pt>
                <c:pt idx="1779">
                  <c:v>37.798999999999999</c:v>
                </c:pt>
                <c:pt idx="1780">
                  <c:v>37.832000000000001</c:v>
                </c:pt>
                <c:pt idx="1781">
                  <c:v>37.865000000000002</c:v>
                </c:pt>
                <c:pt idx="1782">
                  <c:v>37.899000000000001</c:v>
                </c:pt>
                <c:pt idx="1783">
                  <c:v>37.932000000000002</c:v>
                </c:pt>
                <c:pt idx="1784">
                  <c:v>37.965000000000003</c:v>
                </c:pt>
                <c:pt idx="1785">
                  <c:v>37.997999999999998</c:v>
                </c:pt>
                <c:pt idx="1786">
                  <c:v>38.032000000000004</c:v>
                </c:pt>
                <c:pt idx="1787">
                  <c:v>38.064999999999998</c:v>
                </c:pt>
                <c:pt idx="1788">
                  <c:v>38.097999999999999</c:v>
                </c:pt>
                <c:pt idx="1789">
                  <c:v>38.131999999999998</c:v>
                </c:pt>
                <c:pt idx="1790">
                  <c:v>38.164999999999999</c:v>
                </c:pt>
                <c:pt idx="1791">
                  <c:v>38.198</c:v>
                </c:pt>
                <c:pt idx="1792">
                  <c:v>38.231999999999999</c:v>
                </c:pt>
                <c:pt idx="1793">
                  <c:v>38.265000000000001</c:v>
                </c:pt>
                <c:pt idx="1794">
                  <c:v>38.298999999999999</c:v>
                </c:pt>
                <c:pt idx="1795">
                  <c:v>38.332000000000001</c:v>
                </c:pt>
                <c:pt idx="1796">
                  <c:v>38.365000000000002</c:v>
                </c:pt>
                <c:pt idx="1797">
                  <c:v>38.399000000000001</c:v>
                </c:pt>
                <c:pt idx="1798">
                  <c:v>38.432000000000002</c:v>
                </c:pt>
                <c:pt idx="1799">
                  <c:v>38.465000000000003</c:v>
                </c:pt>
                <c:pt idx="1800">
                  <c:v>38.497999999999998</c:v>
                </c:pt>
                <c:pt idx="1801">
                  <c:v>38.532000000000004</c:v>
                </c:pt>
                <c:pt idx="1802">
                  <c:v>38.564999999999998</c:v>
                </c:pt>
                <c:pt idx="1803">
                  <c:v>38.597999999999999</c:v>
                </c:pt>
                <c:pt idx="1804">
                  <c:v>38.631999999999998</c:v>
                </c:pt>
                <c:pt idx="1805">
                  <c:v>38.664999999999999</c:v>
                </c:pt>
                <c:pt idx="1806">
                  <c:v>38.698</c:v>
                </c:pt>
                <c:pt idx="1807">
                  <c:v>38.731999999999999</c:v>
                </c:pt>
                <c:pt idx="1808">
                  <c:v>38.765000000000001</c:v>
                </c:pt>
                <c:pt idx="1809">
                  <c:v>38.798999999999999</c:v>
                </c:pt>
                <c:pt idx="1810">
                  <c:v>38.832000000000001</c:v>
                </c:pt>
                <c:pt idx="1811">
                  <c:v>38.865000000000002</c:v>
                </c:pt>
                <c:pt idx="1812">
                  <c:v>38.899000000000001</c:v>
                </c:pt>
                <c:pt idx="1813">
                  <c:v>38.932000000000002</c:v>
                </c:pt>
                <c:pt idx="1814">
                  <c:v>38.965000000000003</c:v>
                </c:pt>
                <c:pt idx="1815">
                  <c:v>38.997999999999998</c:v>
                </c:pt>
                <c:pt idx="1816">
                  <c:v>39.032000000000004</c:v>
                </c:pt>
                <c:pt idx="1817">
                  <c:v>39.064999999999998</c:v>
                </c:pt>
                <c:pt idx="1818">
                  <c:v>39.097999999999999</c:v>
                </c:pt>
                <c:pt idx="1819">
                  <c:v>39.131999999999998</c:v>
                </c:pt>
                <c:pt idx="1820">
                  <c:v>39.164999999999999</c:v>
                </c:pt>
                <c:pt idx="1821">
                  <c:v>39.198</c:v>
                </c:pt>
                <c:pt idx="1822">
                  <c:v>39.231999999999999</c:v>
                </c:pt>
                <c:pt idx="1823">
                  <c:v>39.265000000000001</c:v>
                </c:pt>
                <c:pt idx="1824">
                  <c:v>39.298999999999999</c:v>
                </c:pt>
                <c:pt idx="1825">
                  <c:v>39.332000000000001</c:v>
                </c:pt>
                <c:pt idx="1826">
                  <c:v>39.365000000000002</c:v>
                </c:pt>
                <c:pt idx="1827">
                  <c:v>39.399000000000001</c:v>
                </c:pt>
                <c:pt idx="1828">
                  <c:v>39.432000000000002</c:v>
                </c:pt>
                <c:pt idx="1829">
                  <c:v>39.465000000000003</c:v>
                </c:pt>
                <c:pt idx="1830">
                  <c:v>39.497999999999998</c:v>
                </c:pt>
                <c:pt idx="1831">
                  <c:v>39.532000000000004</c:v>
                </c:pt>
                <c:pt idx="1832">
                  <c:v>39.564999999999998</c:v>
                </c:pt>
                <c:pt idx="1833">
                  <c:v>39.597999999999999</c:v>
                </c:pt>
                <c:pt idx="1834">
                  <c:v>39.631999999999998</c:v>
                </c:pt>
                <c:pt idx="1835">
                  <c:v>39.664999999999999</c:v>
                </c:pt>
                <c:pt idx="1836">
                  <c:v>39.698</c:v>
                </c:pt>
                <c:pt idx="1837">
                  <c:v>39.731999999999999</c:v>
                </c:pt>
                <c:pt idx="1838">
                  <c:v>39.765000000000001</c:v>
                </c:pt>
                <c:pt idx="1839">
                  <c:v>39.798999999999999</c:v>
                </c:pt>
                <c:pt idx="1840">
                  <c:v>39.832000000000001</c:v>
                </c:pt>
                <c:pt idx="1841">
                  <c:v>39.865000000000002</c:v>
                </c:pt>
                <c:pt idx="1842">
                  <c:v>39.899000000000001</c:v>
                </c:pt>
                <c:pt idx="1843">
                  <c:v>39.932000000000002</c:v>
                </c:pt>
                <c:pt idx="1844">
                  <c:v>39.965000000000003</c:v>
                </c:pt>
                <c:pt idx="1845">
                  <c:v>39.997999999999998</c:v>
                </c:pt>
                <c:pt idx="1846">
                  <c:v>40.032000000000004</c:v>
                </c:pt>
                <c:pt idx="1847">
                  <c:v>40.064999999999998</c:v>
                </c:pt>
                <c:pt idx="1848">
                  <c:v>40.097999999999999</c:v>
                </c:pt>
                <c:pt idx="1849">
                  <c:v>40.131999999999998</c:v>
                </c:pt>
                <c:pt idx="1850">
                  <c:v>40.164999999999999</c:v>
                </c:pt>
                <c:pt idx="1851">
                  <c:v>40.198</c:v>
                </c:pt>
                <c:pt idx="1852">
                  <c:v>40.231999999999999</c:v>
                </c:pt>
                <c:pt idx="1853">
                  <c:v>40.265000000000001</c:v>
                </c:pt>
                <c:pt idx="1854">
                  <c:v>40.298999999999999</c:v>
                </c:pt>
                <c:pt idx="1855">
                  <c:v>40.332000000000001</c:v>
                </c:pt>
                <c:pt idx="1856">
                  <c:v>40.365000000000002</c:v>
                </c:pt>
                <c:pt idx="1857">
                  <c:v>40.399000000000001</c:v>
                </c:pt>
                <c:pt idx="1858">
                  <c:v>40.432000000000002</c:v>
                </c:pt>
                <c:pt idx="1859">
                  <c:v>40.465000000000003</c:v>
                </c:pt>
                <c:pt idx="1860">
                  <c:v>40.497999999999998</c:v>
                </c:pt>
                <c:pt idx="1861">
                  <c:v>40.532000000000004</c:v>
                </c:pt>
                <c:pt idx="1862">
                  <c:v>40.564999999999998</c:v>
                </c:pt>
                <c:pt idx="1863">
                  <c:v>40.597999999999999</c:v>
                </c:pt>
                <c:pt idx="1864">
                  <c:v>40.631999999999998</c:v>
                </c:pt>
                <c:pt idx="1865">
                  <c:v>40.664999999999999</c:v>
                </c:pt>
                <c:pt idx="1866">
                  <c:v>40.698</c:v>
                </c:pt>
                <c:pt idx="1867">
                  <c:v>40.731999999999999</c:v>
                </c:pt>
                <c:pt idx="1868">
                  <c:v>40.765000000000001</c:v>
                </c:pt>
                <c:pt idx="1869">
                  <c:v>40.798999999999999</c:v>
                </c:pt>
                <c:pt idx="1870">
                  <c:v>40.832000000000001</c:v>
                </c:pt>
                <c:pt idx="1871">
                  <c:v>40.865000000000002</c:v>
                </c:pt>
                <c:pt idx="1872">
                  <c:v>40.899000000000001</c:v>
                </c:pt>
                <c:pt idx="1873">
                  <c:v>40.932000000000002</c:v>
                </c:pt>
                <c:pt idx="1874">
                  <c:v>40.965000000000003</c:v>
                </c:pt>
                <c:pt idx="1875">
                  <c:v>40.997999999999998</c:v>
                </c:pt>
                <c:pt idx="1876">
                  <c:v>41.032000000000004</c:v>
                </c:pt>
                <c:pt idx="1877">
                  <c:v>41.064999999999998</c:v>
                </c:pt>
                <c:pt idx="1878">
                  <c:v>41.097999999999999</c:v>
                </c:pt>
                <c:pt idx="1879">
                  <c:v>41.131999999999998</c:v>
                </c:pt>
                <c:pt idx="1880">
                  <c:v>41.164999999999999</c:v>
                </c:pt>
                <c:pt idx="1881">
                  <c:v>41.198</c:v>
                </c:pt>
                <c:pt idx="1882">
                  <c:v>41.231999999999999</c:v>
                </c:pt>
                <c:pt idx="1883">
                  <c:v>41.265000000000001</c:v>
                </c:pt>
                <c:pt idx="1884">
                  <c:v>41.298999999999999</c:v>
                </c:pt>
                <c:pt idx="1885">
                  <c:v>41.332000000000001</c:v>
                </c:pt>
                <c:pt idx="1886">
                  <c:v>41.365000000000002</c:v>
                </c:pt>
                <c:pt idx="1887">
                  <c:v>41.398000000000003</c:v>
                </c:pt>
                <c:pt idx="1888">
                  <c:v>41.432000000000002</c:v>
                </c:pt>
                <c:pt idx="1889">
                  <c:v>41.465000000000003</c:v>
                </c:pt>
                <c:pt idx="1890">
                  <c:v>41.499000000000002</c:v>
                </c:pt>
                <c:pt idx="1891">
                  <c:v>41.532000000000004</c:v>
                </c:pt>
                <c:pt idx="1892">
                  <c:v>41.564999999999998</c:v>
                </c:pt>
                <c:pt idx="1893">
                  <c:v>41.597999999999999</c:v>
                </c:pt>
                <c:pt idx="1894">
                  <c:v>41.631999999999998</c:v>
                </c:pt>
                <c:pt idx="1895">
                  <c:v>41.664999999999999</c:v>
                </c:pt>
                <c:pt idx="1896">
                  <c:v>41.698999999999998</c:v>
                </c:pt>
                <c:pt idx="1897">
                  <c:v>41.731999999999999</c:v>
                </c:pt>
                <c:pt idx="1898">
                  <c:v>41.765000000000001</c:v>
                </c:pt>
                <c:pt idx="1899">
                  <c:v>41.798999999999999</c:v>
                </c:pt>
                <c:pt idx="1900">
                  <c:v>41.832000000000001</c:v>
                </c:pt>
                <c:pt idx="1901">
                  <c:v>41.865000000000002</c:v>
                </c:pt>
                <c:pt idx="1902">
                  <c:v>41.898000000000003</c:v>
                </c:pt>
                <c:pt idx="1903">
                  <c:v>41.932000000000002</c:v>
                </c:pt>
                <c:pt idx="1904">
                  <c:v>41.965000000000003</c:v>
                </c:pt>
                <c:pt idx="1905">
                  <c:v>41.999000000000002</c:v>
                </c:pt>
                <c:pt idx="1906">
                  <c:v>42.032000000000004</c:v>
                </c:pt>
                <c:pt idx="1907">
                  <c:v>42.064999999999998</c:v>
                </c:pt>
                <c:pt idx="1908">
                  <c:v>42.097999999999999</c:v>
                </c:pt>
                <c:pt idx="1909">
                  <c:v>42.131999999999998</c:v>
                </c:pt>
                <c:pt idx="1910">
                  <c:v>42.164999999999999</c:v>
                </c:pt>
                <c:pt idx="1911">
                  <c:v>42.198999999999998</c:v>
                </c:pt>
                <c:pt idx="1912">
                  <c:v>42.231999999999999</c:v>
                </c:pt>
                <c:pt idx="1913">
                  <c:v>42.265000000000001</c:v>
                </c:pt>
                <c:pt idx="1914">
                  <c:v>42.298999999999999</c:v>
                </c:pt>
                <c:pt idx="1915">
                  <c:v>42.332000000000001</c:v>
                </c:pt>
                <c:pt idx="1916">
                  <c:v>42.365000000000002</c:v>
                </c:pt>
                <c:pt idx="1917">
                  <c:v>42.398000000000003</c:v>
                </c:pt>
                <c:pt idx="1918">
                  <c:v>42.432000000000002</c:v>
                </c:pt>
                <c:pt idx="1919">
                  <c:v>42.465000000000003</c:v>
                </c:pt>
                <c:pt idx="1920">
                  <c:v>42.499000000000002</c:v>
                </c:pt>
                <c:pt idx="1921">
                  <c:v>42.531999999999996</c:v>
                </c:pt>
                <c:pt idx="1922">
                  <c:v>42.564999999999998</c:v>
                </c:pt>
                <c:pt idx="1923">
                  <c:v>42.597999999999999</c:v>
                </c:pt>
                <c:pt idx="1924">
                  <c:v>42.632000000000005</c:v>
                </c:pt>
                <c:pt idx="1925">
                  <c:v>42.665000000000006</c:v>
                </c:pt>
                <c:pt idx="1926">
                  <c:v>42.698999999999998</c:v>
                </c:pt>
                <c:pt idx="1927">
                  <c:v>42.731999999999999</c:v>
                </c:pt>
                <c:pt idx="1928">
                  <c:v>42.765000000000001</c:v>
                </c:pt>
                <c:pt idx="1929">
                  <c:v>42.799000000000007</c:v>
                </c:pt>
                <c:pt idx="1930">
                  <c:v>42.831999999999994</c:v>
                </c:pt>
                <c:pt idx="1931">
                  <c:v>42.864999999999995</c:v>
                </c:pt>
                <c:pt idx="1932">
                  <c:v>42.897999999999996</c:v>
                </c:pt>
                <c:pt idx="1933">
                  <c:v>42.932000000000002</c:v>
                </c:pt>
                <c:pt idx="1934">
                  <c:v>42.965000000000003</c:v>
                </c:pt>
                <c:pt idx="1935">
                  <c:v>42.998999999999995</c:v>
                </c:pt>
                <c:pt idx="1936">
                  <c:v>43.031999999999996</c:v>
                </c:pt>
                <c:pt idx="1937">
                  <c:v>43.064999999999998</c:v>
                </c:pt>
                <c:pt idx="1938">
                  <c:v>43.097999999999999</c:v>
                </c:pt>
                <c:pt idx="1939">
                  <c:v>43.132000000000005</c:v>
                </c:pt>
                <c:pt idx="1940">
                  <c:v>43.165000000000006</c:v>
                </c:pt>
                <c:pt idx="1941">
                  <c:v>43.198999999999998</c:v>
                </c:pt>
                <c:pt idx="1942">
                  <c:v>43.231999999999999</c:v>
                </c:pt>
                <c:pt idx="1943">
                  <c:v>43.265000000000001</c:v>
                </c:pt>
                <c:pt idx="1944">
                  <c:v>43.299000000000007</c:v>
                </c:pt>
                <c:pt idx="1945">
                  <c:v>43.331999999999994</c:v>
                </c:pt>
                <c:pt idx="1946">
                  <c:v>43.364999999999995</c:v>
                </c:pt>
                <c:pt idx="1947">
                  <c:v>43.397999999999996</c:v>
                </c:pt>
                <c:pt idx="1948">
                  <c:v>43.432000000000002</c:v>
                </c:pt>
                <c:pt idx="1949">
                  <c:v>43.465000000000003</c:v>
                </c:pt>
                <c:pt idx="1950">
                  <c:v>43.498999999999995</c:v>
                </c:pt>
                <c:pt idx="1951">
                  <c:v>43.531999999999996</c:v>
                </c:pt>
                <c:pt idx="1952">
                  <c:v>43.564999999999998</c:v>
                </c:pt>
                <c:pt idx="1953">
                  <c:v>43.597999999999999</c:v>
                </c:pt>
                <c:pt idx="1954">
                  <c:v>43.632000000000005</c:v>
                </c:pt>
                <c:pt idx="1955">
                  <c:v>43.665000000000006</c:v>
                </c:pt>
                <c:pt idx="1956">
                  <c:v>43.698000000000008</c:v>
                </c:pt>
                <c:pt idx="1957">
                  <c:v>43.731999999999999</c:v>
                </c:pt>
                <c:pt idx="1958">
                  <c:v>43.765000000000001</c:v>
                </c:pt>
                <c:pt idx="1959">
                  <c:v>43.798000000000002</c:v>
                </c:pt>
                <c:pt idx="1960">
                  <c:v>43.831999999999994</c:v>
                </c:pt>
                <c:pt idx="1961">
                  <c:v>43.864999999999995</c:v>
                </c:pt>
                <c:pt idx="1962">
                  <c:v>43.897999999999996</c:v>
                </c:pt>
                <c:pt idx="1963">
                  <c:v>43.932000000000002</c:v>
                </c:pt>
                <c:pt idx="1964">
                  <c:v>43.965000000000003</c:v>
                </c:pt>
                <c:pt idx="1965">
                  <c:v>43.998000000000005</c:v>
                </c:pt>
                <c:pt idx="1966">
                  <c:v>44.031999999999996</c:v>
                </c:pt>
                <c:pt idx="1967">
                  <c:v>44.064999999999998</c:v>
                </c:pt>
                <c:pt idx="1968">
                  <c:v>44.097999999999999</c:v>
                </c:pt>
                <c:pt idx="1969">
                  <c:v>44.132000000000005</c:v>
                </c:pt>
                <c:pt idx="1970">
                  <c:v>44.165000000000006</c:v>
                </c:pt>
                <c:pt idx="1971">
                  <c:v>44.198000000000008</c:v>
                </c:pt>
                <c:pt idx="1972">
                  <c:v>44.231999999999999</c:v>
                </c:pt>
                <c:pt idx="1973">
                  <c:v>44.265000000000001</c:v>
                </c:pt>
                <c:pt idx="1974">
                  <c:v>44.298000000000002</c:v>
                </c:pt>
                <c:pt idx="1975">
                  <c:v>44.331999999999994</c:v>
                </c:pt>
                <c:pt idx="1976">
                  <c:v>44.364999999999995</c:v>
                </c:pt>
                <c:pt idx="1977">
                  <c:v>44.397999999999996</c:v>
                </c:pt>
                <c:pt idx="1978">
                  <c:v>44.432000000000002</c:v>
                </c:pt>
                <c:pt idx="1979">
                  <c:v>44.465000000000003</c:v>
                </c:pt>
                <c:pt idx="1980">
                  <c:v>44.498000000000005</c:v>
                </c:pt>
                <c:pt idx="1981">
                  <c:v>44.531999999999996</c:v>
                </c:pt>
                <c:pt idx="1982">
                  <c:v>44.564999999999998</c:v>
                </c:pt>
                <c:pt idx="1983">
                  <c:v>44.597999999999999</c:v>
                </c:pt>
                <c:pt idx="1984">
                  <c:v>44.632000000000005</c:v>
                </c:pt>
                <c:pt idx="1985">
                  <c:v>44.665000000000006</c:v>
                </c:pt>
                <c:pt idx="1986">
                  <c:v>44.698000000000008</c:v>
                </c:pt>
                <c:pt idx="1987">
                  <c:v>44.731999999999999</c:v>
                </c:pt>
                <c:pt idx="1988">
                  <c:v>44.765000000000001</c:v>
                </c:pt>
                <c:pt idx="1989">
                  <c:v>44.798000000000002</c:v>
                </c:pt>
                <c:pt idx="1990">
                  <c:v>44.831999999999994</c:v>
                </c:pt>
                <c:pt idx="1991">
                  <c:v>44.864999999999995</c:v>
                </c:pt>
                <c:pt idx="1992">
                  <c:v>44.897999999999996</c:v>
                </c:pt>
                <c:pt idx="1993">
                  <c:v>44.932000000000002</c:v>
                </c:pt>
                <c:pt idx="1994">
                  <c:v>44.965000000000003</c:v>
                </c:pt>
                <c:pt idx="1995">
                  <c:v>44.998000000000005</c:v>
                </c:pt>
                <c:pt idx="1996">
                  <c:v>45.031999999999996</c:v>
                </c:pt>
                <c:pt idx="1997">
                  <c:v>45.064999999999998</c:v>
                </c:pt>
                <c:pt idx="1998">
                  <c:v>45.097999999999999</c:v>
                </c:pt>
                <c:pt idx="1999">
                  <c:v>45.132000000000005</c:v>
                </c:pt>
                <c:pt idx="2000">
                  <c:v>45.165000000000006</c:v>
                </c:pt>
                <c:pt idx="2001">
                  <c:v>45.198000000000008</c:v>
                </c:pt>
                <c:pt idx="2002">
                  <c:v>45.231999999999999</c:v>
                </c:pt>
                <c:pt idx="2003">
                  <c:v>45.265000000000001</c:v>
                </c:pt>
                <c:pt idx="2004">
                  <c:v>45.298000000000002</c:v>
                </c:pt>
                <c:pt idx="2005">
                  <c:v>45.331999999999994</c:v>
                </c:pt>
                <c:pt idx="2006">
                  <c:v>45.364999999999995</c:v>
                </c:pt>
                <c:pt idx="2007">
                  <c:v>45.397999999999996</c:v>
                </c:pt>
                <c:pt idx="2008">
                  <c:v>45.432000000000002</c:v>
                </c:pt>
                <c:pt idx="2009">
                  <c:v>45.465000000000003</c:v>
                </c:pt>
                <c:pt idx="2010">
                  <c:v>45.498000000000005</c:v>
                </c:pt>
                <c:pt idx="2011">
                  <c:v>45.531999999999996</c:v>
                </c:pt>
                <c:pt idx="2012">
                  <c:v>45.564999999999998</c:v>
                </c:pt>
                <c:pt idx="2013">
                  <c:v>45.597999999999999</c:v>
                </c:pt>
                <c:pt idx="2014">
                  <c:v>45.632000000000005</c:v>
                </c:pt>
                <c:pt idx="2015">
                  <c:v>45.665000000000006</c:v>
                </c:pt>
                <c:pt idx="2016">
                  <c:v>45.698000000000008</c:v>
                </c:pt>
                <c:pt idx="2017">
                  <c:v>45.731999999999999</c:v>
                </c:pt>
                <c:pt idx="2018">
                  <c:v>45.765000000000001</c:v>
                </c:pt>
                <c:pt idx="2019">
                  <c:v>45.798000000000002</c:v>
                </c:pt>
                <c:pt idx="2020">
                  <c:v>45.831999999999994</c:v>
                </c:pt>
                <c:pt idx="2021">
                  <c:v>45.864999999999995</c:v>
                </c:pt>
                <c:pt idx="2022">
                  <c:v>45.897999999999996</c:v>
                </c:pt>
                <c:pt idx="2023">
                  <c:v>45.932000000000002</c:v>
                </c:pt>
                <c:pt idx="2024">
                  <c:v>45.965000000000003</c:v>
                </c:pt>
                <c:pt idx="2025">
                  <c:v>45.998000000000005</c:v>
                </c:pt>
                <c:pt idx="2026">
                  <c:v>46.031999999999996</c:v>
                </c:pt>
                <c:pt idx="2027">
                  <c:v>46.064999999999998</c:v>
                </c:pt>
                <c:pt idx="2028">
                  <c:v>46.097999999999999</c:v>
                </c:pt>
                <c:pt idx="2029">
                  <c:v>46.132000000000005</c:v>
                </c:pt>
                <c:pt idx="2030">
                  <c:v>46.165000000000006</c:v>
                </c:pt>
                <c:pt idx="2031">
                  <c:v>46.198000000000008</c:v>
                </c:pt>
                <c:pt idx="2032">
                  <c:v>46.231999999999999</c:v>
                </c:pt>
                <c:pt idx="2033">
                  <c:v>46.265000000000001</c:v>
                </c:pt>
                <c:pt idx="2034">
                  <c:v>46.298000000000002</c:v>
                </c:pt>
                <c:pt idx="2035">
                  <c:v>46.331999999999994</c:v>
                </c:pt>
                <c:pt idx="2036">
                  <c:v>46.364999999999995</c:v>
                </c:pt>
                <c:pt idx="2037">
                  <c:v>46.397999999999996</c:v>
                </c:pt>
                <c:pt idx="2038">
                  <c:v>46.432000000000002</c:v>
                </c:pt>
                <c:pt idx="2039">
                  <c:v>46.465000000000003</c:v>
                </c:pt>
                <c:pt idx="2040">
                  <c:v>46.498000000000005</c:v>
                </c:pt>
                <c:pt idx="2041">
                  <c:v>46.531999999999996</c:v>
                </c:pt>
                <c:pt idx="2042">
                  <c:v>46.564999999999998</c:v>
                </c:pt>
                <c:pt idx="2043">
                  <c:v>46.597999999999999</c:v>
                </c:pt>
                <c:pt idx="2044">
                  <c:v>46.632000000000005</c:v>
                </c:pt>
                <c:pt idx="2045">
                  <c:v>46.665000000000006</c:v>
                </c:pt>
                <c:pt idx="2046">
                  <c:v>46.698000000000008</c:v>
                </c:pt>
                <c:pt idx="2047">
                  <c:v>46.731999999999999</c:v>
                </c:pt>
                <c:pt idx="2048">
                  <c:v>46.765000000000001</c:v>
                </c:pt>
                <c:pt idx="2049">
                  <c:v>46.798000000000002</c:v>
                </c:pt>
                <c:pt idx="2050">
                  <c:v>46.831999999999994</c:v>
                </c:pt>
                <c:pt idx="2051">
                  <c:v>46.864999999999995</c:v>
                </c:pt>
                <c:pt idx="2052">
                  <c:v>46.897999999999996</c:v>
                </c:pt>
                <c:pt idx="2053">
                  <c:v>46.932000000000002</c:v>
                </c:pt>
                <c:pt idx="2054">
                  <c:v>46.965000000000003</c:v>
                </c:pt>
                <c:pt idx="2055">
                  <c:v>46.998000000000005</c:v>
                </c:pt>
                <c:pt idx="2056">
                  <c:v>47.031999999999996</c:v>
                </c:pt>
                <c:pt idx="2057">
                  <c:v>47.064999999999998</c:v>
                </c:pt>
                <c:pt idx="2058">
                  <c:v>47.097999999999999</c:v>
                </c:pt>
                <c:pt idx="2059">
                  <c:v>47.132000000000005</c:v>
                </c:pt>
                <c:pt idx="2060">
                  <c:v>47.165000000000006</c:v>
                </c:pt>
                <c:pt idx="2061">
                  <c:v>47.198000000000008</c:v>
                </c:pt>
                <c:pt idx="2062">
                  <c:v>47.231999999999999</c:v>
                </c:pt>
                <c:pt idx="2063">
                  <c:v>47.265000000000001</c:v>
                </c:pt>
                <c:pt idx="2064">
                  <c:v>47.298000000000002</c:v>
                </c:pt>
                <c:pt idx="2065">
                  <c:v>47.331999999999994</c:v>
                </c:pt>
                <c:pt idx="2066">
                  <c:v>47.364999999999995</c:v>
                </c:pt>
                <c:pt idx="2067">
                  <c:v>47.397999999999996</c:v>
                </c:pt>
                <c:pt idx="2068">
                  <c:v>47.432000000000002</c:v>
                </c:pt>
                <c:pt idx="2069">
                  <c:v>47.465000000000003</c:v>
                </c:pt>
                <c:pt idx="2070">
                  <c:v>47.498000000000005</c:v>
                </c:pt>
                <c:pt idx="2071">
                  <c:v>47.531999999999996</c:v>
                </c:pt>
                <c:pt idx="2072">
                  <c:v>47.564999999999998</c:v>
                </c:pt>
                <c:pt idx="2073">
                  <c:v>47.597999999999999</c:v>
                </c:pt>
                <c:pt idx="2074">
                  <c:v>47.632000000000005</c:v>
                </c:pt>
                <c:pt idx="2075">
                  <c:v>47.665000000000006</c:v>
                </c:pt>
                <c:pt idx="2076">
                  <c:v>47.698000000000008</c:v>
                </c:pt>
                <c:pt idx="2077">
                  <c:v>47.731999999999999</c:v>
                </c:pt>
                <c:pt idx="2078">
                  <c:v>47.765000000000001</c:v>
                </c:pt>
                <c:pt idx="2079">
                  <c:v>47.798000000000002</c:v>
                </c:pt>
                <c:pt idx="2080">
                  <c:v>47.831999999999994</c:v>
                </c:pt>
                <c:pt idx="2081">
                  <c:v>47.864999999999995</c:v>
                </c:pt>
                <c:pt idx="2082">
                  <c:v>47.897999999999996</c:v>
                </c:pt>
                <c:pt idx="2083">
                  <c:v>47.932000000000002</c:v>
                </c:pt>
                <c:pt idx="2084">
                  <c:v>47.965000000000003</c:v>
                </c:pt>
                <c:pt idx="2085">
                  <c:v>47.998000000000005</c:v>
                </c:pt>
                <c:pt idx="2086">
                  <c:v>48.031999999999996</c:v>
                </c:pt>
                <c:pt idx="2087">
                  <c:v>48.064999999999998</c:v>
                </c:pt>
                <c:pt idx="2088">
                  <c:v>48.097999999999999</c:v>
                </c:pt>
                <c:pt idx="2089">
                  <c:v>48.132000000000005</c:v>
                </c:pt>
                <c:pt idx="2090">
                  <c:v>48.165000000000006</c:v>
                </c:pt>
                <c:pt idx="2091">
                  <c:v>48.198000000000008</c:v>
                </c:pt>
                <c:pt idx="2092">
                  <c:v>48.231999999999999</c:v>
                </c:pt>
                <c:pt idx="2093">
                  <c:v>48.265000000000001</c:v>
                </c:pt>
                <c:pt idx="2094">
                  <c:v>48.298000000000002</c:v>
                </c:pt>
                <c:pt idx="2095">
                  <c:v>48.331999999999994</c:v>
                </c:pt>
                <c:pt idx="2096">
                  <c:v>48.364999999999995</c:v>
                </c:pt>
                <c:pt idx="2097">
                  <c:v>48.397999999999996</c:v>
                </c:pt>
                <c:pt idx="2098">
                  <c:v>48.432000000000002</c:v>
                </c:pt>
                <c:pt idx="2099">
                  <c:v>48.465000000000003</c:v>
                </c:pt>
                <c:pt idx="2100">
                  <c:v>48.498000000000005</c:v>
                </c:pt>
                <c:pt idx="2101">
                  <c:v>48.531999999999996</c:v>
                </c:pt>
                <c:pt idx="2102">
                  <c:v>48.564999999999998</c:v>
                </c:pt>
                <c:pt idx="2103">
                  <c:v>48.597999999999999</c:v>
                </c:pt>
                <c:pt idx="2104">
                  <c:v>48.632000000000005</c:v>
                </c:pt>
                <c:pt idx="2105">
                  <c:v>48.665000000000006</c:v>
                </c:pt>
                <c:pt idx="2106">
                  <c:v>48.698000000000008</c:v>
                </c:pt>
                <c:pt idx="2107">
                  <c:v>48.731999999999999</c:v>
                </c:pt>
                <c:pt idx="2108">
                  <c:v>48.765000000000001</c:v>
                </c:pt>
                <c:pt idx="2109">
                  <c:v>48.798000000000002</c:v>
                </c:pt>
                <c:pt idx="2110">
                  <c:v>48.831999999999994</c:v>
                </c:pt>
                <c:pt idx="2111">
                  <c:v>48.864999999999995</c:v>
                </c:pt>
                <c:pt idx="2112">
                  <c:v>48.897999999999996</c:v>
                </c:pt>
                <c:pt idx="2113">
                  <c:v>48.932000000000002</c:v>
                </c:pt>
                <c:pt idx="2114">
                  <c:v>48.965000000000003</c:v>
                </c:pt>
                <c:pt idx="2115">
                  <c:v>48.998000000000005</c:v>
                </c:pt>
                <c:pt idx="2116">
                  <c:v>49.031999999999996</c:v>
                </c:pt>
                <c:pt idx="2117">
                  <c:v>49.064999999999998</c:v>
                </c:pt>
                <c:pt idx="2118">
                  <c:v>49.097999999999999</c:v>
                </c:pt>
                <c:pt idx="2119">
                  <c:v>49.132000000000005</c:v>
                </c:pt>
                <c:pt idx="2120">
                  <c:v>49.165000000000006</c:v>
                </c:pt>
                <c:pt idx="2121">
                  <c:v>49.198000000000008</c:v>
                </c:pt>
                <c:pt idx="2122">
                  <c:v>49.231999999999999</c:v>
                </c:pt>
                <c:pt idx="2123">
                  <c:v>49.265000000000001</c:v>
                </c:pt>
                <c:pt idx="2124">
                  <c:v>49.298000000000002</c:v>
                </c:pt>
                <c:pt idx="2125">
                  <c:v>49.331999999999994</c:v>
                </c:pt>
                <c:pt idx="2126">
                  <c:v>49.364999999999995</c:v>
                </c:pt>
                <c:pt idx="2127">
                  <c:v>49.397999999999996</c:v>
                </c:pt>
                <c:pt idx="2128">
                  <c:v>49.432000000000002</c:v>
                </c:pt>
                <c:pt idx="2129">
                  <c:v>49.465000000000003</c:v>
                </c:pt>
                <c:pt idx="2130">
                  <c:v>49.498000000000005</c:v>
                </c:pt>
                <c:pt idx="2131">
                  <c:v>49.531999999999996</c:v>
                </c:pt>
                <c:pt idx="2132">
                  <c:v>49.564999999999998</c:v>
                </c:pt>
                <c:pt idx="2133">
                  <c:v>49.597999999999999</c:v>
                </c:pt>
                <c:pt idx="2134">
                  <c:v>49.632000000000005</c:v>
                </c:pt>
                <c:pt idx="2135">
                  <c:v>49.665000000000006</c:v>
                </c:pt>
                <c:pt idx="2136">
                  <c:v>49.698000000000008</c:v>
                </c:pt>
                <c:pt idx="2137">
                  <c:v>49.731999999999999</c:v>
                </c:pt>
                <c:pt idx="2138">
                  <c:v>49.765000000000001</c:v>
                </c:pt>
                <c:pt idx="2139">
                  <c:v>49.798000000000002</c:v>
                </c:pt>
                <c:pt idx="2140">
                  <c:v>49.831999999999994</c:v>
                </c:pt>
                <c:pt idx="2141">
                  <c:v>49.864999999999995</c:v>
                </c:pt>
                <c:pt idx="2142">
                  <c:v>49.897999999999996</c:v>
                </c:pt>
                <c:pt idx="2143">
                  <c:v>49.932000000000002</c:v>
                </c:pt>
                <c:pt idx="2144">
                  <c:v>49.965000000000003</c:v>
                </c:pt>
                <c:pt idx="2145">
                  <c:v>49.998000000000005</c:v>
                </c:pt>
                <c:pt idx="2146">
                  <c:v>50.031999999999996</c:v>
                </c:pt>
                <c:pt idx="2147">
                  <c:v>50.064999999999998</c:v>
                </c:pt>
                <c:pt idx="2148">
                  <c:v>50.097999999999999</c:v>
                </c:pt>
                <c:pt idx="2149">
                  <c:v>50.132000000000005</c:v>
                </c:pt>
                <c:pt idx="2150">
                  <c:v>50.165000000000006</c:v>
                </c:pt>
                <c:pt idx="2151">
                  <c:v>50.198000000000008</c:v>
                </c:pt>
                <c:pt idx="2152">
                  <c:v>50.231999999999999</c:v>
                </c:pt>
                <c:pt idx="2153">
                  <c:v>50.265000000000001</c:v>
                </c:pt>
                <c:pt idx="2154">
                  <c:v>50.298000000000002</c:v>
                </c:pt>
                <c:pt idx="2155">
                  <c:v>50.331999999999994</c:v>
                </c:pt>
                <c:pt idx="2156">
                  <c:v>50.364999999999995</c:v>
                </c:pt>
                <c:pt idx="2157">
                  <c:v>50.397999999999996</c:v>
                </c:pt>
                <c:pt idx="2158">
                  <c:v>50.432000000000002</c:v>
                </c:pt>
                <c:pt idx="2159">
                  <c:v>50.465000000000003</c:v>
                </c:pt>
                <c:pt idx="2160">
                  <c:v>50.498000000000005</c:v>
                </c:pt>
                <c:pt idx="2161">
                  <c:v>50.531999999999996</c:v>
                </c:pt>
                <c:pt idx="2162">
                  <c:v>50.564999999999998</c:v>
                </c:pt>
                <c:pt idx="2163">
                  <c:v>50.597999999999999</c:v>
                </c:pt>
                <c:pt idx="2164">
                  <c:v>50.632000000000005</c:v>
                </c:pt>
                <c:pt idx="2165">
                  <c:v>50.665000000000006</c:v>
                </c:pt>
                <c:pt idx="2166">
                  <c:v>50.698000000000008</c:v>
                </c:pt>
                <c:pt idx="2167">
                  <c:v>50.731999999999999</c:v>
                </c:pt>
                <c:pt idx="2168">
                  <c:v>50.765000000000001</c:v>
                </c:pt>
                <c:pt idx="2169">
                  <c:v>50.798000000000002</c:v>
                </c:pt>
                <c:pt idx="2170">
                  <c:v>50.831999999999994</c:v>
                </c:pt>
                <c:pt idx="2171">
                  <c:v>50.864999999999995</c:v>
                </c:pt>
                <c:pt idx="2172">
                  <c:v>50.897999999999996</c:v>
                </c:pt>
                <c:pt idx="2173">
                  <c:v>50.930999999999997</c:v>
                </c:pt>
                <c:pt idx="2174">
                  <c:v>50.965000000000003</c:v>
                </c:pt>
                <c:pt idx="2175">
                  <c:v>50.998000000000005</c:v>
                </c:pt>
                <c:pt idx="2176">
                  <c:v>51.031000000000006</c:v>
                </c:pt>
                <c:pt idx="2177">
                  <c:v>51.064999999999998</c:v>
                </c:pt>
                <c:pt idx="2178">
                  <c:v>51.097999999999999</c:v>
                </c:pt>
                <c:pt idx="2179">
                  <c:v>51.131</c:v>
                </c:pt>
                <c:pt idx="2180">
                  <c:v>51.165000000000006</c:v>
                </c:pt>
                <c:pt idx="2181">
                  <c:v>51.198000000000008</c:v>
                </c:pt>
                <c:pt idx="2182">
                  <c:v>51.230999999999995</c:v>
                </c:pt>
                <c:pt idx="2183">
                  <c:v>51.265000000000001</c:v>
                </c:pt>
                <c:pt idx="2184">
                  <c:v>51.298000000000002</c:v>
                </c:pt>
                <c:pt idx="2185">
                  <c:v>51.331000000000003</c:v>
                </c:pt>
                <c:pt idx="2186">
                  <c:v>51.364999999999995</c:v>
                </c:pt>
                <c:pt idx="2187">
                  <c:v>51.397999999999996</c:v>
                </c:pt>
                <c:pt idx="2188">
                  <c:v>51.430999999999997</c:v>
                </c:pt>
                <c:pt idx="2189">
                  <c:v>51.465000000000003</c:v>
                </c:pt>
                <c:pt idx="2190">
                  <c:v>51.498000000000005</c:v>
                </c:pt>
                <c:pt idx="2191">
                  <c:v>51.531000000000006</c:v>
                </c:pt>
                <c:pt idx="2192">
                  <c:v>51.564999999999998</c:v>
                </c:pt>
                <c:pt idx="2193">
                  <c:v>51.597999999999999</c:v>
                </c:pt>
                <c:pt idx="2194">
                  <c:v>51.631</c:v>
                </c:pt>
                <c:pt idx="2195">
                  <c:v>51.665000000000006</c:v>
                </c:pt>
                <c:pt idx="2196">
                  <c:v>51.698000000000008</c:v>
                </c:pt>
                <c:pt idx="2197">
                  <c:v>51.730999999999995</c:v>
                </c:pt>
                <c:pt idx="2198">
                  <c:v>51.765000000000001</c:v>
                </c:pt>
                <c:pt idx="2199">
                  <c:v>51.798000000000002</c:v>
                </c:pt>
                <c:pt idx="2200">
                  <c:v>51.831000000000003</c:v>
                </c:pt>
                <c:pt idx="2201">
                  <c:v>51.864999999999995</c:v>
                </c:pt>
                <c:pt idx="2202">
                  <c:v>51.897999999999996</c:v>
                </c:pt>
                <c:pt idx="2203">
                  <c:v>51.930999999999997</c:v>
                </c:pt>
                <c:pt idx="2204">
                  <c:v>51.965000000000003</c:v>
                </c:pt>
                <c:pt idx="2205">
                  <c:v>51.998000000000005</c:v>
                </c:pt>
                <c:pt idx="2206">
                  <c:v>52.031000000000006</c:v>
                </c:pt>
                <c:pt idx="2207">
                  <c:v>52.064999999999998</c:v>
                </c:pt>
                <c:pt idx="2208">
                  <c:v>52.097999999999999</c:v>
                </c:pt>
                <c:pt idx="2209">
                  <c:v>52.131</c:v>
                </c:pt>
                <c:pt idx="2210">
                  <c:v>52.165000000000006</c:v>
                </c:pt>
                <c:pt idx="2211">
                  <c:v>52.198000000000008</c:v>
                </c:pt>
                <c:pt idx="2212">
                  <c:v>52.230999999999995</c:v>
                </c:pt>
                <c:pt idx="2213">
                  <c:v>52.265000000000001</c:v>
                </c:pt>
                <c:pt idx="2214">
                  <c:v>52.298000000000002</c:v>
                </c:pt>
                <c:pt idx="2215">
                  <c:v>52.331000000000003</c:v>
                </c:pt>
                <c:pt idx="2216">
                  <c:v>52.364999999999995</c:v>
                </c:pt>
                <c:pt idx="2217">
                  <c:v>52.397999999999996</c:v>
                </c:pt>
                <c:pt idx="2218">
                  <c:v>52.430999999999997</c:v>
                </c:pt>
                <c:pt idx="2219">
                  <c:v>52.465000000000003</c:v>
                </c:pt>
                <c:pt idx="2220">
                  <c:v>52.498000000000005</c:v>
                </c:pt>
                <c:pt idx="2221">
                  <c:v>52.531000000000006</c:v>
                </c:pt>
                <c:pt idx="2222">
                  <c:v>52.564999999999998</c:v>
                </c:pt>
                <c:pt idx="2223">
                  <c:v>52.597999999999999</c:v>
                </c:pt>
                <c:pt idx="2224">
                  <c:v>52.631</c:v>
                </c:pt>
                <c:pt idx="2225">
                  <c:v>52.665000000000006</c:v>
                </c:pt>
                <c:pt idx="2226">
                  <c:v>52.698000000000008</c:v>
                </c:pt>
                <c:pt idx="2227">
                  <c:v>52.730999999999995</c:v>
                </c:pt>
                <c:pt idx="2228">
                  <c:v>52.765000000000001</c:v>
                </c:pt>
                <c:pt idx="2229">
                  <c:v>52.798000000000002</c:v>
                </c:pt>
                <c:pt idx="2230">
                  <c:v>52.831000000000003</c:v>
                </c:pt>
                <c:pt idx="2231">
                  <c:v>52.864999999999995</c:v>
                </c:pt>
                <c:pt idx="2232">
                  <c:v>52.897999999999996</c:v>
                </c:pt>
                <c:pt idx="2233">
                  <c:v>52.930999999999997</c:v>
                </c:pt>
                <c:pt idx="2234">
                  <c:v>52.965000000000003</c:v>
                </c:pt>
                <c:pt idx="2235">
                  <c:v>52.998000000000005</c:v>
                </c:pt>
                <c:pt idx="2236">
                  <c:v>53.031000000000006</c:v>
                </c:pt>
                <c:pt idx="2237">
                  <c:v>53.064999999999998</c:v>
                </c:pt>
                <c:pt idx="2238">
                  <c:v>53.097999999999999</c:v>
                </c:pt>
                <c:pt idx="2239">
                  <c:v>53.131</c:v>
                </c:pt>
                <c:pt idx="2240">
                  <c:v>53.165000000000006</c:v>
                </c:pt>
                <c:pt idx="2241">
                  <c:v>53.198000000000008</c:v>
                </c:pt>
                <c:pt idx="2242">
                  <c:v>53.230999999999995</c:v>
                </c:pt>
                <c:pt idx="2243">
                  <c:v>53.265000000000001</c:v>
                </c:pt>
                <c:pt idx="2244">
                  <c:v>53.298000000000002</c:v>
                </c:pt>
                <c:pt idx="2245">
                  <c:v>53.331000000000003</c:v>
                </c:pt>
                <c:pt idx="2246">
                  <c:v>53.364999999999995</c:v>
                </c:pt>
                <c:pt idx="2247">
                  <c:v>53.397999999999996</c:v>
                </c:pt>
                <c:pt idx="2248">
                  <c:v>53.430999999999997</c:v>
                </c:pt>
                <c:pt idx="2249">
                  <c:v>53.465000000000003</c:v>
                </c:pt>
                <c:pt idx="2250">
                  <c:v>53.498000000000005</c:v>
                </c:pt>
                <c:pt idx="2251">
                  <c:v>53.531000000000006</c:v>
                </c:pt>
                <c:pt idx="2252">
                  <c:v>53.564999999999998</c:v>
                </c:pt>
                <c:pt idx="2253">
                  <c:v>53.597999999999999</c:v>
                </c:pt>
                <c:pt idx="2254">
                  <c:v>53.631</c:v>
                </c:pt>
                <c:pt idx="2255">
                  <c:v>53.665000000000006</c:v>
                </c:pt>
                <c:pt idx="2256">
                  <c:v>53.698000000000008</c:v>
                </c:pt>
                <c:pt idx="2257">
                  <c:v>53.730999999999995</c:v>
                </c:pt>
                <c:pt idx="2258">
                  <c:v>53.765000000000001</c:v>
                </c:pt>
                <c:pt idx="2259">
                  <c:v>53.798000000000002</c:v>
                </c:pt>
                <c:pt idx="2260">
                  <c:v>53.831000000000003</c:v>
                </c:pt>
                <c:pt idx="2261">
                  <c:v>53.864999999999995</c:v>
                </c:pt>
                <c:pt idx="2262">
                  <c:v>53.897999999999996</c:v>
                </c:pt>
                <c:pt idx="2263">
                  <c:v>53.930999999999997</c:v>
                </c:pt>
                <c:pt idx="2264">
                  <c:v>53.965000000000003</c:v>
                </c:pt>
                <c:pt idx="2265">
                  <c:v>53.998000000000005</c:v>
                </c:pt>
                <c:pt idx="2266">
                  <c:v>54.031000000000006</c:v>
                </c:pt>
                <c:pt idx="2267">
                  <c:v>54.064999999999998</c:v>
                </c:pt>
                <c:pt idx="2268">
                  <c:v>54.097999999999999</c:v>
                </c:pt>
                <c:pt idx="2269">
                  <c:v>54.131</c:v>
                </c:pt>
                <c:pt idx="2270">
                  <c:v>54.165000000000006</c:v>
                </c:pt>
                <c:pt idx="2271">
                  <c:v>54.198000000000008</c:v>
                </c:pt>
                <c:pt idx="2272">
                  <c:v>54.230999999999995</c:v>
                </c:pt>
                <c:pt idx="2273">
                  <c:v>54.265000000000001</c:v>
                </c:pt>
                <c:pt idx="2274">
                  <c:v>54.298000000000002</c:v>
                </c:pt>
                <c:pt idx="2275">
                  <c:v>54.331000000000003</c:v>
                </c:pt>
                <c:pt idx="2276">
                  <c:v>54.364999999999995</c:v>
                </c:pt>
                <c:pt idx="2277">
                  <c:v>54.397999999999996</c:v>
                </c:pt>
                <c:pt idx="2278">
                  <c:v>54.430999999999997</c:v>
                </c:pt>
                <c:pt idx="2279">
                  <c:v>54.465000000000003</c:v>
                </c:pt>
                <c:pt idx="2280">
                  <c:v>54.498000000000005</c:v>
                </c:pt>
                <c:pt idx="2281">
                  <c:v>54.531000000000006</c:v>
                </c:pt>
                <c:pt idx="2282">
                  <c:v>54.564999999999998</c:v>
                </c:pt>
                <c:pt idx="2283">
                  <c:v>54.597999999999999</c:v>
                </c:pt>
                <c:pt idx="2284">
                  <c:v>54.631</c:v>
                </c:pt>
                <c:pt idx="2285">
                  <c:v>54.665000000000006</c:v>
                </c:pt>
                <c:pt idx="2286">
                  <c:v>54.698000000000008</c:v>
                </c:pt>
                <c:pt idx="2287">
                  <c:v>54.730999999999995</c:v>
                </c:pt>
                <c:pt idx="2288">
                  <c:v>54.765000000000001</c:v>
                </c:pt>
                <c:pt idx="2289">
                  <c:v>54.798000000000002</c:v>
                </c:pt>
                <c:pt idx="2290">
                  <c:v>54.831000000000003</c:v>
                </c:pt>
                <c:pt idx="2291">
                  <c:v>54.864999999999995</c:v>
                </c:pt>
                <c:pt idx="2292">
                  <c:v>54.897999999999996</c:v>
                </c:pt>
                <c:pt idx="2293">
                  <c:v>54.930999999999997</c:v>
                </c:pt>
                <c:pt idx="2294">
                  <c:v>54.965000000000003</c:v>
                </c:pt>
                <c:pt idx="2295">
                  <c:v>54.998000000000005</c:v>
                </c:pt>
                <c:pt idx="2296">
                  <c:v>55.031000000000006</c:v>
                </c:pt>
                <c:pt idx="2297">
                  <c:v>55.064999999999998</c:v>
                </c:pt>
                <c:pt idx="2298">
                  <c:v>55.097999999999999</c:v>
                </c:pt>
                <c:pt idx="2299">
                  <c:v>55.131</c:v>
                </c:pt>
                <c:pt idx="2300">
                  <c:v>55.165000000000006</c:v>
                </c:pt>
                <c:pt idx="2301">
                  <c:v>55.198000000000008</c:v>
                </c:pt>
                <c:pt idx="2302">
                  <c:v>55.230999999999995</c:v>
                </c:pt>
                <c:pt idx="2303">
                  <c:v>55.265000000000001</c:v>
                </c:pt>
                <c:pt idx="2304">
                  <c:v>55.298000000000002</c:v>
                </c:pt>
                <c:pt idx="2305">
                  <c:v>55.331000000000003</c:v>
                </c:pt>
                <c:pt idx="2306">
                  <c:v>55.364999999999995</c:v>
                </c:pt>
                <c:pt idx="2307">
                  <c:v>55.397999999999996</c:v>
                </c:pt>
                <c:pt idx="2308">
                  <c:v>55.430999999999997</c:v>
                </c:pt>
                <c:pt idx="2309">
                  <c:v>55.465000000000003</c:v>
                </c:pt>
                <c:pt idx="2310">
                  <c:v>55.498000000000005</c:v>
                </c:pt>
                <c:pt idx="2311">
                  <c:v>55.531000000000006</c:v>
                </c:pt>
                <c:pt idx="2312">
                  <c:v>55.564999999999998</c:v>
                </c:pt>
                <c:pt idx="2313">
                  <c:v>55.597999999999999</c:v>
                </c:pt>
                <c:pt idx="2314">
                  <c:v>55.631</c:v>
                </c:pt>
                <c:pt idx="2315">
                  <c:v>55.665000000000006</c:v>
                </c:pt>
                <c:pt idx="2316">
                  <c:v>55.698000000000008</c:v>
                </c:pt>
                <c:pt idx="2317">
                  <c:v>55.730999999999995</c:v>
                </c:pt>
                <c:pt idx="2318">
                  <c:v>55.765000000000001</c:v>
                </c:pt>
                <c:pt idx="2319">
                  <c:v>55.798000000000002</c:v>
                </c:pt>
                <c:pt idx="2320">
                  <c:v>55.831000000000003</c:v>
                </c:pt>
                <c:pt idx="2321">
                  <c:v>55.864999999999995</c:v>
                </c:pt>
                <c:pt idx="2322">
                  <c:v>55.897999999999996</c:v>
                </c:pt>
                <c:pt idx="2323">
                  <c:v>55.930999999999997</c:v>
                </c:pt>
                <c:pt idx="2324">
                  <c:v>55.965000000000003</c:v>
                </c:pt>
                <c:pt idx="2325">
                  <c:v>55.998000000000005</c:v>
                </c:pt>
                <c:pt idx="2326">
                  <c:v>56.031000000000006</c:v>
                </c:pt>
                <c:pt idx="2327">
                  <c:v>56.064999999999998</c:v>
                </c:pt>
                <c:pt idx="2328">
                  <c:v>56.097999999999999</c:v>
                </c:pt>
                <c:pt idx="2329">
                  <c:v>56.131</c:v>
                </c:pt>
                <c:pt idx="2330">
                  <c:v>56.165000000000006</c:v>
                </c:pt>
                <c:pt idx="2331">
                  <c:v>56.198000000000008</c:v>
                </c:pt>
                <c:pt idx="2332">
                  <c:v>56.230999999999995</c:v>
                </c:pt>
                <c:pt idx="2333">
                  <c:v>56.265000000000001</c:v>
                </c:pt>
                <c:pt idx="2334">
                  <c:v>56.298000000000002</c:v>
                </c:pt>
                <c:pt idx="2335">
                  <c:v>56.331000000000003</c:v>
                </c:pt>
                <c:pt idx="2336">
                  <c:v>56.364999999999995</c:v>
                </c:pt>
                <c:pt idx="2337">
                  <c:v>56.397999999999996</c:v>
                </c:pt>
                <c:pt idx="2338">
                  <c:v>56.430999999999997</c:v>
                </c:pt>
                <c:pt idx="2339">
                  <c:v>56.465000000000003</c:v>
                </c:pt>
                <c:pt idx="2340">
                  <c:v>56.498000000000005</c:v>
                </c:pt>
                <c:pt idx="2341">
                  <c:v>56.531000000000006</c:v>
                </c:pt>
                <c:pt idx="2342">
                  <c:v>56.564999999999998</c:v>
                </c:pt>
                <c:pt idx="2343">
                  <c:v>56.597999999999999</c:v>
                </c:pt>
                <c:pt idx="2344">
                  <c:v>56.631</c:v>
                </c:pt>
                <c:pt idx="2345">
                  <c:v>56.665000000000006</c:v>
                </c:pt>
                <c:pt idx="2346">
                  <c:v>56.698000000000008</c:v>
                </c:pt>
                <c:pt idx="2347">
                  <c:v>56.730999999999995</c:v>
                </c:pt>
                <c:pt idx="2348">
                  <c:v>56.765000000000001</c:v>
                </c:pt>
                <c:pt idx="2349">
                  <c:v>56.798000000000002</c:v>
                </c:pt>
                <c:pt idx="2350">
                  <c:v>56.831000000000003</c:v>
                </c:pt>
                <c:pt idx="2351">
                  <c:v>56.864999999999995</c:v>
                </c:pt>
                <c:pt idx="2352">
                  <c:v>56.897999999999996</c:v>
                </c:pt>
                <c:pt idx="2353">
                  <c:v>56.930999999999997</c:v>
                </c:pt>
                <c:pt idx="2354">
                  <c:v>56.965000000000003</c:v>
                </c:pt>
                <c:pt idx="2355">
                  <c:v>56.998000000000005</c:v>
                </c:pt>
                <c:pt idx="2356">
                  <c:v>57.031000000000006</c:v>
                </c:pt>
                <c:pt idx="2357">
                  <c:v>57.064999999999998</c:v>
                </c:pt>
                <c:pt idx="2358">
                  <c:v>57.097999999999999</c:v>
                </c:pt>
                <c:pt idx="2359">
                  <c:v>57.131</c:v>
                </c:pt>
                <c:pt idx="2360">
                  <c:v>57.165000000000006</c:v>
                </c:pt>
                <c:pt idx="2361">
                  <c:v>57.198000000000008</c:v>
                </c:pt>
                <c:pt idx="2362">
                  <c:v>57.230999999999995</c:v>
                </c:pt>
                <c:pt idx="2363">
                  <c:v>57.265000000000001</c:v>
                </c:pt>
                <c:pt idx="2364">
                  <c:v>57.298000000000002</c:v>
                </c:pt>
                <c:pt idx="2365">
                  <c:v>57.331000000000003</c:v>
                </c:pt>
                <c:pt idx="2366">
                  <c:v>57.364999999999995</c:v>
                </c:pt>
                <c:pt idx="2367">
                  <c:v>57.397999999999996</c:v>
                </c:pt>
                <c:pt idx="2368">
                  <c:v>57.430999999999997</c:v>
                </c:pt>
                <c:pt idx="2369">
                  <c:v>57.465000000000003</c:v>
                </c:pt>
                <c:pt idx="2370">
                  <c:v>57.498000000000005</c:v>
                </c:pt>
                <c:pt idx="2371">
                  <c:v>57.531000000000006</c:v>
                </c:pt>
                <c:pt idx="2372">
                  <c:v>57.564999999999998</c:v>
                </c:pt>
                <c:pt idx="2373">
                  <c:v>57.597999999999999</c:v>
                </c:pt>
                <c:pt idx="2374">
                  <c:v>57.631</c:v>
                </c:pt>
                <c:pt idx="2375">
                  <c:v>57.665000000000006</c:v>
                </c:pt>
                <c:pt idx="2376">
                  <c:v>57.698000000000008</c:v>
                </c:pt>
                <c:pt idx="2377">
                  <c:v>57.730999999999995</c:v>
                </c:pt>
                <c:pt idx="2378">
                  <c:v>57.765000000000001</c:v>
                </c:pt>
                <c:pt idx="2379">
                  <c:v>57.798000000000002</c:v>
                </c:pt>
                <c:pt idx="2380">
                  <c:v>57.831000000000003</c:v>
                </c:pt>
                <c:pt idx="2381">
                  <c:v>57.864999999999995</c:v>
                </c:pt>
                <c:pt idx="2382">
                  <c:v>57.897999999999996</c:v>
                </c:pt>
                <c:pt idx="2383">
                  <c:v>57.930999999999997</c:v>
                </c:pt>
                <c:pt idx="2384">
                  <c:v>57.963999999999999</c:v>
                </c:pt>
                <c:pt idx="2385">
                  <c:v>57.998000000000005</c:v>
                </c:pt>
                <c:pt idx="2386">
                  <c:v>58.031000000000006</c:v>
                </c:pt>
                <c:pt idx="2387">
                  <c:v>58.064000000000007</c:v>
                </c:pt>
                <c:pt idx="2388">
                  <c:v>58.097999999999999</c:v>
                </c:pt>
                <c:pt idx="2389">
                  <c:v>58.131</c:v>
                </c:pt>
                <c:pt idx="2390">
                  <c:v>58.164000000000001</c:v>
                </c:pt>
                <c:pt idx="2391">
                  <c:v>58.198000000000008</c:v>
                </c:pt>
                <c:pt idx="2392">
                  <c:v>58.230999999999995</c:v>
                </c:pt>
                <c:pt idx="2393">
                  <c:v>58.263999999999996</c:v>
                </c:pt>
                <c:pt idx="2394">
                  <c:v>58.298000000000002</c:v>
                </c:pt>
                <c:pt idx="2395">
                  <c:v>58.331000000000003</c:v>
                </c:pt>
                <c:pt idx="2396">
                  <c:v>58.364000000000004</c:v>
                </c:pt>
                <c:pt idx="2397">
                  <c:v>58.397999999999996</c:v>
                </c:pt>
                <c:pt idx="2398">
                  <c:v>58.430999999999997</c:v>
                </c:pt>
                <c:pt idx="2399">
                  <c:v>58.463999999999999</c:v>
                </c:pt>
                <c:pt idx="2400">
                  <c:v>58.498000000000005</c:v>
                </c:pt>
                <c:pt idx="2401">
                  <c:v>58.531000000000006</c:v>
                </c:pt>
                <c:pt idx="2402">
                  <c:v>58.564000000000007</c:v>
                </c:pt>
                <c:pt idx="2403">
                  <c:v>58.597999999999999</c:v>
                </c:pt>
                <c:pt idx="2404">
                  <c:v>58.631</c:v>
                </c:pt>
                <c:pt idx="2405">
                  <c:v>58.664000000000001</c:v>
                </c:pt>
                <c:pt idx="2406">
                  <c:v>58.698000000000008</c:v>
                </c:pt>
                <c:pt idx="2407">
                  <c:v>58.730999999999995</c:v>
                </c:pt>
                <c:pt idx="2408">
                  <c:v>58.763999999999996</c:v>
                </c:pt>
                <c:pt idx="2409">
                  <c:v>58.798000000000002</c:v>
                </c:pt>
                <c:pt idx="2410">
                  <c:v>58.831000000000003</c:v>
                </c:pt>
                <c:pt idx="2411">
                  <c:v>58.864000000000004</c:v>
                </c:pt>
                <c:pt idx="2412">
                  <c:v>58.897999999999996</c:v>
                </c:pt>
                <c:pt idx="2413">
                  <c:v>58.930999999999997</c:v>
                </c:pt>
                <c:pt idx="2414">
                  <c:v>58.963999999999999</c:v>
                </c:pt>
                <c:pt idx="2415">
                  <c:v>58.998000000000005</c:v>
                </c:pt>
                <c:pt idx="2416">
                  <c:v>59.031000000000006</c:v>
                </c:pt>
                <c:pt idx="2417">
                  <c:v>59.064000000000007</c:v>
                </c:pt>
                <c:pt idx="2418">
                  <c:v>59.097999999999999</c:v>
                </c:pt>
                <c:pt idx="2419">
                  <c:v>59.131</c:v>
                </c:pt>
                <c:pt idx="2420">
                  <c:v>59.164000000000001</c:v>
                </c:pt>
                <c:pt idx="2421">
                  <c:v>59.198000000000008</c:v>
                </c:pt>
                <c:pt idx="2422">
                  <c:v>59.230999999999995</c:v>
                </c:pt>
                <c:pt idx="2423">
                  <c:v>59.263999999999996</c:v>
                </c:pt>
                <c:pt idx="2424">
                  <c:v>59.298000000000002</c:v>
                </c:pt>
                <c:pt idx="2425">
                  <c:v>59.331000000000003</c:v>
                </c:pt>
                <c:pt idx="2426">
                  <c:v>59.364000000000004</c:v>
                </c:pt>
                <c:pt idx="2427">
                  <c:v>59.397999999999996</c:v>
                </c:pt>
                <c:pt idx="2428">
                  <c:v>59.430999999999997</c:v>
                </c:pt>
                <c:pt idx="2429">
                  <c:v>59.463999999999999</c:v>
                </c:pt>
                <c:pt idx="2430">
                  <c:v>59.498000000000005</c:v>
                </c:pt>
                <c:pt idx="2431">
                  <c:v>59.531000000000006</c:v>
                </c:pt>
                <c:pt idx="2432">
                  <c:v>59.564000000000007</c:v>
                </c:pt>
                <c:pt idx="2433">
                  <c:v>59.597999999999999</c:v>
                </c:pt>
                <c:pt idx="2434">
                  <c:v>59.631</c:v>
                </c:pt>
                <c:pt idx="2435">
                  <c:v>59.664000000000001</c:v>
                </c:pt>
                <c:pt idx="2436">
                  <c:v>59.698000000000008</c:v>
                </c:pt>
                <c:pt idx="2437">
                  <c:v>59.730999999999995</c:v>
                </c:pt>
                <c:pt idx="2438">
                  <c:v>59.763999999999996</c:v>
                </c:pt>
                <c:pt idx="2439">
                  <c:v>59.798000000000002</c:v>
                </c:pt>
                <c:pt idx="2440">
                  <c:v>59.831000000000003</c:v>
                </c:pt>
                <c:pt idx="2441">
                  <c:v>59.864000000000004</c:v>
                </c:pt>
                <c:pt idx="2442">
                  <c:v>59.897999999999996</c:v>
                </c:pt>
                <c:pt idx="2443">
                  <c:v>59.930999999999997</c:v>
                </c:pt>
                <c:pt idx="2444">
                  <c:v>59.963999999999999</c:v>
                </c:pt>
                <c:pt idx="2445">
                  <c:v>59.998000000000005</c:v>
                </c:pt>
                <c:pt idx="2446">
                  <c:v>60.031000000000006</c:v>
                </c:pt>
                <c:pt idx="2447">
                  <c:v>60.064000000000007</c:v>
                </c:pt>
                <c:pt idx="2448">
                  <c:v>60.097999999999999</c:v>
                </c:pt>
                <c:pt idx="2449">
                  <c:v>60.131</c:v>
                </c:pt>
                <c:pt idx="2450">
                  <c:v>60.164000000000001</c:v>
                </c:pt>
                <c:pt idx="2451">
                  <c:v>60.198000000000008</c:v>
                </c:pt>
                <c:pt idx="2452">
                  <c:v>60.230999999999995</c:v>
                </c:pt>
                <c:pt idx="2453">
                  <c:v>60.263999999999996</c:v>
                </c:pt>
                <c:pt idx="2454">
                  <c:v>60.298000000000002</c:v>
                </c:pt>
                <c:pt idx="2455">
                  <c:v>60.331000000000003</c:v>
                </c:pt>
                <c:pt idx="2456">
                  <c:v>60.364000000000004</c:v>
                </c:pt>
                <c:pt idx="2457">
                  <c:v>60.397999999999996</c:v>
                </c:pt>
                <c:pt idx="2458">
                  <c:v>60.430999999999997</c:v>
                </c:pt>
                <c:pt idx="2459">
                  <c:v>60.463999999999999</c:v>
                </c:pt>
                <c:pt idx="2460">
                  <c:v>60.498000000000005</c:v>
                </c:pt>
                <c:pt idx="2461">
                  <c:v>60.531000000000006</c:v>
                </c:pt>
                <c:pt idx="2462">
                  <c:v>60.564000000000007</c:v>
                </c:pt>
                <c:pt idx="2463">
                  <c:v>60.597999999999999</c:v>
                </c:pt>
                <c:pt idx="2464">
                  <c:v>60.631</c:v>
                </c:pt>
                <c:pt idx="2465">
                  <c:v>60.664000000000001</c:v>
                </c:pt>
                <c:pt idx="2466">
                  <c:v>60.698000000000008</c:v>
                </c:pt>
                <c:pt idx="2467">
                  <c:v>60.730999999999995</c:v>
                </c:pt>
                <c:pt idx="2468">
                  <c:v>60.763999999999996</c:v>
                </c:pt>
                <c:pt idx="2469">
                  <c:v>60.798000000000002</c:v>
                </c:pt>
                <c:pt idx="2470">
                  <c:v>60.831000000000003</c:v>
                </c:pt>
                <c:pt idx="2471">
                  <c:v>60.864000000000004</c:v>
                </c:pt>
                <c:pt idx="2472">
                  <c:v>60.897999999999996</c:v>
                </c:pt>
                <c:pt idx="2473">
                  <c:v>60.930999999999997</c:v>
                </c:pt>
                <c:pt idx="2474">
                  <c:v>60.963999999999999</c:v>
                </c:pt>
                <c:pt idx="2475">
                  <c:v>60.998000000000005</c:v>
                </c:pt>
                <c:pt idx="2476">
                  <c:v>61.031000000000006</c:v>
                </c:pt>
                <c:pt idx="2477">
                  <c:v>61.064000000000007</c:v>
                </c:pt>
                <c:pt idx="2478">
                  <c:v>61.097999999999999</c:v>
                </c:pt>
                <c:pt idx="2479">
                  <c:v>61.131</c:v>
                </c:pt>
                <c:pt idx="2480">
                  <c:v>61.164000000000001</c:v>
                </c:pt>
                <c:pt idx="2481">
                  <c:v>61.198000000000008</c:v>
                </c:pt>
                <c:pt idx="2482">
                  <c:v>61.230999999999995</c:v>
                </c:pt>
                <c:pt idx="2483">
                  <c:v>61.263999999999996</c:v>
                </c:pt>
                <c:pt idx="2484">
                  <c:v>61.298000000000002</c:v>
                </c:pt>
                <c:pt idx="2485">
                  <c:v>61.331000000000003</c:v>
                </c:pt>
                <c:pt idx="2486">
                  <c:v>61.364000000000004</c:v>
                </c:pt>
                <c:pt idx="2487">
                  <c:v>61.397999999999996</c:v>
                </c:pt>
                <c:pt idx="2488">
                  <c:v>61.430999999999997</c:v>
                </c:pt>
                <c:pt idx="2489">
                  <c:v>61.463999999999999</c:v>
                </c:pt>
                <c:pt idx="2490">
                  <c:v>61.498000000000005</c:v>
                </c:pt>
                <c:pt idx="2491">
                  <c:v>61.531000000000006</c:v>
                </c:pt>
                <c:pt idx="2492">
                  <c:v>61.564000000000007</c:v>
                </c:pt>
                <c:pt idx="2493">
                  <c:v>61.597999999999999</c:v>
                </c:pt>
                <c:pt idx="2494">
                  <c:v>61.631</c:v>
                </c:pt>
                <c:pt idx="2495">
                  <c:v>61.664000000000001</c:v>
                </c:pt>
                <c:pt idx="2496">
                  <c:v>61.698000000000008</c:v>
                </c:pt>
                <c:pt idx="2497">
                  <c:v>61.730999999999995</c:v>
                </c:pt>
                <c:pt idx="2498">
                  <c:v>61.763999999999996</c:v>
                </c:pt>
                <c:pt idx="2499">
                  <c:v>61.798000000000002</c:v>
                </c:pt>
                <c:pt idx="2500">
                  <c:v>61.831000000000003</c:v>
                </c:pt>
                <c:pt idx="2501">
                  <c:v>61.864000000000004</c:v>
                </c:pt>
                <c:pt idx="2502">
                  <c:v>61.897999999999996</c:v>
                </c:pt>
                <c:pt idx="2503">
                  <c:v>61.930999999999997</c:v>
                </c:pt>
                <c:pt idx="2504">
                  <c:v>61.963999999999999</c:v>
                </c:pt>
                <c:pt idx="2505">
                  <c:v>61.998000000000005</c:v>
                </c:pt>
                <c:pt idx="2506">
                  <c:v>62.031000000000006</c:v>
                </c:pt>
                <c:pt idx="2507">
                  <c:v>62.064000000000007</c:v>
                </c:pt>
                <c:pt idx="2508">
                  <c:v>62.097999999999999</c:v>
                </c:pt>
                <c:pt idx="2509">
                  <c:v>62.131</c:v>
                </c:pt>
                <c:pt idx="2510">
                  <c:v>62.164000000000001</c:v>
                </c:pt>
                <c:pt idx="2511">
                  <c:v>62.198000000000008</c:v>
                </c:pt>
                <c:pt idx="2512">
                  <c:v>62.230999999999995</c:v>
                </c:pt>
                <c:pt idx="2513">
                  <c:v>62.263999999999996</c:v>
                </c:pt>
                <c:pt idx="2514">
                  <c:v>62.298000000000002</c:v>
                </c:pt>
                <c:pt idx="2515">
                  <c:v>62.331000000000003</c:v>
                </c:pt>
                <c:pt idx="2516">
                  <c:v>62.364000000000004</c:v>
                </c:pt>
                <c:pt idx="2517">
                  <c:v>62.397999999999996</c:v>
                </c:pt>
                <c:pt idx="2518">
                  <c:v>62.430999999999997</c:v>
                </c:pt>
                <c:pt idx="2519">
                  <c:v>62.463999999999999</c:v>
                </c:pt>
                <c:pt idx="2520">
                  <c:v>62.498000000000005</c:v>
                </c:pt>
                <c:pt idx="2521">
                  <c:v>62.531000000000006</c:v>
                </c:pt>
                <c:pt idx="2522">
                  <c:v>62.564000000000007</c:v>
                </c:pt>
                <c:pt idx="2523">
                  <c:v>62.597999999999999</c:v>
                </c:pt>
                <c:pt idx="2524">
                  <c:v>62.631</c:v>
                </c:pt>
                <c:pt idx="2525">
                  <c:v>62.664000000000001</c:v>
                </c:pt>
                <c:pt idx="2526">
                  <c:v>62.698000000000008</c:v>
                </c:pt>
                <c:pt idx="2527">
                  <c:v>62.730999999999995</c:v>
                </c:pt>
                <c:pt idx="2528">
                  <c:v>62.763999999999996</c:v>
                </c:pt>
                <c:pt idx="2529">
                  <c:v>62.798000000000002</c:v>
                </c:pt>
                <c:pt idx="2530">
                  <c:v>62.831000000000003</c:v>
                </c:pt>
                <c:pt idx="2531">
                  <c:v>62.864000000000004</c:v>
                </c:pt>
                <c:pt idx="2532">
                  <c:v>62.897999999999996</c:v>
                </c:pt>
                <c:pt idx="2533">
                  <c:v>62.930999999999997</c:v>
                </c:pt>
                <c:pt idx="2534">
                  <c:v>62.963999999999999</c:v>
                </c:pt>
                <c:pt idx="2535">
                  <c:v>62.998000000000005</c:v>
                </c:pt>
                <c:pt idx="2536">
                  <c:v>63.031000000000006</c:v>
                </c:pt>
                <c:pt idx="2537">
                  <c:v>63.064000000000007</c:v>
                </c:pt>
                <c:pt idx="2538">
                  <c:v>63.097999999999999</c:v>
                </c:pt>
                <c:pt idx="2539">
                  <c:v>63.131</c:v>
                </c:pt>
                <c:pt idx="2540">
                  <c:v>63.164000000000001</c:v>
                </c:pt>
                <c:pt idx="2541">
                  <c:v>63.198000000000008</c:v>
                </c:pt>
                <c:pt idx="2542">
                  <c:v>63.230999999999995</c:v>
                </c:pt>
                <c:pt idx="2543">
                  <c:v>63.263999999999996</c:v>
                </c:pt>
                <c:pt idx="2544">
                  <c:v>63.298000000000002</c:v>
                </c:pt>
                <c:pt idx="2545">
                  <c:v>63.331000000000003</c:v>
                </c:pt>
                <c:pt idx="2546">
                  <c:v>63.364000000000004</c:v>
                </c:pt>
                <c:pt idx="2547">
                  <c:v>63.397999999999996</c:v>
                </c:pt>
                <c:pt idx="2548">
                  <c:v>63.430999999999997</c:v>
                </c:pt>
                <c:pt idx="2549">
                  <c:v>63.463999999999999</c:v>
                </c:pt>
                <c:pt idx="2550">
                  <c:v>63.498000000000005</c:v>
                </c:pt>
                <c:pt idx="2551">
                  <c:v>63.531000000000006</c:v>
                </c:pt>
                <c:pt idx="2552">
                  <c:v>63.564000000000007</c:v>
                </c:pt>
                <c:pt idx="2553">
                  <c:v>63.597999999999999</c:v>
                </c:pt>
                <c:pt idx="2554">
                  <c:v>63.631</c:v>
                </c:pt>
                <c:pt idx="2555">
                  <c:v>63.664000000000001</c:v>
                </c:pt>
                <c:pt idx="2556">
                  <c:v>63.698000000000008</c:v>
                </c:pt>
                <c:pt idx="2557">
                  <c:v>63.730999999999995</c:v>
                </c:pt>
                <c:pt idx="2558">
                  <c:v>63.763999999999996</c:v>
                </c:pt>
                <c:pt idx="2559">
                  <c:v>63.798000000000002</c:v>
                </c:pt>
                <c:pt idx="2560">
                  <c:v>63.831000000000003</c:v>
                </c:pt>
                <c:pt idx="2561">
                  <c:v>63.864000000000004</c:v>
                </c:pt>
                <c:pt idx="2562">
                  <c:v>63.897999999999996</c:v>
                </c:pt>
                <c:pt idx="2563">
                  <c:v>63.930999999999997</c:v>
                </c:pt>
                <c:pt idx="2564">
                  <c:v>63.963999999999999</c:v>
                </c:pt>
                <c:pt idx="2565">
                  <c:v>63.998000000000005</c:v>
                </c:pt>
                <c:pt idx="2566">
                  <c:v>64.031000000000006</c:v>
                </c:pt>
                <c:pt idx="2567">
                  <c:v>64.064000000000007</c:v>
                </c:pt>
                <c:pt idx="2568">
                  <c:v>64.097999999999999</c:v>
                </c:pt>
                <c:pt idx="2569">
                  <c:v>64.131</c:v>
                </c:pt>
                <c:pt idx="2570">
                  <c:v>64.164000000000001</c:v>
                </c:pt>
                <c:pt idx="2571">
                  <c:v>64.198000000000008</c:v>
                </c:pt>
                <c:pt idx="2572">
                  <c:v>64.230999999999995</c:v>
                </c:pt>
                <c:pt idx="2573">
                  <c:v>64.263999999999996</c:v>
                </c:pt>
                <c:pt idx="2574">
                  <c:v>64.298000000000002</c:v>
                </c:pt>
                <c:pt idx="2575">
                  <c:v>64.331000000000003</c:v>
                </c:pt>
                <c:pt idx="2576">
                  <c:v>64.364000000000004</c:v>
                </c:pt>
                <c:pt idx="2577">
                  <c:v>64.397999999999996</c:v>
                </c:pt>
                <c:pt idx="2578">
                  <c:v>64.430999999999997</c:v>
                </c:pt>
                <c:pt idx="2579">
                  <c:v>64.463999999999999</c:v>
                </c:pt>
                <c:pt idx="2580">
                  <c:v>64.498000000000005</c:v>
                </c:pt>
                <c:pt idx="2581">
                  <c:v>64.531000000000006</c:v>
                </c:pt>
                <c:pt idx="2582">
                  <c:v>64.564000000000007</c:v>
                </c:pt>
                <c:pt idx="2583">
                  <c:v>64.597999999999999</c:v>
                </c:pt>
                <c:pt idx="2584">
                  <c:v>64.631</c:v>
                </c:pt>
                <c:pt idx="2585">
                  <c:v>64.664000000000001</c:v>
                </c:pt>
                <c:pt idx="2586">
                  <c:v>64.698000000000008</c:v>
                </c:pt>
                <c:pt idx="2587">
                  <c:v>64.730999999999995</c:v>
                </c:pt>
                <c:pt idx="2588">
                  <c:v>64.763999999999996</c:v>
                </c:pt>
                <c:pt idx="2589">
                  <c:v>64.798000000000002</c:v>
                </c:pt>
                <c:pt idx="2590">
                  <c:v>64.831000000000003</c:v>
                </c:pt>
                <c:pt idx="2591">
                  <c:v>64.864000000000004</c:v>
                </c:pt>
                <c:pt idx="2592">
                  <c:v>64.897999999999996</c:v>
                </c:pt>
                <c:pt idx="2593">
                  <c:v>64.930999999999997</c:v>
                </c:pt>
                <c:pt idx="2594">
                  <c:v>64.963999999999999</c:v>
                </c:pt>
                <c:pt idx="2595">
                  <c:v>64.998000000000005</c:v>
                </c:pt>
                <c:pt idx="2596">
                  <c:v>65.031000000000006</c:v>
                </c:pt>
                <c:pt idx="2597">
                  <c:v>65.064000000000007</c:v>
                </c:pt>
                <c:pt idx="2598">
                  <c:v>65.096999999999994</c:v>
                </c:pt>
                <c:pt idx="2599">
                  <c:v>65.131</c:v>
                </c:pt>
                <c:pt idx="2600">
                  <c:v>65.164000000000001</c:v>
                </c:pt>
                <c:pt idx="2601">
                  <c:v>65.197000000000003</c:v>
                </c:pt>
                <c:pt idx="2602">
                  <c:v>65.230999999999995</c:v>
                </c:pt>
                <c:pt idx="2603">
                  <c:v>65.263999999999996</c:v>
                </c:pt>
                <c:pt idx="2604">
                  <c:v>65.296999999999997</c:v>
                </c:pt>
                <c:pt idx="2605">
                  <c:v>65.331000000000003</c:v>
                </c:pt>
                <c:pt idx="2606">
                  <c:v>65.364000000000004</c:v>
                </c:pt>
                <c:pt idx="2607">
                  <c:v>65.397000000000006</c:v>
                </c:pt>
                <c:pt idx="2608">
                  <c:v>65.430999999999997</c:v>
                </c:pt>
                <c:pt idx="2609">
                  <c:v>65.463999999999999</c:v>
                </c:pt>
                <c:pt idx="2610">
                  <c:v>65.497</c:v>
                </c:pt>
                <c:pt idx="2611">
                  <c:v>65.531000000000006</c:v>
                </c:pt>
                <c:pt idx="2612">
                  <c:v>65.564000000000007</c:v>
                </c:pt>
                <c:pt idx="2613">
                  <c:v>65.596999999999994</c:v>
                </c:pt>
                <c:pt idx="2614">
                  <c:v>65.631</c:v>
                </c:pt>
                <c:pt idx="2615">
                  <c:v>65.664000000000001</c:v>
                </c:pt>
                <c:pt idx="2616">
                  <c:v>65.697000000000003</c:v>
                </c:pt>
                <c:pt idx="2617">
                  <c:v>65.730999999999995</c:v>
                </c:pt>
                <c:pt idx="2618">
                  <c:v>65.763999999999996</c:v>
                </c:pt>
                <c:pt idx="2619">
                  <c:v>65.796999999999997</c:v>
                </c:pt>
                <c:pt idx="2620">
                  <c:v>65.831000000000003</c:v>
                </c:pt>
                <c:pt idx="2621">
                  <c:v>65.864000000000004</c:v>
                </c:pt>
                <c:pt idx="2622">
                  <c:v>65.897000000000006</c:v>
                </c:pt>
                <c:pt idx="2623">
                  <c:v>65.930999999999997</c:v>
                </c:pt>
                <c:pt idx="2624">
                  <c:v>65.963999999999999</c:v>
                </c:pt>
                <c:pt idx="2625">
                  <c:v>65.997</c:v>
                </c:pt>
                <c:pt idx="2626">
                  <c:v>66.031000000000006</c:v>
                </c:pt>
                <c:pt idx="2627">
                  <c:v>66.064000000000007</c:v>
                </c:pt>
                <c:pt idx="2628">
                  <c:v>66.096999999999994</c:v>
                </c:pt>
                <c:pt idx="2629">
                  <c:v>66.131</c:v>
                </c:pt>
                <c:pt idx="2630">
                  <c:v>66.164000000000001</c:v>
                </c:pt>
                <c:pt idx="2631">
                  <c:v>66.197000000000003</c:v>
                </c:pt>
                <c:pt idx="2632">
                  <c:v>66.230999999999995</c:v>
                </c:pt>
                <c:pt idx="2633">
                  <c:v>66.263999999999996</c:v>
                </c:pt>
                <c:pt idx="2634">
                  <c:v>66.296999999999997</c:v>
                </c:pt>
                <c:pt idx="2635">
                  <c:v>66.331000000000003</c:v>
                </c:pt>
                <c:pt idx="2636">
                  <c:v>66.364000000000004</c:v>
                </c:pt>
                <c:pt idx="2637">
                  <c:v>66.397000000000006</c:v>
                </c:pt>
                <c:pt idx="2638">
                  <c:v>66.430999999999997</c:v>
                </c:pt>
                <c:pt idx="2639">
                  <c:v>66.463999999999999</c:v>
                </c:pt>
                <c:pt idx="2640">
                  <c:v>66.497</c:v>
                </c:pt>
                <c:pt idx="2641">
                  <c:v>66.531000000000006</c:v>
                </c:pt>
                <c:pt idx="2642">
                  <c:v>66.564000000000007</c:v>
                </c:pt>
                <c:pt idx="2643">
                  <c:v>66.596999999999994</c:v>
                </c:pt>
                <c:pt idx="2644">
                  <c:v>66.631</c:v>
                </c:pt>
                <c:pt idx="2645">
                  <c:v>66.664000000000001</c:v>
                </c:pt>
                <c:pt idx="2646">
                  <c:v>66.697000000000003</c:v>
                </c:pt>
                <c:pt idx="2647">
                  <c:v>66.730999999999995</c:v>
                </c:pt>
                <c:pt idx="2648">
                  <c:v>66.763999999999996</c:v>
                </c:pt>
                <c:pt idx="2649">
                  <c:v>66.796999999999997</c:v>
                </c:pt>
                <c:pt idx="2650">
                  <c:v>66.831000000000003</c:v>
                </c:pt>
                <c:pt idx="2651">
                  <c:v>66.864000000000004</c:v>
                </c:pt>
                <c:pt idx="2652">
                  <c:v>66.897000000000006</c:v>
                </c:pt>
                <c:pt idx="2653">
                  <c:v>66.930999999999997</c:v>
                </c:pt>
                <c:pt idx="2654">
                  <c:v>66.963999999999999</c:v>
                </c:pt>
                <c:pt idx="2655">
                  <c:v>66.997</c:v>
                </c:pt>
                <c:pt idx="2656">
                  <c:v>67.031000000000006</c:v>
                </c:pt>
                <c:pt idx="2657">
                  <c:v>67.064000000000007</c:v>
                </c:pt>
                <c:pt idx="2658">
                  <c:v>67.096999999999994</c:v>
                </c:pt>
                <c:pt idx="2659">
                  <c:v>67.131</c:v>
                </c:pt>
                <c:pt idx="2660">
                  <c:v>67.164000000000001</c:v>
                </c:pt>
                <c:pt idx="2661">
                  <c:v>67.197000000000003</c:v>
                </c:pt>
                <c:pt idx="2662">
                  <c:v>67.230999999999995</c:v>
                </c:pt>
                <c:pt idx="2663">
                  <c:v>67.263999999999996</c:v>
                </c:pt>
                <c:pt idx="2664">
                  <c:v>67.296999999999997</c:v>
                </c:pt>
                <c:pt idx="2665">
                  <c:v>67.331000000000003</c:v>
                </c:pt>
                <c:pt idx="2666">
                  <c:v>67.364000000000004</c:v>
                </c:pt>
                <c:pt idx="2667">
                  <c:v>67.397000000000006</c:v>
                </c:pt>
                <c:pt idx="2668">
                  <c:v>67.430999999999997</c:v>
                </c:pt>
                <c:pt idx="2669">
                  <c:v>67.463999999999999</c:v>
                </c:pt>
                <c:pt idx="2670">
                  <c:v>67.497</c:v>
                </c:pt>
                <c:pt idx="2671">
                  <c:v>67.531000000000006</c:v>
                </c:pt>
                <c:pt idx="2672">
                  <c:v>67.564000000000007</c:v>
                </c:pt>
                <c:pt idx="2673">
                  <c:v>67.596999999999994</c:v>
                </c:pt>
                <c:pt idx="2674">
                  <c:v>67.631</c:v>
                </c:pt>
                <c:pt idx="2675">
                  <c:v>67.664000000000001</c:v>
                </c:pt>
                <c:pt idx="2676">
                  <c:v>67.697000000000003</c:v>
                </c:pt>
                <c:pt idx="2677">
                  <c:v>67.730999999999995</c:v>
                </c:pt>
                <c:pt idx="2678">
                  <c:v>67.763999999999996</c:v>
                </c:pt>
                <c:pt idx="2679">
                  <c:v>67.796999999999997</c:v>
                </c:pt>
                <c:pt idx="2680">
                  <c:v>67.831000000000003</c:v>
                </c:pt>
                <c:pt idx="2681">
                  <c:v>67.864000000000004</c:v>
                </c:pt>
                <c:pt idx="2682">
                  <c:v>67.897000000000006</c:v>
                </c:pt>
                <c:pt idx="2683">
                  <c:v>67.930999999999997</c:v>
                </c:pt>
                <c:pt idx="2684">
                  <c:v>67.963999999999999</c:v>
                </c:pt>
                <c:pt idx="2685">
                  <c:v>67.997</c:v>
                </c:pt>
                <c:pt idx="2686">
                  <c:v>68.031000000000006</c:v>
                </c:pt>
                <c:pt idx="2687">
                  <c:v>68.064000000000007</c:v>
                </c:pt>
                <c:pt idx="2688">
                  <c:v>68.096999999999994</c:v>
                </c:pt>
                <c:pt idx="2689">
                  <c:v>68.131</c:v>
                </c:pt>
                <c:pt idx="2690">
                  <c:v>68.164000000000001</c:v>
                </c:pt>
                <c:pt idx="2691">
                  <c:v>68.197000000000003</c:v>
                </c:pt>
                <c:pt idx="2692">
                  <c:v>68.230999999999995</c:v>
                </c:pt>
                <c:pt idx="2693">
                  <c:v>68.263999999999996</c:v>
                </c:pt>
                <c:pt idx="2694">
                  <c:v>68.296999999999997</c:v>
                </c:pt>
                <c:pt idx="2695">
                  <c:v>68.331000000000003</c:v>
                </c:pt>
                <c:pt idx="2696">
                  <c:v>68.364000000000004</c:v>
                </c:pt>
                <c:pt idx="2697">
                  <c:v>68.397000000000006</c:v>
                </c:pt>
                <c:pt idx="2698">
                  <c:v>68.430999999999997</c:v>
                </c:pt>
                <c:pt idx="2699">
                  <c:v>68.463999999999999</c:v>
                </c:pt>
                <c:pt idx="2700">
                  <c:v>68.497</c:v>
                </c:pt>
                <c:pt idx="2701">
                  <c:v>68.531000000000006</c:v>
                </c:pt>
                <c:pt idx="2702">
                  <c:v>68.564000000000007</c:v>
                </c:pt>
                <c:pt idx="2703">
                  <c:v>68.596999999999994</c:v>
                </c:pt>
                <c:pt idx="2704">
                  <c:v>68.631</c:v>
                </c:pt>
                <c:pt idx="2705">
                  <c:v>68.664000000000001</c:v>
                </c:pt>
                <c:pt idx="2706">
                  <c:v>68.697000000000003</c:v>
                </c:pt>
                <c:pt idx="2707">
                  <c:v>68.730999999999995</c:v>
                </c:pt>
                <c:pt idx="2708">
                  <c:v>68.763999999999996</c:v>
                </c:pt>
                <c:pt idx="2709">
                  <c:v>68.796999999999997</c:v>
                </c:pt>
                <c:pt idx="2710">
                  <c:v>68.831000000000003</c:v>
                </c:pt>
                <c:pt idx="2711">
                  <c:v>68.864000000000004</c:v>
                </c:pt>
                <c:pt idx="2712">
                  <c:v>68.897000000000006</c:v>
                </c:pt>
                <c:pt idx="2713">
                  <c:v>68.930999999999997</c:v>
                </c:pt>
                <c:pt idx="2714">
                  <c:v>68.963999999999999</c:v>
                </c:pt>
                <c:pt idx="2715">
                  <c:v>68.997</c:v>
                </c:pt>
                <c:pt idx="2716">
                  <c:v>69.031000000000006</c:v>
                </c:pt>
                <c:pt idx="2717">
                  <c:v>69.064000000000007</c:v>
                </c:pt>
                <c:pt idx="2718">
                  <c:v>69.096999999999994</c:v>
                </c:pt>
                <c:pt idx="2719">
                  <c:v>69.131</c:v>
                </c:pt>
                <c:pt idx="2720">
                  <c:v>69.164000000000001</c:v>
                </c:pt>
                <c:pt idx="2721">
                  <c:v>69.197000000000003</c:v>
                </c:pt>
                <c:pt idx="2722">
                  <c:v>69.230999999999995</c:v>
                </c:pt>
                <c:pt idx="2723">
                  <c:v>69.263999999999996</c:v>
                </c:pt>
                <c:pt idx="2724">
                  <c:v>69.296999999999997</c:v>
                </c:pt>
                <c:pt idx="2725">
                  <c:v>69.331000000000003</c:v>
                </c:pt>
                <c:pt idx="2726">
                  <c:v>69.364000000000004</c:v>
                </c:pt>
                <c:pt idx="2727">
                  <c:v>69.397000000000006</c:v>
                </c:pt>
                <c:pt idx="2728">
                  <c:v>69.430999999999997</c:v>
                </c:pt>
                <c:pt idx="2729">
                  <c:v>69.463999999999999</c:v>
                </c:pt>
                <c:pt idx="2730">
                  <c:v>69.497</c:v>
                </c:pt>
                <c:pt idx="2731">
                  <c:v>69.531000000000006</c:v>
                </c:pt>
                <c:pt idx="2732">
                  <c:v>69.564000000000007</c:v>
                </c:pt>
                <c:pt idx="2733">
                  <c:v>69.596999999999994</c:v>
                </c:pt>
                <c:pt idx="2734">
                  <c:v>69.631</c:v>
                </c:pt>
                <c:pt idx="2735">
                  <c:v>69.664000000000001</c:v>
                </c:pt>
                <c:pt idx="2736">
                  <c:v>69.697000000000003</c:v>
                </c:pt>
                <c:pt idx="2737">
                  <c:v>69.730999999999995</c:v>
                </c:pt>
                <c:pt idx="2738">
                  <c:v>69.763999999999996</c:v>
                </c:pt>
                <c:pt idx="2739">
                  <c:v>69.796999999999997</c:v>
                </c:pt>
                <c:pt idx="2740">
                  <c:v>69.831000000000003</c:v>
                </c:pt>
                <c:pt idx="2741">
                  <c:v>69.864000000000004</c:v>
                </c:pt>
                <c:pt idx="2742">
                  <c:v>69.897000000000006</c:v>
                </c:pt>
                <c:pt idx="2743">
                  <c:v>69.930999999999997</c:v>
                </c:pt>
                <c:pt idx="2744">
                  <c:v>69.963999999999999</c:v>
                </c:pt>
                <c:pt idx="2745">
                  <c:v>69.997</c:v>
                </c:pt>
                <c:pt idx="2746">
                  <c:v>70.031000000000006</c:v>
                </c:pt>
                <c:pt idx="2747">
                  <c:v>70.064000000000007</c:v>
                </c:pt>
                <c:pt idx="2748">
                  <c:v>70.096999999999994</c:v>
                </c:pt>
                <c:pt idx="2749">
                  <c:v>70.131</c:v>
                </c:pt>
                <c:pt idx="2750">
                  <c:v>70.164000000000001</c:v>
                </c:pt>
                <c:pt idx="2751">
                  <c:v>70.197000000000003</c:v>
                </c:pt>
                <c:pt idx="2752">
                  <c:v>70.230999999999995</c:v>
                </c:pt>
                <c:pt idx="2753">
                  <c:v>70.263999999999996</c:v>
                </c:pt>
                <c:pt idx="2754">
                  <c:v>70.296999999999997</c:v>
                </c:pt>
                <c:pt idx="2755">
                  <c:v>70.331000000000003</c:v>
                </c:pt>
                <c:pt idx="2756">
                  <c:v>70.364000000000004</c:v>
                </c:pt>
                <c:pt idx="2757">
                  <c:v>70.397000000000006</c:v>
                </c:pt>
                <c:pt idx="2758">
                  <c:v>70.430999999999997</c:v>
                </c:pt>
                <c:pt idx="2759">
                  <c:v>70.463999999999999</c:v>
                </c:pt>
                <c:pt idx="2760">
                  <c:v>70.497</c:v>
                </c:pt>
                <c:pt idx="2761">
                  <c:v>70.531000000000006</c:v>
                </c:pt>
                <c:pt idx="2762">
                  <c:v>70.564000000000007</c:v>
                </c:pt>
                <c:pt idx="2763">
                  <c:v>70.596999999999994</c:v>
                </c:pt>
                <c:pt idx="2764">
                  <c:v>70.631</c:v>
                </c:pt>
                <c:pt idx="2765">
                  <c:v>70.664000000000001</c:v>
                </c:pt>
                <c:pt idx="2766">
                  <c:v>70.697000000000003</c:v>
                </c:pt>
                <c:pt idx="2767">
                  <c:v>70.730999999999995</c:v>
                </c:pt>
                <c:pt idx="2768">
                  <c:v>70.763999999999996</c:v>
                </c:pt>
                <c:pt idx="2769">
                  <c:v>70.796999999999997</c:v>
                </c:pt>
                <c:pt idx="2770">
                  <c:v>70.831000000000003</c:v>
                </c:pt>
                <c:pt idx="2771">
                  <c:v>70.864000000000004</c:v>
                </c:pt>
                <c:pt idx="2772">
                  <c:v>70.897000000000006</c:v>
                </c:pt>
                <c:pt idx="2773">
                  <c:v>70.930999999999997</c:v>
                </c:pt>
                <c:pt idx="2774">
                  <c:v>70.963999999999999</c:v>
                </c:pt>
                <c:pt idx="2775">
                  <c:v>70.997</c:v>
                </c:pt>
                <c:pt idx="2776">
                  <c:v>71.031000000000006</c:v>
                </c:pt>
                <c:pt idx="2777">
                  <c:v>71.064000000000007</c:v>
                </c:pt>
                <c:pt idx="2778">
                  <c:v>71.096999999999994</c:v>
                </c:pt>
                <c:pt idx="2779">
                  <c:v>71.131</c:v>
                </c:pt>
                <c:pt idx="2780">
                  <c:v>71.164000000000001</c:v>
                </c:pt>
                <c:pt idx="2781">
                  <c:v>71.197000000000003</c:v>
                </c:pt>
                <c:pt idx="2782">
                  <c:v>71.230999999999995</c:v>
                </c:pt>
                <c:pt idx="2783">
                  <c:v>71.263999999999996</c:v>
                </c:pt>
                <c:pt idx="2784">
                  <c:v>71.296999999999997</c:v>
                </c:pt>
                <c:pt idx="2785">
                  <c:v>71.331000000000003</c:v>
                </c:pt>
                <c:pt idx="2786">
                  <c:v>71.364000000000004</c:v>
                </c:pt>
                <c:pt idx="2787">
                  <c:v>71.397000000000006</c:v>
                </c:pt>
                <c:pt idx="2788">
                  <c:v>71.430999999999997</c:v>
                </c:pt>
                <c:pt idx="2789">
                  <c:v>71.463999999999999</c:v>
                </c:pt>
                <c:pt idx="2790">
                  <c:v>71.497</c:v>
                </c:pt>
                <c:pt idx="2791">
                  <c:v>71.531000000000006</c:v>
                </c:pt>
                <c:pt idx="2792">
                  <c:v>71.564000000000007</c:v>
                </c:pt>
                <c:pt idx="2793">
                  <c:v>71.596999999999994</c:v>
                </c:pt>
                <c:pt idx="2794">
                  <c:v>71.631</c:v>
                </c:pt>
                <c:pt idx="2795">
                  <c:v>71.664000000000001</c:v>
                </c:pt>
                <c:pt idx="2796">
                  <c:v>71.697000000000003</c:v>
                </c:pt>
                <c:pt idx="2797">
                  <c:v>71.730999999999995</c:v>
                </c:pt>
                <c:pt idx="2798">
                  <c:v>71.763999999999996</c:v>
                </c:pt>
                <c:pt idx="2799">
                  <c:v>71.796999999999997</c:v>
                </c:pt>
                <c:pt idx="2800">
                  <c:v>71.831000000000003</c:v>
                </c:pt>
                <c:pt idx="2801">
                  <c:v>71.864000000000004</c:v>
                </c:pt>
                <c:pt idx="2802">
                  <c:v>71.897000000000006</c:v>
                </c:pt>
                <c:pt idx="2803">
                  <c:v>71.930999999999997</c:v>
                </c:pt>
                <c:pt idx="2804">
                  <c:v>71.963999999999999</c:v>
                </c:pt>
                <c:pt idx="2805">
                  <c:v>71.997</c:v>
                </c:pt>
                <c:pt idx="2806">
                  <c:v>72.031000000000006</c:v>
                </c:pt>
                <c:pt idx="2807">
                  <c:v>72.064000000000007</c:v>
                </c:pt>
                <c:pt idx="2808">
                  <c:v>72.096999999999994</c:v>
                </c:pt>
                <c:pt idx="2809">
                  <c:v>72.13</c:v>
                </c:pt>
                <c:pt idx="2810">
                  <c:v>72.164000000000001</c:v>
                </c:pt>
                <c:pt idx="2811">
                  <c:v>72.197000000000003</c:v>
                </c:pt>
                <c:pt idx="2812">
                  <c:v>72.23</c:v>
                </c:pt>
                <c:pt idx="2813">
                  <c:v>72.263999999999996</c:v>
                </c:pt>
                <c:pt idx="2814">
                  <c:v>72.296999999999997</c:v>
                </c:pt>
                <c:pt idx="2815">
                  <c:v>72.33</c:v>
                </c:pt>
                <c:pt idx="2816">
                  <c:v>72.364000000000004</c:v>
                </c:pt>
                <c:pt idx="2817">
                  <c:v>72.397000000000006</c:v>
                </c:pt>
                <c:pt idx="2818">
                  <c:v>72.430000000000007</c:v>
                </c:pt>
                <c:pt idx="2819">
                  <c:v>72.463999999999999</c:v>
                </c:pt>
                <c:pt idx="2820">
                  <c:v>72.497</c:v>
                </c:pt>
                <c:pt idx="2821">
                  <c:v>72.53</c:v>
                </c:pt>
                <c:pt idx="2822">
                  <c:v>72.564000000000007</c:v>
                </c:pt>
                <c:pt idx="2823">
                  <c:v>72.596999999999994</c:v>
                </c:pt>
                <c:pt idx="2824">
                  <c:v>72.63</c:v>
                </c:pt>
                <c:pt idx="2825">
                  <c:v>72.664000000000001</c:v>
                </c:pt>
                <c:pt idx="2826">
                  <c:v>72.697000000000003</c:v>
                </c:pt>
                <c:pt idx="2827">
                  <c:v>72.73</c:v>
                </c:pt>
                <c:pt idx="2828">
                  <c:v>72.763999999999996</c:v>
                </c:pt>
                <c:pt idx="2829">
                  <c:v>72.796999999999997</c:v>
                </c:pt>
                <c:pt idx="2830">
                  <c:v>72.83</c:v>
                </c:pt>
                <c:pt idx="2831">
                  <c:v>72.864000000000004</c:v>
                </c:pt>
                <c:pt idx="2832">
                  <c:v>72.897000000000006</c:v>
                </c:pt>
                <c:pt idx="2833">
                  <c:v>72.930000000000007</c:v>
                </c:pt>
                <c:pt idx="2834">
                  <c:v>72.963999999999999</c:v>
                </c:pt>
                <c:pt idx="2835">
                  <c:v>72.997</c:v>
                </c:pt>
                <c:pt idx="2836">
                  <c:v>73.03</c:v>
                </c:pt>
                <c:pt idx="2837">
                  <c:v>73.064000000000007</c:v>
                </c:pt>
                <c:pt idx="2838">
                  <c:v>73.096999999999994</c:v>
                </c:pt>
                <c:pt idx="2839">
                  <c:v>73.13</c:v>
                </c:pt>
                <c:pt idx="2840">
                  <c:v>73.164000000000001</c:v>
                </c:pt>
                <c:pt idx="2841">
                  <c:v>73.197000000000003</c:v>
                </c:pt>
                <c:pt idx="2842">
                  <c:v>73.23</c:v>
                </c:pt>
                <c:pt idx="2843">
                  <c:v>73.263999999999996</c:v>
                </c:pt>
                <c:pt idx="2844">
                  <c:v>73.296999999999997</c:v>
                </c:pt>
                <c:pt idx="2845">
                  <c:v>73.33</c:v>
                </c:pt>
                <c:pt idx="2846">
                  <c:v>73.364000000000004</c:v>
                </c:pt>
                <c:pt idx="2847">
                  <c:v>73.397000000000006</c:v>
                </c:pt>
                <c:pt idx="2848">
                  <c:v>73.430000000000007</c:v>
                </c:pt>
                <c:pt idx="2849">
                  <c:v>73.463999999999999</c:v>
                </c:pt>
                <c:pt idx="2850">
                  <c:v>73.497</c:v>
                </c:pt>
                <c:pt idx="2851">
                  <c:v>73.53</c:v>
                </c:pt>
                <c:pt idx="2852">
                  <c:v>73.564000000000007</c:v>
                </c:pt>
                <c:pt idx="2853">
                  <c:v>73.596999999999994</c:v>
                </c:pt>
                <c:pt idx="2854">
                  <c:v>73.63</c:v>
                </c:pt>
                <c:pt idx="2855">
                  <c:v>73.664000000000001</c:v>
                </c:pt>
                <c:pt idx="2856">
                  <c:v>73.697000000000003</c:v>
                </c:pt>
                <c:pt idx="2857">
                  <c:v>73.73</c:v>
                </c:pt>
                <c:pt idx="2858">
                  <c:v>73.763999999999996</c:v>
                </c:pt>
                <c:pt idx="2859">
                  <c:v>73.796999999999997</c:v>
                </c:pt>
                <c:pt idx="2860">
                  <c:v>73.83</c:v>
                </c:pt>
                <c:pt idx="2861">
                  <c:v>73.864000000000004</c:v>
                </c:pt>
                <c:pt idx="2862">
                  <c:v>73.897000000000006</c:v>
                </c:pt>
                <c:pt idx="2863">
                  <c:v>73.930000000000007</c:v>
                </c:pt>
                <c:pt idx="2864">
                  <c:v>73.963999999999999</c:v>
                </c:pt>
                <c:pt idx="2865">
                  <c:v>73.997</c:v>
                </c:pt>
                <c:pt idx="2866">
                  <c:v>74.03</c:v>
                </c:pt>
                <c:pt idx="2867">
                  <c:v>74.064000000000007</c:v>
                </c:pt>
                <c:pt idx="2868">
                  <c:v>74.096999999999994</c:v>
                </c:pt>
                <c:pt idx="2869">
                  <c:v>74.13</c:v>
                </c:pt>
                <c:pt idx="2870">
                  <c:v>74.164000000000001</c:v>
                </c:pt>
                <c:pt idx="2871">
                  <c:v>74.197000000000003</c:v>
                </c:pt>
                <c:pt idx="2872">
                  <c:v>74.23</c:v>
                </c:pt>
                <c:pt idx="2873">
                  <c:v>74.263999999999996</c:v>
                </c:pt>
                <c:pt idx="2874">
                  <c:v>74.296999999999997</c:v>
                </c:pt>
                <c:pt idx="2875">
                  <c:v>74.33</c:v>
                </c:pt>
                <c:pt idx="2876">
                  <c:v>74.364000000000004</c:v>
                </c:pt>
                <c:pt idx="2877">
                  <c:v>74.397000000000006</c:v>
                </c:pt>
                <c:pt idx="2878">
                  <c:v>74.430000000000007</c:v>
                </c:pt>
                <c:pt idx="2879">
                  <c:v>74.463999999999999</c:v>
                </c:pt>
                <c:pt idx="2880">
                  <c:v>74.497</c:v>
                </c:pt>
                <c:pt idx="2881">
                  <c:v>74.53</c:v>
                </c:pt>
                <c:pt idx="2882">
                  <c:v>74.564000000000007</c:v>
                </c:pt>
                <c:pt idx="2883">
                  <c:v>74.596999999999994</c:v>
                </c:pt>
                <c:pt idx="2884">
                  <c:v>74.63</c:v>
                </c:pt>
                <c:pt idx="2885">
                  <c:v>74.664000000000001</c:v>
                </c:pt>
                <c:pt idx="2886">
                  <c:v>74.697000000000003</c:v>
                </c:pt>
                <c:pt idx="2887">
                  <c:v>74.73</c:v>
                </c:pt>
                <c:pt idx="2888">
                  <c:v>74.763999999999996</c:v>
                </c:pt>
                <c:pt idx="2889">
                  <c:v>74.796999999999997</c:v>
                </c:pt>
                <c:pt idx="2890">
                  <c:v>74.83</c:v>
                </c:pt>
                <c:pt idx="2891">
                  <c:v>74.864000000000004</c:v>
                </c:pt>
                <c:pt idx="2892">
                  <c:v>74.897000000000006</c:v>
                </c:pt>
                <c:pt idx="2893">
                  <c:v>74.930000000000007</c:v>
                </c:pt>
                <c:pt idx="2894">
                  <c:v>74.963999999999999</c:v>
                </c:pt>
                <c:pt idx="2895">
                  <c:v>74.997</c:v>
                </c:pt>
                <c:pt idx="2896">
                  <c:v>75.03</c:v>
                </c:pt>
                <c:pt idx="2897">
                  <c:v>75.064000000000007</c:v>
                </c:pt>
                <c:pt idx="2898">
                  <c:v>75.096999999999994</c:v>
                </c:pt>
                <c:pt idx="2899">
                  <c:v>75.13</c:v>
                </c:pt>
                <c:pt idx="2900">
                  <c:v>75.164000000000001</c:v>
                </c:pt>
                <c:pt idx="2901">
                  <c:v>75.197000000000003</c:v>
                </c:pt>
                <c:pt idx="2902">
                  <c:v>75.23</c:v>
                </c:pt>
                <c:pt idx="2903">
                  <c:v>75.263999999999996</c:v>
                </c:pt>
                <c:pt idx="2904">
                  <c:v>75.296999999999997</c:v>
                </c:pt>
                <c:pt idx="2905">
                  <c:v>75.33</c:v>
                </c:pt>
                <c:pt idx="2906">
                  <c:v>75.364000000000004</c:v>
                </c:pt>
                <c:pt idx="2907">
                  <c:v>75.397000000000006</c:v>
                </c:pt>
                <c:pt idx="2908">
                  <c:v>75.430000000000007</c:v>
                </c:pt>
                <c:pt idx="2909">
                  <c:v>75.463999999999999</c:v>
                </c:pt>
                <c:pt idx="2910">
                  <c:v>75.497</c:v>
                </c:pt>
                <c:pt idx="2911">
                  <c:v>75.53</c:v>
                </c:pt>
                <c:pt idx="2912">
                  <c:v>75.564000000000007</c:v>
                </c:pt>
                <c:pt idx="2913">
                  <c:v>75.596999999999994</c:v>
                </c:pt>
                <c:pt idx="2914">
                  <c:v>75.63</c:v>
                </c:pt>
                <c:pt idx="2915">
                  <c:v>75.664000000000001</c:v>
                </c:pt>
                <c:pt idx="2916">
                  <c:v>75.697000000000003</c:v>
                </c:pt>
                <c:pt idx="2917">
                  <c:v>75.73</c:v>
                </c:pt>
                <c:pt idx="2918">
                  <c:v>75.763999999999996</c:v>
                </c:pt>
                <c:pt idx="2919">
                  <c:v>75.796999999999997</c:v>
                </c:pt>
                <c:pt idx="2920">
                  <c:v>75.83</c:v>
                </c:pt>
                <c:pt idx="2921">
                  <c:v>75.864000000000004</c:v>
                </c:pt>
                <c:pt idx="2922">
                  <c:v>75.897000000000006</c:v>
                </c:pt>
                <c:pt idx="2923">
                  <c:v>75.930000000000007</c:v>
                </c:pt>
                <c:pt idx="2924">
                  <c:v>75.963999999999999</c:v>
                </c:pt>
                <c:pt idx="2925">
                  <c:v>75.997</c:v>
                </c:pt>
                <c:pt idx="2926">
                  <c:v>76.03</c:v>
                </c:pt>
                <c:pt idx="2927">
                  <c:v>76.064000000000007</c:v>
                </c:pt>
                <c:pt idx="2928">
                  <c:v>76.096999999999994</c:v>
                </c:pt>
                <c:pt idx="2929">
                  <c:v>76.13</c:v>
                </c:pt>
                <c:pt idx="2930">
                  <c:v>76.164000000000001</c:v>
                </c:pt>
                <c:pt idx="2931">
                  <c:v>76.197000000000003</c:v>
                </c:pt>
                <c:pt idx="2932">
                  <c:v>76.23</c:v>
                </c:pt>
                <c:pt idx="2933">
                  <c:v>76.263999999999996</c:v>
                </c:pt>
                <c:pt idx="2934">
                  <c:v>76.296999999999997</c:v>
                </c:pt>
                <c:pt idx="2935">
                  <c:v>76.33</c:v>
                </c:pt>
                <c:pt idx="2936">
                  <c:v>76.364000000000004</c:v>
                </c:pt>
                <c:pt idx="2937">
                  <c:v>76.397000000000006</c:v>
                </c:pt>
                <c:pt idx="2938">
                  <c:v>76.430000000000007</c:v>
                </c:pt>
                <c:pt idx="2939">
                  <c:v>76.486999999999995</c:v>
                </c:pt>
                <c:pt idx="2940">
                  <c:v>76.497</c:v>
                </c:pt>
                <c:pt idx="2941">
                  <c:v>76.53</c:v>
                </c:pt>
                <c:pt idx="2942">
                  <c:v>76.564000000000007</c:v>
                </c:pt>
                <c:pt idx="2943">
                  <c:v>76.596999999999994</c:v>
                </c:pt>
                <c:pt idx="2944">
                  <c:v>76.63</c:v>
                </c:pt>
                <c:pt idx="2945">
                  <c:v>76.664000000000001</c:v>
                </c:pt>
                <c:pt idx="2946">
                  <c:v>76.697000000000003</c:v>
                </c:pt>
                <c:pt idx="2947">
                  <c:v>76.73</c:v>
                </c:pt>
                <c:pt idx="2948">
                  <c:v>76.763999999999996</c:v>
                </c:pt>
                <c:pt idx="2949">
                  <c:v>76.796999999999997</c:v>
                </c:pt>
                <c:pt idx="2950">
                  <c:v>76.83</c:v>
                </c:pt>
                <c:pt idx="2951">
                  <c:v>76.864000000000004</c:v>
                </c:pt>
                <c:pt idx="2952">
                  <c:v>76.897000000000006</c:v>
                </c:pt>
                <c:pt idx="2953">
                  <c:v>76.930000000000007</c:v>
                </c:pt>
                <c:pt idx="2954">
                  <c:v>76.963999999999999</c:v>
                </c:pt>
                <c:pt idx="2955">
                  <c:v>76.997</c:v>
                </c:pt>
                <c:pt idx="2956">
                  <c:v>77.03</c:v>
                </c:pt>
                <c:pt idx="2957">
                  <c:v>77.064000000000007</c:v>
                </c:pt>
                <c:pt idx="2958">
                  <c:v>77.096999999999994</c:v>
                </c:pt>
                <c:pt idx="2959">
                  <c:v>77.13</c:v>
                </c:pt>
                <c:pt idx="2960">
                  <c:v>77.164000000000001</c:v>
                </c:pt>
                <c:pt idx="2961">
                  <c:v>77.197000000000003</c:v>
                </c:pt>
                <c:pt idx="2962">
                  <c:v>77.23</c:v>
                </c:pt>
                <c:pt idx="2963">
                  <c:v>77.263999999999996</c:v>
                </c:pt>
                <c:pt idx="2964">
                  <c:v>77.296999999999997</c:v>
                </c:pt>
                <c:pt idx="2965">
                  <c:v>77.33</c:v>
                </c:pt>
                <c:pt idx="2966">
                  <c:v>77.364000000000004</c:v>
                </c:pt>
                <c:pt idx="2967">
                  <c:v>77.397000000000006</c:v>
                </c:pt>
                <c:pt idx="2968">
                  <c:v>77.430000000000007</c:v>
                </c:pt>
                <c:pt idx="2969">
                  <c:v>77.463999999999999</c:v>
                </c:pt>
                <c:pt idx="2970">
                  <c:v>77.497</c:v>
                </c:pt>
                <c:pt idx="2971">
                  <c:v>77.53</c:v>
                </c:pt>
                <c:pt idx="2972">
                  <c:v>77.564000000000007</c:v>
                </c:pt>
                <c:pt idx="2973">
                  <c:v>77.596999999999994</c:v>
                </c:pt>
                <c:pt idx="2974">
                  <c:v>77.63</c:v>
                </c:pt>
                <c:pt idx="2975">
                  <c:v>77.664000000000001</c:v>
                </c:pt>
                <c:pt idx="2976">
                  <c:v>77.697000000000003</c:v>
                </c:pt>
                <c:pt idx="2977">
                  <c:v>77.73</c:v>
                </c:pt>
                <c:pt idx="2978">
                  <c:v>77.763999999999996</c:v>
                </c:pt>
                <c:pt idx="2979">
                  <c:v>77.796999999999997</c:v>
                </c:pt>
                <c:pt idx="2980">
                  <c:v>77.83</c:v>
                </c:pt>
                <c:pt idx="2981">
                  <c:v>77.864000000000004</c:v>
                </c:pt>
                <c:pt idx="2982">
                  <c:v>77.897000000000006</c:v>
                </c:pt>
                <c:pt idx="2983">
                  <c:v>77.930000000000007</c:v>
                </c:pt>
                <c:pt idx="2984">
                  <c:v>77.963999999999999</c:v>
                </c:pt>
                <c:pt idx="2985">
                  <c:v>77.997</c:v>
                </c:pt>
                <c:pt idx="2986">
                  <c:v>78.03</c:v>
                </c:pt>
                <c:pt idx="2987">
                  <c:v>78.064000000000007</c:v>
                </c:pt>
                <c:pt idx="2988">
                  <c:v>78.096999999999994</c:v>
                </c:pt>
                <c:pt idx="2989">
                  <c:v>78.13</c:v>
                </c:pt>
                <c:pt idx="2990">
                  <c:v>78.164000000000001</c:v>
                </c:pt>
                <c:pt idx="2991">
                  <c:v>78.197000000000003</c:v>
                </c:pt>
                <c:pt idx="2992">
                  <c:v>78.23</c:v>
                </c:pt>
                <c:pt idx="2993">
                  <c:v>78.263999999999996</c:v>
                </c:pt>
                <c:pt idx="2994">
                  <c:v>78.296999999999997</c:v>
                </c:pt>
                <c:pt idx="2995">
                  <c:v>78.33</c:v>
                </c:pt>
                <c:pt idx="2996">
                  <c:v>78.364000000000004</c:v>
                </c:pt>
                <c:pt idx="2997">
                  <c:v>78.397000000000006</c:v>
                </c:pt>
                <c:pt idx="2998">
                  <c:v>78.430000000000007</c:v>
                </c:pt>
                <c:pt idx="2999">
                  <c:v>78.463999999999999</c:v>
                </c:pt>
                <c:pt idx="3000">
                  <c:v>78.497</c:v>
                </c:pt>
                <c:pt idx="3001">
                  <c:v>78.53</c:v>
                </c:pt>
                <c:pt idx="3002">
                  <c:v>78.564000000000007</c:v>
                </c:pt>
                <c:pt idx="3003">
                  <c:v>78.596999999999994</c:v>
                </c:pt>
                <c:pt idx="3004">
                  <c:v>78.63</c:v>
                </c:pt>
                <c:pt idx="3005">
                  <c:v>78.664000000000001</c:v>
                </c:pt>
                <c:pt idx="3006">
                  <c:v>78.697000000000003</c:v>
                </c:pt>
                <c:pt idx="3007">
                  <c:v>78.73</c:v>
                </c:pt>
                <c:pt idx="3008">
                  <c:v>78.763999999999996</c:v>
                </c:pt>
                <c:pt idx="3009">
                  <c:v>78.796999999999997</c:v>
                </c:pt>
                <c:pt idx="3010">
                  <c:v>78.83</c:v>
                </c:pt>
                <c:pt idx="3011">
                  <c:v>78.864000000000004</c:v>
                </c:pt>
                <c:pt idx="3012">
                  <c:v>78.897000000000006</c:v>
                </c:pt>
                <c:pt idx="3013">
                  <c:v>78.930000000000007</c:v>
                </c:pt>
                <c:pt idx="3014">
                  <c:v>78.963999999999999</c:v>
                </c:pt>
                <c:pt idx="3015">
                  <c:v>78.997</c:v>
                </c:pt>
                <c:pt idx="3016">
                  <c:v>79.03</c:v>
                </c:pt>
                <c:pt idx="3017">
                  <c:v>79.064000000000007</c:v>
                </c:pt>
                <c:pt idx="3018">
                  <c:v>79.096999999999994</c:v>
                </c:pt>
                <c:pt idx="3019">
                  <c:v>79.13</c:v>
                </c:pt>
                <c:pt idx="3020">
                  <c:v>79.162999999999997</c:v>
                </c:pt>
                <c:pt idx="3021">
                  <c:v>79.197000000000003</c:v>
                </c:pt>
                <c:pt idx="3022">
                  <c:v>79.23</c:v>
                </c:pt>
                <c:pt idx="3023">
                  <c:v>79.263999999999996</c:v>
                </c:pt>
                <c:pt idx="3024">
                  <c:v>79.296999999999997</c:v>
                </c:pt>
                <c:pt idx="3025">
                  <c:v>79.33</c:v>
                </c:pt>
                <c:pt idx="3026">
                  <c:v>79.363</c:v>
                </c:pt>
                <c:pt idx="3027">
                  <c:v>79.397000000000006</c:v>
                </c:pt>
                <c:pt idx="3028">
                  <c:v>79.430000000000007</c:v>
                </c:pt>
                <c:pt idx="3029">
                  <c:v>79.462999999999994</c:v>
                </c:pt>
                <c:pt idx="3030">
                  <c:v>79.497</c:v>
                </c:pt>
                <c:pt idx="3031">
                  <c:v>79.53</c:v>
                </c:pt>
                <c:pt idx="3032">
                  <c:v>79.564000000000007</c:v>
                </c:pt>
                <c:pt idx="3033">
                  <c:v>79.596999999999994</c:v>
                </c:pt>
                <c:pt idx="3034">
                  <c:v>79.63</c:v>
                </c:pt>
                <c:pt idx="3035">
                  <c:v>79.662999999999997</c:v>
                </c:pt>
                <c:pt idx="3036">
                  <c:v>79.697000000000003</c:v>
                </c:pt>
                <c:pt idx="3037">
                  <c:v>79.73</c:v>
                </c:pt>
                <c:pt idx="3038">
                  <c:v>79.763999999999996</c:v>
                </c:pt>
                <c:pt idx="3039">
                  <c:v>79.796999999999997</c:v>
                </c:pt>
                <c:pt idx="3040">
                  <c:v>79.83</c:v>
                </c:pt>
                <c:pt idx="3041">
                  <c:v>79.863</c:v>
                </c:pt>
                <c:pt idx="3042">
                  <c:v>79.897000000000006</c:v>
                </c:pt>
                <c:pt idx="3043">
                  <c:v>79.930000000000007</c:v>
                </c:pt>
                <c:pt idx="3044">
                  <c:v>79.962999999999994</c:v>
                </c:pt>
                <c:pt idx="3045">
                  <c:v>79.997</c:v>
                </c:pt>
                <c:pt idx="3046">
                  <c:v>80.03</c:v>
                </c:pt>
                <c:pt idx="3047">
                  <c:v>80.064000000000007</c:v>
                </c:pt>
                <c:pt idx="3048">
                  <c:v>80.096999999999994</c:v>
                </c:pt>
                <c:pt idx="3049">
                  <c:v>80.13</c:v>
                </c:pt>
                <c:pt idx="3050">
                  <c:v>80.162999999999997</c:v>
                </c:pt>
                <c:pt idx="3051">
                  <c:v>80.197000000000003</c:v>
                </c:pt>
                <c:pt idx="3052">
                  <c:v>80.23</c:v>
                </c:pt>
                <c:pt idx="3053">
                  <c:v>80.263999999999996</c:v>
                </c:pt>
                <c:pt idx="3054">
                  <c:v>80.296999999999997</c:v>
                </c:pt>
                <c:pt idx="3055">
                  <c:v>80.33</c:v>
                </c:pt>
                <c:pt idx="3056">
                  <c:v>80.363</c:v>
                </c:pt>
                <c:pt idx="3057">
                  <c:v>80.397000000000006</c:v>
                </c:pt>
                <c:pt idx="3058">
                  <c:v>80.430000000000007</c:v>
                </c:pt>
                <c:pt idx="3059">
                  <c:v>80.462999999999994</c:v>
                </c:pt>
                <c:pt idx="3060">
                  <c:v>80.497</c:v>
                </c:pt>
                <c:pt idx="3061">
                  <c:v>80.53</c:v>
                </c:pt>
                <c:pt idx="3062">
                  <c:v>80.564000000000007</c:v>
                </c:pt>
                <c:pt idx="3063">
                  <c:v>80.596999999999994</c:v>
                </c:pt>
                <c:pt idx="3064">
                  <c:v>80.63</c:v>
                </c:pt>
                <c:pt idx="3065">
                  <c:v>80.662999999999997</c:v>
                </c:pt>
                <c:pt idx="3066">
                  <c:v>80.697000000000003</c:v>
                </c:pt>
                <c:pt idx="3067">
                  <c:v>80.73</c:v>
                </c:pt>
                <c:pt idx="3068">
                  <c:v>80.763999999999996</c:v>
                </c:pt>
                <c:pt idx="3069">
                  <c:v>80.796999999999997</c:v>
                </c:pt>
                <c:pt idx="3070">
                  <c:v>80.83</c:v>
                </c:pt>
                <c:pt idx="3071">
                  <c:v>80.863</c:v>
                </c:pt>
                <c:pt idx="3072">
                  <c:v>80.897000000000006</c:v>
                </c:pt>
                <c:pt idx="3073">
                  <c:v>80.930000000000007</c:v>
                </c:pt>
                <c:pt idx="3074">
                  <c:v>80.962999999999994</c:v>
                </c:pt>
                <c:pt idx="3075">
                  <c:v>80.997</c:v>
                </c:pt>
                <c:pt idx="3076">
                  <c:v>81.03</c:v>
                </c:pt>
                <c:pt idx="3077">
                  <c:v>81.064000000000007</c:v>
                </c:pt>
                <c:pt idx="3078">
                  <c:v>81.096999999999994</c:v>
                </c:pt>
                <c:pt idx="3079">
                  <c:v>81.13</c:v>
                </c:pt>
                <c:pt idx="3080">
                  <c:v>81.162999999999997</c:v>
                </c:pt>
                <c:pt idx="3081">
                  <c:v>81.197000000000003</c:v>
                </c:pt>
                <c:pt idx="3082">
                  <c:v>81.23</c:v>
                </c:pt>
                <c:pt idx="3083">
                  <c:v>81.263999999999996</c:v>
                </c:pt>
                <c:pt idx="3084">
                  <c:v>81.296999999999997</c:v>
                </c:pt>
                <c:pt idx="3085">
                  <c:v>81.33</c:v>
                </c:pt>
                <c:pt idx="3086">
                  <c:v>81.363</c:v>
                </c:pt>
                <c:pt idx="3087">
                  <c:v>81.397000000000006</c:v>
                </c:pt>
                <c:pt idx="3088">
                  <c:v>81.430000000000007</c:v>
                </c:pt>
                <c:pt idx="3089">
                  <c:v>81.462999999999994</c:v>
                </c:pt>
                <c:pt idx="3090">
                  <c:v>81.497</c:v>
                </c:pt>
                <c:pt idx="3091">
                  <c:v>81.53</c:v>
                </c:pt>
                <c:pt idx="3092">
                  <c:v>81.564000000000007</c:v>
                </c:pt>
                <c:pt idx="3093">
                  <c:v>81.596999999999994</c:v>
                </c:pt>
                <c:pt idx="3094">
                  <c:v>81.63</c:v>
                </c:pt>
                <c:pt idx="3095">
                  <c:v>81.662999999999997</c:v>
                </c:pt>
                <c:pt idx="3096">
                  <c:v>81.697000000000003</c:v>
                </c:pt>
                <c:pt idx="3097">
                  <c:v>81.73</c:v>
                </c:pt>
                <c:pt idx="3098">
                  <c:v>81.763999999999996</c:v>
                </c:pt>
                <c:pt idx="3099">
                  <c:v>81.796999999999997</c:v>
                </c:pt>
                <c:pt idx="3100">
                  <c:v>81.83</c:v>
                </c:pt>
                <c:pt idx="3101">
                  <c:v>81.863</c:v>
                </c:pt>
                <c:pt idx="3102">
                  <c:v>81.897000000000006</c:v>
                </c:pt>
                <c:pt idx="3103">
                  <c:v>81.93</c:v>
                </c:pt>
                <c:pt idx="3104">
                  <c:v>81.962999999999994</c:v>
                </c:pt>
                <c:pt idx="3105">
                  <c:v>81.997</c:v>
                </c:pt>
                <c:pt idx="3106">
                  <c:v>82.03</c:v>
                </c:pt>
                <c:pt idx="3107">
                  <c:v>82.064000000000007</c:v>
                </c:pt>
                <c:pt idx="3108">
                  <c:v>82.096999999999994</c:v>
                </c:pt>
                <c:pt idx="3109">
                  <c:v>82.13</c:v>
                </c:pt>
                <c:pt idx="3110">
                  <c:v>82.162999999999997</c:v>
                </c:pt>
                <c:pt idx="3111">
                  <c:v>82.197000000000003</c:v>
                </c:pt>
                <c:pt idx="3112">
                  <c:v>82.23</c:v>
                </c:pt>
                <c:pt idx="3113">
                  <c:v>82.263999999999996</c:v>
                </c:pt>
                <c:pt idx="3114">
                  <c:v>82.296999999999997</c:v>
                </c:pt>
                <c:pt idx="3115">
                  <c:v>82.33</c:v>
                </c:pt>
                <c:pt idx="3116">
                  <c:v>82.363</c:v>
                </c:pt>
                <c:pt idx="3117">
                  <c:v>82.397000000000006</c:v>
                </c:pt>
                <c:pt idx="3118">
                  <c:v>82.43</c:v>
                </c:pt>
                <c:pt idx="3119">
                  <c:v>82.462999999999994</c:v>
                </c:pt>
                <c:pt idx="3120">
                  <c:v>82.497</c:v>
                </c:pt>
                <c:pt idx="3121">
                  <c:v>82.53</c:v>
                </c:pt>
                <c:pt idx="3122">
                  <c:v>82.564000000000007</c:v>
                </c:pt>
                <c:pt idx="3123">
                  <c:v>82.596999999999994</c:v>
                </c:pt>
                <c:pt idx="3124">
                  <c:v>82.63</c:v>
                </c:pt>
                <c:pt idx="3125">
                  <c:v>82.662999999999997</c:v>
                </c:pt>
                <c:pt idx="3126">
                  <c:v>82.697000000000003</c:v>
                </c:pt>
                <c:pt idx="3127">
                  <c:v>82.73</c:v>
                </c:pt>
                <c:pt idx="3128">
                  <c:v>82.763999999999996</c:v>
                </c:pt>
                <c:pt idx="3129">
                  <c:v>82.796999999999997</c:v>
                </c:pt>
                <c:pt idx="3130">
                  <c:v>82.83</c:v>
                </c:pt>
                <c:pt idx="3131">
                  <c:v>82.863</c:v>
                </c:pt>
                <c:pt idx="3132">
                  <c:v>82.897000000000006</c:v>
                </c:pt>
                <c:pt idx="3133">
                  <c:v>82.93</c:v>
                </c:pt>
                <c:pt idx="3134">
                  <c:v>82.962999999999994</c:v>
                </c:pt>
                <c:pt idx="3135">
                  <c:v>82.997</c:v>
                </c:pt>
                <c:pt idx="3136">
                  <c:v>83.03</c:v>
                </c:pt>
                <c:pt idx="3137">
                  <c:v>83.064000000000007</c:v>
                </c:pt>
                <c:pt idx="3138">
                  <c:v>83.096999999999994</c:v>
                </c:pt>
                <c:pt idx="3139">
                  <c:v>83.13</c:v>
                </c:pt>
                <c:pt idx="3140">
                  <c:v>83.162999999999997</c:v>
                </c:pt>
                <c:pt idx="3141">
                  <c:v>83.197000000000003</c:v>
                </c:pt>
                <c:pt idx="3142">
                  <c:v>83.23</c:v>
                </c:pt>
                <c:pt idx="3143">
                  <c:v>83.263999999999996</c:v>
                </c:pt>
                <c:pt idx="3144">
                  <c:v>83.296999999999997</c:v>
                </c:pt>
                <c:pt idx="3145">
                  <c:v>83.33</c:v>
                </c:pt>
                <c:pt idx="3146">
                  <c:v>83.363</c:v>
                </c:pt>
                <c:pt idx="3147">
                  <c:v>83.397000000000006</c:v>
                </c:pt>
                <c:pt idx="3148">
                  <c:v>83.43</c:v>
                </c:pt>
                <c:pt idx="3149">
                  <c:v>83.462999999999994</c:v>
                </c:pt>
                <c:pt idx="3150">
                  <c:v>83.497</c:v>
                </c:pt>
                <c:pt idx="3151">
                  <c:v>83.53</c:v>
                </c:pt>
                <c:pt idx="3152">
                  <c:v>83.564000000000007</c:v>
                </c:pt>
                <c:pt idx="3153">
                  <c:v>83.596999999999994</c:v>
                </c:pt>
                <c:pt idx="3154">
                  <c:v>83.63</c:v>
                </c:pt>
                <c:pt idx="3155">
                  <c:v>83.662999999999997</c:v>
                </c:pt>
                <c:pt idx="3156">
                  <c:v>83.697000000000003</c:v>
                </c:pt>
                <c:pt idx="3157">
                  <c:v>83.73</c:v>
                </c:pt>
                <c:pt idx="3158">
                  <c:v>83.763999999999996</c:v>
                </c:pt>
                <c:pt idx="3159">
                  <c:v>83.796999999999997</c:v>
                </c:pt>
                <c:pt idx="3160">
                  <c:v>83.83</c:v>
                </c:pt>
                <c:pt idx="3161">
                  <c:v>83.863</c:v>
                </c:pt>
                <c:pt idx="3162">
                  <c:v>83.897000000000006</c:v>
                </c:pt>
                <c:pt idx="3163">
                  <c:v>83.93</c:v>
                </c:pt>
                <c:pt idx="3164">
                  <c:v>83.962999999999994</c:v>
                </c:pt>
                <c:pt idx="3165">
                  <c:v>83.997</c:v>
                </c:pt>
                <c:pt idx="3166">
                  <c:v>84.03</c:v>
                </c:pt>
                <c:pt idx="3167">
                  <c:v>84.064000000000007</c:v>
                </c:pt>
                <c:pt idx="3168">
                  <c:v>84.096999999999994</c:v>
                </c:pt>
                <c:pt idx="3169">
                  <c:v>84.13</c:v>
                </c:pt>
                <c:pt idx="3170">
                  <c:v>84.162999999999997</c:v>
                </c:pt>
                <c:pt idx="3171">
                  <c:v>84.197000000000003</c:v>
                </c:pt>
                <c:pt idx="3172">
                  <c:v>84.23</c:v>
                </c:pt>
                <c:pt idx="3173">
                  <c:v>84.263999999999996</c:v>
                </c:pt>
                <c:pt idx="3174">
                  <c:v>84.296999999999997</c:v>
                </c:pt>
                <c:pt idx="3175">
                  <c:v>84.33</c:v>
                </c:pt>
                <c:pt idx="3176">
                  <c:v>84.363</c:v>
                </c:pt>
                <c:pt idx="3177">
                  <c:v>84.397000000000006</c:v>
                </c:pt>
                <c:pt idx="3178">
                  <c:v>84.43</c:v>
                </c:pt>
                <c:pt idx="3179">
                  <c:v>84.462999999999994</c:v>
                </c:pt>
                <c:pt idx="3180">
                  <c:v>84.497</c:v>
                </c:pt>
                <c:pt idx="3181">
                  <c:v>84.53</c:v>
                </c:pt>
                <c:pt idx="3182">
                  <c:v>84.564000000000007</c:v>
                </c:pt>
                <c:pt idx="3183">
                  <c:v>84.596999999999994</c:v>
                </c:pt>
                <c:pt idx="3184">
                  <c:v>84.63</c:v>
                </c:pt>
                <c:pt idx="3185">
                  <c:v>84.662999999999997</c:v>
                </c:pt>
                <c:pt idx="3186">
                  <c:v>84.697000000000003</c:v>
                </c:pt>
                <c:pt idx="3187">
                  <c:v>84.73</c:v>
                </c:pt>
                <c:pt idx="3188">
                  <c:v>84.763999999999996</c:v>
                </c:pt>
                <c:pt idx="3189">
                  <c:v>84.796999999999997</c:v>
                </c:pt>
                <c:pt idx="3190">
                  <c:v>84.83</c:v>
                </c:pt>
                <c:pt idx="3191">
                  <c:v>84.863</c:v>
                </c:pt>
                <c:pt idx="3192">
                  <c:v>84.897000000000006</c:v>
                </c:pt>
                <c:pt idx="3193">
                  <c:v>84.93</c:v>
                </c:pt>
                <c:pt idx="3194">
                  <c:v>84.962999999999994</c:v>
                </c:pt>
                <c:pt idx="3195">
                  <c:v>84.997</c:v>
                </c:pt>
                <c:pt idx="3196">
                  <c:v>85.03</c:v>
                </c:pt>
                <c:pt idx="3197">
                  <c:v>85.064000000000007</c:v>
                </c:pt>
                <c:pt idx="3198">
                  <c:v>85.096999999999994</c:v>
                </c:pt>
                <c:pt idx="3199">
                  <c:v>85.13</c:v>
                </c:pt>
                <c:pt idx="3200">
                  <c:v>85.162999999999997</c:v>
                </c:pt>
                <c:pt idx="3201">
                  <c:v>85.197000000000003</c:v>
                </c:pt>
                <c:pt idx="3202">
                  <c:v>85.23</c:v>
                </c:pt>
                <c:pt idx="3203">
                  <c:v>85.263999999999996</c:v>
                </c:pt>
                <c:pt idx="3204">
                  <c:v>85.296999999999997</c:v>
                </c:pt>
                <c:pt idx="3205">
                  <c:v>85.33</c:v>
                </c:pt>
                <c:pt idx="3206">
                  <c:v>85.363</c:v>
                </c:pt>
                <c:pt idx="3207">
                  <c:v>85.397000000000006</c:v>
                </c:pt>
                <c:pt idx="3208">
                  <c:v>85.43</c:v>
                </c:pt>
                <c:pt idx="3209">
                  <c:v>85.462999999999994</c:v>
                </c:pt>
                <c:pt idx="3210">
                  <c:v>85.497</c:v>
                </c:pt>
                <c:pt idx="3211">
                  <c:v>85.53</c:v>
                </c:pt>
                <c:pt idx="3212">
                  <c:v>85.564000000000007</c:v>
                </c:pt>
                <c:pt idx="3213">
                  <c:v>85.596999999999994</c:v>
                </c:pt>
                <c:pt idx="3214">
                  <c:v>85.63</c:v>
                </c:pt>
                <c:pt idx="3215">
                  <c:v>85.662999999999997</c:v>
                </c:pt>
                <c:pt idx="3216">
                  <c:v>85.697000000000003</c:v>
                </c:pt>
                <c:pt idx="3217">
                  <c:v>85.73</c:v>
                </c:pt>
                <c:pt idx="3218">
                  <c:v>85.763999999999996</c:v>
                </c:pt>
                <c:pt idx="3219">
                  <c:v>85.796999999999997</c:v>
                </c:pt>
                <c:pt idx="3220">
                  <c:v>85.83</c:v>
                </c:pt>
                <c:pt idx="3221">
                  <c:v>85.863</c:v>
                </c:pt>
                <c:pt idx="3222">
                  <c:v>85.897000000000006</c:v>
                </c:pt>
                <c:pt idx="3223">
                  <c:v>85.93</c:v>
                </c:pt>
                <c:pt idx="3224">
                  <c:v>85.962999999999994</c:v>
                </c:pt>
                <c:pt idx="3225">
                  <c:v>85.997</c:v>
                </c:pt>
                <c:pt idx="3226">
                  <c:v>86.03</c:v>
                </c:pt>
                <c:pt idx="3227">
                  <c:v>86.063000000000002</c:v>
                </c:pt>
                <c:pt idx="3228">
                  <c:v>86.096999999999994</c:v>
                </c:pt>
                <c:pt idx="3229">
                  <c:v>86.13</c:v>
                </c:pt>
                <c:pt idx="3230">
                  <c:v>86.162999999999997</c:v>
                </c:pt>
                <c:pt idx="3231">
                  <c:v>86.197000000000003</c:v>
                </c:pt>
                <c:pt idx="3232">
                  <c:v>86.23</c:v>
                </c:pt>
                <c:pt idx="3233">
                  <c:v>86.263000000000005</c:v>
                </c:pt>
                <c:pt idx="3234">
                  <c:v>86.296999999999997</c:v>
                </c:pt>
                <c:pt idx="3235">
                  <c:v>86.33</c:v>
                </c:pt>
                <c:pt idx="3236">
                  <c:v>86.363</c:v>
                </c:pt>
                <c:pt idx="3237">
                  <c:v>86.397000000000006</c:v>
                </c:pt>
                <c:pt idx="3238">
                  <c:v>86.43</c:v>
                </c:pt>
                <c:pt idx="3239">
                  <c:v>86.462999999999994</c:v>
                </c:pt>
                <c:pt idx="3240">
                  <c:v>86.497</c:v>
                </c:pt>
                <c:pt idx="3241">
                  <c:v>86.53</c:v>
                </c:pt>
                <c:pt idx="3242">
                  <c:v>86.563000000000002</c:v>
                </c:pt>
                <c:pt idx="3243">
                  <c:v>86.596999999999994</c:v>
                </c:pt>
                <c:pt idx="3244">
                  <c:v>86.63</c:v>
                </c:pt>
                <c:pt idx="3245">
                  <c:v>86.662999999999997</c:v>
                </c:pt>
                <c:pt idx="3246">
                  <c:v>86.697000000000003</c:v>
                </c:pt>
                <c:pt idx="3247">
                  <c:v>86.73</c:v>
                </c:pt>
                <c:pt idx="3248">
                  <c:v>86.763000000000005</c:v>
                </c:pt>
                <c:pt idx="3249">
                  <c:v>86.796999999999997</c:v>
                </c:pt>
                <c:pt idx="3250">
                  <c:v>86.83</c:v>
                </c:pt>
                <c:pt idx="3251">
                  <c:v>86.863</c:v>
                </c:pt>
                <c:pt idx="3252">
                  <c:v>86.897000000000006</c:v>
                </c:pt>
                <c:pt idx="3253">
                  <c:v>86.93</c:v>
                </c:pt>
                <c:pt idx="3254">
                  <c:v>86.962999999999994</c:v>
                </c:pt>
                <c:pt idx="3255">
                  <c:v>86.997</c:v>
                </c:pt>
                <c:pt idx="3256">
                  <c:v>87.03</c:v>
                </c:pt>
                <c:pt idx="3257">
                  <c:v>87.063000000000002</c:v>
                </c:pt>
                <c:pt idx="3258">
                  <c:v>87.096999999999994</c:v>
                </c:pt>
                <c:pt idx="3259">
                  <c:v>87.13</c:v>
                </c:pt>
                <c:pt idx="3260">
                  <c:v>87.162999999999997</c:v>
                </c:pt>
                <c:pt idx="3261">
                  <c:v>87.197000000000003</c:v>
                </c:pt>
                <c:pt idx="3262">
                  <c:v>87.23</c:v>
                </c:pt>
                <c:pt idx="3263">
                  <c:v>87.263000000000005</c:v>
                </c:pt>
                <c:pt idx="3264">
                  <c:v>87.296999999999997</c:v>
                </c:pt>
                <c:pt idx="3265">
                  <c:v>87.33</c:v>
                </c:pt>
                <c:pt idx="3266">
                  <c:v>87.363</c:v>
                </c:pt>
                <c:pt idx="3267">
                  <c:v>87.397000000000006</c:v>
                </c:pt>
                <c:pt idx="3268">
                  <c:v>87.43</c:v>
                </c:pt>
                <c:pt idx="3269">
                  <c:v>87.462999999999994</c:v>
                </c:pt>
                <c:pt idx="3270">
                  <c:v>87.497</c:v>
                </c:pt>
                <c:pt idx="3271">
                  <c:v>87.53</c:v>
                </c:pt>
                <c:pt idx="3272">
                  <c:v>87.563000000000002</c:v>
                </c:pt>
                <c:pt idx="3273">
                  <c:v>87.596999999999994</c:v>
                </c:pt>
                <c:pt idx="3274">
                  <c:v>87.63</c:v>
                </c:pt>
                <c:pt idx="3275">
                  <c:v>87.662999999999997</c:v>
                </c:pt>
                <c:pt idx="3276">
                  <c:v>87.697000000000003</c:v>
                </c:pt>
                <c:pt idx="3277">
                  <c:v>87.73</c:v>
                </c:pt>
                <c:pt idx="3278">
                  <c:v>87.763000000000005</c:v>
                </c:pt>
                <c:pt idx="3279">
                  <c:v>87.796999999999997</c:v>
                </c:pt>
                <c:pt idx="3280">
                  <c:v>87.83</c:v>
                </c:pt>
                <c:pt idx="3281">
                  <c:v>87.863</c:v>
                </c:pt>
                <c:pt idx="3282">
                  <c:v>87.897000000000006</c:v>
                </c:pt>
                <c:pt idx="3283">
                  <c:v>87.93</c:v>
                </c:pt>
                <c:pt idx="3284">
                  <c:v>87.962999999999994</c:v>
                </c:pt>
                <c:pt idx="3285">
                  <c:v>87.997</c:v>
                </c:pt>
                <c:pt idx="3286">
                  <c:v>88.03</c:v>
                </c:pt>
                <c:pt idx="3287">
                  <c:v>88.063000000000002</c:v>
                </c:pt>
                <c:pt idx="3288">
                  <c:v>88.096999999999994</c:v>
                </c:pt>
                <c:pt idx="3289">
                  <c:v>88.13</c:v>
                </c:pt>
                <c:pt idx="3290">
                  <c:v>88.162999999999997</c:v>
                </c:pt>
                <c:pt idx="3291">
                  <c:v>88.197000000000003</c:v>
                </c:pt>
                <c:pt idx="3292">
                  <c:v>88.23</c:v>
                </c:pt>
                <c:pt idx="3293">
                  <c:v>88.263000000000005</c:v>
                </c:pt>
                <c:pt idx="3294">
                  <c:v>88.296999999999997</c:v>
                </c:pt>
                <c:pt idx="3295">
                  <c:v>88.33</c:v>
                </c:pt>
                <c:pt idx="3296">
                  <c:v>88.363</c:v>
                </c:pt>
                <c:pt idx="3297">
                  <c:v>88.397000000000006</c:v>
                </c:pt>
                <c:pt idx="3298">
                  <c:v>88.43</c:v>
                </c:pt>
                <c:pt idx="3299">
                  <c:v>88.462999999999994</c:v>
                </c:pt>
                <c:pt idx="3300">
                  <c:v>88.497</c:v>
                </c:pt>
                <c:pt idx="3301">
                  <c:v>88.53</c:v>
                </c:pt>
                <c:pt idx="3302">
                  <c:v>88.563000000000002</c:v>
                </c:pt>
                <c:pt idx="3303">
                  <c:v>88.596999999999994</c:v>
                </c:pt>
                <c:pt idx="3304">
                  <c:v>88.63</c:v>
                </c:pt>
                <c:pt idx="3305">
                  <c:v>88.662999999999997</c:v>
                </c:pt>
                <c:pt idx="3306">
                  <c:v>88.697000000000003</c:v>
                </c:pt>
                <c:pt idx="3307">
                  <c:v>88.73</c:v>
                </c:pt>
                <c:pt idx="3308">
                  <c:v>88.763000000000005</c:v>
                </c:pt>
                <c:pt idx="3309">
                  <c:v>88.796999999999997</c:v>
                </c:pt>
                <c:pt idx="3310">
                  <c:v>88.83</c:v>
                </c:pt>
                <c:pt idx="3311">
                  <c:v>88.863</c:v>
                </c:pt>
                <c:pt idx="3312">
                  <c:v>88.897000000000006</c:v>
                </c:pt>
                <c:pt idx="3313">
                  <c:v>88.93</c:v>
                </c:pt>
                <c:pt idx="3314">
                  <c:v>88.962999999999994</c:v>
                </c:pt>
                <c:pt idx="3315">
                  <c:v>88.997</c:v>
                </c:pt>
                <c:pt idx="3316">
                  <c:v>89.03</c:v>
                </c:pt>
                <c:pt idx="3317">
                  <c:v>89.063000000000002</c:v>
                </c:pt>
                <c:pt idx="3318">
                  <c:v>89.096999999999994</c:v>
                </c:pt>
                <c:pt idx="3319">
                  <c:v>89.13</c:v>
                </c:pt>
                <c:pt idx="3320">
                  <c:v>89.162999999999997</c:v>
                </c:pt>
                <c:pt idx="3321">
                  <c:v>89.197000000000003</c:v>
                </c:pt>
                <c:pt idx="3322">
                  <c:v>89.23</c:v>
                </c:pt>
                <c:pt idx="3323">
                  <c:v>89.263000000000005</c:v>
                </c:pt>
                <c:pt idx="3324">
                  <c:v>89.296999999999997</c:v>
                </c:pt>
                <c:pt idx="3325">
                  <c:v>89.33</c:v>
                </c:pt>
                <c:pt idx="3326">
                  <c:v>89.363</c:v>
                </c:pt>
                <c:pt idx="3327">
                  <c:v>89.397000000000006</c:v>
                </c:pt>
                <c:pt idx="3328">
                  <c:v>89.43</c:v>
                </c:pt>
                <c:pt idx="3329">
                  <c:v>89.462999999999994</c:v>
                </c:pt>
                <c:pt idx="3330">
                  <c:v>89.497</c:v>
                </c:pt>
                <c:pt idx="3331">
                  <c:v>89.53</c:v>
                </c:pt>
                <c:pt idx="3332">
                  <c:v>89.563000000000002</c:v>
                </c:pt>
                <c:pt idx="3333">
                  <c:v>89.596999999999994</c:v>
                </c:pt>
                <c:pt idx="3334">
                  <c:v>89.63</c:v>
                </c:pt>
                <c:pt idx="3335">
                  <c:v>89.662999999999997</c:v>
                </c:pt>
                <c:pt idx="3336">
                  <c:v>89.697000000000003</c:v>
                </c:pt>
                <c:pt idx="3337">
                  <c:v>89.73</c:v>
                </c:pt>
                <c:pt idx="3338">
                  <c:v>89.763000000000005</c:v>
                </c:pt>
                <c:pt idx="3339">
                  <c:v>89.796999999999997</c:v>
                </c:pt>
                <c:pt idx="3340">
                  <c:v>89.83</c:v>
                </c:pt>
                <c:pt idx="3341">
                  <c:v>89.863</c:v>
                </c:pt>
                <c:pt idx="3342">
                  <c:v>89.897000000000006</c:v>
                </c:pt>
                <c:pt idx="3343">
                  <c:v>89.93</c:v>
                </c:pt>
                <c:pt idx="3344">
                  <c:v>89.962999999999994</c:v>
                </c:pt>
                <c:pt idx="3345">
                  <c:v>89.997</c:v>
                </c:pt>
                <c:pt idx="3346">
                  <c:v>90.03</c:v>
                </c:pt>
                <c:pt idx="3347">
                  <c:v>90.063000000000002</c:v>
                </c:pt>
                <c:pt idx="3348">
                  <c:v>90.096999999999994</c:v>
                </c:pt>
                <c:pt idx="3349">
                  <c:v>90.13</c:v>
                </c:pt>
                <c:pt idx="3350">
                  <c:v>90.162999999999997</c:v>
                </c:pt>
                <c:pt idx="3351">
                  <c:v>90.197000000000003</c:v>
                </c:pt>
                <c:pt idx="3352">
                  <c:v>90.23</c:v>
                </c:pt>
                <c:pt idx="3353">
                  <c:v>90.263000000000005</c:v>
                </c:pt>
                <c:pt idx="3354">
                  <c:v>90.296999999999997</c:v>
                </c:pt>
                <c:pt idx="3355">
                  <c:v>90.33</c:v>
                </c:pt>
                <c:pt idx="3356">
                  <c:v>90.363</c:v>
                </c:pt>
                <c:pt idx="3357">
                  <c:v>90.397000000000006</c:v>
                </c:pt>
                <c:pt idx="3358">
                  <c:v>90.43</c:v>
                </c:pt>
                <c:pt idx="3359">
                  <c:v>90.462999999999994</c:v>
                </c:pt>
                <c:pt idx="3360">
                  <c:v>90.497</c:v>
                </c:pt>
                <c:pt idx="3361">
                  <c:v>90.53</c:v>
                </c:pt>
                <c:pt idx="3362">
                  <c:v>90.563000000000002</c:v>
                </c:pt>
                <c:pt idx="3363">
                  <c:v>90.596999999999994</c:v>
                </c:pt>
                <c:pt idx="3364">
                  <c:v>90.63</c:v>
                </c:pt>
                <c:pt idx="3365">
                  <c:v>90.662999999999997</c:v>
                </c:pt>
                <c:pt idx="3366">
                  <c:v>90.697000000000003</c:v>
                </c:pt>
                <c:pt idx="3367">
                  <c:v>90.73</c:v>
                </c:pt>
                <c:pt idx="3368">
                  <c:v>90.763000000000005</c:v>
                </c:pt>
                <c:pt idx="3369">
                  <c:v>90.796999999999997</c:v>
                </c:pt>
                <c:pt idx="3370">
                  <c:v>90.83</c:v>
                </c:pt>
                <c:pt idx="3371">
                  <c:v>90.863</c:v>
                </c:pt>
                <c:pt idx="3372">
                  <c:v>90.897000000000006</c:v>
                </c:pt>
                <c:pt idx="3373">
                  <c:v>90.93</c:v>
                </c:pt>
                <c:pt idx="3374">
                  <c:v>90.962999999999994</c:v>
                </c:pt>
                <c:pt idx="3375">
                  <c:v>90.997</c:v>
                </c:pt>
                <c:pt idx="3376">
                  <c:v>91.03</c:v>
                </c:pt>
                <c:pt idx="3377">
                  <c:v>91.063000000000002</c:v>
                </c:pt>
                <c:pt idx="3378">
                  <c:v>91.096999999999994</c:v>
                </c:pt>
                <c:pt idx="3379">
                  <c:v>91.13</c:v>
                </c:pt>
                <c:pt idx="3380">
                  <c:v>91.162999999999997</c:v>
                </c:pt>
                <c:pt idx="3381">
                  <c:v>91.197000000000003</c:v>
                </c:pt>
                <c:pt idx="3382">
                  <c:v>91.23</c:v>
                </c:pt>
                <c:pt idx="3383">
                  <c:v>91.263000000000005</c:v>
                </c:pt>
                <c:pt idx="3384">
                  <c:v>91.296999999999997</c:v>
                </c:pt>
                <c:pt idx="3385">
                  <c:v>91.33</c:v>
                </c:pt>
                <c:pt idx="3386">
                  <c:v>91.363</c:v>
                </c:pt>
              </c:numCache>
            </c:numRef>
          </c:xVal>
          <c:yVal>
            <c:numRef>
              <c:f>'Tslice100KHz_Ch2_F1 core plot'!$D$7:$D$4000</c:f>
              <c:numCache>
                <c:formatCode>0.00</c:formatCode>
                <c:ptCount val="3994"/>
                <c:pt idx="0">
                  <c:v>2082.9970000000003</c:v>
                </c:pt>
                <c:pt idx="1">
                  <c:v>2093.7600000000002</c:v>
                </c:pt>
                <c:pt idx="2">
                  <c:v>2089.56</c:v>
                </c:pt>
                <c:pt idx="3">
                  <c:v>2094.9760000000001</c:v>
                </c:pt>
                <c:pt idx="4">
                  <c:v>2092.9580000000001</c:v>
                </c:pt>
                <c:pt idx="5">
                  <c:v>2077.7830000000004</c:v>
                </c:pt>
                <c:pt idx="6">
                  <c:v>2087.3529999999996</c:v>
                </c:pt>
                <c:pt idx="7">
                  <c:v>2086.5320000000002</c:v>
                </c:pt>
                <c:pt idx="8">
                  <c:v>2081.9789999999998</c:v>
                </c:pt>
                <c:pt idx="9">
                  <c:v>2079.4969999999998</c:v>
                </c:pt>
                <c:pt idx="10">
                  <c:v>2074.1109999999999</c:v>
                </c:pt>
                <c:pt idx="11">
                  <c:v>2067.0169999999998</c:v>
                </c:pt>
                <c:pt idx="12">
                  <c:v>2062.6859999999997</c:v>
                </c:pt>
                <c:pt idx="13">
                  <c:v>2056.915</c:v>
                </c:pt>
                <c:pt idx="14">
                  <c:v>2048.9470000000001</c:v>
                </c:pt>
                <c:pt idx="15">
                  <c:v>2049.5429999999997</c:v>
                </c:pt>
                <c:pt idx="16">
                  <c:v>2040.12</c:v>
                </c:pt>
                <c:pt idx="17">
                  <c:v>2039.1610000000001</c:v>
                </c:pt>
                <c:pt idx="18">
                  <c:v>2033.598</c:v>
                </c:pt>
                <c:pt idx="19">
                  <c:v>2029.576</c:v>
                </c:pt>
                <c:pt idx="20">
                  <c:v>2028.1579999999999</c:v>
                </c:pt>
                <c:pt idx="21">
                  <c:v>2021.8150000000001</c:v>
                </c:pt>
                <c:pt idx="22">
                  <c:v>2018.6190000000001</c:v>
                </c:pt>
                <c:pt idx="23">
                  <c:v>2014.4820000000002</c:v>
                </c:pt>
                <c:pt idx="24">
                  <c:v>2010.2850000000001</c:v>
                </c:pt>
                <c:pt idx="25">
                  <c:v>2003.558</c:v>
                </c:pt>
                <c:pt idx="26">
                  <c:v>2006.5849999999998</c:v>
                </c:pt>
                <c:pt idx="27">
                  <c:v>1996.9650000000001</c:v>
                </c:pt>
                <c:pt idx="28">
                  <c:v>1994.5170000000001</c:v>
                </c:pt>
                <c:pt idx="29">
                  <c:v>1988.018</c:v>
                </c:pt>
                <c:pt idx="30">
                  <c:v>1981.8620000000001</c:v>
                </c:pt>
                <c:pt idx="31">
                  <c:v>1981.328</c:v>
                </c:pt>
                <c:pt idx="32">
                  <c:v>1978.5520000000001</c:v>
                </c:pt>
                <c:pt idx="33">
                  <c:v>1977.1479999999999</c:v>
                </c:pt>
                <c:pt idx="34">
                  <c:v>1975.451</c:v>
                </c:pt>
                <c:pt idx="35">
                  <c:v>1980.373</c:v>
                </c:pt>
                <c:pt idx="36">
                  <c:v>1976.558</c:v>
                </c:pt>
                <c:pt idx="37">
                  <c:v>1983.45</c:v>
                </c:pt>
                <c:pt idx="38">
                  <c:v>1991.73</c:v>
                </c:pt>
                <c:pt idx="39">
                  <c:v>2030.4509999999998</c:v>
                </c:pt>
                <c:pt idx="40">
                  <c:v>2038.0410000000002</c:v>
                </c:pt>
                <c:pt idx="41">
                  <c:v>2063.895</c:v>
                </c:pt>
                <c:pt idx="42">
                  <c:v>2084.8029999999999</c:v>
                </c:pt>
                <c:pt idx="43">
                  <c:v>2083.9110000000001</c:v>
                </c:pt>
                <c:pt idx="44">
                  <c:v>1965.846</c:v>
                </c:pt>
                <c:pt idx="45">
                  <c:v>909.05499999999995</c:v>
                </c:pt>
                <c:pt idx="46">
                  <c:v>176.5324</c:v>
                </c:pt>
                <c:pt idx="47">
                  <c:v>147.23649999999998</c:v>
                </c:pt>
                <c:pt idx="48">
                  <c:v>134.19229999999999</c:v>
                </c:pt>
                <c:pt idx="49">
                  <c:v>126.11720000000001</c:v>
                </c:pt>
                <c:pt idx="50">
                  <c:v>121.381</c:v>
                </c:pt>
                <c:pt idx="51">
                  <c:v>118.29870000000001</c:v>
                </c:pt>
                <c:pt idx="52">
                  <c:v>116.2835</c:v>
                </c:pt>
                <c:pt idx="53">
                  <c:v>114.6056</c:v>
                </c:pt>
                <c:pt idx="54">
                  <c:v>113.39240000000001</c:v>
                </c:pt>
                <c:pt idx="55">
                  <c:v>112.4524</c:v>
                </c:pt>
                <c:pt idx="56">
                  <c:v>111.74760000000001</c:v>
                </c:pt>
                <c:pt idx="57">
                  <c:v>110.9552</c:v>
                </c:pt>
                <c:pt idx="58">
                  <c:v>110.3549</c:v>
                </c:pt>
                <c:pt idx="59">
                  <c:v>109.90089999999999</c:v>
                </c:pt>
                <c:pt idx="60">
                  <c:v>109.43990000000001</c:v>
                </c:pt>
                <c:pt idx="61">
                  <c:v>109.1674</c:v>
                </c:pt>
                <c:pt idx="62">
                  <c:v>108.83149999999999</c:v>
                </c:pt>
                <c:pt idx="63">
                  <c:v>108.81010000000001</c:v>
                </c:pt>
                <c:pt idx="64">
                  <c:v>108.4044</c:v>
                </c:pt>
                <c:pt idx="65">
                  <c:v>108.3814</c:v>
                </c:pt>
                <c:pt idx="66">
                  <c:v>108.0754</c:v>
                </c:pt>
                <c:pt idx="67">
                  <c:v>108.0519</c:v>
                </c:pt>
                <c:pt idx="68">
                  <c:v>107.8963</c:v>
                </c:pt>
                <c:pt idx="69">
                  <c:v>107.9588</c:v>
                </c:pt>
                <c:pt idx="70">
                  <c:v>107.85079999999999</c:v>
                </c:pt>
                <c:pt idx="71">
                  <c:v>107.821</c:v>
                </c:pt>
                <c:pt idx="72">
                  <c:v>107.81490000000001</c:v>
                </c:pt>
                <c:pt idx="73">
                  <c:v>107.776</c:v>
                </c:pt>
                <c:pt idx="74">
                  <c:v>107.9273</c:v>
                </c:pt>
                <c:pt idx="75">
                  <c:v>107.88079999999999</c:v>
                </c:pt>
                <c:pt idx="76">
                  <c:v>107.9542</c:v>
                </c:pt>
                <c:pt idx="77">
                  <c:v>107.8952</c:v>
                </c:pt>
                <c:pt idx="78">
                  <c:v>107.8475</c:v>
                </c:pt>
                <c:pt idx="79">
                  <c:v>107.99449999999999</c:v>
                </c:pt>
                <c:pt idx="80">
                  <c:v>108.0085</c:v>
                </c:pt>
                <c:pt idx="81">
                  <c:v>108.00020000000001</c:v>
                </c:pt>
                <c:pt idx="82">
                  <c:v>107.967</c:v>
                </c:pt>
                <c:pt idx="83">
                  <c:v>107.90349999999999</c:v>
                </c:pt>
                <c:pt idx="84">
                  <c:v>107.8493</c:v>
                </c:pt>
                <c:pt idx="85">
                  <c:v>107.95699999999999</c:v>
                </c:pt>
                <c:pt idx="86">
                  <c:v>107.84570000000001</c:v>
                </c:pt>
                <c:pt idx="87">
                  <c:v>107.8725</c:v>
                </c:pt>
                <c:pt idx="88">
                  <c:v>107.9464</c:v>
                </c:pt>
                <c:pt idx="89">
                  <c:v>107.7842</c:v>
                </c:pt>
                <c:pt idx="90">
                  <c:v>107.74250000000001</c:v>
                </c:pt>
                <c:pt idx="91">
                  <c:v>107.9141</c:v>
                </c:pt>
                <c:pt idx="92">
                  <c:v>107.82129999999999</c:v>
                </c:pt>
                <c:pt idx="93">
                  <c:v>107.74350000000001</c:v>
                </c:pt>
                <c:pt idx="94">
                  <c:v>107.8284</c:v>
                </c:pt>
                <c:pt idx="95">
                  <c:v>107.6884</c:v>
                </c:pt>
                <c:pt idx="96">
                  <c:v>107.6703</c:v>
                </c:pt>
                <c:pt idx="97">
                  <c:v>107.68129999999999</c:v>
                </c:pt>
                <c:pt idx="98">
                  <c:v>107.62869999999999</c:v>
                </c:pt>
                <c:pt idx="99">
                  <c:v>107.70399999999999</c:v>
                </c:pt>
                <c:pt idx="100">
                  <c:v>107.6636</c:v>
                </c:pt>
                <c:pt idx="101">
                  <c:v>107.5976</c:v>
                </c:pt>
                <c:pt idx="102">
                  <c:v>107.66829999999999</c:v>
                </c:pt>
                <c:pt idx="103">
                  <c:v>107.533</c:v>
                </c:pt>
                <c:pt idx="104">
                  <c:v>107.5227</c:v>
                </c:pt>
                <c:pt idx="105">
                  <c:v>107.63849999999999</c:v>
                </c:pt>
                <c:pt idx="106">
                  <c:v>107.6476</c:v>
                </c:pt>
                <c:pt idx="107">
                  <c:v>107.6444</c:v>
                </c:pt>
                <c:pt idx="108">
                  <c:v>107.5836</c:v>
                </c:pt>
                <c:pt idx="109">
                  <c:v>107.55000000000001</c:v>
                </c:pt>
                <c:pt idx="110">
                  <c:v>107.4622</c:v>
                </c:pt>
                <c:pt idx="111">
                  <c:v>107.56960000000001</c:v>
                </c:pt>
                <c:pt idx="112">
                  <c:v>107.53999999999999</c:v>
                </c:pt>
                <c:pt idx="113">
                  <c:v>107.52380000000001</c:v>
                </c:pt>
                <c:pt idx="114">
                  <c:v>107.6383</c:v>
                </c:pt>
                <c:pt idx="115">
                  <c:v>107.7046</c:v>
                </c:pt>
                <c:pt idx="116">
                  <c:v>107.7343</c:v>
                </c:pt>
                <c:pt idx="117">
                  <c:v>107.9174</c:v>
                </c:pt>
                <c:pt idx="118">
                  <c:v>107.83410000000001</c:v>
                </c:pt>
                <c:pt idx="119">
                  <c:v>108.11510000000001</c:v>
                </c:pt>
                <c:pt idx="120">
                  <c:v>108.1313</c:v>
                </c:pt>
                <c:pt idx="121">
                  <c:v>108.1322</c:v>
                </c:pt>
                <c:pt idx="122">
                  <c:v>108.22460000000001</c:v>
                </c:pt>
                <c:pt idx="123">
                  <c:v>108.3398</c:v>
                </c:pt>
                <c:pt idx="124">
                  <c:v>108.40310000000001</c:v>
                </c:pt>
                <c:pt idx="125">
                  <c:v>108.4516</c:v>
                </c:pt>
                <c:pt idx="126">
                  <c:v>108.5864</c:v>
                </c:pt>
                <c:pt idx="127">
                  <c:v>108.67540000000001</c:v>
                </c:pt>
                <c:pt idx="128">
                  <c:v>108.834</c:v>
                </c:pt>
                <c:pt idx="129">
                  <c:v>108.82550000000001</c:v>
                </c:pt>
                <c:pt idx="130">
                  <c:v>109.0406</c:v>
                </c:pt>
                <c:pt idx="131">
                  <c:v>109.3026</c:v>
                </c:pt>
                <c:pt idx="132">
                  <c:v>109.34779999999999</c:v>
                </c:pt>
                <c:pt idx="133">
                  <c:v>109.50749999999999</c:v>
                </c:pt>
                <c:pt idx="134">
                  <c:v>109.7491</c:v>
                </c:pt>
                <c:pt idx="135">
                  <c:v>109.81349999999999</c:v>
                </c:pt>
                <c:pt idx="136">
                  <c:v>109.9427</c:v>
                </c:pt>
                <c:pt idx="137">
                  <c:v>110.2375</c:v>
                </c:pt>
                <c:pt idx="138">
                  <c:v>110.3903</c:v>
                </c:pt>
                <c:pt idx="139">
                  <c:v>110.50190000000001</c:v>
                </c:pt>
                <c:pt idx="140">
                  <c:v>110.7047</c:v>
                </c:pt>
                <c:pt idx="141">
                  <c:v>110.9391</c:v>
                </c:pt>
                <c:pt idx="142">
                  <c:v>111.0123</c:v>
                </c:pt>
                <c:pt idx="143">
                  <c:v>111.2169</c:v>
                </c:pt>
                <c:pt idx="144">
                  <c:v>111.3813</c:v>
                </c:pt>
                <c:pt idx="145">
                  <c:v>111.59660000000001</c:v>
                </c:pt>
                <c:pt idx="146">
                  <c:v>111.85889999999999</c:v>
                </c:pt>
                <c:pt idx="147">
                  <c:v>112.0954</c:v>
                </c:pt>
                <c:pt idx="148">
                  <c:v>112.17829999999999</c:v>
                </c:pt>
                <c:pt idx="149">
                  <c:v>112.56359999999999</c:v>
                </c:pt>
                <c:pt idx="150">
                  <c:v>112.78230000000001</c:v>
                </c:pt>
                <c:pt idx="151">
                  <c:v>113.11</c:v>
                </c:pt>
                <c:pt idx="152">
                  <c:v>113.39670000000001</c:v>
                </c:pt>
                <c:pt idx="153">
                  <c:v>113.6943</c:v>
                </c:pt>
                <c:pt idx="154">
                  <c:v>114.0386</c:v>
                </c:pt>
                <c:pt idx="155">
                  <c:v>114.62469999999999</c:v>
                </c:pt>
                <c:pt idx="156">
                  <c:v>115.00789999999999</c:v>
                </c:pt>
                <c:pt idx="157">
                  <c:v>115.64710000000001</c:v>
                </c:pt>
                <c:pt idx="158">
                  <c:v>116.2616</c:v>
                </c:pt>
                <c:pt idx="159">
                  <c:v>117.02799999999999</c:v>
                </c:pt>
                <c:pt idx="160">
                  <c:v>117.70849999999999</c:v>
                </c:pt>
                <c:pt idx="161">
                  <c:v>118.32080000000001</c:v>
                </c:pt>
                <c:pt idx="162">
                  <c:v>119.31269999999999</c:v>
                </c:pt>
                <c:pt idx="163">
                  <c:v>120.256</c:v>
                </c:pt>
                <c:pt idx="164">
                  <c:v>121.19969999999999</c:v>
                </c:pt>
                <c:pt idx="165">
                  <c:v>122.43519999999999</c:v>
                </c:pt>
                <c:pt idx="166">
                  <c:v>123.4135</c:v>
                </c:pt>
                <c:pt idx="167">
                  <c:v>124.3207</c:v>
                </c:pt>
                <c:pt idx="168">
                  <c:v>125.21289999999999</c:v>
                </c:pt>
                <c:pt idx="169">
                  <c:v>126.1632</c:v>
                </c:pt>
                <c:pt idx="170">
                  <c:v>127.06529999999999</c:v>
                </c:pt>
                <c:pt idx="171">
                  <c:v>127.75900000000001</c:v>
                </c:pt>
                <c:pt idx="172">
                  <c:v>128.48820000000001</c:v>
                </c:pt>
                <c:pt idx="173">
                  <c:v>129.15099999999998</c:v>
                </c:pt>
                <c:pt idx="174">
                  <c:v>129.52630000000002</c:v>
                </c:pt>
                <c:pt idx="175">
                  <c:v>129.80099999999999</c:v>
                </c:pt>
                <c:pt idx="176">
                  <c:v>129.74079999999998</c:v>
                </c:pt>
                <c:pt idx="177">
                  <c:v>129.3929</c:v>
                </c:pt>
                <c:pt idx="178">
                  <c:v>128.93520000000001</c:v>
                </c:pt>
                <c:pt idx="179">
                  <c:v>127.917</c:v>
                </c:pt>
                <c:pt idx="180">
                  <c:v>126.78710000000001</c:v>
                </c:pt>
                <c:pt idx="181">
                  <c:v>125.2556</c:v>
                </c:pt>
                <c:pt idx="182">
                  <c:v>123.4037</c:v>
                </c:pt>
                <c:pt idx="183">
                  <c:v>121.7101</c:v>
                </c:pt>
                <c:pt idx="184">
                  <c:v>119.99160000000001</c:v>
                </c:pt>
                <c:pt idx="185">
                  <c:v>118.979</c:v>
                </c:pt>
                <c:pt idx="186">
                  <c:v>118.09519999999999</c:v>
                </c:pt>
                <c:pt idx="187">
                  <c:v>117.58739999999999</c:v>
                </c:pt>
                <c:pt idx="188">
                  <c:v>117.48490000000001</c:v>
                </c:pt>
                <c:pt idx="189">
                  <c:v>117.3955</c:v>
                </c:pt>
                <c:pt idx="190">
                  <c:v>117.18910000000001</c:v>
                </c:pt>
                <c:pt idx="191">
                  <c:v>117.6093</c:v>
                </c:pt>
                <c:pt idx="192">
                  <c:v>117.5557</c:v>
                </c:pt>
                <c:pt idx="193">
                  <c:v>117.69029999999999</c:v>
                </c:pt>
                <c:pt idx="194">
                  <c:v>118.03020000000001</c:v>
                </c:pt>
                <c:pt idx="195">
                  <c:v>118.25330000000001</c:v>
                </c:pt>
                <c:pt idx="196">
                  <c:v>118.3946</c:v>
                </c:pt>
                <c:pt idx="197">
                  <c:v>118.5869</c:v>
                </c:pt>
                <c:pt idx="198">
                  <c:v>118.9162</c:v>
                </c:pt>
                <c:pt idx="199">
                  <c:v>119.39909999999999</c:v>
                </c:pt>
                <c:pt idx="200">
                  <c:v>119.4393</c:v>
                </c:pt>
                <c:pt idx="201">
                  <c:v>119.8304</c:v>
                </c:pt>
                <c:pt idx="202">
                  <c:v>120.06189999999999</c:v>
                </c:pt>
                <c:pt idx="203">
                  <c:v>120.35510000000001</c:v>
                </c:pt>
                <c:pt idx="204">
                  <c:v>120.54860000000001</c:v>
                </c:pt>
                <c:pt idx="205">
                  <c:v>120.642</c:v>
                </c:pt>
                <c:pt idx="206">
                  <c:v>120.78659999999999</c:v>
                </c:pt>
                <c:pt idx="207">
                  <c:v>120.9426</c:v>
                </c:pt>
                <c:pt idx="208">
                  <c:v>121.2921</c:v>
                </c:pt>
                <c:pt idx="209">
                  <c:v>121.18990000000001</c:v>
                </c:pt>
                <c:pt idx="210">
                  <c:v>121.3092</c:v>
                </c:pt>
                <c:pt idx="211">
                  <c:v>121.6062</c:v>
                </c:pt>
                <c:pt idx="212">
                  <c:v>121.77109999999999</c:v>
                </c:pt>
                <c:pt idx="213">
                  <c:v>121.9143</c:v>
                </c:pt>
                <c:pt idx="214">
                  <c:v>122.069</c:v>
                </c:pt>
                <c:pt idx="215">
                  <c:v>122.06180000000001</c:v>
                </c:pt>
                <c:pt idx="216">
                  <c:v>122.20269999999999</c:v>
                </c:pt>
                <c:pt idx="217">
                  <c:v>122.14460000000001</c:v>
                </c:pt>
                <c:pt idx="218">
                  <c:v>122.2436</c:v>
                </c:pt>
                <c:pt idx="219">
                  <c:v>122.32850000000001</c:v>
                </c:pt>
                <c:pt idx="220">
                  <c:v>122.50030000000001</c:v>
                </c:pt>
                <c:pt idx="221">
                  <c:v>122.5226</c:v>
                </c:pt>
                <c:pt idx="222">
                  <c:v>122.5309</c:v>
                </c:pt>
                <c:pt idx="223">
                  <c:v>122.6337</c:v>
                </c:pt>
                <c:pt idx="224">
                  <c:v>122.7462</c:v>
                </c:pt>
                <c:pt idx="225">
                  <c:v>122.7544</c:v>
                </c:pt>
                <c:pt idx="226">
                  <c:v>122.5171</c:v>
                </c:pt>
                <c:pt idx="227">
                  <c:v>122.5536</c:v>
                </c:pt>
                <c:pt idx="228">
                  <c:v>122.5394</c:v>
                </c:pt>
                <c:pt idx="229">
                  <c:v>122.5973</c:v>
                </c:pt>
                <c:pt idx="230">
                  <c:v>122.73779999999999</c:v>
                </c:pt>
                <c:pt idx="231">
                  <c:v>122.809</c:v>
                </c:pt>
                <c:pt idx="232">
                  <c:v>122.63849999999999</c:v>
                </c:pt>
                <c:pt idx="233">
                  <c:v>122.8058</c:v>
                </c:pt>
                <c:pt idx="234">
                  <c:v>122.586</c:v>
                </c:pt>
                <c:pt idx="235">
                  <c:v>122.5128</c:v>
                </c:pt>
                <c:pt idx="236">
                  <c:v>122.71039999999999</c:v>
                </c:pt>
                <c:pt idx="237">
                  <c:v>122.70060000000001</c:v>
                </c:pt>
                <c:pt idx="238">
                  <c:v>122.66240000000001</c:v>
                </c:pt>
                <c:pt idx="239">
                  <c:v>122.6902</c:v>
                </c:pt>
                <c:pt idx="240">
                  <c:v>122.6507</c:v>
                </c:pt>
                <c:pt idx="241">
                  <c:v>122.80099999999999</c:v>
                </c:pt>
                <c:pt idx="242">
                  <c:v>122.7582</c:v>
                </c:pt>
                <c:pt idx="243">
                  <c:v>122.77879999999999</c:v>
                </c:pt>
                <c:pt idx="244">
                  <c:v>122.80099999999999</c:v>
                </c:pt>
                <c:pt idx="245">
                  <c:v>122.84220000000001</c:v>
                </c:pt>
                <c:pt idx="246">
                  <c:v>122.6272</c:v>
                </c:pt>
                <c:pt idx="247">
                  <c:v>122.8167</c:v>
                </c:pt>
                <c:pt idx="248">
                  <c:v>122.797</c:v>
                </c:pt>
                <c:pt idx="249">
                  <c:v>122.7985</c:v>
                </c:pt>
                <c:pt idx="250">
                  <c:v>122.7007</c:v>
                </c:pt>
                <c:pt idx="251">
                  <c:v>122.6314</c:v>
                </c:pt>
                <c:pt idx="252">
                  <c:v>122.73920000000001</c:v>
                </c:pt>
                <c:pt idx="253">
                  <c:v>122.6996</c:v>
                </c:pt>
                <c:pt idx="254">
                  <c:v>122.6758</c:v>
                </c:pt>
                <c:pt idx="255">
                  <c:v>122.6297</c:v>
                </c:pt>
                <c:pt idx="256">
                  <c:v>122.7051</c:v>
                </c:pt>
                <c:pt idx="257">
                  <c:v>122.71650000000001</c:v>
                </c:pt>
                <c:pt idx="258">
                  <c:v>122.62639999999999</c:v>
                </c:pt>
                <c:pt idx="259">
                  <c:v>122.7627</c:v>
                </c:pt>
                <c:pt idx="260">
                  <c:v>122.419</c:v>
                </c:pt>
                <c:pt idx="261">
                  <c:v>122.55839999999999</c:v>
                </c:pt>
                <c:pt idx="262">
                  <c:v>122.6328</c:v>
                </c:pt>
                <c:pt idx="263">
                  <c:v>122.73180000000001</c:v>
                </c:pt>
                <c:pt idx="264">
                  <c:v>122.4885</c:v>
                </c:pt>
                <c:pt idx="265">
                  <c:v>122.7101</c:v>
                </c:pt>
                <c:pt idx="266">
                  <c:v>122.5986</c:v>
                </c:pt>
                <c:pt idx="267">
                  <c:v>122.5527</c:v>
                </c:pt>
                <c:pt idx="268">
                  <c:v>122.3583</c:v>
                </c:pt>
                <c:pt idx="269">
                  <c:v>122.5639</c:v>
                </c:pt>
                <c:pt idx="270">
                  <c:v>122.43220000000001</c:v>
                </c:pt>
                <c:pt idx="271">
                  <c:v>122.6694</c:v>
                </c:pt>
                <c:pt idx="272">
                  <c:v>122.58919999999999</c:v>
                </c:pt>
                <c:pt idx="273">
                  <c:v>122.3672</c:v>
                </c:pt>
                <c:pt idx="274">
                  <c:v>122.4006</c:v>
                </c:pt>
                <c:pt idx="275">
                  <c:v>122.5033</c:v>
                </c:pt>
                <c:pt idx="276">
                  <c:v>122.66539999999999</c:v>
                </c:pt>
                <c:pt idx="277">
                  <c:v>122.39919999999999</c:v>
                </c:pt>
                <c:pt idx="278">
                  <c:v>122.27760000000001</c:v>
                </c:pt>
                <c:pt idx="279">
                  <c:v>122.33670000000001</c:v>
                </c:pt>
                <c:pt idx="280">
                  <c:v>122.3982</c:v>
                </c:pt>
                <c:pt idx="281">
                  <c:v>122.5038</c:v>
                </c:pt>
                <c:pt idx="282">
                  <c:v>122.5187</c:v>
                </c:pt>
                <c:pt idx="283">
                  <c:v>122.4169</c:v>
                </c:pt>
                <c:pt idx="284">
                  <c:v>122.34609999999999</c:v>
                </c:pt>
                <c:pt idx="285">
                  <c:v>122.37689999999999</c:v>
                </c:pt>
                <c:pt idx="286">
                  <c:v>122.3746</c:v>
                </c:pt>
                <c:pt idx="287">
                  <c:v>122.268</c:v>
                </c:pt>
                <c:pt idx="288">
                  <c:v>122.52680000000001</c:v>
                </c:pt>
                <c:pt idx="289">
                  <c:v>122.3967</c:v>
                </c:pt>
                <c:pt idx="290">
                  <c:v>122.30439999999999</c:v>
                </c:pt>
                <c:pt idx="291">
                  <c:v>122.37629999999999</c:v>
                </c:pt>
                <c:pt idx="292">
                  <c:v>122.4765</c:v>
                </c:pt>
                <c:pt idx="293">
                  <c:v>122.3267</c:v>
                </c:pt>
                <c:pt idx="294">
                  <c:v>122.36879999999999</c:v>
                </c:pt>
                <c:pt idx="295">
                  <c:v>122.2754</c:v>
                </c:pt>
                <c:pt idx="296">
                  <c:v>122.37950000000001</c:v>
                </c:pt>
                <c:pt idx="297">
                  <c:v>122.3287</c:v>
                </c:pt>
                <c:pt idx="298">
                  <c:v>122.4401</c:v>
                </c:pt>
                <c:pt idx="299">
                  <c:v>122.4006</c:v>
                </c:pt>
                <c:pt idx="300">
                  <c:v>122.5484</c:v>
                </c:pt>
                <c:pt idx="301">
                  <c:v>122.5425</c:v>
                </c:pt>
                <c:pt idx="302">
                  <c:v>122.53749999999999</c:v>
                </c:pt>
                <c:pt idx="303">
                  <c:v>122.5488</c:v>
                </c:pt>
                <c:pt idx="304">
                  <c:v>122.58189999999999</c:v>
                </c:pt>
                <c:pt idx="305">
                  <c:v>122.24119999999999</c:v>
                </c:pt>
                <c:pt idx="306">
                  <c:v>122.24720000000001</c:v>
                </c:pt>
                <c:pt idx="307">
                  <c:v>122.4498</c:v>
                </c:pt>
                <c:pt idx="308">
                  <c:v>122.32850000000001</c:v>
                </c:pt>
                <c:pt idx="309">
                  <c:v>122.4932</c:v>
                </c:pt>
                <c:pt idx="310">
                  <c:v>122.49019999999999</c:v>
                </c:pt>
                <c:pt idx="311">
                  <c:v>122.32769999999999</c:v>
                </c:pt>
                <c:pt idx="312">
                  <c:v>122.42749999999999</c:v>
                </c:pt>
                <c:pt idx="313">
                  <c:v>122.2944</c:v>
                </c:pt>
                <c:pt idx="314">
                  <c:v>122.4528</c:v>
                </c:pt>
                <c:pt idx="315">
                  <c:v>122.4795</c:v>
                </c:pt>
                <c:pt idx="316">
                  <c:v>122.44929999999999</c:v>
                </c:pt>
                <c:pt idx="317">
                  <c:v>122.40669999999999</c:v>
                </c:pt>
                <c:pt idx="318">
                  <c:v>122.2715</c:v>
                </c:pt>
                <c:pt idx="319">
                  <c:v>122.5022</c:v>
                </c:pt>
                <c:pt idx="320">
                  <c:v>122.4016</c:v>
                </c:pt>
                <c:pt idx="321">
                  <c:v>122.502</c:v>
                </c:pt>
                <c:pt idx="322">
                  <c:v>122.4696</c:v>
                </c:pt>
                <c:pt idx="323">
                  <c:v>122.43220000000001</c:v>
                </c:pt>
                <c:pt idx="324">
                  <c:v>122.297</c:v>
                </c:pt>
                <c:pt idx="325">
                  <c:v>122.4033</c:v>
                </c:pt>
                <c:pt idx="326">
                  <c:v>122.24590000000001</c:v>
                </c:pt>
                <c:pt idx="327">
                  <c:v>122.4954</c:v>
                </c:pt>
                <c:pt idx="328">
                  <c:v>122.5677</c:v>
                </c:pt>
                <c:pt idx="329">
                  <c:v>122.4003</c:v>
                </c:pt>
                <c:pt idx="330">
                  <c:v>122.3867</c:v>
                </c:pt>
                <c:pt idx="331">
                  <c:v>122.2008</c:v>
                </c:pt>
                <c:pt idx="332">
                  <c:v>122.4783</c:v>
                </c:pt>
                <c:pt idx="333">
                  <c:v>122.48050000000001</c:v>
                </c:pt>
                <c:pt idx="334">
                  <c:v>122.50840000000001</c:v>
                </c:pt>
                <c:pt idx="335">
                  <c:v>122.37950000000001</c:v>
                </c:pt>
                <c:pt idx="336">
                  <c:v>122.318</c:v>
                </c:pt>
                <c:pt idx="337">
                  <c:v>122.21029999999999</c:v>
                </c:pt>
                <c:pt idx="338">
                  <c:v>122.28749999999999</c:v>
                </c:pt>
                <c:pt idx="339">
                  <c:v>122.31780000000001</c:v>
                </c:pt>
                <c:pt idx="340">
                  <c:v>122.267</c:v>
                </c:pt>
                <c:pt idx="341">
                  <c:v>122.3246</c:v>
                </c:pt>
                <c:pt idx="342">
                  <c:v>122.3682</c:v>
                </c:pt>
                <c:pt idx="343">
                  <c:v>122.3383</c:v>
                </c:pt>
                <c:pt idx="344">
                  <c:v>122.3571</c:v>
                </c:pt>
                <c:pt idx="345">
                  <c:v>122.3493</c:v>
                </c:pt>
                <c:pt idx="346">
                  <c:v>122.3379</c:v>
                </c:pt>
                <c:pt idx="347">
                  <c:v>122.2366</c:v>
                </c:pt>
                <c:pt idx="348">
                  <c:v>122.1733</c:v>
                </c:pt>
                <c:pt idx="349">
                  <c:v>121.8355</c:v>
                </c:pt>
                <c:pt idx="350">
                  <c:v>121.76259999999999</c:v>
                </c:pt>
                <c:pt idx="351">
                  <c:v>121.6354</c:v>
                </c:pt>
                <c:pt idx="352">
                  <c:v>121.34490000000001</c:v>
                </c:pt>
                <c:pt idx="353">
                  <c:v>120.98950000000001</c:v>
                </c:pt>
                <c:pt idx="354">
                  <c:v>120.3579</c:v>
                </c:pt>
                <c:pt idx="355">
                  <c:v>119.8467</c:v>
                </c:pt>
                <c:pt idx="356">
                  <c:v>119.26249999999999</c:v>
                </c:pt>
                <c:pt idx="357">
                  <c:v>118.5677</c:v>
                </c:pt>
                <c:pt idx="358">
                  <c:v>117.87100000000001</c:v>
                </c:pt>
                <c:pt idx="359">
                  <c:v>117.3343</c:v>
                </c:pt>
                <c:pt idx="360">
                  <c:v>116.48989999999999</c:v>
                </c:pt>
                <c:pt idx="361">
                  <c:v>116.0645</c:v>
                </c:pt>
                <c:pt idx="362">
                  <c:v>115.4318</c:v>
                </c:pt>
                <c:pt idx="363">
                  <c:v>114.7782</c:v>
                </c:pt>
                <c:pt idx="364">
                  <c:v>114.19590000000001</c:v>
                </c:pt>
                <c:pt idx="365">
                  <c:v>113.7418</c:v>
                </c:pt>
                <c:pt idx="366">
                  <c:v>113.14240000000001</c:v>
                </c:pt>
                <c:pt idx="367">
                  <c:v>112.7743</c:v>
                </c:pt>
                <c:pt idx="368">
                  <c:v>112.45729999999999</c:v>
                </c:pt>
                <c:pt idx="369">
                  <c:v>111.83930000000001</c:v>
                </c:pt>
                <c:pt idx="370">
                  <c:v>111.41470000000001</c:v>
                </c:pt>
                <c:pt idx="371">
                  <c:v>111.1095</c:v>
                </c:pt>
                <c:pt idx="372">
                  <c:v>110.7871</c:v>
                </c:pt>
                <c:pt idx="373">
                  <c:v>110.4477</c:v>
                </c:pt>
                <c:pt idx="374">
                  <c:v>110.2997</c:v>
                </c:pt>
                <c:pt idx="375">
                  <c:v>109.8712</c:v>
                </c:pt>
                <c:pt idx="376">
                  <c:v>109.67399999999999</c:v>
                </c:pt>
                <c:pt idx="377">
                  <c:v>109.36500000000001</c:v>
                </c:pt>
                <c:pt idx="378">
                  <c:v>109.096</c:v>
                </c:pt>
                <c:pt idx="379">
                  <c:v>108.9451</c:v>
                </c:pt>
                <c:pt idx="380">
                  <c:v>108.6194</c:v>
                </c:pt>
                <c:pt idx="381">
                  <c:v>108.42749999999999</c:v>
                </c:pt>
                <c:pt idx="382">
                  <c:v>108.26230000000001</c:v>
                </c:pt>
                <c:pt idx="383">
                  <c:v>108.12650000000001</c:v>
                </c:pt>
                <c:pt idx="384">
                  <c:v>107.93809999999999</c:v>
                </c:pt>
                <c:pt idx="385">
                  <c:v>107.63889999999999</c:v>
                </c:pt>
                <c:pt idx="386">
                  <c:v>107.57899999999999</c:v>
                </c:pt>
                <c:pt idx="387">
                  <c:v>107.3944</c:v>
                </c:pt>
                <c:pt idx="388">
                  <c:v>107.23190000000001</c:v>
                </c:pt>
                <c:pt idx="389">
                  <c:v>107.0757</c:v>
                </c:pt>
                <c:pt idx="390">
                  <c:v>107.06190000000001</c:v>
                </c:pt>
                <c:pt idx="391">
                  <c:v>106.9601</c:v>
                </c:pt>
                <c:pt idx="392">
                  <c:v>106.89149999999999</c:v>
                </c:pt>
                <c:pt idx="393">
                  <c:v>106.9053</c:v>
                </c:pt>
                <c:pt idx="394">
                  <c:v>106.89510000000001</c:v>
                </c:pt>
                <c:pt idx="395">
                  <c:v>106.83710000000001</c:v>
                </c:pt>
                <c:pt idx="396">
                  <c:v>106.8036</c:v>
                </c:pt>
                <c:pt idx="397">
                  <c:v>106.8605</c:v>
                </c:pt>
                <c:pt idx="398">
                  <c:v>106.7747</c:v>
                </c:pt>
                <c:pt idx="399">
                  <c:v>106.8364</c:v>
                </c:pt>
                <c:pt idx="400">
                  <c:v>106.70880000000001</c:v>
                </c:pt>
                <c:pt idx="401">
                  <c:v>106.7196</c:v>
                </c:pt>
                <c:pt idx="402">
                  <c:v>106.7179</c:v>
                </c:pt>
                <c:pt idx="403">
                  <c:v>106.6763</c:v>
                </c:pt>
                <c:pt idx="404">
                  <c:v>106.77059999999999</c:v>
                </c:pt>
                <c:pt idx="405">
                  <c:v>106.7758</c:v>
                </c:pt>
                <c:pt idx="406">
                  <c:v>106.6935</c:v>
                </c:pt>
                <c:pt idx="407">
                  <c:v>106.68640000000001</c:v>
                </c:pt>
                <c:pt idx="408">
                  <c:v>106.68039999999999</c:v>
                </c:pt>
                <c:pt idx="409">
                  <c:v>106.7032</c:v>
                </c:pt>
                <c:pt idx="410">
                  <c:v>106.7059</c:v>
                </c:pt>
                <c:pt idx="411">
                  <c:v>106.6889</c:v>
                </c:pt>
                <c:pt idx="412">
                  <c:v>106.66589999999999</c:v>
                </c:pt>
                <c:pt idx="413">
                  <c:v>106.6656</c:v>
                </c:pt>
                <c:pt idx="414">
                  <c:v>106.62679999999999</c:v>
                </c:pt>
                <c:pt idx="415">
                  <c:v>106.5924</c:v>
                </c:pt>
                <c:pt idx="416">
                  <c:v>106.7178</c:v>
                </c:pt>
                <c:pt idx="417">
                  <c:v>106.64189999999999</c:v>
                </c:pt>
                <c:pt idx="418">
                  <c:v>106.5829</c:v>
                </c:pt>
                <c:pt idx="419">
                  <c:v>106.6678</c:v>
                </c:pt>
                <c:pt idx="420">
                  <c:v>106.62130000000001</c:v>
                </c:pt>
                <c:pt idx="421">
                  <c:v>106.6435</c:v>
                </c:pt>
                <c:pt idx="422">
                  <c:v>106.52799999999999</c:v>
                </c:pt>
                <c:pt idx="423">
                  <c:v>106.6465</c:v>
                </c:pt>
                <c:pt idx="424">
                  <c:v>106.52929999999999</c:v>
                </c:pt>
                <c:pt idx="425">
                  <c:v>106.5924</c:v>
                </c:pt>
                <c:pt idx="426">
                  <c:v>106.5936</c:v>
                </c:pt>
                <c:pt idx="427">
                  <c:v>106.5973</c:v>
                </c:pt>
                <c:pt idx="428">
                  <c:v>106.58459999999999</c:v>
                </c:pt>
                <c:pt idx="429">
                  <c:v>106.6383</c:v>
                </c:pt>
                <c:pt idx="430">
                  <c:v>106.53229999999999</c:v>
                </c:pt>
                <c:pt idx="431">
                  <c:v>106.56100000000001</c:v>
                </c:pt>
                <c:pt idx="432">
                  <c:v>106.5664</c:v>
                </c:pt>
                <c:pt idx="433">
                  <c:v>106.53949999999999</c:v>
                </c:pt>
                <c:pt idx="434">
                  <c:v>106.51860000000001</c:v>
                </c:pt>
                <c:pt idx="435">
                  <c:v>106.486</c:v>
                </c:pt>
                <c:pt idx="436">
                  <c:v>106.58330000000001</c:v>
                </c:pt>
                <c:pt idx="437">
                  <c:v>106.55839999999999</c:v>
                </c:pt>
                <c:pt idx="438">
                  <c:v>106.5048</c:v>
                </c:pt>
                <c:pt idx="439">
                  <c:v>106.54950000000001</c:v>
                </c:pt>
                <c:pt idx="440">
                  <c:v>106.5171</c:v>
                </c:pt>
                <c:pt idx="441">
                  <c:v>106.4738</c:v>
                </c:pt>
                <c:pt idx="442">
                  <c:v>106.59739999999999</c:v>
                </c:pt>
                <c:pt idx="443">
                  <c:v>106.5749</c:v>
                </c:pt>
                <c:pt idx="444">
                  <c:v>106.52549999999999</c:v>
                </c:pt>
                <c:pt idx="445">
                  <c:v>106.58149999999999</c:v>
                </c:pt>
                <c:pt idx="446">
                  <c:v>106.57170000000001</c:v>
                </c:pt>
                <c:pt idx="447">
                  <c:v>106.68819999999999</c:v>
                </c:pt>
                <c:pt idx="448">
                  <c:v>106.66370000000001</c:v>
                </c:pt>
                <c:pt idx="449">
                  <c:v>106.7334</c:v>
                </c:pt>
                <c:pt idx="450">
                  <c:v>106.71799999999999</c:v>
                </c:pt>
                <c:pt idx="451">
                  <c:v>106.75850000000001</c:v>
                </c:pt>
                <c:pt idx="452">
                  <c:v>106.70689999999999</c:v>
                </c:pt>
                <c:pt idx="453">
                  <c:v>106.73779999999999</c:v>
                </c:pt>
                <c:pt idx="454">
                  <c:v>106.83420000000001</c:v>
                </c:pt>
                <c:pt idx="455">
                  <c:v>106.81959999999999</c:v>
                </c:pt>
                <c:pt idx="456">
                  <c:v>106.872</c:v>
                </c:pt>
                <c:pt idx="457">
                  <c:v>106.83869999999999</c:v>
                </c:pt>
                <c:pt idx="458">
                  <c:v>106.93560000000001</c:v>
                </c:pt>
                <c:pt idx="459">
                  <c:v>106.95609999999999</c:v>
                </c:pt>
                <c:pt idx="460">
                  <c:v>107.1246</c:v>
                </c:pt>
                <c:pt idx="461">
                  <c:v>107.05159999999999</c:v>
                </c:pt>
                <c:pt idx="462">
                  <c:v>107.1559</c:v>
                </c:pt>
                <c:pt idx="463">
                  <c:v>107.2597</c:v>
                </c:pt>
                <c:pt idx="464">
                  <c:v>107.34349999999999</c:v>
                </c:pt>
                <c:pt idx="465">
                  <c:v>107.3793</c:v>
                </c:pt>
                <c:pt idx="466">
                  <c:v>107.4786</c:v>
                </c:pt>
                <c:pt idx="467">
                  <c:v>107.5069</c:v>
                </c:pt>
                <c:pt idx="468">
                  <c:v>107.5073</c:v>
                </c:pt>
                <c:pt idx="469">
                  <c:v>107.5241</c:v>
                </c:pt>
                <c:pt idx="470">
                  <c:v>107.60849999999999</c:v>
                </c:pt>
                <c:pt idx="471">
                  <c:v>107.6289</c:v>
                </c:pt>
                <c:pt idx="472">
                  <c:v>107.75880000000001</c:v>
                </c:pt>
                <c:pt idx="473">
                  <c:v>107.77370000000001</c:v>
                </c:pt>
                <c:pt idx="474">
                  <c:v>107.78400000000001</c:v>
                </c:pt>
                <c:pt idx="475">
                  <c:v>107.98439999999999</c:v>
                </c:pt>
                <c:pt idx="476">
                  <c:v>108.02680000000001</c:v>
                </c:pt>
                <c:pt idx="477">
                  <c:v>108.09299999999999</c:v>
                </c:pt>
                <c:pt idx="478">
                  <c:v>108.1795</c:v>
                </c:pt>
                <c:pt idx="479">
                  <c:v>108.13889999999999</c:v>
                </c:pt>
                <c:pt idx="480">
                  <c:v>108.2533</c:v>
                </c:pt>
                <c:pt idx="481">
                  <c:v>108.3182</c:v>
                </c:pt>
                <c:pt idx="482">
                  <c:v>108.3926</c:v>
                </c:pt>
                <c:pt idx="483">
                  <c:v>108.45200000000001</c:v>
                </c:pt>
                <c:pt idx="484">
                  <c:v>108.6148</c:v>
                </c:pt>
                <c:pt idx="485">
                  <c:v>108.6155</c:v>
                </c:pt>
                <c:pt idx="486">
                  <c:v>108.74039999999999</c:v>
                </c:pt>
                <c:pt idx="487">
                  <c:v>108.8901</c:v>
                </c:pt>
                <c:pt idx="488">
                  <c:v>108.9389</c:v>
                </c:pt>
                <c:pt idx="489">
                  <c:v>109.1023</c:v>
                </c:pt>
                <c:pt idx="490">
                  <c:v>109.1521</c:v>
                </c:pt>
                <c:pt idx="491">
                  <c:v>109.25830000000001</c:v>
                </c:pt>
                <c:pt idx="492">
                  <c:v>109.2941</c:v>
                </c:pt>
                <c:pt idx="493">
                  <c:v>109.4361</c:v>
                </c:pt>
                <c:pt idx="494">
                  <c:v>109.49169999999999</c:v>
                </c:pt>
                <c:pt idx="495">
                  <c:v>109.6309</c:v>
                </c:pt>
                <c:pt idx="496">
                  <c:v>109.79519999999999</c:v>
                </c:pt>
                <c:pt idx="497">
                  <c:v>109.73990000000001</c:v>
                </c:pt>
                <c:pt idx="498">
                  <c:v>110.0046</c:v>
                </c:pt>
                <c:pt idx="499">
                  <c:v>110.0301</c:v>
                </c:pt>
                <c:pt idx="500">
                  <c:v>110.0551</c:v>
                </c:pt>
                <c:pt idx="501">
                  <c:v>110.21459999999999</c:v>
                </c:pt>
                <c:pt idx="502">
                  <c:v>110.20610000000001</c:v>
                </c:pt>
                <c:pt idx="503">
                  <c:v>110.16589999999999</c:v>
                </c:pt>
                <c:pt idx="504">
                  <c:v>110.279</c:v>
                </c:pt>
                <c:pt idx="505">
                  <c:v>110.41670000000001</c:v>
                </c:pt>
                <c:pt idx="506">
                  <c:v>110.30420000000001</c:v>
                </c:pt>
                <c:pt idx="507">
                  <c:v>110.41919999999999</c:v>
                </c:pt>
                <c:pt idx="508">
                  <c:v>110.4242</c:v>
                </c:pt>
                <c:pt idx="509">
                  <c:v>110.44329999999999</c:v>
                </c:pt>
                <c:pt idx="510">
                  <c:v>110.49630000000001</c:v>
                </c:pt>
                <c:pt idx="511">
                  <c:v>110.51179999999999</c:v>
                </c:pt>
                <c:pt idx="512">
                  <c:v>110.462</c:v>
                </c:pt>
                <c:pt idx="513">
                  <c:v>110.3447</c:v>
                </c:pt>
                <c:pt idx="514">
                  <c:v>110.5218</c:v>
                </c:pt>
                <c:pt idx="515">
                  <c:v>110.5056</c:v>
                </c:pt>
                <c:pt idx="516">
                  <c:v>110.5364</c:v>
                </c:pt>
                <c:pt idx="517">
                  <c:v>110.4057</c:v>
                </c:pt>
                <c:pt idx="518">
                  <c:v>110.3857</c:v>
                </c:pt>
                <c:pt idx="519">
                  <c:v>110.4636</c:v>
                </c:pt>
                <c:pt idx="520">
                  <c:v>110.57000000000001</c:v>
                </c:pt>
                <c:pt idx="521">
                  <c:v>110.43770000000001</c:v>
                </c:pt>
                <c:pt idx="522">
                  <c:v>110.4816</c:v>
                </c:pt>
                <c:pt idx="523">
                  <c:v>110.357</c:v>
                </c:pt>
                <c:pt idx="524">
                  <c:v>110.36239999999999</c:v>
                </c:pt>
                <c:pt idx="525">
                  <c:v>110.42449999999999</c:v>
                </c:pt>
                <c:pt idx="526">
                  <c:v>110.4499</c:v>
                </c:pt>
                <c:pt idx="527">
                  <c:v>110.4747</c:v>
                </c:pt>
                <c:pt idx="528">
                  <c:v>110.3455</c:v>
                </c:pt>
                <c:pt idx="529">
                  <c:v>110.3536</c:v>
                </c:pt>
                <c:pt idx="530">
                  <c:v>110.3759</c:v>
                </c:pt>
                <c:pt idx="531">
                  <c:v>110.41289999999999</c:v>
                </c:pt>
                <c:pt idx="532">
                  <c:v>110.4858</c:v>
                </c:pt>
                <c:pt idx="533">
                  <c:v>110.3634</c:v>
                </c:pt>
                <c:pt idx="534">
                  <c:v>110.3608</c:v>
                </c:pt>
                <c:pt idx="535">
                  <c:v>110.38149999999999</c:v>
                </c:pt>
                <c:pt idx="536">
                  <c:v>110.39239999999999</c:v>
                </c:pt>
                <c:pt idx="537">
                  <c:v>110.42</c:v>
                </c:pt>
                <c:pt idx="538">
                  <c:v>110.40730000000001</c:v>
                </c:pt>
                <c:pt idx="539">
                  <c:v>110.38879999999999</c:v>
                </c:pt>
                <c:pt idx="540">
                  <c:v>110.4049</c:v>
                </c:pt>
                <c:pt idx="541">
                  <c:v>110.4644</c:v>
                </c:pt>
                <c:pt idx="542">
                  <c:v>110.4521</c:v>
                </c:pt>
                <c:pt idx="543">
                  <c:v>110.43300000000001</c:v>
                </c:pt>
                <c:pt idx="544">
                  <c:v>110.3789</c:v>
                </c:pt>
                <c:pt idx="545">
                  <c:v>110.35129999999999</c:v>
                </c:pt>
                <c:pt idx="546">
                  <c:v>110.3691</c:v>
                </c:pt>
                <c:pt idx="547">
                  <c:v>110.3035</c:v>
                </c:pt>
                <c:pt idx="548">
                  <c:v>110.2679</c:v>
                </c:pt>
                <c:pt idx="549">
                  <c:v>110.37779999999999</c:v>
                </c:pt>
                <c:pt idx="550">
                  <c:v>110.3742</c:v>
                </c:pt>
                <c:pt idx="551">
                  <c:v>110.358</c:v>
                </c:pt>
                <c:pt idx="552">
                  <c:v>110.2557</c:v>
                </c:pt>
                <c:pt idx="553">
                  <c:v>110.39100000000001</c:v>
                </c:pt>
                <c:pt idx="554">
                  <c:v>110.3476</c:v>
                </c:pt>
                <c:pt idx="555">
                  <c:v>110.2684</c:v>
                </c:pt>
                <c:pt idx="556">
                  <c:v>110.38549999999999</c:v>
                </c:pt>
                <c:pt idx="557">
                  <c:v>110.3152</c:v>
                </c:pt>
                <c:pt idx="558">
                  <c:v>110.1938</c:v>
                </c:pt>
                <c:pt idx="559">
                  <c:v>110.2636</c:v>
                </c:pt>
                <c:pt idx="560">
                  <c:v>110.2199</c:v>
                </c:pt>
                <c:pt idx="561">
                  <c:v>110.20820000000001</c:v>
                </c:pt>
                <c:pt idx="562">
                  <c:v>110.0718</c:v>
                </c:pt>
                <c:pt idx="563">
                  <c:v>109.97510000000001</c:v>
                </c:pt>
                <c:pt idx="564">
                  <c:v>109.8823</c:v>
                </c:pt>
                <c:pt idx="565">
                  <c:v>109.59620000000001</c:v>
                </c:pt>
                <c:pt idx="566">
                  <c:v>109.5913</c:v>
                </c:pt>
                <c:pt idx="567">
                  <c:v>109.2568</c:v>
                </c:pt>
                <c:pt idx="568">
                  <c:v>109.06180000000001</c:v>
                </c:pt>
                <c:pt idx="569">
                  <c:v>108.8565</c:v>
                </c:pt>
                <c:pt idx="570">
                  <c:v>108.6678</c:v>
                </c:pt>
                <c:pt idx="571">
                  <c:v>108.5235</c:v>
                </c:pt>
                <c:pt idx="572">
                  <c:v>108.2115</c:v>
                </c:pt>
                <c:pt idx="573">
                  <c:v>108.0509</c:v>
                </c:pt>
                <c:pt idx="574">
                  <c:v>107.92150000000001</c:v>
                </c:pt>
                <c:pt idx="575">
                  <c:v>107.7847</c:v>
                </c:pt>
                <c:pt idx="576">
                  <c:v>107.5651</c:v>
                </c:pt>
                <c:pt idx="577">
                  <c:v>107.3068</c:v>
                </c:pt>
                <c:pt idx="578">
                  <c:v>107.1504</c:v>
                </c:pt>
                <c:pt idx="579">
                  <c:v>106.98570000000001</c:v>
                </c:pt>
                <c:pt idx="580">
                  <c:v>106.7578</c:v>
                </c:pt>
                <c:pt idx="581">
                  <c:v>106.69289999999999</c:v>
                </c:pt>
                <c:pt idx="582">
                  <c:v>106.5685</c:v>
                </c:pt>
                <c:pt idx="583">
                  <c:v>106.4756</c:v>
                </c:pt>
                <c:pt idx="584">
                  <c:v>106.27250000000001</c:v>
                </c:pt>
                <c:pt idx="585">
                  <c:v>106.2754</c:v>
                </c:pt>
                <c:pt idx="586">
                  <c:v>106.1208</c:v>
                </c:pt>
                <c:pt idx="587">
                  <c:v>106.11909999999999</c:v>
                </c:pt>
                <c:pt idx="588">
                  <c:v>105.9811</c:v>
                </c:pt>
                <c:pt idx="589">
                  <c:v>105.9387</c:v>
                </c:pt>
                <c:pt idx="590">
                  <c:v>105.99849999999999</c:v>
                </c:pt>
                <c:pt idx="591">
                  <c:v>106.01090000000001</c:v>
                </c:pt>
                <c:pt idx="592">
                  <c:v>106.03179999999999</c:v>
                </c:pt>
                <c:pt idx="593">
                  <c:v>105.8348</c:v>
                </c:pt>
                <c:pt idx="594">
                  <c:v>105.8655</c:v>
                </c:pt>
                <c:pt idx="595">
                  <c:v>105.994</c:v>
                </c:pt>
                <c:pt idx="596">
                  <c:v>105.9032</c:v>
                </c:pt>
                <c:pt idx="597">
                  <c:v>105.77849999999999</c:v>
                </c:pt>
                <c:pt idx="598">
                  <c:v>105.78880000000001</c:v>
                </c:pt>
                <c:pt idx="599">
                  <c:v>105.8121</c:v>
                </c:pt>
                <c:pt idx="600">
                  <c:v>105.7899</c:v>
                </c:pt>
                <c:pt idx="601">
                  <c:v>105.7805</c:v>
                </c:pt>
                <c:pt idx="602">
                  <c:v>105.9147</c:v>
                </c:pt>
                <c:pt idx="603">
                  <c:v>105.91119999999999</c:v>
                </c:pt>
                <c:pt idx="604">
                  <c:v>105.93560000000001</c:v>
                </c:pt>
                <c:pt idx="605">
                  <c:v>105.7804</c:v>
                </c:pt>
                <c:pt idx="606">
                  <c:v>105.8921</c:v>
                </c:pt>
                <c:pt idx="607">
                  <c:v>105.80069999999999</c:v>
                </c:pt>
                <c:pt idx="608">
                  <c:v>105.8479</c:v>
                </c:pt>
                <c:pt idx="609">
                  <c:v>105.7974</c:v>
                </c:pt>
                <c:pt idx="610">
                  <c:v>105.8206</c:v>
                </c:pt>
                <c:pt idx="611">
                  <c:v>105.68130000000001</c:v>
                </c:pt>
                <c:pt idx="612">
                  <c:v>105.7146</c:v>
                </c:pt>
                <c:pt idx="613">
                  <c:v>105.7466</c:v>
                </c:pt>
                <c:pt idx="614">
                  <c:v>105.7732</c:v>
                </c:pt>
                <c:pt idx="615">
                  <c:v>105.76049999999999</c:v>
                </c:pt>
                <c:pt idx="616">
                  <c:v>105.8108</c:v>
                </c:pt>
                <c:pt idx="617">
                  <c:v>105.8305</c:v>
                </c:pt>
                <c:pt idx="618">
                  <c:v>105.6752</c:v>
                </c:pt>
                <c:pt idx="619">
                  <c:v>105.8382</c:v>
                </c:pt>
                <c:pt idx="620">
                  <c:v>105.68429999999999</c:v>
                </c:pt>
                <c:pt idx="621">
                  <c:v>105.7116</c:v>
                </c:pt>
                <c:pt idx="622">
                  <c:v>105.6926</c:v>
                </c:pt>
                <c:pt idx="623">
                  <c:v>105.69059999999999</c:v>
                </c:pt>
                <c:pt idx="624">
                  <c:v>105.6639</c:v>
                </c:pt>
                <c:pt idx="625">
                  <c:v>105.7987</c:v>
                </c:pt>
                <c:pt idx="626">
                  <c:v>105.73820000000001</c:v>
                </c:pt>
                <c:pt idx="627">
                  <c:v>105.5972</c:v>
                </c:pt>
                <c:pt idx="628">
                  <c:v>105.72750000000001</c:v>
                </c:pt>
                <c:pt idx="629">
                  <c:v>105.6755</c:v>
                </c:pt>
                <c:pt idx="630">
                  <c:v>105.7578</c:v>
                </c:pt>
                <c:pt idx="631">
                  <c:v>105.71319999999999</c:v>
                </c:pt>
                <c:pt idx="632">
                  <c:v>105.7</c:v>
                </c:pt>
                <c:pt idx="633">
                  <c:v>105.6614</c:v>
                </c:pt>
                <c:pt idx="634">
                  <c:v>105.7244</c:v>
                </c:pt>
                <c:pt idx="635">
                  <c:v>105.66879999999999</c:v>
                </c:pt>
                <c:pt idx="636">
                  <c:v>105.72919999999999</c:v>
                </c:pt>
                <c:pt idx="637">
                  <c:v>105.64569999999999</c:v>
                </c:pt>
                <c:pt idx="638">
                  <c:v>105.7294</c:v>
                </c:pt>
                <c:pt idx="639">
                  <c:v>105.58330000000001</c:v>
                </c:pt>
                <c:pt idx="640">
                  <c:v>105.693</c:v>
                </c:pt>
                <c:pt idx="641">
                  <c:v>105.5881</c:v>
                </c:pt>
                <c:pt idx="642">
                  <c:v>105.6628</c:v>
                </c:pt>
                <c:pt idx="643">
                  <c:v>105.6978</c:v>
                </c:pt>
                <c:pt idx="644">
                  <c:v>105.756</c:v>
                </c:pt>
                <c:pt idx="645">
                  <c:v>105.66929999999999</c:v>
                </c:pt>
                <c:pt idx="646">
                  <c:v>105.73860000000001</c:v>
                </c:pt>
                <c:pt idx="647">
                  <c:v>105.7445</c:v>
                </c:pt>
                <c:pt idx="648">
                  <c:v>105.6716</c:v>
                </c:pt>
                <c:pt idx="649">
                  <c:v>105.6773</c:v>
                </c:pt>
                <c:pt idx="650">
                  <c:v>105.6208</c:v>
                </c:pt>
                <c:pt idx="651">
                  <c:v>105.5532</c:v>
                </c:pt>
                <c:pt idx="652">
                  <c:v>105.56010000000001</c:v>
                </c:pt>
                <c:pt idx="653">
                  <c:v>105.49749999999999</c:v>
                </c:pt>
                <c:pt idx="654">
                  <c:v>105.5616</c:v>
                </c:pt>
                <c:pt idx="655">
                  <c:v>105.49799999999999</c:v>
                </c:pt>
                <c:pt idx="656">
                  <c:v>105.4679</c:v>
                </c:pt>
                <c:pt idx="657">
                  <c:v>105.40480000000001</c:v>
                </c:pt>
                <c:pt idx="658">
                  <c:v>105.5155</c:v>
                </c:pt>
                <c:pt idx="659">
                  <c:v>105.4032</c:v>
                </c:pt>
                <c:pt idx="660">
                  <c:v>105.416</c:v>
                </c:pt>
                <c:pt idx="661">
                  <c:v>105.3429</c:v>
                </c:pt>
                <c:pt idx="662">
                  <c:v>105.34739999999999</c:v>
                </c:pt>
                <c:pt idx="663">
                  <c:v>105.3416</c:v>
                </c:pt>
                <c:pt idx="664">
                  <c:v>105.41159999999999</c:v>
                </c:pt>
                <c:pt idx="665">
                  <c:v>105.41409999999999</c:v>
                </c:pt>
                <c:pt idx="666">
                  <c:v>105.54810000000001</c:v>
                </c:pt>
                <c:pt idx="667">
                  <c:v>105.4812</c:v>
                </c:pt>
                <c:pt idx="668">
                  <c:v>105.67400000000001</c:v>
                </c:pt>
                <c:pt idx="669">
                  <c:v>105.7932</c:v>
                </c:pt>
                <c:pt idx="670">
                  <c:v>105.99590000000001</c:v>
                </c:pt>
                <c:pt idx="671">
                  <c:v>106.0676</c:v>
                </c:pt>
                <c:pt idx="672">
                  <c:v>106.28120000000001</c:v>
                </c:pt>
                <c:pt idx="673">
                  <c:v>106.3733</c:v>
                </c:pt>
                <c:pt idx="674">
                  <c:v>106.6053</c:v>
                </c:pt>
                <c:pt idx="675">
                  <c:v>106.8005</c:v>
                </c:pt>
                <c:pt idx="676">
                  <c:v>107.0928</c:v>
                </c:pt>
                <c:pt idx="677">
                  <c:v>107.41420000000001</c:v>
                </c:pt>
                <c:pt idx="678">
                  <c:v>107.6451</c:v>
                </c:pt>
                <c:pt idx="679">
                  <c:v>107.8831</c:v>
                </c:pt>
                <c:pt idx="680">
                  <c:v>107.90379999999999</c:v>
                </c:pt>
                <c:pt idx="681">
                  <c:v>107.8124</c:v>
                </c:pt>
                <c:pt idx="682">
                  <c:v>107.6664</c:v>
                </c:pt>
                <c:pt idx="683">
                  <c:v>107.652</c:v>
                </c:pt>
                <c:pt idx="684">
                  <c:v>107.4315</c:v>
                </c:pt>
                <c:pt idx="685">
                  <c:v>107.2563</c:v>
                </c:pt>
                <c:pt idx="686">
                  <c:v>107.41199999999999</c:v>
                </c:pt>
                <c:pt idx="687">
                  <c:v>107.3326</c:v>
                </c:pt>
                <c:pt idx="688">
                  <c:v>107.0864</c:v>
                </c:pt>
                <c:pt idx="689">
                  <c:v>107.158</c:v>
                </c:pt>
                <c:pt idx="690">
                  <c:v>106.9586</c:v>
                </c:pt>
                <c:pt idx="691">
                  <c:v>106.9191</c:v>
                </c:pt>
                <c:pt idx="692">
                  <c:v>106.6078</c:v>
                </c:pt>
                <c:pt idx="693">
                  <c:v>106.50949999999999</c:v>
                </c:pt>
                <c:pt idx="694">
                  <c:v>106.48580000000001</c:v>
                </c:pt>
                <c:pt idx="695">
                  <c:v>106.45269999999999</c:v>
                </c:pt>
                <c:pt idx="696">
                  <c:v>106.2354</c:v>
                </c:pt>
                <c:pt idx="697">
                  <c:v>106.24930000000001</c:v>
                </c:pt>
                <c:pt idx="698">
                  <c:v>106.02970000000001</c:v>
                </c:pt>
                <c:pt idx="699">
                  <c:v>106.00700000000001</c:v>
                </c:pt>
                <c:pt idx="700">
                  <c:v>105.86109999999999</c:v>
                </c:pt>
                <c:pt idx="701">
                  <c:v>105.78609999999999</c:v>
                </c:pt>
                <c:pt idx="702">
                  <c:v>105.7306</c:v>
                </c:pt>
                <c:pt idx="703">
                  <c:v>105.68809999999999</c:v>
                </c:pt>
                <c:pt idx="704">
                  <c:v>105.518</c:v>
                </c:pt>
                <c:pt idx="705">
                  <c:v>105.3831</c:v>
                </c:pt>
                <c:pt idx="706">
                  <c:v>105.3528</c:v>
                </c:pt>
                <c:pt idx="707">
                  <c:v>105.6769</c:v>
                </c:pt>
                <c:pt idx="708">
                  <c:v>105.29470000000001</c:v>
                </c:pt>
                <c:pt idx="709">
                  <c:v>105.26190000000001</c:v>
                </c:pt>
                <c:pt idx="710">
                  <c:v>105.0814</c:v>
                </c:pt>
                <c:pt idx="711">
                  <c:v>105.00869999999999</c:v>
                </c:pt>
                <c:pt idx="712">
                  <c:v>104.76439999999999</c:v>
                </c:pt>
                <c:pt idx="713">
                  <c:v>104.7289</c:v>
                </c:pt>
                <c:pt idx="714">
                  <c:v>104.6771</c:v>
                </c:pt>
                <c:pt idx="715">
                  <c:v>104.4922</c:v>
                </c:pt>
                <c:pt idx="716">
                  <c:v>104.39020000000001</c:v>
                </c:pt>
                <c:pt idx="717">
                  <c:v>104.37349999999999</c:v>
                </c:pt>
                <c:pt idx="718">
                  <c:v>104.18429999999999</c:v>
                </c:pt>
                <c:pt idx="719">
                  <c:v>104.164</c:v>
                </c:pt>
                <c:pt idx="720">
                  <c:v>104.0839</c:v>
                </c:pt>
                <c:pt idx="721">
                  <c:v>103.8712</c:v>
                </c:pt>
                <c:pt idx="722">
                  <c:v>103.8574</c:v>
                </c:pt>
                <c:pt idx="723">
                  <c:v>103.70909999999999</c:v>
                </c:pt>
                <c:pt idx="724">
                  <c:v>103.6246</c:v>
                </c:pt>
                <c:pt idx="725">
                  <c:v>103.61330000000001</c:v>
                </c:pt>
                <c:pt idx="726">
                  <c:v>103.5517</c:v>
                </c:pt>
                <c:pt idx="727">
                  <c:v>103.3785</c:v>
                </c:pt>
                <c:pt idx="728">
                  <c:v>103.2829</c:v>
                </c:pt>
                <c:pt idx="729">
                  <c:v>103.13799999999999</c:v>
                </c:pt>
                <c:pt idx="730">
                  <c:v>103.0394</c:v>
                </c:pt>
                <c:pt idx="731">
                  <c:v>102.9558</c:v>
                </c:pt>
                <c:pt idx="732">
                  <c:v>102.9144</c:v>
                </c:pt>
                <c:pt idx="733">
                  <c:v>102.79170000000001</c:v>
                </c:pt>
                <c:pt idx="734">
                  <c:v>102.71170000000001</c:v>
                </c:pt>
                <c:pt idx="735">
                  <c:v>102.63460000000001</c:v>
                </c:pt>
                <c:pt idx="736">
                  <c:v>102.51090000000001</c:v>
                </c:pt>
                <c:pt idx="737">
                  <c:v>102.3733</c:v>
                </c:pt>
                <c:pt idx="738">
                  <c:v>102.5239</c:v>
                </c:pt>
                <c:pt idx="739">
                  <c:v>102.41409999999999</c:v>
                </c:pt>
                <c:pt idx="740">
                  <c:v>102.2753</c:v>
                </c:pt>
                <c:pt idx="741">
                  <c:v>102.08970000000001</c:v>
                </c:pt>
                <c:pt idx="742">
                  <c:v>102.0702</c:v>
                </c:pt>
                <c:pt idx="743">
                  <c:v>101.97199999999999</c:v>
                </c:pt>
                <c:pt idx="744">
                  <c:v>101.8652</c:v>
                </c:pt>
                <c:pt idx="745">
                  <c:v>101.6947</c:v>
                </c:pt>
                <c:pt idx="746">
                  <c:v>101.559</c:v>
                </c:pt>
                <c:pt idx="747">
                  <c:v>101.4903</c:v>
                </c:pt>
                <c:pt idx="748">
                  <c:v>101.44680000000001</c:v>
                </c:pt>
                <c:pt idx="749">
                  <c:v>101.3539</c:v>
                </c:pt>
                <c:pt idx="750">
                  <c:v>101.21429999999999</c:v>
                </c:pt>
                <c:pt idx="751">
                  <c:v>101.18040000000001</c:v>
                </c:pt>
                <c:pt idx="752">
                  <c:v>100.9616</c:v>
                </c:pt>
                <c:pt idx="753">
                  <c:v>100.9376</c:v>
                </c:pt>
                <c:pt idx="754">
                  <c:v>100.8201</c:v>
                </c:pt>
                <c:pt idx="755">
                  <c:v>100.81780000000001</c:v>
                </c:pt>
                <c:pt idx="756">
                  <c:v>100.69409999999999</c:v>
                </c:pt>
                <c:pt idx="757">
                  <c:v>100.61359999999999</c:v>
                </c:pt>
                <c:pt idx="758">
                  <c:v>100.5111</c:v>
                </c:pt>
                <c:pt idx="759">
                  <c:v>100.46120000000001</c:v>
                </c:pt>
                <c:pt idx="760">
                  <c:v>100.3261</c:v>
                </c:pt>
                <c:pt idx="761">
                  <c:v>100.3073</c:v>
                </c:pt>
                <c:pt idx="762">
                  <c:v>100.16759999999999</c:v>
                </c:pt>
                <c:pt idx="763">
                  <c:v>100.00330000000001</c:v>
                </c:pt>
                <c:pt idx="764">
                  <c:v>99.87518</c:v>
                </c:pt>
                <c:pt idx="765">
                  <c:v>99.825140000000005</c:v>
                </c:pt>
                <c:pt idx="766">
                  <c:v>99.834640000000007</c:v>
                </c:pt>
                <c:pt idx="767">
                  <c:v>99.722340000000003</c:v>
                </c:pt>
                <c:pt idx="768">
                  <c:v>99.940970000000007</c:v>
                </c:pt>
                <c:pt idx="769">
                  <c:v>99.676659999999998</c:v>
                </c:pt>
                <c:pt idx="770">
                  <c:v>99.498989999999992</c:v>
                </c:pt>
                <c:pt idx="771">
                  <c:v>99.425840000000008</c:v>
                </c:pt>
                <c:pt idx="772">
                  <c:v>99.271559999999994</c:v>
                </c:pt>
                <c:pt idx="773">
                  <c:v>99.256129999999999</c:v>
                </c:pt>
                <c:pt idx="774">
                  <c:v>99.104070000000007</c:v>
                </c:pt>
                <c:pt idx="775">
                  <c:v>98.854579999999999</c:v>
                </c:pt>
                <c:pt idx="776">
                  <c:v>98.887329999999992</c:v>
                </c:pt>
                <c:pt idx="777">
                  <c:v>98.770589999999999</c:v>
                </c:pt>
                <c:pt idx="778">
                  <c:v>98.732129999999998</c:v>
                </c:pt>
                <c:pt idx="779">
                  <c:v>98.61891</c:v>
                </c:pt>
                <c:pt idx="780">
                  <c:v>98.476230000000001</c:v>
                </c:pt>
                <c:pt idx="781">
                  <c:v>98.505159999999989</c:v>
                </c:pt>
                <c:pt idx="782">
                  <c:v>98.306979999999996</c:v>
                </c:pt>
                <c:pt idx="783">
                  <c:v>98.316230000000004</c:v>
                </c:pt>
                <c:pt idx="784">
                  <c:v>98.225120000000004</c:v>
                </c:pt>
                <c:pt idx="785">
                  <c:v>98.218059999999994</c:v>
                </c:pt>
                <c:pt idx="786">
                  <c:v>98.061869999999999</c:v>
                </c:pt>
                <c:pt idx="787">
                  <c:v>97.943119999999993</c:v>
                </c:pt>
                <c:pt idx="788">
                  <c:v>97.905190000000005</c:v>
                </c:pt>
                <c:pt idx="789">
                  <c:v>97.733400000000003</c:v>
                </c:pt>
                <c:pt idx="790">
                  <c:v>97.700869999999995</c:v>
                </c:pt>
                <c:pt idx="791">
                  <c:v>97.653619999999989</c:v>
                </c:pt>
                <c:pt idx="792">
                  <c:v>97.628249999999994</c:v>
                </c:pt>
                <c:pt idx="793">
                  <c:v>97.503860000000003</c:v>
                </c:pt>
                <c:pt idx="794">
                  <c:v>97.461219999999997</c:v>
                </c:pt>
                <c:pt idx="795">
                  <c:v>97.325339999999997</c:v>
                </c:pt>
                <c:pt idx="796">
                  <c:v>97.211399999999998</c:v>
                </c:pt>
                <c:pt idx="797">
                  <c:v>97.142960000000002</c:v>
                </c:pt>
                <c:pt idx="798">
                  <c:v>97.364829999999998</c:v>
                </c:pt>
                <c:pt idx="799">
                  <c:v>97.051020000000008</c:v>
                </c:pt>
                <c:pt idx="800">
                  <c:v>97.043470000000013</c:v>
                </c:pt>
                <c:pt idx="801">
                  <c:v>96.965869999999995</c:v>
                </c:pt>
                <c:pt idx="802">
                  <c:v>96.810590000000005</c:v>
                </c:pt>
                <c:pt idx="803">
                  <c:v>96.771560000000008</c:v>
                </c:pt>
                <c:pt idx="804">
                  <c:v>96.68</c:v>
                </c:pt>
                <c:pt idx="805">
                  <c:v>96.629809999999992</c:v>
                </c:pt>
                <c:pt idx="806">
                  <c:v>96.489370000000008</c:v>
                </c:pt>
                <c:pt idx="807">
                  <c:v>96.360230000000001</c:v>
                </c:pt>
                <c:pt idx="808">
                  <c:v>96.298770000000005</c:v>
                </c:pt>
                <c:pt idx="809">
                  <c:v>96.171109999999999</c:v>
                </c:pt>
                <c:pt idx="810">
                  <c:v>96.129950000000008</c:v>
                </c:pt>
                <c:pt idx="811">
                  <c:v>96.099299999999999</c:v>
                </c:pt>
                <c:pt idx="812">
                  <c:v>95.973269999999999</c:v>
                </c:pt>
                <c:pt idx="813">
                  <c:v>95.901139999999998</c:v>
                </c:pt>
                <c:pt idx="814">
                  <c:v>95.903800000000004</c:v>
                </c:pt>
                <c:pt idx="815">
                  <c:v>95.789029999999997</c:v>
                </c:pt>
                <c:pt idx="816">
                  <c:v>95.702969999999993</c:v>
                </c:pt>
                <c:pt idx="817">
                  <c:v>95.544530000000009</c:v>
                </c:pt>
                <c:pt idx="818">
                  <c:v>95.519359999999992</c:v>
                </c:pt>
                <c:pt idx="819">
                  <c:v>95.387330000000006</c:v>
                </c:pt>
                <c:pt idx="820">
                  <c:v>95.353250000000003</c:v>
                </c:pt>
                <c:pt idx="821">
                  <c:v>95.210300000000004</c:v>
                </c:pt>
                <c:pt idx="822">
                  <c:v>95.243709999999993</c:v>
                </c:pt>
                <c:pt idx="823">
                  <c:v>95.178989999999999</c:v>
                </c:pt>
                <c:pt idx="824">
                  <c:v>95.04607</c:v>
                </c:pt>
                <c:pt idx="825">
                  <c:v>94.908749999999998</c:v>
                </c:pt>
                <c:pt idx="826">
                  <c:v>94.851370000000003</c:v>
                </c:pt>
                <c:pt idx="827">
                  <c:v>94.772510000000011</c:v>
                </c:pt>
                <c:pt idx="828">
                  <c:v>94.76773</c:v>
                </c:pt>
                <c:pt idx="829">
                  <c:v>94.81580000000001</c:v>
                </c:pt>
                <c:pt idx="830">
                  <c:v>94.787229999999994</c:v>
                </c:pt>
                <c:pt idx="831">
                  <c:v>94.589299999999994</c:v>
                </c:pt>
                <c:pt idx="832">
                  <c:v>94.500900000000001</c:v>
                </c:pt>
                <c:pt idx="833">
                  <c:v>94.456139999999991</c:v>
                </c:pt>
                <c:pt idx="834">
                  <c:v>94.288809999999998</c:v>
                </c:pt>
                <c:pt idx="835">
                  <c:v>94.214919999999992</c:v>
                </c:pt>
                <c:pt idx="836">
                  <c:v>94.208910000000003</c:v>
                </c:pt>
                <c:pt idx="837">
                  <c:v>94.066150000000007</c:v>
                </c:pt>
                <c:pt idx="838">
                  <c:v>93.946770000000001</c:v>
                </c:pt>
                <c:pt idx="839">
                  <c:v>93.950069999999997</c:v>
                </c:pt>
                <c:pt idx="840">
                  <c:v>93.779860000000014</c:v>
                </c:pt>
                <c:pt idx="841">
                  <c:v>93.860500000000002</c:v>
                </c:pt>
                <c:pt idx="842">
                  <c:v>93.668930000000003</c:v>
                </c:pt>
                <c:pt idx="843">
                  <c:v>93.694070000000011</c:v>
                </c:pt>
                <c:pt idx="844">
                  <c:v>93.570650000000001</c:v>
                </c:pt>
                <c:pt idx="845">
                  <c:v>93.585210000000004</c:v>
                </c:pt>
                <c:pt idx="846">
                  <c:v>93.492800000000003</c:v>
                </c:pt>
                <c:pt idx="847">
                  <c:v>93.358940000000004</c:v>
                </c:pt>
                <c:pt idx="848">
                  <c:v>93.279319999999998</c:v>
                </c:pt>
                <c:pt idx="849">
                  <c:v>93.166920000000005</c:v>
                </c:pt>
                <c:pt idx="850">
                  <c:v>93.188389999999998</c:v>
                </c:pt>
                <c:pt idx="851">
                  <c:v>93.154539999999997</c:v>
                </c:pt>
                <c:pt idx="852">
                  <c:v>92.94901999999999</c:v>
                </c:pt>
                <c:pt idx="853">
                  <c:v>92.976690000000005</c:v>
                </c:pt>
                <c:pt idx="854">
                  <c:v>92.875889999999998</c:v>
                </c:pt>
                <c:pt idx="855">
                  <c:v>92.648139999999998</c:v>
                </c:pt>
                <c:pt idx="856">
                  <c:v>92.691069999999996</c:v>
                </c:pt>
                <c:pt idx="857">
                  <c:v>92.56026</c:v>
                </c:pt>
                <c:pt idx="858">
                  <c:v>92.483720000000005</c:v>
                </c:pt>
                <c:pt idx="859">
                  <c:v>92.558599999999998</c:v>
                </c:pt>
                <c:pt idx="860">
                  <c:v>92.554810000000003</c:v>
                </c:pt>
                <c:pt idx="861">
                  <c:v>92.503320000000002</c:v>
                </c:pt>
                <c:pt idx="862">
                  <c:v>92.393000000000001</c:v>
                </c:pt>
                <c:pt idx="863">
                  <c:v>92.256479999999996</c:v>
                </c:pt>
                <c:pt idx="864">
                  <c:v>92.163839999999993</c:v>
                </c:pt>
                <c:pt idx="865">
                  <c:v>92.061660000000003</c:v>
                </c:pt>
                <c:pt idx="866">
                  <c:v>91.989150000000009</c:v>
                </c:pt>
                <c:pt idx="867">
                  <c:v>91.903280000000009</c:v>
                </c:pt>
                <c:pt idx="868">
                  <c:v>91.887150000000005</c:v>
                </c:pt>
                <c:pt idx="869">
                  <c:v>91.756529999999998</c:v>
                </c:pt>
                <c:pt idx="870">
                  <c:v>91.688770000000005</c:v>
                </c:pt>
                <c:pt idx="871">
                  <c:v>91.689090000000007</c:v>
                </c:pt>
                <c:pt idx="872">
                  <c:v>91.590149999999994</c:v>
                </c:pt>
                <c:pt idx="873">
                  <c:v>91.498999999999995</c:v>
                </c:pt>
                <c:pt idx="874">
                  <c:v>91.409809999999993</c:v>
                </c:pt>
                <c:pt idx="875">
                  <c:v>91.424700000000001</c:v>
                </c:pt>
                <c:pt idx="876">
                  <c:v>91.299409999999995</c:v>
                </c:pt>
                <c:pt idx="877">
                  <c:v>91.27058000000001</c:v>
                </c:pt>
                <c:pt idx="878">
                  <c:v>91.086529999999996</c:v>
                </c:pt>
                <c:pt idx="879">
                  <c:v>91.14264</c:v>
                </c:pt>
                <c:pt idx="880">
                  <c:v>91.051810000000003</c:v>
                </c:pt>
                <c:pt idx="881">
                  <c:v>90.996499999999997</c:v>
                </c:pt>
                <c:pt idx="882">
                  <c:v>90.881559999999993</c:v>
                </c:pt>
                <c:pt idx="883">
                  <c:v>90.801220000000001</c:v>
                </c:pt>
                <c:pt idx="884">
                  <c:v>90.739810000000006</c:v>
                </c:pt>
                <c:pt idx="885">
                  <c:v>90.73017999999999</c:v>
                </c:pt>
                <c:pt idx="886">
                  <c:v>90.646740000000008</c:v>
                </c:pt>
                <c:pt idx="887">
                  <c:v>90.577719999999999</c:v>
                </c:pt>
                <c:pt idx="888">
                  <c:v>90.45029000000001</c:v>
                </c:pt>
                <c:pt idx="889">
                  <c:v>90.601790000000008</c:v>
                </c:pt>
                <c:pt idx="890">
                  <c:v>90.455780000000004</c:v>
                </c:pt>
                <c:pt idx="891">
                  <c:v>90.347319999999996</c:v>
                </c:pt>
                <c:pt idx="892">
                  <c:v>90.267120000000006</c:v>
                </c:pt>
                <c:pt idx="893">
                  <c:v>90.137019999999993</c:v>
                </c:pt>
                <c:pt idx="894">
                  <c:v>90.06326</c:v>
                </c:pt>
                <c:pt idx="895">
                  <c:v>90.052779999999998</c:v>
                </c:pt>
                <c:pt idx="896">
                  <c:v>89.980950000000007</c:v>
                </c:pt>
                <c:pt idx="897">
                  <c:v>89.866730000000004</c:v>
                </c:pt>
                <c:pt idx="898">
                  <c:v>89.784719999999993</c:v>
                </c:pt>
                <c:pt idx="899">
                  <c:v>89.732039999999998</c:v>
                </c:pt>
                <c:pt idx="900">
                  <c:v>89.728999999999999</c:v>
                </c:pt>
                <c:pt idx="901">
                  <c:v>89.722300000000004</c:v>
                </c:pt>
                <c:pt idx="902">
                  <c:v>89.486699999999999</c:v>
                </c:pt>
                <c:pt idx="903">
                  <c:v>89.391530000000003</c:v>
                </c:pt>
                <c:pt idx="904">
                  <c:v>89.370950000000008</c:v>
                </c:pt>
                <c:pt idx="905">
                  <c:v>89.334010000000006</c:v>
                </c:pt>
                <c:pt idx="906">
                  <c:v>89.263390000000001</c:v>
                </c:pt>
                <c:pt idx="907">
                  <c:v>89.272639999999996</c:v>
                </c:pt>
                <c:pt idx="908">
                  <c:v>89.162489999999991</c:v>
                </c:pt>
                <c:pt idx="909">
                  <c:v>89.1357</c:v>
                </c:pt>
                <c:pt idx="910">
                  <c:v>88.980339999999998</c:v>
                </c:pt>
                <c:pt idx="911">
                  <c:v>88.949659999999994</c:v>
                </c:pt>
                <c:pt idx="912">
                  <c:v>88.882359999999991</c:v>
                </c:pt>
                <c:pt idx="913">
                  <c:v>88.787969999999987</c:v>
                </c:pt>
                <c:pt idx="914">
                  <c:v>88.763709999999989</c:v>
                </c:pt>
                <c:pt idx="915">
                  <c:v>88.69738000000001</c:v>
                </c:pt>
                <c:pt idx="916">
                  <c:v>88.596410000000006</c:v>
                </c:pt>
                <c:pt idx="917">
                  <c:v>88.567700000000002</c:v>
                </c:pt>
                <c:pt idx="918">
                  <c:v>88.476200000000006</c:v>
                </c:pt>
                <c:pt idx="919">
                  <c:v>88.428789999999992</c:v>
                </c:pt>
                <c:pt idx="920">
                  <c:v>88.479039999999998</c:v>
                </c:pt>
                <c:pt idx="921">
                  <c:v>88.408079999999998</c:v>
                </c:pt>
                <c:pt idx="922">
                  <c:v>88.344809999999995</c:v>
                </c:pt>
                <c:pt idx="923">
                  <c:v>88.197769999999991</c:v>
                </c:pt>
                <c:pt idx="924">
                  <c:v>88.134420000000006</c:v>
                </c:pt>
                <c:pt idx="925">
                  <c:v>88.075980000000001</c:v>
                </c:pt>
                <c:pt idx="926">
                  <c:v>88.059600000000003</c:v>
                </c:pt>
                <c:pt idx="927">
                  <c:v>87.963520000000003</c:v>
                </c:pt>
                <c:pt idx="928">
                  <c:v>87.911299999999997</c:v>
                </c:pt>
                <c:pt idx="929">
                  <c:v>87.775350000000003</c:v>
                </c:pt>
                <c:pt idx="930">
                  <c:v>87.727760000000004</c:v>
                </c:pt>
                <c:pt idx="931">
                  <c:v>87.640699999999995</c:v>
                </c:pt>
                <c:pt idx="932">
                  <c:v>87.59514999999999</c:v>
                </c:pt>
                <c:pt idx="933">
                  <c:v>87.574219999999997</c:v>
                </c:pt>
                <c:pt idx="934">
                  <c:v>87.490449999999996</c:v>
                </c:pt>
                <c:pt idx="935">
                  <c:v>87.39349</c:v>
                </c:pt>
                <c:pt idx="936">
                  <c:v>87.348579999999998</c:v>
                </c:pt>
                <c:pt idx="937">
                  <c:v>87.321330000000003</c:v>
                </c:pt>
                <c:pt idx="938">
                  <c:v>87.17107</c:v>
                </c:pt>
                <c:pt idx="939">
                  <c:v>87.217710000000011</c:v>
                </c:pt>
                <c:pt idx="940">
                  <c:v>87.091160000000002</c:v>
                </c:pt>
                <c:pt idx="941">
                  <c:v>87.111649999999997</c:v>
                </c:pt>
                <c:pt idx="942">
                  <c:v>86.922049999999999</c:v>
                </c:pt>
                <c:pt idx="943">
                  <c:v>86.893239999999992</c:v>
                </c:pt>
                <c:pt idx="944">
                  <c:v>86.870580000000004</c:v>
                </c:pt>
                <c:pt idx="945">
                  <c:v>86.774950000000004</c:v>
                </c:pt>
                <c:pt idx="946">
                  <c:v>86.67859</c:v>
                </c:pt>
                <c:pt idx="947">
                  <c:v>86.597620000000006</c:v>
                </c:pt>
                <c:pt idx="948">
                  <c:v>86.546549999999996</c:v>
                </c:pt>
                <c:pt idx="949">
                  <c:v>86.497550000000004</c:v>
                </c:pt>
                <c:pt idx="950">
                  <c:v>86.474760000000003</c:v>
                </c:pt>
                <c:pt idx="951">
                  <c:v>86.446489999999997</c:v>
                </c:pt>
                <c:pt idx="952">
                  <c:v>86.333259999999996</c:v>
                </c:pt>
                <c:pt idx="953">
                  <c:v>86.350670000000008</c:v>
                </c:pt>
                <c:pt idx="954">
                  <c:v>86.262820000000005</c:v>
                </c:pt>
                <c:pt idx="955">
                  <c:v>86.151939999999996</c:v>
                </c:pt>
                <c:pt idx="956">
                  <c:v>86.080399999999997</c:v>
                </c:pt>
                <c:pt idx="957">
                  <c:v>86.029709999999994</c:v>
                </c:pt>
                <c:pt idx="958">
                  <c:v>85.946060000000003</c:v>
                </c:pt>
                <c:pt idx="959">
                  <c:v>85.826449999999994</c:v>
                </c:pt>
                <c:pt idx="960">
                  <c:v>85.760180000000005</c:v>
                </c:pt>
                <c:pt idx="961">
                  <c:v>85.763300000000001</c:v>
                </c:pt>
                <c:pt idx="962">
                  <c:v>85.711550000000003</c:v>
                </c:pt>
                <c:pt idx="963">
                  <c:v>85.568240000000003</c:v>
                </c:pt>
                <c:pt idx="964">
                  <c:v>85.55247</c:v>
                </c:pt>
                <c:pt idx="965">
                  <c:v>85.442800000000005</c:v>
                </c:pt>
                <c:pt idx="966">
                  <c:v>85.360010000000003</c:v>
                </c:pt>
                <c:pt idx="967">
                  <c:v>85.295649999999995</c:v>
                </c:pt>
                <c:pt idx="968">
                  <c:v>85.211430000000007</c:v>
                </c:pt>
                <c:pt idx="969">
                  <c:v>85.17249000000001</c:v>
                </c:pt>
                <c:pt idx="970">
                  <c:v>85.100770000000011</c:v>
                </c:pt>
                <c:pt idx="971">
                  <c:v>85.029300000000006</c:v>
                </c:pt>
                <c:pt idx="972">
                  <c:v>84.960800000000006</c:v>
                </c:pt>
                <c:pt idx="973">
                  <c:v>84.982609999999994</c:v>
                </c:pt>
                <c:pt idx="974">
                  <c:v>84.862309999999994</c:v>
                </c:pt>
                <c:pt idx="975">
                  <c:v>84.74636000000001</c:v>
                </c:pt>
                <c:pt idx="976">
                  <c:v>84.669129999999996</c:v>
                </c:pt>
                <c:pt idx="977">
                  <c:v>84.63291000000001</c:v>
                </c:pt>
                <c:pt idx="978">
                  <c:v>84.603020000000001</c:v>
                </c:pt>
                <c:pt idx="979">
                  <c:v>84.493840000000006</c:v>
                </c:pt>
                <c:pt idx="980">
                  <c:v>84.45778</c:v>
                </c:pt>
                <c:pt idx="981">
                  <c:v>84.497900000000001</c:v>
                </c:pt>
                <c:pt idx="982">
                  <c:v>84.399140000000003</c:v>
                </c:pt>
                <c:pt idx="983">
                  <c:v>84.326549999999997</c:v>
                </c:pt>
                <c:pt idx="984">
                  <c:v>84.168589999999995</c:v>
                </c:pt>
                <c:pt idx="985">
                  <c:v>84.115920000000003</c:v>
                </c:pt>
                <c:pt idx="986">
                  <c:v>84.06944</c:v>
                </c:pt>
                <c:pt idx="987">
                  <c:v>83.978189999999998</c:v>
                </c:pt>
                <c:pt idx="988">
                  <c:v>83.887439999999998</c:v>
                </c:pt>
                <c:pt idx="989">
                  <c:v>83.820639999999997</c:v>
                </c:pt>
                <c:pt idx="990">
                  <c:v>83.748900000000006</c:v>
                </c:pt>
                <c:pt idx="991">
                  <c:v>83.706220000000002</c:v>
                </c:pt>
                <c:pt idx="992">
                  <c:v>83.649570000000011</c:v>
                </c:pt>
                <c:pt idx="993">
                  <c:v>83.545360000000002</c:v>
                </c:pt>
                <c:pt idx="994">
                  <c:v>83.54992</c:v>
                </c:pt>
                <c:pt idx="995">
                  <c:v>83.471600000000009</c:v>
                </c:pt>
                <c:pt idx="996">
                  <c:v>83.38566999999999</c:v>
                </c:pt>
                <c:pt idx="997">
                  <c:v>83.328730000000007</c:v>
                </c:pt>
                <c:pt idx="998">
                  <c:v>83.248639999999995</c:v>
                </c:pt>
                <c:pt idx="999">
                  <c:v>83.163959999999989</c:v>
                </c:pt>
                <c:pt idx="1000">
                  <c:v>83.097729999999999</c:v>
                </c:pt>
                <c:pt idx="1001">
                  <c:v>83.118349999999992</c:v>
                </c:pt>
                <c:pt idx="1002">
                  <c:v>82.992189999999994</c:v>
                </c:pt>
                <c:pt idx="1003">
                  <c:v>82.965469999999996</c:v>
                </c:pt>
                <c:pt idx="1004">
                  <c:v>82.865359999999995</c:v>
                </c:pt>
                <c:pt idx="1005">
                  <c:v>82.804209999999998</c:v>
                </c:pt>
                <c:pt idx="1006">
                  <c:v>82.740600000000001</c:v>
                </c:pt>
                <c:pt idx="1007">
                  <c:v>82.71717000000001</c:v>
                </c:pt>
                <c:pt idx="1008">
                  <c:v>82.693030000000007</c:v>
                </c:pt>
                <c:pt idx="1009">
                  <c:v>82.594539999999995</c:v>
                </c:pt>
                <c:pt idx="1010">
                  <c:v>82.552869999999999</c:v>
                </c:pt>
                <c:pt idx="1011">
                  <c:v>82.578310000000002</c:v>
                </c:pt>
                <c:pt idx="1012">
                  <c:v>82.540319999999994</c:v>
                </c:pt>
                <c:pt idx="1013">
                  <c:v>82.457260000000005</c:v>
                </c:pt>
                <c:pt idx="1014">
                  <c:v>82.376130000000003</c:v>
                </c:pt>
                <c:pt idx="1015">
                  <c:v>82.324289999999991</c:v>
                </c:pt>
                <c:pt idx="1016">
                  <c:v>82.321469999999991</c:v>
                </c:pt>
                <c:pt idx="1017">
                  <c:v>82.175420000000003</c:v>
                </c:pt>
                <c:pt idx="1018">
                  <c:v>82.174970000000002</c:v>
                </c:pt>
                <c:pt idx="1019">
                  <c:v>82.108999999999995</c:v>
                </c:pt>
                <c:pt idx="1020">
                  <c:v>82.010260000000002</c:v>
                </c:pt>
                <c:pt idx="1021">
                  <c:v>81.959240000000008</c:v>
                </c:pt>
                <c:pt idx="1022">
                  <c:v>81.977090000000004</c:v>
                </c:pt>
                <c:pt idx="1023">
                  <c:v>81.860150000000004</c:v>
                </c:pt>
                <c:pt idx="1024">
                  <c:v>81.825940000000003</c:v>
                </c:pt>
                <c:pt idx="1025">
                  <c:v>81.769509999999997</c:v>
                </c:pt>
                <c:pt idx="1026">
                  <c:v>81.702730000000003</c:v>
                </c:pt>
                <c:pt idx="1027">
                  <c:v>81.657510000000002</c:v>
                </c:pt>
                <c:pt idx="1028">
                  <c:v>81.602949999999993</c:v>
                </c:pt>
                <c:pt idx="1029">
                  <c:v>81.580259999999996</c:v>
                </c:pt>
                <c:pt idx="1030">
                  <c:v>81.49306</c:v>
                </c:pt>
                <c:pt idx="1031">
                  <c:v>81.436709999999991</c:v>
                </c:pt>
                <c:pt idx="1032">
                  <c:v>81.39482000000001</c:v>
                </c:pt>
                <c:pt idx="1033">
                  <c:v>81.345039999999997</c:v>
                </c:pt>
                <c:pt idx="1034">
                  <c:v>81.284899999999993</c:v>
                </c:pt>
                <c:pt idx="1035">
                  <c:v>81.230410000000006</c:v>
                </c:pt>
                <c:pt idx="1036">
                  <c:v>81.196130000000011</c:v>
                </c:pt>
                <c:pt idx="1037">
                  <c:v>81.11054</c:v>
                </c:pt>
                <c:pt idx="1038">
                  <c:v>81.083150000000003</c:v>
                </c:pt>
                <c:pt idx="1039">
                  <c:v>81.038219999999995</c:v>
                </c:pt>
                <c:pt idx="1040">
                  <c:v>80.979919999999993</c:v>
                </c:pt>
                <c:pt idx="1041">
                  <c:v>80.960560000000001</c:v>
                </c:pt>
                <c:pt idx="1042">
                  <c:v>80.91095</c:v>
                </c:pt>
                <c:pt idx="1043">
                  <c:v>80.842070000000007</c:v>
                </c:pt>
                <c:pt idx="1044">
                  <c:v>80.827079999999995</c:v>
                </c:pt>
                <c:pt idx="1045">
                  <c:v>80.751639999999995</c:v>
                </c:pt>
                <c:pt idx="1046">
                  <c:v>80.70568999999999</c:v>
                </c:pt>
                <c:pt idx="1047">
                  <c:v>80.615639999999999</c:v>
                </c:pt>
                <c:pt idx="1048">
                  <c:v>80.56671</c:v>
                </c:pt>
                <c:pt idx="1049">
                  <c:v>80.556970000000007</c:v>
                </c:pt>
                <c:pt idx="1050">
                  <c:v>80.469160000000002</c:v>
                </c:pt>
                <c:pt idx="1051">
                  <c:v>80.407859999999999</c:v>
                </c:pt>
                <c:pt idx="1052">
                  <c:v>80.344269999999995</c:v>
                </c:pt>
                <c:pt idx="1053">
                  <c:v>80.273179999999996</c:v>
                </c:pt>
                <c:pt idx="1054">
                  <c:v>80.290610000000001</c:v>
                </c:pt>
                <c:pt idx="1055">
                  <c:v>80.192679999999996</c:v>
                </c:pt>
                <c:pt idx="1056">
                  <c:v>80.162059999999997</c:v>
                </c:pt>
                <c:pt idx="1057">
                  <c:v>80.075729999999993</c:v>
                </c:pt>
                <c:pt idx="1058">
                  <c:v>80.033560000000008</c:v>
                </c:pt>
                <c:pt idx="1059">
                  <c:v>80.01879000000001</c:v>
                </c:pt>
                <c:pt idx="1060">
                  <c:v>79.959000000000003</c:v>
                </c:pt>
                <c:pt idx="1061">
                  <c:v>79.892889999999994</c:v>
                </c:pt>
                <c:pt idx="1062">
                  <c:v>79.875659999999996</c:v>
                </c:pt>
                <c:pt idx="1063">
                  <c:v>79.841090000000008</c:v>
                </c:pt>
                <c:pt idx="1064">
                  <c:v>79.731909999999999</c:v>
                </c:pt>
                <c:pt idx="1065">
                  <c:v>79.717259999999996</c:v>
                </c:pt>
                <c:pt idx="1066">
                  <c:v>79.658860000000004</c:v>
                </c:pt>
                <c:pt idx="1067">
                  <c:v>79.616249999999994</c:v>
                </c:pt>
                <c:pt idx="1068">
                  <c:v>79.553129999999996</c:v>
                </c:pt>
                <c:pt idx="1069">
                  <c:v>79.474909999999994</c:v>
                </c:pt>
                <c:pt idx="1070">
                  <c:v>79.442869999999999</c:v>
                </c:pt>
                <c:pt idx="1071">
                  <c:v>79.401650000000004</c:v>
                </c:pt>
                <c:pt idx="1072">
                  <c:v>79.459580000000003</c:v>
                </c:pt>
                <c:pt idx="1073">
                  <c:v>79.37321</c:v>
                </c:pt>
                <c:pt idx="1074">
                  <c:v>79.286720000000003</c:v>
                </c:pt>
                <c:pt idx="1075">
                  <c:v>79.229219999999998</c:v>
                </c:pt>
                <c:pt idx="1076">
                  <c:v>79.190010000000001</c:v>
                </c:pt>
                <c:pt idx="1077">
                  <c:v>79.095330000000004</c:v>
                </c:pt>
                <c:pt idx="1078">
                  <c:v>79.060340000000011</c:v>
                </c:pt>
                <c:pt idx="1079">
                  <c:v>79.009350000000012</c:v>
                </c:pt>
                <c:pt idx="1080">
                  <c:v>79.03725</c:v>
                </c:pt>
                <c:pt idx="1081">
                  <c:v>78.891750000000002</c:v>
                </c:pt>
                <c:pt idx="1082">
                  <c:v>78.871129999999994</c:v>
                </c:pt>
                <c:pt idx="1083">
                  <c:v>78.826629999999994</c:v>
                </c:pt>
                <c:pt idx="1084">
                  <c:v>78.782060000000001</c:v>
                </c:pt>
                <c:pt idx="1085">
                  <c:v>78.728210000000004</c:v>
                </c:pt>
                <c:pt idx="1086">
                  <c:v>78.678520000000006</c:v>
                </c:pt>
                <c:pt idx="1087">
                  <c:v>78.616879999999995</c:v>
                </c:pt>
                <c:pt idx="1088">
                  <c:v>78.599150000000009</c:v>
                </c:pt>
                <c:pt idx="1089">
                  <c:v>78.552490000000006</c:v>
                </c:pt>
                <c:pt idx="1090">
                  <c:v>78.450590000000005</c:v>
                </c:pt>
                <c:pt idx="1091">
                  <c:v>78.460310000000007</c:v>
                </c:pt>
                <c:pt idx="1092">
                  <c:v>78.377949999999998</c:v>
                </c:pt>
                <c:pt idx="1093">
                  <c:v>78.317220000000006</c:v>
                </c:pt>
                <c:pt idx="1094">
                  <c:v>78.257540000000006</c:v>
                </c:pt>
                <c:pt idx="1095">
                  <c:v>78.251469999999998</c:v>
                </c:pt>
                <c:pt idx="1096">
                  <c:v>78.194410000000005</c:v>
                </c:pt>
                <c:pt idx="1097">
                  <c:v>78.13327000000001</c:v>
                </c:pt>
                <c:pt idx="1098">
                  <c:v>78.087770000000006</c:v>
                </c:pt>
                <c:pt idx="1099">
                  <c:v>78.06362</c:v>
                </c:pt>
                <c:pt idx="1100">
                  <c:v>77.990680000000012</c:v>
                </c:pt>
                <c:pt idx="1101">
                  <c:v>77.967910000000003</c:v>
                </c:pt>
                <c:pt idx="1102">
                  <c:v>78.019009999999994</c:v>
                </c:pt>
                <c:pt idx="1103">
                  <c:v>77.886220000000009</c:v>
                </c:pt>
                <c:pt idx="1104">
                  <c:v>77.845339999999993</c:v>
                </c:pt>
                <c:pt idx="1105">
                  <c:v>77.851779999999991</c:v>
                </c:pt>
                <c:pt idx="1106">
                  <c:v>77.754459999999995</c:v>
                </c:pt>
                <c:pt idx="1107">
                  <c:v>77.710100000000011</c:v>
                </c:pt>
                <c:pt idx="1108">
                  <c:v>77.661209999999997</c:v>
                </c:pt>
                <c:pt idx="1109">
                  <c:v>77.614760000000004</c:v>
                </c:pt>
                <c:pt idx="1110">
                  <c:v>77.571210000000008</c:v>
                </c:pt>
                <c:pt idx="1111">
                  <c:v>77.515780000000007</c:v>
                </c:pt>
                <c:pt idx="1112">
                  <c:v>77.470659999999995</c:v>
                </c:pt>
                <c:pt idx="1113">
                  <c:v>77.423140000000004</c:v>
                </c:pt>
                <c:pt idx="1114">
                  <c:v>77.338239999999999</c:v>
                </c:pt>
                <c:pt idx="1115">
                  <c:v>77.313829999999996</c:v>
                </c:pt>
                <c:pt idx="1116">
                  <c:v>77.267890000000008</c:v>
                </c:pt>
                <c:pt idx="1117">
                  <c:v>77.241810000000001</c:v>
                </c:pt>
                <c:pt idx="1118">
                  <c:v>77.169740000000004</c:v>
                </c:pt>
                <c:pt idx="1119">
                  <c:v>77.094229999999996</c:v>
                </c:pt>
                <c:pt idx="1120">
                  <c:v>77.075659999999999</c:v>
                </c:pt>
                <c:pt idx="1121">
                  <c:v>77.040189999999996</c:v>
                </c:pt>
                <c:pt idx="1122">
                  <c:v>77.021709999999999</c:v>
                </c:pt>
                <c:pt idx="1123">
                  <c:v>76.930109999999999</c:v>
                </c:pt>
                <c:pt idx="1124">
                  <c:v>76.892399999999995</c:v>
                </c:pt>
                <c:pt idx="1125">
                  <c:v>76.857960000000006</c:v>
                </c:pt>
                <c:pt idx="1126">
                  <c:v>76.788719999999998</c:v>
                </c:pt>
                <c:pt idx="1127">
                  <c:v>76.769139999999993</c:v>
                </c:pt>
                <c:pt idx="1128">
                  <c:v>76.683599999999998</c:v>
                </c:pt>
                <c:pt idx="1129">
                  <c:v>76.663159999999991</c:v>
                </c:pt>
                <c:pt idx="1130">
                  <c:v>76.631190000000004</c:v>
                </c:pt>
                <c:pt idx="1131">
                  <c:v>76.576270000000008</c:v>
                </c:pt>
                <c:pt idx="1132">
                  <c:v>76.553969999999993</c:v>
                </c:pt>
                <c:pt idx="1133">
                  <c:v>76.547929999999994</c:v>
                </c:pt>
                <c:pt idx="1134">
                  <c:v>76.52364</c:v>
                </c:pt>
                <c:pt idx="1135">
                  <c:v>76.454579999999993</c:v>
                </c:pt>
                <c:pt idx="1136">
                  <c:v>76.368589999999998</c:v>
                </c:pt>
                <c:pt idx="1137">
                  <c:v>76.318209999999993</c:v>
                </c:pt>
                <c:pt idx="1138">
                  <c:v>76.316869999999994</c:v>
                </c:pt>
                <c:pt idx="1139">
                  <c:v>76.243980000000008</c:v>
                </c:pt>
                <c:pt idx="1140">
                  <c:v>76.193979999999996</c:v>
                </c:pt>
                <c:pt idx="1141">
                  <c:v>76.150469999999999</c:v>
                </c:pt>
                <c:pt idx="1142">
                  <c:v>76.092789999999994</c:v>
                </c:pt>
                <c:pt idx="1143">
                  <c:v>76.053919999999991</c:v>
                </c:pt>
                <c:pt idx="1144">
                  <c:v>75.999179999999996</c:v>
                </c:pt>
                <c:pt idx="1145">
                  <c:v>75.96023000000001</c:v>
                </c:pt>
                <c:pt idx="1146">
                  <c:v>75.913120000000006</c:v>
                </c:pt>
                <c:pt idx="1147">
                  <c:v>75.881360000000001</c:v>
                </c:pt>
                <c:pt idx="1148">
                  <c:v>75.802859999999995</c:v>
                </c:pt>
                <c:pt idx="1149">
                  <c:v>75.76764</c:v>
                </c:pt>
                <c:pt idx="1150">
                  <c:v>75.751310000000004</c:v>
                </c:pt>
                <c:pt idx="1151">
                  <c:v>75.653679999999994</c:v>
                </c:pt>
                <c:pt idx="1152">
                  <c:v>75.659050000000008</c:v>
                </c:pt>
                <c:pt idx="1153">
                  <c:v>75.591139999999996</c:v>
                </c:pt>
                <c:pt idx="1154">
                  <c:v>75.489999999999995</c:v>
                </c:pt>
                <c:pt idx="1155">
                  <c:v>75.550000000000011</c:v>
                </c:pt>
                <c:pt idx="1156">
                  <c:v>75.468240000000009</c:v>
                </c:pt>
                <c:pt idx="1157">
                  <c:v>75.421319999999994</c:v>
                </c:pt>
                <c:pt idx="1158">
                  <c:v>75.384110000000007</c:v>
                </c:pt>
                <c:pt idx="1159">
                  <c:v>75.360709999999997</c:v>
                </c:pt>
                <c:pt idx="1160">
                  <c:v>75.291849999999997</c:v>
                </c:pt>
                <c:pt idx="1161">
                  <c:v>75.250370000000004</c:v>
                </c:pt>
                <c:pt idx="1162">
                  <c:v>75.11824</c:v>
                </c:pt>
                <c:pt idx="1163">
                  <c:v>75.201830000000001</c:v>
                </c:pt>
                <c:pt idx="1164">
                  <c:v>75.150709999999989</c:v>
                </c:pt>
                <c:pt idx="1165">
                  <c:v>75.096369999999993</c:v>
                </c:pt>
                <c:pt idx="1166">
                  <c:v>75.090459999999993</c:v>
                </c:pt>
                <c:pt idx="1167">
                  <c:v>75.027209999999997</c:v>
                </c:pt>
                <c:pt idx="1168">
                  <c:v>74.946539999999999</c:v>
                </c:pt>
                <c:pt idx="1169">
                  <c:v>74.92671</c:v>
                </c:pt>
                <c:pt idx="1170">
                  <c:v>74.887010000000004</c:v>
                </c:pt>
                <c:pt idx="1171">
                  <c:v>74.822500000000005</c:v>
                </c:pt>
                <c:pt idx="1172">
                  <c:v>74.759129999999999</c:v>
                </c:pt>
                <c:pt idx="1173">
                  <c:v>74.741110000000006</c:v>
                </c:pt>
                <c:pt idx="1174">
                  <c:v>74.701519999999988</c:v>
                </c:pt>
                <c:pt idx="1175">
                  <c:v>74.664209999999997</c:v>
                </c:pt>
                <c:pt idx="1176">
                  <c:v>74.596360000000004</c:v>
                </c:pt>
                <c:pt idx="1177">
                  <c:v>74.544020000000003</c:v>
                </c:pt>
                <c:pt idx="1178">
                  <c:v>74.558180000000007</c:v>
                </c:pt>
                <c:pt idx="1179">
                  <c:v>74.546940000000006</c:v>
                </c:pt>
                <c:pt idx="1180">
                  <c:v>74.394719999999992</c:v>
                </c:pt>
                <c:pt idx="1181">
                  <c:v>74.394869999999997</c:v>
                </c:pt>
                <c:pt idx="1182">
                  <c:v>74.345699999999994</c:v>
                </c:pt>
                <c:pt idx="1183">
                  <c:v>74.293970000000002</c:v>
                </c:pt>
                <c:pt idx="1184">
                  <c:v>74.301169999999999</c:v>
                </c:pt>
                <c:pt idx="1185">
                  <c:v>74.235689999999991</c:v>
                </c:pt>
                <c:pt idx="1186">
                  <c:v>74.168390000000002</c:v>
                </c:pt>
                <c:pt idx="1187">
                  <c:v>74.177639999999997</c:v>
                </c:pt>
                <c:pt idx="1188">
                  <c:v>74.109939999999995</c:v>
                </c:pt>
                <c:pt idx="1189">
                  <c:v>74.110500000000002</c:v>
                </c:pt>
                <c:pt idx="1190">
                  <c:v>74.007229999999993</c:v>
                </c:pt>
                <c:pt idx="1191">
                  <c:v>73.968260000000001</c:v>
                </c:pt>
                <c:pt idx="1192">
                  <c:v>73.933019999999999</c:v>
                </c:pt>
                <c:pt idx="1193">
                  <c:v>73.941510000000008</c:v>
                </c:pt>
                <c:pt idx="1194">
                  <c:v>73.896630000000002</c:v>
                </c:pt>
                <c:pt idx="1195">
                  <c:v>73.929140000000004</c:v>
                </c:pt>
                <c:pt idx="1196">
                  <c:v>73.78631</c:v>
                </c:pt>
                <c:pt idx="1197">
                  <c:v>73.760540000000006</c:v>
                </c:pt>
                <c:pt idx="1198">
                  <c:v>73.715969999999999</c:v>
                </c:pt>
                <c:pt idx="1199">
                  <c:v>73.686390000000003</c:v>
                </c:pt>
                <c:pt idx="1200">
                  <c:v>73.603699999999989</c:v>
                </c:pt>
                <c:pt idx="1201">
                  <c:v>73.582359999999994</c:v>
                </c:pt>
                <c:pt idx="1202">
                  <c:v>73.536599999999993</c:v>
                </c:pt>
                <c:pt idx="1203">
                  <c:v>73.519829999999999</c:v>
                </c:pt>
                <c:pt idx="1204">
                  <c:v>73.470619999999997</c:v>
                </c:pt>
                <c:pt idx="1205">
                  <c:v>73.426220000000001</c:v>
                </c:pt>
                <c:pt idx="1206">
                  <c:v>73.371500000000012</c:v>
                </c:pt>
                <c:pt idx="1207">
                  <c:v>73.368740000000003</c:v>
                </c:pt>
                <c:pt idx="1208">
                  <c:v>73.279800000000009</c:v>
                </c:pt>
                <c:pt idx="1209">
                  <c:v>73.235489999999999</c:v>
                </c:pt>
                <c:pt idx="1210">
                  <c:v>73.22829999999999</c:v>
                </c:pt>
                <c:pt idx="1211">
                  <c:v>73.199879999999993</c:v>
                </c:pt>
                <c:pt idx="1212">
                  <c:v>73.129649999999998</c:v>
                </c:pt>
                <c:pt idx="1213">
                  <c:v>73.114350000000002</c:v>
                </c:pt>
                <c:pt idx="1214">
                  <c:v>73.070099999999996</c:v>
                </c:pt>
                <c:pt idx="1215">
                  <c:v>73.031729999999996</c:v>
                </c:pt>
                <c:pt idx="1216">
                  <c:v>72.974119999999999</c:v>
                </c:pt>
                <c:pt idx="1217">
                  <c:v>72.911290000000008</c:v>
                </c:pt>
                <c:pt idx="1218">
                  <c:v>72.921710000000004</c:v>
                </c:pt>
                <c:pt idx="1219">
                  <c:v>72.839479999999995</c:v>
                </c:pt>
                <c:pt idx="1220">
                  <c:v>72.794460000000001</c:v>
                </c:pt>
                <c:pt idx="1221">
                  <c:v>72.742059999999995</c:v>
                </c:pt>
                <c:pt idx="1222">
                  <c:v>72.766750000000002</c:v>
                </c:pt>
                <c:pt idx="1223">
                  <c:v>72.728449999999995</c:v>
                </c:pt>
                <c:pt idx="1224">
                  <c:v>72.722090000000009</c:v>
                </c:pt>
                <c:pt idx="1225">
                  <c:v>72.662239999999997</c:v>
                </c:pt>
                <c:pt idx="1226">
                  <c:v>72.601529999999997</c:v>
                </c:pt>
                <c:pt idx="1227">
                  <c:v>72.576440000000005</c:v>
                </c:pt>
                <c:pt idx="1228">
                  <c:v>72.560180000000003</c:v>
                </c:pt>
                <c:pt idx="1229">
                  <c:v>72.477719999999991</c:v>
                </c:pt>
                <c:pt idx="1230">
                  <c:v>72.423699999999997</c:v>
                </c:pt>
                <c:pt idx="1231">
                  <c:v>72.392989999999998</c:v>
                </c:pt>
                <c:pt idx="1232">
                  <c:v>72.35772</c:v>
                </c:pt>
                <c:pt idx="1233">
                  <c:v>72.2851</c:v>
                </c:pt>
                <c:pt idx="1234">
                  <c:v>72.273409999999998</c:v>
                </c:pt>
                <c:pt idx="1235">
                  <c:v>72.21547000000001</c:v>
                </c:pt>
                <c:pt idx="1236">
                  <c:v>72.179929999999999</c:v>
                </c:pt>
                <c:pt idx="1237">
                  <c:v>72.121749999999992</c:v>
                </c:pt>
                <c:pt idx="1238">
                  <c:v>72.121719999999996</c:v>
                </c:pt>
                <c:pt idx="1239">
                  <c:v>72.071680000000001</c:v>
                </c:pt>
                <c:pt idx="1240">
                  <c:v>72.033689999999993</c:v>
                </c:pt>
                <c:pt idx="1241">
                  <c:v>71.918959999999998</c:v>
                </c:pt>
                <c:pt idx="1242">
                  <c:v>71.934799999999996</c:v>
                </c:pt>
                <c:pt idx="1243">
                  <c:v>71.888649999999998</c:v>
                </c:pt>
                <c:pt idx="1244">
                  <c:v>71.848489999999998</c:v>
                </c:pt>
                <c:pt idx="1245">
                  <c:v>71.80471</c:v>
                </c:pt>
                <c:pt idx="1246">
                  <c:v>71.76343</c:v>
                </c:pt>
                <c:pt idx="1247">
                  <c:v>71.758189999999999</c:v>
                </c:pt>
                <c:pt idx="1248">
                  <c:v>71.708659999999995</c:v>
                </c:pt>
                <c:pt idx="1249">
                  <c:v>71.628769999999989</c:v>
                </c:pt>
                <c:pt idx="1250">
                  <c:v>71.665400000000005</c:v>
                </c:pt>
                <c:pt idx="1251">
                  <c:v>71.610230000000001</c:v>
                </c:pt>
                <c:pt idx="1252">
                  <c:v>71.573800000000006</c:v>
                </c:pt>
                <c:pt idx="1253">
                  <c:v>71.541939999999997</c:v>
                </c:pt>
                <c:pt idx="1254">
                  <c:v>71.515839999999997</c:v>
                </c:pt>
                <c:pt idx="1255">
                  <c:v>71.459540000000004</c:v>
                </c:pt>
                <c:pt idx="1256">
                  <c:v>71.426609999999997</c:v>
                </c:pt>
                <c:pt idx="1257">
                  <c:v>71.34232999999999</c:v>
                </c:pt>
                <c:pt idx="1258">
                  <c:v>71.337469999999996</c:v>
                </c:pt>
                <c:pt idx="1259">
                  <c:v>71.306359999999998</c:v>
                </c:pt>
                <c:pt idx="1260">
                  <c:v>71.263679999999994</c:v>
                </c:pt>
                <c:pt idx="1261">
                  <c:v>71.237259999999992</c:v>
                </c:pt>
                <c:pt idx="1262">
                  <c:v>71.155169999999998</c:v>
                </c:pt>
                <c:pt idx="1263">
                  <c:v>71.150320000000008</c:v>
                </c:pt>
                <c:pt idx="1264">
                  <c:v>71.099979999999988</c:v>
                </c:pt>
                <c:pt idx="1265">
                  <c:v>71.037630000000007</c:v>
                </c:pt>
                <c:pt idx="1266">
                  <c:v>71.015960000000007</c:v>
                </c:pt>
                <c:pt idx="1267">
                  <c:v>70.947289999999995</c:v>
                </c:pt>
                <c:pt idx="1268">
                  <c:v>70.94301999999999</c:v>
                </c:pt>
                <c:pt idx="1269">
                  <c:v>70.899019999999993</c:v>
                </c:pt>
                <c:pt idx="1270">
                  <c:v>70.841989999999996</c:v>
                </c:pt>
                <c:pt idx="1271">
                  <c:v>70.837789999999998</c:v>
                </c:pt>
                <c:pt idx="1272">
                  <c:v>70.764629999999997</c:v>
                </c:pt>
                <c:pt idx="1273">
                  <c:v>70.764499999999998</c:v>
                </c:pt>
                <c:pt idx="1274">
                  <c:v>70.691580000000002</c:v>
                </c:pt>
                <c:pt idx="1275">
                  <c:v>70.651530000000008</c:v>
                </c:pt>
                <c:pt idx="1276">
                  <c:v>70.621610000000004</c:v>
                </c:pt>
                <c:pt idx="1277">
                  <c:v>70.638670000000005</c:v>
                </c:pt>
                <c:pt idx="1278">
                  <c:v>70.549499999999995</c:v>
                </c:pt>
                <c:pt idx="1279">
                  <c:v>70.50797</c:v>
                </c:pt>
                <c:pt idx="1280">
                  <c:v>70.470699999999994</c:v>
                </c:pt>
                <c:pt idx="1281">
                  <c:v>70.430999999999997</c:v>
                </c:pt>
                <c:pt idx="1282">
                  <c:v>70.402709999999999</c:v>
                </c:pt>
                <c:pt idx="1283">
                  <c:v>70.34666</c:v>
                </c:pt>
                <c:pt idx="1284">
                  <c:v>70.373509999999996</c:v>
                </c:pt>
                <c:pt idx="1285">
                  <c:v>70.33417</c:v>
                </c:pt>
                <c:pt idx="1286">
                  <c:v>70.248710000000003</c:v>
                </c:pt>
                <c:pt idx="1287">
                  <c:v>70.226020000000005</c:v>
                </c:pt>
                <c:pt idx="1288">
                  <c:v>70.172650000000004</c:v>
                </c:pt>
                <c:pt idx="1289">
                  <c:v>70.131410000000002</c:v>
                </c:pt>
                <c:pt idx="1290">
                  <c:v>70.083389999999994</c:v>
                </c:pt>
                <c:pt idx="1291">
                  <c:v>70.099640000000008</c:v>
                </c:pt>
                <c:pt idx="1292">
                  <c:v>70.019049999999993</c:v>
                </c:pt>
                <c:pt idx="1293">
                  <c:v>69.999000000000009</c:v>
                </c:pt>
                <c:pt idx="1294">
                  <c:v>69.966440000000006</c:v>
                </c:pt>
                <c:pt idx="1295">
                  <c:v>69.861320000000006</c:v>
                </c:pt>
                <c:pt idx="1296">
                  <c:v>69.849329999999995</c:v>
                </c:pt>
                <c:pt idx="1297">
                  <c:v>69.789950000000005</c:v>
                </c:pt>
                <c:pt idx="1298">
                  <c:v>69.806200000000004</c:v>
                </c:pt>
                <c:pt idx="1299">
                  <c:v>69.752709999999993</c:v>
                </c:pt>
                <c:pt idx="1300">
                  <c:v>69.739629999999991</c:v>
                </c:pt>
                <c:pt idx="1301">
                  <c:v>69.682110000000009</c:v>
                </c:pt>
                <c:pt idx="1302">
                  <c:v>69.664140000000003</c:v>
                </c:pt>
                <c:pt idx="1303">
                  <c:v>69.608080000000001</c:v>
                </c:pt>
                <c:pt idx="1304">
                  <c:v>69.58738000000001</c:v>
                </c:pt>
                <c:pt idx="1305">
                  <c:v>69.52676000000001</c:v>
                </c:pt>
                <c:pt idx="1306">
                  <c:v>69.483720000000005</c:v>
                </c:pt>
                <c:pt idx="1307">
                  <c:v>69.427880000000002</c:v>
                </c:pt>
                <c:pt idx="1308">
                  <c:v>69.426650000000009</c:v>
                </c:pt>
                <c:pt idx="1309">
                  <c:v>69.395299999999992</c:v>
                </c:pt>
                <c:pt idx="1310">
                  <c:v>69.347430000000003</c:v>
                </c:pt>
                <c:pt idx="1311">
                  <c:v>69.278090000000006</c:v>
                </c:pt>
                <c:pt idx="1312">
                  <c:v>69.27234</c:v>
                </c:pt>
                <c:pt idx="1313">
                  <c:v>69.262050000000002</c:v>
                </c:pt>
                <c:pt idx="1314">
                  <c:v>69.24508999999999</c:v>
                </c:pt>
                <c:pt idx="1315">
                  <c:v>69.20929000000001</c:v>
                </c:pt>
                <c:pt idx="1316">
                  <c:v>69.151420000000002</c:v>
                </c:pt>
                <c:pt idx="1317">
                  <c:v>69.148080000000007</c:v>
                </c:pt>
                <c:pt idx="1318">
                  <c:v>69.06765</c:v>
                </c:pt>
                <c:pt idx="1319">
                  <c:v>69.054069999999996</c:v>
                </c:pt>
                <c:pt idx="1320">
                  <c:v>69.017720000000011</c:v>
                </c:pt>
                <c:pt idx="1321">
                  <c:v>68.944110000000009</c:v>
                </c:pt>
                <c:pt idx="1322">
                  <c:v>68.909649999999999</c:v>
                </c:pt>
                <c:pt idx="1323">
                  <c:v>68.847229999999996</c:v>
                </c:pt>
                <c:pt idx="1324">
                  <c:v>68.848179999999999</c:v>
                </c:pt>
                <c:pt idx="1325">
                  <c:v>68.794020000000003</c:v>
                </c:pt>
                <c:pt idx="1326">
                  <c:v>68.783940000000001</c:v>
                </c:pt>
                <c:pt idx="1327">
                  <c:v>68.76664000000001</c:v>
                </c:pt>
                <c:pt idx="1328">
                  <c:v>68.69474000000001</c:v>
                </c:pt>
                <c:pt idx="1329">
                  <c:v>68.63691</c:v>
                </c:pt>
                <c:pt idx="1330">
                  <c:v>68.630479999999991</c:v>
                </c:pt>
                <c:pt idx="1331">
                  <c:v>68.599370000000008</c:v>
                </c:pt>
                <c:pt idx="1332">
                  <c:v>68.558959999999999</c:v>
                </c:pt>
                <c:pt idx="1333">
                  <c:v>68.548940000000002</c:v>
                </c:pt>
                <c:pt idx="1334">
                  <c:v>68.493110000000001</c:v>
                </c:pt>
                <c:pt idx="1335">
                  <c:v>68.439330000000012</c:v>
                </c:pt>
                <c:pt idx="1336">
                  <c:v>68.417329999999993</c:v>
                </c:pt>
                <c:pt idx="1337">
                  <c:v>68.362439999999992</c:v>
                </c:pt>
                <c:pt idx="1338">
                  <c:v>68.342600000000004</c:v>
                </c:pt>
                <c:pt idx="1339">
                  <c:v>68.320650000000001</c:v>
                </c:pt>
                <c:pt idx="1340">
                  <c:v>68.280320000000003</c:v>
                </c:pt>
                <c:pt idx="1341">
                  <c:v>68.228010000000012</c:v>
                </c:pt>
                <c:pt idx="1342">
                  <c:v>68.226709999999997</c:v>
                </c:pt>
                <c:pt idx="1343">
                  <c:v>68.199150000000003</c:v>
                </c:pt>
                <c:pt idx="1344">
                  <c:v>68.128250000000008</c:v>
                </c:pt>
                <c:pt idx="1345">
                  <c:v>68.168140000000008</c:v>
                </c:pt>
                <c:pt idx="1346">
                  <c:v>68.150989999999993</c:v>
                </c:pt>
                <c:pt idx="1347">
                  <c:v>68.047120000000007</c:v>
                </c:pt>
                <c:pt idx="1348">
                  <c:v>68.019410000000008</c:v>
                </c:pt>
                <c:pt idx="1349">
                  <c:v>67.968819999999994</c:v>
                </c:pt>
                <c:pt idx="1350">
                  <c:v>67.920540000000003</c:v>
                </c:pt>
                <c:pt idx="1351">
                  <c:v>67.886009999999999</c:v>
                </c:pt>
                <c:pt idx="1352">
                  <c:v>67.891900000000007</c:v>
                </c:pt>
                <c:pt idx="1353">
                  <c:v>67.825530000000001</c:v>
                </c:pt>
                <c:pt idx="1354">
                  <c:v>67.813310000000001</c:v>
                </c:pt>
                <c:pt idx="1355">
                  <c:v>67.763139999999993</c:v>
                </c:pt>
                <c:pt idx="1356">
                  <c:v>67.735489999999999</c:v>
                </c:pt>
                <c:pt idx="1357">
                  <c:v>67.67653</c:v>
                </c:pt>
                <c:pt idx="1358">
                  <c:v>67.671430000000001</c:v>
                </c:pt>
                <c:pt idx="1359">
                  <c:v>67.615830000000003</c:v>
                </c:pt>
                <c:pt idx="1360">
                  <c:v>67.604170000000011</c:v>
                </c:pt>
                <c:pt idx="1361">
                  <c:v>67.527470000000008</c:v>
                </c:pt>
                <c:pt idx="1362">
                  <c:v>67.536170000000013</c:v>
                </c:pt>
                <c:pt idx="1363">
                  <c:v>67.468800000000002</c:v>
                </c:pt>
                <c:pt idx="1364">
                  <c:v>67.453119999999998</c:v>
                </c:pt>
                <c:pt idx="1365">
                  <c:v>67.418530000000004</c:v>
                </c:pt>
                <c:pt idx="1366">
                  <c:v>67.372100000000003</c:v>
                </c:pt>
                <c:pt idx="1367">
                  <c:v>67.363979999999998</c:v>
                </c:pt>
                <c:pt idx="1368">
                  <c:v>67.323009999999996</c:v>
                </c:pt>
                <c:pt idx="1369">
                  <c:v>67.220489999999998</c:v>
                </c:pt>
                <c:pt idx="1370">
                  <c:v>67.237110000000001</c:v>
                </c:pt>
                <c:pt idx="1371">
                  <c:v>67.214389999999995</c:v>
                </c:pt>
                <c:pt idx="1372">
                  <c:v>67.162019999999998</c:v>
                </c:pt>
                <c:pt idx="1373">
                  <c:v>67.136049999999997</c:v>
                </c:pt>
                <c:pt idx="1374">
                  <c:v>67.119139999999987</c:v>
                </c:pt>
                <c:pt idx="1375">
                  <c:v>67.139409999999998</c:v>
                </c:pt>
                <c:pt idx="1376">
                  <c:v>67.082980000000006</c:v>
                </c:pt>
                <c:pt idx="1377">
                  <c:v>67.063380000000009</c:v>
                </c:pt>
                <c:pt idx="1378">
                  <c:v>67.007679999999993</c:v>
                </c:pt>
                <c:pt idx="1379">
                  <c:v>66.960099999999997</c:v>
                </c:pt>
                <c:pt idx="1380">
                  <c:v>66.929020000000008</c:v>
                </c:pt>
                <c:pt idx="1381">
                  <c:v>66.858429999999998</c:v>
                </c:pt>
                <c:pt idx="1382">
                  <c:v>66.87539000000001</c:v>
                </c:pt>
                <c:pt idx="1383">
                  <c:v>66.862530000000007</c:v>
                </c:pt>
                <c:pt idx="1384">
                  <c:v>66.771609999999995</c:v>
                </c:pt>
                <c:pt idx="1385">
                  <c:v>66.762180000000001</c:v>
                </c:pt>
                <c:pt idx="1386">
                  <c:v>66.724710000000002</c:v>
                </c:pt>
                <c:pt idx="1387">
                  <c:v>66.709459999999993</c:v>
                </c:pt>
                <c:pt idx="1388">
                  <c:v>66.658590000000004</c:v>
                </c:pt>
                <c:pt idx="1389">
                  <c:v>66.642189999999999</c:v>
                </c:pt>
                <c:pt idx="1390">
                  <c:v>66.614350000000002</c:v>
                </c:pt>
                <c:pt idx="1391">
                  <c:v>66.582030000000003</c:v>
                </c:pt>
                <c:pt idx="1392">
                  <c:v>66.558530000000005</c:v>
                </c:pt>
                <c:pt idx="1393">
                  <c:v>66.496349999999993</c:v>
                </c:pt>
                <c:pt idx="1394">
                  <c:v>66.519270000000006</c:v>
                </c:pt>
                <c:pt idx="1395">
                  <c:v>66.409300000000002</c:v>
                </c:pt>
                <c:pt idx="1396">
                  <c:v>66.458399999999997</c:v>
                </c:pt>
                <c:pt idx="1397">
                  <c:v>66.393090000000001</c:v>
                </c:pt>
                <c:pt idx="1398">
                  <c:v>66.335619999999992</c:v>
                </c:pt>
                <c:pt idx="1399">
                  <c:v>66.331000000000003</c:v>
                </c:pt>
                <c:pt idx="1400">
                  <c:v>66.313499999999991</c:v>
                </c:pt>
                <c:pt idx="1401">
                  <c:v>66.272149999999996</c:v>
                </c:pt>
                <c:pt idx="1402">
                  <c:v>66.247349999999997</c:v>
                </c:pt>
                <c:pt idx="1403">
                  <c:v>66.219970000000004</c:v>
                </c:pt>
                <c:pt idx="1404">
                  <c:v>66.158199999999994</c:v>
                </c:pt>
                <c:pt idx="1405">
                  <c:v>66.247820000000004</c:v>
                </c:pt>
                <c:pt idx="1406">
                  <c:v>66.137020000000007</c:v>
                </c:pt>
                <c:pt idx="1407">
                  <c:v>66.131519999999995</c:v>
                </c:pt>
                <c:pt idx="1408">
                  <c:v>66.033519999999996</c:v>
                </c:pt>
                <c:pt idx="1409">
                  <c:v>66.067869999999999</c:v>
                </c:pt>
                <c:pt idx="1410">
                  <c:v>65.985399999999998</c:v>
                </c:pt>
                <c:pt idx="1411">
                  <c:v>65.967370000000003</c:v>
                </c:pt>
                <c:pt idx="1412">
                  <c:v>65.932569999999998</c:v>
                </c:pt>
                <c:pt idx="1413">
                  <c:v>65.90952999999999</c:v>
                </c:pt>
                <c:pt idx="1414">
                  <c:v>65.892380000000003</c:v>
                </c:pt>
                <c:pt idx="1415">
                  <c:v>65.848140000000001</c:v>
                </c:pt>
                <c:pt idx="1416">
                  <c:v>65.786940000000001</c:v>
                </c:pt>
                <c:pt idx="1417">
                  <c:v>65.790790000000001</c:v>
                </c:pt>
                <c:pt idx="1418">
                  <c:v>65.740300000000005</c:v>
                </c:pt>
                <c:pt idx="1419">
                  <c:v>65.749440000000007</c:v>
                </c:pt>
                <c:pt idx="1420">
                  <c:v>65.692299999999989</c:v>
                </c:pt>
                <c:pt idx="1421">
                  <c:v>65.637680000000003</c:v>
                </c:pt>
                <c:pt idx="1422">
                  <c:v>65.620670000000004</c:v>
                </c:pt>
                <c:pt idx="1423">
                  <c:v>65.602010000000007</c:v>
                </c:pt>
                <c:pt idx="1424">
                  <c:v>65.570009999999996</c:v>
                </c:pt>
                <c:pt idx="1425">
                  <c:v>65.516409999999993</c:v>
                </c:pt>
                <c:pt idx="1426">
                  <c:v>65.491050000000001</c:v>
                </c:pt>
                <c:pt idx="1427">
                  <c:v>65.434219999999996</c:v>
                </c:pt>
                <c:pt idx="1428">
                  <c:v>65.46614000000001</c:v>
                </c:pt>
                <c:pt idx="1429">
                  <c:v>65.399299999999997</c:v>
                </c:pt>
                <c:pt idx="1430">
                  <c:v>65.402799999999999</c:v>
                </c:pt>
                <c:pt idx="1431">
                  <c:v>65.361429999999999</c:v>
                </c:pt>
                <c:pt idx="1432">
                  <c:v>65.368960000000001</c:v>
                </c:pt>
                <c:pt idx="1433">
                  <c:v>65.335589999999996</c:v>
                </c:pt>
                <c:pt idx="1434">
                  <c:v>65.299319999999994</c:v>
                </c:pt>
                <c:pt idx="1435">
                  <c:v>65.248500000000007</c:v>
                </c:pt>
                <c:pt idx="1436">
                  <c:v>65.262240000000006</c:v>
                </c:pt>
                <c:pt idx="1437">
                  <c:v>65.199999999999989</c:v>
                </c:pt>
                <c:pt idx="1438">
                  <c:v>65.190820000000002</c:v>
                </c:pt>
                <c:pt idx="1439">
                  <c:v>65.134280000000004</c:v>
                </c:pt>
                <c:pt idx="1440">
                  <c:v>65.120380000000011</c:v>
                </c:pt>
                <c:pt idx="1441">
                  <c:v>65.093710000000002</c:v>
                </c:pt>
                <c:pt idx="1442">
                  <c:v>65.047939999999997</c:v>
                </c:pt>
                <c:pt idx="1443">
                  <c:v>65.015569999999997</c:v>
                </c:pt>
                <c:pt idx="1444">
                  <c:v>64.971289999999996</c:v>
                </c:pt>
                <c:pt idx="1445">
                  <c:v>64.958379999999991</c:v>
                </c:pt>
                <c:pt idx="1446">
                  <c:v>64.919299999999993</c:v>
                </c:pt>
                <c:pt idx="1447">
                  <c:v>64.903580000000005</c:v>
                </c:pt>
                <c:pt idx="1448">
                  <c:v>64.879300000000001</c:v>
                </c:pt>
                <c:pt idx="1449">
                  <c:v>64.878579999999999</c:v>
                </c:pt>
                <c:pt idx="1450">
                  <c:v>64.807259999999999</c:v>
                </c:pt>
                <c:pt idx="1451">
                  <c:v>64.785300000000007</c:v>
                </c:pt>
                <c:pt idx="1452">
                  <c:v>64.781779999999998</c:v>
                </c:pt>
                <c:pt idx="1453">
                  <c:v>64.708849999999998</c:v>
                </c:pt>
                <c:pt idx="1454">
                  <c:v>64.747339999999994</c:v>
                </c:pt>
                <c:pt idx="1455">
                  <c:v>64.698149999999998</c:v>
                </c:pt>
                <c:pt idx="1456">
                  <c:v>64.67201</c:v>
                </c:pt>
                <c:pt idx="1457">
                  <c:v>64.593860000000006</c:v>
                </c:pt>
                <c:pt idx="1458">
                  <c:v>64.599140000000006</c:v>
                </c:pt>
                <c:pt idx="1459">
                  <c:v>64.529510000000002</c:v>
                </c:pt>
                <c:pt idx="1460">
                  <c:v>64.470320000000001</c:v>
                </c:pt>
                <c:pt idx="1461">
                  <c:v>64.511210000000005</c:v>
                </c:pt>
                <c:pt idx="1462">
                  <c:v>64.510490000000004</c:v>
                </c:pt>
                <c:pt idx="1463">
                  <c:v>64.436019999999999</c:v>
                </c:pt>
                <c:pt idx="1464">
                  <c:v>64.427340000000001</c:v>
                </c:pt>
                <c:pt idx="1465">
                  <c:v>64.39143</c:v>
                </c:pt>
                <c:pt idx="1466">
                  <c:v>64.45635</c:v>
                </c:pt>
                <c:pt idx="1467">
                  <c:v>64.370819999999995</c:v>
                </c:pt>
                <c:pt idx="1468">
                  <c:v>64.336640000000003</c:v>
                </c:pt>
                <c:pt idx="1469">
                  <c:v>64.318290000000005</c:v>
                </c:pt>
                <c:pt idx="1470">
                  <c:v>64.245769999999993</c:v>
                </c:pt>
                <c:pt idx="1471">
                  <c:v>64.270629999999997</c:v>
                </c:pt>
                <c:pt idx="1472">
                  <c:v>64.208119999999994</c:v>
                </c:pt>
                <c:pt idx="1473">
                  <c:v>64.195119999999989</c:v>
                </c:pt>
                <c:pt idx="1474">
                  <c:v>64.167450000000002</c:v>
                </c:pt>
                <c:pt idx="1475">
                  <c:v>64.152760000000001</c:v>
                </c:pt>
                <c:pt idx="1476">
                  <c:v>64.110939999999999</c:v>
                </c:pt>
                <c:pt idx="1477">
                  <c:v>64.089289999999991</c:v>
                </c:pt>
                <c:pt idx="1478">
                  <c:v>64.064890000000005</c:v>
                </c:pt>
                <c:pt idx="1479">
                  <c:v>64.013239999999996</c:v>
                </c:pt>
                <c:pt idx="1480">
                  <c:v>64.041060000000002</c:v>
                </c:pt>
                <c:pt idx="1481">
                  <c:v>63.964489999999998</c:v>
                </c:pt>
                <c:pt idx="1482">
                  <c:v>63.983490000000003</c:v>
                </c:pt>
                <c:pt idx="1483">
                  <c:v>63.95637</c:v>
                </c:pt>
                <c:pt idx="1484">
                  <c:v>63.858620000000002</c:v>
                </c:pt>
                <c:pt idx="1485">
                  <c:v>63.864249999999998</c:v>
                </c:pt>
                <c:pt idx="1486">
                  <c:v>63.820920000000001</c:v>
                </c:pt>
                <c:pt idx="1487">
                  <c:v>63.789680000000004</c:v>
                </c:pt>
                <c:pt idx="1488">
                  <c:v>63.81776</c:v>
                </c:pt>
                <c:pt idx="1489">
                  <c:v>63.775689999999997</c:v>
                </c:pt>
                <c:pt idx="1490">
                  <c:v>63.771430000000002</c:v>
                </c:pt>
                <c:pt idx="1491">
                  <c:v>63.737319999999997</c:v>
                </c:pt>
                <c:pt idx="1492">
                  <c:v>63.647140000000007</c:v>
                </c:pt>
                <c:pt idx="1493">
                  <c:v>63.651589999999992</c:v>
                </c:pt>
                <c:pt idx="1494">
                  <c:v>63.631590000000003</c:v>
                </c:pt>
                <c:pt idx="1495">
                  <c:v>63.643989999999995</c:v>
                </c:pt>
                <c:pt idx="1496">
                  <c:v>63.669359999999998</c:v>
                </c:pt>
                <c:pt idx="1497">
                  <c:v>63.604329999999997</c:v>
                </c:pt>
                <c:pt idx="1498">
                  <c:v>63.573569999999997</c:v>
                </c:pt>
                <c:pt idx="1499">
                  <c:v>63.531000000000006</c:v>
                </c:pt>
                <c:pt idx="1500">
                  <c:v>63.531870000000005</c:v>
                </c:pt>
                <c:pt idx="1501">
                  <c:v>63.458139999999993</c:v>
                </c:pt>
                <c:pt idx="1502">
                  <c:v>63.415179999999999</c:v>
                </c:pt>
                <c:pt idx="1503">
                  <c:v>63.401920000000004</c:v>
                </c:pt>
                <c:pt idx="1504">
                  <c:v>63.410910000000001</c:v>
                </c:pt>
                <c:pt idx="1505">
                  <c:v>63.378279999999997</c:v>
                </c:pt>
                <c:pt idx="1506">
                  <c:v>63.349539999999998</c:v>
                </c:pt>
                <c:pt idx="1507">
                  <c:v>63.315440000000002</c:v>
                </c:pt>
                <c:pt idx="1508">
                  <c:v>63.282980000000002</c:v>
                </c:pt>
                <c:pt idx="1509">
                  <c:v>63.259070000000001</c:v>
                </c:pt>
                <c:pt idx="1510">
                  <c:v>63.262609999999995</c:v>
                </c:pt>
                <c:pt idx="1511">
                  <c:v>63.251080000000002</c:v>
                </c:pt>
                <c:pt idx="1512">
                  <c:v>63.183779999999992</c:v>
                </c:pt>
                <c:pt idx="1513">
                  <c:v>63.175019999999996</c:v>
                </c:pt>
                <c:pt idx="1514">
                  <c:v>63.14781</c:v>
                </c:pt>
                <c:pt idx="1515">
                  <c:v>63.120380000000004</c:v>
                </c:pt>
                <c:pt idx="1516">
                  <c:v>63.035800000000002</c:v>
                </c:pt>
                <c:pt idx="1517">
                  <c:v>63.081479999999992</c:v>
                </c:pt>
                <c:pt idx="1518">
                  <c:v>63.068760000000005</c:v>
                </c:pt>
                <c:pt idx="1519">
                  <c:v>63.054769999999998</c:v>
                </c:pt>
                <c:pt idx="1520">
                  <c:v>63.016249999999999</c:v>
                </c:pt>
                <c:pt idx="1521">
                  <c:v>62.982159999999993</c:v>
                </c:pt>
                <c:pt idx="1522">
                  <c:v>62.932269999999995</c:v>
                </c:pt>
                <c:pt idx="1523">
                  <c:v>62.933950000000003</c:v>
                </c:pt>
                <c:pt idx="1524">
                  <c:v>62.921610000000001</c:v>
                </c:pt>
                <c:pt idx="1525">
                  <c:v>62.858880000000006</c:v>
                </c:pt>
                <c:pt idx="1526">
                  <c:v>62.866699999999994</c:v>
                </c:pt>
                <c:pt idx="1527">
                  <c:v>62.862440000000007</c:v>
                </c:pt>
                <c:pt idx="1528">
                  <c:v>62.839469999999992</c:v>
                </c:pt>
                <c:pt idx="1529">
                  <c:v>62.802930000000003</c:v>
                </c:pt>
                <c:pt idx="1530">
                  <c:v>62.756229999999995</c:v>
                </c:pt>
                <c:pt idx="1531">
                  <c:v>62.748479999999994</c:v>
                </c:pt>
                <c:pt idx="1532">
                  <c:v>62.755790000000005</c:v>
                </c:pt>
                <c:pt idx="1533">
                  <c:v>62.737790000000004</c:v>
                </c:pt>
                <c:pt idx="1534">
                  <c:v>62.701190000000004</c:v>
                </c:pt>
                <c:pt idx="1535">
                  <c:v>62.657619999999994</c:v>
                </c:pt>
                <c:pt idx="1536">
                  <c:v>62.675170000000001</c:v>
                </c:pt>
                <c:pt idx="1537">
                  <c:v>62.607239999999997</c:v>
                </c:pt>
                <c:pt idx="1538">
                  <c:v>62.62512000000001</c:v>
                </c:pt>
                <c:pt idx="1539">
                  <c:v>62.55827</c:v>
                </c:pt>
                <c:pt idx="1540">
                  <c:v>62.540280000000003</c:v>
                </c:pt>
                <c:pt idx="1541">
                  <c:v>62.537480000000009</c:v>
                </c:pt>
                <c:pt idx="1542">
                  <c:v>62.515669999999993</c:v>
                </c:pt>
                <c:pt idx="1543">
                  <c:v>62.497820000000004</c:v>
                </c:pt>
                <c:pt idx="1544">
                  <c:v>62.47533</c:v>
                </c:pt>
                <c:pt idx="1545">
                  <c:v>62.426540000000003</c:v>
                </c:pt>
                <c:pt idx="1546">
                  <c:v>62.405210000000004</c:v>
                </c:pt>
                <c:pt idx="1547">
                  <c:v>62.381100000000004</c:v>
                </c:pt>
                <c:pt idx="1548">
                  <c:v>62.350569999999998</c:v>
                </c:pt>
                <c:pt idx="1549">
                  <c:v>62.364830000000005</c:v>
                </c:pt>
                <c:pt idx="1550">
                  <c:v>62.342219999999998</c:v>
                </c:pt>
                <c:pt idx="1551">
                  <c:v>62.287269999999999</c:v>
                </c:pt>
                <c:pt idx="1552">
                  <c:v>62.285710000000002</c:v>
                </c:pt>
                <c:pt idx="1553">
                  <c:v>62.242669999999997</c:v>
                </c:pt>
                <c:pt idx="1554">
                  <c:v>62.242329999999995</c:v>
                </c:pt>
                <c:pt idx="1555">
                  <c:v>62.194520000000004</c:v>
                </c:pt>
                <c:pt idx="1556">
                  <c:v>62.185740000000003</c:v>
                </c:pt>
                <c:pt idx="1557">
                  <c:v>62.20973</c:v>
                </c:pt>
                <c:pt idx="1558">
                  <c:v>62.171839999999996</c:v>
                </c:pt>
                <c:pt idx="1559">
                  <c:v>62.149239999999999</c:v>
                </c:pt>
                <c:pt idx="1560">
                  <c:v>62.092960000000005</c:v>
                </c:pt>
                <c:pt idx="1561">
                  <c:v>62.068510000000003</c:v>
                </c:pt>
                <c:pt idx="1562">
                  <c:v>62.079360000000001</c:v>
                </c:pt>
                <c:pt idx="1563">
                  <c:v>62.055119999999995</c:v>
                </c:pt>
                <c:pt idx="1564">
                  <c:v>62.041499999999999</c:v>
                </c:pt>
                <c:pt idx="1565">
                  <c:v>61.98368</c:v>
                </c:pt>
                <c:pt idx="1566">
                  <c:v>62.000340000000001</c:v>
                </c:pt>
                <c:pt idx="1567">
                  <c:v>61.961019999999998</c:v>
                </c:pt>
                <c:pt idx="1568">
                  <c:v>61.964210000000001</c:v>
                </c:pt>
                <c:pt idx="1569">
                  <c:v>61.951999999999998</c:v>
                </c:pt>
                <c:pt idx="1570">
                  <c:v>61.897439999999996</c:v>
                </c:pt>
                <c:pt idx="1571">
                  <c:v>61.905630000000002</c:v>
                </c:pt>
                <c:pt idx="1572">
                  <c:v>61.848710000000004</c:v>
                </c:pt>
                <c:pt idx="1573">
                  <c:v>61.83764</c:v>
                </c:pt>
                <c:pt idx="1574">
                  <c:v>61.817770000000003</c:v>
                </c:pt>
                <c:pt idx="1575">
                  <c:v>61.813739999999996</c:v>
                </c:pt>
                <c:pt idx="1576">
                  <c:v>61.788879999999999</c:v>
                </c:pt>
                <c:pt idx="1577">
                  <c:v>61.760549999999995</c:v>
                </c:pt>
                <c:pt idx="1578">
                  <c:v>61.753799999999998</c:v>
                </c:pt>
                <c:pt idx="1579">
                  <c:v>61.708550000000002</c:v>
                </c:pt>
                <c:pt idx="1580">
                  <c:v>61.694110000000002</c:v>
                </c:pt>
                <c:pt idx="1581">
                  <c:v>61.638339999999999</c:v>
                </c:pt>
                <c:pt idx="1582">
                  <c:v>61.646450000000002</c:v>
                </c:pt>
                <c:pt idx="1583">
                  <c:v>61.635390000000001</c:v>
                </c:pt>
                <c:pt idx="1584">
                  <c:v>61.6233</c:v>
                </c:pt>
                <c:pt idx="1585">
                  <c:v>61.587899999999998</c:v>
                </c:pt>
                <c:pt idx="1586">
                  <c:v>61.547519999999999</c:v>
                </c:pt>
                <c:pt idx="1587">
                  <c:v>61.604480000000002</c:v>
                </c:pt>
                <c:pt idx="1588">
                  <c:v>61.538719999999998</c:v>
                </c:pt>
                <c:pt idx="1589">
                  <c:v>61.515830000000001</c:v>
                </c:pt>
                <c:pt idx="1590">
                  <c:v>61.423299999999998</c:v>
                </c:pt>
                <c:pt idx="1591">
                  <c:v>61.47542</c:v>
                </c:pt>
                <c:pt idx="1592">
                  <c:v>61.479949999999995</c:v>
                </c:pt>
                <c:pt idx="1593">
                  <c:v>61.435539999999996</c:v>
                </c:pt>
                <c:pt idx="1594">
                  <c:v>61.409150000000004</c:v>
                </c:pt>
                <c:pt idx="1595">
                  <c:v>61.407539999999997</c:v>
                </c:pt>
                <c:pt idx="1596">
                  <c:v>61.404609999999998</c:v>
                </c:pt>
                <c:pt idx="1597">
                  <c:v>61.379040000000003</c:v>
                </c:pt>
                <c:pt idx="1598">
                  <c:v>61.327660000000002</c:v>
                </c:pt>
                <c:pt idx="1599">
                  <c:v>61.327310000000004</c:v>
                </c:pt>
                <c:pt idx="1600">
                  <c:v>61.296589999999995</c:v>
                </c:pt>
                <c:pt idx="1601">
                  <c:v>61.283850000000001</c:v>
                </c:pt>
                <c:pt idx="1602">
                  <c:v>61.288400000000003</c:v>
                </c:pt>
                <c:pt idx="1603">
                  <c:v>61.252330000000001</c:v>
                </c:pt>
                <c:pt idx="1604">
                  <c:v>61.22419</c:v>
                </c:pt>
                <c:pt idx="1605">
                  <c:v>61.224760000000003</c:v>
                </c:pt>
                <c:pt idx="1606">
                  <c:v>61.200200000000002</c:v>
                </c:pt>
                <c:pt idx="1607">
                  <c:v>61.183540000000001</c:v>
                </c:pt>
                <c:pt idx="1608">
                  <c:v>61.17248</c:v>
                </c:pt>
                <c:pt idx="1609">
                  <c:v>61.135429999999999</c:v>
                </c:pt>
                <c:pt idx="1610">
                  <c:v>61.115389999999998</c:v>
                </c:pt>
                <c:pt idx="1611">
                  <c:v>61.094639999999998</c:v>
                </c:pt>
                <c:pt idx="1612">
                  <c:v>61.084420000000001</c:v>
                </c:pt>
                <c:pt idx="1613">
                  <c:v>61.063020000000002</c:v>
                </c:pt>
                <c:pt idx="1614">
                  <c:v>61.05585</c:v>
                </c:pt>
                <c:pt idx="1615">
                  <c:v>61.002309999999994</c:v>
                </c:pt>
                <c:pt idx="1616">
                  <c:v>61.023920000000004</c:v>
                </c:pt>
                <c:pt idx="1617">
                  <c:v>60.996830000000003</c:v>
                </c:pt>
                <c:pt idx="1618">
                  <c:v>61.009120000000003</c:v>
                </c:pt>
                <c:pt idx="1619">
                  <c:v>60.965440000000001</c:v>
                </c:pt>
                <c:pt idx="1620">
                  <c:v>60.930309999999999</c:v>
                </c:pt>
                <c:pt idx="1621">
                  <c:v>60.936499999999995</c:v>
                </c:pt>
                <c:pt idx="1622">
                  <c:v>60.880560000000003</c:v>
                </c:pt>
                <c:pt idx="1623">
                  <c:v>60.890799999999999</c:v>
                </c:pt>
                <c:pt idx="1624">
                  <c:v>60.887749999999997</c:v>
                </c:pt>
                <c:pt idx="1625">
                  <c:v>60.87332</c:v>
                </c:pt>
                <c:pt idx="1626">
                  <c:v>60.866059999999997</c:v>
                </c:pt>
                <c:pt idx="1627">
                  <c:v>60.81617</c:v>
                </c:pt>
                <c:pt idx="1628">
                  <c:v>60.803129999999996</c:v>
                </c:pt>
                <c:pt idx="1629">
                  <c:v>60.813470000000002</c:v>
                </c:pt>
                <c:pt idx="1630">
                  <c:v>60.80256</c:v>
                </c:pt>
                <c:pt idx="1631">
                  <c:v>60.737960000000001</c:v>
                </c:pt>
                <c:pt idx="1632">
                  <c:v>60.759300000000003</c:v>
                </c:pt>
                <c:pt idx="1633">
                  <c:v>60.749450000000003</c:v>
                </c:pt>
                <c:pt idx="1634">
                  <c:v>60.67456</c:v>
                </c:pt>
                <c:pt idx="1635">
                  <c:v>60.672840000000001</c:v>
                </c:pt>
                <c:pt idx="1636">
                  <c:v>60.68486</c:v>
                </c:pt>
                <c:pt idx="1637">
                  <c:v>60.647279999999995</c:v>
                </c:pt>
                <c:pt idx="1638">
                  <c:v>60.682729999999999</c:v>
                </c:pt>
                <c:pt idx="1639">
                  <c:v>60.631999999999998</c:v>
                </c:pt>
                <c:pt idx="1640">
                  <c:v>60.603960000000001</c:v>
                </c:pt>
                <c:pt idx="1641">
                  <c:v>60.577029999999993</c:v>
                </c:pt>
                <c:pt idx="1642">
                  <c:v>60.59928</c:v>
                </c:pt>
                <c:pt idx="1643">
                  <c:v>60.528060000000004</c:v>
                </c:pt>
                <c:pt idx="1644">
                  <c:v>60.541690000000003</c:v>
                </c:pt>
                <c:pt idx="1645">
                  <c:v>60.512439999999998</c:v>
                </c:pt>
                <c:pt idx="1646">
                  <c:v>60.505800000000001</c:v>
                </c:pt>
                <c:pt idx="1647">
                  <c:v>60.514400000000002</c:v>
                </c:pt>
                <c:pt idx="1648">
                  <c:v>60.519350000000003</c:v>
                </c:pt>
                <c:pt idx="1649">
                  <c:v>60.504730000000002</c:v>
                </c:pt>
                <c:pt idx="1650">
                  <c:v>60.45879</c:v>
                </c:pt>
                <c:pt idx="1651">
                  <c:v>60.451610000000002</c:v>
                </c:pt>
                <c:pt idx="1652">
                  <c:v>60.438960000000002</c:v>
                </c:pt>
                <c:pt idx="1653">
                  <c:v>60.402270000000001</c:v>
                </c:pt>
                <c:pt idx="1654">
                  <c:v>60.389520000000005</c:v>
                </c:pt>
                <c:pt idx="1655">
                  <c:v>60.379870000000004</c:v>
                </c:pt>
                <c:pt idx="1656">
                  <c:v>60.342660000000002</c:v>
                </c:pt>
                <c:pt idx="1657">
                  <c:v>60.33081</c:v>
                </c:pt>
                <c:pt idx="1658">
                  <c:v>60.314949999999996</c:v>
                </c:pt>
                <c:pt idx="1659">
                  <c:v>60.306669999999997</c:v>
                </c:pt>
                <c:pt idx="1660">
                  <c:v>60.298310000000001</c:v>
                </c:pt>
                <c:pt idx="1661">
                  <c:v>60.253360000000001</c:v>
                </c:pt>
                <c:pt idx="1662">
                  <c:v>60.263129999999997</c:v>
                </c:pt>
                <c:pt idx="1663">
                  <c:v>60.259550000000004</c:v>
                </c:pt>
                <c:pt idx="1664">
                  <c:v>60.219929999999998</c:v>
                </c:pt>
                <c:pt idx="1665">
                  <c:v>60.22701</c:v>
                </c:pt>
                <c:pt idx="1666">
                  <c:v>60.218760000000003</c:v>
                </c:pt>
                <c:pt idx="1667">
                  <c:v>60.168590000000002</c:v>
                </c:pt>
                <c:pt idx="1668">
                  <c:v>60.149840000000005</c:v>
                </c:pt>
                <c:pt idx="1669">
                  <c:v>60.165669999999999</c:v>
                </c:pt>
                <c:pt idx="1670">
                  <c:v>60.148539999999997</c:v>
                </c:pt>
                <c:pt idx="1671">
                  <c:v>60.135339999999999</c:v>
                </c:pt>
                <c:pt idx="1672">
                  <c:v>60.09037</c:v>
                </c:pt>
                <c:pt idx="1673">
                  <c:v>60.146599999999999</c:v>
                </c:pt>
                <c:pt idx="1674">
                  <c:v>60.082940000000001</c:v>
                </c:pt>
                <c:pt idx="1675">
                  <c:v>60.062249999999999</c:v>
                </c:pt>
                <c:pt idx="1676">
                  <c:v>60.049289999999999</c:v>
                </c:pt>
                <c:pt idx="1677">
                  <c:v>60.013269999999999</c:v>
                </c:pt>
                <c:pt idx="1678">
                  <c:v>60.052279999999996</c:v>
                </c:pt>
                <c:pt idx="1679">
                  <c:v>60.019399999999997</c:v>
                </c:pt>
                <c:pt idx="1680">
                  <c:v>60.005870000000002</c:v>
                </c:pt>
                <c:pt idx="1681">
                  <c:v>59.980329999999995</c:v>
                </c:pt>
                <c:pt idx="1682">
                  <c:v>59.959690000000002</c:v>
                </c:pt>
                <c:pt idx="1683">
                  <c:v>59.978429999999996</c:v>
                </c:pt>
                <c:pt idx="1684">
                  <c:v>59.940040000000003</c:v>
                </c:pt>
                <c:pt idx="1685">
                  <c:v>59.944249999999997</c:v>
                </c:pt>
                <c:pt idx="1686">
                  <c:v>59.896880000000003</c:v>
                </c:pt>
                <c:pt idx="1687">
                  <c:v>59.891279999999995</c:v>
                </c:pt>
                <c:pt idx="1688">
                  <c:v>59.929040000000001</c:v>
                </c:pt>
                <c:pt idx="1689">
                  <c:v>59.875349999999997</c:v>
                </c:pt>
                <c:pt idx="1690">
                  <c:v>59.873919999999998</c:v>
                </c:pt>
                <c:pt idx="1691">
                  <c:v>59.849430000000005</c:v>
                </c:pt>
                <c:pt idx="1692">
                  <c:v>59.841230000000003</c:v>
                </c:pt>
                <c:pt idx="1693">
                  <c:v>59.806159999999998</c:v>
                </c:pt>
                <c:pt idx="1694">
                  <c:v>59.808750000000003</c:v>
                </c:pt>
                <c:pt idx="1695">
                  <c:v>59.823389999999996</c:v>
                </c:pt>
                <c:pt idx="1696">
                  <c:v>59.783259999999999</c:v>
                </c:pt>
                <c:pt idx="1697">
                  <c:v>59.786880000000004</c:v>
                </c:pt>
                <c:pt idx="1698">
                  <c:v>59.799219999999998</c:v>
                </c:pt>
                <c:pt idx="1699">
                  <c:v>59.765350000000005</c:v>
                </c:pt>
                <c:pt idx="1700">
                  <c:v>59.734859999999998</c:v>
                </c:pt>
                <c:pt idx="1701">
                  <c:v>59.733870000000003</c:v>
                </c:pt>
                <c:pt idx="1702">
                  <c:v>59.717959999999998</c:v>
                </c:pt>
                <c:pt idx="1703">
                  <c:v>59.675810000000006</c:v>
                </c:pt>
                <c:pt idx="1704">
                  <c:v>59.686230000000002</c:v>
                </c:pt>
                <c:pt idx="1705">
                  <c:v>59.7029</c:v>
                </c:pt>
                <c:pt idx="1706">
                  <c:v>59.652410000000003</c:v>
                </c:pt>
                <c:pt idx="1707">
                  <c:v>59.606770000000004</c:v>
                </c:pt>
                <c:pt idx="1708">
                  <c:v>59.641930000000002</c:v>
                </c:pt>
                <c:pt idx="1709">
                  <c:v>59.629670000000004</c:v>
                </c:pt>
                <c:pt idx="1710">
                  <c:v>59.585119999999996</c:v>
                </c:pt>
                <c:pt idx="1711">
                  <c:v>59.594590000000004</c:v>
                </c:pt>
                <c:pt idx="1712">
                  <c:v>59.598999999999997</c:v>
                </c:pt>
                <c:pt idx="1713">
                  <c:v>59.607089999999999</c:v>
                </c:pt>
                <c:pt idx="1714">
                  <c:v>59.545949999999998</c:v>
                </c:pt>
                <c:pt idx="1715">
                  <c:v>59.54421</c:v>
                </c:pt>
                <c:pt idx="1716">
                  <c:v>59.534399999999998</c:v>
                </c:pt>
                <c:pt idx="1717">
                  <c:v>59.525530000000003</c:v>
                </c:pt>
                <c:pt idx="1718">
                  <c:v>59.53633</c:v>
                </c:pt>
                <c:pt idx="1719">
                  <c:v>59.498269999999998</c:v>
                </c:pt>
                <c:pt idx="1720">
                  <c:v>59.488770000000002</c:v>
                </c:pt>
                <c:pt idx="1721">
                  <c:v>59.502939999999995</c:v>
                </c:pt>
                <c:pt idx="1722">
                  <c:v>59.461600000000004</c:v>
                </c:pt>
                <c:pt idx="1723">
                  <c:v>59.443839999999994</c:v>
                </c:pt>
                <c:pt idx="1724">
                  <c:v>59.445880000000002</c:v>
                </c:pt>
                <c:pt idx="1725">
                  <c:v>59.437950000000001</c:v>
                </c:pt>
                <c:pt idx="1726">
                  <c:v>59.443040000000003</c:v>
                </c:pt>
                <c:pt idx="1727">
                  <c:v>59.380119999999998</c:v>
                </c:pt>
                <c:pt idx="1728">
                  <c:v>59.3947</c:v>
                </c:pt>
                <c:pt idx="1729">
                  <c:v>59.432520000000004</c:v>
                </c:pt>
                <c:pt idx="1730">
                  <c:v>59.376279999999994</c:v>
                </c:pt>
                <c:pt idx="1731">
                  <c:v>59.378809999999994</c:v>
                </c:pt>
                <c:pt idx="1732">
                  <c:v>59.378149999999998</c:v>
                </c:pt>
                <c:pt idx="1733">
                  <c:v>59.343859999999999</c:v>
                </c:pt>
                <c:pt idx="1734">
                  <c:v>59.35154</c:v>
                </c:pt>
                <c:pt idx="1735">
                  <c:v>59.314640000000004</c:v>
                </c:pt>
                <c:pt idx="1736">
                  <c:v>59.293520000000001</c:v>
                </c:pt>
                <c:pt idx="1737">
                  <c:v>59.284129999999998</c:v>
                </c:pt>
                <c:pt idx="1738">
                  <c:v>59.313339999999997</c:v>
                </c:pt>
                <c:pt idx="1739">
                  <c:v>59.291879999999999</c:v>
                </c:pt>
                <c:pt idx="1740">
                  <c:v>59.267899999999997</c:v>
                </c:pt>
                <c:pt idx="1741">
                  <c:v>59.295110000000001</c:v>
                </c:pt>
                <c:pt idx="1742">
                  <c:v>59.225590000000004</c:v>
                </c:pt>
                <c:pt idx="1743">
                  <c:v>59.210350000000005</c:v>
                </c:pt>
                <c:pt idx="1744">
                  <c:v>59.248540000000006</c:v>
                </c:pt>
                <c:pt idx="1745">
                  <c:v>59.209589999999999</c:v>
                </c:pt>
                <c:pt idx="1746">
                  <c:v>59.196379999999998</c:v>
                </c:pt>
                <c:pt idx="1747">
                  <c:v>59.209969999999998</c:v>
                </c:pt>
                <c:pt idx="1748">
                  <c:v>59.193910000000002</c:v>
                </c:pt>
                <c:pt idx="1749">
                  <c:v>59.181650000000005</c:v>
                </c:pt>
                <c:pt idx="1750">
                  <c:v>59.159930000000003</c:v>
                </c:pt>
                <c:pt idx="1751">
                  <c:v>59.157250000000005</c:v>
                </c:pt>
                <c:pt idx="1752">
                  <c:v>59.1434</c:v>
                </c:pt>
                <c:pt idx="1753">
                  <c:v>59.124940000000002</c:v>
                </c:pt>
                <c:pt idx="1754">
                  <c:v>59.142109999999995</c:v>
                </c:pt>
                <c:pt idx="1755">
                  <c:v>59.127730000000007</c:v>
                </c:pt>
                <c:pt idx="1756">
                  <c:v>59.08099</c:v>
                </c:pt>
                <c:pt idx="1757">
                  <c:v>59.108889999999995</c:v>
                </c:pt>
                <c:pt idx="1758">
                  <c:v>59.134390000000003</c:v>
                </c:pt>
                <c:pt idx="1759">
                  <c:v>59.073639999999997</c:v>
                </c:pt>
                <c:pt idx="1760">
                  <c:v>59.068080000000002</c:v>
                </c:pt>
                <c:pt idx="1761">
                  <c:v>59.078720000000004</c:v>
                </c:pt>
                <c:pt idx="1762">
                  <c:v>59.068759999999997</c:v>
                </c:pt>
                <c:pt idx="1763">
                  <c:v>59.056650000000005</c:v>
                </c:pt>
                <c:pt idx="1764">
                  <c:v>59.073460000000004</c:v>
                </c:pt>
                <c:pt idx="1765">
                  <c:v>59.028379999999999</c:v>
                </c:pt>
                <c:pt idx="1766">
                  <c:v>59.044339999999998</c:v>
                </c:pt>
                <c:pt idx="1767">
                  <c:v>59.036940000000001</c:v>
                </c:pt>
                <c:pt idx="1768">
                  <c:v>58.98189</c:v>
                </c:pt>
                <c:pt idx="1769">
                  <c:v>59.01764</c:v>
                </c:pt>
                <c:pt idx="1770">
                  <c:v>59.00179</c:v>
                </c:pt>
                <c:pt idx="1771">
                  <c:v>58.996180000000003</c:v>
                </c:pt>
                <c:pt idx="1772">
                  <c:v>58.993089999999995</c:v>
                </c:pt>
                <c:pt idx="1773">
                  <c:v>58.952300000000001</c:v>
                </c:pt>
                <c:pt idx="1774">
                  <c:v>58.939019999999999</c:v>
                </c:pt>
                <c:pt idx="1775">
                  <c:v>58.952110000000005</c:v>
                </c:pt>
                <c:pt idx="1776">
                  <c:v>58.927149999999997</c:v>
                </c:pt>
                <c:pt idx="1777">
                  <c:v>58.928910000000002</c:v>
                </c:pt>
                <c:pt idx="1778">
                  <c:v>58.925539999999998</c:v>
                </c:pt>
                <c:pt idx="1779">
                  <c:v>58.927669999999999</c:v>
                </c:pt>
                <c:pt idx="1780">
                  <c:v>58.881610000000002</c:v>
                </c:pt>
                <c:pt idx="1781">
                  <c:v>58.900189999999995</c:v>
                </c:pt>
                <c:pt idx="1782">
                  <c:v>58.888080000000002</c:v>
                </c:pt>
                <c:pt idx="1783">
                  <c:v>58.874679999999998</c:v>
                </c:pt>
                <c:pt idx="1784">
                  <c:v>58.868929999999999</c:v>
                </c:pt>
                <c:pt idx="1785">
                  <c:v>58.88167</c:v>
                </c:pt>
                <c:pt idx="1786">
                  <c:v>58.84498</c:v>
                </c:pt>
                <c:pt idx="1787">
                  <c:v>58.831000000000003</c:v>
                </c:pt>
                <c:pt idx="1788">
                  <c:v>58.876550000000002</c:v>
                </c:pt>
                <c:pt idx="1789">
                  <c:v>58.836189999999995</c:v>
                </c:pt>
                <c:pt idx="1790">
                  <c:v>58.837639999999993</c:v>
                </c:pt>
                <c:pt idx="1791">
                  <c:v>58.824939999999998</c:v>
                </c:pt>
                <c:pt idx="1792">
                  <c:v>58.799399999999999</c:v>
                </c:pt>
                <c:pt idx="1793">
                  <c:v>58.838809999999995</c:v>
                </c:pt>
                <c:pt idx="1794">
                  <c:v>58.802320000000002</c:v>
                </c:pt>
                <c:pt idx="1795">
                  <c:v>58.755690000000001</c:v>
                </c:pt>
                <c:pt idx="1796">
                  <c:v>58.815750000000001</c:v>
                </c:pt>
                <c:pt idx="1797">
                  <c:v>58.772509999999997</c:v>
                </c:pt>
                <c:pt idx="1798">
                  <c:v>58.797499999999999</c:v>
                </c:pt>
                <c:pt idx="1799">
                  <c:v>58.768889999999999</c:v>
                </c:pt>
                <c:pt idx="1800">
                  <c:v>58.76878</c:v>
                </c:pt>
                <c:pt idx="1801">
                  <c:v>58.801090000000002</c:v>
                </c:pt>
                <c:pt idx="1802">
                  <c:v>58.731609999999996</c:v>
                </c:pt>
                <c:pt idx="1803">
                  <c:v>58.771709999999999</c:v>
                </c:pt>
                <c:pt idx="1804">
                  <c:v>58.74729</c:v>
                </c:pt>
                <c:pt idx="1805">
                  <c:v>58.767229999999998</c:v>
                </c:pt>
                <c:pt idx="1806">
                  <c:v>58.70458</c:v>
                </c:pt>
                <c:pt idx="1807">
                  <c:v>58.710369999999998</c:v>
                </c:pt>
                <c:pt idx="1808">
                  <c:v>58.69502</c:v>
                </c:pt>
                <c:pt idx="1809">
                  <c:v>58.709719999999997</c:v>
                </c:pt>
                <c:pt idx="1810">
                  <c:v>58.673200000000001</c:v>
                </c:pt>
                <c:pt idx="1811">
                  <c:v>58.713740000000001</c:v>
                </c:pt>
                <c:pt idx="1812">
                  <c:v>58.701499999999996</c:v>
                </c:pt>
                <c:pt idx="1813">
                  <c:v>58.68206</c:v>
                </c:pt>
                <c:pt idx="1814">
                  <c:v>58.683949999999996</c:v>
                </c:pt>
                <c:pt idx="1815">
                  <c:v>58.633670000000002</c:v>
                </c:pt>
                <c:pt idx="1816">
                  <c:v>58.6738</c:v>
                </c:pt>
                <c:pt idx="1817">
                  <c:v>58.630679999999998</c:v>
                </c:pt>
                <c:pt idx="1818">
                  <c:v>58.668110000000006</c:v>
                </c:pt>
                <c:pt idx="1819">
                  <c:v>58.63391</c:v>
                </c:pt>
                <c:pt idx="1820">
                  <c:v>58.619300000000003</c:v>
                </c:pt>
                <c:pt idx="1821">
                  <c:v>58.627690000000001</c:v>
                </c:pt>
                <c:pt idx="1822">
                  <c:v>58.623359999999998</c:v>
                </c:pt>
                <c:pt idx="1823">
                  <c:v>58.632559999999998</c:v>
                </c:pt>
                <c:pt idx="1824">
                  <c:v>58.556169999999995</c:v>
                </c:pt>
                <c:pt idx="1825">
                  <c:v>58.597280000000005</c:v>
                </c:pt>
                <c:pt idx="1826">
                  <c:v>58.609210000000004</c:v>
                </c:pt>
                <c:pt idx="1827">
                  <c:v>58.580919999999999</c:v>
                </c:pt>
                <c:pt idx="1828">
                  <c:v>58.627929999999999</c:v>
                </c:pt>
                <c:pt idx="1829">
                  <c:v>58.598010000000002</c:v>
                </c:pt>
                <c:pt idx="1830">
                  <c:v>58.565710000000003</c:v>
                </c:pt>
                <c:pt idx="1831">
                  <c:v>58.567950000000003</c:v>
                </c:pt>
                <c:pt idx="1832">
                  <c:v>58.56335</c:v>
                </c:pt>
                <c:pt idx="1833">
                  <c:v>58.61036</c:v>
                </c:pt>
                <c:pt idx="1834">
                  <c:v>58.571999999999996</c:v>
                </c:pt>
                <c:pt idx="1835">
                  <c:v>58.612360000000002</c:v>
                </c:pt>
                <c:pt idx="1836">
                  <c:v>58.573439999999998</c:v>
                </c:pt>
                <c:pt idx="1837">
                  <c:v>58.559100000000001</c:v>
                </c:pt>
                <c:pt idx="1838">
                  <c:v>58.541060000000002</c:v>
                </c:pt>
                <c:pt idx="1839">
                  <c:v>58.561360000000001</c:v>
                </c:pt>
                <c:pt idx="1840">
                  <c:v>58.540099999999995</c:v>
                </c:pt>
                <c:pt idx="1841">
                  <c:v>58.523239999999994</c:v>
                </c:pt>
                <c:pt idx="1842">
                  <c:v>58.554000000000002</c:v>
                </c:pt>
                <c:pt idx="1843">
                  <c:v>58.487670000000001</c:v>
                </c:pt>
                <c:pt idx="1844">
                  <c:v>58.51587</c:v>
                </c:pt>
                <c:pt idx="1845">
                  <c:v>58.529240000000001</c:v>
                </c:pt>
                <c:pt idx="1846">
                  <c:v>58.544150000000002</c:v>
                </c:pt>
                <c:pt idx="1847">
                  <c:v>58.487989999999996</c:v>
                </c:pt>
                <c:pt idx="1848">
                  <c:v>58.545939999999995</c:v>
                </c:pt>
                <c:pt idx="1849">
                  <c:v>58.469720000000002</c:v>
                </c:pt>
                <c:pt idx="1850">
                  <c:v>58.522770000000001</c:v>
                </c:pt>
                <c:pt idx="1851">
                  <c:v>58.499580000000002</c:v>
                </c:pt>
                <c:pt idx="1852">
                  <c:v>58.499500000000005</c:v>
                </c:pt>
                <c:pt idx="1853">
                  <c:v>58.5077</c:v>
                </c:pt>
                <c:pt idx="1854">
                  <c:v>58.497979999999998</c:v>
                </c:pt>
                <c:pt idx="1855">
                  <c:v>58.489840000000001</c:v>
                </c:pt>
                <c:pt idx="1856">
                  <c:v>58.499420000000001</c:v>
                </c:pt>
                <c:pt idx="1857">
                  <c:v>58.487539999999996</c:v>
                </c:pt>
                <c:pt idx="1858">
                  <c:v>58.463149999999999</c:v>
                </c:pt>
                <c:pt idx="1859">
                  <c:v>58.481110000000001</c:v>
                </c:pt>
                <c:pt idx="1860">
                  <c:v>58.510039999999996</c:v>
                </c:pt>
                <c:pt idx="1861">
                  <c:v>58.465959999999995</c:v>
                </c:pt>
                <c:pt idx="1862">
                  <c:v>58.457940000000001</c:v>
                </c:pt>
                <c:pt idx="1863">
                  <c:v>58.458759999999998</c:v>
                </c:pt>
                <c:pt idx="1864">
                  <c:v>58.469709999999999</c:v>
                </c:pt>
                <c:pt idx="1865">
                  <c:v>58.431660000000001</c:v>
                </c:pt>
                <c:pt idx="1866">
                  <c:v>58.432820000000007</c:v>
                </c:pt>
                <c:pt idx="1867">
                  <c:v>58.456059999999994</c:v>
                </c:pt>
                <c:pt idx="1868">
                  <c:v>58.418019999999999</c:v>
                </c:pt>
                <c:pt idx="1869">
                  <c:v>58.41337</c:v>
                </c:pt>
                <c:pt idx="1870">
                  <c:v>58.4328</c:v>
                </c:pt>
                <c:pt idx="1871">
                  <c:v>58.433069999999994</c:v>
                </c:pt>
                <c:pt idx="1872">
                  <c:v>58.420609999999996</c:v>
                </c:pt>
                <c:pt idx="1873">
                  <c:v>58.432369999999999</c:v>
                </c:pt>
                <c:pt idx="1874">
                  <c:v>58.43506</c:v>
                </c:pt>
                <c:pt idx="1875">
                  <c:v>58.403410000000001</c:v>
                </c:pt>
                <c:pt idx="1876">
                  <c:v>58.402299999999997</c:v>
                </c:pt>
                <c:pt idx="1877">
                  <c:v>58.401060000000001</c:v>
                </c:pt>
                <c:pt idx="1878">
                  <c:v>58.416999999999994</c:v>
                </c:pt>
                <c:pt idx="1879">
                  <c:v>58.396120000000003</c:v>
                </c:pt>
                <c:pt idx="1880">
                  <c:v>58.397629999999999</c:v>
                </c:pt>
                <c:pt idx="1881">
                  <c:v>58.382019999999997</c:v>
                </c:pt>
                <c:pt idx="1882">
                  <c:v>58.437709999999996</c:v>
                </c:pt>
                <c:pt idx="1883">
                  <c:v>58.41095</c:v>
                </c:pt>
                <c:pt idx="1884">
                  <c:v>58.392230000000005</c:v>
                </c:pt>
                <c:pt idx="1885">
                  <c:v>58.401409999999998</c:v>
                </c:pt>
                <c:pt idx="1886">
                  <c:v>58.392680000000006</c:v>
                </c:pt>
                <c:pt idx="1887">
                  <c:v>58.398449999999997</c:v>
                </c:pt>
                <c:pt idx="1888">
                  <c:v>58.37388</c:v>
                </c:pt>
                <c:pt idx="1889">
                  <c:v>58.380250000000004</c:v>
                </c:pt>
                <c:pt idx="1890">
                  <c:v>58.399940000000001</c:v>
                </c:pt>
                <c:pt idx="1891">
                  <c:v>58.384250000000002</c:v>
                </c:pt>
                <c:pt idx="1892">
                  <c:v>58.410229999999999</c:v>
                </c:pt>
                <c:pt idx="1893">
                  <c:v>58.430459999999997</c:v>
                </c:pt>
                <c:pt idx="1894">
                  <c:v>58.3812</c:v>
                </c:pt>
                <c:pt idx="1895">
                  <c:v>58.360320000000002</c:v>
                </c:pt>
                <c:pt idx="1896">
                  <c:v>58.425070000000005</c:v>
                </c:pt>
                <c:pt idx="1897">
                  <c:v>58.383989999999997</c:v>
                </c:pt>
                <c:pt idx="1898">
                  <c:v>58.363050000000001</c:v>
                </c:pt>
                <c:pt idx="1899">
                  <c:v>58.371130000000001</c:v>
                </c:pt>
                <c:pt idx="1900">
                  <c:v>58.34572</c:v>
                </c:pt>
                <c:pt idx="1901">
                  <c:v>58.381489999999999</c:v>
                </c:pt>
                <c:pt idx="1902">
                  <c:v>58.362749999999998</c:v>
                </c:pt>
                <c:pt idx="1903">
                  <c:v>58.359719999999996</c:v>
                </c:pt>
                <c:pt idx="1904">
                  <c:v>58.376089999999998</c:v>
                </c:pt>
                <c:pt idx="1905">
                  <c:v>58.399880000000003</c:v>
                </c:pt>
                <c:pt idx="1906">
                  <c:v>58.36007</c:v>
                </c:pt>
                <c:pt idx="1907">
                  <c:v>58.372979999999998</c:v>
                </c:pt>
                <c:pt idx="1908">
                  <c:v>58.331150000000001</c:v>
                </c:pt>
                <c:pt idx="1909">
                  <c:v>58.370440000000002</c:v>
                </c:pt>
                <c:pt idx="1910">
                  <c:v>58.358409999999999</c:v>
                </c:pt>
                <c:pt idx="1911">
                  <c:v>58.37303</c:v>
                </c:pt>
                <c:pt idx="1912">
                  <c:v>58.3919</c:v>
                </c:pt>
                <c:pt idx="1913">
                  <c:v>58.37632</c:v>
                </c:pt>
                <c:pt idx="1914">
                  <c:v>58.370039999999996</c:v>
                </c:pt>
                <c:pt idx="1915">
                  <c:v>58.382450000000006</c:v>
                </c:pt>
                <c:pt idx="1916">
                  <c:v>58.414840000000005</c:v>
                </c:pt>
                <c:pt idx="1917">
                  <c:v>58.337519999999998</c:v>
                </c:pt>
                <c:pt idx="1918">
                  <c:v>58.358269999999997</c:v>
                </c:pt>
                <c:pt idx="1919">
                  <c:v>58.353049999999996</c:v>
                </c:pt>
                <c:pt idx="1920">
                  <c:v>58.384430000000002</c:v>
                </c:pt>
                <c:pt idx="1921">
                  <c:v>58.395740000000004</c:v>
                </c:pt>
                <c:pt idx="1922">
                  <c:v>58.397739999999999</c:v>
                </c:pt>
                <c:pt idx="1923">
                  <c:v>58.357369999999996</c:v>
                </c:pt>
                <c:pt idx="1924">
                  <c:v>58.333330000000004</c:v>
                </c:pt>
                <c:pt idx="1925">
                  <c:v>58.402999999999999</c:v>
                </c:pt>
                <c:pt idx="1926">
                  <c:v>58.419310000000003</c:v>
                </c:pt>
                <c:pt idx="1927">
                  <c:v>58.46566</c:v>
                </c:pt>
                <c:pt idx="1928">
                  <c:v>58.36983</c:v>
                </c:pt>
                <c:pt idx="1929">
                  <c:v>58.391190000000002</c:v>
                </c:pt>
                <c:pt idx="1930">
                  <c:v>58.38391</c:v>
                </c:pt>
                <c:pt idx="1931">
                  <c:v>58.412410000000001</c:v>
                </c:pt>
                <c:pt idx="1932">
                  <c:v>58.362410000000004</c:v>
                </c:pt>
                <c:pt idx="1933">
                  <c:v>58.373809999999999</c:v>
                </c:pt>
                <c:pt idx="1934">
                  <c:v>58.381639999999997</c:v>
                </c:pt>
                <c:pt idx="1935">
                  <c:v>58.391959999999997</c:v>
                </c:pt>
                <c:pt idx="1936">
                  <c:v>58.373800000000003</c:v>
                </c:pt>
                <c:pt idx="1937">
                  <c:v>58.37921</c:v>
                </c:pt>
                <c:pt idx="1938">
                  <c:v>58.380969999999998</c:v>
                </c:pt>
                <c:pt idx="1939">
                  <c:v>58.39667</c:v>
                </c:pt>
                <c:pt idx="1940">
                  <c:v>58.375459999999997</c:v>
                </c:pt>
                <c:pt idx="1941">
                  <c:v>58.39743</c:v>
                </c:pt>
                <c:pt idx="1942">
                  <c:v>58.371639999999999</c:v>
                </c:pt>
                <c:pt idx="1943">
                  <c:v>58.402900000000002</c:v>
                </c:pt>
                <c:pt idx="1944">
                  <c:v>58.382629999999999</c:v>
                </c:pt>
                <c:pt idx="1945">
                  <c:v>58.403970000000001</c:v>
                </c:pt>
                <c:pt idx="1946">
                  <c:v>58.417910000000006</c:v>
                </c:pt>
                <c:pt idx="1947">
                  <c:v>58.375030000000002</c:v>
                </c:pt>
                <c:pt idx="1948">
                  <c:v>58.392310000000002</c:v>
                </c:pt>
                <c:pt idx="1949">
                  <c:v>58.400479999999995</c:v>
                </c:pt>
                <c:pt idx="1950">
                  <c:v>58.415869999999998</c:v>
                </c:pt>
                <c:pt idx="1951">
                  <c:v>58.456340000000004</c:v>
                </c:pt>
                <c:pt idx="1952">
                  <c:v>58.431200000000004</c:v>
                </c:pt>
                <c:pt idx="1953">
                  <c:v>58.42109</c:v>
                </c:pt>
                <c:pt idx="1954">
                  <c:v>58.40305</c:v>
                </c:pt>
                <c:pt idx="1955">
                  <c:v>58.418110000000006</c:v>
                </c:pt>
                <c:pt idx="1956">
                  <c:v>58.409700000000001</c:v>
                </c:pt>
                <c:pt idx="1957">
                  <c:v>58.404429999999998</c:v>
                </c:pt>
                <c:pt idx="1958">
                  <c:v>58.416040000000002</c:v>
                </c:pt>
                <c:pt idx="1959">
                  <c:v>58.407490000000003</c:v>
                </c:pt>
                <c:pt idx="1960">
                  <c:v>58.409170000000003</c:v>
                </c:pt>
                <c:pt idx="1961">
                  <c:v>58.416259999999994</c:v>
                </c:pt>
                <c:pt idx="1962">
                  <c:v>58.42109</c:v>
                </c:pt>
                <c:pt idx="1963">
                  <c:v>58.429859999999998</c:v>
                </c:pt>
                <c:pt idx="1964">
                  <c:v>58.430120000000002</c:v>
                </c:pt>
                <c:pt idx="1965">
                  <c:v>58.442929999999997</c:v>
                </c:pt>
                <c:pt idx="1966">
                  <c:v>58.412730000000003</c:v>
                </c:pt>
                <c:pt idx="1967">
                  <c:v>58.425890000000003</c:v>
                </c:pt>
                <c:pt idx="1968">
                  <c:v>58.446690000000004</c:v>
                </c:pt>
                <c:pt idx="1969">
                  <c:v>58.463469999999994</c:v>
                </c:pt>
                <c:pt idx="1970">
                  <c:v>58.414729999999999</c:v>
                </c:pt>
                <c:pt idx="1971">
                  <c:v>58.449800000000003</c:v>
                </c:pt>
                <c:pt idx="1972">
                  <c:v>58.429690000000001</c:v>
                </c:pt>
                <c:pt idx="1973">
                  <c:v>58.475000000000001</c:v>
                </c:pt>
                <c:pt idx="1974">
                  <c:v>58.44567</c:v>
                </c:pt>
                <c:pt idx="1975">
                  <c:v>58.42953</c:v>
                </c:pt>
                <c:pt idx="1976">
                  <c:v>58.450600000000001</c:v>
                </c:pt>
                <c:pt idx="1977">
                  <c:v>58.479880000000001</c:v>
                </c:pt>
                <c:pt idx="1978">
                  <c:v>58.467469999999999</c:v>
                </c:pt>
                <c:pt idx="1979">
                  <c:v>58.48075</c:v>
                </c:pt>
                <c:pt idx="1980">
                  <c:v>58.456319999999998</c:v>
                </c:pt>
                <c:pt idx="1981">
                  <c:v>58.49033</c:v>
                </c:pt>
                <c:pt idx="1982">
                  <c:v>58.478389999999997</c:v>
                </c:pt>
                <c:pt idx="1983">
                  <c:v>58.495339999999999</c:v>
                </c:pt>
                <c:pt idx="1984">
                  <c:v>58.47616</c:v>
                </c:pt>
                <c:pt idx="1985">
                  <c:v>58.509</c:v>
                </c:pt>
                <c:pt idx="1986">
                  <c:v>58.530939999999994</c:v>
                </c:pt>
                <c:pt idx="1987">
                  <c:v>58.512050000000002</c:v>
                </c:pt>
                <c:pt idx="1988">
                  <c:v>58.500970000000002</c:v>
                </c:pt>
                <c:pt idx="1989">
                  <c:v>58.512979999999999</c:v>
                </c:pt>
                <c:pt idx="1990">
                  <c:v>58.517760000000003</c:v>
                </c:pt>
                <c:pt idx="1991">
                  <c:v>58.5154</c:v>
                </c:pt>
                <c:pt idx="1992">
                  <c:v>58.522179999999999</c:v>
                </c:pt>
                <c:pt idx="1993">
                  <c:v>58.540320000000001</c:v>
                </c:pt>
                <c:pt idx="1994">
                  <c:v>58.482609999999994</c:v>
                </c:pt>
                <c:pt idx="1995">
                  <c:v>58.546189999999996</c:v>
                </c:pt>
                <c:pt idx="1996">
                  <c:v>58.521929999999998</c:v>
                </c:pt>
                <c:pt idx="1997">
                  <c:v>58.546760000000006</c:v>
                </c:pt>
                <c:pt idx="1998">
                  <c:v>58.578600000000002</c:v>
                </c:pt>
                <c:pt idx="1999">
                  <c:v>58.552510000000005</c:v>
                </c:pt>
                <c:pt idx="2000">
                  <c:v>58.575879999999998</c:v>
                </c:pt>
                <c:pt idx="2001">
                  <c:v>58.583280000000002</c:v>
                </c:pt>
                <c:pt idx="2002">
                  <c:v>58.57535</c:v>
                </c:pt>
                <c:pt idx="2003">
                  <c:v>58.564579999999999</c:v>
                </c:pt>
                <c:pt idx="2004">
                  <c:v>58.615740000000002</c:v>
                </c:pt>
                <c:pt idx="2005">
                  <c:v>58.588659999999997</c:v>
                </c:pt>
                <c:pt idx="2006">
                  <c:v>58.587220000000002</c:v>
                </c:pt>
                <c:pt idx="2007">
                  <c:v>58.577160000000006</c:v>
                </c:pt>
                <c:pt idx="2008">
                  <c:v>58.62088</c:v>
                </c:pt>
                <c:pt idx="2009">
                  <c:v>58.615430000000003</c:v>
                </c:pt>
                <c:pt idx="2010">
                  <c:v>58.609450000000002</c:v>
                </c:pt>
                <c:pt idx="2011">
                  <c:v>58.59628</c:v>
                </c:pt>
                <c:pt idx="2012">
                  <c:v>58.648969999999998</c:v>
                </c:pt>
                <c:pt idx="2013">
                  <c:v>58.656840000000003</c:v>
                </c:pt>
                <c:pt idx="2014">
                  <c:v>58.620279999999994</c:v>
                </c:pt>
                <c:pt idx="2015">
                  <c:v>58.613909999999997</c:v>
                </c:pt>
                <c:pt idx="2016">
                  <c:v>58.685519999999997</c:v>
                </c:pt>
                <c:pt idx="2017">
                  <c:v>58.657229999999998</c:v>
                </c:pt>
                <c:pt idx="2018">
                  <c:v>58.642020000000002</c:v>
                </c:pt>
                <c:pt idx="2019">
                  <c:v>58.64734</c:v>
                </c:pt>
                <c:pt idx="2020">
                  <c:v>58.658519999999996</c:v>
                </c:pt>
                <c:pt idx="2021">
                  <c:v>58.677149999999997</c:v>
                </c:pt>
                <c:pt idx="2022">
                  <c:v>58.660809999999998</c:v>
                </c:pt>
                <c:pt idx="2023">
                  <c:v>58.682480000000005</c:v>
                </c:pt>
                <c:pt idx="2024">
                  <c:v>58.723169999999996</c:v>
                </c:pt>
                <c:pt idx="2025">
                  <c:v>58.68526</c:v>
                </c:pt>
                <c:pt idx="2026">
                  <c:v>58.690150000000003</c:v>
                </c:pt>
                <c:pt idx="2027">
                  <c:v>58.703249999999997</c:v>
                </c:pt>
                <c:pt idx="2028">
                  <c:v>58.700269999999996</c:v>
                </c:pt>
                <c:pt idx="2029">
                  <c:v>58.704010000000004</c:v>
                </c:pt>
                <c:pt idx="2030">
                  <c:v>58.723770000000002</c:v>
                </c:pt>
                <c:pt idx="2031">
                  <c:v>58.689970000000002</c:v>
                </c:pt>
                <c:pt idx="2032">
                  <c:v>58.737789999999997</c:v>
                </c:pt>
                <c:pt idx="2033">
                  <c:v>58.759309999999999</c:v>
                </c:pt>
                <c:pt idx="2034">
                  <c:v>58.765270000000001</c:v>
                </c:pt>
                <c:pt idx="2035">
                  <c:v>58.74212</c:v>
                </c:pt>
                <c:pt idx="2036">
                  <c:v>58.771370000000005</c:v>
                </c:pt>
                <c:pt idx="2037">
                  <c:v>58.746140000000004</c:v>
                </c:pt>
                <c:pt idx="2038">
                  <c:v>58.795450000000002</c:v>
                </c:pt>
                <c:pt idx="2039">
                  <c:v>58.786199999999994</c:v>
                </c:pt>
                <c:pt idx="2040">
                  <c:v>58.788330000000002</c:v>
                </c:pt>
                <c:pt idx="2041">
                  <c:v>58.780830000000002</c:v>
                </c:pt>
                <c:pt idx="2042">
                  <c:v>58.820230000000002</c:v>
                </c:pt>
                <c:pt idx="2043">
                  <c:v>58.862820000000006</c:v>
                </c:pt>
                <c:pt idx="2044">
                  <c:v>58.822770000000006</c:v>
                </c:pt>
                <c:pt idx="2045">
                  <c:v>58.815640000000002</c:v>
                </c:pt>
                <c:pt idx="2046">
                  <c:v>58.839639999999996</c:v>
                </c:pt>
                <c:pt idx="2047">
                  <c:v>58.84225</c:v>
                </c:pt>
                <c:pt idx="2048">
                  <c:v>58.871220000000001</c:v>
                </c:pt>
                <c:pt idx="2049">
                  <c:v>58.87771</c:v>
                </c:pt>
                <c:pt idx="2050">
                  <c:v>58.827240000000003</c:v>
                </c:pt>
                <c:pt idx="2051">
                  <c:v>58.875810000000001</c:v>
                </c:pt>
                <c:pt idx="2052">
                  <c:v>58.883339999999997</c:v>
                </c:pt>
                <c:pt idx="2053">
                  <c:v>58.86092</c:v>
                </c:pt>
                <c:pt idx="2054">
                  <c:v>58.88776</c:v>
                </c:pt>
                <c:pt idx="2055">
                  <c:v>58.926989999999996</c:v>
                </c:pt>
                <c:pt idx="2056">
                  <c:v>58.924230000000001</c:v>
                </c:pt>
                <c:pt idx="2057">
                  <c:v>58.927220000000005</c:v>
                </c:pt>
                <c:pt idx="2058">
                  <c:v>58.928530000000002</c:v>
                </c:pt>
                <c:pt idx="2059">
                  <c:v>58.936549999999997</c:v>
                </c:pt>
                <c:pt idx="2060">
                  <c:v>58.970870000000005</c:v>
                </c:pt>
                <c:pt idx="2061">
                  <c:v>58.946610000000007</c:v>
                </c:pt>
                <c:pt idx="2062">
                  <c:v>58.972410000000004</c:v>
                </c:pt>
                <c:pt idx="2063">
                  <c:v>58.975029999999997</c:v>
                </c:pt>
                <c:pt idx="2064">
                  <c:v>58.95205</c:v>
                </c:pt>
                <c:pt idx="2065">
                  <c:v>59.008209999999998</c:v>
                </c:pt>
                <c:pt idx="2066">
                  <c:v>58.986579999999996</c:v>
                </c:pt>
                <c:pt idx="2067">
                  <c:v>58.991810000000001</c:v>
                </c:pt>
                <c:pt idx="2068">
                  <c:v>58.96105</c:v>
                </c:pt>
                <c:pt idx="2069">
                  <c:v>59.027999999999999</c:v>
                </c:pt>
                <c:pt idx="2070">
                  <c:v>59.029339999999998</c:v>
                </c:pt>
                <c:pt idx="2071">
                  <c:v>59.03228</c:v>
                </c:pt>
                <c:pt idx="2072">
                  <c:v>59.050600000000003</c:v>
                </c:pt>
                <c:pt idx="2073">
                  <c:v>59.085449999999994</c:v>
                </c:pt>
                <c:pt idx="2074">
                  <c:v>59.049900000000001</c:v>
                </c:pt>
                <c:pt idx="2075">
                  <c:v>59.085430000000002</c:v>
                </c:pt>
                <c:pt idx="2076">
                  <c:v>59.088079999999998</c:v>
                </c:pt>
                <c:pt idx="2077">
                  <c:v>59.088039999999999</c:v>
                </c:pt>
                <c:pt idx="2078">
                  <c:v>59.09695</c:v>
                </c:pt>
                <c:pt idx="2079">
                  <c:v>59.111539999999998</c:v>
                </c:pt>
                <c:pt idx="2080">
                  <c:v>59.140749999999997</c:v>
                </c:pt>
                <c:pt idx="2081">
                  <c:v>59.118139999999997</c:v>
                </c:pt>
                <c:pt idx="2082">
                  <c:v>59.131480000000003</c:v>
                </c:pt>
                <c:pt idx="2083">
                  <c:v>59.151040000000002</c:v>
                </c:pt>
                <c:pt idx="2084">
                  <c:v>59.175890000000003</c:v>
                </c:pt>
                <c:pt idx="2085">
                  <c:v>59.144620000000003</c:v>
                </c:pt>
                <c:pt idx="2086">
                  <c:v>59.182110000000002</c:v>
                </c:pt>
                <c:pt idx="2087">
                  <c:v>59.198260000000005</c:v>
                </c:pt>
                <c:pt idx="2088">
                  <c:v>59.196980000000003</c:v>
                </c:pt>
                <c:pt idx="2089">
                  <c:v>59.22204</c:v>
                </c:pt>
                <c:pt idx="2090">
                  <c:v>59.19847</c:v>
                </c:pt>
                <c:pt idx="2091">
                  <c:v>59.249310000000001</c:v>
                </c:pt>
                <c:pt idx="2092">
                  <c:v>59.248559999999998</c:v>
                </c:pt>
                <c:pt idx="2093">
                  <c:v>59.239960000000004</c:v>
                </c:pt>
                <c:pt idx="2094">
                  <c:v>59.248950000000001</c:v>
                </c:pt>
                <c:pt idx="2095">
                  <c:v>59.238999999999997</c:v>
                </c:pt>
                <c:pt idx="2096">
                  <c:v>59.267870000000002</c:v>
                </c:pt>
                <c:pt idx="2097">
                  <c:v>59.272060000000003</c:v>
                </c:pt>
                <c:pt idx="2098">
                  <c:v>59.268769999999996</c:v>
                </c:pt>
                <c:pt idx="2099">
                  <c:v>59.3003</c:v>
                </c:pt>
                <c:pt idx="2100">
                  <c:v>59.30341</c:v>
                </c:pt>
                <c:pt idx="2101">
                  <c:v>59.298139999999997</c:v>
                </c:pt>
                <c:pt idx="2102">
                  <c:v>59.35839</c:v>
                </c:pt>
                <c:pt idx="2103">
                  <c:v>59.335520000000002</c:v>
                </c:pt>
                <c:pt idx="2104">
                  <c:v>59.353879999999997</c:v>
                </c:pt>
                <c:pt idx="2105">
                  <c:v>59.372510000000005</c:v>
                </c:pt>
                <c:pt idx="2106">
                  <c:v>59.37856</c:v>
                </c:pt>
                <c:pt idx="2107">
                  <c:v>59.384880000000003</c:v>
                </c:pt>
                <c:pt idx="2108">
                  <c:v>59.432310000000001</c:v>
                </c:pt>
                <c:pt idx="2109">
                  <c:v>59.386599999999994</c:v>
                </c:pt>
                <c:pt idx="2110">
                  <c:v>59.408120000000004</c:v>
                </c:pt>
                <c:pt idx="2111">
                  <c:v>59.444209999999998</c:v>
                </c:pt>
                <c:pt idx="2112">
                  <c:v>59.45138</c:v>
                </c:pt>
                <c:pt idx="2113">
                  <c:v>59.455399999999997</c:v>
                </c:pt>
                <c:pt idx="2114">
                  <c:v>59.441870000000002</c:v>
                </c:pt>
                <c:pt idx="2115">
                  <c:v>59.477150000000002</c:v>
                </c:pt>
                <c:pt idx="2116">
                  <c:v>59.4467</c:v>
                </c:pt>
                <c:pt idx="2117">
                  <c:v>59.487489999999994</c:v>
                </c:pt>
                <c:pt idx="2118">
                  <c:v>59.517299999999999</c:v>
                </c:pt>
                <c:pt idx="2119">
                  <c:v>59.526799999999994</c:v>
                </c:pt>
                <c:pt idx="2120">
                  <c:v>59.547319999999999</c:v>
                </c:pt>
                <c:pt idx="2121">
                  <c:v>59.564930000000004</c:v>
                </c:pt>
                <c:pt idx="2122">
                  <c:v>59.558039999999998</c:v>
                </c:pt>
                <c:pt idx="2123">
                  <c:v>59.543509999999998</c:v>
                </c:pt>
                <c:pt idx="2124">
                  <c:v>59.595149999999997</c:v>
                </c:pt>
                <c:pt idx="2125">
                  <c:v>59.615509999999993</c:v>
                </c:pt>
                <c:pt idx="2126">
                  <c:v>59.604399999999998</c:v>
                </c:pt>
                <c:pt idx="2127">
                  <c:v>59.571480000000001</c:v>
                </c:pt>
                <c:pt idx="2128">
                  <c:v>59.587969999999999</c:v>
                </c:pt>
                <c:pt idx="2129">
                  <c:v>59.578380000000003</c:v>
                </c:pt>
                <c:pt idx="2130">
                  <c:v>59.683900000000001</c:v>
                </c:pt>
                <c:pt idx="2131">
                  <c:v>59.67727</c:v>
                </c:pt>
                <c:pt idx="2132">
                  <c:v>59.651650000000004</c:v>
                </c:pt>
                <c:pt idx="2133">
                  <c:v>59.701589999999996</c:v>
                </c:pt>
                <c:pt idx="2134">
                  <c:v>59.708869999999997</c:v>
                </c:pt>
                <c:pt idx="2135">
                  <c:v>59.706130000000002</c:v>
                </c:pt>
                <c:pt idx="2136">
                  <c:v>59.726130000000005</c:v>
                </c:pt>
                <c:pt idx="2137">
                  <c:v>59.732189999999996</c:v>
                </c:pt>
                <c:pt idx="2138">
                  <c:v>59.770089999999996</c:v>
                </c:pt>
                <c:pt idx="2139">
                  <c:v>59.758569999999999</c:v>
                </c:pt>
                <c:pt idx="2140">
                  <c:v>59.74438</c:v>
                </c:pt>
                <c:pt idx="2141">
                  <c:v>59.759869999999999</c:v>
                </c:pt>
                <c:pt idx="2142">
                  <c:v>59.808959999999999</c:v>
                </c:pt>
                <c:pt idx="2143">
                  <c:v>59.799050000000001</c:v>
                </c:pt>
                <c:pt idx="2144">
                  <c:v>59.827770000000001</c:v>
                </c:pt>
                <c:pt idx="2145">
                  <c:v>59.852780000000003</c:v>
                </c:pt>
                <c:pt idx="2146">
                  <c:v>59.875219999999999</c:v>
                </c:pt>
                <c:pt idx="2147">
                  <c:v>59.856680000000004</c:v>
                </c:pt>
                <c:pt idx="2148">
                  <c:v>59.856029999999997</c:v>
                </c:pt>
                <c:pt idx="2149">
                  <c:v>59.877689999999994</c:v>
                </c:pt>
                <c:pt idx="2150">
                  <c:v>59.937659999999994</c:v>
                </c:pt>
                <c:pt idx="2151">
                  <c:v>59.91957</c:v>
                </c:pt>
                <c:pt idx="2152">
                  <c:v>59.945839999999997</c:v>
                </c:pt>
                <c:pt idx="2153">
                  <c:v>59.939749999999997</c:v>
                </c:pt>
                <c:pt idx="2154">
                  <c:v>59.943809999999999</c:v>
                </c:pt>
                <c:pt idx="2155">
                  <c:v>59.985019999999999</c:v>
                </c:pt>
                <c:pt idx="2156">
                  <c:v>59.993020000000001</c:v>
                </c:pt>
                <c:pt idx="2157">
                  <c:v>59.981059999999999</c:v>
                </c:pt>
                <c:pt idx="2158">
                  <c:v>60.015949999999997</c:v>
                </c:pt>
                <c:pt idx="2159">
                  <c:v>60.001100000000001</c:v>
                </c:pt>
                <c:pt idx="2160">
                  <c:v>60.068820000000002</c:v>
                </c:pt>
                <c:pt idx="2161">
                  <c:v>60.047110000000004</c:v>
                </c:pt>
                <c:pt idx="2162">
                  <c:v>60.08914</c:v>
                </c:pt>
                <c:pt idx="2163">
                  <c:v>60.068450000000006</c:v>
                </c:pt>
                <c:pt idx="2164">
                  <c:v>60.100090000000002</c:v>
                </c:pt>
                <c:pt idx="2165">
                  <c:v>60.116070000000001</c:v>
                </c:pt>
                <c:pt idx="2166">
                  <c:v>60.126390000000001</c:v>
                </c:pt>
                <c:pt idx="2167">
                  <c:v>60.140590000000003</c:v>
                </c:pt>
                <c:pt idx="2168">
                  <c:v>60.202730000000003</c:v>
                </c:pt>
                <c:pt idx="2169">
                  <c:v>60.16189</c:v>
                </c:pt>
                <c:pt idx="2170">
                  <c:v>60.180019999999999</c:v>
                </c:pt>
                <c:pt idx="2171">
                  <c:v>60.18956</c:v>
                </c:pt>
                <c:pt idx="2172">
                  <c:v>60.248660000000001</c:v>
                </c:pt>
                <c:pt idx="2173">
                  <c:v>60.243230000000004</c:v>
                </c:pt>
                <c:pt idx="2174">
                  <c:v>60.241540000000001</c:v>
                </c:pt>
                <c:pt idx="2175">
                  <c:v>60.280479999999997</c:v>
                </c:pt>
                <c:pt idx="2176">
                  <c:v>60.282679999999999</c:v>
                </c:pt>
                <c:pt idx="2177">
                  <c:v>60.326050000000002</c:v>
                </c:pt>
                <c:pt idx="2178">
                  <c:v>60.289950000000005</c:v>
                </c:pt>
                <c:pt idx="2179">
                  <c:v>60.36495</c:v>
                </c:pt>
                <c:pt idx="2180">
                  <c:v>60.30265</c:v>
                </c:pt>
                <c:pt idx="2181">
                  <c:v>60.402439999999999</c:v>
                </c:pt>
                <c:pt idx="2182">
                  <c:v>60.367999999999995</c:v>
                </c:pt>
                <c:pt idx="2183">
                  <c:v>60.398130000000002</c:v>
                </c:pt>
                <c:pt idx="2184">
                  <c:v>60.407600000000002</c:v>
                </c:pt>
                <c:pt idx="2185">
                  <c:v>60.400750000000002</c:v>
                </c:pt>
                <c:pt idx="2186">
                  <c:v>60.418890000000005</c:v>
                </c:pt>
                <c:pt idx="2187">
                  <c:v>60.42407</c:v>
                </c:pt>
                <c:pt idx="2188">
                  <c:v>60.469760000000001</c:v>
                </c:pt>
                <c:pt idx="2189">
                  <c:v>60.414830000000002</c:v>
                </c:pt>
                <c:pt idx="2190">
                  <c:v>60.567330000000005</c:v>
                </c:pt>
                <c:pt idx="2191">
                  <c:v>60.493520000000004</c:v>
                </c:pt>
                <c:pt idx="2192">
                  <c:v>60.46716</c:v>
                </c:pt>
                <c:pt idx="2193">
                  <c:v>60.530479999999997</c:v>
                </c:pt>
                <c:pt idx="2194">
                  <c:v>60.528970000000001</c:v>
                </c:pt>
                <c:pt idx="2195">
                  <c:v>60.552330000000005</c:v>
                </c:pt>
                <c:pt idx="2196">
                  <c:v>60.568309999999997</c:v>
                </c:pt>
                <c:pt idx="2197">
                  <c:v>60.59834</c:v>
                </c:pt>
                <c:pt idx="2198">
                  <c:v>60.591300000000004</c:v>
                </c:pt>
                <c:pt idx="2199">
                  <c:v>60.602509999999995</c:v>
                </c:pt>
                <c:pt idx="2200">
                  <c:v>60.619659999999996</c:v>
                </c:pt>
                <c:pt idx="2201">
                  <c:v>60.644660000000002</c:v>
                </c:pt>
                <c:pt idx="2202">
                  <c:v>60.668089999999999</c:v>
                </c:pt>
                <c:pt idx="2203">
                  <c:v>60.701009999999997</c:v>
                </c:pt>
                <c:pt idx="2204">
                  <c:v>60.67671</c:v>
                </c:pt>
                <c:pt idx="2205">
                  <c:v>60.713470000000001</c:v>
                </c:pt>
                <c:pt idx="2206">
                  <c:v>60.718989999999998</c:v>
                </c:pt>
                <c:pt idx="2207">
                  <c:v>60.727969999999999</c:v>
                </c:pt>
                <c:pt idx="2208">
                  <c:v>60.722030000000004</c:v>
                </c:pt>
                <c:pt idx="2209">
                  <c:v>60.752180000000003</c:v>
                </c:pt>
                <c:pt idx="2210">
                  <c:v>60.791969999999999</c:v>
                </c:pt>
                <c:pt idx="2211">
                  <c:v>60.779609999999998</c:v>
                </c:pt>
                <c:pt idx="2212">
                  <c:v>60.800069999999998</c:v>
                </c:pt>
                <c:pt idx="2213">
                  <c:v>60.825940000000003</c:v>
                </c:pt>
                <c:pt idx="2214">
                  <c:v>60.850410000000004</c:v>
                </c:pt>
                <c:pt idx="2215">
                  <c:v>60.847449999999995</c:v>
                </c:pt>
                <c:pt idx="2216">
                  <c:v>60.88241</c:v>
                </c:pt>
                <c:pt idx="2217">
                  <c:v>60.893360000000001</c:v>
                </c:pt>
                <c:pt idx="2218">
                  <c:v>60.912439999999997</c:v>
                </c:pt>
                <c:pt idx="2219">
                  <c:v>60.930079999999997</c:v>
                </c:pt>
                <c:pt idx="2220">
                  <c:v>60.953769999999999</c:v>
                </c:pt>
                <c:pt idx="2221">
                  <c:v>60.934739999999998</c:v>
                </c:pt>
                <c:pt idx="2222">
                  <c:v>60.971669999999996</c:v>
                </c:pt>
                <c:pt idx="2223">
                  <c:v>60.978940000000001</c:v>
                </c:pt>
                <c:pt idx="2224">
                  <c:v>60.992220000000003</c:v>
                </c:pt>
                <c:pt idx="2225">
                  <c:v>61.00423</c:v>
                </c:pt>
                <c:pt idx="2226">
                  <c:v>61.043900000000001</c:v>
                </c:pt>
                <c:pt idx="2227">
                  <c:v>61.033090000000001</c:v>
                </c:pt>
                <c:pt idx="2228">
                  <c:v>61.044780000000003</c:v>
                </c:pt>
                <c:pt idx="2229">
                  <c:v>61.070149999999998</c:v>
                </c:pt>
                <c:pt idx="2230">
                  <c:v>61.102229999999999</c:v>
                </c:pt>
                <c:pt idx="2231">
                  <c:v>61.120130000000003</c:v>
                </c:pt>
                <c:pt idx="2232">
                  <c:v>61.132339999999999</c:v>
                </c:pt>
                <c:pt idx="2233">
                  <c:v>61.130850000000002</c:v>
                </c:pt>
                <c:pt idx="2234">
                  <c:v>61.159060000000004</c:v>
                </c:pt>
                <c:pt idx="2235">
                  <c:v>61.14781</c:v>
                </c:pt>
                <c:pt idx="2236">
                  <c:v>61.196449999999999</c:v>
                </c:pt>
                <c:pt idx="2237">
                  <c:v>61.206339999999997</c:v>
                </c:pt>
                <c:pt idx="2238">
                  <c:v>61.22251</c:v>
                </c:pt>
                <c:pt idx="2239">
                  <c:v>61.257899999999999</c:v>
                </c:pt>
                <c:pt idx="2240">
                  <c:v>61.260820000000002</c:v>
                </c:pt>
                <c:pt idx="2241">
                  <c:v>61.265169999999998</c:v>
                </c:pt>
                <c:pt idx="2242">
                  <c:v>61.258720000000004</c:v>
                </c:pt>
                <c:pt idx="2243">
                  <c:v>61.28246</c:v>
                </c:pt>
                <c:pt idx="2244">
                  <c:v>61.337849999999996</c:v>
                </c:pt>
                <c:pt idx="2245">
                  <c:v>61.312170000000002</c:v>
                </c:pt>
                <c:pt idx="2246">
                  <c:v>61.361270000000005</c:v>
                </c:pt>
                <c:pt idx="2247">
                  <c:v>61.337679999999999</c:v>
                </c:pt>
                <c:pt idx="2248">
                  <c:v>61.418080000000003</c:v>
                </c:pt>
                <c:pt idx="2249">
                  <c:v>61.382199999999997</c:v>
                </c:pt>
                <c:pt idx="2250">
                  <c:v>61.420819999999999</c:v>
                </c:pt>
                <c:pt idx="2251">
                  <c:v>61.407310000000003</c:v>
                </c:pt>
                <c:pt idx="2252">
                  <c:v>61.47054</c:v>
                </c:pt>
                <c:pt idx="2253">
                  <c:v>61.464060000000003</c:v>
                </c:pt>
                <c:pt idx="2254">
                  <c:v>61.50609</c:v>
                </c:pt>
                <c:pt idx="2255">
                  <c:v>61.501510000000003</c:v>
                </c:pt>
                <c:pt idx="2256">
                  <c:v>61.50018</c:v>
                </c:pt>
                <c:pt idx="2257">
                  <c:v>61.531959999999998</c:v>
                </c:pt>
                <c:pt idx="2258">
                  <c:v>61.537460000000003</c:v>
                </c:pt>
                <c:pt idx="2259">
                  <c:v>61.559089999999998</c:v>
                </c:pt>
                <c:pt idx="2260">
                  <c:v>61.629190000000001</c:v>
                </c:pt>
                <c:pt idx="2261">
                  <c:v>61.604350000000004</c:v>
                </c:pt>
                <c:pt idx="2262">
                  <c:v>61.634120000000003</c:v>
                </c:pt>
                <c:pt idx="2263">
                  <c:v>61.624279999999999</c:v>
                </c:pt>
                <c:pt idx="2264">
                  <c:v>61.640790000000003</c:v>
                </c:pt>
                <c:pt idx="2265">
                  <c:v>61.640169999999998</c:v>
                </c:pt>
                <c:pt idx="2266">
                  <c:v>61.688200000000002</c:v>
                </c:pt>
                <c:pt idx="2267">
                  <c:v>61.688989999999997</c:v>
                </c:pt>
                <c:pt idx="2268">
                  <c:v>61.740279999999998</c:v>
                </c:pt>
                <c:pt idx="2269">
                  <c:v>61.737599999999993</c:v>
                </c:pt>
                <c:pt idx="2270">
                  <c:v>61.735199999999999</c:v>
                </c:pt>
                <c:pt idx="2271">
                  <c:v>61.796419999999998</c:v>
                </c:pt>
                <c:pt idx="2272">
                  <c:v>61.822879999999998</c:v>
                </c:pt>
                <c:pt idx="2273">
                  <c:v>61.835179999999994</c:v>
                </c:pt>
                <c:pt idx="2274">
                  <c:v>61.795189999999998</c:v>
                </c:pt>
                <c:pt idx="2275">
                  <c:v>61.86542</c:v>
                </c:pt>
                <c:pt idx="2276">
                  <c:v>61.885669999999998</c:v>
                </c:pt>
                <c:pt idx="2277">
                  <c:v>61.898400000000002</c:v>
                </c:pt>
                <c:pt idx="2278">
                  <c:v>61.859579999999994</c:v>
                </c:pt>
                <c:pt idx="2279">
                  <c:v>61.927500000000002</c:v>
                </c:pt>
                <c:pt idx="2280">
                  <c:v>61.942390000000003</c:v>
                </c:pt>
                <c:pt idx="2281">
                  <c:v>61.921200000000006</c:v>
                </c:pt>
                <c:pt idx="2282">
                  <c:v>61.984829999999995</c:v>
                </c:pt>
                <c:pt idx="2283">
                  <c:v>62.007640000000002</c:v>
                </c:pt>
                <c:pt idx="2284">
                  <c:v>62.002780000000001</c:v>
                </c:pt>
                <c:pt idx="2285">
                  <c:v>61.970129999999997</c:v>
                </c:pt>
                <c:pt idx="2286">
                  <c:v>62.05003</c:v>
                </c:pt>
                <c:pt idx="2287">
                  <c:v>62.020220000000002</c:v>
                </c:pt>
                <c:pt idx="2288">
                  <c:v>62.09854</c:v>
                </c:pt>
                <c:pt idx="2289">
                  <c:v>62.115910000000007</c:v>
                </c:pt>
                <c:pt idx="2290">
                  <c:v>62.109850000000002</c:v>
                </c:pt>
                <c:pt idx="2291">
                  <c:v>62.133189999999999</c:v>
                </c:pt>
                <c:pt idx="2292">
                  <c:v>62.129799999999996</c:v>
                </c:pt>
                <c:pt idx="2293">
                  <c:v>62.167760000000001</c:v>
                </c:pt>
                <c:pt idx="2294">
                  <c:v>62.205870000000004</c:v>
                </c:pt>
                <c:pt idx="2295">
                  <c:v>62.236339999999998</c:v>
                </c:pt>
                <c:pt idx="2296">
                  <c:v>62.228560000000002</c:v>
                </c:pt>
                <c:pt idx="2297">
                  <c:v>62.219740000000002</c:v>
                </c:pt>
                <c:pt idx="2298">
                  <c:v>62.295850000000002</c:v>
                </c:pt>
                <c:pt idx="2299">
                  <c:v>62.271459999999998</c:v>
                </c:pt>
                <c:pt idx="2300">
                  <c:v>62.304130000000001</c:v>
                </c:pt>
                <c:pt idx="2301">
                  <c:v>62.313340000000004</c:v>
                </c:pt>
                <c:pt idx="2302">
                  <c:v>62.306399999999996</c:v>
                </c:pt>
                <c:pt idx="2303">
                  <c:v>62.342219999999998</c:v>
                </c:pt>
                <c:pt idx="2304">
                  <c:v>62.365589999999997</c:v>
                </c:pt>
                <c:pt idx="2305">
                  <c:v>62.376570000000001</c:v>
                </c:pt>
                <c:pt idx="2306">
                  <c:v>62.41216</c:v>
                </c:pt>
                <c:pt idx="2307">
                  <c:v>62.415529999999997</c:v>
                </c:pt>
                <c:pt idx="2308">
                  <c:v>62.404769999999999</c:v>
                </c:pt>
                <c:pt idx="2309">
                  <c:v>62.469189999999998</c:v>
                </c:pt>
                <c:pt idx="2310">
                  <c:v>62.45673</c:v>
                </c:pt>
                <c:pt idx="2311">
                  <c:v>62.487400000000001</c:v>
                </c:pt>
                <c:pt idx="2312">
                  <c:v>62.512970000000003</c:v>
                </c:pt>
                <c:pt idx="2313">
                  <c:v>62.478169999999999</c:v>
                </c:pt>
                <c:pt idx="2314">
                  <c:v>62.54139</c:v>
                </c:pt>
                <c:pt idx="2315">
                  <c:v>62.544630000000005</c:v>
                </c:pt>
                <c:pt idx="2316">
                  <c:v>62.577549999999995</c:v>
                </c:pt>
                <c:pt idx="2317">
                  <c:v>62.647439999999996</c:v>
                </c:pt>
                <c:pt idx="2318">
                  <c:v>62.641719999999999</c:v>
                </c:pt>
                <c:pt idx="2319">
                  <c:v>62.631149999999998</c:v>
                </c:pt>
                <c:pt idx="2320">
                  <c:v>62.649060000000006</c:v>
                </c:pt>
                <c:pt idx="2321">
                  <c:v>62.69379</c:v>
                </c:pt>
                <c:pt idx="2322">
                  <c:v>62.711569999999995</c:v>
                </c:pt>
                <c:pt idx="2323">
                  <c:v>62.715060000000001</c:v>
                </c:pt>
                <c:pt idx="2324">
                  <c:v>62.709909999999994</c:v>
                </c:pt>
                <c:pt idx="2325">
                  <c:v>62.731239999999993</c:v>
                </c:pt>
                <c:pt idx="2326">
                  <c:v>62.788159999999998</c:v>
                </c:pt>
                <c:pt idx="2327">
                  <c:v>62.801540000000003</c:v>
                </c:pt>
                <c:pt idx="2328">
                  <c:v>62.814709999999998</c:v>
                </c:pt>
                <c:pt idx="2329">
                  <c:v>62.771070000000002</c:v>
                </c:pt>
                <c:pt idx="2330">
                  <c:v>62.839590000000001</c:v>
                </c:pt>
                <c:pt idx="2331">
                  <c:v>62.825439999999993</c:v>
                </c:pt>
                <c:pt idx="2332">
                  <c:v>62.868320000000004</c:v>
                </c:pt>
                <c:pt idx="2333">
                  <c:v>62.918959999999998</c:v>
                </c:pt>
                <c:pt idx="2334">
                  <c:v>62.907870000000003</c:v>
                </c:pt>
                <c:pt idx="2335">
                  <c:v>62.950009999999999</c:v>
                </c:pt>
                <c:pt idx="2336">
                  <c:v>62.953890000000001</c:v>
                </c:pt>
                <c:pt idx="2337">
                  <c:v>62.96246</c:v>
                </c:pt>
                <c:pt idx="2338">
                  <c:v>62.976640000000003</c:v>
                </c:pt>
                <c:pt idx="2339">
                  <c:v>63.015860000000004</c:v>
                </c:pt>
                <c:pt idx="2340">
                  <c:v>63.009750000000004</c:v>
                </c:pt>
                <c:pt idx="2341">
                  <c:v>63.051930000000006</c:v>
                </c:pt>
                <c:pt idx="2342">
                  <c:v>63.077889999999996</c:v>
                </c:pt>
                <c:pt idx="2343">
                  <c:v>63.101130000000005</c:v>
                </c:pt>
                <c:pt idx="2344">
                  <c:v>63.123710000000003</c:v>
                </c:pt>
                <c:pt idx="2345">
                  <c:v>63.112630000000003</c:v>
                </c:pt>
                <c:pt idx="2346">
                  <c:v>63.151250000000005</c:v>
                </c:pt>
                <c:pt idx="2347">
                  <c:v>63.161339999999996</c:v>
                </c:pt>
                <c:pt idx="2348">
                  <c:v>63.18694</c:v>
                </c:pt>
                <c:pt idx="2349">
                  <c:v>63.178990000000006</c:v>
                </c:pt>
                <c:pt idx="2350">
                  <c:v>63.212389999999992</c:v>
                </c:pt>
                <c:pt idx="2351">
                  <c:v>63.263360000000006</c:v>
                </c:pt>
                <c:pt idx="2352">
                  <c:v>63.241259999999997</c:v>
                </c:pt>
                <c:pt idx="2353">
                  <c:v>63.308630000000008</c:v>
                </c:pt>
                <c:pt idx="2354">
                  <c:v>63.272510000000004</c:v>
                </c:pt>
                <c:pt idx="2355">
                  <c:v>63.299350000000004</c:v>
                </c:pt>
                <c:pt idx="2356">
                  <c:v>63.306280000000008</c:v>
                </c:pt>
                <c:pt idx="2357">
                  <c:v>63.37527</c:v>
                </c:pt>
                <c:pt idx="2358">
                  <c:v>63.383859999999999</c:v>
                </c:pt>
                <c:pt idx="2359">
                  <c:v>63.379900000000006</c:v>
                </c:pt>
                <c:pt idx="2360">
                  <c:v>63.455159999999999</c:v>
                </c:pt>
                <c:pt idx="2361">
                  <c:v>63.446559999999998</c:v>
                </c:pt>
                <c:pt idx="2362">
                  <c:v>63.47334</c:v>
                </c:pt>
                <c:pt idx="2363">
                  <c:v>63.473979999999997</c:v>
                </c:pt>
                <c:pt idx="2364">
                  <c:v>63.486589999999993</c:v>
                </c:pt>
                <c:pt idx="2365">
                  <c:v>63.52702</c:v>
                </c:pt>
                <c:pt idx="2366">
                  <c:v>63.537640000000003</c:v>
                </c:pt>
                <c:pt idx="2367">
                  <c:v>63.577900000000007</c:v>
                </c:pt>
                <c:pt idx="2368">
                  <c:v>63.559559999999998</c:v>
                </c:pt>
                <c:pt idx="2369">
                  <c:v>63.589439999999996</c:v>
                </c:pt>
                <c:pt idx="2370">
                  <c:v>63.598089999999999</c:v>
                </c:pt>
                <c:pt idx="2371">
                  <c:v>63.616160000000008</c:v>
                </c:pt>
                <c:pt idx="2372">
                  <c:v>63.631329999999998</c:v>
                </c:pt>
                <c:pt idx="2373">
                  <c:v>63.669840000000008</c:v>
                </c:pt>
                <c:pt idx="2374">
                  <c:v>63.686190000000003</c:v>
                </c:pt>
                <c:pt idx="2375">
                  <c:v>63.673289999999994</c:v>
                </c:pt>
                <c:pt idx="2376">
                  <c:v>63.717590000000001</c:v>
                </c:pt>
                <c:pt idx="2377">
                  <c:v>63.717040000000004</c:v>
                </c:pt>
                <c:pt idx="2378">
                  <c:v>63.718819999999994</c:v>
                </c:pt>
                <c:pt idx="2379">
                  <c:v>63.776130000000002</c:v>
                </c:pt>
                <c:pt idx="2380">
                  <c:v>63.780160000000002</c:v>
                </c:pt>
                <c:pt idx="2381">
                  <c:v>63.793299999999995</c:v>
                </c:pt>
                <c:pt idx="2382">
                  <c:v>63.785659999999993</c:v>
                </c:pt>
                <c:pt idx="2383">
                  <c:v>63.847180000000002</c:v>
                </c:pt>
                <c:pt idx="2384">
                  <c:v>63.833940000000005</c:v>
                </c:pt>
                <c:pt idx="2385">
                  <c:v>63.882839999999995</c:v>
                </c:pt>
                <c:pt idx="2386">
                  <c:v>63.868729999999999</c:v>
                </c:pt>
                <c:pt idx="2387">
                  <c:v>63.902490000000007</c:v>
                </c:pt>
                <c:pt idx="2388">
                  <c:v>63.915990000000008</c:v>
                </c:pt>
                <c:pt idx="2389">
                  <c:v>63.91044999999999</c:v>
                </c:pt>
                <c:pt idx="2390">
                  <c:v>63.945520000000009</c:v>
                </c:pt>
                <c:pt idx="2391">
                  <c:v>63.989139999999999</c:v>
                </c:pt>
                <c:pt idx="2392">
                  <c:v>64.012420000000006</c:v>
                </c:pt>
                <c:pt idx="2393">
                  <c:v>63.982330000000005</c:v>
                </c:pt>
                <c:pt idx="2394">
                  <c:v>64.036960000000008</c:v>
                </c:pt>
                <c:pt idx="2395">
                  <c:v>64.059359999999998</c:v>
                </c:pt>
                <c:pt idx="2396">
                  <c:v>64.065349999999995</c:v>
                </c:pt>
                <c:pt idx="2397">
                  <c:v>64.119469999999993</c:v>
                </c:pt>
                <c:pt idx="2398">
                  <c:v>64.113310000000013</c:v>
                </c:pt>
                <c:pt idx="2399">
                  <c:v>64.122609999999995</c:v>
                </c:pt>
                <c:pt idx="2400">
                  <c:v>64.107579999999999</c:v>
                </c:pt>
                <c:pt idx="2401">
                  <c:v>64.167279999999991</c:v>
                </c:pt>
                <c:pt idx="2402">
                  <c:v>64.178929999999994</c:v>
                </c:pt>
                <c:pt idx="2403">
                  <c:v>64.201070000000001</c:v>
                </c:pt>
                <c:pt idx="2404">
                  <c:v>64.207099999999997</c:v>
                </c:pt>
                <c:pt idx="2405">
                  <c:v>64.244250000000008</c:v>
                </c:pt>
                <c:pt idx="2406">
                  <c:v>64.219340000000003</c:v>
                </c:pt>
                <c:pt idx="2407">
                  <c:v>64.24203</c:v>
                </c:pt>
                <c:pt idx="2408">
                  <c:v>64.305430000000001</c:v>
                </c:pt>
                <c:pt idx="2409">
                  <c:v>64.293950000000009</c:v>
                </c:pt>
                <c:pt idx="2410">
                  <c:v>64.308070000000001</c:v>
                </c:pt>
                <c:pt idx="2411">
                  <c:v>64.329620000000006</c:v>
                </c:pt>
                <c:pt idx="2412">
                  <c:v>64.349500000000006</c:v>
                </c:pt>
                <c:pt idx="2413">
                  <c:v>64.371420000000001</c:v>
                </c:pt>
                <c:pt idx="2414">
                  <c:v>64.364670000000004</c:v>
                </c:pt>
                <c:pt idx="2415">
                  <c:v>64.377849999999995</c:v>
                </c:pt>
                <c:pt idx="2416">
                  <c:v>64.419979999999995</c:v>
                </c:pt>
                <c:pt idx="2417">
                  <c:v>64.465679999999992</c:v>
                </c:pt>
                <c:pt idx="2418">
                  <c:v>64.440140000000014</c:v>
                </c:pt>
                <c:pt idx="2419">
                  <c:v>64.49391</c:v>
                </c:pt>
                <c:pt idx="2420">
                  <c:v>64.507869999999997</c:v>
                </c:pt>
                <c:pt idx="2421">
                  <c:v>64.511809999999997</c:v>
                </c:pt>
                <c:pt idx="2422">
                  <c:v>64.513869999999997</c:v>
                </c:pt>
                <c:pt idx="2423">
                  <c:v>64.555019999999999</c:v>
                </c:pt>
                <c:pt idx="2424">
                  <c:v>64.509239999999991</c:v>
                </c:pt>
                <c:pt idx="2425">
                  <c:v>64.58426</c:v>
                </c:pt>
                <c:pt idx="2426">
                  <c:v>64.582249999999988</c:v>
                </c:pt>
                <c:pt idx="2427">
                  <c:v>64.619410000000002</c:v>
                </c:pt>
                <c:pt idx="2428">
                  <c:v>64.564340000000001</c:v>
                </c:pt>
                <c:pt idx="2429">
                  <c:v>64.623620000000003</c:v>
                </c:pt>
                <c:pt idx="2430">
                  <c:v>64.672080000000008</c:v>
                </c:pt>
                <c:pt idx="2431">
                  <c:v>64.686030000000002</c:v>
                </c:pt>
                <c:pt idx="2432">
                  <c:v>64.728570000000005</c:v>
                </c:pt>
                <c:pt idx="2433">
                  <c:v>64.731430000000003</c:v>
                </c:pt>
                <c:pt idx="2434">
                  <c:v>64.71705</c:v>
                </c:pt>
                <c:pt idx="2435">
                  <c:v>64.736159999999998</c:v>
                </c:pt>
                <c:pt idx="2436">
                  <c:v>64.772800000000004</c:v>
                </c:pt>
                <c:pt idx="2437">
                  <c:v>64.802040000000005</c:v>
                </c:pt>
                <c:pt idx="2438">
                  <c:v>64.817449999999994</c:v>
                </c:pt>
                <c:pt idx="2439">
                  <c:v>64.810090000000002</c:v>
                </c:pt>
                <c:pt idx="2440">
                  <c:v>64.784900000000007</c:v>
                </c:pt>
                <c:pt idx="2441">
                  <c:v>64.817520000000002</c:v>
                </c:pt>
                <c:pt idx="2442">
                  <c:v>64.880209999999991</c:v>
                </c:pt>
                <c:pt idx="2443">
                  <c:v>64.909379999999999</c:v>
                </c:pt>
                <c:pt idx="2444">
                  <c:v>64.885739999999998</c:v>
                </c:pt>
                <c:pt idx="2445">
                  <c:v>64.931929999999994</c:v>
                </c:pt>
                <c:pt idx="2446">
                  <c:v>64.918120000000002</c:v>
                </c:pt>
                <c:pt idx="2447">
                  <c:v>64.932680000000005</c:v>
                </c:pt>
                <c:pt idx="2448">
                  <c:v>64.948480000000004</c:v>
                </c:pt>
                <c:pt idx="2449">
                  <c:v>64.935599999999994</c:v>
                </c:pt>
                <c:pt idx="2450">
                  <c:v>65.005669999999995</c:v>
                </c:pt>
                <c:pt idx="2451">
                  <c:v>65.009200000000007</c:v>
                </c:pt>
                <c:pt idx="2452">
                  <c:v>65.032939999999996</c:v>
                </c:pt>
                <c:pt idx="2453">
                  <c:v>65.067070000000001</c:v>
                </c:pt>
                <c:pt idx="2454">
                  <c:v>65.060310000000001</c:v>
                </c:pt>
                <c:pt idx="2455">
                  <c:v>65.06613999999999</c:v>
                </c:pt>
                <c:pt idx="2456">
                  <c:v>65.100530000000006</c:v>
                </c:pt>
                <c:pt idx="2457">
                  <c:v>65.120440000000002</c:v>
                </c:pt>
                <c:pt idx="2458">
                  <c:v>65.106310000000008</c:v>
                </c:pt>
                <c:pt idx="2459">
                  <c:v>65.15889</c:v>
                </c:pt>
                <c:pt idx="2460">
                  <c:v>65.14079000000001</c:v>
                </c:pt>
                <c:pt idx="2461">
                  <c:v>65.166629999999998</c:v>
                </c:pt>
                <c:pt idx="2462">
                  <c:v>65.205040000000011</c:v>
                </c:pt>
                <c:pt idx="2463">
                  <c:v>65.213950000000011</c:v>
                </c:pt>
                <c:pt idx="2464">
                  <c:v>65.216769999999997</c:v>
                </c:pt>
                <c:pt idx="2465">
                  <c:v>65.180009999999996</c:v>
                </c:pt>
                <c:pt idx="2466">
                  <c:v>65.258920000000003</c:v>
                </c:pt>
                <c:pt idx="2467">
                  <c:v>65.268969999999996</c:v>
                </c:pt>
                <c:pt idx="2468">
                  <c:v>65.302679999999995</c:v>
                </c:pt>
                <c:pt idx="2469">
                  <c:v>65.283209999999997</c:v>
                </c:pt>
                <c:pt idx="2470">
                  <c:v>65.301109999999994</c:v>
                </c:pt>
                <c:pt idx="2471">
                  <c:v>65.327100000000002</c:v>
                </c:pt>
                <c:pt idx="2472">
                  <c:v>65.330070000000006</c:v>
                </c:pt>
                <c:pt idx="2473">
                  <c:v>65.321470000000005</c:v>
                </c:pt>
                <c:pt idx="2474">
                  <c:v>65.381640000000004</c:v>
                </c:pt>
                <c:pt idx="2475">
                  <c:v>65.395409999999998</c:v>
                </c:pt>
                <c:pt idx="2476">
                  <c:v>65.385100000000008</c:v>
                </c:pt>
                <c:pt idx="2477">
                  <c:v>65.412960000000012</c:v>
                </c:pt>
                <c:pt idx="2478">
                  <c:v>65.427360000000007</c:v>
                </c:pt>
                <c:pt idx="2479">
                  <c:v>65.440629999999999</c:v>
                </c:pt>
                <c:pt idx="2480">
                  <c:v>65.500509999999991</c:v>
                </c:pt>
                <c:pt idx="2481">
                  <c:v>65.476919999999993</c:v>
                </c:pt>
                <c:pt idx="2482">
                  <c:v>65.468739999999997</c:v>
                </c:pt>
                <c:pt idx="2483">
                  <c:v>65.4953</c:v>
                </c:pt>
                <c:pt idx="2484">
                  <c:v>65.501889999999989</c:v>
                </c:pt>
                <c:pt idx="2485">
                  <c:v>65.479810000000001</c:v>
                </c:pt>
                <c:pt idx="2486">
                  <c:v>65.52188000000001</c:v>
                </c:pt>
                <c:pt idx="2487">
                  <c:v>65.567730000000012</c:v>
                </c:pt>
                <c:pt idx="2488">
                  <c:v>65.536349999999999</c:v>
                </c:pt>
                <c:pt idx="2489">
                  <c:v>65.58278</c:v>
                </c:pt>
                <c:pt idx="2490">
                  <c:v>65.544799999999995</c:v>
                </c:pt>
                <c:pt idx="2491">
                  <c:v>65.611339999999998</c:v>
                </c:pt>
                <c:pt idx="2492">
                  <c:v>65.612610000000004</c:v>
                </c:pt>
                <c:pt idx="2493">
                  <c:v>65.644709999999989</c:v>
                </c:pt>
                <c:pt idx="2494">
                  <c:v>65.634900000000002</c:v>
                </c:pt>
                <c:pt idx="2495">
                  <c:v>65.663219999999995</c:v>
                </c:pt>
                <c:pt idx="2496">
                  <c:v>65.654359999999997</c:v>
                </c:pt>
                <c:pt idx="2497">
                  <c:v>65.678600000000003</c:v>
                </c:pt>
                <c:pt idx="2498">
                  <c:v>65.686579999999992</c:v>
                </c:pt>
                <c:pt idx="2499">
                  <c:v>65.696309999999997</c:v>
                </c:pt>
                <c:pt idx="2500">
                  <c:v>65.685490000000001</c:v>
                </c:pt>
                <c:pt idx="2501">
                  <c:v>65.766159999999999</c:v>
                </c:pt>
                <c:pt idx="2502">
                  <c:v>65.744189999999989</c:v>
                </c:pt>
                <c:pt idx="2503">
                  <c:v>65.73263</c:v>
                </c:pt>
                <c:pt idx="2504">
                  <c:v>65.765540000000001</c:v>
                </c:pt>
                <c:pt idx="2505">
                  <c:v>65.763719999999992</c:v>
                </c:pt>
                <c:pt idx="2506">
                  <c:v>65.787570000000002</c:v>
                </c:pt>
                <c:pt idx="2507">
                  <c:v>65.800190000000001</c:v>
                </c:pt>
                <c:pt idx="2508">
                  <c:v>65.836519999999993</c:v>
                </c:pt>
                <c:pt idx="2509">
                  <c:v>65.84187</c:v>
                </c:pt>
                <c:pt idx="2510">
                  <c:v>65.831829999999997</c:v>
                </c:pt>
                <c:pt idx="2511">
                  <c:v>65.817979999999991</c:v>
                </c:pt>
                <c:pt idx="2512">
                  <c:v>65.885630000000006</c:v>
                </c:pt>
                <c:pt idx="2513">
                  <c:v>65.863099999999989</c:v>
                </c:pt>
                <c:pt idx="2514">
                  <c:v>65.922239999999988</c:v>
                </c:pt>
                <c:pt idx="2515">
                  <c:v>65.956699999999998</c:v>
                </c:pt>
                <c:pt idx="2516">
                  <c:v>65.915869999999998</c:v>
                </c:pt>
                <c:pt idx="2517">
                  <c:v>65.95129</c:v>
                </c:pt>
                <c:pt idx="2518">
                  <c:v>65.981110000000001</c:v>
                </c:pt>
                <c:pt idx="2519">
                  <c:v>65.971159999999998</c:v>
                </c:pt>
                <c:pt idx="2520">
                  <c:v>65.997529999999998</c:v>
                </c:pt>
                <c:pt idx="2521">
                  <c:v>66.007720000000006</c:v>
                </c:pt>
                <c:pt idx="2522">
                  <c:v>65.987780000000001</c:v>
                </c:pt>
                <c:pt idx="2523">
                  <c:v>66.009500000000003</c:v>
                </c:pt>
                <c:pt idx="2524">
                  <c:v>65.989049999999992</c:v>
                </c:pt>
                <c:pt idx="2525">
                  <c:v>66.00667</c:v>
                </c:pt>
                <c:pt idx="2526">
                  <c:v>65.989729999999994</c:v>
                </c:pt>
                <c:pt idx="2527">
                  <c:v>66.032339999999991</c:v>
                </c:pt>
                <c:pt idx="2528">
                  <c:v>65.975179999999995</c:v>
                </c:pt>
                <c:pt idx="2529">
                  <c:v>65.998050000000006</c:v>
                </c:pt>
                <c:pt idx="2530">
                  <c:v>65.975569999999991</c:v>
                </c:pt>
                <c:pt idx="2531">
                  <c:v>66.007080000000002</c:v>
                </c:pt>
                <c:pt idx="2532">
                  <c:v>66.011319999999998</c:v>
                </c:pt>
                <c:pt idx="2533">
                  <c:v>65.994839999999996</c:v>
                </c:pt>
                <c:pt idx="2534">
                  <c:v>65.953620000000001</c:v>
                </c:pt>
                <c:pt idx="2535">
                  <c:v>66.015000000000001</c:v>
                </c:pt>
                <c:pt idx="2536">
                  <c:v>66.001229999999993</c:v>
                </c:pt>
                <c:pt idx="2537">
                  <c:v>65.975980000000007</c:v>
                </c:pt>
                <c:pt idx="2538">
                  <c:v>66.01015000000001</c:v>
                </c:pt>
                <c:pt idx="2539">
                  <c:v>65.974679999999992</c:v>
                </c:pt>
                <c:pt idx="2540">
                  <c:v>65.976759999999999</c:v>
                </c:pt>
                <c:pt idx="2541">
                  <c:v>66.000680000000003</c:v>
                </c:pt>
                <c:pt idx="2542">
                  <c:v>66.005380000000002</c:v>
                </c:pt>
                <c:pt idx="2543">
                  <c:v>65.964200000000005</c:v>
                </c:pt>
                <c:pt idx="2544">
                  <c:v>66.034940000000006</c:v>
                </c:pt>
                <c:pt idx="2545">
                  <c:v>65.989069999999998</c:v>
                </c:pt>
                <c:pt idx="2546">
                  <c:v>66.052879999999988</c:v>
                </c:pt>
                <c:pt idx="2547">
                  <c:v>65.983239999999995</c:v>
                </c:pt>
                <c:pt idx="2548">
                  <c:v>65.985870000000006</c:v>
                </c:pt>
                <c:pt idx="2549">
                  <c:v>66.002870000000001</c:v>
                </c:pt>
                <c:pt idx="2550">
                  <c:v>65.964780000000005</c:v>
                </c:pt>
                <c:pt idx="2551">
                  <c:v>66.004129999999989</c:v>
                </c:pt>
                <c:pt idx="2552">
                  <c:v>66.013459999999995</c:v>
                </c:pt>
                <c:pt idx="2553">
                  <c:v>65.994650000000007</c:v>
                </c:pt>
                <c:pt idx="2554">
                  <c:v>65.966419999999999</c:v>
                </c:pt>
                <c:pt idx="2555">
                  <c:v>66.015649999999994</c:v>
                </c:pt>
                <c:pt idx="2556">
                  <c:v>65.991880000000009</c:v>
                </c:pt>
                <c:pt idx="2557">
                  <c:v>65.99436</c:v>
                </c:pt>
                <c:pt idx="2558">
                  <c:v>65.990370000000013</c:v>
                </c:pt>
                <c:pt idx="2559">
                  <c:v>66.000770000000003</c:v>
                </c:pt>
                <c:pt idx="2560">
                  <c:v>66.013509999999997</c:v>
                </c:pt>
                <c:pt idx="2561">
                  <c:v>65.982759999999999</c:v>
                </c:pt>
                <c:pt idx="2562">
                  <c:v>65.973439999999997</c:v>
                </c:pt>
                <c:pt idx="2563">
                  <c:v>66.009550000000004</c:v>
                </c:pt>
                <c:pt idx="2564">
                  <c:v>66.014260000000007</c:v>
                </c:pt>
                <c:pt idx="2565">
                  <c:v>65.993889999999993</c:v>
                </c:pt>
                <c:pt idx="2566">
                  <c:v>66.02261</c:v>
                </c:pt>
                <c:pt idx="2567">
                  <c:v>66.000680000000003</c:v>
                </c:pt>
                <c:pt idx="2568">
                  <c:v>65.996070000000003</c:v>
                </c:pt>
                <c:pt idx="2569">
                  <c:v>65.971589999999992</c:v>
                </c:pt>
                <c:pt idx="2570">
                  <c:v>65.992159999999998</c:v>
                </c:pt>
                <c:pt idx="2571">
                  <c:v>65.978999999999999</c:v>
                </c:pt>
                <c:pt idx="2572">
                  <c:v>66.045429999999996</c:v>
                </c:pt>
                <c:pt idx="2573">
                  <c:v>65.972680000000011</c:v>
                </c:pt>
                <c:pt idx="2574">
                  <c:v>66.000709999999998</c:v>
                </c:pt>
                <c:pt idx="2575">
                  <c:v>65.98360000000001</c:v>
                </c:pt>
                <c:pt idx="2576">
                  <c:v>65.944939999999988</c:v>
                </c:pt>
                <c:pt idx="2577">
                  <c:v>65.962090000000003</c:v>
                </c:pt>
                <c:pt idx="2578">
                  <c:v>65.988560000000007</c:v>
                </c:pt>
                <c:pt idx="2579">
                  <c:v>65.996279999999999</c:v>
                </c:pt>
                <c:pt idx="2580">
                  <c:v>65.986840000000001</c:v>
                </c:pt>
                <c:pt idx="2581">
                  <c:v>65.942260000000005</c:v>
                </c:pt>
                <c:pt idx="2582">
                  <c:v>66.013120000000001</c:v>
                </c:pt>
                <c:pt idx="2583">
                  <c:v>65.979120000000009</c:v>
                </c:pt>
                <c:pt idx="2584">
                  <c:v>65.935090000000002</c:v>
                </c:pt>
                <c:pt idx="2585">
                  <c:v>65.977490000000003</c:v>
                </c:pt>
                <c:pt idx="2586">
                  <c:v>65.992649999999998</c:v>
                </c:pt>
                <c:pt idx="2587">
                  <c:v>65.989770000000007</c:v>
                </c:pt>
                <c:pt idx="2588">
                  <c:v>65.994399999999999</c:v>
                </c:pt>
                <c:pt idx="2589">
                  <c:v>65.960450000000009</c:v>
                </c:pt>
                <c:pt idx="2590">
                  <c:v>66.00806</c:v>
                </c:pt>
                <c:pt idx="2591">
                  <c:v>65.990070000000003</c:v>
                </c:pt>
                <c:pt idx="2592">
                  <c:v>65.989670000000004</c:v>
                </c:pt>
                <c:pt idx="2593">
                  <c:v>65.971379999999996</c:v>
                </c:pt>
                <c:pt idx="2594">
                  <c:v>65.963880000000003</c:v>
                </c:pt>
                <c:pt idx="2595">
                  <c:v>65.953019999999995</c:v>
                </c:pt>
                <c:pt idx="2596">
                  <c:v>65.968680000000006</c:v>
                </c:pt>
                <c:pt idx="2597">
                  <c:v>65.965350000000001</c:v>
                </c:pt>
                <c:pt idx="2598">
                  <c:v>65.966909999999999</c:v>
                </c:pt>
                <c:pt idx="2599">
                  <c:v>66.015840000000011</c:v>
                </c:pt>
                <c:pt idx="2600">
                  <c:v>65.965760000000003</c:v>
                </c:pt>
                <c:pt idx="2601">
                  <c:v>65.97484</c:v>
                </c:pt>
                <c:pt idx="2602">
                  <c:v>65.99436</c:v>
                </c:pt>
                <c:pt idx="2603">
                  <c:v>65.954750000000004</c:v>
                </c:pt>
                <c:pt idx="2604">
                  <c:v>65.947469999999996</c:v>
                </c:pt>
                <c:pt idx="2605">
                  <c:v>65.989249999999998</c:v>
                </c:pt>
                <c:pt idx="2606">
                  <c:v>66.006919999999994</c:v>
                </c:pt>
                <c:pt idx="2607">
                  <c:v>65.932519999999997</c:v>
                </c:pt>
                <c:pt idx="2608">
                  <c:v>65.994220000000013</c:v>
                </c:pt>
                <c:pt idx="2609">
                  <c:v>66.005159999999989</c:v>
                </c:pt>
                <c:pt idx="2610">
                  <c:v>65.98724</c:v>
                </c:pt>
                <c:pt idx="2611">
                  <c:v>65.975239999999999</c:v>
                </c:pt>
                <c:pt idx="2612">
                  <c:v>65.991530000000012</c:v>
                </c:pt>
                <c:pt idx="2613">
                  <c:v>66.00112</c:v>
                </c:pt>
                <c:pt idx="2614">
                  <c:v>65.959580000000003</c:v>
                </c:pt>
                <c:pt idx="2615">
                  <c:v>65.981870000000001</c:v>
                </c:pt>
                <c:pt idx="2616">
                  <c:v>65.962149999999994</c:v>
                </c:pt>
                <c:pt idx="2617">
                  <c:v>65.996790000000004</c:v>
                </c:pt>
                <c:pt idx="2618">
                  <c:v>66.003579999999999</c:v>
                </c:pt>
                <c:pt idx="2619">
                  <c:v>65.992590000000007</c:v>
                </c:pt>
                <c:pt idx="2620">
                  <c:v>65.962000000000003</c:v>
                </c:pt>
                <c:pt idx="2621">
                  <c:v>65.988720000000001</c:v>
                </c:pt>
                <c:pt idx="2622">
                  <c:v>65.93844</c:v>
                </c:pt>
                <c:pt idx="2623">
                  <c:v>65.920879999999997</c:v>
                </c:pt>
                <c:pt idx="2624">
                  <c:v>66.01033000000001</c:v>
                </c:pt>
                <c:pt idx="2625">
                  <c:v>65.99148000000001</c:v>
                </c:pt>
                <c:pt idx="2626">
                  <c:v>66.01245999999999</c:v>
                </c:pt>
                <c:pt idx="2627">
                  <c:v>65.994569999999996</c:v>
                </c:pt>
                <c:pt idx="2628">
                  <c:v>65.955219999999997</c:v>
                </c:pt>
                <c:pt idx="2629">
                  <c:v>65.946119999999993</c:v>
                </c:pt>
                <c:pt idx="2630">
                  <c:v>65.986239999999995</c:v>
                </c:pt>
                <c:pt idx="2631">
                  <c:v>66.02067000000001</c:v>
                </c:pt>
                <c:pt idx="2632">
                  <c:v>65.978279999999998</c:v>
                </c:pt>
                <c:pt idx="2633">
                  <c:v>65.972619999999992</c:v>
                </c:pt>
                <c:pt idx="2634">
                  <c:v>66.018709999999999</c:v>
                </c:pt>
                <c:pt idx="2635">
                  <c:v>65.995660000000001</c:v>
                </c:pt>
                <c:pt idx="2636">
                  <c:v>66.000329999999991</c:v>
                </c:pt>
                <c:pt idx="2637">
                  <c:v>65.962530000000001</c:v>
                </c:pt>
                <c:pt idx="2638">
                  <c:v>65.996759999999995</c:v>
                </c:pt>
                <c:pt idx="2639">
                  <c:v>65.994079999999997</c:v>
                </c:pt>
                <c:pt idx="2640">
                  <c:v>66.032550000000001</c:v>
                </c:pt>
                <c:pt idx="2641">
                  <c:v>66.00094</c:v>
                </c:pt>
                <c:pt idx="2642">
                  <c:v>66.005880000000005</c:v>
                </c:pt>
                <c:pt idx="2643">
                  <c:v>65.968639999999994</c:v>
                </c:pt>
                <c:pt idx="2644">
                  <c:v>65.988469999999992</c:v>
                </c:pt>
                <c:pt idx="2645">
                  <c:v>65.994519999999994</c:v>
                </c:pt>
                <c:pt idx="2646">
                  <c:v>65.954509999999999</c:v>
                </c:pt>
                <c:pt idx="2647">
                  <c:v>66.002319999999997</c:v>
                </c:pt>
                <c:pt idx="2648">
                  <c:v>65.988679999999988</c:v>
                </c:pt>
                <c:pt idx="2649">
                  <c:v>65.986589999999993</c:v>
                </c:pt>
                <c:pt idx="2650">
                  <c:v>65.995769999999993</c:v>
                </c:pt>
                <c:pt idx="2651">
                  <c:v>65.992590000000007</c:v>
                </c:pt>
                <c:pt idx="2652">
                  <c:v>66.00636999999999</c:v>
                </c:pt>
                <c:pt idx="2653">
                  <c:v>65.999870000000001</c:v>
                </c:pt>
                <c:pt idx="2654">
                  <c:v>65.972260000000006</c:v>
                </c:pt>
                <c:pt idx="2655">
                  <c:v>66.006239999999991</c:v>
                </c:pt>
                <c:pt idx="2656">
                  <c:v>66.003829999999994</c:v>
                </c:pt>
                <c:pt idx="2657">
                  <c:v>66.009309999999999</c:v>
                </c:pt>
                <c:pt idx="2658">
                  <c:v>65.974980000000002</c:v>
                </c:pt>
                <c:pt idx="2659">
                  <c:v>66.017150000000001</c:v>
                </c:pt>
                <c:pt idx="2660">
                  <c:v>65.988759999999999</c:v>
                </c:pt>
                <c:pt idx="2661">
                  <c:v>65.97739</c:v>
                </c:pt>
                <c:pt idx="2662">
                  <c:v>65.988529999999997</c:v>
                </c:pt>
                <c:pt idx="2663">
                  <c:v>65.975859999999997</c:v>
                </c:pt>
                <c:pt idx="2664">
                  <c:v>65.993200000000002</c:v>
                </c:pt>
                <c:pt idx="2665">
                  <c:v>65.995999999999995</c:v>
                </c:pt>
                <c:pt idx="2666">
                  <c:v>65.988190000000003</c:v>
                </c:pt>
                <c:pt idx="2667">
                  <c:v>65.987799999999993</c:v>
                </c:pt>
                <c:pt idx="2668">
                  <c:v>65.978679999999997</c:v>
                </c:pt>
                <c:pt idx="2669">
                  <c:v>66.03631</c:v>
                </c:pt>
                <c:pt idx="2670">
                  <c:v>65.994739999999993</c:v>
                </c:pt>
                <c:pt idx="2671">
                  <c:v>65.974009999999993</c:v>
                </c:pt>
                <c:pt idx="2672">
                  <c:v>66.018249999999995</c:v>
                </c:pt>
                <c:pt idx="2673">
                  <c:v>65.970520000000008</c:v>
                </c:pt>
                <c:pt idx="2674">
                  <c:v>65.995149999999995</c:v>
                </c:pt>
                <c:pt idx="2675">
                  <c:v>66.035070000000005</c:v>
                </c:pt>
                <c:pt idx="2676">
                  <c:v>65.994129999999998</c:v>
                </c:pt>
                <c:pt idx="2677">
                  <c:v>65.972549999999998</c:v>
                </c:pt>
                <c:pt idx="2678">
                  <c:v>65.976839999999996</c:v>
                </c:pt>
                <c:pt idx="2679">
                  <c:v>65.948480000000004</c:v>
                </c:pt>
                <c:pt idx="2680">
                  <c:v>65.9726</c:v>
                </c:pt>
                <c:pt idx="2681">
                  <c:v>65.993390000000005</c:v>
                </c:pt>
                <c:pt idx="2682">
                  <c:v>65.96996</c:v>
                </c:pt>
                <c:pt idx="2683">
                  <c:v>65.930440000000004</c:v>
                </c:pt>
                <c:pt idx="2684">
                  <c:v>65.959400000000002</c:v>
                </c:pt>
                <c:pt idx="2685">
                  <c:v>65.981830000000002</c:v>
                </c:pt>
                <c:pt idx="2686">
                  <c:v>66.00582</c:v>
                </c:pt>
                <c:pt idx="2687">
                  <c:v>65.963980000000006</c:v>
                </c:pt>
                <c:pt idx="2688">
                  <c:v>65.969589999999997</c:v>
                </c:pt>
                <c:pt idx="2689">
                  <c:v>65.978859999999997</c:v>
                </c:pt>
                <c:pt idx="2690">
                  <c:v>65.98302000000001</c:v>
                </c:pt>
                <c:pt idx="2691">
                  <c:v>65.933089999999993</c:v>
                </c:pt>
                <c:pt idx="2692">
                  <c:v>65.948909999999998</c:v>
                </c:pt>
                <c:pt idx="2693">
                  <c:v>65.97739</c:v>
                </c:pt>
                <c:pt idx="2694">
                  <c:v>65.996579999999994</c:v>
                </c:pt>
                <c:pt idx="2695">
                  <c:v>65.998310000000004</c:v>
                </c:pt>
                <c:pt idx="2696">
                  <c:v>65.979709999999997</c:v>
                </c:pt>
                <c:pt idx="2697">
                  <c:v>65.985849999999999</c:v>
                </c:pt>
                <c:pt idx="2698">
                  <c:v>65.984520000000003</c:v>
                </c:pt>
                <c:pt idx="2699">
                  <c:v>65.975450000000009</c:v>
                </c:pt>
                <c:pt idx="2700">
                  <c:v>66.018560000000008</c:v>
                </c:pt>
                <c:pt idx="2701">
                  <c:v>65.999600000000001</c:v>
                </c:pt>
                <c:pt idx="2702">
                  <c:v>66.000829999999993</c:v>
                </c:pt>
                <c:pt idx="2703">
                  <c:v>65.964359999999999</c:v>
                </c:pt>
                <c:pt idx="2704">
                  <c:v>65.958030000000008</c:v>
                </c:pt>
                <c:pt idx="2705">
                  <c:v>66.003679999999989</c:v>
                </c:pt>
                <c:pt idx="2706">
                  <c:v>65.981490000000008</c:v>
                </c:pt>
                <c:pt idx="2707">
                  <c:v>65.981960000000001</c:v>
                </c:pt>
                <c:pt idx="2708">
                  <c:v>66.018209999999996</c:v>
                </c:pt>
                <c:pt idx="2709">
                  <c:v>66.002969999999991</c:v>
                </c:pt>
                <c:pt idx="2710">
                  <c:v>65.964250000000007</c:v>
                </c:pt>
                <c:pt idx="2711">
                  <c:v>65.979650000000007</c:v>
                </c:pt>
                <c:pt idx="2712">
                  <c:v>65.99739000000001</c:v>
                </c:pt>
                <c:pt idx="2713">
                  <c:v>65.950940000000003</c:v>
                </c:pt>
                <c:pt idx="2714">
                  <c:v>66.003149999999991</c:v>
                </c:pt>
                <c:pt idx="2715">
                  <c:v>65.962279999999993</c:v>
                </c:pt>
                <c:pt idx="2716">
                  <c:v>65.964669999999998</c:v>
                </c:pt>
                <c:pt idx="2717">
                  <c:v>66.001720000000006</c:v>
                </c:pt>
                <c:pt idx="2718">
                  <c:v>65.975950000000012</c:v>
                </c:pt>
                <c:pt idx="2719">
                  <c:v>65.987069999999989</c:v>
                </c:pt>
                <c:pt idx="2720">
                  <c:v>65.931169999999995</c:v>
                </c:pt>
                <c:pt idx="2721">
                  <c:v>65.96275</c:v>
                </c:pt>
                <c:pt idx="2722">
                  <c:v>65.958510000000004</c:v>
                </c:pt>
                <c:pt idx="2723">
                  <c:v>65.949119999999994</c:v>
                </c:pt>
                <c:pt idx="2724">
                  <c:v>65.975619999999992</c:v>
                </c:pt>
                <c:pt idx="2725">
                  <c:v>65.943600000000004</c:v>
                </c:pt>
                <c:pt idx="2726">
                  <c:v>65.970699999999994</c:v>
                </c:pt>
                <c:pt idx="2727">
                  <c:v>65.987439999999992</c:v>
                </c:pt>
                <c:pt idx="2728">
                  <c:v>65.99091</c:v>
                </c:pt>
                <c:pt idx="2729">
                  <c:v>65.934049999999999</c:v>
                </c:pt>
                <c:pt idx="2730">
                  <c:v>65.972930000000005</c:v>
                </c:pt>
                <c:pt idx="2731">
                  <c:v>65.98818</c:v>
                </c:pt>
                <c:pt idx="2732">
                  <c:v>65.969429999999988</c:v>
                </c:pt>
                <c:pt idx="2733">
                  <c:v>65.940509999999989</c:v>
                </c:pt>
                <c:pt idx="2734">
                  <c:v>65.99033</c:v>
                </c:pt>
                <c:pt idx="2735">
                  <c:v>65.997290000000007</c:v>
                </c:pt>
                <c:pt idx="2736">
                  <c:v>65.968209999999999</c:v>
                </c:pt>
                <c:pt idx="2737">
                  <c:v>66.021730000000005</c:v>
                </c:pt>
                <c:pt idx="2738">
                  <c:v>65.949539999999999</c:v>
                </c:pt>
                <c:pt idx="2739">
                  <c:v>65.947130000000001</c:v>
                </c:pt>
                <c:pt idx="2740">
                  <c:v>65.973410000000001</c:v>
                </c:pt>
                <c:pt idx="2741">
                  <c:v>65.94568000000001</c:v>
                </c:pt>
                <c:pt idx="2742">
                  <c:v>65.954310000000007</c:v>
                </c:pt>
                <c:pt idx="2743">
                  <c:v>65.951809999999995</c:v>
                </c:pt>
                <c:pt idx="2744">
                  <c:v>65.985320000000002</c:v>
                </c:pt>
                <c:pt idx="2745">
                  <c:v>65.946280000000002</c:v>
                </c:pt>
                <c:pt idx="2746">
                  <c:v>65.971829999999997</c:v>
                </c:pt>
                <c:pt idx="2747">
                  <c:v>66.002759999999995</c:v>
                </c:pt>
                <c:pt idx="2748">
                  <c:v>65.986739999999998</c:v>
                </c:pt>
                <c:pt idx="2749">
                  <c:v>65.938310000000001</c:v>
                </c:pt>
                <c:pt idx="2750">
                  <c:v>65.940079999999995</c:v>
                </c:pt>
                <c:pt idx="2751">
                  <c:v>65.991619999999998</c:v>
                </c:pt>
                <c:pt idx="2752">
                  <c:v>65.982920000000007</c:v>
                </c:pt>
                <c:pt idx="2753">
                  <c:v>65.883750000000006</c:v>
                </c:pt>
                <c:pt idx="2754">
                  <c:v>65.961870000000005</c:v>
                </c:pt>
                <c:pt idx="2755">
                  <c:v>65.944850000000002</c:v>
                </c:pt>
                <c:pt idx="2756">
                  <c:v>65.954979999999992</c:v>
                </c:pt>
                <c:pt idx="2757">
                  <c:v>66.017880000000005</c:v>
                </c:pt>
                <c:pt idx="2758">
                  <c:v>65.978670000000008</c:v>
                </c:pt>
                <c:pt idx="2759">
                  <c:v>65.973820000000003</c:v>
                </c:pt>
                <c:pt idx="2760">
                  <c:v>65.982959999999991</c:v>
                </c:pt>
                <c:pt idx="2761">
                  <c:v>65.968379999999996</c:v>
                </c:pt>
                <c:pt idx="2762">
                  <c:v>66.014119999999991</c:v>
                </c:pt>
                <c:pt idx="2763">
                  <c:v>65.959190000000007</c:v>
                </c:pt>
                <c:pt idx="2764">
                  <c:v>65.973299999999995</c:v>
                </c:pt>
                <c:pt idx="2765">
                  <c:v>65.943029999999993</c:v>
                </c:pt>
                <c:pt idx="2766">
                  <c:v>65.913790000000006</c:v>
                </c:pt>
                <c:pt idx="2767">
                  <c:v>65.938689999999994</c:v>
                </c:pt>
                <c:pt idx="2768">
                  <c:v>65.954979999999992</c:v>
                </c:pt>
                <c:pt idx="2769">
                  <c:v>65.936350000000004</c:v>
                </c:pt>
                <c:pt idx="2770">
                  <c:v>65.901240000000001</c:v>
                </c:pt>
                <c:pt idx="2771">
                  <c:v>65.943029999999993</c:v>
                </c:pt>
                <c:pt idx="2772">
                  <c:v>65.946920000000006</c:v>
                </c:pt>
                <c:pt idx="2773">
                  <c:v>65.961019999999991</c:v>
                </c:pt>
                <c:pt idx="2774">
                  <c:v>65.937370000000001</c:v>
                </c:pt>
                <c:pt idx="2775">
                  <c:v>65.989770000000007</c:v>
                </c:pt>
                <c:pt idx="2776">
                  <c:v>65.972000000000008</c:v>
                </c:pt>
                <c:pt idx="2777">
                  <c:v>65.929429999999996</c:v>
                </c:pt>
                <c:pt idx="2778">
                  <c:v>66.025360000000006</c:v>
                </c:pt>
                <c:pt idx="2779">
                  <c:v>65.96848</c:v>
                </c:pt>
                <c:pt idx="2780">
                  <c:v>65.972480000000004</c:v>
                </c:pt>
                <c:pt idx="2781">
                  <c:v>65.973990000000001</c:v>
                </c:pt>
                <c:pt idx="2782">
                  <c:v>65.994680000000002</c:v>
                </c:pt>
                <c:pt idx="2783">
                  <c:v>66.002969999999991</c:v>
                </c:pt>
                <c:pt idx="2784">
                  <c:v>65.941289999999995</c:v>
                </c:pt>
                <c:pt idx="2785">
                  <c:v>65.965350000000001</c:v>
                </c:pt>
                <c:pt idx="2786">
                  <c:v>65.997489999999999</c:v>
                </c:pt>
                <c:pt idx="2787">
                  <c:v>65.972849999999994</c:v>
                </c:pt>
                <c:pt idx="2788">
                  <c:v>65.990359999999995</c:v>
                </c:pt>
                <c:pt idx="2789">
                  <c:v>65.962069999999997</c:v>
                </c:pt>
                <c:pt idx="2790">
                  <c:v>65.963850000000008</c:v>
                </c:pt>
                <c:pt idx="2791">
                  <c:v>65.941730000000007</c:v>
                </c:pt>
                <c:pt idx="2792">
                  <c:v>65.981650000000002</c:v>
                </c:pt>
                <c:pt idx="2793">
                  <c:v>65.95984</c:v>
                </c:pt>
                <c:pt idx="2794">
                  <c:v>65.978390000000005</c:v>
                </c:pt>
                <c:pt idx="2795">
                  <c:v>65.952029999999993</c:v>
                </c:pt>
                <c:pt idx="2796">
                  <c:v>65.983739999999997</c:v>
                </c:pt>
                <c:pt idx="2797">
                  <c:v>65.948570000000004</c:v>
                </c:pt>
                <c:pt idx="2798">
                  <c:v>65.945850000000007</c:v>
                </c:pt>
                <c:pt idx="2799">
                  <c:v>65.920010000000005</c:v>
                </c:pt>
                <c:pt idx="2800">
                  <c:v>65.916089999999997</c:v>
                </c:pt>
                <c:pt idx="2801">
                  <c:v>65.958039999999997</c:v>
                </c:pt>
                <c:pt idx="2802">
                  <c:v>65.96763</c:v>
                </c:pt>
                <c:pt idx="2803">
                  <c:v>65.972009999999997</c:v>
                </c:pt>
                <c:pt idx="2804">
                  <c:v>65.95917</c:v>
                </c:pt>
                <c:pt idx="2805">
                  <c:v>65.987080000000006</c:v>
                </c:pt>
                <c:pt idx="2806">
                  <c:v>65.970280000000002</c:v>
                </c:pt>
                <c:pt idx="2807">
                  <c:v>65.978369999999998</c:v>
                </c:pt>
                <c:pt idx="2808">
                  <c:v>65.893380000000008</c:v>
                </c:pt>
                <c:pt idx="2809">
                  <c:v>65.958529999999996</c:v>
                </c:pt>
                <c:pt idx="2810">
                  <c:v>65.962190000000007</c:v>
                </c:pt>
                <c:pt idx="2811">
                  <c:v>65.978200000000001</c:v>
                </c:pt>
                <c:pt idx="2812">
                  <c:v>65.922330000000002</c:v>
                </c:pt>
                <c:pt idx="2813">
                  <c:v>65.940020000000004</c:v>
                </c:pt>
                <c:pt idx="2814">
                  <c:v>65.961610000000007</c:v>
                </c:pt>
                <c:pt idx="2815">
                  <c:v>65.975350000000006</c:v>
                </c:pt>
                <c:pt idx="2816">
                  <c:v>65.926079999999999</c:v>
                </c:pt>
                <c:pt idx="2817">
                  <c:v>66.003960000000006</c:v>
                </c:pt>
                <c:pt idx="2818">
                  <c:v>65.949110000000005</c:v>
                </c:pt>
                <c:pt idx="2819">
                  <c:v>65.949569999999994</c:v>
                </c:pt>
                <c:pt idx="2820">
                  <c:v>65.988429999999994</c:v>
                </c:pt>
                <c:pt idx="2821">
                  <c:v>65.931699999999992</c:v>
                </c:pt>
                <c:pt idx="2822">
                  <c:v>65.955179999999999</c:v>
                </c:pt>
                <c:pt idx="2823">
                  <c:v>65.953069999999997</c:v>
                </c:pt>
                <c:pt idx="2824">
                  <c:v>65.972279999999998</c:v>
                </c:pt>
                <c:pt idx="2825">
                  <c:v>65.915360000000007</c:v>
                </c:pt>
                <c:pt idx="2826">
                  <c:v>65.946899999999999</c:v>
                </c:pt>
                <c:pt idx="2827">
                  <c:v>65.976969999999994</c:v>
                </c:pt>
                <c:pt idx="2828">
                  <c:v>65.975580000000008</c:v>
                </c:pt>
                <c:pt idx="2829">
                  <c:v>65.960450000000009</c:v>
                </c:pt>
                <c:pt idx="2830">
                  <c:v>65.948670000000007</c:v>
                </c:pt>
                <c:pt idx="2831">
                  <c:v>65.961179999999999</c:v>
                </c:pt>
                <c:pt idx="2832">
                  <c:v>65.928899999999999</c:v>
                </c:pt>
                <c:pt idx="2833">
                  <c:v>65.954440000000005</c:v>
                </c:pt>
                <c:pt idx="2834">
                  <c:v>65.977779999999996</c:v>
                </c:pt>
                <c:pt idx="2835">
                  <c:v>65.938810000000004</c:v>
                </c:pt>
                <c:pt idx="2836">
                  <c:v>65.966200000000001</c:v>
                </c:pt>
                <c:pt idx="2837">
                  <c:v>65.985140000000001</c:v>
                </c:pt>
                <c:pt idx="2838">
                  <c:v>65.957520000000002</c:v>
                </c:pt>
                <c:pt idx="2839">
                  <c:v>65.967880000000008</c:v>
                </c:pt>
                <c:pt idx="2840">
                  <c:v>65.946699999999993</c:v>
                </c:pt>
                <c:pt idx="2841">
                  <c:v>65.953549999999993</c:v>
                </c:pt>
                <c:pt idx="2842">
                  <c:v>65.95872</c:v>
                </c:pt>
                <c:pt idx="2843">
                  <c:v>65.938540000000003</c:v>
                </c:pt>
                <c:pt idx="2844">
                  <c:v>65.942970000000003</c:v>
                </c:pt>
                <c:pt idx="2845">
                  <c:v>65.943329999999989</c:v>
                </c:pt>
                <c:pt idx="2846">
                  <c:v>65.966449999999995</c:v>
                </c:pt>
                <c:pt idx="2847">
                  <c:v>65.958179999999999</c:v>
                </c:pt>
                <c:pt idx="2848">
                  <c:v>65.944569999999999</c:v>
                </c:pt>
                <c:pt idx="2849">
                  <c:v>65.95241</c:v>
                </c:pt>
                <c:pt idx="2850">
                  <c:v>65.949919999999992</c:v>
                </c:pt>
                <c:pt idx="2851">
                  <c:v>65.917770000000004</c:v>
                </c:pt>
                <c:pt idx="2852">
                  <c:v>65.929040000000001</c:v>
                </c:pt>
                <c:pt idx="2853">
                  <c:v>65.949030000000008</c:v>
                </c:pt>
                <c:pt idx="2854">
                  <c:v>65.953910000000008</c:v>
                </c:pt>
                <c:pt idx="2855">
                  <c:v>65.994189999999989</c:v>
                </c:pt>
                <c:pt idx="2856">
                  <c:v>65.955910000000003</c:v>
                </c:pt>
                <c:pt idx="2857">
                  <c:v>65.935629999999989</c:v>
                </c:pt>
                <c:pt idx="2858">
                  <c:v>65.929829999999995</c:v>
                </c:pt>
                <c:pt idx="2859">
                  <c:v>66.009429999999995</c:v>
                </c:pt>
                <c:pt idx="2860">
                  <c:v>65.946860000000001</c:v>
                </c:pt>
                <c:pt idx="2861">
                  <c:v>65.964750000000009</c:v>
                </c:pt>
                <c:pt idx="2862">
                  <c:v>65.959900000000005</c:v>
                </c:pt>
                <c:pt idx="2863">
                  <c:v>65.926050000000004</c:v>
                </c:pt>
                <c:pt idx="2864">
                  <c:v>65.987319999999997</c:v>
                </c:pt>
                <c:pt idx="2865">
                  <c:v>65.99109</c:v>
                </c:pt>
                <c:pt idx="2866">
                  <c:v>65.947140000000005</c:v>
                </c:pt>
                <c:pt idx="2867">
                  <c:v>65.998519999999999</c:v>
                </c:pt>
                <c:pt idx="2868">
                  <c:v>66.021659999999997</c:v>
                </c:pt>
                <c:pt idx="2869">
                  <c:v>65.964709999999997</c:v>
                </c:pt>
                <c:pt idx="2870">
                  <c:v>65.996290000000002</c:v>
                </c:pt>
                <c:pt idx="2871">
                  <c:v>65.987359999999995</c:v>
                </c:pt>
                <c:pt idx="2872">
                  <c:v>65.978700000000003</c:v>
                </c:pt>
                <c:pt idx="2873">
                  <c:v>66.016500000000008</c:v>
                </c:pt>
                <c:pt idx="2874">
                  <c:v>66.028880000000001</c:v>
                </c:pt>
                <c:pt idx="2875">
                  <c:v>66.010139999999993</c:v>
                </c:pt>
                <c:pt idx="2876">
                  <c:v>66.029380000000003</c:v>
                </c:pt>
                <c:pt idx="2877">
                  <c:v>65.987409999999997</c:v>
                </c:pt>
                <c:pt idx="2878">
                  <c:v>66.018209999999996</c:v>
                </c:pt>
                <c:pt idx="2879">
                  <c:v>66.020949999999999</c:v>
                </c:pt>
                <c:pt idx="2880">
                  <c:v>66.023479999999992</c:v>
                </c:pt>
                <c:pt idx="2881">
                  <c:v>66.031589999999994</c:v>
                </c:pt>
                <c:pt idx="2882">
                  <c:v>66.013120000000001</c:v>
                </c:pt>
                <c:pt idx="2883">
                  <c:v>66.045370000000005</c:v>
                </c:pt>
                <c:pt idx="2884">
                  <c:v>66.047190000000001</c:v>
                </c:pt>
                <c:pt idx="2885">
                  <c:v>66.083840000000009</c:v>
                </c:pt>
                <c:pt idx="2886">
                  <c:v>66.033760000000001</c:v>
                </c:pt>
                <c:pt idx="2887">
                  <c:v>66.078280000000007</c:v>
                </c:pt>
                <c:pt idx="2888">
                  <c:v>66.072220000000002</c:v>
                </c:pt>
                <c:pt idx="2889">
                  <c:v>66.102220000000003</c:v>
                </c:pt>
                <c:pt idx="2890">
                  <c:v>66.05601999999999</c:v>
                </c:pt>
                <c:pt idx="2891">
                  <c:v>66.097740000000002</c:v>
                </c:pt>
                <c:pt idx="2892">
                  <c:v>66.078219999999988</c:v>
                </c:pt>
                <c:pt idx="2893">
                  <c:v>66.096699999999998</c:v>
                </c:pt>
                <c:pt idx="2894">
                  <c:v>66.109440000000006</c:v>
                </c:pt>
                <c:pt idx="2895">
                  <c:v>66.105369999999994</c:v>
                </c:pt>
                <c:pt idx="2896">
                  <c:v>66.106790000000004</c:v>
                </c:pt>
                <c:pt idx="2897">
                  <c:v>66.104320000000001</c:v>
                </c:pt>
                <c:pt idx="2898">
                  <c:v>66.073880000000003</c:v>
                </c:pt>
                <c:pt idx="2899">
                  <c:v>66.117990000000006</c:v>
                </c:pt>
                <c:pt idx="2900">
                  <c:v>66.132960000000011</c:v>
                </c:pt>
                <c:pt idx="2901">
                  <c:v>66.122200000000007</c:v>
                </c:pt>
                <c:pt idx="2902">
                  <c:v>66.118639999999999</c:v>
                </c:pt>
                <c:pt idx="2903">
                  <c:v>66.112030000000004</c:v>
                </c:pt>
                <c:pt idx="2904">
                  <c:v>66.104439999999997</c:v>
                </c:pt>
                <c:pt idx="2905">
                  <c:v>66.105599999999995</c:v>
                </c:pt>
                <c:pt idx="2906">
                  <c:v>66.150570000000002</c:v>
                </c:pt>
                <c:pt idx="2907">
                  <c:v>66.110709999999997</c:v>
                </c:pt>
                <c:pt idx="2908">
                  <c:v>66.140140000000002</c:v>
                </c:pt>
                <c:pt idx="2909">
                  <c:v>66.114740000000012</c:v>
                </c:pt>
                <c:pt idx="2910">
                  <c:v>66.155649999999994</c:v>
                </c:pt>
                <c:pt idx="2911">
                  <c:v>66.170950000000005</c:v>
                </c:pt>
                <c:pt idx="2912">
                  <c:v>66.145899999999997</c:v>
                </c:pt>
                <c:pt idx="2913">
                  <c:v>66.135599999999997</c:v>
                </c:pt>
                <c:pt idx="2914">
                  <c:v>66.168489999999991</c:v>
                </c:pt>
                <c:pt idx="2915">
                  <c:v>66.190529999999995</c:v>
                </c:pt>
                <c:pt idx="2916">
                  <c:v>66.170870000000008</c:v>
                </c:pt>
                <c:pt idx="2917">
                  <c:v>66.162660000000002</c:v>
                </c:pt>
                <c:pt idx="2918">
                  <c:v>66.14958</c:v>
                </c:pt>
                <c:pt idx="2919">
                  <c:v>66.146140000000003</c:v>
                </c:pt>
                <c:pt idx="2920">
                  <c:v>66.140349999999998</c:v>
                </c:pt>
                <c:pt idx="2921">
                  <c:v>66.139110000000002</c:v>
                </c:pt>
                <c:pt idx="2922">
                  <c:v>66.132760000000005</c:v>
                </c:pt>
                <c:pt idx="2923">
                  <c:v>66.121719999999996</c:v>
                </c:pt>
                <c:pt idx="2924">
                  <c:v>66.132979999999989</c:v>
                </c:pt>
                <c:pt idx="2925">
                  <c:v>66.142009999999999</c:v>
                </c:pt>
                <c:pt idx="2926">
                  <c:v>66.124939999999995</c:v>
                </c:pt>
                <c:pt idx="2927">
                  <c:v>66.098979999999997</c:v>
                </c:pt>
                <c:pt idx="2928">
                  <c:v>66.085830000000001</c:v>
                </c:pt>
                <c:pt idx="2929">
                  <c:v>66.126550000000009</c:v>
                </c:pt>
                <c:pt idx="2930">
                  <c:v>66.102289999999996</c:v>
                </c:pt>
                <c:pt idx="2931">
                  <c:v>66.10266</c:v>
                </c:pt>
                <c:pt idx="2932">
                  <c:v>66.148840000000007</c:v>
                </c:pt>
                <c:pt idx="2933">
                  <c:v>66.113810000000001</c:v>
                </c:pt>
                <c:pt idx="2934">
                  <c:v>66.099279999999993</c:v>
                </c:pt>
                <c:pt idx="2935">
                  <c:v>66.07808</c:v>
                </c:pt>
                <c:pt idx="2936">
                  <c:v>66.095740000000006</c:v>
                </c:pt>
                <c:pt idx="2937">
                  <c:v>66.043139999999994</c:v>
                </c:pt>
                <c:pt idx="2938">
                  <c:v>66.100409999999997</c:v>
                </c:pt>
                <c:pt idx="2939">
                  <c:v>66.099059999999994</c:v>
                </c:pt>
                <c:pt idx="2940">
                  <c:v>66.07923000000001</c:v>
                </c:pt>
                <c:pt idx="2941">
                  <c:v>66.098100000000002</c:v>
                </c:pt>
                <c:pt idx="2942">
                  <c:v>66.121310000000008</c:v>
                </c:pt>
                <c:pt idx="2943">
                  <c:v>66.094330000000014</c:v>
                </c:pt>
                <c:pt idx="2944">
                  <c:v>66.075860000000006</c:v>
                </c:pt>
                <c:pt idx="2945">
                  <c:v>66.101590000000002</c:v>
                </c:pt>
                <c:pt idx="2946">
                  <c:v>66.112389999999991</c:v>
                </c:pt>
                <c:pt idx="2947">
                  <c:v>66.109610000000004</c:v>
                </c:pt>
                <c:pt idx="2948">
                  <c:v>66.105800000000002</c:v>
                </c:pt>
                <c:pt idx="2949">
                  <c:v>66.116039999999998</c:v>
                </c:pt>
                <c:pt idx="2950">
                  <c:v>66.04240999999999</c:v>
                </c:pt>
                <c:pt idx="2951">
                  <c:v>66.068329999999989</c:v>
                </c:pt>
                <c:pt idx="2952">
                  <c:v>66.092159999999993</c:v>
                </c:pt>
                <c:pt idx="2953">
                  <c:v>66.120109999999997</c:v>
                </c:pt>
                <c:pt idx="2954">
                  <c:v>66.145499999999998</c:v>
                </c:pt>
                <c:pt idx="2955">
                  <c:v>66.10369</c:v>
                </c:pt>
                <c:pt idx="2956">
                  <c:v>66.126980000000003</c:v>
                </c:pt>
                <c:pt idx="2957">
                  <c:v>66.162520000000001</c:v>
                </c:pt>
                <c:pt idx="2958">
                  <c:v>66.071110000000004</c:v>
                </c:pt>
                <c:pt idx="2959">
                  <c:v>66.128799999999998</c:v>
                </c:pt>
                <c:pt idx="2960">
                  <c:v>66.111779999999996</c:v>
                </c:pt>
                <c:pt idx="2961">
                  <c:v>66.146849999999986</c:v>
                </c:pt>
                <c:pt idx="2962">
                  <c:v>66.116930000000011</c:v>
                </c:pt>
                <c:pt idx="2963">
                  <c:v>66.128540000000001</c:v>
                </c:pt>
                <c:pt idx="2964">
                  <c:v>66.1417</c:v>
                </c:pt>
                <c:pt idx="2965">
                  <c:v>66.088999999999999</c:v>
                </c:pt>
                <c:pt idx="2966">
                  <c:v>66.136510000000001</c:v>
                </c:pt>
                <c:pt idx="2967">
                  <c:v>66.122450000000001</c:v>
                </c:pt>
                <c:pt idx="2968">
                  <c:v>66.109799999999993</c:v>
                </c:pt>
                <c:pt idx="2969">
                  <c:v>66.115539999999996</c:v>
                </c:pt>
                <c:pt idx="2970">
                  <c:v>66.120639999999995</c:v>
                </c:pt>
                <c:pt idx="2971">
                  <c:v>66.134320000000002</c:v>
                </c:pt>
                <c:pt idx="2972">
                  <c:v>66.136790000000005</c:v>
                </c:pt>
                <c:pt idx="2973">
                  <c:v>66.082589999999996</c:v>
                </c:pt>
                <c:pt idx="2974">
                  <c:v>66.114879999999999</c:v>
                </c:pt>
                <c:pt idx="2975">
                  <c:v>66.10269000000001</c:v>
                </c:pt>
                <c:pt idx="2976">
                  <c:v>66.139870000000002</c:v>
                </c:pt>
                <c:pt idx="2977">
                  <c:v>66.111339999999998</c:v>
                </c:pt>
                <c:pt idx="2978">
                  <c:v>66.153680000000008</c:v>
                </c:pt>
                <c:pt idx="2979">
                  <c:v>66.11112</c:v>
                </c:pt>
                <c:pt idx="2980">
                  <c:v>66.079540000000009</c:v>
                </c:pt>
                <c:pt idx="2981">
                  <c:v>66.088880000000003</c:v>
                </c:pt>
                <c:pt idx="2982">
                  <c:v>66.122810000000001</c:v>
                </c:pt>
                <c:pt idx="2983">
                  <c:v>66.137249999999995</c:v>
                </c:pt>
                <c:pt idx="2984">
                  <c:v>66.195760000000007</c:v>
                </c:pt>
                <c:pt idx="2985">
                  <c:v>66.109610000000004</c:v>
                </c:pt>
                <c:pt idx="2986">
                  <c:v>66.12418000000001</c:v>
                </c:pt>
                <c:pt idx="2987">
                  <c:v>66.124349999999993</c:v>
                </c:pt>
                <c:pt idx="2988">
                  <c:v>66.140720000000002</c:v>
                </c:pt>
                <c:pt idx="2989">
                  <c:v>66.139130000000009</c:v>
                </c:pt>
                <c:pt idx="2990">
                  <c:v>66.141210000000001</c:v>
                </c:pt>
                <c:pt idx="2991">
                  <c:v>66.129359999999991</c:v>
                </c:pt>
                <c:pt idx="2992">
                  <c:v>66.101849999999999</c:v>
                </c:pt>
                <c:pt idx="2993">
                  <c:v>66.16855000000001</c:v>
                </c:pt>
                <c:pt idx="2994">
                  <c:v>66.118309999999994</c:v>
                </c:pt>
                <c:pt idx="2995">
                  <c:v>66.121970000000005</c:v>
                </c:pt>
                <c:pt idx="2996">
                  <c:v>66.137039999999999</c:v>
                </c:pt>
                <c:pt idx="2997">
                  <c:v>66.080600000000004</c:v>
                </c:pt>
                <c:pt idx="2998">
                  <c:v>66.130859999999998</c:v>
                </c:pt>
                <c:pt idx="2999">
                  <c:v>66.099980000000002</c:v>
                </c:pt>
                <c:pt idx="3000">
                  <c:v>66.125920000000008</c:v>
                </c:pt>
                <c:pt idx="3001">
                  <c:v>66.084540000000004</c:v>
                </c:pt>
                <c:pt idx="3002">
                  <c:v>66.09469</c:v>
                </c:pt>
                <c:pt idx="3003">
                  <c:v>66.0749</c:v>
                </c:pt>
                <c:pt idx="3004">
                  <c:v>66.104990000000001</c:v>
                </c:pt>
                <c:pt idx="3005">
                  <c:v>66.116759999999999</c:v>
                </c:pt>
                <c:pt idx="3006">
                  <c:v>66.132999999999996</c:v>
                </c:pt>
                <c:pt idx="3007">
                  <c:v>66.091430000000003</c:v>
                </c:pt>
                <c:pt idx="3008">
                  <c:v>66.112409999999997</c:v>
                </c:pt>
                <c:pt idx="3009">
                  <c:v>66.124449999999996</c:v>
                </c:pt>
                <c:pt idx="3010">
                  <c:v>66.107559999999992</c:v>
                </c:pt>
                <c:pt idx="3011">
                  <c:v>66.085120000000003</c:v>
                </c:pt>
                <c:pt idx="3012">
                  <c:v>66.071740000000005</c:v>
                </c:pt>
                <c:pt idx="3013">
                  <c:v>66.094669999999994</c:v>
                </c:pt>
                <c:pt idx="3014">
                  <c:v>66.077529999999996</c:v>
                </c:pt>
                <c:pt idx="3015">
                  <c:v>66.051109999999994</c:v>
                </c:pt>
                <c:pt idx="3016">
                  <c:v>66.043450000000007</c:v>
                </c:pt>
                <c:pt idx="3017">
                  <c:v>66.063230000000004</c:v>
                </c:pt>
                <c:pt idx="3018">
                  <c:v>66.045060000000007</c:v>
                </c:pt>
                <c:pt idx="3019">
                  <c:v>66.033670000000001</c:v>
                </c:pt>
                <c:pt idx="3020">
                  <c:v>66.025120000000001</c:v>
                </c:pt>
                <c:pt idx="3021">
                  <c:v>66.052849999999992</c:v>
                </c:pt>
                <c:pt idx="3022">
                  <c:v>66.056840000000008</c:v>
                </c:pt>
                <c:pt idx="3023">
                  <c:v>66.049060000000011</c:v>
                </c:pt>
                <c:pt idx="3024">
                  <c:v>66.017430000000004</c:v>
                </c:pt>
                <c:pt idx="3025">
                  <c:v>66.058099999999996</c:v>
                </c:pt>
                <c:pt idx="3026">
                  <c:v>66.083399999999997</c:v>
                </c:pt>
                <c:pt idx="3027">
                  <c:v>66.081580000000002</c:v>
                </c:pt>
                <c:pt idx="3028">
                  <c:v>66.120050000000006</c:v>
                </c:pt>
                <c:pt idx="3029">
                  <c:v>66.052499999999995</c:v>
                </c:pt>
                <c:pt idx="3030">
                  <c:v>66.097480000000004</c:v>
                </c:pt>
                <c:pt idx="3031">
                  <c:v>66.070300000000003</c:v>
                </c:pt>
                <c:pt idx="3032">
                  <c:v>66.036200000000008</c:v>
                </c:pt>
                <c:pt idx="3033">
                  <c:v>66.061099999999996</c:v>
                </c:pt>
                <c:pt idx="3034">
                  <c:v>66.063559999999995</c:v>
                </c:pt>
                <c:pt idx="3035">
                  <c:v>66.073560000000001</c:v>
                </c:pt>
                <c:pt idx="3036">
                  <c:v>66.051460000000006</c:v>
                </c:pt>
                <c:pt idx="3037">
                  <c:v>66.073650000000001</c:v>
                </c:pt>
                <c:pt idx="3038">
                  <c:v>66.060149999999993</c:v>
                </c:pt>
                <c:pt idx="3039">
                  <c:v>66.052599999999998</c:v>
                </c:pt>
                <c:pt idx="3040">
                  <c:v>66.100049999999996</c:v>
                </c:pt>
                <c:pt idx="3041">
                  <c:v>66.047529999999995</c:v>
                </c:pt>
                <c:pt idx="3042">
                  <c:v>66.07235</c:v>
                </c:pt>
                <c:pt idx="3043">
                  <c:v>66.106899999999996</c:v>
                </c:pt>
                <c:pt idx="3044">
                  <c:v>66.041370000000001</c:v>
                </c:pt>
                <c:pt idx="3045">
                  <c:v>66.043260000000004</c:v>
                </c:pt>
                <c:pt idx="3046">
                  <c:v>66.10441999999999</c:v>
                </c:pt>
                <c:pt idx="3047">
                  <c:v>66.095959999999991</c:v>
                </c:pt>
                <c:pt idx="3048">
                  <c:v>66.094200000000001</c:v>
                </c:pt>
                <c:pt idx="3049">
                  <c:v>66.087900000000005</c:v>
                </c:pt>
                <c:pt idx="3050">
                  <c:v>66.067639999999997</c:v>
                </c:pt>
                <c:pt idx="3051">
                  <c:v>66.071069999999992</c:v>
                </c:pt>
                <c:pt idx="3052">
                  <c:v>66.101430000000008</c:v>
                </c:pt>
                <c:pt idx="3053">
                  <c:v>66.062350000000009</c:v>
                </c:pt>
                <c:pt idx="3054">
                  <c:v>66.066339999999997</c:v>
                </c:pt>
                <c:pt idx="3055">
                  <c:v>66.084779999999995</c:v>
                </c:pt>
                <c:pt idx="3056">
                  <c:v>66.074309999999997</c:v>
                </c:pt>
                <c:pt idx="3057">
                  <c:v>66.069370000000006</c:v>
                </c:pt>
                <c:pt idx="3058">
                  <c:v>66.061920000000001</c:v>
                </c:pt>
                <c:pt idx="3059">
                  <c:v>66.080979999999997</c:v>
                </c:pt>
                <c:pt idx="3060">
                  <c:v>66.09263</c:v>
                </c:pt>
                <c:pt idx="3061">
                  <c:v>66.037040000000005</c:v>
                </c:pt>
                <c:pt idx="3062">
                  <c:v>66.066270000000003</c:v>
                </c:pt>
                <c:pt idx="3063">
                  <c:v>66.108680000000007</c:v>
                </c:pt>
                <c:pt idx="3064">
                  <c:v>66.096500000000006</c:v>
                </c:pt>
                <c:pt idx="3065">
                  <c:v>66.106759999999994</c:v>
                </c:pt>
                <c:pt idx="3066">
                  <c:v>66.065150000000003</c:v>
                </c:pt>
                <c:pt idx="3067">
                  <c:v>66.074119999999994</c:v>
                </c:pt>
                <c:pt idx="3068">
                  <c:v>66.062480000000008</c:v>
                </c:pt>
                <c:pt idx="3069">
                  <c:v>66.08923999999999</c:v>
                </c:pt>
                <c:pt idx="3070">
                  <c:v>66.053909999999988</c:v>
                </c:pt>
                <c:pt idx="3071">
                  <c:v>66.086349999999996</c:v>
                </c:pt>
                <c:pt idx="3072">
                  <c:v>66.090699999999998</c:v>
                </c:pt>
                <c:pt idx="3073">
                  <c:v>66.0869</c:v>
                </c:pt>
                <c:pt idx="3074">
                  <c:v>66.081459999999993</c:v>
                </c:pt>
                <c:pt idx="3075">
                  <c:v>66.060720000000003</c:v>
                </c:pt>
                <c:pt idx="3076">
                  <c:v>66.080209999999994</c:v>
                </c:pt>
                <c:pt idx="3077">
                  <c:v>66.088639999999998</c:v>
                </c:pt>
                <c:pt idx="3078">
                  <c:v>66.115589999999997</c:v>
                </c:pt>
                <c:pt idx="3079">
                  <c:v>66.114770000000007</c:v>
                </c:pt>
                <c:pt idx="3080">
                  <c:v>66.095420000000004</c:v>
                </c:pt>
                <c:pt idx="3081">
                  <c:v>66.081000000000003</c:v>
                </c:pt>
                <c:pt idx="3082">
                  <c:v>66.086359999999999</c:v>
                </c:pt>
                <c:pt idx="3083">
                  <c:v>66.115589999999997</c:v>
                </c:pt>
                <c:pt idx="3084">
                  <c:v>66.104709999999997</c:v>
                </c:pt>
                <c:pt idx="3085">
                  <c:v>66.06729</c:v>
                </c:pt>
                <c:pt idx="3086">
                  <c:v>66.072770000000006</c:v>
                </c:pt>
                <c:pt idx="3087">
                  <c:v>66.098640000000003</c:v>
                </c:pt>
                <c:pt idx="3088">
                  <c:v>66.028120000000001</c:v>
                </c:pt>
                <c:pt idx="3089">
                  <c:v>66.079499999999996</c:v>
                </c:pt>
                <c:pt idx="3090">
                  <c:v>66.087140000000005</c:v>
                </c:pt>
                <c:pt idx="3091">
                  <c:v>66.090220000000002</c:v>
                </c:pt>
                <c:pt idx="3092">
                  <c:v>66.105810000000005</c:v>
                </c:pt>
                <c:pt idx="3093">
                  <c:v>66.106920000000002</c:v>
                </c:pt>
                <c:pt idx="3094">
                  <c:v>66.07696</c:v>
                </c:pt>
                <c:pt idx="3095">
                  <c:v>66.117099999999994</c:v>
                </c:pt>
                <c:pt idx="3096">
                  <c:v>66.077529999999996</c:v>
                </c:pt>
                <c:pt idx="3097">
                  <c:v>66.055269999999993</c:v>
                </c:pt>
                <c:pt idx="3098">
                  <c:v>66.086749999999995</c:v>
                </c:pt>
                <c:pt idx="3099">
                  <c:v>66.07941000000001</c:v>
                </c:pt>
                <c:pt idx="3100">
                  <c:v>66.109579999999994</c:v>
                </c:pt>
                <c:pt idx="3101">
                  <c:v>66.088970000000003</c:v>
                </c:pt>
                <c:pt idx="3102">
                  <c:v>66.087770000000006</c:v>
                </c:pt>
                <c:pt idx="3103">
                  <c:v>66.100989999999996</c:v>
                </c:pt>
                <c:pt idx="3104">
                  <c:v>66.109080000000006</c:v>
                </c:pt>
                <c:pt idx="3105">
                  <c:v>66.076920000000001</c:v>
                </c:pt>
                <c:pt idx="3106">
                  <c:v>66.075670000000002</c:v>
                </c:pt>
                <c:pt idx="3107">
                  <c:v>66.035510000000002</c:v>
                </c:pt>
                <c:pt idx="3108">
                  <c:v>66.098569999999995</c:v>
                </c:pt>
                <c:pt idx="3109">
                  <c:v>66.08120000000001</c:v>
                </c:pt>
                <c:pt idx="3110">
                  <c:v>66.114750000000001</c:v>
                </c:pt>
                <c:pt idx="3111">
                  <c:v>66.103729999999999</c:v>
                </c:pt>
                <c:pt idx="3112">
                  <c:v>66.060479999999998</c:v>
                </c:pt>
                <c:pt idx="3113">
                  <c:v>66.124219999999994</c:v>
                </c:pt>
                <c:pt idx="3114">
                  <c:v>66.09863</c:v>
                </c:pt>
                <c:pt idx="3115">
                  <c:v>66.087249999999997</c:v>
                </c:pt>
                <c:pt idx="3116">
                  <c:v>66.095709999999997</c:v>
                </c:pt>
                <c:pt idx="3117">
                  <c:v>66.075960000000009</c:v>
                </c:pt>
                <c:pt idx="3118">
                  <c:v>66.108980000000003</c:v>
                </c:pt>
                <c:pt idx="3119">
                  <c:v>66.101519999999994</c:v>
                </c:pt>
                <c:pt idx="3120">
                  <c:v>66.087850000000003</c:v>
                </c:pt>
                <c:pt idx="3121">
                  <c:v>66.111149999999995</c:v>
                </c:pt>
                <c:pt idx="3122">
                  <c:v>66.073850000000007</c:v>
                </c:pt>
                <c:pt idx="3123">
                  <c:v>66.083829999999992</c:v>
                </c:pt>
                <c:pt idx="3124">
                  <c:v>66.127619999999993</c:v>
                </c:pt>
                <c:pt idx="3125">
                  <c:v>66.081299999999999</c:v>
                </c:pt>
                <c:pt idx="3126">
                  <c:v>66.11206</c:v>
                </c:pt>
                <c:pt idx="3127">
                  <c:v>66.134029999999996</c:v>
                </c:pt>
                <c:pt idx="3128">
                  <c:v>66.0501</c:v>
                </c:pt>
                <c:pt idx="3129">
                  <c:v>66.095590000000001</c:v>
                </c:pt>
                <c:pt idx="3130">
                  <c:v>66.098979999999997</c:v>
                </c:pt>
                <c:pt idx="3131">
                  <c:v>66.098519999999994</c:v>
                </c:pt>
                <c:pt idx="3132">
                  <c:v>66.056979999999996</c:v>
                </c:pt>
                <c:pt idx="3133">
                  <c:v>66.096170000000001</c:v>
                </c:pt>
                <c:pt idx="3134">
                  <c:v>66.10472</c:v>
                </c:pt>
                <c:pt idx="3135">
                  <c:v>66.083749999999995</c:v>
                </c:pt>
                <c:pt idx="3136">
                  <c:v>66.093760000000003</c:v>
                </c:pt>
                <c:pt idx="3137">
                  <c:v>66.091920000000002</c:v>
                </c:pt>
                <c:pt idx="3138">
                  <c:v>66.07199</c:v>
                </c:pt>
                <c:pt idx="3139">
                  <c:v>66.067030000000003</c:v>
                </c:pt>
                <c:pt idx="3140">
                  <c:v>66.071610000000007</c:v>
                </c:pt>
                <c:pt idx="3141">
                  <c:v>66.073309999999992</c:v>
                </c:pt>
                <c:pt idx="3142">
                  <c:v>66.112069999999989</c:v>
                </c:pt>
                <c:pt idx="3143">
                  <c:v>66.137119999999996</c:v>
                </c:pt>
                <c:pt idx="3144">
                  <c:v>66.100830000000002</c:v>
                </c:pt>
                <c:pt idx="3145">
                  <c:v>66.07889999999999</c:v>
                </c:pt>
                <c:pt idx="3146">
                  <c:v>66.109909999999999</c:v>
                </c:pt>
                <c:pt idx="3147">
                  <c:v>66.115869999999987</c:v>
                </c:pt>
                <c:pt idx="3148">
                  <c:v>66.133949999999999</c:v>
                </c:pt>
                <c:pt idx="3149">
                  <c:v>66.131819999999991</c:v>
                </c:pt>
                <c:pt idx="3150">
                  <c:v>66.080680000000001</c:v>
                </c:pt>
                <c:pt idx="3151">
                  <c:v>66.127580000000009</c:v>
                </c:pt>
                <c:pt idx="3152">
                  <c:v>66.121949999999998</c:v>
                </c:pt>
                <c:pt idx="3153">
                  <c:v>66.106750000000005</c:v>
                </c:pt>
                <c:pt idx="3154">
                  <c:v>66.104600000000005</c:v>
                </c:pt>
                <c:pt idx="3155">
                  <c:v>66.090069999999997</c:v>
                </c:pt>
                <c:pt idx="3156">
                  <c:v>66.127650000000003</c:v>
                </c:pt>
                <c:pt idx="3157">
                  <c:v>66.117679999999993</c:v>
                </c:pt>
                <c:pt idx="3158">
                  <c:v>66.107789999999994</c:v>
                </c:pt>
                <c:pt idx="3159">
                  <c:v>66.116219999999998</c:v>
                </c:pt>
                <c:pt idx="3160">
                  <c:v>66.095520000000008</c:v>
                </c:pt>
                <c:pt idx="3161">
                  <c:v>66.077640000000002</c:v>
                </c:pt>
                <c:pt idx="3162">
                  <c:v>66.158460000000005</c:v>
                </c:pt>
                <c:pt idx="3163">
                  <c:v>66.108519999999999</c:v>
                </c:pt>
                <c:pt idx="3164">
                  <c:v>66.100980000000007</c:v>
                </c:pt>
                <c:pt idx="3165">
                  <c:v>66.099320000000006</c:v>
                </c:pt>
                <c:pt idx="3166">
                  <c:v>66.129779999999997</c:v>
                </c:pt>
                <c:pt idx="3167">
                  <c:v>66.139610000000005</c:v>
                </c:pt>
                <c:pt idx="3168">
                  <c:v>66.12321</c:v>
                </c:pt>
                <c:pt idx="3169">
                  <c:v>66.126279999999994</c:v>
                </c:pt>
                <c:pt idx="3170">
                  <c:v>66.134659999999997</c:v>
                </c:pt>
                <c:pt idx="3171">
                  <c:v>66.104089999999999</c:v>
                </c:pt>
                <c:pt idx="3172">
                  <c:v>66.147040000000004</c:v>
                </c:pt>
                <c:pt idx="3173">
                  <c:v>66.123630000000006</c:v>
                </c:pt>
                <c:pt idx="3174">
                  <c:v>66.157809999999998</c:v>
                </c:pt>
                <c:pt idx="3175">
                  <c:v>66.110150000000004</c:v>
                </c:pt>
                <c:pt idx="3176">
                  <c:v>66.150230000000008</c:v>
                </c:pt>
                <c:pt idx="3177">
                  <c:v>66.139539999999997</c:v>
                </c:pt>
                <c:pt idx="3178">
                  <c:v>66.115220000000008</c:v>
                </c:pt>
                <c:pt idx="3179">
                  <c:v>66.118750000000006</c:v>
                </c:pt>
                <c:pt idx="3180">
                  <c:v>66.114570000000001</c:v>
                </c:pt>
                <c:pt idx="3181">
                  <c:v>66.075720000000004</c:v>
                </c:pt>
                <c:pt idx="3182">
                  <c:v>66.180930000000004</c:v>
                </c:pt>
                <c:pt idx="3183">
                  <c:v>66.114890000000003</c:v>
                </c:pt>
                <c:pt idx="3184">
                  <c:v>66.103539999999995</c:v>
                </c:pt>
                <c:pt idx="3185">
                  <c:v>66.121799999999993</c:v>
                </c:pt>
                <c:pt idx="3186">
                  <c:v>66.110440000000011</c:v>
                </c:pt>
                <c:pt idx="3187">
                  <c:v>66.113169999999997</c:v>
                </c:pt>
                <c:pt idx="3188">
                  <c:v>66.150840000000002</c:v>
                </c:pt>
                <c:pt idx="3189">
                  <c:v>66.131430000000009</c:v>
                </c:pt>
                <c:pt idx="3190">
                  <c:v>66.106390000000005</c:v>
                </c:pt>
                <c:pt idx="3191">
                  <c:v>66.094520000000003</c:v>
                </c:pt>
                <c:pt idx="3192">
                  <c:v>66.134739999999994</c:v>
                </c:pt>
                <c:pt idx="3193">
                  <c:v>66.117049999999992</c:v>
                </c:pt>
                <c:pt idx="3194">
                  <c:v>66.121499999999997</c:v>
                </c:pt>
                <c:pt idx="3195">
                  <c:v>66.066719999999989</c:v>
                </c:pt>
                <c:pt idx="3196">
                  <c:v>66.171109999999999</c:v>
                </c:pt>
                <c:pt idx="3197">
                  <c:v>66.126930000000002</c:v>
                </c:pt>
                <c:pt idx="3198">
                  <c:v>66.112920000000003</c:v>
                </c:pt>
                <c:pt idx="3199">
                  <c:v>66.108739999999997</c:v>
                </c:pt>
                <c:pt idx="3200">
                  <c:v>66.128230000000002</c:v>
                </c:pt>
                <c:pt idx="3201">
                  <c:v>66.116680000000002</c:v>
                </c:pt>
                <c:pt idx="3202">
                  <c:v>66.119510000000005</c:v>
                </c:pt>
                <c:pt idx="3203">
                  <c:v>66.067009999999996</c:v>
                </c:pt>
                <c:pt idx="3204">
                  <c:v>66.122309999999999</c:v>
                </c:pt>
                <c:pt idx="3205">
                  <c:v>66.127660000000006</c:v>
                </c:pt>
                <c:pt idx="3206">
                  <c:v>66.130300000000005</c:v>
                </c:pt>
                <c:pt idx="3207">
                  <c:v>66.119120000000009</c:v>
                </c:pt>
                <c:pt idx="3208">
                  <c:v>66.127009999999999</c:v>
                </c:pt>
                <c:pt idx="3209">
                  <c:v>66.12321</c:v>
                </c:pt>
                <c:pt idx="3210">
                  <c:v>66.158030000000011</c:v>
                </c:pt>
                <c:pt idx="3211">
                  <c:v>66.140410000000003</c:v>
                </c:pt>
                <c:pt idx="3212">
                  <c:v>66.139840000000007</c:v>
                </c:pt>
                <c:pt idx="3213">
                  <c:v>66.129370000000009</c:v>
                </c:pt>
                <c:pt idx="3214">
                  <c:v>66.135360000000006</c:v>
                </c:pt>
                <c:pt idx="3215">
                  <c:v>66.134860000000003</c:v>
                </c:pt>
                <c:pt idx="3216">
                  <c:v>66.124890000000008</c:v>
                </c:pt>
                <c:pt idx="3217">
                  <c:v>66.158860000000004</c:v>
                </c:pt>
                <c:pt idx="3218">
                  <c:v>66.178940000000011</c:v>
                </c:pt>
                <c:pt idx="3219">
                  <c:v>66.165360000000007</c:v>
                </c:pt>
                <c:pt idx="3220">
                  <c:v>66.151710000000008</c:v>
                </c:pt>
                <c:pt idx="3221">
                  <c:v>66.123379999999997</c:v>
                </c:pt>
                <c:pt idx="3222">
                  <c:v>66.10942</c:v>
                </c:pt>
                <c:pt idx="3223">
                  <c:v>66.140610000000009</c:v>
                </c:pt>
                <c:pt idx="3224">
                  <c:v>66.119170000000011</c:v>
                </c:pt>
                <c:pt idx="3225">
                  <c:v>66.13918000000001</c:v>
                </c:pt>
                <c:pt idx="3226">
                  <c:v>66.10166000000001</c:v>
                </c:pt>
                <c:pt idx="3227">
                  <c:v>66.119929999999997</c:v>
                </c:pt>
                <c:pt idx="3228">
                  <c:v>66.136229999999998</c:v>
                </c:pt>
                <c:pt idx="3229">
                  <c:v>66.158460000000005</c:v>
                </c:pt>
                <c:pt idx="3230">
                  <c:v>66.136120000000005</c:v>
                </c:pt>
                <c:pt idx="3231">
                  <c:v>66.122050000000002</c:v>
                </c:pt>
                <c:pt idx="3232">
                  <c:v>66.131230000000002</c:v>
                </c:pt>
                <c:pt idx="3233">
                  <c:v>66.103989999999996</c:v>
                </c:pt>
                <c:pt idx="3234">
                  <c:v>66.151690000000002</c:v>
                </c:pt>
                <c:pt idx="3235">
                  <c:v>66.191980000000001</c:v>
                </c:pt>
                <c:pt idx="3236">
                  <c:v>66.152680000000004</c:v>
                </c:pt>
                <c:pt idx="3237">
                  <c:v>66.156080000000003</c:v>
                </c:pt>
                <c:pt idx="3238">
                  <c:v>66.141140000000007</c:v>
                </c:pt>
                <c:pt idx="3239">
                  <c:v>66.118049999999997</c:v>
                </c:pt>
                <c:pt idx="3240">
                  <c:v>66.131649999999993</c:v>
                </c:pt>
                <c:pt idx="3241">
                  <c:v>66.115650000000002</c:v>
                </c:pt>
                <c:pt idx="3242">
                  <c:v>66.08014</c:v>
                </c:pt>
                <c:pt idx="3243">
                  <c:v>66.14846</c:v>
                </c:pt>
                <c:pt idx="3244">
                  <c:v>66.124279999999999</c:v>
                </c:pt>
                <c:pt idx="3245">
                  <c:v>66.144170000000003</c:v>
                </c:pt>
                <c:pt idx="3246">
                  <c:v>66.143230000000003</c:v>
                </c:pt>
                <c:pt idx="3247">
                  <c:v>66.13412000000001</c:v>
                </c:pt>
                <c:pt idx="3248">
                  <c:v>66.14894000000001</c:v>
                </c:pt>
                <c:pt idx="3249">
                  <c:v>66.127279999999999</c:v>
                </c:pt>
                <c:pt idx="3250">
                  <c:v>66.11039000000001</c:v>
                </c:pt>
                <c:pt idx="3251">
                  <c:v>66.15934</c:v>
                </c:pt>
                <c:pt idx="3252">
                  <c:v>66.133970000000005</c:v>
                </c:pt>
                <c:pt idx="3253">
                  <c:v>66.124600000000001</c:v>
                </c:pt>
                <c:pt idx="3254">
                  <c:v>66.121809999999996</c:v>
                </c:pt>
                <c:pt idx="3255">
                  <c:v>66.142989999999998</c:v>
                </c:pt>
                <c:pt idx="3256">
                  <c:v>66.133929999999992</c:v>
                </c:pt>
                <c:pt idx="3257">
                  <c:v>66.125320000000002</c:v>
                </c:pt>
                <c:pt idx="3258">
                  <c:v>66.18535</c:v>
                </c:pt>
                <c:pt idx="3259">
                  <c:v>66.146029999999996</c:v>
                </c:pt>
                <c:pt idx="3260">
                  <c:v>66.141570000000002</c:v>
                </c:pt>
                <c:pt idx="3261">
                  <c:v>66.12518</c:v>
                </c:pt>
                <c:pt idx="3262">
                  <c:v>66.140610000000009</c:v>
                </c:pt>
                <c:pt idx="3263">
                  <c:v>66.155900000000003</c:v>
                </c:pt>
                <c:pt idx="3264">
                  <c:v>66.148690000000002</c:v>
                </c:pt>
                <c:pt idx="3265">
                  <c:v>66.146889999999999</c:v>
                </c:pt>
                <c:pt idx="3266">
                  <c:v>66.173480000000012</c:v>
                </c:pt>
                <c:pt idx="3267">
                  <c:v>66.109080000000006</c:v>
                </c:pt>
                <c:pt idx="3268">
                  <c:v>66.150919999999999</c:v>
                </c:pt>
                <c:pt idx="3269">
                  <c:v>66.16413</c:v>
                </c:pt>
                <c:pt idx="3270">
                  <c:v>66.16740999999999</c:v>
                </c:pt>
                <c:pt idx="3271">
                  <c:v>66.178249999999991</c:v>
                </c:pt>
                <c:pt idx="3272">
                  <c:v>66.170149999999992</c:v>
                </c:pt>
                <c:pt idx="3273">
                  <c:v>66.134200000000007</c:v>
                </c:pt>
                <c:pt idx="3274">
                  <c:v>66.132419999999996</c:v>
                </c:pt>
                <c:pt idx="3275">
                  <c:v>66.126109999999997</c:v>
                </c:pt>
                <c:pt idx="3276">
                  <c:v>66.159629999999993</c:v>
                </c:pt>
                <c:pt idx="3277">
                  <c:v>66.180430000000001</c:v>
                </c:pt>
                <c:pt idx="3278">
                  <c:v>66.145359999999997</c:v>
                </c:pt>
                <c:pt idx="3279">
                  <c:v>66.152270000000001</c:v>
                </c:pt>
                <c:pt idx="3280">
                  <c:v>66.123230000000007</c:v>
                </c:pt>
                <c:pt idx="3281">
                  <c:v>66.148229999999998</c:v>
                </c:pt>
                <c:pt idx="3282">
                  <c:v>66.155950000000004</c:v>
                </c:pt>
                <c:pt idx="3283">
                  <c:v>66.140649999999994</c:v>
                </c:pt>
                <c:pt idx="3284">
                  <c:v>66.18571</c:v>
                </c:pt>
                <c:pt idx="3285">
                  <c:v>66.14636999999999</c:v>
                </c:pt>
                <c:pt idx="3286">
                  <c:v>66.158360000000002</c:v>
                </c:pt>
                <c:pt idx="3287">
                  <c:v>66.161719999999988</c:v>
                </c:pt>
                <c:pt idx="3288">
                  <c:v>66.167100000000005</c:v>
                </c:pt>
                <c:pt idx="3289">
                  <c:v>66.13694000000001</c:v>
                </c:pt>
                <c:pt idx="3290">
                  <c:v>66.147410000000008</c:v>
                </c:pt>
                <c:pt idx="3291">
                  <c:v>66.123310000000004</c:v>
                </c:pt>
                <c:pt idx="3292">
                  <c:v>66.123750000000001</c:v>
                </c:pt>
                <c:pt idx="3293">
                  <c:v>66.127110000000002</c:v>
                </c:pt>
                <c:pt idx="3294">
                  <c:v>66.158289999999994</c:v>
                </c:pt>
                <c:pt idx="3295">
                  <c:v>66.193249999999992</c:v>
                </c:pt>
                <c:pt idx="3296">
                  <c:v>66.148079999999993</c:v>
                </c:pt>
                <c:pt idx="3297">
                  <c:v>66.150860000000009</c:v>
                </c:pt>
                <c:pt idx="3298">
                  <c:v>66.139600000000002</c:v>
                </c:pt>
                <c:pt idx="3299">
                  <c:v>66.166319999999999</c:v>
                </c:pt>
                <c:pt idx="3300">
                  <c:v>66.176650000000009</c:v>
                </c:pt>
                <c:pt idx="3301">
                  <c:v>66.151070000000004</c:v>
                </c:pt>
                <c:pt idx="3302">
                  <c:v>66.162289999999999</c:v>
                </c:pt>
                <c:pt idx="3303">
                  <c:v>66.163160000000005</c:v>
                </c:pt>
                <c:pt idx="3304">
                  <c:v>66.144360000000006</c:v>
                </c:pt>
                <c:pt idx="3305">
                  <c:v>66.164829999999995</c:v>
                </c:pt>
                <c:pt idx="3306">
                  <c:v>66.137270000000001</c:v>
                </c:pt>
                <c:pt idx="3307">
                  <c:v>66.149169999999998</c:v>
                </c:pt>
                <c:pt idx="3308">
                  <c:v>66.122440000000012</c:v>
                </c:pt>
                <c:pt idx="3309">
                  <c:v>66.180400000000006</c:v>
                </c:pt>
                <c:pt idx="3310">
                  <c:v>66.125559999999993</c:v>
                </c:pt>
                <c:pt idx="3311">
                  <c:v>66.189970000000002</c:v>
                </c:pt>
                <c:pt idx="3312">
                  <c:v>66.126190000000008</c:v>
                </c:pt>
                <c:pt idx="3313">
                  <c:v>66.154340000000005</c:v>
                </c:pt>
                <c:pt idx="3314">
                  <c:v>66.19762999999999</c:v>
                </c:pt>
                <c:pt idx="3315">
                  <c:v>66.150369999999995</c:v>
                </c:pt>
                <c:pt idx="3316">
                  <c:v>66.140370000000004</c:v>
                </c:pt>
                <c:pt idx="3317">
                  <c:v>66.185099999999991</c:v>
                </c:pt>
                <c:pt idx="3318">
                  <c:v>66.137879999999996</c:v>
                </c:pt>
                <c:pt idx="3319">
                  <c:v>66.216549999999998</c:v>
                </c:pt>
                <c:pt idx="3320">
                  <c:v>66.200280000000006</c:v>
                </c:pt>
                <c:pt idx="3321">
                  <c:v>66.186880000000002</c:v>
                </c:pt>
                <c:pt idx="3322">
                  <c:v>66.142020000000002</c:v>
                </c:pt>
                <c:pt idx="3323">
                  <c:v>66.152140000000003</c:v>
                </c:pt>
                <c:pt idx="3324">
                  <c:v>66.157380000000003</c:v>
                </c:pt>
                <c:pt idx="3325">
                  <c:v>66.165580000000006</c:v>
                </c:pt>
                <c:pt idx="3326">
                  <c:v>66.180630000000008</c:v>
                </c:pt>
                <c:pt idx="3327">
                  <c:v>66.218469999999996</c:v>
                </c:pt>
                <c:pt idx="3328">
                  <c:v>66.185339999999997</c:v>
                </c:pt>
                <c:pt idx="3329">
                  <c:v>66.173919999999995</c:v>
                </c:pt>
                <c:pt idx="3330">
                  <c:v>66.136369999999999</c:v>
                </c:pt>
                <c:pt idx="3331">
                  <c:v>66.150580000000005</c:v>
                </c:pt>
                <c:pt idx="3332">
                  <c:v>66.147999999999996</c:v>
                </c:pt>
                <c:pt idx="3333">
                  <c:v>66.160380000000004</c:v>
                </c:pt>
                <c:pt idx="3334">
                  <c:v>66.196669999999997</c:v>
                </c:pt>
                <c:pt idx="3335">
                  <c:v>66.157259999999994</c:v>
                </c:pt>
                <c:pt idx="3336">
                  <c:v>66.156670000000005</c:v>
                </c:pt>
                <c:pt idx="3337">
                  <c:v>66.227159999999998</c:v>
                </c:pt>
                <c:pt idx="3338">
                  <c:v>66.188880000000012</c:v>
                </c:pt>
                <c:pt idx="3339">
                  <c:v>66.166240000000002</c:v>
                </c:pt>
                <c:pt idx="3340">
                  <c:v>66.185209999999998</c:v>
                </c:pt>
                <c:pt idx="3341">
                  <c:v>66.17492</c:v>
                </c:pt>
                <c:pt idx="3342">
                  <c:v>66.182090000000002</c:v>
                </c:pt>
                <c:pt idx="3343">
                  <c:v>66.183980000000005</c:v>
                </c:pt>
                <c:pt idx="3344">
                  <c:v>66.168400000000005</c:v>
                </c:pt>
                <c:pt idx="3345">
                  <c:v>66.161900000000003</c:v>
                </c:pt>
                <c:pt idx="3346">
                  <c:v>66.126170000000002</c:v>
                </c:pt>
                <c:pt idx="3347">
                  <c:v>66.137129999999999</c:v>
                </c:pt>
                <c:pt idx="3348">
                  <c:v>66.184870000000004</c:v>
                </c:pt>
                <c:pt idx="3349">
                  <c:v>66.162239999999997</c:v>
                </c:pt>
                <c:pt idx="3350">
                  <c:v>66.175240000000002</c:v>
                </c:pt>
                <c:pt idx="3351">
                  <c:v>66.139020000000002</c:v>
                </c:pt>
                <c:pt idx="3352">
                  <c:v>66.169119999999992</c:v>
                </c:pt>
                <c:pt idx="3353">
                  <c:v>66.154790000000006</c:v>
                </c:pt>
                <c:pt idx="3354">
                  <c:v>66.16498</c:v>
                </c:pt>
                <c:pt idx="3355">
                  <c:v>66.190849999999998</c:v>
                </c:pt>
                <c:pt idx="3356">
                  <c:v>66.192619999999991</c:v>
                </c:pt>
                <c:pt idx="3357">
                  <c:v>66.120639999999995</c:v>
                </c:pt>
                <c:pt idx="3358">
                  <c:v>66.183939999999993</c:v>
                </c:pt>
                <c:pt idx="3359">
                  <c:v>66.166679999999999</c:v>
                </c:pt>
                <c:pt idx="3360">
                  <c:v>66.210409999999996</c:v>
                </c:pt>
                <c:pt idx="3361">
                  <c:v>66.172600000000003</c:v>
                </c:pt>
                <c:pt idx="3362">
                  <c:v>66.16825</c:v>
                </c:pt>
                <c:pt idx="3363">
                  <c:v>66.167320000000004</c:v>
                </c:pt>
                <c:pt idx="3364">
                  <c:v>66.176540000000003</c:v>
                </c:pt>
                <c:pt idx="3365">
                  <c:v>66.174079999999989</c:v>
                </c:pt>
                <c:pt idx="3366">
                  <c:v>66.113389999999995</c:v>
                </c:pt>
                <c:pt idx="3367">
                  <c:v>66.180340000000001</c:v>
                </c:pt>
                <c:pt idx="3368">
                  <c:v>66.147670000000005</c:v>
                </c:pt>
                <c:pt idx="3369">
                  <c:v>66.169619999999995</c:v>
                </c:pt>
                <c:pt idx="3370">
                  <c:v>66.170190000000005</c:v>
                </c:pt>
                <c:pt idx="3371">
                  <c:v>66.151979999999995</c:v>
                </c:pt>
                <c:pt idx="3372">
                  <c:v>66.154110000000003</c:v>
                </c:pt>
                <c:pt idx="3373">
                  <c:v>66.165500000000009</c:v>
                </c:pt>
                <c:pt idx="3374">
                  <c:v>66.176189999999991</c:v>
                </c:pt>
                <c:pt idx="3375">
                  <c:v>66.148429999999991</c:v>
                </c:pt>
                <c:pt idx="3376">
                  <c:v>66.158299999999997</c:v>
                </c:pt>
                <c:pt idx="3377">
                  <c:v>66.195139999999995</c:v>
                </c:pt>
                <c:pt idx="3378">
                  <c:v>66.157489999999996</c:v>
                </c:pt>
                <c:pt idx="3379">
                  <c:v>66.2012</c:v>
                </c:pt>
                <c:pt idx="3380">
                  <c:v>66.172170000000008</c:v>
                </c:pt>
                <c:pt idx="3381">
                  <c:v>66.160839999999993</c:v>
                </c:pt>
                <c:pt idx="3382">
                  <c:v>66.184919999999991</c:v>
                </c:pt>
                <c:pt idx="3383">
                  <c:v>66.154980000000009</c:v>
                </c:pt>
                <c:pt idx="3384">
                  <c:v>66.170049999999989</c:v>
                </c:pt>
                <c:pt idx="3385">
                  <c:v>66.200119999999998</c:v>
                </c:pt>
                <c:pt idx="3386">
                  <c:v>66.203580000000002</c:v>
                </c:pt>
              </c:numCache>
            </c:numRef>
          </c:yVal>
          <c:smooth val="1"/>
          <c:extLst>
            <c:ext xmlns:c16="http://schemas.microsoft.com/office/drawing/2014/chart" uri="{C3380CC4-5D6E-409C-BE32-E72D297353CC}">
              <c16:uniqueId val="{00000000-A40D-4AF4-98BC-7A2427375BE7}"/>
            </c:ext>
          </c:extLst>
        </c:ser>
        <c:ser>
          <c:idx val="0"/>
          <c:order val="1"/>
          <c:tx>
            <c:strRef>
              <c:f>'Derivatve &amp; rolling ave 100 KHz'!$H$5</c:f>
              <c:strCache>
                <c:ptCount val="1"/>
                <c:pt idx="0">
                  <c:v>Rolling average</c:v>
                </c:pt>
              </c:strCache>
            </c:strRef>
          </c:tx>
          <c:spPr>
            <a:ln w="28575">
              <a:solidFill>
                <a:sysClr val="windowText" lastClr="000000">
                  <a:lumMod val="95000"/>
                  <a:lumOff val="5000"/>
                </a:sysClr>
              </a:solidFill>
              <a:prstDash val="sysDot"/>
            </a:ln>
          </c:spPr>
          <c:marker>
            <c:symbol val="none"/>
          </c:marker>
          <c:xVal>
            <c:numRef>
              <c:f>'Derivatve &amp; rolling ave 100 KHz'!$F$6:$F$4000</c:f>
              <c:numCache>
                <c:formatCode>0.00</c:formatCode>
                <c:ptCount val="3995"/>
                <c:pt idx="0">
                  <c:v>39.997999999999998</c:v>
                </c:pt>
                <c:pt idx="1">
                  <c:v>40.032000000000004</c:v>
                </c:pt>
                <c:pt idx="2">
                  <c:v>40.064999999999998</c:v>
                </c:pt>
                <c:pt idx="3">
                  <c:v>40.097999999999999</c:v>
                </c:pt>
                <c:pt idx="4">
                  <c:v>40.131999999999998</c:v>
                </c:pt>
                <c:pt idx="5">
                  <c:v>40.164999999999999</c:v>
                </c:pt>
                <c:pt idx="6">
                  <c:v>40.198</c:v>
                </c:pt>
                <c:pt idx="7">
                  <c:v>40.231999999999999</c:v>
                </c:pt>
                <c:pt idx="8">
                  <c:v>40.265000000000001</c:v>
                </c:pt>
                <c:pt idx="9">
                  <c:v>40.298999999999999</c:v>
                </c:pt>
                <c:pt idx="10">
                  <c:v>40.332000000000001</c:v>
                </c:pt>
                <c:pt idx="11">
                  <c:v>40.365000000000002</c:v>
                </c:pt>
                <c:pt idx="12">
                  <c:v>40.399000000000001</c:v>
                </c:pt>
                <c:pt idx="13">
                  <c:v>40.432000000000002</c:v>
                </c:pt>
                <c:pt idx="14">
                  <c:v>40.465000000000003</c:v>
                </c:pt>
                <c:pt idx="15">
                  <c:v>40.497999999999998</c:v>
                </c:pt>
                <c:pt idx="16">
                  <c:v>40.532000000000004</c:v>
                </c:pt>
                <c:pt idx="17">
                  <c:v>40.564999999999998</c:v>
                </c:pt>
                <c:pt idx="18">
                  <c:v>40.597999999999999</c:v>
                </c:pt>
                <c:pt idx="19">
                  <c:v>40.631999999999998</c:v>
                </c:pt>
                <c:pt idx="20">
                  <c:v>40.664999999999999</c:v>
                </c:pt>
                <c:pt idx="21">
                  <c:v>40.698</c:v>
                </c:pt>
                <c:pt idx="22">
                  <c:v>40.731999999999999</c:v>
                </c:pt>
                <c:pt idx="23">
                  <c:v>40.765000000000001</c:v>
                </c:pt>
                <c:pt idx="24">
                  <c:v>40.798999999999999</c:v>
                </c:pt>
                <c:pt idx="25">
                  <c:v>40.832000000000001</c:v>
                </c:pt>
                <c:pt idx="26">
                  <c:v>40.865000000000002</c:v>
                </c:pt>
                <c:pt idx="27">
                  <c:v>40.899000000000001</c:v>
                </c:pt>
                <c:pt idx="28">
                  <c:v>40.932000000000002</c:v>
                </c:pt>
                <c:pt idx="29">
                  <c:v>40.965000000000003</c:v>
                </c:pt>
                <c:pt idx="30">
                  <c:v>40.997999999999998</c:v>
                </c:pt>
                <c:pt idx="31">
                  <c:v>41.032000000000004</c:v>
                </c:pt>
                <c:pt idx="32">
                  <c:v>41.064999999999998</c:v>
                </c:pt>
                <c:pt idx="33">
                  <c:v>41.097999999999999</c:v>
                </c:pt>
                <c:pt idx="34">
                  <c:v>41.131999999999998</c:v>
                </c:pt>
                <c:pt idx="35">
                  <c:v>41.164999999999999</c:v>
                </c:pt>
                <c:pt idx="36">
                  <c:v>41.198</c:v>
                </c:pt>
                <c:pt idx="37">
                  <c:v>41.231999999999999</c:v>
                </c:pt>
                <c:pt idx="38">
                  <c:v>41.265000000000001</c:v>
                </c:pt>
                <c:pt idx="39">
                  <c:v>41.298999999999999</c:v>
                </c:pt>
                <c:pt idx="40">
                  <c:v>41.332000000000001</c:v>
                </c:pt>
                <c:pt idx="41">
                  <c:v>41.365000000000002</c:v>
                </c:pt>
                <c:pt idx="42">
                  <c:v>41.398000000000003</c:v>
                </c:pt>
                <c:pt idx="43">
                  <c:v>41.432000000000002</c:v>
                </c:pt>
                <c:pt idx="44">
                  <c:v>41.465000000000003</c:v>
                </c:pt>
                <c:pt idx="45">
                  <c:v>41.499000000000002</c:v>
                </c:pt>
                <c:pt idx="46">
                  <c:v>41.532000000000004</c:v>
                </c:pt>
                <c:pt idx="47">
                  <c:v>41.564999999999998</c:v>
                </c:pt>
                <c:pt idx="48">
                  <c:v>41.597999999999999</c:v>
                </c:pt>
                <c:pt idx="49">
                  <c:v>41.631999999999998</c:v>
                </c:pt>
                <c:pt idx="50">
                  <c:v>41.664999999999999</c:v>
                </c:pt>
                <c:pt idx="51">
                  <c:v>41.698999999999998</c:v>
                </c:pt>
                <c:pt idx="52">
                  <c:v>41.731999999999999</c:v>
                </c:pt>
                <c:pt idx="53">
                  <c:v>41.765000000000001</c:v>
                </c:pt>
                <c:pt idx="54">
                  <c:v>41.798999999999999</c:v>
                </c:pt>
                <c:pt idx="55">
                  <c:v>41.832000000000001</c:v>
                </c:pt>
                <c:pt idx="56">
                  <c:v>41.865000000000002</c:v>
                </c:pt>
                <c:pt idx="57">
                  <c:v>41.898000000000003</c:v>
                </c:pt>
                <c:pt idx="58">
                  <c:v>41.932000000000002</c:v>
                </c:pt>
                <c:pt idx="59">
                  <c:v>41.965000000000003</c:v>
                </c:pt>
                <c:pt idx="60">
                  <c:v>41.999000000000002</c:v>
                </c:pt>
                <c:pt idx="61">
                  <c:v>42.032000000000004</c:v>
                </c:pt>
                <c:pt idx="62">
                  <c:v>42.064999999999998</c:v>
                </c:pt>
                <c:pt idx="63">
                  <c:v>42.097999999999999</c:v>
                </c:pt>
                <c:pt idx="64">
                  <c:v>42.131999999999998</c:v>
                </c:pt>
                <c:pt idx="65">
                  <c:v>42.164999999999999</c:v>
                </c:pt>
                <c:pt idx="66">
                  <c:v>42.198999999999998</c:v>
                </c:pt>
                <c:pt idx="67">
                  <c:v>42.231999999999999</c:v>
                </c:pt>
                <c:pt idx="68">
                  <c:v>42.265000000000001</c:v>
                </c:pt>
                <c:pt idx="69">
                  <c:v>42.298999999999999</c:v>
                </c:pt>
                <c:pt idx="70">
                  <c:v>42.332000000000001</c:v>
                </c:pt>
                <c:pt idx="71">
                  <c:v>42.365000000000002</c:v>
                </c:pt>
                <c:pt idx="72">
                  <c:v>42.398000000000003</c:v>
                </c:pt>
                <c:pt idx="73">
                  <c:v>42.432000000000002</c:v>
                </c:pt>
                <c:pt idx="74">
                  <c:v>42.465000000000003</c:v>
                </c:pt>
                <c:pt idx="75">
                  <c:v>42.499000000000002</c:v>
                </c:pt>
                <c:pt idx="76">
                  <c:v>42.531999999999996</c:v>
                </c:pt>
                <c:pt idx="77">
                  <c:v>42.564999999999998</c:v>
                </c:pt>
                <c:pt idx="78">
                  <c:v>42.597999999999999</c:v>
                </c:pt>
                <c:pt idx="79">
                  <c:v>42.632000000000005</c:v>
                </c:pt>
                <c:pt idx="80">
                  <c:v>42.665000000000006</c:v>
                </c:pt>
                <c:pt idx="81">
                  <c:v>42.698999999999998</c:v>
                </c:pt>
                <c:pt idx="82">
                  <c:v>42.731999999999999</c:v>
                </c:pt>
                <c:pt idx="83">
                  <c:v>42.765000000000001</c:v>
                </c:pt>
                <c:pt idx="84">
                  <c:v>42.799000000000007</c:v>
                </c:pt>
                <c:pt idx="85">
                  <c:v>42.831999999999994</c:v>
                </c:pt>
                <c:pt idx="86">
                  <c:v>42.864999999999995</c:v>
                </c:pt>
                <c:pt idx="87">
                  <c:v>42.897999999999996</c:v>
                </c:pt>
                <c:pt idx="88">
                  <c:v>42.932000000000002</c:v>
                </c:pt>
                <c:pt idx="89">
                  <c:v>42.965000000000003</c:v>
                </c:pt>
                <c:pt idx="90">
                  <c:v>42.998999999999995</c:v>
                </c:pt>
                <c:pt idx="91">
                  <c:v>43.031999999999996</c:v>
                </c:pt>
                <c:pt idx="92">
                  <c:v>43.064999999999998</c:v>
                </c:pt>
                <c:pt idx="93">
                  <c:v>43.097999999999999</c:v>
                </c:pt>
                <c:pt idx="94">
                  <c:v>43.132000000000005</c:v>
                </c:pt>
                <c:pt idx="95">
                  <c:v>43.165000000000006</c:v>
                </c:pt>
                <c:pt idx="96">
                  <c:v>43.198999999999998</c:v>
                </c:pt>
                <c:pt idx="97">
                  <c:v>43.231999999999999</c:v>
                </c:pt>
                <c:pt idx="98">
                  <c:v>43.265000000000001</c:v>
                </c:pt>
                <c:pt idx="99">
                  <c:v>43.299000000000007</c:v>
                </c:pt>
                <c:pt idx="100">
                  <c:v>43.331999999999994</c:v>
                </c:pt>
                <c:pt idx="101">
                  <c:v>43.364999999999995</c:v>
                </c:pt>
                <c:pt idx="102">
                  <c:v>43.397999999999996</c:v>
                </c:pt>
                <c:pt idx="103">
                  <c:v>43.432000000000002</c:v>
                </c:pt>
                <c:pt idx="104">
                  <c:v>43.465000000000003</c:v>
                </c:pt>
                <c:pt idx="105">
                  <c:v>43.498999999999995</c:v>
                </c:pt>
                <c:pt idx="106">
                  <c:v>43.531999999999996</c:v>
                </c:pt>
                <c:pt idx="107">
                  <c:v>43.564999999999998</c:v>
                </c:pt>
                <c:pt idx="108">
                  <c:v>43.597999999999999</c:v>
                </c:pt>
                <c:pt idx="109">
                  <c:v>43.632000000000005</c:v>
                </c:pt>
                <c:pt idx="110">
                  <c:v>43.665000000000006</c:v>
                </c:pt>
                <c:pt idx="111">
                  <c:v>43.698000000000008</c:v>
                </c:pt>
                <c:pt idx="112">
                  <c:v>43.731999999999999</c:v>
                </c:pt>
                <c:pt idx="113">
                  <c:v>43.765000000000001</c:v>
                </c:pt>
                <c:pt idx="114">
                  <c:v>43.798000000000002</c:v>
                </c:pt>
                <c:pt idx="115">
                  <c:v>43.831999999999994</c:v>
                </c:pt>
                <c:pt idx="116">
                  <c:v>43.864999999999995</c:v>
                </c:pt>
                <c:pt idx="117">
                  <c:v>43.897999999999996</c:v>
                </c:pt>
                <c:pt idx="118">
                  <c:v>43.932000000000002</c:v>
                </c:pt>
                <c:pt idx="119">
                  <c:v>43.965000000000003</c:v>
                </c:pt>
                <c:pt idx="120">
                  <c:v>43.998000000000005</c:v>
                </c:pt>
                <c:pt idx="121">
                  <c:v>44.031999999999996</c:v>
                </c:pt>
                <c:pt idx="122">
                  <c:v>44.064999999999998</c:v>
                </c:pt>
                <c:pt idx="123">
                  <c:v>44.097999999999999</c:v>
                </c:pt>
                <c:pt idx="124">
                  <c:v>44.132000000000005</c:v>
                </c:pt>
                <c:pt idx="125">
                  <c:v>44.165000000000006</c:v>
                </c:pt>
                <c:pt idx="126">
                  <c:v>44.198000000000008</c:v>
                </c:pt>
                <c:pt idx="127">
                  <c:v>44.231999999999999</c:v>
                </c:pt>
                <c:pt idx="128">
                  <c:v>44.265000000000001</c:v>
                </c:pt>
                <c:pt idx="129">
                  <c:v>44.298000000000002</c:v>
                </c:pt>
                <c:pt idx="130">
                  <c:v>44.331999999999994</c:v>
                </c:pt>
                <c:pt idx="131">
                  <c:v>44.364999999999995</c:v>
                </c:pt>
                <c:pt idx="132">
                  <c:v>44.397999999999996</c:v>
                </c:pt>
                <c:pt idx="133">
                  <c:v>44.432000000000002</c:v>
                </c:pt>
                <c:pt idx="134">
                  <c:v>44.465000000000003</c:v>
                </c:pt>
                <c:pt idx="135">
                  <c:v>44.498000000000005</c:v>
                </c:pt>
                <c:pt idx="136">
                  <c:v>44.531999999999996</c:v>
                </c:pt>
                <c:pt idx="137">
                  <c:v>44.564999999999998</c:v>
                </c:pt>
                <c:pt idx="138">
                  <c:v>44.597999999999999</c:v>
                </c:pt>
                <c:pt idx="139">
                  <c:v>44.632000000000005</c:v>
                </c:pt>
                <c:pt idx="140">
                  <c:v>44.665000000000006</c:v>
                </c:pt>
                <c:pt idx="141">
                  <c:v>44.698000000000008</c:v>
                </c:pt>
                <c:pt idx="142">
                  <c:v>44.731999999999999</c:v>
                </c:pt>
                <c:pt idx="143">
                  <c:v>44.765000000000001</c:v>
                </c:pt>
                <c:pt idx="144">
                  <c:v>44.798000000000002</c:v>
                </c:pt>
                <c:pt idx="145">
                  <c:v>44.831999999999994</c:v>
                </c:pt>
                <c:pt idx="146">
                  <c:v>44.864999999999995</c:v>
                </c:pt>
                <c:pt idx="147">
                  <c:v>44.897999999999996</c:v>
                </c:pt>
                <c:pt idx="148">
                  <c:v>44.932000000000002</c:v>
                </c:pt>
                <c:pt idx="149">
                  <c:v>44.965000000000003</c:v>
                </c:pt>
                <c:pt idx="150">
                  <c:v>44.998000000000005</c:v>
                </c:pt>
                <c:pt idx="151">
                  <c:v>45.031999999999996</c:v>
                </c:pt>
                <c:pt idx="152">
                  <c:v>45.064999999999998</c:v>
                </c:pt>
                <c:pt idx="153">
                  <c:v>45.097999999999999</c:v>
                </c:pt>
                <c:pt idx="154">
                  <c:v>45.132000000000005</c:v>
                </c:pt>
                <c:pt idx="155">
                  <c:v>45.165000000000006</c:v>
                </c:pt>
                <c:pt idx="156">
                  <c:v>45.198000000000008</c:v>
                </c:pt>
                <c:pt idx="157">
                  <c:v>45.231999999999999</c:v>
                </c:pt>
                <c:pt idx="158">
                  <c:v>45.265000000000001</c:v>
                </c:pt>
                <c:pt idx="159">
                  <c:v>45.298000000000002</c:v>
                </c:pt>
                <c:pt idx="160">
                  <c:v>45.331999999999994</c:v>
                </c:pt>
                <c:pt idx="161">
                  <c:v>45.364999999999995</c:v>
                </c:pt>
                <c:pt idx="162">
                  <c:v>45.397999999999996</c:v>
                </c:pt>
                <c:pt idx="163">
                  <c:v>45.432000000000002</c:v>
                </c:pt>
                <c:pt idx="164">
                  <c:v>45.465000000000003</c:v>
                </c:pt>
                <c:pt idx="165">
                  <c:v>45.498000000000005</c:v>
                </c:pt>
                <c:pt idx="166">
                  <c:v>45.531999999999996</c:v>
                </c:pt>
                <c:pt idx="167">
                  <c:v>45.564999999999998</c:v>
                </c:pt>
                <c:pt idx="168">
                  <c:v>45.597999999999999</c:v>
                </c:pt>
                <c:pt idx="169">
                  <c:v>45.632000000000005</c:v>
                </c:pt>
                <c:pt idx="170">
                  <c:v>45.665000000000006</c:v>
                </c:pt>
                <c:pt idx="171">
                  <c:v>45.698000000000008</c:v>
                </c:pt>
                <c:pt idx="172">
                  <c:v>45.731999999999999</c:v>
                </c:pt>
                <c:pt idx="173">
                  <c:v>45.765000000000001</c:v>
                </c:pt>
                <c:pt idx="174">
                  <c:v>45.798000000000002</c:v>
                </c:pt>
                <c:pt idx="175">
                  <c:v>45.831999999999994</c:v>
                </c:pt>
                <c:pt idx="176">
                  <c:v>45.864999999999995</c:v>
                </c:pt>
                <c:pt idx="177">
                  <c:v>45.897999999999996</c:v>
                </c:pt>
                <c:pt idx="178">
                  <c:v>45.932000000000002</c:v>
                </c:pt>
                <c:pt idx="179">
                  <c:v>45.965000000000003</c:v>
                </c:pt>
                <c:pt idx="180">
                  <c:v>45.998000000000005</c:v>
                </c:pt>
                <c:pt idx="181">
                  <c:v>46.031999999999996</c:v>
                </c:pt>
                <c:pt idx="182">
                  <c:v>46.064999999999998</c:v>
                </c:pt>
                <c:pt idx="183">
                  <c:v>46.097999999999999</c:v>
                </c:pt>
                <c:pt idx="184">
                  <c:v>46.132000000000005</c:v>
                </c:pt>
                <c:pt idx="185">
                  <c:v>46.165000000000006</c:v>
                </c:pt>
                <c:pt idx="186">
                  <c:v>46.198000000000008</c:v>
                </c:pt>
                <c:pt idx="187">
                  <c:v>46.231999999999999</c:v>
                </c:pt>
                <c:pt idx="188">
                  <c:v>46.265000000000001</c:v>
                </c:pt>
                <c:pt idx="189">
                  <c:v>46.298000000000002</c:v>
                </c:pt>
                <c:pt idx="190">
                  <c:v>46.331999999999994</c:v>
                </c:pt>
                <c:pt idx="191">
                  <c:v>46.364999999999995</c:v>
                </c:pt>
                <c:pt idx="192">
                  <c:v>46.397999999999996</c:v>
                </c:pt>
                <c:pt idx="193">
                  <c:v>46.432000000000002</c:v>
                </c:pt>
                <c:pt idx="194">
                  <c:v>46.465000000000003</c:v>
                </c:pt>
                <c:pt idx="195">
                  <c:v>46.498000000000005</c:v>
                </c:pt>
                <c:pt idx="196">
                  <c:v>46.531999999999996</c:v>
                </c:pt>
                <c:pt idx="197">
                  <c:v>46.564999999999998</c:v>
                </c:pt>
                <c:pt idx="198">
                  <c:v>46.597999999999999</c:v>
                </c:pt>
                <c:pt idx="199">
                  <c:v>46.632000000000005</c:v>
                </c:pt>
                <c:pt idx="200">
                  <c:v>46.665000000000006</c:v>
                </c:pt>
                <c:pt idx="201">
                  <c:v>46.698000000000008</c:v>
                </c:pt>
                <c:pt idx="202">
                  <c:v>46.731999999999999</c:v>
                </c:pt>
                <c:pt idx="203">
                  <c:v>46.765000000000001</c:v>
                </c:pt>
                <c:pt idx="204">
                  <c:v>46.798000000000002</c:v>
                </c:pt>
                <c:pt idx="205">
                  <c:v>46.831999999999994</c:v>
                </c:pt>
                <c:pt idx="206">
                  <c:v>46.864999999999995</c:v>
                </c:pt>
                <c:pt idx="207">
                  <c:v>46.897999999999996</c:v>
                </c:pt>
                <c:pt idx="208">
                  <c:v>46.932000000000002</c:v>
                </c:pt>
                <c:pt idx="209">
                  <c:v>46.965000000000003</c:v>
                </c:pt>
                <c:pt idx="210">
                  <c:v>46.998000000000005</c:v>
                </c:pt>
                <c:pt idx="211">
                  <c:v>47.031999999999996</c:v>
                </c:pt>
                <c:pt idx="212">
                  <c:v>47.064999999999998</c:v>
                </c:pt>
                <c:pt idx="213">
                  <c:v>47.097999999999999</c:v>
                </c:pt>
                <c:pt idx="214">
                  <c:v>47.132000000000005</c:v>
                </c:pt>
                <c:pt idx="215">
                  <c:v>47.165000000000006</c:v>
                </c:pt>
                <c:pt idx="216">
                  <c:v>47.198000000000008</c:v>
                </c:pt>
                <c:pt idx="217">
                  <c:v>47.231999999999999</c:v>
                </c:pt>
                <c:pt idx="218">
                  <c:v>47.265000000000001</c:v>
                </c:pt>
                <c:pt idx="219">
                  <c:v>47.298000000000002</c:v>
                </c:pt>
                <c:pt idx="220">
                  <c:v>47.331999999999994</c:v>
                </c:pt>
                <c:pt idx="221">
                  <c:v>47.364999999999995</c:v>
                </c:pt>
                <c:pt idx="222">
                  <c:v>47.397999999999996</c:v>
                </c:pt>
                <c:pt idx="223">
                  <c:v>47.432000000000002</c:v>
                </c:pt>
                <c:pt idx="224">
                  <c:v>47.465000000000003</c:v>
                </c:pt>
                <c:pt idx="225">
                  <c:v>47.498000000000005</c:v>
                </c:pt>
                <c:pt idx="226">
                  <c:v>47.531999999999996</c:v>
                </c:pt>
                <c:pt idx="227">
                  <c:v>47.564999999999998</c:v>
                </c:pt>
                <c:pt idx="228">
                  <c:v>47.597999999999999</c:v>
                </c:pt>
                <c:pt idx="229">
                  <c:v>47.632000000000005</c:v>
                </c:pt>
                <c:pt idx="230">
                  <c:v>47.665000000000006</c:v>
                </c:pt>
                <c:pt idx="231">
                  <c:v>47.698000000000008</c:v>
                </c:pt>
                <c:pt idx="232">
                  <c:v>47.731999999999999</c:v>
                </c:pt>
                <c:pt idx="233">
                  <c:v>47.765000000000001</c:v>
                </c:pt>
                <c:pt idx="234">
                  <c:v>47.798000000000002</c:v>
                </c:pt>
                <c:pt idx="235">
                  <c:v>47.831999999999994</c:v>
                </c:pt>
                <c:pt idx="236">
                  <c:v>47.864999999999995</c:v>
                </c:pt>
                <c:pt idx="237">
                  <c:v>47.897999999999996</c:v>
                </c:pt>
                <c:pt idx="238">
                  <c:v>47.932000000000002</c:v>
                </c:pt>
                <c:pt idx="239">
                  <c:v>47.965000000000003</c:v>
                </c:pt>
                <c:pt idx="240">
                  <c:v>47.998000000000005</c:v>
                </c:pt>
                <c:pt idx="241">
                  <c:v>48.031999999999996</c:v>
                </c:pt>
                <c:pt idx="242">
                  <c:v>48.064999999999998</c:v>
                </c:pt>
                <c:pt idx="243">
                  <c:v>48.097999999999999</c:v>
                </c:pt>
                <c:pt idx="244">
                  <c:v>48.132000000000005</c:v>
                </c:pt>
                <c:pt idx="245">
                  <c:v>48.165000000000006</c:v>
                </c:pt>
                <c:pt idx="246">
                  <c:v>48.198000000000008</c:v>
                </c:pt>
                <c:pt idx="247">
                  <c:v>48.231999999999999</c:v>
                </c:pt>
                <c:pt idx="248">
                  <c:v>48.265000000000001</c:v>
                </c:pt>
                <c:pt idx="249">
                  <c:v>48.298000000000002</c:v>
                </c:pt>
                <c:pt idx="250">
                  <c:v>48.331999999999994</c:v>
                </c:pt>
                <c:pt idx="251">
                  <c:v>48.364999999999995</c:v>
                </c:pt>
                <c:pt idx="252">
                  <c:v>48.397999999999996</c:v>
                </c:pt>
                <c:pt idx="253">
                  <c:v>48.432000000000002</c:v>
                </c:pt>
                <c:pt idx="254">
                  <c:v>48.465000000000003</c:v>
                </c:pt>
                <c:pt idx="255">
                  <c:v>48.498000000000005</c:v>
                </c:pt>
                <c:pt idx="256">
                  <c:v>48.531999999999996</c:v>
                </c:pt>
                <c:pt idx="257">
                  <c:v>48.564999999999998</c:v>
                </c:pt>
                <c:pt idx="258">
                  <c:v>48.597999999999999</c:v>
                </c:pt>
                <c:pt idx="259">
                  <c:v>48.632000000000005</c:v>
                </c:pt>
                <c:pt idx="260">
                  <c:v>48.665000000000006</c:v>
                </c:pt>
                <c:pt idx="261">
                  <c:v>48.698000000000008</c:v>
                </c:pt>
                <c:pt idx="262">
                  <c:v>48.731999999999999</c:v>
                </c:pt>
                <c:pt idx="263">
                  <c:v>48.765000000000001</c:v>
                </c:pt>
                <c:pt idx="264">
                  <c:v>48.798000000000002</c:v>
                </c:pt>
                <c:pt idx="265">
                  <c:v>48.831999999999994</c:v>
                </c:pt>
                <c:pt idx="266">
                  <c:v>48.864999999999995</c:v>
                </c:pt>
                <c:pt idx="267">
                  <c:v>48.897999999999996</c:v>
                </c:pt>
                <c:pt idx="268">
                  <c:v>48.932000000000002</c:v>
                </c:pt>
                <c:pt idx="269">
                  <c:v>48.965000000000003</c:v>
                </c:pt>
                <c:pt idx="270">
                  <c:v>48.998000000000005</c:v>
                </c:pt>
                <c:pt idx="271">
                  <c:v>49.031999999999996</c:v>
                </c:pt>
                <c:pt idx="272">
                  <c:v>49.064999999999998</c:v>
                </c:pt>
                <c:pt idx="273">
                  <c:v>49.097999999999999</c:v>
                </c:pt>
                <c:pt idx="274">
                  <c:v>49.132000000000005</c:v>
                </c:pt>
                <c:pt idx="275">
                  <c:v>49.165000000000006</c:v>
                </c:pt>
                <c:pt idx="276">
                  <c:v>49.198000000000008</c:v>
                </c:pt>
                <c:pt idx="277">
                  <c:v>49.231999999999999</c:v>
                </c:pt>
                <c:pt idx="278">
                  <c:v>49.265000000000001</c:v>
                </c:pt>
                <c:pt idx="279">
                  <c:v>49.298000000000002</c:v>
                </c:pt>
                <c:pt idx="280">
                  <c:v>49.331999999999994</c:v>
                </c:pt>
                <c:pt idx="281">
                  <c:v>49.364999999999995</c:v>
                </c:pt>
                <c:pt idx="282">
                  <c:v>49.397999999999996</c:v>
                </c:pt>
                <c:pt idx="283">
                  <c:v>49.432000000000002</c:v>
                </c:pt>
                <c:pt idx="284">
                  <c:v>49.465000000000003</c:v>
                </c:pt>
                <c:pt idx="285">
                  <c:v>49.498000000000005</c:v>
                </c:pt>
                <c:pt idx="286">
                  <c:v>49.531999999999996</c:v>
                </c:pt>
                <c:pt idx="287">
                  <c:v>49.564999999999998</c:v>
                </c:pt>
                <c:pt idx="288">
                  <c:v>49.597999999999999</c:v>
                </c:pt>
                <c:pt idx="289">
                  <c:v>49.632000000000005</c:v>
                </c:pt>
                <c:pt idx="290">
                  <c:v>49.665000000000006</c:v>
                </c:pt>
                <c:pt idx="291">
                  <c:v>49.698000000000008</c:v>
                </c:pt>
                <c:pt idx="292">
                  <c:v>49.731999999999999</c:v>
                </c:pt>
                <c:pt idx="293">
                  <c:v>49.765000000000001</c:v>
                </c:pt>
                <c:pt idx="294">
                  <c:v>49.798000000000002</c:v>
                </c:pt>
                <c:pt idx="295">
                  <c:v>49.831999999999994</c:v>
                </c:pt>
                <c:pt idx="296">
                  <c:v>49.864999999999995</c:v>
                </c:pt>
                <c:pt idx="297">
                  <c:v>49.897999999999996</c:v>
                </c:pt>
                <c:pt idx="298">
                  <c:v>49.932000000000002</c:v>
                </c:pt>
                <c:pt idx="299">
                  <c:v>49.965000000000003</c:v>
                </c:pt>
                <c:pt idx="300">
                  <c:v>49.998000000000005</c:v>
                </c:pt>
                <c:pt idx="301">
                  <c:v>50.031999999999996</c:v>
                </c:pt>
                <c:pt idx="302">
                  <c:v>50.064999999999998</c:v>
                </c:pt>
                <c:pt idx="303">
                  <c:v>50.097999999999999</c:v>
                </c:pt>
                <c:pt idx="304">
                  <c:v>50.132000000000005</c:v>
                </c:pt>
                <c:pt idx="305">
                  <c:v>50.165000000000006</c:v>
                </c:pt>
                <c:pt idx="306">
                  <c:v>50.198000000000008</c:v>
                </c:pt>
                <c:pt idx="307">
                  <c:v>50.231999999999999</c:v>
                </c:pt>
                <c:pt idx="308">
                  <c:v>50.265000000000001</c:v>
                </c:pt>
                <c:pt idx="309">
                  <c:v>50.298000000000002</c:v>
                </c:pt>
                <c:pt idx="310">
                  <c:v>50.331999999999994</c:v>
                </c:pt>
                <c:pt idx="311">
                  <c:v>50.364999999999995</c:v>
                </c:pt>
                <c:pt idx="312">
                  <c:v>50.397999999999996</c:v>
                </c:pt>
                <c:pt idx="313">
                  <c:v>50.432000000000002</c:v>
                </c:pt>
                <c:pt idx="314">
                  <c:v>50.465000000000003</c:v>
                </c:pt>
                <c:pt idx="315">
                  <c:v>50.498000000000005</c:v>
                </c:pt>
                <c:pt idx="316">
                  <c:v>50.531999999999996</c:v>
                </c:pt>
                <c:pt idx="317">
                  <c:v>50.564999999999998</c:v>
                </c:pt>
                <c:pt idx="318">
                  <c:v>50.597999999999999</c:v>
                </c:pt>
                <c:pt idx="319">
                  <c:v>50.632000000000005</c:v>
                </c:pt>
                <c:pt idx="320">
                  <c:v>50.665000000000006</c:v>
                </c:pt>
                <c:pt idx="321">
                  <c:v>50.698000000000008</c:v>
                </c:pt>
                <c:pt idx="322">
                  <c:v>50.731999999999999</c:v>
                </c:pt>
                <c:pt idx="323">
                  <c:v>50.765000000000001</c:v>
                </c:pt>
                <c:pt idx="324">
                  <c:v>50.798000000000002</c:v>
                </c:pt>
                <c:pt idx="325">
                  <c:v>50.831999999999994</c:v>
                </c:pt>
                <c:pt idx="326">
                  <c:v>50.864999999999995</c:v>
                </c:pt>
                <c:pt idx="327">
                  <c:v>50.897999999999996</c:v>
                </c:pt>
                <c:pt idx="328">
                  <c:v>50.930999999999997</c:v>
                </c:pt>
                <c:pt idx="329">
                  <c:v>50.965000000000003</c:v>
                </c:pt>
                <c:pt idx="330">
                  <c:v>50.998000000000005</c:v>
                </c:pt>
                <c:pt idx="331">
                  <c:v>51.031000000000006</c:v>
                </c:pt>
                <c:pt idx="332">
                  <c:v>51.064999999999998</c:v>
                </c:pt>
                <c:pt idx="333">
                  <c:v>51.097999999999999</c:v>
                </c:pt>
                <c:pt idx="334">
                  <c:v>51.131</c:v>
                </c:pt>
                <c:pt idx="335">
                  <c:v>51.165000000000006</c:v>
                </c:pt>
                <c:pt idx="336">
                  <c:v>51.198000000000008</c:v>
                </c:pt>
                <c:pt idx="337">
                  <c:v>51.230999999999995</c:v>
                </c:pt>
                <c:pt idx="338">
                  <c:v>51.265000000000001</c:v>
                </c:pt>
                <c:pt idx="339">
                  <c:v>51.298000000000002</c:v>
                </c:pt>
                <c:pt idx="340">
                  <c:v>51.331000000000003</c:v>
                </c:pt>
                <c:pt idx="341">
                  <c:v>51.364999999999995</c:v>
                </c:pt>
                <c:pt idx="342">
                  <c:v>51.397999999999996</c:v>
                </c:pt>
                <c:pt idx="343">
                  <c:v>51.430999999999997</c:v>
                </c:pt>
                <c:pt idx="344">
                  <c:v>51.465000000000003</c:v>
                </c:pt>
                <c:pt idx="345">
                  <c:v>51.498000000000005</c:v>
                </c:pt>
                <c:pt idx="346">
                  <c:v>51.531000000000006</c:v>
                </c:pt>
                <c:pt idx="347">
                  <c:v>51.564999999999998</c:v>
                </c:pt>
                <c:pt idx="348">
                  <c:v>51.597999999999999</c:v>
                </c:pt>
                <c:pt idx="349">
                  <c:v>51.631</c:v>
                </c:pt>
                <c:pt idx="350">
                  <c:v>51.665000000000006</c:v>
                </c:pt>
                <c:pt idx="351">
                  <c:v>51.698000000000008</c:v>
                </c:pt>
                <c:pt idx="352">
                  <c:v>51.730999999999995</c:v>
                </c:pt>
                <c:pt idx="353">
                  <c:v>51.765000000000001</c:v>
                </c:pt>
                <c:pt idx="354">
                  <c:v>51.798000000000002</c:v>
                </c:pt>
                <c:pt idx="355">
                  <c:v>51.831000000000003</c:v>
                </c:pt>
                <c:pt idx="356">
                  <c:v>51.864999999999995</c:v>
                </c:pt>
                <c:pt idx="357">
                  <c:v>51.897999999999996</c:v>
                </c:pt>
                <c:pt idx="358">
                  <c:v>51.930999999999997</c:v>
                </c:pt>
                <c:pt idx="359">
                  <c:v>51.965000000000003</c:v>
                </c:pt>
                <c:pt idx="360">
                  <c:v>51.998000000000005</c:v>
                </c:pt>
                <c:pt idx="361">
                  <c:v>52.031000000000006</c:v>
                </c:pt>
                <c:pt idx="362">
                  <c:v>52.064999999999998</c:v>
                </c:pt>
                <c:pt idx="363">
                  <c:v>52.097999999999999</c:v>
                </c:pt>
                <c:pt idx="364">
                  <c:v>52.131</c:v>
                </c:pt>
                <c:pt idx="365">
                  <c:v>52.165000000000006</c:v>
                </c:pt>
                <c:pt idx="366">
                  <c:v>52.198000000000008</c:v>
                </c:pt>
                <c:pt idx="367">
                  <c:v>52.230999999999995</c:v>
                </c:pt>
                <c:pt idx="368">
                  <c:v>52.265000000000001</c:v>
                </c:pt>
                <c:pt idx="369">
                  <c:v>52.298000000000002</c:v>
                </c:pt>
                <c:pt idx="370">
                  <c:v>52.331000000000003</c:v>
                </c:pt>
                <c:pt idx="371">
                  <c:v>52.364999999999995</c:v>
                </c:pt>
                <c:pt idx="372">
                  <c:v>52.397999999999996</c:v>
                </c:pt>
                <c:pt idx="373">
                  <c:v>52.430999999999997</c:v>
                </c:pt>
                <c:pt idx="374">
                  <c:v>52.465000000000003</c:v>
                </c:pt>
                <c:pt idx="375">
                  <c:v>52.498000000000005</c:v>
                </c:pt>
                <c:pt idx="376">
                  <c:v>52.531000000000006</c:v>
                </c:pt>
                <c:pt idx="377">
                  <c:v>52.564999999999998</c:v>
                </c:pt>
                <c:pt idx="378">
                  <c:v>52.597999999999999</c:v>
                </c:pt>
                <c:pt idx="379">
                  <c:v>52.631</c:v>
                </c:pt>
                <c:pt idx="380">
                  <c:v>52.665000000000006</c:v>
                </c:pt>
                <c:pt idx="381">
                  <c:v>52.698000000000008</c:v>
                </c:pt>
                <c:pt idx="382">
                  <c:v>52.730999999999995</c:v>
                </c:pt>
                <c:pt idx="383">
                  <c:v>52.765000000000001</c:v>
                </c:pt>
                <c:pt idx="384">
                  <c:v>52.798000000000002</c:v>
                </c:pt>
                <c:pt idx="385">
                  <c:v>52.831000000000003</c:v>
                </c:pt>
                <c:pt idx="386">
                  <c:v>52.864999999999995</c:v>
                </c:pt>
                <c:pt idx="387">
                  <c:v>52.897999999999996</c:v>
                </c:pt>
                <c:pt idx="388">
                  <c:v>52.930999999999997</c:v>
                </c:pt>
                <c:pt idx="389">
                  <c:v>52.965000000000003</c:v>
                </c:pt>
                <c:pt idx="390">
                  <c:v>52.998000000000005</c:v>
                </c:pt>
                <c:pt idx="391">
                  <c:v>53.031000000000006</c:v>
                </c:pt>
                <c:pt idx="392">
                  <c:v>53.064999999999998</c:v>
                </c:pt>
                <c:pt idx="393">
                  <c:v>53.097999999999999</c:v>
                </c:pt>
                <c:pt idx="394">
                  <c:v>53.131</c:v>
                </c:pt>
                <c:pt idx="395">
                  <c:v>53.165000000000006</c:v>
                </c:pt>
                <c:pt idx="396">
                  <c:v>53.198000000000008</c:v>
                </c:pt>
                <c:pt idx="397">
                  <c:v>53.230999999999995</c:v>
                </c:pt>
                <c:pt idx="398">
                  <c:v>53.265000000000001</c:v>
                </c:pt>
                <c:pt idx="399">
                  <c:v>53.298000000000002</c:v>
                </c:pt>
                <c:pt idx="400">
                  <c:v>53.331000000000003</c:v>
                </c:pt>
                <c:pt idx="401">
                  <c:v>53.364999999999995</c:v>
                </c:pt>
                <c:pt idx="402">
                  <c:v>53.397999999999996</c:v>
                </c:pt>
                <c:pt idx="403">
                  <c:v>53.430999999999997</c:v>
                </c:pt>
                <c:pt idx="404">
                  <c:v>53.465000000000003</c:v>
                </c:pt>
                <c:pt idx="405">
                  <c:v>53.498000000000005</c:v>
                </c:pt>
                <c:pt idx="406">
                  <c:v>53.531000000000006</c:v>
                </c:pt>
                <c:pt idx="407">
                  <c:v>53.564999999999998</c:v>
                </c:pt>
                <c:pt idx="408">
                  <c:v>53.597999999999999</c:v>
                </c:pt>
                <c:pt idx="409">
                  <c:v>53.631</c:v>
                </c:pt>
                <c:pt idx="410">
                  <c:v>53.665000000000006</c:v>
                </c:pt>
                <c:pt idx="411">
                  <c:v>53.698000000000008</c:v>
                </c:pt>
                <c:pt idx="412">
                  <c:v>53.730999999999995</c:v>
                </c:pt>
                <c:pt idx="413">
                  <c:v>53.765000000000001</c:v>
                </c:pt>
                <c:pt idx="414">
                  <c:v>53.798000000000002</c:v>
                </c:pt>
                <c:pt idx="415">
                  <c:v>53.831000000000003</c:v>
                </c:pt>
                <c:pt idx="416">
                  <c:v>53.864999999999995</c:v>
                </c:pt>
                <c:pt idx="417">
                  <c:v>53.897999999999996</c:v>
                </c:pt>
                <c:pt idx="418">
                  <c:v>53.930999999999997</c:v>
                </c:pt>
                <c:pt idx="419">
                  <c:v>53.965000000000003</c:v>
                </c:pt>
                <c:pt idx="420">
                  <c:v>53.998000000000005</c:v>
                </c:pt>
                <c:pt idx="421">
                  <c:v>54.031000000000006</c:v>
                </c:pt>
                <c:pt idx="422">
                  <c:v>54.064999999999998</c:v>
                </c:pt>
                <c:pt idx="423">
                  <c:v>54.097999999999999</c:v>
                </c:pt>
                <c:pt idx="424">
                  <c:v>54.131</c:v>
                </c:pt>
                <c:pt idx="425">
                  <c:v>54.165000000000006</c:v>
                </c:pt>
                <c:pt idx="426">
                  <c:v>54.198000000000008</c:v>
                </c:pt>
                <c:pt idx="427">
                  <c:v>54.230999999999995</c:v>
                </c:pt>
                <c:pt idx="428">
                  <c:v>54.265000000000001</c:v>
                </c:pt>
                <c:pt idx="429">
                  <c:v>54.298000000000002</c:v>
                </c:pt>
                <c:pt idx="430">
                  <c:v>54.331000000000003</c:v>
                </c:pt>
                <c:pt idx="431">
                  <c:v>54.364999999999995</c:v>
                </c:pt>
                <c:pt idx="432">
                  <c:v>54.397999999999996</c:v>
                </c:pt>
                <c:pt idx="433">
                  <c:v>54.430999999999997</c:v>
                </c:pt>
                <c:pt idx="434">
                  <c:v>54.465000000000003</c:v>
                </c:pt>
                <c:pt idx="435">
                  <c:v>54.498000000000005</c:v>
                </c:pt>
                <c:pt idx="436">
                  <c:v>54.531000000000006</c:v>
                </c:pt>
                <c:pt idx="437">
                  <c:v>54.564999999999998</c:v>
                </c:pt>
                <c:pt idx="438">
                  <c:v>54.597999999999999</c:v>
                </c:pt>
                <c:pt idx="439">
                  <c:v>54.631</c:v>
                </c:pt>
                <c:pt idx="440">
                  <c:v>54.665000000000006</c:v>
                </c:pt>
                <c:pt idx="441">
                  <c:v>54.698000000000008</c:v>
                </c:pt>
                <c:pt idx="442">
                  <c:v>54.730999999999995</c:v>
                </c:pt>
                <c:pt idx="443">
                  <c:v>54.765000000000001</c:v>
                </c:pt>
                <c:pt idx="444">
                  <c:v>54.798000000000002</c:v>
                </c:pt>
                <c:pt idx="445">
                  <c:v>54.831000000000003</c:v>
                </c:pt>
                <c:pt idx="446">
                  <c:v>54.864999999999995</c:v>
                </c:pt>
                <c:pt idx="447">
                  <c:v>54.897999999999996</c:v>
                </c:pt>
                <c:pt idx="448">
                  <c:v>54.930999999999997</c:v>
                </c:pt>
                <c:pt idx="449">
                  <c:v>54.965000000000003</c:v>
                </c:pt>
                <c:pt idx="450">
                  <c:v>54.998000000000005</c:v>
                </c:pt>
                <c:pt idx="451">
                  <c:v>55.031000000000006</c:v>
                </c:pt>
                <c:pt idx="452">
                  <c:v>55.064999999999998</c:v>
                </c:pt>
                <c:pt idx="453">
                  <c:v>55.097999999999999</c:v>
                </c:pt>
                <c:pt idx="454">
                  <c:v>55.131</c:v>
                </c:pt>
                <c:pt idx="455">
                  <c:v>55.165000000000006</c:v>
                </c:pt>
                <c:pt idx="456">
                  <c:v>55.198000000000008</c:v>
                </c:pt>
                <c:pt idx="457">
                  <c:v>55.230999999999995</c:v>
                </c:pt>
                <c:pt idx="458">
                  <c:v>55.265000000000001</c:v>
                </c:pt>
                <c:pt idx="459">
                  <c:v>55.298000000000002</c:v>
                </c:pt>
                <c:pt idx="460">
                  <c:v>55.331000000000003</c:v>
                </c:pt>
                <c:pt idx="461">
                  <c:v>55.364999999999995</c:v>
                </c:pt>
                <c:pt idx="462">
                  <c:v>55.397999999999996</c:v>
                </c:pt>
                <c:pt idx="463">
                  <c:v>55.430999999999997</c:v>
                </c:pt>
                <c:pt idx="464">
                  <c:v>55.465000000000003</c:v>
                </c:pt>
                <c:pt idx="465">
                  <c:v>55.498000000000005</c:v>
                </c:pt>
                <c:pt idx="466">
                  <c:v>55.531000000000006</c:v>
                </c:pt>
                <c:pt idx="467">
                  <c:v>55.564999999999998</c:v>
                </c:pt>
                <c:pt idx="468">
                  <c:v>55.597999999999999</c:v>
                </c:pt>
                <c:pt idx="469">
                  <c:v>55.631</c:v>
                </c:pt>
                <c:pt idx="470">
                  <c:v>55.665000000000006</c:v>
                </c:pt>
                <c:pt idx="471">
                  <c:v>55.698000000000008</c:v>
                </c:pt>
                <c:pt idx="472">
                  <c:v>55.730999999999995</c:v>
                </c:pt>
                <c:pt idx="473">
                  <c:v>55.765000000000001</c:v>
                </c:pt>
                <c:pt idx="474">
                  <c:v>55.798000000000002</c:v>
                </c:pt>
                <c:pt idx="475">
                  <c:v>55.831000000000003</c:v>
                </c:pt>
                <c:pt idx="476">
                  <c:v>55.864999999999995</c:v>
                </c:pt>
                <c:pt idx="477">
                  <c:v>55.897999999999996</c:v>
                </c:pt>
                <c:pt idx="478">
                  <c:v>55.930999999999997</c:v>
                </c:pt>
                <c:pt idx="479">
                  <c:v>55.965000000000003</c:v>
                </c:pt>
                <c:pt idx="480">
                  <c:v>55.998000000000005</c:v>
                </c:pt>
                <c:pt idx="481">
                  <c:v>56.031000000000006</c:v>
                </c:pt>
                <c:pt idx="482">
                  <c:v>56.064999999999998</c:v>
                </c:pt>
                <c:pt idx="483">
                  <c:v>56.097999999999999</c:v>
                </c:pt>
                <c:pt idx="484">
                  <c:v>56.131</c:v>
                </c:pt>
                <c:pt idx="485">
                  <c:v>56.165000000000006</c:v>
                </c:pt>
                <c:pt idx="486">
                  <c:v>56.198000000000008</c:v>
                </c:pt>
                <c:pt idx="487">
                  <c:v>56.230999999999995</c:v>
                </c:pt>
                <c:pt idx="488">
                  <c:v>56.265000000000001</c:v>
                </c:pt>
                <c:pt idx="489">
                  <c:v>56.298000000000002</c:v>
                </c:pt>
                <c:pt idx="490">
                  <c:v>56.331000000000003</c:v>
                </c:pt>
                <c:pt idx="491">
                  <c:v>56.364999999999995</c:v>
                </c:pt>
                <c:pt idx="492">
                  <c:v>56.397999999999996</c:v>
                </c:pt>
                <c:pt idx="493">
                  <c:v>56.430999999999997</c:v>
                </c:pt>
                <c:pt idx="494">
                  <c:v>56.465000000000003</c:v>
                </c:pt>
                <c:pt idx="495">
                  <c:v>56.498000000000005</c:v>
                </c:pt>
                <c:pt idx="496">
                  <c:v>56.531000000000006</c:v>
                </c:pt>
                <c:pt idx="497">
                  <c:v>56.564999999999998</c:v>
                </c:pt>
                <c:pt idx="498">
                  <c:v>56.597999999999999</c:v>
                </c:pt>
                <c:pt idx="499">
                  <c:v>56.631</c:v>
                </c:pt>
                <c:pt idx="500">
                  <c:v>56.665000000000006</c:v>
                </c:pt>
                <c:pt idx="501">
                  <c:v>56.698000000000008</c:v>
                </c:pt>
                <c:pt idx="502">
                  <c:v>56.730999999999995</c:v>
                </c:pt>
                <c:pt idx="503">
                  <c:v>56.765000000000001</c:v>
                </c:pt>
                <c:pt idx="504">
                  <c:v>56.798000000000002</c:v>
                </c:pt>
                <c:pt idx="505">
                  <c:v>56.831000000000003</c:v>
                </c:pt>
                <c:pt idx="506">
                  <c:v>56.864999999999995</c:v>
                </c:pt>
                <c:pt idx="507">
                  <c:v>56.897999999999996</c:v>
                </c:pt>
                <c:pt idx="508">
                  <c:v>56.930999999999997</c:v>
                </c:pt>
                <c:pt idx="509">
                  <c:v>56.965000000000003</c:v>
                </c:pt>
                <c:pt idx="510">
                  <c:v>56.998000000000005</c:v>
                </c:pt>
                <c:pt idx="511">
                  <c:v>57.031000000000006</c:v>
                </c:pt>
                <c:pt idx="512">
                  <c:v>57.064999999999998</c:v>
                </c:pt>
                <c:pt idx="513">
                  <c:v>57.097999999999999</c:v>
                </c:pt>
                <c:pt idx="514">
                  <c:v>57.131</c:v>
                </c:pt>
                <c:pt idx="515">
                  <c:v>57.165000000000006</c:v>
                </c:pt>
                <c:pt idx="516">
                  <c:v>57.198000000000008</c:v>
                </c:pt>
                <c:pt idx="517">
                  <c:v>57.230999999999995</c:v>
                </c:pt>
                <c:pt idx="518">
                  <c:v>57.265000000000001</c:v>
                </c:pt>
                <c:pt idx="519">
                  <c:v>57.298000000000002</c:v>
                </c:pt>
                <c:pt idx="520">
                  <c:v>57.331000000000003</c:v>
                </c:pt>
                <c:pt idx="521">
                  <c:v>57.364999999999995</c:v>
                </c:pt>
                <c:pt idx="522">
                  <c:v>57.397999999999996</c:v>
                </c:pt>
                <c:pt idx="523">
                  <c:v>57.430999999999997</c:v>
                </c:pt>
                <c:pt idx="524">
                  <c:v>57.465000000000003</c:v>
                </c:pt>
                <c:pt idx="525">
                  <c:v>57.498000000000005</c:v>
                </c:pt>
                <c:pt idx="526">
                  <c:v>57.531000000000006</c:v>
                </c:pt>
                <c:pt idx="527">
                  <c:v>57.564999999999998</c:v>
                </c:pt>
                <c:pt idx="528">
                  <c:v>57.597999999999999</c:v>
                </c:pt>
                <c:pt idx="529">
                  <c:v>57.631</c:v>
                </c:pt>
                <c:pt idx="530">
                  <c:v>57.665000000000006</c:v>
                </c:pt>
                <c:pt idx="531">
                  <c:v>57.698000000000008</c:v>
                </c:pt>
                <c:pt idx="532">
                  <c:v>57.730999999999995</c:v>
                </c:pt>
                <c:pt idx="533">
                  <c:v>57.765000000000001</c:v>
                </c:pt>
                <c:pt idx="534">
                  <c:v>57.798000000000002</c:v>
                </c:pt>
                <c:pt idx="535">
                  <c:v>57.831000000000003</c:v>
                </c:pt>
                <c:pt idx="536">
                  <c:v>57.864999999999995</c:v>
                </c:pt>
                <c:pt idx="537">
                  <c:v>57.897999999999996</c:v>
                </c:pt>
                <c:pt idx="538">
                  <c:v>57.930999999999997</c:v>
                </c:pt>
                <c:pt idx="539">
                  <c:v>57.963999999999999</c:v>
                </c:pt>
                <c:pt idx="540">
                  <c:v>57.998000000000005</c:v>
                </c:pt>
                <c:pt idx="541">
                  <c:v>58.031000000000006</c:v>
                </c:pt>
                <c:pt idx="542">
                  <c:v>58.064000000000007</c:v>
                </c:pt>
                <c:pt idx="543">
                  <c:v>58.097999999999999</c:v>
                </c:pt>
                <c:pt idx="544">
                  <c:v>58.131</c:v>
                </c:pt>
                <c:pt idx="545">
                  <c:v>58.164000000000001</c:v>
                </c:pt>
                <c:pt idx="546">
                  <c:v>58.198000000000008</c:v>
                </c:pt>
                <c:pt idx="547">
                  <c:v>58.230999999999995</c:v>
                </c:pt>
                <c:pt idx="548">
                  <c:v>58.263999999999996</c:v>
                </c:pt>
                <c:pt idx="549">
                  <c:v>58.298000000000002</c:v>
                </c:pt>
                <c:pt idx="550">
                  <c:v>58.331000000000003</c:v>
                </c:pt>
                <c:pt idx="551">
                  <c:v>58.364000000000004</c:v>
                </c:pt>
                <c:pt idx="552">
                  <c:v>58.397999999999996</c:v>
                </c:pt>
                <c:pt idx="553">
                  <c:v>58.430999999999997</c:v>
                </c:pt>
                <c:pt idx="554">
                  <c:v>58.463999999999999</c:v>
                </c:pt>
                <c:pt idx="555">
                  <c:v>58.498000000000005</c:v>
                </c:pt>
                <c:pt idx="556">
                  <c:v>58.531000000000006</c:v>
                </c:pt>
                <c:pt idx="557">
                  <c:v>58.564000000000007</c:v>
                </c:pt>
                <c:pt idx="558">
                  <c:v>58.597999999999999</c:v>
                </c:pt>
                <c:pt idx="559">
                  <c:v>58.631</c:v>
                </c:pt>
                <c:pt idx="560">
                  <c:v>58.664000000000001</c:v>
                </c:pt>
                <c:pt idx="561">
                  <c:v>58.698000000000008</c:v>
                </c:pt>
                <c:pt idx="562">
                  <c:v>58.730999999999995</c:v>
                </c:pt>
                <c:pt idx="563">
                  <c:v>58.763999999999996</c:v>
                </c:pt>
                <c:pt idx="564">
                  <c:v>58.798000000000002</c:v>
                </c:pt>
                <c:pt idx="565">
                  <c:v>58.831000000000003</c:v>
                </c:pt>
                <c:pt idx="566">
                  <c:v>58.864000000000004</c:v>
                </c:pt>
                <c:pt idx="567">
                  <c:v>58.897999999999996</c:v>
                </c:pt>
                <c:pt idx="568">
                  <c:v>58.930999999999997</c:v>
                </c:pt>
                <c:pt idx="569">
                  <c:v>58.963999999999999</c:v>
                </c:pt>
                <c:pt idx="570">
                  <c:v>58.998000000000005</c:v>
                </c:pt>
                <c:pt idx="571">
                  <c:v>59.031000000000006</c:v>
                </c:pt>
                <c:pt idx="572">
                  <c:v>59.064000000000007</c:v>
                </c:pt>
                <c:pt idx="573">
                  <c:v>59.097999999999999</c:v>
                </c:pt>
                <c:pt idx="574">
                  <c:v>59.131</c:v>
                </c:pt>
                <c:pt idx="575">
                  <c:v>59.164000000000001</c:v>
                </c:pt>
                <c:pt idx="576">
                  <c:v>59.198000000000008</c:v>
                </c:pt>
                <c:pt idx="577">
                  <c:v>59.230999999999995</c:v>
                </c:pt>
                <c:pt idx="578">
                  <c:v>59.263999999999996</c:v>
                </c:pt>
                <c:pt idx="579">
                  <c:v>59.298000000000002</c:v>
                </c:pt>
                <c:pt idx="580">
                  <c:v>59.331000000000003</c:v>
                </c:pt>
                <c:pt idx="581">
                  <c:v>59.364000000000004</c:v>
                </c:pt>
                <c:pt idx="582">
                  <c:v>59.397999999999996</c:v>
                </c:pt>
                <c:pt idx="583">
                  <c:v>59.430999999999997</c:v>
                </c:pt>
                <c:pt idx="584">
                  <c:v>59.463999999999999</c:v>
                </c:pt>
                <c:pt idx="585">
                  <c:v>59.498000000000005</c:v>
                </c:pt>
                <c:pt idx="586">
                  <c:v>59.531000000000006</c:v>
                </c:pt>
                <c:pt idx="587">
                  <c:v>59.564000000000007</c:v>
                </c:pt>
                <c:pt idx="588">
                  <c:v>59.597999999999999</c:v>
                </c:pt>
                <c:pt idx="589">
                  <c:v>59.631</c:v>
                </c:pt>
                <c:pt idx="590">
                  <c:v>59.664000000000001</c:v>
                </c:pt>
                <c:pt idx="591">
                  <c:v>59.698000000000008</c:v>
                </c:pt>
                <c:pt idx="592">
                  <c:v>59.730999999999995</c:v>
                </c:pt>
                <c:pt idx="593">
                  <c:v>59.763999999999996</c:v>
                </c:pt>
                <c:pt idx="594">
                  <c:v>59.798000000000002</c:v>
                </c:pt>
                <c:pt idx="595">
                  <c:v>59.831000000000003</c:v>
                </c:pt>
                <c:pt idx="596">
                  <c:v>59.864000000000004</c:v>
                </c:pt>
                <c:pt idx="597">
                  <c:v>59.897999999999996</c:v>
                </c:pt>
                <c:pt idx="598">
                  <c:v>59.930999999999997</c:v>
                </c:pt>
                <c:pt idx="599">
                  <c:v>59.963999999999999</c:v>
                </c:pt>
                <c:pt idx="600">
                  <c:v>59.998000000000005</c:v>
                </c:pt>
                <c:pt idx="601">
                  <c:v>60.031000000000006</c:v>
                </c:pt>
                <c:pt idx="602">
                  <c:v>60.064000000000007</c:v>
                </c:pt>
                <c:pt idx="603">
                  <c:v>60.097999999999999</c:v>
                </c:pt>
                <c:pt idx="604">
                  <c:v>60.131</c:v>
                </c:pt>
                <c:pt idx="605">
                  <c:v>60.164000000000001</c:v>
                </c:pt>
                <c:pt idx="606">
                  <c:v>60.198000000000008</c:v>
                </c:pt>
                <c:pt idx="607">
                  <c:v>60.230999999999995</c:v>
                </c:pt>
                <c:pt idx="608">
                  <c:v>60.263999999999996</c:v>
                </c:pt>
                <c:pt idx="609">
                  <c:v>60.298000000000002</c:v>
                </c:pt>
                <c:pt idx="610">
                  <c:v>60.331000000000003</c:v>
                </c:pt>
                <c:pt idx="611">
                  <c:v>60.364000000000004</c:v>
                </c:pt>
                <c:pt idx="612">
                  <c:v>60.397999999999996</c:v>
                </c:pt>
                <c:pt idx="613">
                  <c:v>60.430999999999997</c:v>
                </c:pt>
                <c:pt idx="614">
                  <c:v>60.463999999999999</c:v>
                </c:pt>
                <c:pt idx="615">
                  <c:v>60.498000000000005</c:v>
                </c:pt>
                <c:pt idx="616">
                  <c:v>60.531000000000006</c:v>
                </c:pt>
                <c:pt idx="617">
                  <c:v>60.564000000000007</c:v>
                </c:pt>
                <c:pt idx="618">
                  <c:v>60.597999999999999</c:v>
                </c:pt>
                <c:pt idx="619">
                  <c:v>60.631</c:v>
                </c:pt>
                <c:pt idx="620">
                  <c:v>60.664000000000001</c:v>
                </c:pt>
                <c:pt idx="621">
                  <c:v>60.698000000000008</c:v>
                </c:pt>
                <c:pt idx="622">
                  <c:v>60.730999999999995</c:v>
                </c:pt>
                <c:pt idx="623">
                  <c:v>60.763999999999996</c:v>
                </c:pt>
                <c:pt idx="624">
                  <c:v>60.798000000000002</c:v>
                </c:pt>
                <c:pt idx="625">
                  <c:v>60.831000000000003</c:v>
                </c:pt>
                <c:pt idx="626">
                  <c:v>60.864000000000004</c:v>
                </c:pt>
                <c:pt idx="627">
                  <c:v>60.897999999999996</c:v>
                </c:pt>
                <c:pt idx="628">
                  <c:v>60.930999999999997</c:v>
                </c:pt>
                <c:pt idx="629">
                  <c:v>60.963999999999999</c:v>
                </c:pt>
                <c:pt idx="630">
                  <c:v>60.998000000000005</c:v>
                </c:pt>
                <c:pt idx="631">
                  <c:v>61.031000000000006</c:v>
                </c:pt>
                <c:pt idx="632">
                  <c:v>61.064000000000007</c:v>
                </c:pt>
                <c:pt idx="633">
                  <c:v>61.097999999999999</c:v>
                </c:pt>
                <c:pt idx="634">
                  <c:v>61.131</c:v>
                </c:pt>
                <c:pt idx="635">
                  <c:v>61.164000000000001</c:v>
                </c:pt>
                <c:pt idx="636">
                  <c:v>61.198000000000008</c:v>
                </c:pt>
                <c:pt idx="637">
                  <c:v>61.230999999999995</c:v>
                </c:pt>
                <c:pt idx="638">
                  <c:v>61.263999999999996</c:v>
                </c:pt>
                <c:pt idx="639">
                  <c:v>61.298000000000002</c:v>
                </c:pt>
                <c:pt idx="640">
                  <c:v>61.331000000000003</c:v>
                </c:pt>
                <c:pt idx="641">
                  <c:v>61.364000000000004</c:v>
                </c:pt>
                <c:pt idx="642">
                  <c:v>61.397999999999996</c:v>
                </c:pt>
                <c:pt idx="643">
                  <c:v>61.430999999999997</c:v>
                </c:pt>
                <c:pt idx="644">
                  <c:v>61.463999999999999</c:v>
                </c:pt>
                <c:pt idx="645">
                  <c:v>61.498000000000005</c:v>
                </c:pt>
                <c:pt idx="646">
                  <c:v>61.531000000000006</c:v>
                </c:pt>
                <c:pt idx="647">
                  <c:v>61.564000000000007</c:v>
                </c:pt>
                <c:pt idx="648">
                  <c:v>61.597999999999999</c:v>
                </c:pt>
                <c:pt idx="649">
                  <c:v>61.631</c:v>
                </c:pt>
                <c:pt idx="650">
                  <c:v>61.664000000000001</c:v>
                </c:pt>
                <c:pt idx="651">
                  <c:v>61.698000000000008</c:v>
                </c:pt>
                <c:pt idx="652">
                  <c:v>61.730999999999995</c:v>
                </c:pt>
                <c:pt idx="653">
                  <c:v>61.763999999999996</c:v>
                </c:pt>
                <c:pt idx="654">
                  <c:v>61.798000000000002</c:v>
                </c:pt>
                <c:pt idx="655">
                  <c:v>61.831000000000003</c:v>
                </c:pt>
                <c:pt idx="656">
                  <c:v>61.864000000000004</c:v>
                </c:pt>
                <c:pt idx="657">
                  <c:v>61.897999999999996</c:v>
                </c:pt>
                <c:pt idx="658">
                  <c:v>61.930999999999997</c:v>
                </c:pt>
                <c:pt idx="659">
                  <c:v>61.963999999999999</c:v>
                </c:pt>
                <c:pt idx="660">
                  <c:v>61.998000000000005</c:v>
                </c:pt>
                <c:pt idx="661">
                  <c:v>62.031000000000006</c:v>
                </c:pt>
                <c:pt idx="662">
                  <c:v>62.064000000000007</c:v>
                </c:pt>
                <c:pt idx="663">
                  <c:v>62.097999999999999</c:v>
                </c:pt>
                <c:pt idx="664">
                  <c:v>62.131</c:v>
                </c:pt>
                <c:pt idx="665">
                  <c:v>62.164000000000001</c:v>
                </c:pt>
                <c:pt idx="666">
                  <c:v>62.198000000000008</c:v>
                </c:pt>
                <c:pt idx="667">
                  <c:v>62.230999999999995</c:v>
                </c:pt>
                <c:pt idx="668">
                  <c:v>62.263999999999996</c:v>
                </c:pt>
                <c:pt idx="669">
                  <c:v>62.298000000000002</c:v>
                </c:pt>
                <c:pt idx="670">
                  <c:v>62.331000000000003</c:v>
                </c:pt>
                <c:pt idx="671">
                  <c:v>62.364000000000004</c:v>
                </c:pt>
                <c:pt idx="672">
                  <c:v>62.397999999999996</c:v>
                </c:pt>
                <c:pt idx="673">
                  <c:v>62.430999999999997</c:v>
                </c:pt>
                <c:pt idx="674">
                  <c:v>62.463999999999999</c:v>
                </c:pt>
                <c:pt idx="675">
                  <c:v>62.498000000000005</c:v>
                </c:pt>
                <c:pt idx="676">
                  <c:v>62.531000000000006</c:v>
                </c:pt>
                <c:pt idx="677">
                  <c:v>62.564000000000007</c:v>
                </c:pt>
                <c:pt idx="678">
                  <c:v>62.597999999999999</c:v>
                </c:pt>
                <c:pt idx="679">
                  <c:v>62.631</c:v>
                </c:pt>
                <c:pt idx="680">
                  <c:v>62.664000000000001</c:v>
                </c:pt>
                <c:pt idx="681">
                  <c:v>62.698000000000008</c:v>
                </c:pt>
                <c:pt idx="682">
                  <c:v>62.730999999999995</c:v>
                </c:pt>
                <c:pt idx="683">
                  <c:v>62.763999999999996</c:v>
                </c:pt>
                <c:pt idx="684">
                  <c:v>62.798000000000002</c:v>
                </c:pt>
                <c:pt idx="685">
                  <c:v>62.831000000000003</c:v>
                </c:pt>
                <c:pt idx="686">
                  <c:v>62.864000000000004</c:v>
                </c:pt>
                <c:pt idx="687">
                  <c:v>62.897999999999996</c:v>
                </c:pt>
                <c:pt idx="688">
                  <c:v>62.930999999999997</c:v>
                </c:pt>
                <c:pt idx="689">
                  <c:v>62.963999999999999</c:v>
                </c:pt>
                <c:pt idx="690">
                  <c:v>62.998000000000005</c:v>
                </c:pt>
                <c:pt idx="691">
                  <c:v>63.031000000000006</c:v>
                </c:pt>
                <c:pt idx="692">
                  <c:v>63.064000000000007</c:v>
                </c:pt>
                <c:pt idx="693">
                  <c:v>63.097999999999999</c:v>
                </c:pt>
                <c:pt idx="694">
                  <c:v>63.131</c:v>
                </c:pt>
                <c:pt idx="695">
                  <c:v>63.164000000000001</c:v>
                </c:pt>
                <c:pt idx="696">
                  <c:v>63.198000000000008</c:v>
                </c:pt>
                <c:pt idx="697">
                  <c:v>63.230999999999995</c:v>
                </c:pt>
                <c:pt idx="698">
                  <c:v>63.263999999999996</c:v>
                </c:pt>
                <c:pt idx="699">
                  <c:v>63.298000000000002</c:v>
                </c:pt>
                <c:pt idx="700">
                  <c:v>63.331000000000003</c:v>
                </c:pt>
                <c:pt idx="701">
                  <c:v>63.364000000000004</c:v>
                </c:pt>
                <c:pt idx="702">
                  <c:v>63.397999999999996</c:v>
                </c:pt>
                <c:pt idx="703">
                  <c:v>63.430999999999997</c:v>
                </c:pt>
                <c:pt idx="704">
                  <c:v>63.463999999999999</c:v>
                </c:pt>
                <c:pt idx="705">
                  <c:v>63.498000000000005</c:v>
                </c:pt>
                <c:pt idx="706">
                  <c:v>63.531000000000006</c:v>
                </c:pt>
                <c:pt idx="707">
                  <c:v>63.564000000000007</c:v>
                </c:pt>
                <c:pt idx="708">
                  <c:v>63.597999999999999</c:v>
                </c:pt>
                <c:pt idx="709">
                  <c:v>63.631</c:v>
                </c:pt>
                <c:pt idx="710">
                  <c:v>63.664000000000001</c:v>
                </c:pt>
                <c:pt idx="711">
                  <c:v>63.698000000000008</c:v>
                </c:pt>
                <c:pt idx="712">
                  <c:v>63.730999999999995</c:v>
                </c:pt>
                <c:pt idx="713">
                  <c:v>63.763999999999996</c:v>
                </c:pt>
                <c:pt idx="714">
                  <c:v>63.798000000000002</c:v>
                </c:pt>
                <c:pt idx="715">
                  <c:v>63.831000000000003</c:v>
                </c:pt>
                <c:pt idx="716">
                  <c:v>63.864000000000004</c:v>
                </c:pt>
                <c:pt idx="717">
                  <c:v>63.897999999999996</c:v>
                </c:pt>
                <c:pt idx="718">
                  <c:v>63.930999999999997</c:v>
                </c:pt>
                <c:pt idx="719">
                  <c:v>63.963999999999999</c:v>
                </c:pt>
                <c:pt idx="720">
                  <c:v>63.998000000000005</c:v>
                </c:pt>
                <c:pt idx="721">
                  <c:v>64.031000000000006</c:v>
                </c:pt>
                <c:pt idx="722">
                  <c:v>64.064000000000007</c:v>
                </c:pt>
                <c:pt idx="723">
                  <c:v>64.097999999999999</c:v>
                </c:pt>
                <c:pt idx="724">
                  <c:v>64.131</c:v>
                </c:pt>
                <c:pt idx="725">
                  <c:v>64.164000000000001</c:v>
                </c:pt>
                <c:pt idx="726">
                  <c:v>64.198000000000008</c:v>
                </c:pt>
                <c:pt idx="727">
                  <c:v>64.230999999999995</c:v>
                </c:pt>
                <c:pt idx="728">
                  <c:v>64.263999999999996</c:v>
                </c:pt>
                <c:pt idx="729">
                  <c:v>64.298000000000002</c:v>
                </c:pt>
                <c:pt idx="730">
                  <c:v>64.331000000000003</c:v>
                </c:pt>
                <c:pt idx="731">
                  <c:v>64.364000000000004</c:v>
                </c:pt>
                <c:pt idx="732">
                  <c:v>64.397999999999996</c:v>
                </c:pt>
                <c:pt idx="733">
                  <c:v>64.430999999999997</c:v>
                </c:pt>
                <c:pt idx="734">
                  <c:v>64.463999999999999</c:v>
                </c:pt>
                <c:pt idx="735">
                  <c:v>64.498000000000005</c:v>
                </c:pt>
                <c:pt idx="736">
                  <c:v>64.531000000000006</c:v>
                </c:pt>
                <c:pt idx="737">
                  <c:v>64.564000000000007</c:v>
                </c:pt>
                <c:pt idx="738">
                  <c:v>64.597999999999999</c:v>
                </c:pt>
                <c:pt idx="739">
                  <c:v>64.631</c:v>
                </c:pt>
                <c:pt idx="740">
                  <c:v>64.664000000000001</c:v>
                </c:pt>
                <c:pt idx="741">
                  <c:v>64.698000000000008</c:v>
                </c:pt>
                <c:pt idx="742">
                  <c:v>64.730999999999995</c:v>
                </c:pt>
                <c:pt idx="743">
                  <c:v>64.763999999999996</c:v>
                </c:pt>
                <c:pt idx="744">
                  <c:v>64.798000000000002</c:v>
                </c:pt>
                <c:pt idx="745">
                  <c:v>64.831000000000003</c:v>
                </c:pt>
                <c:pt idx="746">
                  <c:v>64.864000000000004</c:v>
                </c:pt>
                <c:pt idx="747">
                  <c:v>64.897999999999996</c:v>
                </c:pt>
                <c:pt idx="748">
                  <c:v>64.930999999999997</c:v>
                </c:pt>
                <c:pt idx="749">
                  <c:v>64.963999999999999</c:v>
                </c:pt>
                <c:pt idx="750">
                  <c:v>64.998000000000005</c:v>
                </c:pt>
                <c:pt idx="751">
                  <c:v>65.031000000000006</c:v>
                </c:pt>
                <c:pt idx="752">
                  <c:v>65.064000000000007</c:v>
                </c:pt>
                <c:pt idx="753">
                  <c:v>65.096999999999994</c:v>
                </c:pt>
                <c:pt idx="754">
                  <c:v>65.131</c:v>
                </c:pt>
                <c:pt idx="755">
                  <c:v>65.164000000000001</c:v>
                </c:pt>
                <c:pt idx="756">
                  <c:v>65.197000000000003</c:v>
                </c:pt>
                <c:pt idx="757">
                  <c:v>65.230999999999995</c:v>
                </c:pt>
                <c:pt idx="758">
                  <c:v>65.263999999999996</c:v>
                </c:pt>
                <c:pt idx="759">
                  <c:v>65.296999999999997</c:v>
                </c:pt>
                <c:pt idx="760">
                  <c:v>65.331000000000003</c:v>
                </c:pt>
                <c:pt idx="761">
                  <c:v>65.364000000000004</c:v>
                </c:pt>
                <c:pt idx="762">
                  <c:v>65.397000000000006</c:v>
                </c:pt>
                <c:pt idx="763">
                  <c:v>65.430999999999997</c:v>
                </c:pt>
                <c:pt idx="764">
                  <c:v>65.463999999999999</c:v>
                </c:pt>
                <c:pt idx="765">
                  <c:v>65.497</c:v>
                </c:pt>
                <c:pt idx="766">
                  <c:v>65.531000000000006</c:v>
                </c:pt>
                <c:pt idx="767">
                  <c:v>65.564000000000007</c:v>
                </c:pt>
                <c:pt idx="768">
                  <c:v>65.596999999999994</c:v>
                </c:pt>
                <c:pt idx="769">
                  <c:v>65.631</c:v>
                </c:pt>
                <c:pt idx="770">
                  <c:v>65.664000000000001</c:v>
                </c:pt>
                <c:pt idx="771">
                  <c:v>65.697000000000003</c:v>
                </c:pt>
                <c:pt idx="772">
                  <c:v>65.730999999999995</c:v>
                </c:pt>
                <c:pt idx="773">
                  <c:v>65.763999999999996</c:v>
                </c:pt>
                <c:pt idx="774">
                  <c:v>65.796999999999997</c:v>
                </c:pt>
                <c:pt idx="775">
                  <c:v>65.831000000000003</c:v>
                </c:pt>
                <c:pt idx="776">
                  <c:v>65.864000000000004</c:v>
                </c:pt>
                <c:pt idx="777">
                  <c:v>65.897000000000006</c:v>
                </c:pt>
                <c:pt idx="778">
                  <c:v>65.930999999999997</c:v>
                </c:pt>
                <c:pt idx="779">
                  <c:v>65.963999999999999</c:v>
                </c:pt>
                <c:pt idx="780">
                  <c:v>65.997</c:v>
                </c:pt>
                <c:pt idx="781">
                  <c:v>66.031000000000006</c:v>
                </c:pt>
                <c:pt idx="782">
                  <c:v>66.064000000000007</c:v>
                </c:pt>
                <c:pt idx="783">
                  <c:v>66.096999999999994</c:v>
                </c:pt>
                <c:pt idx="784">
                  <c:v>66.131</c:v>
                </c:pt>
                <c:pt idx="785">
                  <c:v>66.164000000000001</c:v>
                </c:pt>
                <c:pt idx="786">
                  <c:v>66.197000000000003</c:v>
                </c:pt>
                <c:pt idx="787">
                  <c:v>66.230999999999995</c:v>
                </c:pt>
                <c:pt idx="788">
                  <c:v>66.263999999999996</c:v>
                </c:pt>
                <c:pt idx="789">
                  <c:v>66.296999999999997</c:v>
                </c:pt>
                <c:pt idx="790">
                  <c:v>66.331000000000003</c:v>
                </c:pt>
                <c:pt idx="791">
                  <c:v>66.364000000000004</c:v>
                </c:pt>
                <c:pt idx="792">
                  <c:v>66.397000000000006</c:v>
                </c:pt>
                <c:pt idx="793">
                  <c:v>66.430999999999997</c:v>
                </c:pt>
                <c:pt idx="794">
                  <c:v>66.463999999999999</c:v>
                </c:pt>
                <c:pt idx="795">
                  <c:v>66.497</c:v>
                </c:pt>
                <c:pt idx="796">
                  <c:v>66.531000000000006</c:v>
                </c:pt>
                <c:pt idx="797">
                  <c:v>66.564000000000007</c:v>
                </c:pt>
                <c:pt idx="798">
                  <c:v>66.596999999999994</c:v>
                </c:pt>
                <c:pt idx="799">
                  <c:v>66.631</c:v>
                </c:pt>
                <c:pt idx="800">
                  <c:v>66.664000000000001</c:v>
                </c:pt>
                <c:pt idx="801">
                  <c:v>66.697000000000003</c:v>
                </c:pt>
                <c:pt idx="802">
                  <c:v>66.730999999999995</c:v>
                </c:pt>
                <c:pt idx="803">
                  <c:v>66.763999999999996</c:v>
                </c:pt>
                <c:pt idx="804">
                  <c:v>66.796999999999997</c:v>
                </c:pt>
                <c:pt idx="805">
                  <c:v>66.831000000000003</c:v>
                </c:pt>
                <c:pt idx="806">
                  <c:v>66.864000000000004</c:v>
                </c:pt>
                <c:pt idx="807">
                  <c:v>66.897000000000006</c:v>
                </c:pt>
                <c:pt idx="808">
                  <c:v>66.930999999999997</c:v>
                </c:pt>
                <c:pt idx="809">
                  <c:v>66.963999999999999</c:v>
                </c:pt>
                <c:pt idx="810">
                  <c:v>66.997</c:v>
                </c:pt>
                <c:pt idx="811">
                  <c:v>67.031000000000006</c:v>
                </c:pt>
                <c:pt idx="812">
                  <c:v>67.064000000000007</c:v>
                </c:pt>
                <c:pt idx="813">
                  <c:v>67.096999999999994</c:v>
                </c:pt>
                <c:pt idx="814">
                  <c:v>67.131</c:v>
                </c:pt>
                <c:pt idx="815">
                  <c:v>67.164000000000001</c:v>
                </c:pt>
                <c:pt idx="816">
                  <c:v>67.197000000000003</c:v>
                </c:pt>
                <c:pt idx="817">
                  <c:v>67.230999999999995</c:v>
                </c:pt>
                <c:pt idx="818">
                  <c:v>67.263999999999996</c:v>
                </c:pt>
                <c:pt idx="819">
                  <c:v>67.296999999999997</c:v>
                </c:pt>
                <c:pt idx="820">
                  <c:v>67.331000000000003</c:v>
                </c:pt>
                <c:pt idx="821">
                  <c:v>67.364000000000004</c:v>
                </c:pt>
                <c:pt idx="822">
                  <c:v>67.397000000000006</c:v>
                </c:pt>
                <c:pt idx="823">
                  <c:v>67.430999999999997</c:v>
                </c:pt>
                <c:pt idx="824">
                  <c:v>67.463999999999999</c:v>
                </c:pt>
                <c:pt idx="825">
                  <c:v>67.497</c:v>
                </c:pt>
                <c:pt idx="826">
                  <c:v>67.531000000000006</c:v>
                </c:pt>
                <c:pt idx="827">
                  <c:v>67.564000000000007</c:v>
                </c:pt>
                <c:pt idx="828">
                  <c:v>67.596999999999994</c:v>
                </c:pt>
                <c:pt idx="829">
                  <c:v>67.631</c:v>
                </c:pt>
                <c:pt idx="830">
                  <c:v>67.664000000000001</c:v>
                </c:pt>
                <c:pt idx="831">
                  <c:v>67.697000000000003</c:v>
                </c:pt>
                <c:pt idx="832">
                  <c:v>67.730999999999995</c:v>
                </c:pt>
                <c:pt idx="833">
                  <c:v>67.763999999999996</c:v>
                </c:pt>
                <c:pt idx="834">
                  <c:v>67.796999999999997</c:v>
                </c:pt>
                <c:pt idx="835">
                  <c:v>67.831000000000003</c:v>
                </c:pt>
                <c:pt idx="836">
                  <c:v>67.864000000000004</c:v>
                </c:pt>
                <c:pt idx="837">
                  <c:v>67.897000000000006</c:v>
                </c:pt>
                <c:pt idx="838">
                  <c:v>67.930999999999997</c:v>
                </c:pt>
                <c:pt idx="839">
                  <c:v>67.963999999999999</c:v>
                </c:pt>
                <c:pt idx="840">
                  <c:v>67.997</c:v>
                </c:pt>
                <c:pt idx="841">
                  <c:v>68.031000000000006</c:v>
                </c:pt>
                <c:pt idx="842">
                  <c:v>68.064000000000007</c:v>
                </c:pt>
                <c:pt idx="843">
                  <c:v>68.096999999999994</c:v>
                </c:pt>
                <c:pt idx="844">
                  <c:v>68.131</c:v>
                </c:pt>
                <c:pt idx="845">
                  <c:v>68.164000000000001</c:v>
                </c:pt>
                <c:pt idx="846">
                  <c:v>68.197000000000003</c:v>
                </c:pt>
                <c:pt idx="847">
                  <c:v>68.230999999999995</c:v>
                </c:pt>
                <c:pt idx="848">
                  <c:v>68.263999999999996</c:v>
                </c:pt>
                <c:pt idx="849">
                  <c:v>68.296999999999997</c:v>
                </c:pt>
                <c:pt idx="850">
                  <c:v>68.331000000000003</c:v>
                </c:pt>
                <c:pt idx="851">
                  <c:v>68.364000000000004</c:v>
                </c:pt>
                <c:pt idx="852">
                  <c:v>68.397000000000006</c:v>
                </c:pt>
                <c:pt idx="853">
                  <c:v>68.430999999999997</c:v>
                </c:pt>
                <c:pt idx="854">
                  <c:v>68.463999999999999</c:v>
                </c:pt>
                <c:pt idx="855">
                  <c:v>68.497</c:v>
                </c:pt>
                <c:pt idx="856">
                  <c:v>68.531000000000006</c:v>
                </c:pt>
                <c:pt idx="857">
                  <c:v>68.564000000000007</c:v>
                </c:pt>
                <c:pt idx="858">
                  <c:v>68.596999999999994</c:v>
                </c:pt>
                <c:pt idx="859">
                  <c:v>68.631</c:v>
                </c:pt>
                <c:pt idx="860">
                  <c:v>68.664000000000001</c:v>
                </c:pt>
                <c:pt idx="861">
                  <c:v>68.697000000000003</c:v>
                </c:pt>
                <c:pt idx="862">
                  <c:v>68.730999999999995</c:v>
                </c:pt>
                <c:pt idx="863">
                  <c:v>68.763999999999996</c:v>
                </c:pt>
                <c:pt idx="864">
                  <c:v>68.796999999999997</c:v>
                </c:pt>
                <c:pt idx="865">
                  <c:v>68.831000000000003</c:v>
                </c:pt>
                <c:pt idx="866">
                  <c:v>68.864000000000004</c:v>
                </c:pt>
                <c:pt idx="867">
                  <c:v>68.897000000000006</c:v>
                </c:pt>
                <c:pt idx="868">
                  <c:v>68.930999999999997</c:v>
                </c:pt>
                <c:pt idx="869">
                  <c:v>68.963999999999999</c:v>
                </c:pt>
                <c:pt idx="870">
                  <c:v>68.997</c:v>
                </c:pt>
                <c:pt idx="871">
                  <c:v>69.031000000000006</c:v>
                </c:pt>
                <c:pt idx="872">
                  <c:v>69.064000000000007</c:v>
                </c:pt>
                <c:pt idx="873">
                  <c:v>69.096999999999994</c:v>
                </c:pt>
                <c:pt idx="874">
                  <c:v>69.131</c:v>
                </c:pt>
                <c:pt idx="875">
                  <c:v>69.164000000000001</c:v>
                </c:pt>
                <c:pt idx="876">
                  <c:v>69.197000000000003</c:v>
                </c:pt>
                <c:pt idx="877">
                  <c:v>69.230999999999995</c:v>
                </c:pt>
                <c:pt idx="878">
                  <c:v>69.263999999999996</c:v>
                </c:pt>
                <c:pt idx="879">
                  <c:v>69.296999999999997</c:v>
                </c:pt>
                <c:pt idx="880">
                  <c:v>69.331000000000003</c:v>
                </c:pt>
                <c:pt idx="881">
                  <c:v>69.364000000000004</c:v>
                </c:pt>
                <c:pt idx="882">
                  <c:v>69.397000000000006</c:v>
                </c:pt>
                <c:pt idx="883">
                  <c:v>69.430999999999997</c:v>
                </c:pt>
                <c:pt idx="884">
                  <c:v>69.463999999999999</c:v>
                </c:pt>
                <c:pt idx="885">
                  <c:v>69.497</c:v>
                </c:pt>
                <c:pt idx="886">
                  <c:v>69.531000000000006</c:v>
                </c:pt>
                <c:pt idx="887">
                  <c:v>69.564000000000007</c:v>
                </c:pt>
                <c:pt idx="888">
                  <c:v>69.596999999999994</c:v>
                </c:pt>
                <c:pt idx="889">
                  <c:v>69.631</c:v>
                </c:pt>
                <c:pt idx="890">
                  <c:v>69.664000000000001</c:v>
                </c:pt>
                <c:pt idx="891">
                  <c:v>69.697000000000003</c:v>
                </c:pt>
                <c:pt idx="892">
                  <c:v>69.730999999999995</c:v>
                </c:pt>
                <c:pt idx="893">
                  <c:v>69.763999999999996</c:v>
                </c:pt>
                <c:pt idx="894">
                  <c:v>69.796999999999997</c:v>
                </c:pt>
                <c:pt idx="895">
                  <c:v>69.831000000000003</c:v>
                </c:pt>
                <c:pt idx="896">
                  <c:v>69.864000000000004</c:v>
                </c:pt>
                <c:pt idx="897">
                  <c:v>69.897000000000006</c:v>
                </c:pt>
                <c:pt idx="898">
                  <c:v>69.930999999999997</c:v>
                </c:pt>
                <c:pt idx="899">
                  <c:v>69.963999999999999</c:v>
                </c:pt>
                <c:pt idx="900">
                  <c:v>69.997</c:v>
                </c:pt>
                <c:pt idx="901">
                  <c:v>70.031000000000006</c:v>
                </c:pt>
                <c:pt idx="902">
                  <c:v>70.064000000000007</c:v>
                </c:pt>
                <c:pt idx="903">
                  <c:v>70.096999999999994</c:v>
                </c:pt>
                <c:pt idx="904">
                  <c:v>70.131</c:v>
                </c:pt>
                <c:pt idx="905">
                  <c:v>70.164000000000001</c:v>
                </c:pt>
                <c:pt idx="906">
                  <c:v>70.197000000000003</c:v>
                </c:pt>
                <c:pt idx="907">
                  <c:v>70.230999999999995</c:v>
                </c:pt>
                <c:pt idx="908">
                  <c:v>70.263999999999996</c:v>
                </c:pt>
                <c:pt idx="909">
                  <c:v>70.296999999999997</c:v>
                </c:pt>
                <c:pt idx="910">
                  <c:v>70.331000000000003</c:v>
                </c:pt>
                <c:pt idx="911">
                  <c:v>70.364000000000004</c:v>
                </c:pt>
                <c:pt idx="912">
                  <c:v>70.397000000000006</c:v>
                </c:pt>
                <c:pt idx="913">
                  <c:v>70.430999999999997</c:v>
                </c:pt>
                <c:pt idx="914">
                  <c:v>70.463999999999999</c:v>
                </c:pt>
                <c:pt idx="915">
                  <c:v>70.497</c:v>
                </c:pt>
                <c:pt idx="916">
                  <c:v>70.531000000000006</c:v>
                </c:pt>
                <c:pt idx="917">
                  <c:v>70.564000000000007</c:v>
                </c:pt>
                <c:pt idx="918">
                  <c:v>70.596999999999994</c:v>
                </c:pt>
                <c:pt idx="919">
                  <c:v>70.631</c:v>
                </c:pt>
                <c:pt idx="920">
                  <c:v>70.664000000000001</c:v>
                </c:pt>
                <c:pt idx="921">
                  <c:v>70.697000000000003</c:v>
                </c:pt>
                <c:pt idx="922">
                  <c:v>70.730999999999995</c:v>
                </c:pt>
                <c:pt idx="923">
                  <c:v>70.763999999999996</c:v>
                </c:pt>
                <c:pt idx="924">
                  <c:v>70.796999999999997</c:v>
                </c:pt>
                <c:pt idx="925">
                  <c:v>70.831000000000003</c:v>
                </c:pt>
                <c:pt idx="926">
                  <c:v>70.864000000000004</c:v>
                </c:pt>
                <c:pt idx="927">
                  <c:v>70.897000000000006</c:v>
                </c:pt>
                <c:pt idx="928">
                  <c:v>70.930999999999997</c:v>
                </c:pt>
                <c:pt idx="929">
                  <c:v>70.963999999999999</c:v>
                </c:pt>
                <c:pt idx="930">
                  <c:v>70.997</c:v>
                </c:pt>
                <c:pt idx="931">
                  <c:v>71.031000000000006</c:v>
                </c:pt>
                <c:pt idx="932">
                  <c:v>71.064000000000007</c:v>
                </c:pt>
                <c:pt idx="933">
                  <c:v>71.096999999999994</c:v>
                </c:pt>
                <c:pt idx="934">
                  <c:v>71.131</c:v>
                </c:pt>
                <c:pt idx="935">
                  <c:v>71.164000000000001</c:v>
                </c:pt>
                <c:pt idx="936">
                  <c:v>71.197000000000003</c:v>
                </c:pt>
                <c:pt idx="937">
                  <c:v>71.230999999999995</c:v>
                </c:pt>
                <c:pt idx="938">
                  <c:v>71.263999999999996</c:v>
                </c:pt>
                <c:pt idx="939">
                  <c:v>71.296999999999997</c:v>
                </c:pt>
                <c:pt idx="940">
                  <c:v>71.331000000000003</c:v>
                </c:pt>
                <c:pt idx="941">
                  <c:v>71.364000000000004</c:v>
                </c:pt>
                <c:pt idx="942">
                  <c:v>71.397000000000006</c:v>
                </c:pt>
                <c:pt idx="943">
                  <c:v>71.430999999999997</c:v>
                </c:pt>
                <c:pt idx="944">
                  <c:v>71.463999999999999</c:v>
                </c:pt>
                <c:pt idx="945">
                  <c:v>71.497</c:v>
                </c:pt>
                <c:pt idx="946">
                  <c:v>71.531000000000006</c:v>
                </c:pt>
                <c:pt idx="947">
                  <c:v>71.564000000000007</c:v>
                </c:pt>
                <c:pt idx="948">
                  <c:v>71.596999999999994</c:v>
                </c:pt>
                <c:pt idx="949">
                  <c:v>71.631</c:v>
                </c:pt>
                <c:pt idx="950">
                  <c:v>71.664000000000001</c:v>
                </c:pt>
                <c:pt idx="951">
                  <c:v>71.697000000000003</c:v>
                </c:pt>
                <c:pt idx="952">
                  <c:v>71.730999999999995</c:v>
                </c:pt>
                <c:pt idx="953">
                  <c:v>71.763999999999996</c:v>
                </c:pt>
                <c:pt idx="954">
                  <c:v>71.796999999999997</c:v>
                </c:pt>
                <c:pt idx="955">
                  <c:v>71.831000000000003</c:v>
                </c:pt>
                <c:pt idx="956">
                  <c:v>71.864000000000004</c:v>
                </c:pt>
                <c:pt idx="957">
                  <c:v>71.897000000000006</c:v>
                </c:pt>
                <c:pt idx="958">
                  <c:v>71.930999999999997</c:v>
                </c:pt>
                <c:pt idx="959">
                  <c:v>71.963999999999999</c:v>
                </c:pt>
                <c:pt idx="960">
                  <c:v>71.997</c:v>
                </c:pt>
                <c:pt idx="961">
                  <c:v>72.031000000000006</c:v>
                </c:pt>
                <c:pt idx="962">
                  <c:v>72.064000000000007</c:v>
                </c:pt>
                <c:pt idx="963">
                  <c:v>72.096999999999994</c:v>
                </c:pt>
                <c:pt idx="964">
                  <c:v>72.13</c:v>
                </c:pt>
                <c:pt idx="965">
                  <c:v>72.164000000000001</c:v>
                </c:pt>
                <c:pt idx="966">
                  <c:v>72.197000000000003</c:v>
                </c:pt>
                <c:pt idx="967">
                  <c:v>72.23</c:v>
                </c:pt>
                <c:pt idx="968">
                  <c:v>72.263999999999996</c:v>
                </c:pt>
                <c:pt idx="969">
                  <c:v>72.296999999999997</c:v>
                </c:pt>
                <c:pt idx="970">
                  <c:v>72.33</c:v>
                </c:pt>
                <c:pt idx="971">
                  <c:v>72.364000000000004</c:v>
                </c:pt>
                <c:pt idx="972">
                  <c:v>72.397000000000006</c:v>
                </c:pt>
                <c:pt idx="973">
                  <c:v>72.430000000000007</c:v>
                </c:pt>
                <c:pt idx="974">
                  <c:v>72.463999999999999</c:v>
                </c:pt>
                <c:pt idx="975">
                  <c:v>72.497</c:v>
                </c:pt>
                <c:pt idx="976">
                  <c:v>72.53</c:v>
                </c:pt>
                <c:pt idx="977">
                  <c:v>72.564000000000007</c:v>
                </c:pt>
                <c:pt idx="978">
                  <c:v>72.596999999999994</c:v>
                </c:pt>
                <c:pt idx="979">
                  <c:v>72.63</c:v>
                </c:pt>
                <c:pt idx="980">
                  <c:v>72.664000000000001</c:v>
                </c:pt>
                <c:pt idx="981">
                  <c:v>72.697000000000003</c:v>
                </c:pt>
                <c:pt idx="982">
                  <c:v>72.73</c:v>
                </c:pt>
                <c:pt idx="983">
                  <c:v>72.763999999999996</c:v>
                </c:pt>
                <c:pt idx="984">
                  <c:v>72.796999999999997</c:v>
                </c:pt>
                <c:pt idx="985">
                  <c:v>72.83</c:v>
                </c:pt>
                <c:pt idx="986">
                  <c:v>72.864000000000004</c:v>
                </c:pt>
                <c:pt idx="987">
                  <c:v>72.897000000000006</c:v>
                </c:pt>
                <c:pt idx="988">
                  <c:v>72.930000000000007</c:v>
                </c:pt>
                <c:pt idx="989">
                  <c:v>72.963999999999999</c:v>
                </c:pt>
                <c:pt idx="990">
                  <c:v>72.997</c:v>
                </c:pt>
                <c:pt idx="991">
                  <c:v>73.03</c:v>
                </c:pt>
                <c:pt idx="992">
                  <c:v>73.064000000000007</c:v>
                </c:pt>
                <c:pt idx="993">
                  <c:v>73.096999999999994</c:v>
                </c:pt>
                <c:pt idx="994">
                  <c:v>73.13</c:v>
                </c:pt>
                <c:pt idx="995">
                  <c:v>73.164000000000001</c:v>
                </c:pt>
                <c:pt idx="996">
                  <c:v>73.197000000000003</c:v>
                </c:pt>
                <c:pt idx="997">
                  <c:v>73.23</c:v>
                </c:pt>
                <c:pt idx="998">
                  <c:v>73.263999999999996</c:v>
                </c:pt>
                <c:pt idx="999">
                  <c:v>73.296999999999997</c:v>
                </c:pt>
                <c:pt idx="1000">
                  <c:v>73.33</c:v>
                </c:pt>
                <c:pt idx="1001">
                  <c:v>73.364000000000004</c:v>
                </c:pt>
                <c:pt idx="1002">
                  <c:v>73.397000000000006</c:v>
                </c:pt>
                <c:pt idx="1003">
                  <c:v>73.430000000000007</c:v>
                </c:pt>
                <c:pt idx="1004">
                  <c:v>73.463999999999999</c:v>
                </c:pt>
                <c:pt idx="1005">
                  <c:v>73.497</c:v>
                </c:pt>
                <c:pt idx="1006">
                  <c:v>73.53</c:v>
                </c:pt>
                <c:pt idx="1007">
                  <c:v>73.564000000000007</c:v>
                </c:pt>
                <c:pt idx="1008">
                  <c:v>73.596999999999994</c:v>
                </c:pt>
                <c:pt idx="1009">
                  <c:v>73.63</c:v>
                </c:pt>
                <c:pt idx="1010">
                  <c:v>73.664000000000001</c:v>
                </c:pt>
                <c:pt idx="1011">
                  <c:v>73.697000000000003</c:v>
                </c:pt>
                <c:pt idx="1012">
                  <c:v>73.73</c:v>
                </c:pt>
                <c:pt idx="1013">
                  <c:v>73.763999999999996</c:v>
                </c:pt>
                <c:pt idx="1014">
                  <c:v>73.796999999999997</c:v>
                </c:pt>
                <c:pt idx="1015">
                  <c:v>73.83</c:v>
                </c:pt>
                <c:pt idx="1016">
                  <c:v>73.864000000000004</c:v>
                </c:pt>
                <c:pt idx="1017">
                  <c:v>73.897000000000006</c:v>
                </c:pt>
                <c:pt idx="1018">
                  <c:v>73.930000000000007</c:v>
                </c:pt>
                <c:pt idx="1019">
                  <c:v>73.963999999999999</c:v>
                </c:pt>
                <c:pt idx="1020">
                  <c:v>73.997</c:v>
                </c:pt>
                <c:pt idx="1021">
                  <c:v>74.03</c:v>
                </c:pt>
                <c:pt idx="1022">
                  <c:v>74.064000000000007</c:v>
                </c:pt>
                <c:pt idx="1023">
                  <c:v>74.096999999999994</c:v>
                </c:pt>
                <c:pt idx="1024">
                  <c:v>74.13</c:v>
                </c:pt>
                <c:pt idx="1025">
                  <c:v>74.164000000000001</c:v>
                </c:pt>
                <c:pt idx="1026">
                  <c:v>74.197000000000003</c:v>
                </c:pt>
                <c:pt idx="1027">
                  <c:v>74.23</c:v>
                </c:pt>
                <c:pt idx="1028">
                  <c:v>74.263999999999996</c:v>
                </c:pt>
                <c:pt idx="1029">
                  <c:v>74.296999999999997</c:v>
                </c:pt>
                <c:pt idx="1030">
                  <c:v>74.33</c:v>
                </c:pt>
                <c:pt idx="1031">
                  <c:v>74.364000000000004</c:v>
                </c:pt>
                <c:pt idx="1032">
                  <c:v>74.397000000000006</c:v>
                </c:pt>
                <c:pt idx="1033">
                  <c:v>74.430000000000007</c:v>
                </c:pt>
                <c:pt idx="1034">
                  <c:v>74.463999999999999</c:v>
                </c:pt>
                <c:pt idx="1035">
                  <c:v>74.497</c:v>
                </c:pt>
                <c:pt idx="1036">
                  <c:v>74.53</c:v>
                </c:pt>
                <c:pt idx="1037">
                  <c:v>74.564000000000007</c:v>
                </c:pt>
                <c:pt idx="1038">
                  <c:v>74.596999999999994</c:v>
                </c:pt>
                <c:pt idx="1039">
                  <c:v>74.63</c:v>
                </c:pt>
                <c:pt idx="1040">
                  <c:v>74.664000000000001</c:v>
                </c:pt>
                <c:pt idx="1041">
                  <c:v>74.697000000000003</c:v>
                </c:pt>
                <c:pt idx="1042">
                  <c:v>74.73</c:v>
                </c:pt>
                <c:pt idx="1043">
                  <c:v>74.763999999999996</c:v>
                </c:pt>
                <c:pt idx="1044">
                  <c:v>74.796999999999997</c:v>
                </c:pt>
                <c:pt idx="1045">
                  <c:v>74.83</c:v>
                </c:pt>
                <c:pt idx="1046">
                  <c:v>74.864000000000004</c:v>
                </c:pt>
                <c:pt idx="1047">
                  <c:v>74.897000000000006</c:v>
                </c:pt>
                <c:pt idx="1048">
                  <c:v>74.930000000000007</c:v>
                </c:pt>
                <c:pt idx="1049">
                  <c:v>74.963999999999999</c:v>
                </c:pt>
                <c:pt idx="1050">
                  <c:v>74.997</c:v>
                </c:pt>
                <c:pt idx="1051">
                  <c:v>75.03</c:v>
                </c:pt>
                <c:pt idx="1052">
                  <c:v>75.064000000000007</c:v>
                </c:pt>
                <c:pt idx="1053">
                  <c:v>75.096999999999994</c:v>
                </c:pt>
                <c:pt idx="1054">
                  <c:v>75.13</c:v>
                </c:pt>
                <c:pt idx="1055">
                  <c:v>75.164000000000001</c:v>
                </c:pt>
                <c:pt idx="1056">
                  <c:v>75.197000000000003</c:v>
                </c:pt>
                <c:pt idx="1057">
                  <c:v>75.23</c:v>
                </c:pt>
                <c:pt idx="1058">
                  <c:v>75.263999999999996</c:v>
                </c:pt>
                <c:pt idx="1059">
                  <c:v>75.296999999999997</c:v>
                </c:pt>
                <c:pt idx="1060">
                  <c:v>75.33</c:v>
                </c:pt>
                <c:pt idx="1061">
                  <c:v>75.364000000000004</c:v>
                </c:pt>
                <c:pt idx="1062">
                  <c:v>75.397000000000006</c:v>
                </c:pt>
                <c:pt idx="1063">
                  <c:v>75.430000000000007</c:v>
                </c:pt>
                <c:pt idx="1064">
                  <c:v>75.463999999999999</c:v>
                </c:pt>
                <c:pt idx="1065">
                  <c:v>75.497</c:v>
                </c:pt>
                <c:pt idx="1066">
                  <c:v>75.53</c:v>
                </c:pt>
                <c:pt idx="1067">
                  <c:v>75.564000000000007</c:v>
                </c:pt>
                <c:pt idx="1068">
                  <c:v>75.596999999999994</c:v>
                </c:pt>
                <c:pt idx="1069">
                  <c:v>75.63</c:v>
                </c:pt>
                <c:pt idx="1070">
                  <c:v>75.664000000000001</c:v>
                </c:pt>
                <c:pt idx="1071">
                  <c:v>75.697000000000003</c:v>
                </c:pt>
                <c:pt idx="1072">
                  <c:v>75.73</c:v>
                </c:pt>
                <c:pt idx="1073">
                  <c:v>75.763999999999996</c:v>
                </c:pt>
                <c:pt idx="1074">
                  <c:v>75.796999999999997</c:v>
                </c:pt>
                <c:pt idx="1075">
                  <c:v>75.83</c:v>
                </c:pt>
                <c:pt idx="1076">
                  <c:v>75.864000000000004</c:v>
                </c:pt>
                <c:pt idx="1077">
                  <c:v>75.897000000000006</c:v>
                </c:pt>
                <c:pt idx="1078">
                  <c:v>75.930000000000007</c:v>
                </c:pt>
                <c:pt idx="1079">
                  <c:v>75.963999999999999</c:v>
                </c:pt>
                <c:pt idx="1080">
                  <c:v>75.997</c:v>
                </c:pt>
                <c:pt idx="1081">
                  <c:v>76.03</c:v>
                </c:pt>
                <c:pt idx="1082">
                  <c:v>76.064000000000007</c:v>
                </c:pt>
                <c:pt idx="1083">
                  <c:v>76.096999999999994</c:v>
                </c:pt>
                <c:pt idx="1084">
                  <c:v>76.13</c:v>
                </c:pt>
                <c:pt idx="1085">
                  <c:v>76.164000000000001</c:v>
                </c:pt>
                <c:pt idx="1086">
                  <c:v>76.197000000000003</c:v>
                </c:pt>
                <c:pt idx="1087">
                  <c:v>76.23</c:v>
                </c:pt>
                <c:pt idx="1088">
                  <c:v>76.263999999999996</c:v>
                </c:pt>
                <c:pt idx="1089">
                  <c:v>76.296999999999997</c:v>
                </c:pt>
                <c:pt idx="1090">
                  <c:v>76.33</c:v>
                </c:pt>
                <c:pt idx="1091">
                  <c:v>76.364000000000004</c:v>
                </c:pt>
                <c:pt idx="1092">
                  <c:v>76.397000000000006</c:v>
                </c:pt>
                <c:pt idx="1093">
                  <c:v>76.430000000000007</c:v>
                </c:pt>
                <c:pt idx="1094">
                  <c:v>76.486999999999995</c:v>
                </c:pt>
                <c:pt idx="1095">
                  <c:v>76.497</c:v>
                </c:pt>
                <c:pt idx="1096">
                  <c:v>76.53</c:v>
                </c:pt>
                <c:pt idx="1097">
                  <c:v>76.564000000000007</c:v>
                </c:pt>
                <c:pt idx="1098">
                  <c:v>76.596999999999994</c:v>
                </c:pt>
                <c:pt idx="1099">
                  <c:v>76.63</c:v>
                </c:pt>
                <c:pt idx="1100">
                  <c:v>76.664000000000001</c:v>
                </c:pt>
                <c:pt idx="1101">
                  <c:v>76.697000000000003</c:v>
                </c:pt>
                <c:pt idx="1102">
                  <c:v>76.73</c:v>
                </c:pt>
                <c:pt idx="1103">
                  <c:v>76.763999999999996</c:v>
                </c:pt>
                <c:pt idx="1104">
                  <c:v>76.796999999999997</c:v>
                </c:pt>
                <c:pt idx="1105">
                  <c:v>76.83</c:v>
                </c:pt>
                <c:pt idx="1106">
                  <c:v>76.864000000000004</c:v>
                </c:pt>
                <c:pt idx="1107">
                  <c:v>76.897000000000006</c:v>
                </c:pt>
                <c:pt idx="1108">
                  <c:v>76.930000000000007</c:v>
                </c:pt>
                <c:pt idx="1109">
                  <c:v>76.963999999999999</c:v>
                </c:pt>
                <c:pt idx="1110">
                  <c:v>76.997</c:v>
                </c:pt>
                <c:pt idx="1111">
                  <c:v>77.03</c:v>
                </c:pt>
                <c:pt idx="1112">
                  <c:v>77.064000000000007</c:v>
                </c:pt>
                <c:pt idx="1113">
                  <c:v>77.096999999999994</c:v>
                </c:pt>
                <c:pt idx="1114">
                  <c:v>77.13</c:v>
                </c:pt>
                <c:pt idx="1115">
                  <c:v>77.164000000000001</c:v>
                </c:pt>
                <c:pt idx="1116">
                  <c:v>77.197000000000003</c:v>
                </c:pt>
                <c:pt idx="1117">
                  <c:v>77.23</c:v>
                </c:pt>
                <c:pt idx="1118">
                  <c:v>77.263999999999996</c:v>
                </c:pt>
                <c:pt idx="1119">
                  <c:v>77.296999999999997</c:v>
                </c:pt>
                <c:pt idx="1120">
                  <c:v>77.33</c:v>
                </c:pt>
                <c:pt idx="1121">
                  <c:v>77.364000000000004</c:v>
                </c:pt>
                <c:pt idx="1122">
                  <c:v>77.397000000000006</c:v>
                </c:pt>
                <c:pt idx="1123">
                  <c:v>77.430000000000007</c:v>
                </c:pt>
                <c:pt idx="1124">
                  <c:v>77.463999999999999</c:v>
                </c:pt>
                <c:pt idx="1125">
                  <c:v>77.497</c:v>
                </c:pt>
                <c:pt idx="1126">
                  <c:v>77.53</c:v>
                </c:pt>
                <c:pt idx="1127">
                  <c:v>77.564000000000007</c:v>
                </c:pt>
                <c:pt idx="1128">
                  <c:v>77.596999999999994</c:v>
                </c:pt>
                <c:pt idx="1129">
                  <c:v>77.63</c:v>
                </c:pt>
                <c:pt idx="1130">
                  <c:v>77.664000000000001</c:v>
                </c:pt>
                <c:pt idx="1131">
                  <c:v>77.697000000000003</c:v>
                </c:pt>
                <c:pt idx="1132">
                  <c:v>77.73</c:v>
                </c:pt>
                <c:pt idx="1133">
                  <c:v>77.763999999999996</c:v>
                </c:pt>
                <c:pt idx="1134">
                  <c:v>77.796999999999997</c:v>
                </c:pt>
                <c:pt idx="1135">
                  <c:v>77.83</c:v>
                </c:pt>
                <c:pt idx="1136">
                  <c:v>77.864000000000004</c:v>
                </c:pt>
                <c:pt idx="1137">
                  <c:v>77.897000000000006</c:v>
                </c:pt>
                <c:pt idx="1138">
                  <c:v>77.930000000000007</c:v>
                </c:pt>
                <c:pt idx="1139">
                  <c:v>77.963999999999999</c:v>
                </c:pt>
                <c:pt idx="1140">
                  <c:v>77.997</c:v>
                </c:pt>
                <c:pt idx="1141">
                  <c:v>78.03</c:v>
                </c:pt>
                <c:pt idx="1142">
                  <c:v>78.064000000000007</c:v>
                </c:pt>
                <c:pt idx="1143">
                  <c:v>78.096999999999994</c:v>
                </c:pt>
                <c:pt idx="1144">
                  <c:v>78.13</c:v>
                </c:pt>
                <c:pt idx="1145">
                  <c:v>78.164000000000001</c:v>
                </c:pt>
                <c:pt idx="1146">
                  <c:v>78.197000000000003</c:v>
                </c:pt>
                <c:pt idx="1147">
                  <c:v>78.23</c:v>
                </c:pt>
                <c:pt idx="1148">
                  <c:v>78.263999999999996</c:v>
                </c:pt>
                <c:pt idx="1149">
                  <c:v>78.296999999999997</c:v>
                </c:pt>
                <c:pt idx="1150">
                  <c:v>78.33</c:v>
                </c:pt>
                <c:pt idx="1151">
                  <c:v>78.364000000000004</c:v>
                </c:pt>
                <c:pt idx="1152">
                  <c:v>78.397000000000006</c:v>
                </c:pt>
                <c:pt idx="1153">
                  <c:v>78.430000000000007</c:v>
                </c:pt>
                <c:pt idx="1154">
                  <c:v>78.463999999999999</c:v>
                </c:pt>
                <c:pt idx="1155">
                  <c:v>78.497</c:v>
                </c:pt>
                <c:pt idx="1156">
                  <c:v>78.53</c:v>
                </c:pt>
                <c:pt idx="1157">
                  <c:v>78.564000000000007</c:v>
                </c:pt>
                <c:pt idx="1158">
                  <c:v>78.596999999999994</c:v>
                </c:pt>
                <c:pt idx="1159">
                  <c:v>78.63</c:v>
                </c:pt>
                <c:pt idx="1160">
                  <c:v>78.664000000000001</c:v>
                </c:pt>
                <c:pt idx="1161">
                  <c:v>78.697000000000003</c:v>
                </c:pt>
                <c:pt idx="1162">
                  <c:v>78.73</c:v>
                </c:pt>
                <c:pt idx="1163">
                  <c:v>78.763999999999996</c:v>
                </c:pt>
                <c:pt idx="1164">
                  <c:v>78.796999999999997</c:v>
                </c:pt>
                <c:pt idx="1165">
                  <c:v>78.83</c:v>
                </c:pt>
                <c:pt idx="1166">
                  <c:v>78.864000000000004</c:v>
                </c:pt>
                <c:pt idx="1167">
                  <c:v>78.897000000000006</c:v>
                </c:pt>
                <c:pt idx="1168">
                  <c:v>78.930000000000007</c:v>
                </c:pt>
                <c:pt idx="1169">
                  <c:v>78.963999999999999</c:v>
                </c:pt>
                <c:pt idx="1170">
                  <c:v>78.997</c:v>
                </c:pt>
                <c:pt idx="1171">
                  <c:v>79.03</c:v>
                </c:pt>
                <c:pt idx="1172">
                  <c:v>79.064000000000007</c:v>
                </c:pt>
                <c:pt idx="1173">
                  <c:v>79.096999999999994</c:v>
                </c:pt>
                <c:pt idx="1174">
                  <c:v>79.13</c:v>
                </c:pt>
                <c:pt idx="1175">
                  <c:v>79.162999999999997</c:v>
                </c:pt>
                <c:pt idx="1176">
                  <c:v>79.197000000000003</c:v>
                </c:pt>
                <c:pt idx="1177">
                  <c:v>79.23</c:v>
                </c:pt>
                <c:pt idx="1178">
                  <c:v>79.263999999999996</c:v>
                </c:pt>
                <c:pt idx="1179">
                  <c:v>79.296999999999997</c:v>
                </c:pt>
                <c:pt idx="1180">
                  <c:v>79.33</c:v>
                </c:pt>
                <c:pt idx="1181">
                  <c:v>79.363</c:v>
                </c:pt>
                <c:pt idx="1182">
                  <c:v>79.397000000000006</c:v>
                </c:pt>
                <c:pt idx="1183">
                  <c:v>79.430000000000007</c:v>
                </c:pt>
                <c:pt idx="1184">
                  <c:v>79.462999999999994</c:v>
                </c:pt>
                <c:pt idx="1185">
                  <c:v>79.497</c:v>
                </c:pt>
                <c:pt idx="1186">
                  <c:v>79.53</c:v>
                </c:pt>
                <c:pt idx="1187">
                  <c:v>79.564000000000007</c:v>
                </c:pt>
                <c:pt idx="1188">
                  <c:v>79.596999999999994</c:v>
                </c:pt>
                <c:pt idx="1189">
                  <c:v>79.63</c:v>
                </c:pt>
                <c:pt idx="1190">
                  <c:v>79.662999999999997</c:v>
                </c:pt>
                <c:pt idx="1191">
                  <c:v>79.697000000000003</c:v>
                </c:pt>
                <c:pt idx="1192">
                  <c:v>79.73</c:v>
                </c:pt>
                <c:pt idx="1193">
                  <c:v>79.763999999999996</c:v>
                </c:pt>
                <c:pt idx="1194">
                  <c:v>79.796999999999997</c:v>
                </c:pt>
                <c:pt idx="1195">
                  <c:v>79.83</c:v>
                </c:pt>
                <c:pt idx="1196">
                  <c:v>79.863</c:v>
                </c:pt>
                <c:pt idx="1197">
                  <c:v>79.897000000000006</c:v>
                </c:pt>
                <c:pt idx="1198">
                  <c:v>79.930000000000007</c:v>
                </c:pt>
                <c:pt idx="1199">
                  <c:v>79.962999999999994</c:v>
                </c:pt>
                <c:pt idx="1200">
                  <c:v>79.997</c:v>
                </c:pt>
                <c:pt idx="1201">
                  <c:v>80.03</c:v>
                </c:pt>
                <c:pt idx="1202">
                  <c:v>80.064000000000007</c:v>
                </c:pt>
                <c:pt idx="1203">
                  <c:v>80.096999999999994</c:v>
                </c:pt>
                <c:pt idx="1204">
                  <c:v>80.13</c:v>
                </c:pt>
                <c:pt idx="1205">
                  <c:v>80.162999999999997</c:v>
                </c:pt>
                <c:pt idx="1206">
                  <c:v>80.197000000000003</c:v>
                </c:pt>
                <c:pt idx="1207">
                  <c:v>80.23</c:v>
                </c:pt>
                <c:pt idx="1208">
                  <c:v>80.263999999999996</c:v>
                </c:pt>
                <c:pt idx="1209">
                  <c:v>80.296999999999997</c:v>
                </c:pt>
                <c:pt idx="1210">
                  <c:v>80.33</c:v>
                </c:pt>
                <c:pt idx="1211">
                  <c:v>80.363</c:v>
                </c:pt>
                <c:pt idx="1212">
                  <c:v>80.397000000000006</c:v>
                </c:pt>
                <c:pt idx="1213">
                  <c:v>80.430000000000007</c:v>
                </c:pt>
                <c:pt idx="1214">
                  <c:v>80.462999999999994</c:v>
                </c:pt>
                <c:pt idx="1215">
                  <c:v>80.497</c:v>
                </c:pt>
                <c:pt idx="1216">
                  <c:v>80.53</c:v>
                </c:pt>
                <c:pt idx="1217">
                  <c:v>80.564000000000007</c:v>
                </c:pt>
                <c:pt idx="1218">
                  <c:v>80.596999999999994</c:v>
                </c:pt>
                <c:pt idx="1219">
                  <c:v>80.63</c:v>
                </c:pt>
                <c:pt idx="1220">
                  <c:v>80.662999999999997</c:v>
                </c:pt>
                <c:pt idx="1221">
                  <c:v>80.697000000000003</c:v>
                </c:pt>
                <c:pt idx="1222">
                  <c:v>80.73</c:v>
                </c:pt>
                <c:pt idx="1223">
                  <c:v>80.763999999999996</c:v>
                </c:pt>
                <c:pt idx="1224">
                  <c:v>80.796999999999997</c:v>
                </c:pt>
                <c:pt idx="1225">
                  <c:v>80.83</c:v>
                </c:pt>
                <c:pt idx="1226">
                  <c:v>80.863</c:v>
                </c:pt>
                <c:pt idx="1227">
                  <c:v>80.897000000000006</c:v>
                </c:pt>
                <c:pt idx="1228">
                  <c:v>80.930000000000007</c:v>
                </c:pt>
                <c:pt idx="1229">
                  <c:v>80.962999999999994</c:v>
                </c:pt>
                <c:pt idx="1230">
                  <c:v>80.997</c:v>
                </c:pt>
                <c:pt idx="1231">
                  <c:v>81.03</c:v>
                </c:pt>
                <c:pt idx="1232">
                  <c:v>81.064000000000007</c:v>
                </c:pt>
                <c:pt idx="1233">
                  <c:v>81.096999999999994</c:v>
                </c:pt>
                <c:pt idx="1234">
                  <c:v>81.13</c:v>
                </c:pt>
                <c:pt idx="1235">
                  <c:v>81.162999999999997</c:v>
                </c:pt>
                <c:pt idx="1236">
                  <c:v>81.197000000000003</c:v>
                </c:pt>
                <c:pt idx="1237">
                  <c:v>81.23</c:v>
                </c:pt>
                <c:pt idx="1238">
                  <c:v>81.263999999999996</c:v>
                </c:pt>
                <c:pt idx="1239">
                  <c:v>81.296999999999997</c:v>
                </c:pt>
                <c:pt idx="1240">
                  <c:v>81.33</c:v>
                </c:pt>
                <c:pt idx="1241">
                  <c:v>81.363</c:v>
                </c:pt>
                <c:pt idx="1242">
                  <c:v>81.397000000000006</c:v>
                </c:pt>
                <c:pt idx="1243">
                  <c:v>81.430000000000007</c:v>
                </c:pt>
                <c:pt idx="1244">
                  <c:v>81.462999999999994</c:v>
                </c:pt>
                <c:pt idx="1245">
                  <c:v>81.497</c:v>
                </c:pt>
                <c:pt idx="1246">
                  <c:v>81.53</c:v>
                </c:pt>
                <c:pt idx="1247">
                  <c:v>81.564000000000007</c:v>
                </c:pt>
                <c:pt idx="1248">
                  <c:v>81.596999999999994</c:v>
                </c:pt>
                <c:pt idx="1249">
                  <c:v>81.63</c:v>
                </c:pt>
                <c:pt idx="1250">
                  <c:v>81.662999999999997</c:v>
                </c:pt>
                <c:pt idx="1251">
                  <c:v>81.697000000000003</c:v>
                </c:pt>
                <c:pt idx="1252">
                  <c:v>81.73</c:v>
                </c:pt>
                <c:pt idx="1253">
                  <c:v>81.763999999999996</c:v>
                </c:pt>
                <c:pt idx="1254">
                  <c:v>81.796999999999997</c:v>
                </c:pt>
                <c:pt idx="1255">
                  <c:v>81.83</c:v>
                </c:pt>
                <c:pt idx="1256">
                  <c:v>81.863</c:v>
                </c:pt>
                <c:pt idx="1257">
                  <c:v>81.897000000000006</c:v>
                </c:pt>
                <c:pt idx="1258">
                  <c:v>81.93</c:v>
                </c:pt>
                <c:pt idx="1259">
                  <c:v>81.962999999999994</c:v>
                </c:pt>
                <c:pt idx="1260">
                  <c:v>81.997</c:v>
                </c:pt>
                <c:pt idx="1261">
                  <c:v>82.03</c:v>
                </c:pt>
                <c:pt idx="1262">
                  <c:v>82.064000000000007</c:v>
                </c:pt>
                <c:pt idx="1263">
                  <c:v>82.096999999999994</c:v>
                </c:pt>
                <c:pt idx="1264">
                  <c:v>82.13</c:v>
                </c:pt>
                <c:pt idx="1265">
                  <c:v>82.162999999999997</c:v>
                </c:pt>
                <c:pt idx="1266">
                  <c:v>82.197000000000003</c:v>
                </c:pt>
                <c:pt idx="1267">
                  <c:v>82.23</c:v>
                </c:pt>
                <c:pt idx="1268">
                  <c:v>82.263999999999996</c:v>
                </c:pt>
                <c:pt idx="1269">
                  <c:v>82.296999999999997</c:v>
                </c:pt>
                <c:pt idx="1270">
                  <c:v>82.33</c:v>
                </c:pt>
                <c:pt idx="1271">
                  <c:v>82.363</c:v>
                </c:pt>
                <c:pt idx="1272">
                  <c:v>82.397000000000006</c:v>
                </c:pt>
                <c:pt idx="1273">
                  <c:v>82.43</c:v>
                </c:pt>
                <c:pt idx="1274">
                  <c:v>82.462999999999994</c:v>
                </c:pt>
                <c:pt idx="1275">
                  <c:v>82.497</c:v>
                </c:pt>
                <c:pt idx="1276">
                  <c:v>82.53</c:v>
                </c:pt>
                <c:pt idx="1277">
                  <c:v>82.564000000000007</c:v>
                </c:pt>
                <c:pt idx="1278">
                  <c:v>82.596999999999994</c:v>
                </c:pt>
                <c:pt idx="1279">
                  <c:v>82.63</c:v>
                </c:pt>
                <c:pt idx="1280">
                  <c:v>82.662999999999997</c:v>
                </c:pt>
                <c:pt idx="1281">
                  <c:v>82.697000000000003</c:v>
                </c:pt>
                <c:pt idx="1282">
                  <c:v>82.73</c:v>
                </c:pt>
                <c:pt idx="1283">
                  <c:v>82.763999999999996</c:v>
                </c:pt>
                <c:pt idx="1284">
                  <c:v>82.796999999999997</c:v>
                </c:pt>
                <c:pt idx="1285">
                  <c:v>82.83</c:v>
                </c:pt>
                <c:pt idx="1286">
                  <c:v>82.863</c:v>
                </c:pt>
                <c:pt idx="1287">
                  <c:v>82.897000000000006</c:v>
                </c:pt>
                <c:pt idx="1288">
                  <c:v>82.93</c:v>
                </c:pt>
                <c:pt idx="1289">
                  <c:v>82.962999999999994</c:v>
                </c:pt>
                <c:pt idx="1290">
                  <c:v>82.997</c:v>
                </c:pt>
                <c:pt idx="1291">
                  <c:v>83.03</c:v>
                </c:pt>
                <c:pt idx="1292">
                  <c:v>83.064000000000007</c:v>
                </c:pt>
                <c:pt idx="1293">
                  <c:v>83.096999999999994</c:v>
                </c:pt>
                <c:pt idx="1294">
                  <c:v>83.13</c:v>
                </c:pt>
                <c:pt idx="1295">
                  <c:v>83.162999999999997</c:v>
                </c:pt>
                <c:pt idx="1296">
                  <c:v>83.197000000000003</c:v>
                </c:pt>
                <c:pt idx="1297">
                  <c:v>83.23</c:v>
                </c:pt>
                <c:pt idx="1298">
                  <c:v>83.263999999999996</c:v>
                </c:pt>
                <c:pt idx="1299">
                  <c:v>83.296999999999997</c:v>
                </c:pt>
                <c:pt idx="1300">
                  <c:v>83.33</c:v>
                </c:pt>
                <c:pt idx="1301">
                  <c:v>83.363</c:v>
                </c:pt>
                <c:pt idx="1302">
                  <c:v>83.397000000000006</c:v>
                </c:pt>
                <c:pt idx="1303">
                  <c:v>83.43</c:v>
                </c:pt>
                <c:pt idx="1304">
                  <c:v>83.462999999999994</c:v>
                </c:pt>
                <c:pt idx="1305">
                  <c:v>83.497</c:v>
                </c:pt>
                <c:pt idx="1306">
                  <c:v>83.53</c:v>
                </c:pt>
                <c:pt idx="1307">
                  <c:v>83.564000000000007</c:v>
                </c:pt>
                <c:pt idx="1308">
                  <c:v>83.596999999999994</c:v>
                </c:pt>
                <c:pt idx="1309">
                  <c:v>83.63</c:v>
                </c:pt>
                <c:pt idx="1310">
                  <c:v>83.662999999999997</c:v>
                </c:pt>
                <c:pt idx="1311">
                  <c:v>83.697000000000003</c:v>
                </c:pt>
                <c:pt idx="1312">
                  <c:v>83.73</c:v>
                </c:pt>
                <c:pt idx="1313">
                  <c:v>83.763999999999996</c:v>
                </c:pt>
                <c:pt idx="1314">
                  <c:v>83.796999999999997</c:v>
                </c:pt>
                <c:pt idx="1315">
                  <c:v>83.83</c:v>
                </c:pt>
                <c:pt idx="1316">
                  <c:v>83.863</c:v>
                </c:pt>
                <c:pt idx="1317">
                  <c:v>83.897000000000006</c:v>
                </c:pt>
                <c:pt idx="1318">
                  <c:v>83.93</c:v>
                </c:pt>
                <c:pt idx="1319">
                  <c:v>83.962999999999994</c:v>
                </c:pt>
                <c:pt idx="1320">
                  <c:v>83.997</c:v>
                </c:pt>
                <c:pt idx="1321">
                  <c:v>84.03</c:v>
                </c:pt>
                <c:pt idx="1322">
                  <c:v>84.064000000000007</c:v>
                </c:pt>
                <c:pt idx="1323">
                  <c:v>84.096999999999994</c:v>
                </c:pt>
                <c:pt idx="1324">
                  <c:v>84.13</c:v>
                </c:pt>
                <c:pt idx="1325">
                  <c:v>84.162999999999997</c:v>
                </c:pt>
                <c:pt idx="1326">
                  <c:v>84.197000000000003</c:v>
                </c:pt>
                <c:pt idx="1327">
                  <c:v>84.23</c:v>
                </c:pt>
                <c:pt idx="1328">
                  <c:v>84.263999999999996</c:v>
                </c:pt>
                <c:pt idx="1329">
                  <c:v>84.296999999999997</c:v>
                </c:pt>
                <c:pt idx="1330">
                  <c:v>84.33</c:v>
                </c:pt>
                <c:pt idx="1331">
                  <c:v>84.363</c:v>
                </c:pt>
                <c:pt idx="1332">
                  <c:v>84.397000000000006</c:v>
                </c:pt>
                <c:pt idx="1333">
                  <c:v>84.43</c:v>
                </c:pt>
                <c:pt idx="1334">
                  <c:v>84.462999999999994</c:v>
                </c:pt>
                <c:pt idx="1335">
                  <c:v>84.497</c:v>
                </c:pt>
                <c:pt idx="1336">
                  <c:v>84.53</c:v>
                </c:pt>
                <c:pt idx="1337">
                  <c:v>84.564000000000007</c:v>
                </c:pt>
                <c:pt idx="1338">
                  <c:v>84.596999999999994</c:v>
                </c:pt>
                <c:pt idx="1339">
                  <c:v>84.63</c:v>
                </c:pt>
                <c:pt idx="1340">
                  <c:v>84.662999999999997</c:v>
                </c:pt>
                <c:pt idx="1341">
                  <c:v>84.697000000000003</c:v>
                </c:pt>
                <c:pt idx="1342">
                  <c:v>84.73</c:v>
                </c:pt>
                <c:pt idx="1343">
                  <c:v>84.763999999999996</c:v>
                </c:pt>
                <c:pt idx="1344">
                  <c:v>84.796999999999997</c:v>
                </c:pt>
                <c:pt idx="1345">
                  <c:v>84.83</c:v>
                </c:pt>
                <c:pt idx="1346">
                  <c:v>84.863</c:v>
                </c:pt>
                <c:pt idx="1347">
                  <c:v>84.897000000000006</c:v>
                </c:pt>
                <c:pt idx="1348">
                  <c:v>84.93</c:v>
                </c:pt>
                <c:pt idx="1349">
                  <c:v>84.962999999999994</c:v>
                </c:pt>
                <c:pt idx="1350">
                  <c:v>84.997</c:v>
                </c:pt>
                <c:pt idx="1351">
                  <c:v>85.03</c:v>
                </c:pt>
                <c:pt idx="1352">
                  <c:v>85.064000000000007</c:v>
                </c:pt>
                <c:pt idx="1353">
                  <c:v>85.096999999999994</c:v>
                </c:pt>
                <c:pt idx="1354">
                  <c:v>85.13</c:v>
                </c:pt>
                <c:pt idx="1355">
                  <c:v>85.162999999999997</c:v>
                </c:pt>
                <c:pt idx="1356">
                  <c:v>85.197000000000003</c:v>
                </c:pt>
                <c:pt idx="1357">
                  <c:v>85.23</c:v>
                </c:pt>
                <c:pt idx="1358">
                  <c:v>85.263999999999996</c:v>
                </c:pt>
                <c:pt idx="1359">
                  <c:v>85.296999999999997</c:v>
                </c:pt>
                <c:pt idx="1360">
                  <c:v>85.33</c:v>
                </c:pt>
                <c:pt idx="1361">
                  <c:v>85.363</c:v>
                </c:pt>
                <c:pt idx="1362">
                  <c:v>85.397000000000006</c:v>
                </c:pt>
                <c:pt idx="1363">
                  <c:v>85.43</c:v>
                </c:pt>
                <c:pt idx="1364">
                  <c:v>85.462999999999994</c:v>
                </c:pt>
                <c:pt idx="1365">
                  <c:v>85.497</c:v>
                </c:pt>
                <c:pt idx="1366">
                  <c:v>85.53</c:v>
                </c:pt>
                <c:pt idx="1367">
                  <c:v>85.564000000000007</c:v>
                </c:pt>
                <c:pt idx="1368">
                  <c:v>85.596999999999994</c:v>
                </c:pt>
                <c:pt idx="1369">
                  <c:v>85.63</c:v>
                </c:pt>
                <c:pt idx="1370">
                  <c:v>85.662999999999997</c:v>
                </c:pt>
                <c:pt idx="1371">
                  <c:v>85.697000000000003</c:v>
                </c:pt>
                <c:pt idx="1372">
                  <c:v>85.73</c:v>
                </c:pt>
                <c:pt idx="1373">
                  <c:v>85.763999999999996</c:v>
                </c:pt>
                <c:pt idx="1374">
                  <c:v>85.796999999999997</c:v>
                </c:pt>
                <c:pt idx="1375">
                  <c:v>85.83</c:v>
                </c:pt>
                <c:pt idx="1376">
                  <c:v>85.863</c:v>
                </c:pt>
                <c:pt idx="1377">
                  <c:v>85.897000000000006</c:v>
                </c:pt>
                <c:pt idx="1378">
                  <c:v>85.93</c:v>
                </c:pt>
                <c:pt idx="1379">
                  <c:v>85.962999999999994</c:v>
                </c:pt>
                <c:pt idx="1380">
                  <c:v>85.997</c:v>
                </c:pt>
                <c:pt idx="1381">
                  <c:v>86.03</c:v>
                </c:pt>
                <c:pt idx="1382">
                  <c:v>86.063000000000002</c:v>
                </c:pt>
                <c:pt idx="1383">
                  <c:v>86.096999999999994</c:v>
                </c:pt>
                <c:pt idx="1384">
                  <c:v>86.13</c:v>
                </c:pt>
                <c:pt idx="1385">
                  <c:v>86.162999999999997</c:v>
                </c:pt>
                <c:pt idx="1386">
                  <c:v>86.197000000000003</c:v>
                </c:pt>
                <c:pt idx="1387">
                  <c:v>86.23</c:v>
                </c:pt>
                <c:pt idx="1388">
                  <c:v>86.263000000000005</c:v>
                </c:pt>
                <c:pt idx="1389">
                  <c:v>86.296999999999997</c:v>
                </c:pt>
                <c:pt idx="1390">
                  <c:v>86.33</c:v>
                </c:pt>
                <c:pt idx="1391">
                  <c:v>86.363</c:v>
                </c:pt>
                <c:pt idx="1392">
                  <c:v>86.397000000000006</c:v>
                </c:pt>
                <c:pt idx="1393">
                  <c:v>86.43</c:v>
                </c:pt>
                <c:pt idx="1394">
                  <c:v>86.462999999999994</c:v>
                </c:pt>
                <c:pt idx="1395">
                  <c:v>86.497</c:v>
                </c:pt>
                <c:pt idx="1396">
                  <c:v>86.53</c:v>
                </c:pt>
                <c:pt idx="1397">
                  <c:v>86.563000000000002</c:v>
                </c:pt>
                <c:pt idx="1398">
                  <c:v>86.596999999999994</c:v>
                </c:pt>
                <c:pt idx="1399">
                  <c:v>86.63</c:v>
                </c:pt>
                <c:pt idx="1400">
                  <c:v>86.662999999999997</c:v>
                </c:pt>
                <c:pt idx="1401">
                  <c:v>86.697000000000003</c:v>
                </c:pt>
                <c:pt idx="1402">
                  <c:v>86.73</c:v>
                </c:pt>
                <c:pt idx="1403">
                  <c:v>86.763000000000005</c:v>
                </c:pt>
                <c:pt idx="1404">
                  <c:v>86.796999999999997</c:v>
                </c:pt>
                <c:pt idx="1405">
                  <c:v>86.83</c:v>
                </c:pt>
                <c:pt idx="1406">
                  <c:v>86.863</c:v>
                </c:pt>
                <c:pt idx="1407">
                  <c:v>86.897000000000006</c:v>
                </c:pt>
                <c:pt idx="1408">
                  <c:v>86.93</c:v>
                </c:pt>
                <c:pt idx="1409">
                  <c:v>86.962999999999994</c:v>
                </c:pt>
                <c:pt idx="1410">
                  <c:v>86.997</c:v>
                </c:pt>
                <c:pt idx="1411">
                  <c:v>87.03</c:v>
                </c:pt>
                <c:pt idx="1412">
                  <c:v>87.063000000000002</c:v>
                </c:pt>
                <c:pt idx="1413">
                  <c:v>87.096999999999994</c:v>
                </c:pt>
                <c:pt idx="1414">
                  <c:v>87.13</c:v>
                </c:pt>
                <c:pt idx="1415">
                  <c:v>87.162999999999997</c:v>
                </c:pt>
                <c:pt idx="1416">
                  <c:v>87.197000000000003</c:v>
                </c:pt>
                <c:pt idx="1417">
                  <c:v>87.23</c:v>
                </c:pt>
                <c:pt idx="1418">
                  <c:v>87.263000000000005</c:v>
                </c:pt>
                <c:pt idx="1419">
                  <c:v>87.296999999999997</c:v>
                </c:pt>
                <c:pt idx="1420">
                  <c:v>87.33</c:v>
                </c:pt>
                <c:pt idx="1421">
                  <c:v>87.363</c:v>
                </c:pt>
                <c:pt idx="1422">
                  <c:v>87.397000000000006</c:v>
                </c:pt>
                <c:pt idx="1423">
                  <c:v>87.43</c:v>
                </c:pt>
                <c:pt idx="1424">
                  <c:v>87.462999999999994</c:v>
                </c:pt>
                <c:pt idx="1425">
                  <c:v>87.497</c:v>
                </c:pt>
                <c:pt idx="1426">
                  <c:v>87.53</c:v>
                </c:pt>
                <c:pt idx="1427">
                  <c:v>87.563000000000002</c:v>
                </c:pt>
                <c:pt idx="1428">
                  <c:v>87.596999999999994</c:v>
                </c:pt>
                <c:pt idx="1429">
                  <c:v>87.63</c:v>
                </c:pt>
                <c:pt idx="1430">
                  <c:v>87.662999999999997</c:v>
                </c:pt>
                <c:pt idx="1431">
                  <c:v>87.697000000000003</c:v>
                </c:pt>
                <c:pt idx="1432">
                  <c:v>87.73</c:v>
                </c:pt>
                <c:pt idx="1433">
                  <c:v>87.763000000000005</c:v>
                </c:pt>
                <c:pt idx="1434">
                  <c:v>87.796999999999997</c:v>
                </c:pt>
                <c:pt idx="1435">
                  <c:v>87.83</c:v>
                </c:pt>
                <c:pt idx="1436">
                  <c:v>87.863</c:v>
                </c:pt>
                <c:pt idx="1437">
                  <c:v>87.897000000000006</c:v>
                </c:pt>
                <c:pt idx="1438">
                  <c:v>87.93</c:v>
                </c:pt>
                <c:pt idx="1439">
                  <c:v>87.962999999999994</c:v>
                </c:pt>
                <c:pt idx="1440">
                  <c:v>87.997</c:v>
                </c:pt>
                <c:pt idx="1441">
                  <c:v>88.03</c:v>
                </c:pt>
                <c:pt idx="1442">
                  <c:v>88.063000000000002</c:v>
                </c:pt>
                <c:pt idx="1443">
                  <c:v>88.096999999999994</c:v>
                </c:pt>
                <c:pt idx="1444">
                  <c:v>88.13</c:v>
                </c:pt>
                <c:pt idx="1445">
                  <c:v>88.162999999999997</c:v>
                </c:pt>
                <c:pt idx="1446">
                  <c:v>88.197000000000003</c:v>
                </c:pt>
                <c:pt idx="1447">
                  <c:v>88.23</c:v>
                </c:pt>
                <c:pt idx="1448">
                  <c:v>88.263000000000005</c:v>
                </c:pt>
                <c:pt idx="1449">
                  <c:v>88.296999999999997</c:v>
                </c:pt>
                <c:pt idx="1450">
                  <c:v>88.33</c:v>
                </c:pt>
                <c:pt idx="1451">
                  <c:v>88.363</c:v>
                </c:pt>
                <c:pt idx="1452">
                  <c:v>88.397000000000006</c:v>
                </c:pt>
                <c:pt idx="1453">
                  <c:v>88.43</c:v>
                </c:pt>
                <c:pt idx="1454">
                  <c:v>88.462999999999994</c:v>
                </c:pt>
                <c:pt idx="1455">
                  <c:v>88.497</c:v>
                </c:pt>
                <c:pt idx="1456">
                  <c:v>88.53</c:v>
                </c:pt>
                <c:pt idx="1457">
                  <c:v>88.563000000000002</c:v>
                </c:pt>
                <c:pt idx="1458">
                  <c:v>88.596999999999994</c:v>
                </c:pt>
                <c:pt idx="1459">
                  <c:v>88.63</c:v>
                </c:pt>
                <c:pt idx="1460">
                  <c:v>88.662999999999997</c:v>
                </c:pt>
                <c:pt idx="1461">
                  <c:v>88.697000000000003</c:v>
                </c:pt>
                <c:pt idx="1462">
                  <c:v>88.73</c:v>
                </c:pt>
                <c:pt idx="1463">
                  <c:v>88.763000000000005</c:v>
                </c:pt>
                <c:pt idx="1464">
                  <c:v>88.796999999999997</c:v>
                </c:pt>
                <c:pt idx="1465">
                  <c:v>88.83</c:v>
                </c:pt>
                <c:pt idx="1466">
                  <c:v>88.863</c:v>
                </c:pt>
                <c:pt idx="1467">
                  <c:v>88.897000000000006</c:v>
                </c:pt>
                <c:pt idx="1468">
                  <c:v>88.93</c:v>
                </c:pt>
                <c:pt idx="1469">
                  <c:v>88.962999999999994</c:v>
                </c:pt>
                <c:pt idx="1470">
                  <c:v>88.997</c:v>
                </c:pt>
                <c:pt idx="1471">
                  <c:v>89.03</c:v>
                </c:pt>
                <c:pt idx="1472">
                  <c:v>89.063000000000002</c:v>
                </c:pt>
                <c:pt idx="1473">
                  <c:v>89.096999999999994</c:v>
                </c:pt>
                <c:pt idx="1474">
                  <c:v>89.13</c:v>
                </c:pt>
                <c:pt idx="1475">
                  <c:v>89.162999999999997</c:v>
                </c:pt>
                <c:pt idx="1476">
                  <c:v>89.197000000000003</c:v>
                </c:pt>
                <c:pt idx="1477">
                  <c:v>89.23</c:v>
                </c:pt>
                <c:pt idx="1478">
                  <c:v>89.263000000000005</c:v>
                </c:pt>
                <c:pt idx="1479">
                  <c:v>89.296999999999997</c:v>
                </c:pt>
                <c:pt idx="1480">
                  <c:v>89.33</c:v>
                </c:pt>
                <c:pt idx="1481">
                  <c:v>89.363</c:v>
                </c:pt>
                <c:pt idx="1482">
                  <c:v>89.397000000000006</c:v>
                </c:pt>
                <c:pt idx="1483">
                  <c:v>89.43</c:v>
                </c:pt>
                <c:pt idx="1484">
                  <c:v>89.462999999999994</c:v>
                </c:pt>
                <c:pt idx="1485">
                  <c:v>89.497</c:v>
                </c:pt>
                <c:pt idx="1486">
                  <c:v>89.53</c:v>
                </c:pt>
                <c:pt idx="1487">
                  <c:v>89.563000000000002</c:v>
                </c:pt>
                <c:pt idx="1488">
                  <c:v>89.596999999999994</c:v>
                </c:pt>
                <c:pt idx="1489">
                  <c:v>89.63</c:v>
                </c:pt>
                <c:pt idx="1490">
                  <c:v>89.662999999999997</c:v>
                </c:pt>
                <c:pt idx="1491">
                  <c:v>89.697000000000003</c:v>
                </c:pt>
                <c:pt idx="1492">
                  <c:v>89.73</c:v>
                </c:pt>
                <c:pt idx="1493">
                  <c:v>89.763000000000005</c:v>
                </c:pt>
                <c:pt idx="1494">
                  <c:v>89.796999999999997</c:v>
                </c:pt>
                <c:pt idx="1495">
                  <c:v>89.83</c:v>
                </c:pt>
                <c:pt idx="1496">
                  <c:v>89.863</c:v>
                </c:pt>
                <c:pt idx="1497">
                  <c:v>89.897000000000006</c:v>
                </c:pt>
                <c:pt idx="1498">
                  <c:v>89.93</c:v>
                </c:pt>
                <c:pt idx="1499">
                  <c:v>89.962999999999994</c:v>
                </c:pt>
                <c:pt idx="1500">
                  <c:v>89.997</c:v>
                </c:pt>
                <c:pt idx="1501">
                  <c:v>90.03</c:v>
                </c:pt>
                <c:pt idx="1502">
                  <c:v>90.063000000000002</c:v>
                </c:pt>
                <c:pt idx="1503">
                  <c:v>90.096999999999994</c:v>
                </c:pt>
                <c:pt idx="1504">
                  <c:v>90.13</c:v>
                </c:pt>
                <c:pt idx="1505">
                  <c:v>90.162999999999997</c:v>
                </c:pt>
                <c:pt idx="1506">
                  <c:v>90.197000000000003</c:v>
                </c:pt>
                <c:pt idx="1507">
                  <c:v>90.23</c:v>
                </c:pt>
                <c:pt idx="1508">
                  <c:v>90.263000000000005</c:v>
                </c:pt>
                <c:pt idx="1509">
                  <c:v>90.296999999999997</c:v>
                </c:pt>
                <c:pt idx="1510">
                  <c:v>90.33</c:v>
                </c:pt>
                <c:pt idx="1511">
                  <c:v>90.363</c:v>
                </c:pt>
                <c:pt idx="1512">
                  <c:v>90.397000000000006</c:v>
                </c:pt>
                <c:pt idx="1513">
                  <c:v>90.43</c:v>
                </c:pt>
                <c:pt idx="1514">
                  <c:v>90.462999999999994</c:v>
                </c:pt>
                <c:pt idx="1515">
                  <c:v>90.497</c:v>
                </c:pt>
                <c:pt idx="1516">
                  <c:v>90.53</c:v>
                </c:pt>
                <c:pt idx="1517">
                  <c:v>90.563000000000002</c:v>
                </c:pt>
                <c:pt idx="1518">
                  <c:v>90.596999999999994</c:v>
                </c:pt>
                <c:pt idx="1519">
                  <c:v>90.63</c:v>
                </c:pt>
                <c:pt idx="1520">
                  <c:v>90.662999999999997</c:v>
                </c:pt>
                <c:pt idx="1521">
                  <c:v>90.697000000000003</c:v>
                </c:pt>
                <c:pt idx="1522">
                  <c:v>90.73</c:v>
                </c:pt>
                <c:pt idx="1523">
                  <c:v>90.763000000000005</c:v>
                </c:pt>
                <c:pt idx="1524">
                  <c:v>90.796999999999997</c:v>
                </c:pt>
                <c:pt idx="1525">
                  <c:v>90.83</c:v>
                </c:pt>
                <c:pt idx="1526">
                  <c:v>90.863</c:v>
                </c:pt>
                <c:pt idx="1527">
                  <c:v>90.897000000000006</c:v>
                </c:pt>
                <c:pt idx="1528">
                  <c:v>90.93</c:v>
                </c:pt>
                <c:pt idx="1529">
                  <c:v>90.962999999999994</c:v>
                </c:pt>
                <c:pt idx="1530">
                  <c:v>90.997</c:v>
                </c:pt>
                <c:pt idx="1531">
                  <c:v>91.03</c:v>
                </c:pt>
                <c:pt idx="1532">
                  <c:v>91.063000000000002</c:v>
                </c:pt>
                <c:pt idx="1533">
                  <c:v>91.096999999999994</c:v>
                </c:pt>
                <c:pt idx="1534">
                  <c:v>91.13</c:v>
                </c:pt>
                <c:pt idx="1535">
                  <c:v>91.162999999999997</c:v>
                </c:pt>
                <c:pt idx="1536">
                  <c:v>91.197000000000003</c:v>
                </c:pt>
                <c:pt idx="1537">
                  <c:v>91.23</c:v>
                </c:pt>
                <c:pt idx="1538">
                  <c:v>91.263000000000005</c:v>
                </c:pt>
                <c:pt idx="1539">
                  <c:v>91.296999999999997</c:v>
                </c:pt>
                <c:pt idx="1540">
                  <c:v>91.33</c:v>
                </c:pt>
                <c:pt idx="1541">
                  <c:v>91.363</c:v>
                </c:pt>
              </c:numCache>
            </c:numRef>
          </c:xVal>
          <c:yVal>
            <c:numRef>
              <c:f>'Derivatve &amp; rolling ave 100 KHz'!$H$6:$H$4000</c:f>
              <c:numCache>
                <c:formatCode>0.00000</c:formatCode>
                <c:ptCount val="3995"/>
                <c:pt idx="0">
                  <c:v>58.502229374999992</c:v>
                </c:pt>
                <c:pt idx="1">
                  <c:v>58.498274375000001</c:v>
                </c:pt>
                <c:pt idx="2">
                  <c:v>58.492886250000005</c:v>
                </c:pt>
                <c:pt idx="3">
                  <c:v>58.491059374999999</c:v>
                </c:pt>
                <c:pt idx="4">
                  <c:v>58.486294999999998</c:v>
                </c:pt>
                <c:pt idx="5">
                  <c:v>58.483916249999993</c:v>
                </c:pt>
                <c:pt idx="6">
                  <c:v>58.47829437499999</c:v>
                </c:pt>
                <c:pt idx="7">
                  <c:v>58.475574374999994</c:v>
                </c:pt>
                <c:pt idx="8">
                  <c:v>58.47048187499999</c:v>
                </c:pt>
                <c:pt idx="9">
                  <c:v>58.464586249999989</c:v>
                </c:pt>
                <c:pt idx="10">
                  <c:v>58.460512499999993</c:v>
                </c:pt>
                <c:pt idx="11">
                  <c:v>58.456964374999998</c:v>
                </c:pt>
                <c:pt idx="12">
                  <c:v>58.45203875</c:v>
                </c:pt>
                <c:pt idx="13">
                  <c:v>58.448590625000001</c:v>
                </c:pt>
                <c:pt idx="14">
                  <c:v>58.446835000000007</c:v>
                </c:pt>
                <c:pt idx="15">
                  <c:v>58.441978750000004</c:v>
                </c:pt>
                <c:pt idx="16">
                  <c:v>58.435245000000002</c:v>
                </c:pt>
                <c:pt idx="17">
                  <c:v>58.431188750000004</c:v>
                </c:pt>
                <c:pt idx="18">
                  <c:v>58.428630000000005</c:v>
                </c:pt>
                <c:pt idx="19">
                  <c:v>58.424714999999999</c:v>
                </c:pt>
                <c:pt idx="20">
                  <c:v>58.420210000000004</c:v>
                </c:pt>
                <c:pt idx="21">
                  <c:v>58.4171075</c:v>
                </c:pt>
                <c:pt idx="22">
                  <c:v>58.417413125000003</c:v>
                </c:pt>
                <c:pt idx="23">
                  <c:v>58.414593750000009</c:v>
                </c:pt>
                <c:pt idx="24">
                  <c:v>58.412981875000007</c:v>
                </c:pt>
                <c:pt idx="25">
                  <c:v>58.412234375000011</c:v>
                </c:pt>
                <c:pt idx="26">
                  <c:v>58.409726875000011</c:v>
                </c:pt>
                <c:pt idx="27">
                  <c:v>58.40756312500001</c:v>
                </c:pt>
                <c:pt idx="28">
                  <c:v>58.404642500000001</c:v>
                </c:pt>
                <c:pt idx="29">
                  <c:v>58.401385000000005</c:v>
                </c:pt>
                <c:pt idx="30">
                  <c:v>58.399190000000004</c:v>
                </c:pt>
                <c:pt idx="31">
                  <c:v>58.397992500000008</c:v>
                </c:pt>
                <c:pt idx="32">
                  <c:v>58.398488125</c:v>
                </c:pt>
                <c:pt idx="33">
                  <c:v>58.400325625000001</c:v>
                </c:pt>
                <c:pt idx="34">
                  <c:v>58.398088125000001</c:v>
                </c:pt>
                <c:pt idx="35">
                  <c:v>58.395850625000001</c:v>
                </c:pt>
                <c:pt idx="36">
                  <c:v>58.397565624999999</c:v>
                </c:pt>
                <c:pt idx="37">
                  <c:v>58.39768875</c:v>
                </c:pt>
                <c:pt idx="38">
                  <c:v>58.393022500000008</c:v>
                </c:pt>
                <c:pt idx="39">
                  <c:v>58.39053375000001</c:v>
                </c:pt>
                <c:pt idx="40">
                  <c:v>58.387626875000009</c:v>
                </c:pt>
                <c:pt idx="41">
                  <c:v>58.386381875000005</c:v>
                </c:pt>
                <c:pt idx="42">
                  <c:v>58.38451125000001</c:v>
                </c:pt>
                <c:pt idx="43">
                  <c:v>58.382090625000004</c:v>
                </c:pt>
                <c:pt idx="44">
                  <c:v>58.382228750000003</c:v>
                </c:pt>
                <c:pt idx="45">
                  <c:v>58.383455625000003</c:v>
                </c:pt>
                <c:pt idx="46">
                  <c:v>58.380963749999999</c:v>
                </c:pt>
                <c:pt idx="47">
                  <c:v>58.380259375000001</c:v>
                </c:pt>
                <c:pt idx="48">
                  <c:v>58.375316874999996</c:v>
                </c:pt>
                <c:pt idx="49">
                  <c:v>58.371565625000002</c:v>
                </c:pt>
                <c:pt idx="50">
                  <c:v>58.370141250000003</c:v>
                </c:pt>
                <c:pt idx="51">
                  <c:v>58.370935625000001</c:v>
                </c:pt>
                <c:pt idx="52">
                  <c:v>58.368862499999992</c:v>
                </c:pt>
                <c:pt idx="53">
                  <c:v>58.368383124999994</c:v>
                </c:pt>
                <c:pt idx="54">
                  <c:v>58.368819999999999</c:v>
                </c:pt>
                <c:pt idx="55">
                  <c:v>58.369527500000004</c:v>
                </c:pt>
                <c:pt idx="56">
                  <c:v>58.373847500000004</c:v>
                </c:pt>
                <c:pt idx="57">
                  <c:v>58.371099374999993</c:v>
                </c:pt>
                <c:pt idx="58">
                  <c:v>58.370819375000004</c:v>
                </c:pt>
                <c:pt idx="59">
                  <c:v>58.370402499999997</c:v>
                </c:pt>
                <c:pt idx="60">
                  <c:v>58.37092375000001</c:v>
                </c:pt>
                <c:pt idx="61">
                  <c:v>58.370665000000002</c:v>
                </c:pt>
                <c:pt idx="62">
                  <c:v>58.373019375000005</c:v>
                </c:pt>
                <c:pt idx="63">
                  <c:v>58.372043749999996</c:v>
                </c:pt>
                <c:pt idx="64">
                  <c:v>58.37218</c:v>
                </c:pt>
                <c:pt idx="65">
                  <c:v>58.374214999999992</c:v>
                </c:pt>
                <c:pt idx="66">
                  <c:v>58.378021250000003</c:v>
                </c:pt>
                <c:pt idx="67">
                  <c:v>58.383810625000002</c:v>
                </c:pt>
                <c:pt idx="68">
                  <c:v>58.382431249999996</c:v>
                </c:pt>
                <c:pt idx="69">
                  <c:v>58.383360625000002</c:v>
                </c:pt>
                <c:pt idx="70">
                  <c:v>58.384227500000001</c:v>
                </c:pt>
                <c:pt idx="71">
                  <c:v>58.386100000000006</c:v>
                </c:pt>
                <c:pt idx="72">
                  <c:v>58.382823124999994</c:v>
                </c:pt>
                <c:pt idx="73">
                  <c:v>58.385091250000002</c:v>
                </c:pt>
                <c:pt idx="74">
                  <c:v>58.386551875000002</c:v>
                </c:pt>
                <c:pt idx="75">
                  <c:v>58.388983750000008</c:v>
                </c:pt>
                <c:pt idx="76">
                  <c:v>58.388319375000002</c:v>
                </c:pt>
                <c:pt idx="77">
                  <c:v>58.387286250000002</c:v>
                </c:pt>
                <c:pt idx="78">
                  <c:v>58.386238124999998</c:v>
                </c:pt>
                <c:pt idx="79">
                  <c:v>58.388694375</c:v>
                </c:pt>
                <c:pt idx="80">
                  <c:v>58.391327500000003</c:v>
                </c:pt>
                <c:pt idx="81">
                  <c:v>58.390979375000001</c:v>
                </c:pt>
                <c:pt idx="82">
                  <c:v>58.387999999999998</c:v>
                </c:pt>
                <c:pt idx="83">
                  <c:v>58.384077499999997</c:v>
                </c:pt>
                <c:pt idx="84">
                  <c:v>58.384877500000002</c:v>
                </c:pt>
                <c:pt idx="85">
                  <c:v>58.385676249999989</c:v>
                </c:pt>
                <c:pt idx="86">
                  <c:v>58.387801249999995</c:v>
                </c:pt>
                <c:pt idx="87">
                  <c:v>58.385464999999996</c:v>
                </c:pt>
                <c:pt idx="88">
                  <c:v>58.387333749999989</c:v>
                </c:pt>
                <c:pt idx="89">
                  <c:v>58.389000624999994</c:v>
                </c:pt>
                <c:pt idx="90">
                  <c:v>58.391139999999993</c:v>
                </c:pt>
                <c:pt idx="91">
                  <c:v>58.395163749999995</c:v>
                </c:pt>
                <c:pt idx="92">
                  <c:v>58.398751249999997</c:v>
                </c:pt>
                <c:pt idx="93">
                  <c:v>58.401368750000003</c:v>
                </c:pt>
                <c:pt idx="94">
                  <c:v>58.402748750000001</c:v>
                </c:pt>
                <c:pt idx="95">
                  <c:v>58.40408875</c:v>
                </c:pt>
                <c:pt idx="96">
                  <c:v>58.406228750000004</c:v>
                </c:pt>
                <c:pt idx="97">
                  <c:v>58.406666250000008</c:v>
                </c:pt>
                <c:pt idx="98">
                  <c:v>58.40944125</c:v>
                </c:pt>
                <c:pt idx="99">
                  <c:v>58.409728125000008</c:v>
                </c:pt>
                <c:pt idx="100">
                  <c:v>58.411386875000005</c:v>
                </c:pt>
                <c:pt idx="101">
                  <c:v>58.412154999999998</c:v>
                </c:pt>
                <c:pt idx="102">
                  <c:v>58.412353750000008</c:v>
                </c:pt>
                <c:pt idx="103">
                  <c:v>58.415780625000004</c:v>
                </c:pt>
                <c:pt idx="104">
                  <c:v>58.418143749999999</c:v>
                </c:pt>
                <c:pt idx="105">
                  <c:v>58.420796875000001</c:v>
                </c:pt>
                <c:pt idx="106">
                  <c:v>58.420600625000006</c:v>
                </c:pt>
                <c:pt idx="107">
                  <c:v>58.4186975</c:v>
                </c:pt>
                <c:pt idx="108">
                  <c:v>58.419665625</c:v>
                </c:pt>
                <c:pt idx="109">
                  <c:v>58.422314375000006</c:v>
                </c:pt>
                <c:pt idx="110">
                  <c:v>58.423044375000003</c:v>
                </c:pt>
                <c:pt idx="111">
                  <c:v>58.425024999999998</c:v>
                </c:pt>
                <c:pt idx="112">
                  <c:v>58.426274375000006</c:v>
                </c:pt>
                <c:pt idx="113">
                  <c:v>58.430685000000004</c:v>
                </c:pt>
                <c:pt idx="114">
                  <c:v>58.432536874999997</c:v>
                </c:pt>
                <c:pt idx="115">
                  <c:v>58.433914375000001</c:v>
                </c:pt>
                <c:pt idx="116">
                  <c:v>58.436503749999993</c:v>
                </c:pt>
                <c:pt idx="117">
                  <c:v>58.440479999999994</c:v>
                </c:pt>
                <c:pt idx="118">
                  <c:v>58.443378750000001</c:v>
                </c:pt>
                <c:pt idx="119">
                  <c:v>58.446559375000007</c:v>
                </c:pt>
                <c:pt idx="120">
                  <c:v>58.448196874999994</c:v>
                </c:pt>
                <c:pt idx="121">
                  <c:v>58.451159374999996</c:v>
                </c:pt>
                <c:pt idx="122">
                  <c:v>58.455263124999995</c:v>
                </c:pt>
                <c:pt idx="123">
                  <c:v>58.459603749999999</c:v>
                </c:pt>
                <c:pt idx="124">
                  <c:v>58.461445625000003</c:v>
                </c:pt>
                <c:pt idx="125">
                  <c:v>58.464291250000009</c:v>
                </c:pt>
                <c:pt idx="126">
                  <c:v>58.471554374999997</c:v>
                </c:pt>
                <c:pt idx="127">
                  <c:v>58.475444999999993</c:v>
                </c:pt>
                <c:pt idx="128">
                  <c:v>58.479900000000015</c:v>
                </c:pt>
                <c:pt idx="129">
                  <c:v>58.482273750000004</c:v>
                </c:pt>
                <c:pt idx="130">
                  <c:v>58.486779374999998</c:v>
                </c:pt>
                <c:pt idx="131">
                  <c:v>58.492146249999998</c:v>
                </c:pt>
                <c:pt idx="132">
                  <c:v>58.49662</c:v>
                </c:pt>
                <c:pt idx="133">
                  <c:v>58.500397500000005</c:v>
                </c:pt>
                <c:pt idx="134">
                  <c:v>58.501343749999997</c:v>
                </c:pt>
                <c:pt idx="135">
                  <c:v>58.505433750000002</c:v>
                </c:pt>
                <c:pt idx="136">
                  <c:v>58.509534374999994</c:v>
                </c:pt>
                <c:pt idx="137">
                  <c:v>58.513061249999993</c:v>
                </c:pt>
                <c:pt idx="138">
                  <c:v>58.519324375000011</c:v>
                </c:pt>
                <c:pt idx="139">
                  <c:v>58.522897499999999</c:v>
                </c:pt>
                <c:pt idx="140">
                  <c:v>58.529130000000002</c:v>
                </c:pt>
                <c:pt idx="141">
                  <c:v>58.533772499999998</c:v>
                </c:pt>
                <c:pt idx="142">
                  <c:v>58.536548125000003</c:v>
                </c:pt>
                <c:pt idx="143">
                  <c:v>58.539831249999999</c:v>
                </c:pt>
                <c:pt idx="144">
                  <c:v>58.547004374999993</c:v>
                </c:pt>
                <c:pt idx="145">
                  <c:v>58.551734374999995</c:v>
                </c:pt>
                <c:pt idx="146">
                  <c:v>58.556075624999998</c:v>
                </c:pt>
                <c:pt idx="147">
                  <c:v>58.559935625000001</c:v>
                </c:pt>
                <c:pt idx="148">
                  <c:v>58.566104374999995</c:v>
                </c:pt>
                <c:pt idx="149">
                  <c:v>58.570798749999994</c:v>
                </c:pt>
                <c:pt idx="150">
                  <c:v>58.57872625000001</c:v>
                </c:pt>
                <c:pt idx="151">
                  <c:v>58.581856875000007</c:v>
                </c:pt>
                <c:pt idx="152">
                  <c:v>58.589796875000012</c:v>
                </c:pt>
                <c:pt idx="153">
                  <c:v>58.596676875</c:v>
                </c:pt>
                <c:pt idx="154">
                  <c:v>58.599281874999996</c:v>
                </c:pt>
                <c:pt idx="155">
                  <c:v>58.603119374999999</c:v>
                </c:pt>
                <c:pt idx="156">
                  <c:v>58.609971874999999</c:v>
                </c:pt>
                <c:pt idx="157">
                  <c:v>58.614593749999997</c:v>
                </c:pt>
                <c:pt idx="158">
                  <c:v>58.618760625</c:v>
                </c:pt>
                <c:pt idx="159">
                  <c:v>58.623933125000001</c:v>
                </c:pt>
                <c:pt idx="160">
                  <c:v>58.626606875</c:v>
                </c:pt>
                <c:pt idx="161">
                  <c:v>58.632137499999999</c:v>
                </c:pt>
                <c:pt idx="162">
                  <c:v>58.636736874999997</c:v>
                </c:pt>
                <c:pt idx="163">
                  <c:v>58.643319374999997</c:v>
                </c:pt>
                <c:pt idx="164">
                  <c:v>58.649712499999993</c:v>
                </c:pt>
                <c:pt idx="165">
                  <c:v>58.654076874999994</c:v>
                </c:pt>
                <c:pt idx="166">
                  <c:v>58.659120624999993</c:v>
                </c:pt>
                <c:pt idx="167">
                  <c:v>58.665806249999996</c:v>
                </c:pt>
                <c:pt idx="168">
                  <c:v>58.669012500000008</c:v>
                </c:pt>
                <c:pt idx="169">
                  <c:v>58.671960625000004</c:v>
                </c:pt>
                <c:pt idx="170">
                  <c:v>58.678428750000009</c:v>
                </c:pt>
                <c:pt idx="171">
                  <c:v>58.683182500000008</c:v>
                </c:pt>
                <c:pt idx="172">
                  <c:v>58.686449375000009</c:v>
                </c:pt>
                <c:pt idx="173">
                  <c:v>58.692829375000009</c:v>
                </c:pt>
                <c:pt idx="174">
                  <c:v>58.700532500000008</c:v>
                </c:pt>
                <c:pt idx="175">
                  <c:v>58.706456250000009</c:v>
                </c:pt>
                <c:pt idx="176">
                  <c:v>58.713509375000001</c:v>
                </c:pt>
                <c:pt idx="177">
                  <c:v>58.71782125</c:v>
                </c:pt>
                <c:pt idx="178">
                  <c:v>58.726236249999999</c:v>
                </c:pt>
                <c:pt idx="179">
                  <c:v>58.732718749999997</c:v>
                </c:pt>
                <c:pt idx="180">
                  <c:v>58.736791249999996</c:v>
                </c:pt>
                <c:pt idx="181">
                  <c:v>58.742764375</c:v>
                </c:pt>
                <c:pt idx="182">
                  <c:v>58.750894375000001</c:v>
                </c:pt>
                <c:pt idx="183">
                  <c:v>58.760867500000003</c:v>
                </c:pt>
                <c:pt idx="184">
                  <c:v>58.76852375</c:v>
                </c:pt>
                <c:pt idx="185">
                  <c:v>58.775500625000006</c:v>
                </c:pt>
                <c:pt idx="186">
                  <c:v>58.782742500000012</c:v>
                </c:pt>
                <c:pt idx="187">
                  <c:v>58.792260000000013</c:v>
                </c:pt>
                <c:pt idx="188">
                  <c:v>58.800599375000019</c:v>
                </c:pt>
                <c:pt idx="189">
                  <c:v>58.807999375000009</c:v>
                </c:pt>
                <c:pt idx="190">
                  <c:v>58.811872500000007</c:v>
                </c:pt>
                <c:pt idx="191">
                  <c:v>58.820228125000007</c:v>
                </c:pt>
                <c:pt idx="192">
                  <c:v>58.827226249999995</c:v>
                </c:pt>
                <c:pt idx="193">
                  <c:v>58.834399999999995</c:v>
                </c:pt>
                <c:pt idx="194">
                  <c:v>58.840169374999988</c:v>
                </c:pt>
                <c:pt idx="195">
                  <c:v>58.84896874999999</c:v>
                </c:pt>
                <c:pt idx="196">
                  <c:v>58.85746249999999</c:v>
                </c:pt>
                <c:pt idx="197">
                  <c:v>58.866611874999997</c:v>
                </c:pt>
                <c:pt idx="198">
                  <c:v>58.873380624999996</c:v>
                </c:pt>
                <c:pt idx="199">
                  <c:v>58.87798875</c:v>
                </c:pt>
                <c:pt idx="200">
                  <c:v>58.887245</c:v>
                </c:pt>
                <c:pt idx="201">
                  <c:v>58.895430625000003</c:v>
                </c:pt>
                <c:pt idx="202">
                  <c:v>58.903728749999999</c:v>
                </c:pt>
                <c:pt idx="203">
                  <c:v>58.912027499999994</c:v>
                </c:pt>
                <c:pt idx="204">
                  <c:v>58.917079374999993</c:v>
                </c:pt>
                <c:pt idx="205">
                  <c:v>58.925235624999992</c:v>
                </c:pt>
                <c:pt idx="206">
                  <c:v>58.935194374999995</c:v>
                </c:pt>
                <c:pt idx="207">
                  <c:v>58.942444374999994</c:v>
                </c:pt>
                <c:pt idx="208">
                  <c:v>58.947301249999988</c:v>
                </c:pt>
                <c:pt idx="209">
                  <c:v>58.957743749999999</c:v>
                </c:pt>
                <c:pt idx="210">
                  <c:v>58.966592499999997</c:v>
                </c:pt>
                <c:pt idx="211">
                  <c:v>58.973173125000002</c:v>
                </c:pt>
                <c:pt idx="212">
                  <c:v>58.981071250000007</c:v>
                </c:pt>
                <c:pt idx="213">
                  <c:v>58.990960625000014</c:v>
                </c:pt>
                <c:pt idx="214">
                  <c:v>58.998546250000011</c:v>
                </c:pt>
                <c:pt idx="215">
                  <c:v>59.007851250000009</c:v>
                </c:pt>
                <c:pt idx="216">
                  <c:v>59.015176875000009</c:v>
                </c:pt>
                <c:pt idx="217">
                  <c:v>59.024016250000003</c:v>
                </c:pt>
                <c:pt idx="218">
                  <c:v>59.031799999999997</c:v>
                </c:pt>
                <c:pt idx="219">
                  <c:v>59.040331875</c:v>
                </c:pt>
                <c:pt idx="220">
                  <c:v>59.052125625000002</c:v>
                </c:pt>
                <c:pt idx="221">
                  <c:v>59.05899625</c:v>
                </c:pt>
                <c:pt idx="222">
                  <c:v>59.0680525</c:v>
                </c:pt>
                <c:pt idx="223">
                  <c:v>59.078004374999999</c:v>
                </c:pt>
                <c:pt idx="224">
                  <c:v>59.091431874999998</c:v>
                </c:pt>
                <c:pt idx="225">
                  <c:v>59.098720624999999</c:v>
                </c:pt>
                <c:pt idx="226">
                  <c:v>59.108268750000001</c:v>
                </c:pt>
                <c:pt idx="227">
                  <c:v>59.1186425</c:v>
                </c:pt>
                <c:pt idx="228">
                  <c:v>59.127791250000001</c:v>
                </c:pt>
                <c:pt idx="229">
                  <c:v>59.136328124999999</c:v>
                </c:pt>
                <c:pt idx="230">
                  <c:v>59.145613750000003</c:v>
                </c:pt>
                <c:pt idx="231">
                  <c:v>59.155856250000006</c:v>
                </c:pt>
                <c:pt idx="232">
                  <c:v>59.165886250000007</c:v>
                </c:pt>
                <c:pt idx="233">
                  <c:v>59.175381250000008</c:v>
                </c:pt>
                <c:pt idx="234">
                  <c:v>59.184881250000011</c:v>
                </c:pt>
                <c:pt idx="235">
                  <c:v>59.192847500000006</c:v>
                </c:pt>
                <c:pt idx="236">
                  <c:v>59.200792500000013</c:v>
                </c:pt>
                <c:pt idx="237">
                  <c:v>59.210412500000011</c:v>
                </c:pt>
                <c:pt idx="238">
                  <c:v>59.218993125000004</c:v>
                </c:pt>
                <c:pt idx="239">
                  <c:v>59.228321875000006</c:v>
                </c:pt>
                <c:pt idx="240">
                  <c:v>59.236291875000006</c:v>
                </c:pt>
                <c:pt idx="241">
                  <c:v>59.245886875000004</c:v>
                </c:pt>
                <c:pt idx="242">
                  <c:v>59.256904374999998</c:v>
                </c:pt>
                <c:pt idx="243">
                  <c:v>59.265483124999996</c:v>
                </c:pt>
                <c:pt idx="244">
                  <c:v>59.275289374999993</c:v>
                </c:pt>
                <c:pt idx="245">
                  <c:v>59.284693749999995</c:v>
                </c:pt>
                <c:pt idx="246">
                  <c:v>59.295949374999999</c:v>
                </c:pt>
                <c:pt idx="247">
                  <c:v>59.304422500000001</c:v>
                </c:pt>
                <c:pt idx="248">
                  <c:v>59.315906875000003</c:v>
                </c:pt>
                <c:pt idx="249">
                  <c:v>59.325071874999999</c:v>
                </c:pt>
                <c:pt idx="250">
                  <c:v>59.335020000000007</c:v>
                </c:pt>
                <c:pt idx="251">
                  <c:v>59.347845625000005</c:v>
                </c:pt>
                <c:pt idx="252">
                  <c:v>59.359315000000002</c:v>
                </c:pt>
                <c:pt idx="253">
                  <c:v>59.370773749999998</c:v>
                </c:pt>
                <c:pt idx="254">
                  <c:v>59.381592500000004</c:v>
                </c:pt>
                <c:pt idx="255">
                  <c:v>59.392645625</c:v>
                </c:pt>
                <c:pt idx="256">
                  <c:v>59.401601249999999</c:v>
                </c:pt>
                <c:pt idx="257">
                  <c:v>59.413435624999991</c:v>
                </c:pt>
                <c:pt idx="258">
                  <c:v>59.423367499999998</c:v>
                </c:pt>
                <c:pt idx="259">
                  <c:v>59.435322499999991</c:v>
                </c:pt>
                <c:pt idx="260">
                  <c:v>59.447412499999999</c:v>
                </c:pt>
                <c:pt idx="261">
                  <c:v>59.459438750000004</c:v>
                </c:pt>
                <c:pt idx="262">
                  <c:v>59.47065624999999</c:v>
                </c:pt>
                <c:pt idx="263">
                  <c:v>59.480570624999991</c:v>
                </c:pt>
                <c:pt idx="264">
                  <c:v>59.490748124999996</c:v>
                </c:pt>
                <c:pt idx="265">
                  <c:v>59.505054999999999</c:v>
                </c:pt>
                <c:pt idx="266">
                  <c:v>59.517322499999992</c:v>
                </c:pt>
                <c:pt idx="267">
                  <c:v>59.525276874999982</c:v>
                </c:pt>
                <c:pt idx="268">
                  <c:v>59.53381375</c:v>
                </c:pt>
                <c:pt idx="269">
                  <c:v>59.541499999999999</c:v>
                </c:pt>
                <c:pt idx="270">
                  <c:v>59.556626875000006</c:v>
                </c:pt>
                <c:pt idx="271">
                  <c:v>59.569134374999997</c:v>
                </c:pt>
                <c:pt idx="272">
                  <c:v>59.581943750000001</c:v>
                </c:pt>
                <c:pt idx="273">
                  <c:v>59.595325000000003</c:v>
                </c:pt>
                <c:pt idx="274">
                  <c:v>59.607298125000007</c:v>
                </c:pt>
                <c:pt idx="275">
                  <c:v>59.61850625000001</c:v>
                </c:pt>
                <c:pt idx="276">
                  <c:v>59.62968187500001</c:v>
                </c:pt>
                <c:pt idx="277">
                  <c:v>59.640135625000006</c:v>
                </c:pt>
                <c:pt idx="278">
                  <c:v>59.653388749999998</c:v>
                </c:pt>
                <c:pt idx="279">
                  <c:v>59.666829999999997</c:v>
                </c:pt>
                <c:pt idx="280">
                  <c:v>59.676156874999997</c:v>
                </c:pt>
                <c:pt idx="281">
                  <c:v>59.685179374999997</c:v>
                </c:pt>
                <c:pt idx="282">
                  <c:v>59.697964374999991</c:v>
                </c:pt>
                <c:pt idx="283">
                  <c:v>59.712187499999985</c:v>
                </c:pt>
                <c:pt idx="284">
                  <c:v>59.727174999999988</c:v>
                </c:pt>
                <c:pt idx="285">
                  <c:v>59.744324999999996</c:v>
                </c:pt>
                <c:pt idx="286">
                  <c:v>59.756282499999998</c:v>
                </c:pt>
                <c:pt idx="287">
                  <c:v>59.767495624999995</c:v>
                </c:pt>
                <c:pt idx="288">
                  <c:v>59.780269374999996</c:v>
                </c:pt>
                <c:pt idx="289">
                  <c:v>59.791275625000004</c:v>
                </c:pt>
                <c:pt idx="290">
                  <c:v>59.805575000000005</c:v>
                </c:pt>
                <c:pt idx="291">
                  <c:v>59.818915000000004</c:v>
                </c:pt>
                <c:pt idx="292">
                  <c:v>59.832646875000002</c:v>
                </c:pt>
                <c:pt idx="293">
                  <c:v>59.845619375000005</c:v>
                </c:pt>
                <c:pt idx="294">
                  <c:v>59.856476875000006</c:v>
                </c:pt>
                <c:pt idx="295">
                  <c:v>59.870629999999991</c:v>
                </c:pt>
                <c:pt idx="296">
                  <c:v>59.88617</c:v>
                </c:pt>
                <c:pt idx="297">
                  <c:v>59.899994374999991</c:v>
                </c:pt>
                <c:pt idx="298">
                  <c:v>59.912931249999986</c:v>
                </c:pt>
                <c:pt idx="299">
                  <c:v>59.925559374999992</c:v>
                </c:pt>
                <c:pt idx="300">
                  <c:v>59.940624999999983</c:v>
                </c:pt>
                <c:pt idx="301">
                  <c:v>59.952770624999985</c:v>
                </c:pt>
                <c:pt idx="302">
                  <c:v>59.966140624999987</c:v>
                </c:pt>
                <c:pt idx="303">
                  <c:v>59.979376249999994</c:v>
                </c:pt>
                <c:pt idx="304">
                  <c:v>59.994629999999994</c:v>
                </c:pt>
                <c:pt idx="305">
                  <c:v>60.009528750000001</c:v>
                </c:pt>
                <c:pt idx="306">
                  <c:v>60.021324374999999</c:v>
                </c:pt>
                <c:pt idx="307">
                  <c:v>60.035138125000003</c:v>
                </c:pt>
                <c:pt idx="308">
                  <c:v>60.051193750000003</c:v>
                </c:pt>
                <c:pt idx="309">
                  <c:v>60.065077500000001</c:v>
                </c:pt>
                <c:pt idx="310">
                  <c:v>60.079840625000003</c:v>
                </c:pt>
                <c:pt idx="311">
                  <c:v>60.092624375</c:v>
                </c:pt>
                <c:pt idx="312">
                  <c:v>60.108601874999998</c:v>
                </c:pt>
                <c:pt idx="313">
                  <c:v>60.124987499999996</c:v>
                </c:pt>
                <c:pt idx="314">
                  <c:v>60.139086874999997</c:v>
                </c:pt>
                <c:pt idx="315">
                  <c:v>60.156548125</c:v>
                </c:pt>
                <c:pt idx="316">
                  <c:v>60.169914375000005</c:v>
                </c:pt>
                <c:pt idx="317">
                  <c:v>60.187348125</c:v>
                </c:pt>
                <c:pt idx="318">
                  <c:v>60.199898750000003</c:v>
                </c:pt>
                <c:pt idx="319">
                  <c:v>60.218430000000005</c:v>
                </c:pt>
                <c:pt idx="320">
                  <c:v>60.231090000000002</c:v>
                </c:pt>
                <c:pt idx="321">
                  <c:v>60.248988124999997</c:v>
                </c:pt>
                <c:pt idx="322">
                  <c:v>60.264088749999985</c:v>
                </c:pt>
                <c:pt idx="323">
                  <c:v>60.280185000000003</c:v>
                </c:pt>
                <c:pt idx="324">
                  <c:v>60.292989375000005</c:v>
                </c:pt>
                <c:pt idx="325">
                  <c:v>60.307918125</c:v>
                </c:pt>
                <c:pt idx="326">
                  <c:v>60.322847500000002</c:v>
                </c:pt>
                <c:pt idx="327">
                  <c:v>60.337504375000002</c:v>
                </c:pt>
                <c:pt idx="328">
                  <c:v>60.351323125</c:v>
                </c:pt>
                <c:pt idx="329">
                  <c:v>60.362048125000008</c:v>
                </c:pt>
                <c:pt idx="330">
                  <c:v>60.382410000000007</c:v>
                </c:pt>
                <c:pt idx="331">
                  <c:v>60.395725000000006</c:v>
                </c:pt>
                <c:pt idx="332">
                  <c:v>60.407254999999999</c:v>
                </c:pt>
                <c:pt idx="333">
                  <c:v>60.420031874999999</c:v>
                </c:pt>
                <c:pt idx="334">
                  <c:v>60.434970624999998</c:v>
                </c:pt>
                <c:pt idx="335">
                  <c:v>60.446681875000003</c:v>
                </c:pt>
                <c:pt idx="336">
                  <c:v>60.463285624999997</c:v>
                </c:pt>
                <c:pt idx="337">
                  <c:v>60.475529375000001</c:v>
                </c:pt>
                <c:pt idx="338">
                  <c:v>60.489485625000007</c:v>
                </c:pt>
                <c:pt idx="339">
                  <c:v>60.502259374999994</c:v>
                </c:pt>
                <c:pt idx="340">
                  <c:v>60.515513124999991</c:v>
                </c:pt>
                <c:pt idx="341">
                  <c:v>60.530757500000007</c:v>
                </c:pt>
                <c:pt idx="342">
                  <c:v>60.546332499999998</c:v>
                </c:pt>
                <c:pt idx="343">
                  <c:v>60.563641249999996</c:v>
                </c:pt>
                <c:pt idx="344">
                  <c:v>60.576575624999997</c:v>
                </c:pt>
                <c:pt idx="345">
                  <c:v>60.595240625000002</c:v>
                </c:pt>
                <c:pt idx="346">
                  <c:v>60.604719374999995</c:v>
                </c:pt>
                <c:pt idx="347">
                  <c:v>60.619372499999997</c:v>
                </c:pt>
                <c:pt idx="348">
                  <c:v>60.635301875000003</c:v>
                </c:pt>
                <c:pt idx="349">
                  <c:v>60.649158124999992</c:v>
                </c:pt>
                <c:pt idx="350">
                  <c:v>60.665595624999995</c:v>
                </c:pt>
                <c:pt idx="351">
                  <c:v>60.679800624999999</c:v>
                </c:pt>
                <c:pt idx="352">
                  <c:v>60.694285624999999</c:v>
                </c:pt>
                <c:pt idx="353">
                  <c:v>60.708510625000002</c:v>
                </c:pt>
                <c:pt idx="354">
                  <c:v>60.724705</c:v>
                </c:pt>
                <c:pt idx="355">
                  <c:v>60.740013750000003</c:v>
                </c:pt>
                <c:pt idx="356">
                  <c:v>60.756435625000002</c:v>
                </c:pt>
                <c:pt idx="357">
                  <c:v>60.771979375000008</c:v>
                </c:pt>
                <c:pt idx="358">
                  <c:v>60.787251249999997</c:v>
                </c:pt>
                <c:pt idx="359">
                  <c:v>60.801568124999996</c:v>
                </c:pt>
                <c:pt idx="360">
                  <c:v>60.818884374999996</c:v>
                </c:pt>
                <c:pt idx="361">
                  <c:v>60.832713749999996</c:v>
                </c:pt>
                <c:pt idx="362">
                  <c:v>60.84850625</c:v>
                </c:pt>
                <c:pt idx="363">
                  <c:v>60.864191874999996</c:v>
                </c:pt>
                <c:pt idx="364">
                  <c:v>60.881078749999993</c:v>
                </c:pt>
                <c:pt idx="365">
                  <c:v>60.89683187499999</c:v>
                </c:pt>
                <c:pt idx="366">
                  <c:v>60.912577499999998</c:v>
                </c:pt>
                <c:pt idx="367">
                  <c:v>60.928420000000003</c:v>
                </c:pt>
                <c:pt idx="368">
                  <c:v>60.943714374999999</c:v>
                </c:pt>
                <c:pt idx="369">
                  <c:v>60.958977499999989</c:v>
                </c:pt>
                <c:pt idx="370">
                  <c:v>60.97471625</c:v>
                </c:pt>
                <c:pt idx="371">
                  <c:v>60.991758750000002</c:v>
                </c:pt>
                <c:pt idx="372">
                  <c:v>61.007379375000006</c:v>
                </c:pt>
                <c:pt idx="373">
                  <c:v>61.022222500000005</c:v>
                </c:pt>
                <c:pt idx="374">
                  <c:v>61.037636249999998</c:v>
                </c:pt>
                <c:pt idx="375">
                  <c:v>61.051244374999996</c:v>
                </c:pt>
                <c:pt idx="376">
                  <c:v>61.066411875</c:v>
                </c:pt>
                <c:pt idx="377">
                  <c:v>61.083386875000002</c:v>
                </c:pt>
                <c:pt idx="378">
                  <c:v>61.099064374999998</c:v>
                </c:pt>
                <c:pt idx="379">
                  <c:v>61.116499374999997</c:v>
                </c:pt>
                <c:pt idx="380">
                  <c:v>61.133286874999989</c:v>
                </c:pt>
                <c:pt idx="381">
                  <c:v>61.149595625000003</c:v>
                </c:pt>
                <c:pt idx="382">
                  <c:v>61.163021874999998</c:v>
                </c:pt>
                <c:pt idx="383">
                  <c:v>61.178607499999991</c:v>
                </c:pt>
                <c:pt idx="384">
                  <c:v>61.196924374999995</c:v>
                </c:pt>
                <c:pt idx="385">
                  <c:v>61.212050625000003</c:v>
                </c:pt>
                <c:pt idx="386">
                  <c:v>61.228240625000005</c:v>
                </c:pt>
                <c:pt idx="387">
                  <c:v>61.24183750000001</c:v>
                </c:pt>
                <c:pt idx="388">
                  <c:v>61.259696250000005</c:v>
                </c:pt>
                <c:pt idx="389">
                  <c:v>61.275405625000005</c:v>
                </c:pt>
                <c:pt idx="390">
                  <c:v>61.291765625000004</c:v>
                </c:pt>
                <c:pt idx="391">
                  <c:v>61.307984375000011</c:v>
                </c:pt>
                <c:pt idx="392">
                  <c:v>61.325115000000011</c:v>
                </c:pt>
                <c:pt idx="393">
                  <c:v>61.341222500000008</c:v>
                </c:pt>
                <c:pt idx="394">
                  <c:v>61.35894625000001</c:v>
                </c:pt>
                <c:pt idx="395">
                  <c:v>61.374171875000009</c:v>
                </c:pt>
                <c:pt idx="396">
                  <c:v>61.389131875000011</c:v>
                </c:pt>
                <c:pt idx="397">
                  <c:v>61.405806250000012</c:v>
                </c:pt>
                <c:pt idx="398">
                  <c:v>61.423227500000003</c:v>
                </c:pt>
                <c:pt idx="399">
                  <c:v>61.440516875000007</c:v>
                </c:pt>
                <c:pt idx="400">
                  <c:v>61.458725625</c:v>
                </c:pt>
                <c:pt idx="401">
                  <c:v>61.476986875000001</c:v>
                </c:pt>
                <c:pt idx="402">
                  <c:v>61.494040000000005</c:v>
                </c:pt>
                <c:pt idx="403">
                  <c:v>61.5119525</c:v>
                </c:pt>
                <c:pt idx="404">
                  <c:v>61.525871875</c:v>
                </c:pt>
                <c:pt idx="405">
                  <c:v>61.541995</c:v>
                </c:pt>
                <c:pt idx="406">
                  <c:v>61.558706250000007</c:v>
                </c:pt>
                <c:pt idx="407">
                  <c:v>61.576311250000003</c:v>
                </c:pt>
                <c:pt idx="408">
                  <c:v>61.593170000000008</c:v>
                </c:pt>
                <c:pt idx="409">
                  <c:v>61.610266250000009</c:v>
                </c:pt>
                <c:pt idx="410">
                  <c:v>61.624585625000002</c:v>
                </c:pt>
                <c:pt idx="411">
                  <c:v>61.643017500000006</c:v>
                </c:pt>
                <c:pt idx="412">
                  <c:v>61.663186249999995</c:v>
                </c:pt>
                <c:pt idx="413">
                  <c:v>61.68213750000001</c:v>
                </c:pt>
                <c:pt idx="414">
                  <c:v>61.698245624999998</c:v>
                </c:pt>
                <c:pt idx="415">
                  <c:v>61.717391249999999</c:v>
                </c:pt>
                <c:pt idx="416">
                  <c:v>61.733421250000006</c:v>
                </c:pt>
                <c:pt idx="417">
                  <c:v>61.751799375000004</c:v>
                </c:pt>
                <c:pt idx="418">
                  <c:v>61.765890625000011</c:v>
                </c:pt>
                <c:pt idx="419">
                  <c:v>61.784841875000012</c:v>
                </c:pt>
                <c:pt idx="420">
                  <c:v>61.803691875000005</c:v>
                </c:pt>
                <c:pt idx="421">
                  <c:v>61.821256249999998</c:v>
                </c:pt>
                <c:pt idx="422">
                  <c:v>61.839795625000008</c:v>
                </c:pt>
                <c:pt idx="423">
                  <c:v>61.859711250000004</c:v>
                </c:pt>
                <c:pt idx="424">
                  <c:v>61.876117500000007</c:v>
                </c:pt>
                <c:pt idx="425">
                  <c:v>61.890650625000006</c:v>
                </c:pt>
                <c:pt idx="426">
                  <c:v>61.910327500000008</c:v>
                </c:pt>
                <c:pt idx="427">
                  <c:v>61.924315000000007</c:v>
                </c:pt>
                <c:pt idx="428">
                  <c:v>61.941543750000001</c:v>
                </c:pt>
                <c:pt idx="429">
                  <c:v>61.959089375000005</c:v>
                </c:pt>
                <c:pt idx="430">
                  <c:v>61.978755625000005</c:v>
                </c:pt>
                <c:pt idx="431">
                  <c:v>61.995491250000001</c:v>
                </c:pt>
                <c:pt idx="432">
                  <c:v>62.010749375000003</c:v>
                </c:pt>
                <c:pt idx="433">
                  <c:v>62.027584375000004</c:v>
                </c:pt>
                <c:pt idx="434">
                  <c:v>62.049227500000008</c:v>
                </c:pt>
                <c:pt idx="435">
                  <c:v>62.06853000000001</c:v>
                </c:pt>
                <c:pt idx="436">
                  <c:v>62.086415625000015</c:v>
                </c:pt>
                <c:pt idx="437">
                  <c:v>62.105074375000008</c:v>
                </c:pt>
                <c:pt idx="438">
                  <c:v>62.124513125000007</c:v>
                </c:pt>
                <c:pt idx="439">
                  <c:v>62.141001875000008</c:v>
                </c:pt>
                <c:pt idx="440">
                  <c:v>62.159836250000005</c:v>
                </c:pt>
                <c:pt idx="441">
                  <c:v>62.181286875000005</c:v>
                </c:pt>
                <c:pt idx="442">
                  <c:v>62.197310000000002</c:v>
                </c:pt>
                <c:pt idx="443">
                  <c:v>62.217434999999995</c:v>
                </c:pt>
                <c:pt idx="444">
                  <c:v>62.234125624999997</c:v>
                </c:pt>
                <c:pt idx="445">
                  <c:v>62.250416874999999</c:v>
                </c:pt>
                <c:pt idx="446">
                  <c:v>62.269311250000008</c:v>
                </c:pt>
                <c:pt idx="447">
                  <c:v>62.286957500000007</c:v>
                </c:pt>
                <c:pt idx="448">
                  <c:v>62.304143124999996</c:v>
                </c:pt>
                <c:pt idx="449">
                  <c:v>62.322982499999995</c:v>
                </c:pt>
                <c:pt idx="450">
                  <c:v>62.338661249999994</c:v>
                </c:pt>
                <c:pt idx="451">
                  <c:v>62.35435249999999</c:v>
                </c:pt>
                <c:pt idx="452">
                  <c:v>62.372128124999996</c:v>
                </c:pt>
                <c:pt idx="453">
                  <c:v>62.388279999999995</c:v>
                </c:pt>
                <c:pt idx="454">
                  <c:v>62.403626249999995</c:v>
                </c:pt>
                <c:pt idx="455">
                  <c:v>62.420699374999991</c:v>
                </c:pt>
                <c:pt idx="456">
                  <c:v>62.43778812499999</c:v>
                </c:pt>
                <c:pt idx="457">
                  <c:v>62.458669374999992</c:v>
                </c:pt>
                <c:pt idx="458">
                  <c:v>62.479626874999987</c:v>
                </c:pt>
                <c:pt idx="459">
                  <c:v>62.49768499999999</c:v>
                </c:pt>
                <c:pt idx="460">
                  <c:v>62.515401874999988</c:v>
                </c:pt>
                <c:pt idx="461">
                  <c:v>62.535228124999996</c:v>
                </c:pt>
                <c:pt idx="462">
                  <c:v>62.553941249999994</c:v>
                </c:pt>
                <c:pt idx="463">
                  <c:v>62.572661874999994</c:v>
                </c:pt>
                <c:pt idx="464">
                  <c:v>62.59173312499999</c:v>
                </c:pt>
                <c:pt idx="465">
                  <c:v>62.60811125</c:v>
                </c:pt>
                <c:pt idx="466">
                  <c:v>62.628825625000005</c:v>
                </c:pt>
                <c:pt idx="467">
                  <c:v>62.648459375000009</c:v>
                </c:pt>
                <c:pt idx="468">
                  <c:v>62.667318124999994</c:v>
                </c:pt>
                <c:pt idx="469">
                  <c:v>62.685624374999996</c:v>
                </c:pt>
                <c:pt idx="470">
                  <c:v>62.704261875</c:v>
                </c:pt>
                <c:pt idx="471">
                  <c:v>62.721812499999992</c:v>
                </c:pt>
                <c:pt idx="472">
                  <c:v>62.739985624999996</c:v>
                </c:pt>
                <c:pt idx="473">
                  <c:v>62.756955625000003</c:v>
                </c:pt>
                <c:pt idx="474">
                  <c:v>62.773590000000006</c:v>
                </c:pt>
                <c:pt idx="475">
                  <c:v>62.793518750000004</c:v>
                </c:pt>
                <c:pt idx="476">
                  <c:v>62.812570624999999</c:v>
                </c:pt>
                <c:pt idx="477">
                  <c:v>62.829362499999995</c:v>
                </c:pt>
                <c:pt idx="478">
                  <c:v>62.845929374999997</c:v>
                </c:pt>
                <c:pt idx="479">
                  <c:v>62.864729374999996</c:v>
                </c:pt>
                <c:pt idx="480">
                  <c:v>62.883469374999997</c:v>
                </c:pt>
                <c:pt idx="481">
                  <c:v>62.903512499999998</c:v>
                </c:pt>
                <c:pt idx="482">
                  <c:v>62.921620625000003</c:v>
                </c:pt>
                <c:pt idx="483">
                  <c:v>62.940345000000001</c:v>
                </c:pt>
                <c:pt idx="484">
                  <c:v>62.959657499999999</c:v>
                </c:pt>
                <c:pt idx="485">
                  <c:v>62.981005000000003</c:v>
                </c:pt>
                <c:pt idx="486">
                  <c:v>63.000483750000001</c:v>
                </c:pt>
                <c:pt idx="487">
                  <c:v>63.021477500000003</c:v>
                </c:pt>
                <c:pt idx="488">
                  <c:v>63.041391250000004</c:v>
                </c:pt>
                <c:pt idx="489">
                  <c:v>63.057643124999998</c:v>
                </c:pt>
                <c:pt idx="490">
                  <c:v>63.076675625</c:v>
                </c:pt>
                <c:pt idx="491">
                  <c:v>63.096260000000008</c:v>
                </c:pt>
                <c:pt idx="492">
                  <c:v>63.114220625000009</c:v>
                </c:pt>
                <c:pt idx="493">
                  <c:v>63.13585625000001</c:v>
                </c:pt>
                <c:pt idx="494">
                  <c:v>63.154348125000006</c:v>
                </c:pt>
                <c:pt idx="495">
                  <c:v>63.172066250000007</c:v>
                </c:pt>
                <c:pt idx="496">
                  <c:v>63.190599375000012</c:v>
                </c:pt>
                <c:pt idx="497">
                  <c:v>63.210808125</c:v>
                </c:pt>
                <c:pt idx="498">
                  <c:v>63.22993125</c:v>
                </c:pt>
                <c:pt idx="499">
                  <c:v>63.247354375000008</c:v>
                </c:pt>
                <c:pt idx="500">
                  <c:v>63.268070000000002</c:v>
                </c:pt>
                <c:pt idx="501">
                  <c:v>63.288940625000002</c:v>
                </c:pt>
                <c:pt idx="502">
                  <c:v>63.309071250000002</c:v>
                </c:pt>
                <c:pt idx="503">
                  <c:v>63.328611250000002</c:v>
                </c:pt>
                <c:pt idx="504">
                  <c:v>63.347339374999997</c:v>
                </c:pt>
                <c:pt idx="505">
                  <c:v>63.369091249999997</c:v>
                </c:pt>
                <c:pt idx="506">
                  <c:v>63.389419375000003</c:v>
                </c:pt>
                <c:pt idx="507">
                  <c:v>63.409078125000001</c:v>
                </c:pt>
                <c:pt idx="508">
                  <c:v>63.428971875000002</c:v>
                </c:pt>
                <c:pt idx="509">
                  <c:v>63.4465225</c:v>
                </c:pt>
                <c:pt idx="510">
                  <c:v>63.466871249999997</c:v>
                </c:pt>
                <c:pt idx="511">
                  <c:v>63.486671874999999</c:v>
                </c:pt>
                <c:pt idx="512">
                  <c:v>63.506987500000001</c:v>
                </c:pt>
                <c:pt idx="513">
                  <c:v>63.525398125000002</c:v>
                </c:pt>
                <c:pt idx="514">
                  <c:v>63.544293750000008</c:v>
                </c:pt>
                <c:pt idx="515">
                  <c:v>63.562630624999997</c:v>
                </c:pt>
                <c:pt idx="516">
                  <c:v>63.579032499999997</c:v>
                </c:pt>
                <c:pt idx="517">
                  <c:v>63.595937499999998</c:v>
                </c:pt>
                <c:pt idx="518">
                  <c:v>63.611279999999994</c:v>
                </c:pt>
                <c:pt idx="519">
                  <c:v>63.630164374999993</c:v>
                </c:pt>
                <c:pt idx="520">
                  <c:v>63.648512499999995</c:v>
                </c:pt>
                <c:pt idx="521">
                  <c:v>63.665154999999999</c:v>
                </c:pt>
                <c:pt idx="522">
                  <c:v>63.680656249999998</c:v>
                </c:pt>
                <c:pt idx="523">
                  <c:v>63.697486250000011</c:v>
                </c:pt>
                <c:pt idx="524">
                  <c:v>63.714635000000001</c:v>
                </c:pt>
                <c:pt idx="525">
                  <c:v>63.732972500000002</c:v>
                </c:pt>
                <c:pt idx="526">
                  <c:v>63.749887500000007</c:v>
                </c:pt>
                <c:pt idx="527">
                  <c:v>63.767783125000008</c:v>
                </c:pt>
                <c:pt idx="528">
                  <c:v>63.785574375000003</c:v>
                </c:pt>
                <c:pt idx="529">
                  <c:v>63.8006125</c:v>
                </c:pt>
                <c:pt idx="530">
                  <c:v>63.816820624999998</c:v>
                </c:pt>
                <c:pt idx="531">
                  <c:v>63.836561250000003</c:v>
                </c:pt>
                <c:pt idx="532">
                  <c:v>63.854988124999998</c:v>
                </c:pt>
                <c:pt idx="533">
                  <c:v>63.871568750000002</c:v>
                </c:pt>
                <c:pt idx="534">
                  <c:v>63.8914525</c:v>
                </c:pt>
                <c:pt idx="535">
                  <c:v>63.909154375</c:v>
                </c:pt>
                <c:pt idx="536">
                  <c:v>63.926978750000004</c:v>
                </c:pt>
                <c:pt idx="537">
                  <c:v>63.947364374999999</c:v>
                </c:pt>
                <c:pt idx="538">
                  <c:v>63.967842500000003</c:v>
                </c:pt>
                <c:pt idx="539">
                  <c:v>63.985056875000005</c:v>
                </c:pt>
                <c:pt idx="540">
                  <c:v>64.002159374999991</c:v>
                </c:pt>
                <c:pt idx="541">
                  <c:v>64.019936874999985</c:v>
                </c:pt>
                <c:pt idx="542">
                  <c:v>64.039324374999993</c:v>
                </c:pt>
                <c:pt idx="543">
                  <c:v>64.057985625000001</c:v>
                </c:pt>
                <c:pt idx="544">
                  <c:v>64.076180000000008</c:v>
                </c:pt>
                <c:pt idx="545">
                  <c:v>64.097042500000001</c:v>
                </c:pt>
                <c:pt idx="546">
                  <c:v>64.114156249999994</c:v>
                </c:pt>
                <c:pt idx="547">
                  <c:v>64.129961874999992</c:v>
                </c:pt>
                <c:pt idx="548">
                  <c:v>64.148274999999998</c:v>
                </c:pt>
                <c:pt idx="549">
                  <c:v>64.167751249999995</c:v>
                </c:pt>
                <c:pt idx="550">
                  <c:v>64.184695624999989</c:v>
                </c:pt>
                <c:pt idx="551">
                  <c:v>64.201586875000004</c:v>
                </c:pt>
                <c:pt idx="552">
                  <c:v>64.219346250000001</c:v>
                </c:pt>
                <c:pt idx="553">
                  <c:v>64.235093125000006</c:v>
                </c:pt>
                <c:pt idx="554">
                  <c:v>64.250803125000004</c:v>
                </c:pt>
                <c:pt idx="555">
                  <c:v>64.266755625000002</c:v>
                </c:pt>
                <c:pt idx="556">
                  <c:v>64.286280624999989</c:v>
                </c:pt>
                <c:pt idx="557">
                  <c:v>64.304930624999997</c:v>
                </c:pt>
                <c:pt idx="558">
                  <c:v>64.321256250000005</c:v>
                </c:pt>
                <c:pt idx="559">
                  <c:v>64.339558749999995</c:v>
                </c:pt>
                <c:pt idx="560">
                  <c:v>64.358356875000013</c:v>
                </c:pt>
                <c:pt idx="561">
                  <c:v>64.375079375000013</c:v>
                </c:pt>
                <c:pt idx="562">
                  <c:v>64.393487500000006</c:v>
                </c:pt>
                <c:pt idx="563">
                  <c:v>64.413049375</c:v>
                </c:pt>
                <c:pt idx="564">
                  <c:v>64.425787500000013</c:v>
                </c:pt>
                <c:pt idx="565">
                  <c:v>64.443931875000004</c:v>
                </c:pt>
                <c:pt idx="566">
                  <c:v>64.461068124999997</c:v>
                </c:pt>
                <c:pt idx="567">
                  <c:v>64.479179999999999</c:v>
                </c:pt>
                <c:pt idx="568">
                  <c:v>64.492607499999991</c:v>
                </c:pt>
                <c:pt idx="569">
                  <c:v>64.508369999999999</c:v>
                </c:pt>
                <c:pt idx="570">
                  <c:v>64.527583124999992</c:v>
                </c:pt>
                <c:pt idx="571">
                  <c:v>64.546844375000006</c:v>
                </c:pt>
                <c:pt idx="572">
                  <c:v>64.566131249999998</c:v>
                </c:pt>
                <c:pt idx="573">
                  <c:v>64.582740625</c:v>
                </c:pt>
                <c:pt idx="574">
                  <c:v>64.600047500000002</c:v>
                </c:pt>
                <c:pt idx="575">
                  <c:v>64.615188124999989</c:v>
                </c:pt>
                <c:pt idx="576">
                  <c:v>64.631746249999992</c:v>
                </c:pt>
                <c:pt idx="577">
                  <c:v>64.649885624999996</c:v>
                </c:pt>
                <c:pt idx="578">
                  <c:v>64.668859374999997</c:v>
                </c:pt>
                <c:pt idx="579">
                  <c:v>64.684801250000007</c:v>
                </c:pt>
                <c:pt idx="580">
                  <c:v>64.702030000000008</c:v>
                </c:pt>
                <c:pt idx="581">
                  <c:v>64.716608750000006</c:v>
                </c:pt>
                <c:pt idx="582">
                  <c:v>64.735231249999998</c:v>
                </c:pt>
                <c:pt idx="583">
                  <c:v>64.753354375000001</c:v>
                </c:pt>
                <c:pt idx="584">
                  <c:v>64.773441875000003</c:v>
                </c:pt>
                <c:pt idx="585">
                  <c:v>64.792711249999996</c:v>
                </c:pt>
                <c:pt idx="586">
                  <c:v>64.808088749999996</c:v>
                </c:pt>
                <c:pt idx="587">
                  <c:v>64.823504374999999</c:v>
                </c:pt>
                <c:pt idx="588">
                  <c:v>64.837248750000001</c:v>
                </c:pt>
                <c:pt idx="589">
                  <c:v>64.850009374999999</c:v>
                </c:pt>
                <c:pt idx="590">
                  <c:v>64.868048124999987</c:v>
                </c:pt>
                <c:pt idx="591">
                  <c:v>64.885113125000004</c:v>
                </c:pt>
                <c:pt idx="592">
                  <c:v>64.901371874999995</c:v>
                </c:pt>
                <c:pt idx="593">
                  <c:v>64.917936250000011</c:v>
                </c:pt>
                <c:pt idx="594">
                  <c:v>64.933115000000015</c:v>
                </c:pt>
                <c:pt idx="595">
                  <c:v>64.949118124999998</c:v>
                </c:pt>
                <c:pt idx="596">
                  <c:v>64.968844999999988</c:v>
                </c:pt>
                <c:pt idx="597">
                  <c:v>64.987777500000007</c:v>
                </c:pt>
                <c:pt idx="598">
                  <c:v>65.001908750000013</c:v>
                </c:pt>
                <c:pt idx="599">
                  <c:v>65.017503125000005</c:v>
                </c:pt>
                <c:pt idx="600">
                  <c:v>65.033443750000004</c:v>
                </c:pt>
                <c:pt idx="601">
                  <c:v>65.048112500000016</c:v>
                </c:pt>
                <c:pt idx="602">
                  <c:v>65.066045000000017</c:v>
                </c:pt>
                <c:pt idx="603">
                  <c:v>65.083624375000014</c:v>
                </c:pt>
                <c:pt idx="604">
                  <c:v>65.100392500000012</c:v>
                </c:pt>
                <c:pt idx="605">
                  <c:v>65.115668125000013</c:v>
                </c:pt>
                <c:pt idx="606">
                  <c:v>65.131496250000012</c:v>
                </c:pt>
                <c:pt idx="607">
                  <c:v>65.147731875000019</c:v>
                </c:pt>
                <c:pt idx="608">
                  <c:v>65.164590625000002</c:v>
                </c:pt>
                <c:pt idx="609">
                  <c:v>65.178099375000002</c:v>
                </c:pt>
                <c:pt idx="610">
                  <c:v>65.19314937499999</c:v>
                </c:pt>
                <c:pt idx="611">
                  <c:v>65.209459375000009</c:v>
                </c:pt>
                <c:pt idx="612">
                  <c:v>65.223805624999997</c:v>
                </c:pt>
                <c:pt idx="613">
                  <c:v>65.236369999999994</c:v>
                </c:pt>
                <c:pt idx="614">
                  <c:v>65.253578125000004</c:v>
                </c:pt>
                <c:pt idx="615">
                  <c:v>65.268360625</c:v>
                </c:pt>
                <c:pt idx="616">
                  <c:v>65.283630000000002</c:v>
                </c:pt>
                <c:pt idx="617">
                  <c:v>65.299025624999999</c:v>
                </c:pt>
                <c:pt idx="618">
                  <c:v>65.312920624999975</c:v>
                </c:pt>
                <c:pt idx="619">
                  <c:v>65.327088124999989</c:v>
                </c:pt>
                <c:pt idx="620">
                  <c:v>65.344821874999994</c:v>
                </c:pt>
                <c:pt idx="621">
                  <c:v>65.363378749999981</c:v>
                </c:pt>
                <c:pt idx="622">
                  <c:v>65.376492499999983</c:v>
                </c:pt>
                <c:pt idx="623">
                  <c:v>65.390638124999995</c:v>
                </c:pt>
                <c:pt idx="624">
                  <c:v>65.403088749999995</c:v>
                </c:pt>
                <c:pt idx="625">
                  <c:v>65.415376250000008</c:v>
                </c:pt>
                <c:pt idx="626">
                  <c:v>65.429174375000002</c:v>
                </c:pt>
                <c:pt idx="627">
                  <c:v>65.444213750000003</c:v>
                </c:pt>
                <c:pt idx="628">
                  <c:v>65.45710625000001</c:v>
                </c:pt>
                <c:pt idx="629">
                  <c:v>65.473438125000001</c:v>
                </c:pt>
                <c:pt idx="630">
                  <c:v>65.483635624999991</c:v>
                </c:pt>
                <c:pt idx="631">
                  <c:v>65.497131249999995</c:v>
                </c:pt>
                <c:pt idx="632">
                  <c:v>65.511350624999992</c:v>
                </c:pt>
                <c:pt idx="633">
                  <c:v>65.525835000000001</c:v>
                </c:pt>
                <c:pt idx="634">
                  <c:v>65.538806249999993</c:v>
                </c:pt>
                <c:pt idx="635">
                  <c:v>65.552718124999998</c:v>
                </c:pt>
                <c:pt idx="636">
                  <c:v>65.562333749999993</c:v>
                </c:pt>
                <c:pt idx="637">
                  <c:v>65.574938750000001</c:v>
                </c:pt>
                <c:pt idx="638">
                  <c:v>65.588553750000003</c:v>
                </c:pt>
                <c:pt idx="639">
                  <c:v>65.601116875000002</c:v>
                </c:pt>
                <c:pt idx="640">
                  <c:v>65.612591875000007</c:v>
                </c:pt>
                <c:pt idx="641">
                  <c:v>65.630488749999998</c:v>
                </c:pt>
                <c:pt idx="642">
                  <c:v>65.64438312499999</c:v>
                </c:pt>
                <c:pt idx="643">
                  <c:v>65.654689375000004</c:v>
                </c:pt>
                <c:pt idx="644">
                  <c:v>65.669013749999991</c:v>
                </c:pt>
                <c:pt idx="645">
                  <c:v>65.680322499999988</c:v>
                </c:pt>
                <c:pt idx="646">
                  <c:v>65.695495625000007</c:v>
                </c:pt>
                <c:pt idx="647">
                  <c:v>65.707298749999993</c:v>
                </c:pt>
                <c:pt idx="648">
                  <c:v>65.721293125000003</c:v>
                </c:pt>
                <c:pt idx="649">
                  <c:v>65.733615624999999</c:v>
                </c:pt>
                <c:pt idx="650">
                  <c:v>65.745923749999989</c:v>
                </c:pt>
                <c:pt idx="651">
                  <c:v>65.755596249999996</c:v>
                </c:pt>
                <c:pt idx="652">
                  <c:v>65.770050624999996</c:v>
                </c:pt>
                <c:pt idx="653">
                  <c:v>65.781581875000001</c:v>
                </c:pt>
                <c:pt idx="654">
                  <c:v>65.79631062499999</c:v>
                </c:pt>
                <c:pt idx="655">
                  <c:v>65.812584999999999</c:v>
                </c:pt>
                <c:pt idx="656">
                  <c:v>65.826983749999997</c:v>
                </c:pt>
                <c:pt idx="657">
                  <c:v>65.838554375000001</c:v>
                </c:pt>
                <c:pt idx="658">
                  <c:v>65.853361875000004</c:v>
                </c:pt>
                <c:pt idx="659">
                  <c:v>65.868269999999995</c:v>
                </c:pt>
                <c:pt idx="660">
                  <c:v>65.882769375000009</c:v>
                </c:pt>
                <c:pt idx="661">
                  <c:v>65.89801937499999</c:v>
                </c:pt>
                <c:pt idx="662">
                  <c:v>65.910532499999988</c:v>
                </c:pt>
                <c:pt idx="663">
                  <c:v>65.923614375</c:v>
                </c:pt>
                <c:pt idx="664">
                  <c:v>65.93314749999999</c:v>
                </c:pt>
                <c:pt idx="665">
                  <c:v>65.943447500000005</c:v>
                </c:pt>
                <c:pt idx="666">
                  <c:v>65.95331625</c:v>
                </c:pt>
                <c:pt idx="667">
                  <c:v>65.966713750000011</c:v>
                </c:pt>
                <c:pt idx="668">
                  <c:v>65.972310625000006</c:v>
                </c:pt>
                <c:pt idx="669">
                  <c:v>65.980744999999999</c:v>
                </c:pt>
                <c:pt idx="670">
                  <c:v>65.984078125000011</c:v>
                </c:pt>
                <c:pt idx="671">
                  <c:v>65.987226875000005</c:v>
                </c:pt>
                <c:pt idx="672">
                  <c:v>65.993192499999992</c:v>
                </c:pt>
                <c:pt idx="673">
                  <c:v>65.995914374999998</c:v>
                </c:pt>
                <c:pt idx="674">
                  <c:v>65.994196249999987</c:v>
                </c:pt>
                <c:pt idx="675">
                  <c:v>65.99693624999999</c:v>
                </c:pt>
                <c:pt idx="676">
                  <c:v>65.997167499999989</c:v>
                </c:pt>
                <c:pt idx="677">
                  <c:v>65.995183749999981</c:v>
                </c:pt>
                <c:pt idx="678">
                  <c:v>65.99658187499999</c:v>
                </c:pt>
                <c:pt idx="679">
                  <c:v>65.994405624999999</c:v>
                </c:pt>
                <c:pt idx="680">
                  <c:v>65.993637500000006</c:v>
                </c:pt>
                <c:pt idx="681">
                  <c:v>65.993263125000013</c:v>
                </c:pt>
                <c:pt idx="682">
                  <c:v>65.994241250000002</c:v>
                </c:pt>
                <c:pt idx="683">
                  <c:v>65.989982499999996</c:v>
                </c:pt>
                <c:pt idx="684">
                  <c:v>65.993717500000002</c:v>
                </c:pt>
                <c:pt idx="685">
                  <c:v>65.993156249999998</c:v>
                </c:pt>
                <c:pt idx="686">
                  <c:v>65.997988124999992</c:v>
                </c:pt>
                <c:pt idx="687">
                  <c:v>65.996498125000002</c:v>
                </c:pt>
                <c:pt idx="688">
                  <c:v>65.994907499999997</c:v>
                </c:pt>
                <c:pt idx="689">
                  <c:v>65.995409374999994</c:v>
                </c:pt>
                <c:pt idx="690">
                  <c:v>65.996106874999995</c:v>
                </c:pt>
                <c:pt idx="691">
                  <c:v>65.995427499999991</c:v>
                </c:pt>
                <c:pt idx="692">
                  <c:v>65.996191874999994</c:v>
                </c:pt>
                <c:pt idx="693">
                  <c:v>65.997358750000004</c:v>
                </c:pt>
                <c:pt idx="694">
                  <c:v>65.994625624999998</c:v>
                </c:pt>
                <c:pt idx="695">
                  <c:v>65.997186249999999</c:v>
                </c:pt>
                <c:pt idx="696">
                  <c:v>65.99813125</c:v>
                </c:pt>
                <c:pt idx="697">
                  <c:v>65.997736250000003</c:v>
                </c:pt>
                <c:pt idx="698">
                  <c:v>65.996798125000012</c:v>
                </c:pt>
                <c:pt idx="699">
                  <c:v>65.999083749999997</c:v>
                </c:pt>
                <c:pt idx="700">
                  <c:v>65.997744374999996</c:v>
                </c:pt>
                <c:pt idx="701">
                  <c:v>65.997350000000012</c:v>
                </c:pt>
                <c:pt idx="702">
                  <c:v>65.992384999999999</c:v>
                </c:pt>
                <c:pt idx="703">
                  <c:v>65.994029375000011</c:v>
                </c:pt>
                <c:pt idx="704">
                  <c:v>65.995803749999993</c:v>
                </c:pt>
                <c:pt idx="705">
                  <c:v>65.995242500000003</c:v>
                </c:pt>
                <c:pt idx="706">
                  <c:v>65.998856875000001</c:v>
                </c:pt>
                <c:pt idx="707">
                  <c:v>65.998641250000006</c:v>
                </c:pt>
                <c:pt idx="708">
                  <c:v>65.997554374999993</c:v>
                </c:pt>
                <c:pt idx="709">
                  <c:v>65.996113124999994</c:v>
                </c:pt>
                <c:pt idx="710">
                  <c:v>65.997721874999996</c:v>
                </c:pt>
                <c:pt idx="711">
                  <c:v>65.995431249999996</c:v>
                </c:pt>
                <c:pt idx="712">
                  <c:v>65.998778125000001</c:v>
                </c:pt>
                <c:pt idx="713">
                  <c:v>65.997423124999997</c:v>
                </c:pt>
                <c:pt idx="714">
                  <c:v>65.998069375</c:v>
                </c:pt>
                <c:pt idx="715">
                  <c:v>65.996996249999995</c:v>
                </c:pt>
                <c:pt idx="716">
                  <c:v>65.992710625000001</c:v>
                </c:pt>
                <c:pt idx="717">
                  <c:v>65.991418750000008</c:v>
                </c:pt>
                <c:pt idx="718">
                  <c:v>65.99236375000001</c:v>
                </c:pt>
                <c:pt idx="719">
                  <c:v>65.991534375000001</c:v>
                </c:pt>
                <c:pt idx="720">
                  <c:v>65.989820624999993</c:v>
                </c:pt>
                <c:pt idx="721">
                  <c:v>65.986593749999997</c:v>
                </c:pt>
                <c:pt idx="722">
                  <c:v>65.986000625000003</c:v>
                </c:pt>
                <c:pt idx="723">
                  <c:v>65.984653124999994</c:v>
                </c:pt>
                <c:pt idx="724">
                  <c:v>65.980841874999996</c:v>
                </c:pt>
                <c:pt idx="725">
                  <c:v>65.981210625000003</c:v>
                </c:pt>
                <c:pt idx="726">
                  <c:v>65.981241249999997</c:v>
                </c:pt>
                <c:pt idx="727">
                  <c:v>65.981914375000002</c:v>
                </c:pt>
                <c:pt idx="728">
                  <c:v>65.978724999999997</c:v>
                </c:pt>
                <c:pt idx="729">
                  <c:v>65.977960625000009</c:v>
                </c:pt>
                <c:pt idx="730">
                  <c:v>65.97842</c:v>
                </c:pt>
                <c:pt idx="731">
                  <c:v>65.978824375000002</c:v>
                </c:pt>
                <c:pt idx="732">
                  <c:v>65.981620000000007</c:v>
                </c:pt>
                <c:pt idx="733">
                  <c:v>65.982200625000019</c:v>
                </c:pt>
                <c:pt idx="734">
                  <c:v>65.980658125000005</c:v>
                </c:pt>
                <c:pt idx="735">
                  <c:v>65.97795437500001</c:v>
                </c:pt>
                <c:pt idx="736">
                  <c:v>65.976819375000005</c:v>
                </c:pt>
                <c:pt idx="737">
                  <c:v>65.9782625</c:v>
                </c:pt>
                <c:pt idx="738">
                  <c:v>65.975374375000001</c:v>
                </c:pt>
                <c:pt idx="739">
                  <c:v>65.977669374999991</c:v>
                </c:pt>
                <c:pt idx="740">
                  <c:v>65.979586249999997</c:v>
                </c:pt>
                <c:pt idx="741">
                  <c:v>65.979420625000003</c:v>
                </c:pt>
                <c:pt idx="742">
                  <c:v>65.979527499999989</c:v>
                </c:pt>
                <c:pt idx="743">
                  <c:v>65.977338750000001</c:v>
                </c:pt>
                <c:pt idx="744">
                  <c:v>65.974405625000003</c:v>
                </c:pt>
                <c:pt idx="745">
                  <c:v>65.976205625000006</c:v>
                </c:pt>
                <c:pt idx="746">
                  <c:v>65.976134375000001</c:v>
                </c:pt>
                <c:pt idx="747">
                  <c:v>65.972537500000001</c:v>
                </c:pt>
                <c:pt idx="748">
                  <c:v>65.972821874999994</c:v>
                </c:pt>
                <c:pt idx="749">
                  <c:v>65.974933124999993</c:v>
                </c:pt>
                <c:pt idx="750">
                  <c:v>65.976393124999987</c:v>
                </c:pt>
                <c:pt idx="751">
                  <c:v>65.977781875000005</c:v>
                </c:pt>
                <c:pt idx="752">
                  <c:v>65.979209999999995</c:v>
                </c:pt>
                <c:pt idx="753">
                  <c:v>65.981445625000006</c:v>
                </c:pt>
                <c:pt idx="754">
                  <c:v>65.980987499999998</c:v>
                </c:pt>
                <c:pt idx="755">
                  <c:v>65.978864375000015</c:v>
                </c:pt>
                <c:pt idx="756">
                  <c:v>65.978638750000002</c:v>
                </c:pt>
                <c:pt idx="757">
                  <c:v>65.980010624999991</c:v>
                </c:pt>
                <c:pt idx="758">
                  <c:v>65.980586875</c:v>
                </c:pt>
                <c:pt idx="759">
                  <c:v>65.982951874999998</c:v>
                </c:pt>
                <c:pt idx="760">
                  <c:v>65.983859999999993</c:v>
                </c:pt>
                <c:pt idx="761">
                  <c:v>65.983826874999991</c:v>
                </c:pt>
                <c:pt idx="762">
                  <c:v>65.979546874999997</c:v>
                </c:pt>
                <c:pt idx="763">
                  <c:v>65.978819375000015</c:v>
                </c:pt>
                <c:pt idx="764">
                  <c:v>65.979826250000016</c:v>
                </c:pt>
                <c:pt idx="765">
                  <c:v>65.978971250000015</c:v>
                </c:pt>
                <c:pt idx="766">
                  <c:v>65.980547500000014</c:v>
                </c:pt>
                <c:pt idx="767">
                  <c:v>65.981755625000019</c:v>
                </c:pt>
                <c:pt idx="768">
                  <c:v>65.979486250000008</c:v>
                </c:pt>
                <c:pt idx="769">
                  <c:v>65.976048750000004</c:v>
                </c:pt>
                <c:pt idx="770">
                  <c:v>65.977715000000003</c:v>
                </c:pt>
                <c:pt idx="771">
                  <c:v>65.980139999999992</c:v>
                </c:pt>
                <c:pt idx="772">
                  <c:v>65.981148125000004</c:v>
                </c:pt>
                <c:pt idx="773">
                  <c:v>65.979637499999995</c:v>
                </c:pt>
                <c:pt idx="774">
                  <c:v>65.980583124999995</c:v>
                </c:pt>
                <c:pt idx="775">
                  <c:v>65.980775000000008</c:v>
                </c:pt>
                <c:pt idx="776">
                  <c:v>65.983170625000014</c:v>
                </c:pt>
                <c:pt idx="777">
                  <c:v>65.981533749999997</c:v>
                </c:pt>
                <c:pt idx="778">
                  <c:v>65.985178750000017</c:v>
                </c:pt>
                <c:pt idx="779">
                  <c:v>65.989753750000006</c:v>
                </c:pt>
                <c:pt idx="780">
                  <c:v>65.991142499999995</c:v>
                </c:pt>
                <c:pt idx="781">
                  <c:v>65.991733750000009</c:v>
                </c:pt>
                <c:pt idx="782">
                  <c:v>65.991322499999995</c:v>
                </c:pt>
                <c:pt idx="783">
                  <c:v>65.989701874999994</c:v>
                </c:pt>
                <c:pt idx="784">
                  <c:v>65.991780000000006</c:v>
                </c:pt>
                <c:pt idx="785">
                  <c:v>65.994804999999999</c:v>
                </c:pt>
                <c:pt idx="786">
                  <c:v>65.992821875000004</c:v>
                </c:pt>
                <c:pt idx="787">
                  <c:v>65.991675000000001</c:v>
                </c:pt>
                <c:pt idx="788">
                  <c:v>65.992324999999994</c:v>
                </c:pt>
                <c:pt idx="789">
                  <c:v>65.993198124999992</c:v>
                </c:pt>
                <c:pt idx="790">
                  <c:v>65.991764375000002</c:v>
                </c:pt>
                <c:pt idx="791">
                  <c:v>65.991572500000004</c:v>
                </c:pt>
                <c:pt idx="792">
                  <c:v>65.991950000000003</c:v>
                </c:pt>
                <c:pt idx="793">
                  <c:v>65.994283749999994</c:v>
                </c:pt>
                <c:pt idx="794">
                  <c:v>65.992752499999995</c:v>
                </c:pt>
                <c:pt idx="795">
                  <c:v>65.993512499999994</c:v>
                </c:pt>
                <c:pt idx="796">
                  <c:v>65.991717499999993</c:v>
                </c:pt>
                <c:pt idx="797">
                  <c:v>65.992240624999994</c:v>
                </c:pt>
                <c:pt idx="798">
                  <c:v>65.990309374999995</c:v>
                </c:pt>
                <c:pt idx="799">
                  <c:v>65.993341249999986</c:v>
                </c:pt>
                <c:pt idx="800">
                  <c:v>65.993359374999997</c:v>
                </c:pt>
                <c:pt idx="801">
                  <c:v>65.992288749999986</c:v>
                </c:pt>
                <c:pt idx="802">
                  <c:v>65.994414999999989</c:v>
                </c:pt>
                <c:pt idx="803">
                  <c:v>65.992761249999987</c:v>
                </c:pt>
                <c:pt idx="804">
                  <c:v>65.993043749999998</c:v>
                </c:pt>
                <c:pt idx="805">
                  <c:v>65.993631874999991</c:v>
                </c:pt>
                <c:pt idx="806">
                  <c:v>65.993158124999994</c:v>
                </c:pt>
                <c:pt idx="807">
                  <c:v>65.992858749999996</c:v>
                </c:pt>
                <c:pt idx="808">
                  <c:v>65.991128125000003</c:v>
                </c:pt>
                <c:pt idx="809">
                  <c:v>65.993405624999994</c:v>
                </c:pt>
                <c:pt idx="810">
                  <c:v>65.994810625</c:v>
                </c:pt>
                <c:pt idx="811">
                  <c:v>65.992796249999998</c:v>
                </c:pt>
                <c:pt idx="812">
                  <c:v>65.99369750000001</c:v>
                </c:pt>
                <c:pt idx="813">
                  <c:v>65.991273124999992</c:v>
                </c:pt>
                <c:pt idx="814">
                  <c:v>65.992533749999993</c:v>
                </c:pt>
                <c:pt idx="815">
                  <c:v>65.993653749999979</c:v>
                </c:pt>
                <c:pt idx="816">
                  <c:v>65.993989374999984</c:v>
                </c:pt>
                <c:pt idx="817">
                  <c:v>65.993686874999995</c:v>
                </c:pt>
                <c:pt idx="818">
                  <c:v>65.992956249999992</c:v>
                </c:pt>
                <c:pt idx="819">
                  <c:v>65.991244999999992</c:v>
                </c:pt>
                <c:pt idx="820">
                  <c:v>65.989957500000003</c:v>
                </c:pt>
                <c:pt idx="821">
                  <c:v>65.989794375000002</c:v>
                </c:pt>
                <c:pt idx="822">
                  <c:v>65.988655000000008</c:v>
                </c:pt>
                <c:pt idx="823">
                  <c:v>65.985070000000007</c:v>
                </c:pt>
                <c:pt idx="824">
                  <c:v>65.983865000000009</c:v>
                </c:pt>
                <c:pt idx="825">
                  <c:v>65.980460000000008</c:v>
                </c:pt>
                <c:pt idx="826">
                  <c:v>65.981152500000007</c:v>
                </c:pt>
                <c:pt idx="827">
                  <c:v>65.980525624999999</c:v>
                </c:pt>
                <c:pt idx="828">
                  <c:v>65.977484375000003</c:v>
                </c:pt>
                <c:pt idx="829">
                  <c:v>65.978005624999994</c:v>
                </c:pt>
                <c:pt idx="830">
                  <c:v>65.977247500000004</c:v>
                </c:pt>
                <c:pt idx="831">
                  <c:v>65.970873749999981</c:v>
                </c:pt>
                <c:pt idx="832">
                  <c:v>65.968047499999997</c:v>
                </c:pt>
                <c:pt idx="833">
                  <c:v>65.968350000000001</c:v>
                </c:pt>
                <c:pt idx="834">
                  <c:v>65.969583749999998</c:v>
                </c:pt>
                <c:pt idx="835">
                  <c:v>65.972698124999994</c:v>
                </c:pt>
                <c:pt idx="836">
                  <c:v>65.973142499999994</c:v>
                </c:pt>
                <c:pt idx="837">
                  <c:v>65.972671249999991</c:v>
                </c:pt>
                <c:pt idx="838">
                  <c:v>65.973581249999995</c:v>
                </c:pt>
                <c:pt idx="839">
                  <c:v>65.976394374999998</c:v>
                </c:pt>
                <c:pt idx="840">
                  <c:v>65.980091874999999</c:v>
                </c:pt>
                <c:pt idx="841">
                  <c:v>65.981202500000009</c:v>
                </c:pt>
                <c:pt idx="842">
                  <c:v>65.980890625000001</c:v>
                </c:pt>
                <c:pt idx="843">
                  <c:v>65.980914374999998</c:v>
                </c:pt>
                <c:pt idx="844">
                  <c:v>65.980191875000003</c:v>
                </c:pt>
                <c:pt idx="845">
                  <c:v>65.981743124999994</c:v>
                </c:pt>
                <c:pt idx="846">
                  <c:v>65.981647500000008</c:v>
                </c:pt>
                <c:pt idx="847">
                  <c:v>65.984701874999999</c:v>
                </c:pt>
                <c:pt idx="848">
                  <c:v>65.989033124999992</c:v>
                </c:pt>
                <c:pt idx="849">
                  <c:v>65.990631874999991</c:v>
                </c:pt>
                <c:pt idx="850">
                  <c:v>65.988611249999991</c:v>
                </c:pt>
                <c:pt idx="851">
                  <c:v>65.987444999999994</c:v>
                </c:pt>
                <c:pt idx="852">
                  <c:v>65.988550000000004</c:v>
                </c:pt>
                <c:pt idx="853">
                  <c:v>65.986368124999998</c:v>
                </c:pt>
                <c:pt idx="854">
                  <c:v>65.9875325</c:v>
                </c:pt>
                <c:pt idx="855">
                  <c:v>65.98670937499999</c:v>
                </c:pt>
                <c:pt idx="856">
                  <c:v>65.983341249999995</c:v>
                </c:pt>
                <c:pt idx="857">
                  <c:v>65.983473750000002</c:v>
                </c:pt>
                <c:pt idx="858">
                  <c:v>65.981918750000006</c:v>
                </c:pt>
                <c:pt idx="859">
                  <c:v>65.983338125000003</c:v>
                </c:pt>
                <c:pt idx="860">
                  <c:v>65.981659375000007</c:v>
                </c:pt>
                <c:pt idx="861">
                  <c:v>65.979101249999999</c:v>
                </c:pt>
                <c:pt idx="862">
                  <c:v>65.977664999999988</c:v>
                </c:pt>
                <c:pt idx="863">
                  <c:v>65.975612499999997</c:v>
                </c:pt>
                <c:pt idx="864">
                  <c:v>65.972950624999996</c:v>
                </c:pt>
                <c:pt idx="865">
                  <c:v>65.969240000000013</c:v>
                </c:pt>
                <c:pt idx="866">
                  <c:v>65.969643125000019</c:v>
                </c:pt>
                <c:pt idx="867">
                  <c:v>65.970130000000012</c:v>
                </c:pt>
                <c:pt idx="868">
                  <c:v>65.969724999999997</c:v>
                </c:pt>
                <c:pt idx="869">
                  <c:v>65.968669375000005</c:v>
                </c:pt>
                <c:pt idx="870">
                  <c:v>65.966780624999998</c:v>
                </c:pt>
                <c:pt idx="871">
                  <c:v>65.96839937499999</c:v>
                </c:pt>
                <c:pt idx="872">
                  <c:v>65.968696875000006</c:v>
                </c:pt>
                <c:pt idx="873">
                  <c:v>65.964871250000002</c:v>
                </c:pt>
                <c:pt idx="874">
                  <c:v>65.965770000000006</c:v>
                </c:pt>
                <c:pt idx="875">
                  <c:v>65.966408749999985</c:v>
                </c:pt>
                <c:pt idx="876">
                  <c:v>65.968723750000009</c:v>
                </c:pt>
                <c:pt idx="877">
                  <c:v>65.972409999999996</c:v>
                </c:pt>
                <c:pt idx="878">
                  <c:v>65.971849375000005</c:v>
                </c:pt>
                <c:pt idx="879">
                  <c:v>65.971724999999992</c:v>
                </c:pt>
                <c:pt idx="880">
                  <c:v>65.971586875</c:v>
                </c:pt>
                <c:pt idx="881">
                  <c:v>65.971716874999998</c:v>
                </c:pt>
                <c:pt idx="882">
                  <c:v>65.970692500000013</c:v>
                </c:pt>
                <c:pt idx="883">
                  <c:v>65.968465624999993</c:v>
                </c:pt>
                <c:pt idx="884">
                  <c:v>65.968116250000008</c:v>
                </c:pt>
                <c:pt idx="885">
                  <c:v>65.968880624999997</c:v>
                </c:pt>
                <c:pt idx="886">
                  <c:v>65.968811875</c:v>
                </c:pt>
                <c:pt idx="887">
                  <c:v>65.969723125000002</c:v>
                </c:pt>
                <c:pt idx="888">
                  <c:v>65.970804999999999</c:v>
                </c:pt>
                <c:pt idx="889">
                  <c:v>65.97066749999999</c:v>
                </c:pt>
                <c:pt idx="890">
                  <c:v>65.967526875000004</c:v>
                </c:pt>
                <c:pt idx="891">
                  <c:v>65.96717249999999</c:v>
                </c:pt>
                <c:pt idx="892">
                  <c:v>65.968091874999999</c:v>
                </c:pt>
                <c:pt idx="893">
                  <c:v>65.959468125000001</c:v>
                </c:pt>
                <c:pt idx="894">
                  <c:v>65.960238750000002</c:v>
                </c:pt>
                <c:pt idx="895">
                  <c:v>65.960096249999992</c:v>
                </c:pt>
                <c:pt idx="896">
                  <c:v>65.958944375000002</c:v>
                </c:pt>
                <c:pt idx="897">
                  <c:v>65.963456875000006</c:v>
                </c:pt>
                <c:pt idx="898">
                  <c:v>65.964979374999999</c:v>
                </c:pt>
                <c:pt idx="899">
                  <c:v>65.966354999999993</c:v>
                </c:pt>
                <c:pt idx="900">
                  <c:v>65.966207499999996</c:v>
                </c:pt>
                <c:pt idx="901">
                  <c:v>65.96758874999999</c:v>
                </c:pt>
                <c:pt idx="902">
                  <c:v>65.97023187500001</c:v>
                </c:pt>
                <c:pt idx="903">
                  <c:v>65.967508750000007</c:v>
                </c:pt>
                <c:pt idx="904">
                  <c:v>65.966668749999997</c:v>
                </c:pt>
                <c:pt idx="905">
                  <c:v>65.966963750000005</c:v>
                </c:pt>
                <c:pt idx="906">
                  <c:v>65.965320625000004</c:v>
                </c:pt>
                <c:pt idx="907">
                  <c:v>65.962012500000014</c:v>
                </c:pt>
                <c:pt idx="908">
                  <c:v>65.960266250000004</c:v>
                </c:pt>
                <c:pt idx="909">
                  <c:v>65.963553750000003</c:v>
                </c:pt>
                <c:pt idx="910">
                  <c:v>65.959764374999992</c:v>
                </c:pt>
                <c:pt idx="911">
                  <c:v>65.959650624999995</c:v>
                </c:pt>
                <c:pt idx="912">
                  <c:v>65.959146875000002</c:v>
                </c:pt>
                <c:pt idx="913">
                  <c:v>65.955593124999993</c:v>
                </c:pt>
                <c:pt idx="914">
                  <c:v>65.953011874999987</c:v>
                </c:pt>
                <c:pt idx="915">
                  <c:v>65.954008749999986</c:v>
                </c:pt>
                <c:pt idx="916">
                  <c:v>65.95332375000001</c:v>
                </c:pt>
                <c:pt idx="917">
                  <c:v>65.950889375000003</c:v>
                </c:pt>
                <c:pt idx="918">
                  <c:v>65.951591875000005</c:v>
                </c:pt>
                <c:pt idx="919">
                  <c:v>65.952172499999989</c:v>
                </c:pt>
                <c:pt idx="920">
                  <c:v>65.95212124999999</c:v>
                </c:pt>
                <c:pt idx="921">
                  <c:v>65.954056249999994</c:v>
                </c:pt>
                <c:pt idx="922">
                  <c:v>65.959111874999991</c:v>
                </c:pt>
                <c:pt idx="923">
                  <c:v>65.963129374999994</c:v>
                </c:pt>
                <c:pt idx="924">
                  <c:v>65.962273749999994</c:v>
                </c:pt>
                <c:pt idx="925">
                  <c:v>65.964086249999994</c:v>
                </c:pt>
                <c:pt idx="926">
                  <c:v>65.970101874999997</c:v>
                </c:pt>
                <c:pt idx="927">
                  <c:v>65.971965624999996</c:v>
                </c:pt>
                <c:pt idx="928">
                  <c:v>65.974680624999991</c:v>
                </c:pt>
                <c:pt idx="929">
                  <c:v>65.974746249999995</c:v>
                </c:pt>
                <c:pt idx="930">
                  <c:v>65.976401249999995</c:v>
                </c:pt>
                <c:pt idx="931">
                  <c:v>65.973398750000001</c:v>
                </c:pt>
                <c:pt idx="932">
                  <c:v>65.974001874999999</c:v>
                </c:pt>
                <c:pt idx="933">
                  <c:v>65.975902500000004</c:v>
                </c:pt>
                <c:pt idx="934">
                  <c:v>65.972966874999997</c:v>
                </c:pt>
                <c:pt idx="935">
                  <c:v>65.971938749999993</c:v>
                </c:pt>
                <c:pt idx="936">
                  <c:v>65.972642500000006</c:v>
                </c:pt>
                <c:pt idx="937">
                  <c:v>65.97105375000001</c:v>
                </c:pt>
                <c:pt idx="938">
                  <c:v>65.968001875000013</c:v>
                </c:pt>
                <c:pt idx="939">
                  <c:v>65.962816875000016</c:v>
                </c:pt>
                <c:pt idx="940">
                  <c:v>65.961241874999999</c:v>
                </c:pt>
                <c:pt idx="941">
                  <c:v>65.960785000000001</c:v>
                </c:pt>
                <c:pt idx="942">
                  <c:v>65.958918750000009</c:v>
                </c:pt>
                <c:pt idx="943">
                  <c:v>65.95886625</c:v>
                </c:pt>
                <c:pt idx="944">
                  <c:v>65.95691687499999</c:v>
                </c:pt>
                <c:pt idx="945">
                  <c:v>65.958479999999994</c:v>
                </c:pt>
                <c:pt idx="946">
                  <c:v>65.958881875000003</c:v>
                </c:pt>
                <c:pt idx="947">
                  <c:v>65.961171874999991</c:v>
                </c:pt>
                <c:pt idx="948">
                  <c:v>65.955655000000007</c:v>
                </c:pt>
                <c:pt idx="949">
                  <c:v>65.955573125000001</c:v>
                </c:pt>
                <c:pt idx="950">
                  <c:v>65.954560624999999</c:v>
                </c:pt>
                <c:pt idx="951">
                  <c:v>65.956196249999991</c:v>
                </c:pt>
                <c:pt idx="952">
                  <c:v>65.952358125000003</c:v>
                </c:pt>
                <c:pt idx="953">
                  <c:v>65.951823749999988</c:v>
                </c:pt>
                <c:pt idx="954">
                  <c:v>65.952808750000003</c:v>
                </c:pt>
                <c:pt idx="955">
                  <c:v>65.956267499999996</c:v>
                </c:pt>
                <c:pt idx="956">
                  <c:v>65.956891875000011</c:v>
                </c:pt>
                <c:pt idx="957">
                  <c:v>65.959761874999998</c:v>
                </c:pt>
                <c:pt idx="958">
                  <c:v>65.958604374999993</c:v>
                </c:pt>
                <c:pt idx="959">
                  <c:v>65.95720187500001</c:v>
                </c:pt>
                <c:pt idx="960">
                  <c:v>65.959030625000011</c:v>
                </c:pt>
                <c:pt idx="961">
                  <c:v>65.95556937500001</c:v>
                </c:pt>
                <c:pt idx="962">
                  <c:v>65.954625625000006</c:v>
                </c:pt>
                <c:pt idx="963">
                  <c:v>65.953044375000005</c:v>
                </c:pt>
                <c:pt idx="964">
                  <c:v>65.957975625000003</c:v>
                </c:pt>
                <c:pt idx="965">
                  <c:v>65.955277500000008</c:v>
                </c:pt>
                <c:pt idx="966">
                  <c:v>65.954321874999991</c:v>
                </c:pt>
                <c:pt idx="967">
                  <c:v>65.954245</c:v>
                </c:pt>
                <c:pt idx="968">
                  <c:v>65.95757312500001</c:v>
                </c:pt>
                <c:pt idx="969">
                  <c:v>65.958850000000012</c:v>
                </c:pt>
                <c:pt idx="970">
                  <c:v>65.958041250000008</c:v>
                </c:pt>
                <c:pt idx="971">
                  <c:v>65.957155624999999</c:v>
                </c:pt>
                <c:pt idx="972">
                  <c:v>65.957331874999994</c:v>
                </c:pt>
                <c:pt idx="973">
                  <c:v>65.954236875000007</c:v>
                </c:pt>
                <c:pt idx="974">
                  <c:v>65.956028750000002</c:v>
                </c:pt>
                <c:pt idx="975">
                  <c:v>65.955356250000008</c:v>
                </c:pt>
                <c:pt idx="976">
                  <c:v>65.953966874999992</c:v>
                </c:pt>
                <c:pt idx="977">
                  <c:v>65.957306875</c:v>
                </c:pt>
                <c:pt idx="978">
                  <c:v>65.957453124999986</c:v>
                </c:pt>
                <c:pt idx="979">
                  <c:v>65.958378750000008</c:v>
                </c:pt>
                <c:pt idx="980">
                  <c:v>65.956779999999995</c:v>
                </c:pt>
                <c:pt idx="981">
                  <c:v>65.959166874999994</c:v>
                </c:pt>
                <c:pt idx="982">
                  <c:v>65.959905625000005</c:v>
                </c:pt>
                <c:pt idx="983">
                  <c:v>65.957503750000001</c:v>
                </c:pt>
                <c:pt idx="984">
                  <c:v>65.955465625000002</c:v>
                </c:pt>
                <c:pt idx="985">
                  <c:v>65.954395625000004</c:v>
                </c:pt>
                <c:pt idx="986">
                  <c:v>65.955506874999998</c:v>
                </c:pt>
                <c:pt idx="987">
                  <c:v>65.955319375000002</c:v>
                </c:pt>
                <c:pt idx="988">
                  <c:v>65.956298749999988</c:v>
                </c:pt>
                <c:pt idx="989">
                  <c:v>65.956171874999995</c:v>
                </c:pt>
                <c:pt idx="990">
                  <c:v>65.954430624999986</c:v>
                </c:pt>
                <c:pt idx="991">
                  <c:v>65.953115624999995</c:v>
                </c:pt>
                <c:pt idx="992">
                  <c:v>65.950793125000004</c:v>
                </c:pt>
                <c:pt idx="993">
                  <c:v>65.948536250000004</c:v>
                </c:pt>
                <c:pt idx="994">
                  <c:v>65.948310625000005</c:v>
                </c:pt>
                <c:pt idx="995">
                  <c:v>65.949954999999989</c:v>
                </c:pt>
                <c:pt idx="996">
                  <c:v>65.950530624999999</c:v>
                </c:pt>
                <c:pt idx="997">
                  <c:v>65.949410624999999</c:v>
                </c:pt>
                <c:pt idx="998">
                  <c:v>65.947604999999996</c:v>
                </c:pt>
                <c:pt idx="999">
                  <c:v>65.952035625000008</c:v>
                </c:pt>
                <c:pt idx="1000">
                  <c:v>65.952278749999991</c:v>
                </c:pt>
                <c:pt idx="1001">
                  <c:v>65.953617499999993</c:v>
                </c:pt>
                <c:pt idx="1002">
                  <c:v>65.953208125000003</c:v>
                </c:pt>
                <c:pt idx="1003">
                  <c:v>65.9512</c:v>
                </c:pt>
                <c:pt idx="1004">
                  <c:v>65.95387187499999</c:v>
                </c:pt>
                <c:pt idx="1005">
                  <c:v>65.956289374999997</c:v>
                </c:pt>
                <c:pt idx="1006">
                  <c:v>65.956115624999995</c:v>
                </c:pt>
                <c:pt idx="1007">
                  <c:v>65.9611625</c:v>
                </c:pt>
                <c:pt idx="1008">
                  <c:v>65.966951249999994</c:v>
                </c:pt>
                <c:pt idx="1009">
                  <c:v>65.967931249999992</c:v>
                </c:pt>
                <c:pt idx="1010">
                  <c:v>65.970579999999998</c:v>
                </c:pt>
                <c:pt idx="1011">
                  <c:v>65.970153124999996</c:v>
                </c:pt>
                <c:pt idx="1012">
                  <c:v>65.971577499999995</c:v>
                </c:pt>
                <c:pt idx="1013">
                  <c:v>65.976631874999995</c:v>
                </c:pt>
                <c:pt idx="1014">
                  <c:v>65.982822500000012</c:v>
                </c:pt>
                <c:pt idx="1015">
                  <c:v>65.982866874999999</c:v>
                </c:pt>
                <c:pt idx="1016">
                  <c:v>65.988024374999995</c:v>
                </c:pt>
                <c:pt idx="1017">
                  <c:v>65.989440624999986</c:v>
                </c:pt>
                <c:pt idx="1018">
                  <c:v>65.993084999999979</c:v>
                </c:pt>
                <c:pt idx="1019">
                  <c:v>65.999016249999997</c:v>
                </c:pt>
                <c:pt idx="1020">
                  <c:v>66.001276249999989</c:v>
                </c:pt>
                <c:pt idx="1021">
                  <c:v>66.003807499999979</c:v>
                </c:pt>
                <c:pt idx="1022">
                  <c:v>66.007931249999999</c:v>
                </c:pt>
                <c:pt idx="1023">
                  <c:v>66.010859374999981</c:v>
                </c:pt>
                <c:pt idx="1024">
                  <c:v>66.012454999999989</c:v>
                </c:pt>
                <c:pt idx="1025">
                  <c:v>66.019900624999991</c:v>
                </c:pt>
                <c:pt idx="1026">
                  <c:v>66.02224249999999</c:v>
                </c:pt>
                <c:pt idx="1027">
                  <c:v>66.02792500000001</c:v>
                </c:pt>
                <c:pt idx="1028">
                  <c:v>66.033770000000004</c:v>
                </c:pt>
                <c:pt idx="1029">
                  <c:v>66.039127500000006</c:v>
                </c:pt>
                <c:pt idx="1030">
                  <c:v>66.040823750000001</c:v>
                </c:pt>
                <c:pt idx="1031">
                  <c:v>66.046298750000005</c:v>
                </c:pt>
                <c:pt idx="1032">
                  <c:v>66.049351250000001</c:v>
                </c:pt>
                <c:pt idx="1033">
                  <c:v>66.056181875000007</c:v>
                </c:pt>
                <c:pt idx="1034">
                  <c:v>66.061883750000007</c:v>
                </c:pt>
                <c:pt idx="1035">
                  <c:v>66.067160000000001</c:v>
                </c:pt>
                <c:pt idx="1036">
                  <c:v>66.072366875</c:v>
                </c:pt>
                <c:pt idx="1037">
                  <c:v>66.076912500000006</c:v>
                </c:pt>
                <c:pt idx="1038">
                  <c:v>66.08071000000001</c:v>
                </c:pt>
                <c:pt idx="1039">
                  <c:v>66.085248750000005</c:v>
                </c:pt>
                <c:pt idx="1040">
                  <c:v>66.090609375</c:v>
                </c:pt>
                <c:pt idx="1041">
                  <c:v>66.093006875</c:v>
                </c:pt>
                <c:pt idx="1042">
                  <c:v>66.098311875000007</c:v>
                </c:pt>
                <c:pt idx="1043">
                  <c:v>66.100421250000011</c:v>
                </c:pt>
                <c:pt idx="1044">
                  <c:v>66.102435</c:v>
                </c:pt>
                <c:pt idx="1045">
                  <c:v>66.102646250000006</c:v>
                </c:pt>
                <c:pt idx="1046">
                  <c:v>66.108555624999994</c:v>
                </c:pt>
                <c:pt idx="1047">
                  <c:v>66.109366249999994</c:v>
                </c:pt>
                <c:pt idx="1048">
                  <c:v>66.11323625</c:v>
                </c:pt>
                <c:pt idx="1049">
                  <c:v>66.11436375000001</c:v>
                </c:pt>
                <c:pt idx="1050">
                  <c:v>66.117251874999994</c:v>
                </c:pt>
                <c:pt idx="1051">
                  <c:v>66.121350625000005</c:v>
                </c:pt>
                <c:pt idx="1052">
                  <c:v>66.123795000000001</c:v>
                </c:pt>
                <c:pt idx="1053">
                  <c:v>66.125750000000011</c:v>
                </c:pt>
                <c:pt idx="1054">
                  <c:v>66.131663124999989</c:v>
                </c:pt>
                <c:pt idx="1055">
                  <c:v>66.136196874999996</c:v>
                </c:pt>
                <c:pt idx="1056">
                  <c:v>66.138566249999997</c:v>
                </c:pt>
                <c:pt idx="1057">
                  <c:v>66.141095000000007</c:v>
                </c:pt>
                <c:pt idx="1058">
                  <c:v>66.143028749999985</c:v>
                </c:pt>
                <c:pt idx="1059">
                  <c:v>66.145160624999988</c:v>
                </c:pt>
                <c:pt idx="1060">
                  <c:v>66.147404999999992</c:v>
                </c:pt>
                <c:pt idx="1061">
                  <c:v>66.149499374999991</c:v>
                </c:pt>
                <c:pt idx="1062">
                  <c:v>66.148386250000001</c:v>
                </c:pt>
                <c:pt idx="1063">
                  <c:v>66.149074374999998</c:v>
                </c:pt>
                <c:pt idx="1064">
                  <c:v>66.148626874999991</c:v>
                </c:pt>
                <c:pt idx="1065">
                  <c:v>66.150331249999994</c:v>
                </c:pt>
                <c:pt idx="1066">
                  <c:v>66.148411874999994</c:v>
                </c:pt>
                <c:pt idx="1067">
                  <c:v>66.143913749999996</c:v>
                </c:pt>
                <c:pt idx="1068">
                  <c:v>66.140159374999996</c:v>
                </c:pt>
                <c:pt idx="1069">
                  <c:v>66.139593750000003</c:v>
                </c:pt>
                <c:pt idx="1070">
                  <c:v>66.135456250000004</c:v>
                </c:pt>
                <c:pt idx="1071">
                  <c:v>66.129964375000014</c:v>
                </c:pt>
                <c:pt idx="1072">
                  <c:v>66.128587500000009</c:v>
                </c:pt>
                <c:pt idx="1073">
                  <c:v>66.125534375000015</c:v>
                </c:pt>
                <c:pt idx="1074">
                  <c:v>66.122390625000008</c:v>
                </c:pt>
                <c:pt idx="1075">
                  <c:v>66.118136875000005</c:v>
                </c:pt>
                <c:pt idx="1076">
                  <c:v>66.115348750000024</c:v>
                </c:pt>
                <c:pt idx="1077">
                  <c:v>66.10935062499999</c:v>
                </c:pt>
                <c:pt idx="1078">
                  <c:v>66.107328749999994</c:v>
                </c:pt>
                <c:pt idx="1079">
                  <c:v>66.105912499999988</c:v>
                </c:pt>
                <c:pt idx="1080">
                  <c:v>66.102553125</c:v>
                </c:pt>
                <c:pt idx="1081">
                  <c:v>66.099808750000008</c:v>
                </c:pt>
                <c:pt idx="1082">
                  <c:v>66.099581875000013</c:v>
                </c:pt>
                <c:pt idx="1083">
                  <c:v>66.099291250000007</c:v>
                </c:pt>
                <c:pt idx="1084">
                  <c:v>66.098668125000003</c:v>
                </c:pt>
                <c:pt idx="1085">
                  <c:v>66.097108125000005</c:v>
                </c:pt>
                <c:pt idx="1086">
                  <c:v>66.097739375000003</c:v>
                </c:pt>
                <c:pt idx="1087">
                  <c:v>66.098173750000015</c:v>
                </c:pt>
                <c:pt idx="1088">
                  <c:v>66.09548375</c:v>
                </c:pt>
                <c:pt idx="1089">
                  <c:v>66.095623125000003</c:v>
                </c:pt>
                <c:pt idx="1090">
                  <c:v>66.092068749999996</c:v>
                </c:pt>
                <c:pt idx="1091">
                  <c:v>66.091459374999999</c:v>
                </c:pt>
                <c:pt idx="1092">
                  <c:v>66.091235624999996</c:v>
                </c:pt>
                <c:pt idx="1093">
                  <c:v>66.096046250000001</c:v>
                </c:pt>
                <c:pt idx="1094">
                  <c:v>66.098864375000005</c:v>
                </c:pt>
                <c:pt idx="1095">
                  <c:v>66.099153749999999</c:v>
                </c:pt>
                <c:pt idx="1096">
                  <c:v>66.10213812500001</c:v>
                </c:pt>
                <c:pt idx="1097">
                  <c:v>66.106164374999992</c:v>
                </c:pt>
                <c:pt idx="1098">
                  <c:v>66.103026874999998</c:v>
                </c:pt>
                <c:pt idx="1099">
                  <c:v>66.105181249999987</c:v>
                </c:pt>
                <c:pt idx="1100">
                  <c:v>66.107426249999989</c:v>
                </c:pt>
                <c:pt idx="1101">
                  <c:v>66.110254999999981</c:v>
                </c:pt>
                <c:pt idx="1102">
                  <c:v>66.110538749999989</c:v>
                </c:pt>
                <c:pt idx="1103">
                  <c:v>66.111721874999986</c:v>
                </c:pt>
                <c:pt idx="1104">
                  <c:v>66.113965624999992</c:v>
                </c:pt>
                <c:pt idx="1105">
                  <c:v>66.112275624999995</c:v>
                </c:pt>
                <c:pt idx="1106">
                  <c:v>66.118156874999997</c:v>
                </c:pt>
                <c:pt idx="1107">
                  <c:v>66.121539374999998</c:v>
                </c:pt>
                <c:pt idx="1108">
                  <c:v>66.122641874999999</c:v>
                </c:pt>
                <c:pt idx="1109">
                  <c:v>66.122356249999996</c:v>
                </c:pt>
                <c:pt idx="1110">
                  <c:v>66.120802499999996</c:v>
                </c:pt>
                <c:pt idx="1111">
                  <c:v>66.122716875000009</c:v>
                </c:pt>
                <c:pt idx="1112">
                  <c:v>66.123329999999996</c:v>
                </c:pt>
                <c:pt idx="1113">
                  <c:v>66.118334375000003</c:v>
                </c:pt>
                <c:pt idx="1114">
                  <c:v>66.121070000000003</c:v>
                </c:pt>
                <c:pt idx="1115">
                  <c:v>66.119438124999988</c:v>
                </c:pt>
                <c:pt idx="1116">
                  <c:v>66.121193750000003</c:v>
                </c:pt>
                <c:pt idx="1117">
                  <c:v>66.118974374999993</c:v>
                </c:pt>
                <c:pt idx="1118">
                  <c:v>66.121271250000007</c:v>
                </c:pt>
                <c:pt idx="1119">
                  <c:v>66.120182499999999</c:v>
                </c:pt>
                <c:pt idx="1120">
                  <c:v>66.116297500000002</c:v>
                </c:pt>
                <c:pt idx="1121">
                  <c:v>66.116290000000006</c:v>
                </c:pt>
                <c:pt idx="1122">
                  <c:v>66.115433750000008</c:v>
                </c:pt>
                <c:pt idx="1123">
                  <c:v>66.116358750000018</c:v>
                </c:pt>
                <c:pt idx="1124">
                  <c:v>66.121731249999996</c:v>
                </c:pt>
                <c:pt idx="1125">
                  <c:v>66.121360624999994</c:v>
                </c:pt>
                <c:pt idx="1126">
                  <c:v>66.12158187499999</c:v>
                </c:pt>
                <c:pt idx="1127">
                  <c:v>66.12095875</c:v>
                </c:pt>
                <c:pt idx="1128">
                  <c:v>66.121204375000005</c:v>
                </c:pt>
                <c:pt idx="1129">
                  <c:v>66.124738124999993</c:v>
                </c:pt>
                <c:pt idx="1130">
                  <c:v>66.126383750000002</c:v>
                </c:pt>
                <c:pt idx="1131">
                  <c:v>66.128050625000014</c:v>
                </c:pt>
                <c:pt idx="1132">
                  <c:v>66.125674375000003</c:v>
                </c:pt>
                <c:pt idx="1133">
                  <c:v>66.129250000000013</c:v>
                </c:pt>
                <c:pt idx="1134">
                  <c:v>66.127039374999995</c:v>
                </c:pt>
                <c:pt idx="1135">
                  <c:v>66.127717500000003</c:v>
                </c:pt>
                <c:pt idx="1136">
                  <c:v>66.13131125000001</c:v>
                </c:pt>
                <c:pt idx="1137">
                  <c:v>66.130793749999995</c:v>
                </c:pt>
                <c:pt idx="1138">
                  <c:v>66.131296875000004</c:v>
                </c:pt>
                <c:pt idx="1139">
                  <c:v>66.128967500000002</c:v>
                </c:pt>
                <c:pt idx="1140">
                  <c:v>66.124602499999995</c:v>
                </c:pt>
                <c:pt idx="1141">
                  <c:v>66.123035625</c:v>
                </c:pt>
                <c:pt idx="1142">
                  <c:v>66.121192499999992</c:v>
                </c:pt>
                <c:pt idx="1143">
                  <c:v>66.118101874999994</c:v>
                </c:pt>
                <c:pt idx="1144">
                  <c:v>66.115868750000004</c:v>
                </c:pt>
                <c:pt idx="1145">
                  <c:v>66.114470624999996</c:v>
                </c:pt>
                <c:pt idx="1146">
                  <c:v>66.113957499999998</c:v>
                </c:pt>
                <c:pt idx="1147">
                  <c:v>66.111586875000015</c:v>
                </c:pt>
                <c:pt idx="1148">
                  <c:v>66.112246875000011</c:v>
                </c:pt>
                <c:pt idx="1149">
                  <c:v>66.109490625000007</c:v>
                </c:pt>
                <c:pt idx="1150">
                  <c:v>66.108818749999998</c:v>
                </c:pt>
                <c:pt idx="1151">
                  <c:v>66.106515625000014</c:v>
                </c:pt>
                <c:pt idx="1152">
                  <c:v>66.102434375000001</c:v>
                </c:pt>
                <c:pt idx="1153">
                  <c:v>66.103313749999998</c:v>
                </c:pt>
                <c:pt idx="1154">
                  <c:v>66.099980625000001</c:v>
                </c:pt>
                <c:pt idx="1155">
                  <c:v>66.096926249999996</c:v>
                </c:pt>
                <c:pt idx="1156">
                  <c:v>66.091771875000006</c:v>
                </c:pt>
                <c:pt idx="1157">
                  <c:v>66.090440000000001</c:v>
                </c:pt>
                <c:pt idx="1158">
                  <c:v>66.087338124999988</c:v>
                </c:pt>
                <c:pt idx="1159">
                  <c:v>66.08476125</c:v>
                </c:pt>
                <c:pt idx="1160">
                  <c:v>66.079769374999998</c:v>
                </c:pt>
                <c:pt idx="1161">
                  <c:v>66.075774999999993</c:v>
                </c:pt>
                <c:pt idx="1162">
                  <c:v>66.071015000000003</c:v>
                </c:pt>
                <c:pt idx="1163">
                  <c:v>66.068366874999995</c:v>
                </c:pt>
                <c:pt idx="1164">
                  <c:v>66.062430625000005</c:v>
                </c:pt>
                <c:pt idx="1165">
                  <c:v>66.058283750000001</c:v>
                </c:pt>
                <c:pt idx="1166">
                  <c:v>66.056773750000005</c:v>
                </c:pt>
                <c:pt idx="1167">
                  <c:v>66.056552499999995</c:v>
                </c:pt>
                <c:pt idx="1168">
                  <c:v>66.059571875000003</c:v>
                </c:pt>
                <c:pt idx="1169">
                  <c:v>66.056936250000007</c:v>
                </c:pt>
                <c:pt idx="1170">
                  <c:v>66.058183124999999</c:v>
                </c:pt>
                <c:pt idx="1171">
                  <c:v>66.059382500000012</c:v>
                </c:pt>
                <c:pt idx="1172">
                  <c:v>66.058929374999991</c:v>
                </c:pt>
                <c:pt idx="1173">
                  <c:v>66.05879625</c:v>
                </c:pt>
                <c:pt idx="1174">
                  <c:v>66.059952499999994</c:v>
                </c:pt>
                <c:pt idx="1175">
                  <c:v>66.062445625000009</c:v>
                </c:pt>
                <c:pt idx="1176">
                  <c:v>66.064091875000003</c:v>
                </c:pt>
                <c:pt idx="1177">
                  <c:v>66.065391875000003</c:v>
                </c:pt>
                <c:pt idx="1178">
                  <c:v>66.065598750000007</c:v>
                </c:pt>
                <c:pt idx="1179">
                  <c:v>66.065820000000016</c:v>
                </c:pt>
                <c:pt idx="1180">
                  <c:v>66.070983750000011</c:v>
                </c:pt>
                <c:pt idx="1181">
                  <c:v>66.070323125000002</c:v>
                </c:pt>
                <c:pt idx="1182">
                  <c:v>66.069632499999997</c:v>
                </c:pt>
                <c:pt idx="1183">
                  <c:v>66.071214999999995</c:v>
                </c:pt>
                <c:pt idx="1184">
                  <c:v>66.066297500000005</c:v>
                </c:pt>
                <c:pt idx="1185">
                  <c:v>66.065719999999999</c:v>
                </c:pt>
                <c:pt idx="1186">
                  <c:v>66.066153749999998</c:v>
                </c:pt>
                <c:pt idx="1187">
                  <c:v>66.067757499999999</c:v>
                </c:pt>
                <c:pt idx="1188">
                  <c:v>66.071382499999999</c:v>
                </c:pt>
                <c:pt idx="1189">
                  <c:v>66.073057500000004</c:v>
                </c:pt>
                <c:pt idx="1190">
                  <c:v>66.0733125</c:v>
                </c:pt>
                <c:pt idx="1191">
                  <c:v>66.073156875000009</c:v>
                </c:pt>
                <c:pt idx="1192">
                  <c:v>66.076279999999997</c:v>
                </c:pt>
                <c:pt idx="1193">
                  <c:v>66.075573750000004</c:v>
                </c:pt>
                <c:pt idx="1194">
                  <c:v>66.075960625000008</c:v>
                </c:pt>
                <c:pt idx="1195">
                  <c:v>66.077971875000003</c:v>
                </c:pt>
                <c:pt idx="1196">
                  <c:v>66.076363125</c:v>
                </c:pt>
                <c:pt idx="1197">
                  <c:v>66.077728124999993</c:v>
                </c:pt>
                <c:pt idx="1198">
                  <c:v>66.077076250000005</c:v>
                </c:pt>
                <c:pt idx="1199">
                  <c:v>66.075456250000002</c:v>
                </c:pt>
                <c:pt idx="1200">
                  <c:v>66.078659999999999</c:v>
                </c:pt>
                <c:pt idx="1201">
                  <c:v>66.078271249999986</c:v>
                </c:pt>
                <c:pt idx="1202">
                  <c:v>66.075886874999995</c:v>
                </c:pt>
                <c:pt idx="1203">
                  <c:v>66.076681874999991</c:v>
                </c:pt>
                <c:pt idx="1204">
                  <c:v>66.076825625000012</c:v>
                </c:pt>
                <c:pt idx="1205">
                  <c:v>66.078004375000006</c:v>
                </c:pt>
                <c:pt idx="1206">
                  <c:v>66.077848750000001</c:v>
                </c:pt>
                <c:pt idx="1207">
                  <c:v>66.078039375000003</c:v>
                </c:pt>
                <c:pt idx="1208">
                  <c:v>66.07560500000001</c:v>
                </c:pt>
                <c:pt idx="1209">
                  <c:v>66.077285625000002</c:v>
                </c:pt>
                <c:pt idx="1210">
                  <c:v>66.076508750000002</c:v>
                </c:pt>
                <c:pt idx="1211">
                  <c:v>66.07660687500001</c:v>
                </c:pt>
                <c:pt idx="1212">
                  <c:v>66.07763125000001</c:v>
                </c:pt>
                <c:pt idx="1213">
                  <c:v>66.078726875000001</c:v>
                </c:pt>
                <c:pt idx="1214">
                  <c:v>66.079948125000001</c:v>
                </c:pt>
                <c:pt idx="1215">
                  <c:v>66.078681875000001</c:v>
                </c:pt>
                <c:pt idx="1216">
                  <c:v>66.077905625000014</c:v>
                </c:pt>
                <c:pt idx="1217">
                  <c:v>66.081130625</c:v>
                </c:pt>
                <c:pt idx="1218">
                  <c:v>66.084213124999991</c:v>
                </c:pt>
                <c:pt idx="1219">
                  <c:v>66.084593749999996</c:v>
                </c:pt>
                <c:pt idx="1220">
                  <c:v>66.08452625000001</c:v>
                </c:pt>
                <c:pt idx="1221">
                  <c:v>66.082916249999997</c:v>
                </c:pt>
                <c:pt idx="1222">
                  <c:v>66.084241875000004</c:v>
                </c:pt>
                <c:pt idx="1223">
                  <c:v>66.086833750000011</c:v>
                </c:pt>
                <c:pt idx="1224">
                  <c:v>66.089473124999998</c:v>
                </c:pt>
                <c:pt idx="1225">
                  <c:v>66.088101249999994</c:v>
                </c:pt>
                <c:pt idx="1226">
                  <c:v>66.089280000000002</c:v>
                </c:pt>
                <c:pt idx="1227">
                  <c:v>66.090048124999996</c:v>
                </c:pt>
                <c:pt idx="1228">
                  <c:v>66.086136875000008</c:v>
                </c:pt>
                <c:pt idx="1229">
                  <c:v>66.085674374999996</c:v>
                </c:pt>
                <c:pt idx="1230">
                  <c:v>66.08602937500001</c:v>
                </c:pt>
                <c:pt idx="1231">
                  <c:v>66.087873124999987</c:v>
                </c:pt>
                <c:pt idx="1232">
                  <c:v>66.089473124999998</c:v>
                </c:pt>
                <c:pt idx="1233">
                  <c:v>66.090615625000012</c:v>
                </c:pt>
                <c:pt idx="1234">
                  <c:v>66.088201250000026</c:v>
                </c:pt>
                <c:pt idx="1235">
                  <c:v>66.088346875000013</c:v>
                </c:pt>
                <c:pt idx="1236">
                  <c:v>66.087228750000008</c:v>
                </c:pt>
                <c:pt idx="1237">
                  <c:v>66.085620625000018</c:v>
                </c:pt>
                <c:pt idx="1238">
                  <c:v>66.085645000000014</c:v>
                </c:pt>
                <c:pt idx="1239">
                  <c:v>66.08338375000001</c:v>
                </c:pt>
                <c:pt idx="1240">
                  <c:v>66.083688125000009</c:v>
                </c:pt>
                <c:pt idx="1241">
                  <c:v>66.085043125000013</c:v>
                </c:pt>
                <c:pt idx="1242">
                  <c:v>66.085980625000019</c:v>
                </c:pt>
                <c:pt idx="1243">
                  <c:v>66.086127500000003</c:v>
                </c:pt>
                <c:pt idx="1244">
                  <c:v>66.091187500000004</c:v>
                </c:pt>
                <c:pt idx="1245">
                  <c:v>66.091026249999999</c:v>
                </c:pt>
                <c:pt idx="1246">
                  <c:v>66.09030937499999</c:v>
                </c:pt>
                <c:pt idx="1247">
                  <c:v>66.086889999999997</c:v>
                </c:pt>
                <c:pt idx="1248">
                  <c:v>66.086437500000002</c:v>
                </c:pt>
                <c:pt idx="1249">
                  <c:v>66.084829999999997</c:v>
                </c:pt>
                <c:pt idx="1250">
                  <c:v>66.087191875000002</c:v>
                </c:pt>
                <c:pt idx="1251">
                  <c:v>66.086356249999994</c:v>
                </c:pt>
                <c:pt idx="1252">
                  <c:v>66.085290624999999</c:v>
                </c:pt>
                <c:pt idx="1253">
                  <c:v>66.089600000000004</c:v>
                </c:pt>
                <c:pt idx="1254">
                  <c:v>66.090342500000006</c:v>
                </c:pt>
                <c:pt idx="1255">
                  <c:v>66.090832499999991</c:v>
                </c:pt>
                <c:pt idx="1256">
                  <c:v>66.089965624999991</c:v>
                </c:pt>
                <c:pt idx="1257">
                  <c:v>66.089152500000012</c:v>
                </c:pt>
                <c:pt idx="1258">
                  <c:v>66.090478125000004</c:v>
                </c:pt>
                <c:pt idx="1259">
                  <c:v>66.090511250000006</c:v>
                </c:pt>
                <c:pt idx="1260">
                  <c:v>66.089184375000002</c:v>
                </c:pt>
                <c:pt idx="1261">
                  <c:v>66.091323750000001</c:v>
                </c:pt>
                <c:pt idx="1262">
                  <c:v>66.091210000000004</c:v>
                </c:pt>
                <c:pt idx="1263">
                  <c:v>66.094229999999996</c:v>
                </c:pt>
                <c:pt idx="1264">
                  <c:v>66.096045625000002</c:v>
                </c:pt>
                <c:pt idx="1265">
                  <c:v>66.096051874999986</c:v>
                </c:pt>
                <c:pt idx="1266">
                  <c:v>66.095883749999985</c:v>
                </c:pt>
                <c:pt idx="1267">
                  <c:v>66.097777499999992</c:v>
                </c:pt>
                <c:pt idx="1268">
                  <c:v>66.097128749999996</c:v>
                </c:pt>
                <c:pt idx="1269">
                  <c:v>66.095339375000009</c:v>
                </c:pt>
                <c:pt idx="1270">
                  <c:v>66.095361250000011</c:v>
                </c:pt>
                <c:pt idx="1271">
                  <c:v>66.096065625000008</c:v>
                </c:pt>
                <c:pt idx="1272">
                  <c:v>66.093645000000009</c:v>
                </c:pt>
                <c:pt idx="1273">
                  <c:v>66.094908124999989</c:v>
                </c:pt>
                <c:pt idx="1274">
                  <c:v>66.094641874999994</c:v>
                </c:pt>
                <c:pt idx="1275">
                  <c:v>66.093531249999998</c:v>
                </c:pt>
                <c:pt idx="1276">
                  <c:v>66.093900625000003</c:v>
                </c:pt>
                <c:pt idx="1277">
                  <c:v>66.092698749999997</c:v>
                </c:pt>
                <c:pt idx="1278">
                  <c:v>66.092582499999992</c:v>
                </c:pt>
                <c:pt idx="1279">
                  <c:v>66.0915325</c:v>
                </c:pt>
                <c:pt idx="1280">
                  <c:v>66.088031874999999</c:v>
                </c:pt>
                <c:pt idx="1281">
                  <c:v>66.087532500000009</c:v>
                </c:pt>
                <c:pt idx="1282">
                  <c:v>66.087533124999993</c:v>
                </c:pt>
                <c:pt idx="1283">
                  <c:v>66.087726250000003</c:v>
                </c:pt>
                <c:pt idx="1284">
                  <c:v>66.090896874999999</c:v>
                </c:pt>
                <c:pt idx="1285">
                  <c:v>66.089853750000003</c:v>
                </c:pt>
                <c:pt idx="1286">
                  <c:v>66.090536874999998</c:v>
                </c:pt>
                <c:pt idx="1287">
                  <c:v>66.091621250000003</c:v>
                </c:pt>
                <c:pt idx="1288">
                  <c:v>66.096431874999993</c:v>
                </c:pt>
                <c:pt idx="1289">
                  <c:v>66.098659999999995</c:v>
                </c:pt>
                <c:pt idx="1290">
                  <c:v>66.097157499999994</c:v>
                </c:pt>
                <c:pt idx="1291">
                  <c:v>66.099896874999999</c:v>
                </c:pt>
                <c:pt idx="1292">
                  <c:v>66.101658749999999</c:v>
                </c:pt>
                <c:pt idx="1293">
                  <c:v>66.102585624999989</c:v>
                </c:pt>
                <c:pt idx="1294">
                  <c:v>66.104623750000002</c:v>
                </c:pt>
                <c:pt idx="1295">
                  <c:v>66.106063750000004</c:v>
                </c:pt>
                <c:pt idx="1296">
                  <c:v>66.109566249999986</c:v>
                </c:pt>
                <c:pt idx="1297">
                  <c:v>66.112339374999991</c:v>
                </c:pt>
                <c:pt idx="1298">
                  <c:v>66.112071874999984</c:v>
                </c:pt>
                <c:pt idx="1299">
                  <c:v>66.110765624999999</c:v>
                </c:pt>
                <c:pt idx="1300">
                  <c:v>66.110433749999999</c:v>
                </c:pt>
                <c:pt idx="1301">
                  <c:v>66.110354999999998</c:v>
                </c:pt>
                <c:pt idx="1302">
                  <c:v>66.113389374999997</c:v>
                </c:pt>
                <c:pt idx="1303">
                  <c:v>66.112929999999992</c:v>
                </c:pt>
                <c:pt idx="1304">
                  <c:v>66.110869374999993</c:v>
                </c:pt>
                <c:pt idx="1305">
                  <c:v>66.108838124999991</c:v>
                </c:pt>
                <c:pt idx="1306">
                  <c:v>66.111906875000003</c:v>
                </c:pt>
                <c:pt idx="1307">
                  <c:v>66.112658749999994</c:v>
                </c:pt>
                <c:pt idx="1308">
                  <c:v>66.112737499999994</c:v>
                </c:pt>
                <c:pt idx="1309">
                  <c:v>66.113958124999996</c:v>
                </c:pt>
                <c:pt idx="1310">
                  <c:v>66.115836874999999</c:v>
                </c:pt>
                <c:pt idx="1311">
                  <c:v>66.116713125000004</c:v>
                </c:pt>
                <c:pt idx="1312">
                  <c:v>66.117925</c:v>
                </c:pt>
                <c:pt idx="1313">
                  <c:v>66.118296874999999</c:v>
                </c:pt>
                <c:pt idx="1314">
                  <c:v>66.121423124999993</c:v>
                </c:pt>
                <c:pt idx="1315">
                  <c:v>66.121043750000013</c:v>
                </c:pt>
                <c:pt idx="1316">
                  <c:v>66.12446312500002</c:v>
                </c:pt>
                <c:pt idx="1317">
                  <c:v>66.128331875000001</c:v>
                </c:pt>
                <c:pt idx="1318">
                  <c:v>66.125629375000003</c:v>
                </c:pt>
                <c:pt idx="1319">
                  <c:v>66.126268750000008</c:v>
                </c:pt>
                <c:pt idx="1320">
                  <c:v>66.12711812500001</c:v>
                </c:pt>
                <c:pt idx="1321">
                  <c:v>66.125643124999996</c:v>
                </c:pt>
                <c:pt idx="1322">
                  <c:v>66.128839999999997</c:v>
                </c:pt>
                <c:pt idx="1323">
                  <c:v>66.127294999999989</c:v>
                </c:pt>
                <c:pt idx="1324">
                  <c:v>66.126065624999995</c:v>
                </c:pt>
                <c:pt idx="1325">
                  <c:v>66.125785624999992</c:v>
                </c:pt>
                <c:pt idx="1326">
                  <c:v>66.124271874999991</c:v>
                </c:pt>
                <c:pt idx="1327">
                  <c:v>66.124839375000008</c:v>
                </c:pt>
                <c:pt idx="1328">
                  <c:v>66.125076875000005</c:v>
                </c:pt>
                <c:pt idx="1329">
                  <c:v>66.125564374999996</c:v>
                </c:pt>
                <c:pt idx="1330">
                  <c:v>66.12235062500001</c:v>
                </c:pt>
                <c:pt idx="1331">
                  <c:v>66.121373750000004</c:v>
                </c:pt>
                <c:pt idx="1332">
                  <c:v>66.120405625000004</c:v>
                </c:pt>
                <c:pt idx="1333">
                  <c:v>66.119</c:v>
                </c:pt>
                <c:pt idx="1334">
                  <c:v>66.119392500000004</c:v>
                </c:pt>
                <c:pt idx="1335">
                  <c:v>66.116140625</c:v>
                </c:pt>
                <c:pt idx="1336">
                  <c:v>66.119674374999988</c:v>
                </c:pt>
                <c:pt idx="1337">
                  <c:v>66.122874999999993</c:v>
                </c:pt>
                <c:pt idx="1338">
                  <c:v>66.118624374999996</c:v>
                </c:pt>
                <c:pt idx="1339">
                  <c:v>66.11824</c:v>
                </c:pt>
                <c:pt idx="1340">
                  <c:v>66.119783124999998</c:v>
                </c:pt>
                <c:pt idx="1341">
                  <c:v>66.11946312500001</c:v>
                </c:pt>
                <c:pt idx="1342">
                  <c:v>66.120030000000014</c:v>
                </c:pt>
                <c:pt idx="1343">
                  <c:v>66.117145000000008</c:v>
                </c:pt>
                <c:pt idx="1344">
                  <c:v>66.115361875000005</c:v>
                </c:pt>
                <c:pt idx="1345">
                  <c:v>66.115126250000003</c:v>
                </c:pt>
                <c:pt idx="1346">
                  <c:v>66.116620624999996</c:v>
                </c:pt>
                <c:pt idx="1347">
                  <c:v>66.118158124999994</c:v>
                </c:pt>
                <c:pt idx="1348">
                  <c:v>66.117674999999991</c:v>
                </c:pt>
                <c:pt idx="1349">
                  <c:v>66.118060000000014</c:v>
                </c:pt>
                <c:pt idx="1350">
                  <c:v>66.120343124999991</c:v>
                </c:pt>
                <c:pt idx="1351">
                  <c:v>66.124948750000001</c:v>
                </c:pt>
                <c:pt idx="1352">
                  <c:v>66.12299437499999</c:v>
                </c:pt>
                <c:pt idx="1353">
                  <c:v>66.123146875000003</c:v>
                </c:pt>
                <c:pt idx="1354">
                  <c:v>66.124549375000001</c:v>
                </c:pt>
                <c:pt idx="1355">
                  <c:v>66.126181875000015</c:v>
                </c:pt>
                <c:pt idx="1356">
                  <c:v>66.125973125000002</c:v>
                </c:pt>
                <c:pt idx="1357">
                  <c:v>66.128609374999996</c:v>
                </c:pt>
                <c:pt idx="1358">
                  <c:v>66.132323750000012</c:v>
                </c:pt>
                <c:pt idx="1359">
                  <c:v>66.138470625000011</c:v>
                </c:pt>
                <c:pt idx="1360">
                  <c:v>66.140308125000004</c:v>
                </c:pt>
                <c:pt idx="1361">
                  <c:v>66.140040625000012</c:v>
                </c:pt>
                <c:pt idx="1362">
                  <c:v>66.13873562500001</c:v>
                </c:pt>
                <c:pt idx="1363">
                  <c:v>66.140078750000001</c:v>
                </c:pt>
                <c:pt idx="1364">
                  <c:v>66.139588750000001</c:v>
                </c:pt>
                <c:pt idx="1365">
                  <c:v>66.140586874999997</c:v>
                </c:pt>
                <c:pt idx="1366">
                  <c:v>66.13706375000001</c:v>
                </c:pt>
                <c:pt idx="1367">
                  <c:v>66.135783750000016</c:v>
                </c:pt>
                <c:pt idx="1368">
                  <c:v>66.135558125000017</c:v>
                </c:pt>
                <c:pt idx="1369">
                  <c:v>66.137376250000003</c:v>
                </c:pt>
                <c:pt idx="1370">
                  <c:v>66.137423750000011</c:v>
                </c:pt>
                <c:pt idx="1371">
                  <c:v>66.136623125</c:v>
                </c:pt>
                <c:pt idx="1372">
                  <c:v>66.137019375000008</c:v>
                </c:pt>
                <c:pt idx="1373">
                  <c:v>66.133589999999998</c:v>
                </c:pt>
                <c:pt idx="1374">
                  <c:v>66.131886874999992</c:v>
                </c:pt>
                <c:pt idx="1375">
                  <c:v>66.133550624999998</c:v>
                </c:pt>
                <c:pt idx="1376">
                  <c:v>66.133611250000001</c:v>
                </c:pt>
                <c:pt idx="1377">
                  <c:v>66.135655000000014</c:v>
                </c:pt>
                <c:pt idx="1378">
                  <c:v>66.137637500000011</c:v>
                </c:pt>
                <c:pt idx="1379">
                  <c:v>66.136227500000004</c:v>
                </c:pt>
                <c:pt idx="1380">
                  <c:v>66.13700750000001</c:v>
                </c:pt>
                <c:pt idx="1381">
                  <c:v>66.135536875000014</c:v>
                </c:pt>
                <c:pt idx="1382">
                  <c:v>66.134191875000013</c:v>
                </c:pt>
                <c:pt idx="1383">
                  <c:v>66.135975000000002</c:v>
                </c:pt>
                <c:pt idx="1384">
                  <c:v>66.135228124999998</c:v>
                </c:pt>
                <c:pt idx="1385">
                  <c:v>66.134334999999993</c:v>
                </c:pt>
                <c:pt idx="1386">
                  <c:v>66.134779375000008</c:v>
                </c:pt>
                <c:pt idx="1387">
                  <c:v>66.135533750000008</c:v>
                </c:pt>
                <c:pt idx="1388">
                  <c:v>66.136640624999998</c:v>
                </c:pt>
                <c:pt idx="1389">
                  <c:v>66.138096250000004</c:v>
                </c:pt>
                <c:pt idx="1390">
                  <c:v>66.135515000000012</c:v>
                </c:pt>
                <c:pt idx="1391">
                  <c:v>66.133475000000018</c:v>
                </c:pt>
                <c:pt idx="1392">
                  <c:v>66.132305625000015</c:v>
                </c:pt>
                <c:pt idx="1393">
                  <c:v>66.130338125000023</c:v>
                </c:pt>
                <c:pt idx="1394">
                  <c:v>66.129130000000018</c:v>
                </c:pt>
                <c:pt idx="1395">
                  <c:v>66.130688750000019</c:v>
                </c:pt>
                <c:pt idx="1396">
                  <c:v>66.13083125</c:v>
                </c:pt>
                <c:pt idx="1397">
                  <c:v>66.131435625000009</c:v>
                </c:pt>
                <c:pt idx="1398">
                  <c:v>66.138011250000005</c:v>
                </c:pt>
                <c:pt idx="1399">
                  <c:v>66.137859374999991</c:v>
                </c:pt>
                <c:pt idx="1400">
                  <c:v>66.138939999999991</c:v>
                </c:pt>
                <c:pt idx="1401">
                  <c:v>66.137753124999989</c:v>
                </c:pt>
                <c:pt idx="1402">
                  <c:v>66.13758937499999</c:v>
                </c:pt>
                <c:pt idx="1403">
                  <c:v>66.138950625000007</c:v>
                </c:pt>
                <c:pt idx="1404">
                  <c:v>66.138935000000004</c:v>
                </c:pt>
                <c:pt idx="1405">
                  <c:v>66.140160624999993</c:v>
                </c:pt>
                <c:pt idx="1406">
                  <c:v>66.144103749999999</c:v>
                </c:pt>
                <c:pt idx="1407">
                  <c:v>66.140962500000001</c:v>
                </c:pt>
                <c:pt idx="1408">
                  <c:v>66.142021874999998</c:v>
                </c:pt>
                <c:pt idx="1409">
                  <c:v>66.144492500000013</c:v>
                </c:pt>
                <c:pt idx="1410">
                  <c:v>66.147342499999993</c:v>
                </c:pt>
                <c:pt idx="1411">
                  <c:v>66.149546250000014</c:v>
                </c:pt>
                <c:pt idx="1412">
                  <c:v>66.151809999999998</c:v>
                </c:pt>
                <c:pt idx="1413">
                  <c:v>66.152365000000017</c:v>
                </c:pt>
                <c:pt idx="1414">
                  <c:v>66.149056875000014</c:v>
                </c:pt>
                <c:pt idx="1415">
                  <c:v>66.147811875000002</c:v>
                </c:pt>
                <c:pt idx="1416">
                  <c:v>66.148940625000009</c:v>
                </c:pt>
                <c:pt idx="1417">
                  <c:v>66.152393750000016</c:v>
                </c:pt>
                <c:pt idx="1418">
                  <c:v>66.152690625000005</c:v>
                </c:pt>
                <c:pt idx="1419">
                  <c:v>66.152463749999995</c:v>
                </c:pt>
                <c:pt idx="1420">
                  <c:v>66.150872500000006</c:v>
                </c:pt>
                <c:pt idx="1421">
                  <c:v>66.150956250000007</c:v>
                </c:pt>
                <c:pt idx="1422">
                  <c:v>66.149860625000002</c:v>
                </c:pt>
                <c:pt idx="1423">
                  <c:v>66.151833750000009</c:v>
                </c:pt>
                <c:pt idx="1424">
                  <c:v>66.15400812499999</c:v>
                </c:pt>
                <c:pt idx="1425">
                  <c:v>66.152898124999993</c:v>
                </c:pt>
                <c:pt idx="1426">
                  <c:v>66.152332499999986</c:v>
                </c:pt>
                <c:pt idx="1427">
                  <c:v>66.151299374999994</c:v>
                </c:pt>
                <c:pt idx="1428">
                  <c:v>66.151108749999992</c:v>
                </c:pt>
                <c:pt idx="1429">
                  <c:v>66.151279999999986</c:v>
                </c:pt>
                <c:pt idx="1430">
                  <c:v>66.152216874999993</c:v>
                </c:pt>
                <c:pt idx="1431">
                  <c:v>66.152041874999995</c:v>
                </c:pt>
                <c:pt idx="1432">
                  <c:v>66.149799374999986</c:v>
                </c:pt>
                <c:pt idx="1433">
                  <c:v>66.146466874999987</c:v>
                </c:pt>
                <c:pt idx="1434">
                  <c:v>66.147274999999993</c:v>
                </c:pt>
                <c:pt idx="1435">
                  <c:v>66.149836250000007</c:v>
                </c:pt>
                <c:pt idx="1436">
                  <c:v>66.151389374999994</c:v>
                </c:pt>
                <c:pt idx="1437">
                  <c:v>66.151553750000005</c:v>
                </c:pt>
                <c:pt idx="1438">
                  <c:v>66.150531874999999</c:v>
                </c:pt>
                <c:pt idx="1439">
                  <c:v>66.152136249999998</c:v>
                </c:pt>
                <c:pt idx="1440">
                  <c:v>66.151570000000007</c:v>
                </c:pt>
                <c:pt idx="1441">
                  <c:v>66.151863750000004</c:v>
                </c:pt>
                <c:pt idx="1442">
                  <c:v>66.152109374999995</c:v>
                </c:pt>
                <c:pt idx="1443">
                  <c:v>66.152199375000009</c:v>
                </c:pt>
                <c:pt idx="1444">
                  <c:v>66.150778125000002</c:v>
                </c:pt>
                <c:pt idx="1445">
                  <c:v>66.152521249999992</c:v>
                </c:pt>
                <c:pt idx="1446">
                  <c:v>66.151887500000001</c:v>
                </c:pt>
                <c:pt idx="1447">
                  <c:v>66.153503749999985</c:v>
                </c:pt>
                <c:pt idx="1448">
                  <c:v>66.153421874999992</c:v>
                </c:pt>
                <c:pt idx="1449">
                  <c:v>66.156752499999996</c:v>
                </c:pt>
                <c:pt idx="1450">
                  <c:v>66.154706874999988</c:v>
                </c:pt>
                <c:pt idx="1451">
                  <c:v>66.15450187499998</c:v>
                </c:pt>
                <c:pt idx="1452">
                  <c:v>66.153133749999995</c:v>
                </c:pt>
                <c:pt idx="1453">
                  <c:v>66.15335125</c:v>
                </c:pt>
                <c:pt idx="1454">
                  <c:v>66.156978124999995</c:v>
                </c:pt>
                <c:pt idx="1455">
                  <c:v>66.155981249999996</c:v>
                </c:pt>
                <c:pt idx="1456">
                  <c:v>66.153713749999994</c:v>
                </c:pt>
                <c:pt idx="1457">
                  <c:v>66.155840624999996</c:v>
                </c:pt>
                <c:pt idx="1458">
                  <c:v>66.154314999999997</c:v>
                </c:pt>
                <c:pt idx="1459">
                  <c:v>66.157651875000013</c:v>
                </c:pt>
                <c:pt idx="1460">
                  <c:v>66.161146875</c:v>
                </c:pt>
                <c:pt idx="1461">
                  <c:v>66.162525000000002</c:v>
                </c:pt>
                <c:pt idx="1462">
                  <c:v>66.162821874999992</c:v>
                </c:pt>
                <c:pt idx="1463">
                  <c:v>66.163007499999992</c:v>
                </c:pt>
                <c:pt idx="1464">
                  <c:v>66.165191250000007</c:v>
                </c:pt>
                <c:pt idx="1465">
                  <c:v>66.164265</c:v>
                </c:pt>
                <c:pt idx="1466">
                  <c:v>66.167706875000007</c:v>
                </c:pt>
                <c:pt idx="1467">
                  <c:v>66.169488125000001</c:v>
                </c:pt>
                <c:pt idx="1468">
                  <c:v>66.173185000000004</c:v>
                </c:pt>
                <c:pt idx="1469">
                  <c:v>66.174408749999998</c:v>
                </c:pt>
                <c:pt idx="1470">
                  <c:v>66.170580000000001</c:v>
                </c:pt>
                <c:pt idx="1471">
                  <c:v>66.170593124999996</c:v>
                </c:pt>
                <c:pt idx="1472">
                  <c:v>66.171069999999986</c:v>
                </c:pt>
                <c:pt idx="1473">
                  <c:v>66.169524999999993</c:v>
                </c:pt>
                <c:pt idx="1474">
                  <c:v>66.173199374999996</c:v>
                </c:pt>
                <c:pt idx="1475">
                  <c:v>66.169493750000001</c:v>
                </c:pt>
                <c:pt idx="1476">
                  <c:v>66.16676812499999</c:v>
                </c:pt>
                <c:pt idx="1477">
                  <c:v>66.169285624999986</c:v>
                </c:pt>
                <c:pt idx="1478">
                  <c:v>66.17221437500001</c:v>
                </c:pt>
                <c:pt idx="1479">
                  <c:v>66.173095625000002</c:v>
                </c:pt>
                <c:pt idx="1480">
                  <c:v>66.174835000000002</c:v>
                </c:pt>
                <c:pt idx="1481">
                  <c:v>66.175418750000006</c:v>
                </c:pt>
                <c:pt idx="1482">
                  <c:v>66.175510000000003</c:v>
                </c:pt>
                <c:pt idx="1483">
                  <c:v>66.173354375000002</c:v>
                </c:pt>
                <c:pt idx="1484">
                  <c:v>66.172295625000004</c:v>
                </c:pt>
                <c:pt idx="1485">
                  <c:v>66.171544375000011</c:v>
                </c:pt>
                <c:pt idx="1486">
                  <c:v>66.170906875000014</c:v>
                </c:pt>
                <c:pt idx="1487">
                  <c:v>66.170066250000019</c:v>
                </c:pt>
                <c:pt idx="1488">
                  <c:v>66.172370624999999</c:v>
                </c:pt>
                <c:pt idx="1489">
                  <c:v>66.172486875000004</c:v>
                </c:pt>
                <c:pt idx="1490">
                  <c:v>66.171147500000004</c:v>
                </c:pt>
                <c:pt idx="1491">
                  <c:v>66.170007500000011</c:v>
                </c:pt>
                <c:pt idx="1492">
                  <c:v>66.170785624999994</c:v>
                </c:pt>
                <c:pt idx="1493">
                  <c:v>66.166262500000002</c:v>
                </c:pt>
                <c:pt idx="1494">
                  <c:v>66.164768750000007</c:v>
                </c:pt>
                <c:pt idx="1495">
                  <c:v>66.166306875000004</c:v>
                </c:pt>
                <c:pt idx="1496">
                  <c:v>66.16677</c:v>
                </c:pt>
                <c:pt idx="1497">
                  <c:v>66.16337750000001</c:v>
                </c:pt>
                <c:pt idx="1498">
                  <c:v>66.163493125000002</c:v>
                </c:pt>
                <c:pt idx="1499">
                  <c:v>66.162411875000004</c:v>
                </c:pt>
                <c:pt idx="1500">
                  <c:v>66.165037499999997</c:v>
                </c:pt>
                <c:pt idx="1501">
                  <c:v>66.165706250000014</c:v>
                </c:pt>
                <c:pt idx="1502">
                  <c:v>66.168336249999996</c:v>
                </c:pt>
                <c:pt idx="1503">
                  <c:v>66.170223125000007</c:v>
                </c:pt>
                <c:pt idx="1504">
                  <c:v>66.1697025</c:v>
                </c:pt>
                <c:pt idx="1505">
                  <c:v>66.170442500000007</c:v>
                </c:pt>
                <c:pt idx="1506">
                  <c:v>66.166576875000004</c:v>
                </c:pt>
                <c:pt idx="1507">
                  <c:v>66.169159375000007</c:v>
                </c:pt>
                <c:pt idx="1508">
                  <c:v>66.167818750000009</c:v>
                </c:pt>
                <c:pt idx="1509">
                  <c:v>66.168745625</c:v>
                </c:pt>
                <c:pt idx="1510">
                  <c:v>66.169071250000002</c:v>
                </c:pt>
                <c:pt idx="1511">
                  <c:v>66.166641874999996</c:v>
                </c:pt>
                <c:pt idx="1512">
                  <c:v>66.164234999999991</c:v>
                </c:pt>
                <c:pt idx="1513">
                  <c:v>66.167038750000003</c:v>
                </c:pt>
                <c:pt idx="1514">
                  <c:v>66.166554375000004</c:v>
                </c:pt>
                <c:pt idx="1515">
                  <c:v>66.165413750000013</c:v>
                </c:pt>
                <c:pt idx="1516">
                  <c:v>66.162156874999994</c:v>
                </c:pt>
                <c:pt idx="1517">
                  <c:v>66.163565625000004</c:v>
                </c:pt>
                <c:pt idx="1518">
                  <c:v>66.162893125000011</c:v>
                </c:pt>
                <c:pt idx="1519">
                  <c:v>66.165010625000008</c:v>
                </c:pt>
                <c:pt idx="1520">
                  <c:v>66.164737500000001</c:v>
                </c:pt>
                <c:pt idx="1521">
                  <c:v>66.163910000000001</c:v>
                </c:pt>
                <c:pt idx="1522">
                  <c:v>66.168380624999998</c:v>
                </c:pt>
                <c:pt idx="1523">
                  <c:v>66.166795625000006</c:v>
                </c:pt>
                <c:pt idx="1524">
                  <c:v>66.168194375000013</c:v>
                </c:pt>
                <c:pt idx="1525">
                  <c:v>66.170100625000003</c:v>
                </c:pt>
                <c:pt idx="1526">
                  <c:v>66.172187499999993</c:v>
                </c:pt>
                <c:pt idx="1527">
                  <c:v>66.173534666666669</c:v>
                </c:pt>
                <c:pt idx="1528">
                  <c:v>66.174922142857142</c:v>
                </c:pt>
                <c:pt idx="1529">
                  <c:v>66.175646923076911</c:v>
                </c:pt>
                <c:pt idx="1530">
                  <c:v>66.175601666666651</c:v>
                </c:pt>
                <c:pt idx="1531">
                  <c:v>66.178071818181806</c:v>
                </c:pt>
                <c:pt idx="1532">
                  <c:v>66.180048999999997</c:v>
                </c:pt>
                <c:pt idx="1533">
                  <c:v>66.178372222222222</c:v>
                </c:pt>
                <c:pt idx="1534">
                  <c:v>66.180982499999999</c:v>
                </c:pt>
                <c:pt idx="1535">
                  <c:v>66.178094285714295</c:v>
                </c:pt>
                <c:pt idx="1536">
                  <c:v>66.179081666666661</c:v>
                </c:pt>
                <c:pt idx="1537">
                  <c:v>66.182729999999992</c:v>
                </c:pt>
                <c:pt idx="1538">
                  <c:v>66.182182499999996</c:v>
                </c:pt>
                <c:pt idx="1539">
                  <c:v>66.191249999999982</c:v>
                </c:pt>
                <c:pt idx="1540">
                  <c:v>66.201850000000007</c:v>
                </c:pt>
                <c:pt idx="1541">
                  <c:v>66.203580000000002</c:v>
                </c:pt>
              </c:numCache>
            </c:numRef>
          </c:yVal>
          <c:smooth val="1"/>
          <c:extLst>
            <c:ext xmlns:c16="http://schemas.microsoft.com/office/drawing/2014/chart" uri="{C3380CC4-5D6E-409C-BE32-E72D297353CC}">
              <c16:uniqueId val="{00000001-A40D-4AF4-98BC-7A2427375BE7}"/>
            </c:ext>
          </c:extLst>
        </c:ser>
        <c:dLbls>
          <c:showLegendKey val="0"/>
          <c:showVal val="0"/>
          <c:showCatName val="0"/>
          <c:showSerName val="0"/>
          <c:showPercent val="0"/>
          <c:showBubbleSize val="0"/>
        </c:dLbls>
        <c:axId val="738114944"/>
        <c:axId val="738375168"/>
        <c:extLst/>
      </c:scatterChart>
      <c:scatterChart>
        <c:scatterStyle val="smoothMarker"/>
        <c:varyColors val="0"/>
        <c:ser>
          <c:idx val="3"/>
          <c:order val="2"/>
          <c:tx>
            <c:strRef>
              <c:f>'Derivatve &amp; rolling ave 100 KHz'!$I$5</c:f>
              <c:strCache>
                <c:ptCount val="1"/>
                <c:pt idx="0">
                  <c:v>1st derivative</c:v>
                </c:pt>
              </c:strCache>
            </c:strRef>
          </c:tx>
          <c:spPr>
            <a:ln w="12700">
              <a:solidFill>
                <a:schemeClr val="tx1">
                  <a:lumMod val="95000"/>
                  <a:lumOff val="5000"/>
                </a:schemeClr>
              </a:solidFill>
            </a:ln>
          </c:spPr>
          <c:marker>
            <c:symbol val="none"/>
          </c:marker>
          <c:xVal>
            <c:numRef>
              <c:f>'Derivatve &amp; rolling ave 100 KHz'!$F$6:$F$4000</c:f>
              <c:numCache>
                <c:formatCode>0.00</c:formatCode>
                <c:ptCount val="3995"/>
                <c:pt idx="0">
                  <c:v>39.997999999999998</c:v>
                </c:pt>
                <c:pt idx="1">
                  <c:v>40.032000000000004</c:v>
                </c:pt>
                <c:pt idx="2">
                  <c:v>40.064999999999998</c:v>
                </c:pt>
                <c:pt idx="3">
                  <c:v>40.097999999999999</c:v>
                </c:pt>
                <c:pt idx="4">
                  <c:v>40.131999999999998</c:v>
                </c:pt>
                <c:pt idx="5">
                  <c:v>40.164999999999999</c:v>
                </c:pt>
                <c:pt idx="6">
                  <c:v>40.198</c:v>
                </c:pt>
                <c:pt idx="7">
                  <c:v>40.231999999999999</c:v>
                </c:pt>
                <c:pt idx="8">
                  <c:v>40.265000000000001</c:v>
                </c:pt>
                <c:pt idx="9">
                  <c:v>40.298999999999999</c:v>
                </c:pt>
                <c:pt idx="10">
                  <c:v>40.332000000000001</c:v>
                </c:pt>
                <c:pt idx="11">
                  <c:v>40.365000000000002</c:v>
                </c:pt>
                <c:pt idx="12">
                  <c:v>40.399000000000001</c:v>
                </c:pt>
                <c:pt idx="13">
                  <c:v>40.432000000000002</c:v>
                </c:pt>
                <c:pt idx="14">
                  <c:v>40.465000000000003</c:v>
                </c:pt>
                <c:pt idx="15">
                  <c:v>40.497999999999998</c:v>
                </c:pt>
                <c:pt idx="16">
                  <c:v>40.532000000000004</c:v>
                </c:pt>
                <c:pt idx="17">
                  <c:v>40.564999999999998</c:v>
                </c:pt>
                <c:pt idx="18">
                  <c:v>40.597999999999999</c:v>
                </c:pt>
                <c:pt idx="19">
                  <c:v>40.631999999999998</c:v>
                </c:pt>
                <c:pt idx="20">
                  <c:v>40.664999999999999</c:v>
                </c:pt>
                <c:pt idx="21">
                  <c:v>40.698</c:v>
                </c:pt>
                <c:pt idx="22">
                  <c:v>40.731999999999999</c:v>
                </c:pt>
                <c:pt idx="23">
                  <c:v>40.765000000000001</c:v>
                </c:pt>
                <c:pt idx="24">
                  <c:v>40.798999999999999</c:v>
                </c:pt>
                <c:pt idx="25">
                  <c:v>40.832000000000001</c:v>
                </c:pt>
                <c:pt idx="26">
                  <c:v>40.865000000000002</c:v>
                </c:pt>
                <c:pt idx="27">
                  <c:v>40.899000000000001</c:v>
                </c:pt>
                <c:pt idx="28">
                  <c:v>40.932000000000002</c:v>
                </c:pt>
                <c:pt idx="29">
                  <c:v>40.965000000000003</c:v>
                </c:pt>
                <c:pt idx="30">
                  <c:v>40.997999999999998</c:v>
                </c:pt>
                <c:pt idx="31">
                  <c:v>41.032000000000004</c:v>
                </c:pt>
                <c:pt idx="32">
                  <c:v>41.064999999999998</c:v>
                </c:pt>
                <c:pt idx="33">
                  <c:v>41.097999999999999</c:v>
                </c:pt>
                <c:pt idx="34">
                  <c:v>41.131999999999998</c:v>
                </c:pt>
                <c:pt idx="35">
                  <c:v>41.164999999999999</c:v>
                </c:pt>
                <c:pt idx="36">
                  <c:v>41.198</c:v>
                </c:pt>
                <c:pt idx="37">
                  <c:v>41.231999999999999</c:v>
                </c:pt>
                <c:pt idx="38">
                  <c:v>41.265000000000001</c:v>
                </c:pt>
                <c:pt idx="39">
                  <c:v>41.298999999999999</c:v>
                </c:pt>
                <c:pt idx="40">
                  <c:v>41.332000000000001</c:v>
                </c:pt>
                <c:pt idx="41">
                  <c:v>41.365000000000002</c:v>
                </c:pt>
                <c:pt idx="42">
                  <c:v>41.398000000000003</c:v>
                </c:pt>
                <c:pt idx="43">
                  <c:v>41.432000000000002</c:v>
                </c:pt>
                <c:pt idx="44">
                  <c:v>41.465000000000003</c:v>
                </c:pt>
                <c:pt idx="45">
                  <c:v>41.499000000000002</c:v>
                </c:pt>
                <c:pt idx="46">
                  <c:v>41.532000000000004</c:v>
                </c:pt>
                <c:pt idx="47">
                  <c:v>41.564999999999998</c:v>
                </c:pt>
                <c:pt idx="48">
                  <c:v>41.597999999999999</c:v>
                </c:pt>
                <c:pt idx="49">
                  <c:v>41.631999999999998</c:v>
                </c:pt>
                <c:pt idx="50">
                  <c:v>41.664999999999999</c:v>
                </c:pt>
                <c:pt idx="51">
                  <c:v>41.698999999999998</c:v>
                </c:pt>
                <c:pt idx="52">
                  <c:v>41.731999999999999</c:v>
                </c:pt>
                <c:pt idx="53">
                  <c:v>41.765000000000001</c:v>
                </c:pt>
                <c:pt idx="54">
                  <c:v>41.798999999999999</c:v>
                </c:pt>
                <c:pt idx="55">
                  <c:v>41.832000000000001</c:v>
                </c:pt>
                <c:pt idx="56">
                  <c:v>41.865000000000002</c:v>
                </c:pt>
                <c:pt idx="57">
                  <c:v>41.898000000000003</c:v>
                </c:pt>
                <c:pt idx="58">
                  <c:v>41.932000000000002</c:v>
                </c:pt>
                <c:pt idx="59">
                  <c:v>41.965000000000003</c:v>
                </c:pt>
                <c:pt idx="60">
                  <c:v>41.999000000000002</c:v>
                </c:pt>
                <c:pt idx="61">
                  <c:v>42.032000000000004</c:v>
                </c:pt>
                <c:pt idx="62">
                  <c:v>42.064999999999998</c:v>
                </c:pt>
                <c:pt idx="63">
                  <c:v>42.097999999999999</c:v>
                </c:pt>
                <c:pt idx="64">
                  <c:v>42.131999999999998</c:v>
                </c:pt>
                <c:pt idx="65">
                  <c:v>42.164999999999999</c:v>
                </c:pt>
                <c:pt idx="66">
                  <c:v>42.198999999999998</c:v>
                </c:pt>
                <c:pt idx="67">
                  <c:v>42.231999999999999</c:v>
                </c:pt>
                <c:pt idx="68">
                  <c:v>42.265000000000001</c:v>
                </c:pt>
                <c:pt idx="69">
                  <c:v>42.298999999999999</c:v>
                </c:pt>
                <c:pt idx="70">
                  <c:v>42.332000000000001</c:v>
                </c:pt>
                <c:pt idx="71">
                  <c:v>42.365000000000002</c:v>
                </c:pt>
                <c:pt idx="72">
                  <c:v>42.398000000000003</c:v>
                </c:pt>
                <c:pt idx="73">
                  <c:v>42.432000000000002</c:v>
                </c:pt>
                <c:pt idx="74">
                  <c:v>42.465000000000003</c:v>
                </c:pt>
                <c:pt idx="75">
                  <c:v>42.499000000000002</c:v>
                </c:pt>
                <c:pt idx="76">
                  <c:v>42.531999999999996</c:v>
                </c:pt>
                <c:pt idx="77">
                  <c:v>42.564999999999998</c:v>
                </c:pt>
                <c:pt idx="78">
                  <c:v>42.597999999999999</c:v>
                </c:pt>
                <c:pt idx="79">
                  <c:v>42.632000000000005</c:v>
                </c:pt>
                <c:pt idx="80">
                  <c:v>42.665000000000006</c:v>
                </c:pt>
                <c:pt idx="81">
                  <c:v>42.698999999999998</c:v>
                </c:pt>
                <c:pt idx="82">
                  <c:v>42.731999999999999</c:v>
                </c:pt>
                <c:pt idx="83">
                  <c:v>42.765000000000001</c:v>
                </c:pt>
                <c:pt idx="84">
                  <c:v>42.799000000000007</c:v>
                </c:pt>
                <c:pt idx="85">
                  <c:v>42.831999999999994</c:v>
                </c:pt>
                <c:pt idx="86">
                  <c:v>42.864999999999995</c:v>
                </c:pt>
                <c:pt idx="87">
                  <c:v>42.897999999999996</c:v>
                </c:pt>
                <c:pt idx="88">
                  <c:v>42.932000000000002</c:v>
                </c:pt>
                <c:pt idx="89">
                  <c:v>42.965000000000003</c:v>
                </c:pt>
                <c:pt idx="90">
                  <c:v>42.998999999999995</c:v>
                </c:pt>
                <c:pt idx="91">
                  <c:v>43.031999999999996</c:v>
                </c:pt>
                <c:pt idx="92">
                  <c:v>43.064999999999998</c:v>
                </c:pt>
                <c:pt idx="93">
                  <c:v>43.097999999999999</c:v>
                </c:pt>
                <c:pt idx="94">
                  <c:v>43.132000000000005</c:v>
                </c:pt>
                <c:pt idx="95">
                  <c:v>43.165000000000006</c:v>
                </c:pt>
                <c:pt idx="96">
                  <c:v>43.198999999999998</c:v>
                </c:pt>
                <c:pt idx="97">
                  <c:v>43.231999999999999</c:v>
                </c:pt>
                <c:pt idx="98">
                  <c:v>43.265000000000001</c:v>
                </c:pt>
                <c:pt idx="99">
                  <c:v>43.299000000000007</c:v>
                </c:pt>
                <c:pt idx="100">
                  <c:v>43.331999999999994</c:v>
                </c:pt>
                <c:pt idx="101">
                  <c:v>43.364999999999995</c:v>
                </c:pt>
                <c:pt idx="102">
                  <c:v>43.397999999999996</c:v>
                </c:pt>
                <c:pt idx="103">
                  <c:v>43.432000000000002</c:v>
                </c:pt>
                <c:pt idx="104">
                  <c:v>43.465000000000003</c:v>
                </c:pt>
                <c:pt idx="105">
                  <c:v>43.498999999999995</c:v>
                </c:pt>
                <c:pt idx="106">
                  <c:v>43.531999999999996</c:v>
                </c:pt>
                <c:pt idx="107">
                  <c:v>43.564999999999998</c:v>
                </c:pt>
                <c:pt idx="108">
                  <c:v>43.597999999999999</c:v>
                </c:pt>
                <c:pt idx="109">
                  <c:v>43.632000000000005</c:v>
                </c:pt>
                <c:pt idx="110">
                  <c:v>43.665000000000006</c:v>
                </c:pt>
                <c:pt idx="111">
                  <c:v>43.698000000000008</c:v>
                </c:pt>
                <c:pt idx="112">
                  <c:v>43.731999999999999</c:v>
                </c:pt>
                <c:pt idx="113">
                  <c:v>43.765000000000001</c:v>
                </c:pt>
                <c:pt idx="114">
                  <c:v>43.798000000000002</c:v>
                </c:pt>
                <c:pt idx="115">
                  <c:v>43.831999999999994</c:v>
                </c:pt>
                <c:pt idx="116">
                  <c:v>43.864999999999995</c:v>
                </c:pt>
                <c:pt idx="117">
                  <c:v>43.897999999999996</c:v>
                </c:pt>
                <c:pt idx="118">
                  <c:v>43.932000000000002</c:v>
                </c:pt>
                <c:pt idx="119">
                  <c:v>43.965000000000003</c:v>
                </c:pt>
                <c:pt idx="120">
                  <c:v>43.998000000000005</c:v>
                </c:pt>
                <c:pt idx="121">
                  <c:v>44.031999999999996</c:v>
                </c:pt>
                <c:pt idx="122">
                  <c:v>44.064999999999998</c:v>
                </c:pt>
                <c:pt idx="123">
                  <c:v>44.097999999999999</c:v>
                </c:pt>
                <c:pt idx="124">
                  <c:v>44.132000000000005</c:v>
                </c:pt>
                <c:pt idx="125">
                  <c:v>44.165000000000006</c:v>
                </c:pt>
                <c:pt idx="126">
                  <c:v>44.198000000000008</c:v>
                </c:pt>
                <c:pt idx="127">
                  <c:v>44.231999999999999</c:v>
                </c:pt>
                <c:pt idx="128">
                  <c:v>44.265000000000001</c:v>
                </c:pt>
                <c:pt idx="129">
                  <c:v>44.298000000000002</c:v>
                </c:pt>
                <c:pt idx="130">
                  <c:v>44.331999999999994</c:v>
                </c:pt>
                <c:pt idx="131">
                  <c:v>44.364999999999995</c:v>
                </c:pt>
                <c:pt idx="132">
                  <c:v>44.397999999999996</c:v>
                </c:pt>
                <c:pt idx="133">
                  <c:v>44.432000000000002</c:v>
                </c:pt>
                <c:pt idx="134">
                  <c:v>44.465000000000003</c:v>
                </c:pt>
                <c:pt idx="135">
                  <c:v>44.498000000000005</c:v>
                </c:pt>
                <c:pt idx="136">
                  <c:v>44.531999999999996</c:v>
                </c:pt>
                <c:pt idx="137">
                  <c:v>44.564999999999998</c:v>
                </c:pt>
                <c:pt idx="138">
                  <c:v>44.597999999999999</c:v>
                </c:pt>
                <c:pt idx="139">
                  <c:v>44.632000000000005</c:v>
                </c:pt>
                <c:pt idx="140">
                  <c:v>44.665000000000006</c:v>
                </c:pt>
                <c:pt idx="141">
                  <c:v>44.698000000000008</c:v>
                </c:pt>
                <c:pt idx="142">
                  <c:v>44.731999999999999</c:v>
                </c:pt>
                <c:pt idx="143">
                  <c:v>44.765000000000001</c:v>
                </c:pt>
                <c:pt idx="144">
                  <c:v>44.798000000000002</c:v>
                </c:pt>
                <c:pt idx="145">
                  <c:v>44.831999999999994</c:v>
                </c:pt>
                <c:pt idx="146">
                  <c:v>44.864999999999995</c:v>
                </c:pt>
                <c:pt idx="147">
                  <c:v>44.897999999999996</c:v>
                </c:pt>
                <c:pt idx="148">
                  <c:v>44.932000000000002</c:v>
                </c:pt>
                <c:pt idx="149">
                  <c:v>44.965000000000003</c:v>
                </c:pt>
                <c:pt idx="150">
                  <c:v>44.998000000000005</c:v>
                </c:pt>
                <c:pt idx="151">
                  <c:v>45.031999999999996</c:v>
                </c:pt>
                <c:pt idx="152">
                  <c:v>45.064999999999998</c:v>
                </c:pt>
                <c:pt idx="153">
                  <c:v>45.097999999999999</c:v>
                </c:pt>
                <c:pt idx="154">
                  <c:v>45.132000000000005</c:v>
                </c:pt>
                <c:pt idx="155">
                  <c:v>45.165000000000006</c:v>
                </c:pt>
                <c:pt idx="156">
                  <c:v>45.198000000000008</c:v>
                </c:pt>
                <c:pt idx="157">
                  <c:v>45.231999999999999</c:v>
                </c:pt>
                <c:pt idx="158">
                  <c:v>45.265000000000001</c:v>
                </c:pt>
                <c:pt idx="159">
                  <c:v>45.298000000000002</c:v>
                </c:pt>
                <c:pt idx="160">
                  <c:v>45.331999999999994</c:v>
                </c:pt>
                <c:pt idx="161">
                  <c:v>45.364999999999995</c:v>
                </c:pt>
                <c:pt idx="162">
                  <c:v>45.397999999999996</c:v>
                </c:pt>
                <c:pt idx="163">
                  <c:v>45.432000000000002</c:v>
                </c:pt>
                <c:pt idx="164">
                  <c:v>45.465000000000003</c:v>
                </c:pt>
                <c:pt idx="165">
                  <c:v>45.498000000000005</c:v>
                </c:pt>
                <c:pt idx="166">
                  <c:v>45.531999999999996</c:v>
                </c:pt>
                <c:pt idx="167">
                  <c:v>45.564999999999998</c:v>
                </c:pt>
                <c:pt idx="168">
                  <c:v>45.597999999999999</c:v>
                </c:pt>
                <c:pt idx="169">
                  <c:v>45.632000000000005</c:v>
                </c:pt>
                <c:pt idx="170">
                  <c:v>45.665000000000006</c:v>
                </c:pt>
                <c:pt idx="171">
                  <c:v>45.698000000000008</c:v>
                </c:pt>
                <c:pt idx="172">
                  <c:v>45.731999999999999</c:v>
                </c:pt>
                <c:pt idx="173">
                  <c:v>45.765000000000001</c:v>
                </c:pt>
                <c:pt idx="174">
                  <c:v>45.798000000000002</c:v>
                </c:pt>
                <c:pt idx="175">
                  <c:v>45.831999999999994</c:v>
                </c:pt>
                <c:pt idx="176">
                  <c:v>45.864999999999995</c:v>
                </c:pt>
                <c:pt idx="177">
                  <c:v>45.897999999999996</c:v>
                </c:pt>
                <c:pt idx="178">
                  <c:v>45.932000000000002</c:v>
                </c:pt>
                <c:pt idx="179">
                  <c:v>45.965000000000003</c:v>
                </c:pt>
                <c:pt idx="180">
                  <c:v>45.998000000000005</c:v>
                </c:pt>
                <c:pt idx="181">
                  <c:v>46.031999999999996</c:v>
                </c:pt>
                <c:pt idx="182">
                  <c:v>46.064999999999998</c:v>
                </c:pt>
                <c:pt idx="183">
                  <c:v>46.097999999999999</c:v>
                </c:pt>
                <c:pt idx="184">
                  <c:v>46.132000000000005</c:v>
                </c:pt>
                <c:pt idx="185">
                  <c:v>46.165000000000006</c:v>
                </c:pt>
                <c:pt idx="186">
                  <c:v>46.198000000000008</c:v>
                </c:pt>
                <c:pt idx="187">
                  <c:v>46.231999999999999</c:v>
                </c:pt>
                <c:pt idx="188">
                  <c:v>46.265000000000001</c:v>
                </c:pt>
                <c:pt idx="189">
                  <c:v>46.298000000000002</c:v>
                </c:pt>
                <c:pt idx="190">
                  <c:v>46.331999999999994</c:v>
                </c:pt>
                <c:pt idx="191">
                  <c:v>46.364999999999995</c:v>
                </c:pt>
                <c:pt idx="192">
                  <c:v>46.397999999999996</c:v>
                </c:pt>
                <c:pt idx="193">
                  <c:v>46.432000000000002</c:v>
                </c:pt>
                <c:pt idx="194">
                  <c:v>46.465000000000003</c:v>
                </c:pt>
                <c:pt idx="195">
                  <c:v>46.498000000000005</c:v>
                </c:pt>
                <c:pt idx="196">
                  <c:v>46.531999999999996</c:v>
                </c:pt>
                <c:pt idx="197">
                  <c:v>46.564999999999998</c:v>
                </c:pt>
                <c:pt idx="198">
                  <c:v>46.597999999999999</c:v>
                </c:pt>
                <c:pt idx="199">
                  <c:v>46.632000000000005</c:v>
                </c:pt>
                <c:pt idx="200">
                  <c:v>46.665000000000006</c:v>
                </c:pt>
                <c:pt idx="201">
                  <c:v>46.698000000000008</c:v>
                </c:pt>
                <c:pt idx="202">
                  <c:v>46.731999999999999</c:v>
                </c:pt>
                <c:pt idx="203">
                  <c:v>46.765000000000001</c:v>
                </c:pt>
                <c:pt idx="204">
                  <c:v>46.798000000000002</c:v>
                </c:pt>
                <c:pt idx="205">
                  <c:v>46.831999999999994</c:v>
                </c:pt>
                <c:pt idx="206">
                  <c:v>46.864999999999995</c:v>
                </c:pt>
                <c:pt idx="207">
                  <c:v>46.897999999999996</c:v>
                </c:pt>
                <c:pt idx="208">
                  <c:v>46.932000000000002</c:v>
                </c:pt>
                <c:pt idx="209">
                  <c:v>46.965000000000003</c:v>
                </c:pt>
                <c:pt idx="210">
                  <c:v>46.998000000000005</c:v>
                </c:pt>
                <c:pt idx="211">
                  <c:v>47.031999999999996</c:v>
                </c:pt>
                <c:pt idx="212">
                  <c:v>47.064999999999998</c:v>
                </c:pt>
                <c:pt idx="213">
                  <c:v>47.097999999999999</c:v>
                </c:pt>
                <c:pt idx="214">
                  <c:v>47.132000000000005</c:v>
                </c:pt>
                <c:pt idx="215">
                  <c:v>47.165000000000006</c:v>
                </c:pt>
                <c:pt idx="216">
                  <c:v>47.198000000000008</c:v>
                </c:pt>
                <c:pt idx="217">
                  <c:v>47.231999999999999</c:v>
                </c:pt>
                <c:pt idx="218">
                  <c:v>47.265000000000001</c:v>
                </c:pt>
                <c:pt idx="219">
                  <c:v>47.298000000000002</c:v>
                </c:pt>
                <c:pt idx="220">
                  <c:v>47.331999999999994</c:v>
                </c:pt>
                <c:pt idx="221">
                  <c:v>47.364999999999995</c:v>
                </c:pt>
                <c:pt idx="222">
                  <c:v>47.397999999999996</c:v>
                </c:pt>
                <c:pt idx="223">
                  <c:v>47.432000000000002</c:v>
                </c:pt>
                <c:pt idx="224">
                  <c:v>47.465000000000003</c:v>
                </c:pt>
                <c:pt idx="225">
                  <c:v>47.498000000000005</c:v>
                </c:pt>
                <c:pt idx="226">
                  <c:v>47.531999999999996</c:v>
                </c:pt>
                <c:pt idx="227">
                  <c:v>47.564999999999998</c:v>
                </c:pt>
                <c:pt idx="228">
                  <c:v>47.597999999999999</c:v>
                </c:pt>
                <c:pt idx="229">
                  <c:v>47.632000000000005</c:v>
                </c:pt>
                <c:pt idx="230">
                  <c:v>47.665000000000006</c:v>
                </c:pt>
                <c:pt idx="231">
                  <c:v>47.698000000000008</c:v>
                </c:pt>
                <c:pt idx="232">
                  <c:v>47.731999999999999</c:v>
                </c:pt>
                <c:pt idx="233">
                  <c:v>47.765000000000001</c:v>
                </c:pt>
                <c:pt idx="234">
                  <c:v>47.798000000000002</c:v>
                </c:pt>
                <c:pt idx="235">
                  <c:v>47.831999999999994</c:v>
                </c:pt>
                <c:pt idx="236">
                  <c:v>47.864999999999995</c:v>
                </c:pt>
                <c:pt idx="237">
                  <c:v>47.897999999999996</c:v>
                </c:pt>
                <c:pt idx="238">
                  <c:v>47.932000000000002</c:v>
                </c:pt>
                <c:pt idx="239">
                  <c:v>47.965000000000003</c:v>
                </c:pt>
                <c:pt idx="240">
                  <c:v>47.998000000000005</c:v>
                </c:pt>
                <c:pt idx="241">
                  <c:v>48.031999999999996</c:v>
                </c:pt>
                <c:pt idx="242">
                  <c:v>48.064999999999998</c:v>
                </c:pt>
                <c:pt idx="243">
                  <c:v>48.097999999999999</c:v>
                </c:pt>
                <c:pt idx="244">
                  <c:v>48.132000000000005</c:v>
                </c:pt>
                <c:pt idx="245">
                  <c:v>48.165000000000006</c:v>
                </c:pt>
                <c:pt idx="246">
                  <c:v>48.198000000000008</c:v>
                </c:pt>
                <c:pt idx="247">
                  <c:v>48.231999999999999</c:v>
                </c:pt>
                <c:pt idx="248">
                  <c:v>48.265000000000001</c:v>
                </c:pt>
                <c:pt idx="249">
                  <c:v>48.298000000000002</c:v>
                </c:pt>
                <c:pt idx="250">
                  <c:v>48.331999999999994</c:v>
                </c:pt>
                <c:pt idx="251">
                  <c:v>48.364999999999995</c:v>
                </c:pt>
                <c:pt idx="252">
                  <c:v>48.397999999999996</c:v>
                </c:pt>
                <c:pt idx="253">
                  <c:v>48.432000000000002</c:v>
                </c:pt>
                <c:pt idx="254">
                  <c:v>48.465000000000003</c:v>
                </c:pt>
                <c:pt idx="255">
                  <c:v>48.498000000000005</c:v>
                </c:pt>
                <c:pt idx="256">
                  <c:v>48.531999999999996</c:v>
                </c:pt>
                <c:pt idx="257">
                  <c:v>48.564999999999998</c:v>
                </c:pt>
                <c:pt idx="258">
                  <c:v>48.597999999999999</c:v>
                </c:pt>
                <c:pt idx="259">
                  <c:v>48.632000000000005</c:v>
                </c:pt>
                <c:pt idx="260">
                  <c:v>48.665000000000006</c:v>
                </c:pt>
                <c:pt idx="261">
                  <c:v>48.698000000000008</c:v>
                </c:pt>
                <c:pt idx="262">
                  <c:v>48.731999999999999</c:v>
                </c:pt>
                <c:pt idx="263">
                  <c:v>48.765000000000001</c:v>
                </c:pt>
                <c:pt idx="264">
                  <c:v>48.798000000000002</c:v>
                </c:pt>
                <c:pt idx="265">
                  <c:v>48.831999999999994</c:v>
                </c:pt>
                <c:pt idx="266">
                  <c:v>48.864999999999995</c:v>
                </c:pt>
                <c:pt idx="267">
                  <c:v>48.897999999999996</c:v>
                </c:pt>
                <c:pt idx="268">
                  <c:v>48.932000000000002</c:v>
                </c:pt>
                <c:pt idx="269">
                  <c:v>48.965000000000003</c:v>
                </c:pt>
                <c:pt idx="270">
                  <c:v>48.998000000000005</c:v>
                </c:pt>
                <c:pt idx="271">
                  <c:v>49.031999999999996</c:v>
                </c:pt>
                <c:pt idx="272">
                  <c:v>49.064999999999998</c:v>
                </c:pt>
                <c:pt idx="273">
                  <c:v>49.097999999999999</c:v>
                </c:pt>
                <c:pt idx="274">
                  <c:v>49.132000000000005</c:v>
                </c:pt>
                <c:pt idx="275">
                  <c:v>49.165000000000006</c:v>
                </c:pt>
                <c:pt idx="276">
                  <c:v>49.198000000000008</c:v>
                </c:pt>
                <c:pt idx="277">
                  <c:v>49.231999999999999</c:v>
                </c:pt>
                <c:pt idx="278">
                  <c:v>49.265000000000001</c:v>
                </c:pt>
                <c:pt idx="279">
                  <c:v>49.298000000000002</c:v>
                </c:pt>
                <c:pt idx="280">
                  <c:v>49.331999999999994</c:v>
                </c:pt>
                <c:pt idx="281">
                  <c:v>49.364999999999995</c:v>
                </c:pt>
                <c:pt idx="282">
                  <c:v>49.397999999999996</c:v>
                </c:pt>
                <c:pt idx="283">
                  <c:v>49.432000000000002</c:v>
                </c:pt>
                <c:pt idx="284">
                  <c:v>49.465000000000003</c:v>
                </c:pt>
                <c:pt idx="285">
                  <c:v>49.498000000000005</c:v>
                </c:pt>
                <c:pt idx="286">
                  <c:v>49.531999999999996</c:v>
                </c:pt>
                <c:pt idx="287">
                  <c:v>49.564999999999998</c:v>
                </c:pt>
                <c:pt idx="288">
                  <c:v>49.597999999999999</c:v>
                </c:pt>
                <c:pt idx="289">
                  <c:v>49.632000000000005</c:v>
                </c:pt>
                <c:pt idx="290">
                  <c:v>49.665000000000006</c:v>
                </c:pt>
                <c:pt idx="291">
                  <c:v>49.698000000000008</c:v>
                </c:pt>
                <c:pt idx="292">
                  <c:v>49.731999999999999</c:v>
                </c:pt>
                <c:pt idx="293">
                  <c:v>49.765000000000001</c:v>
                </c:pt>
                <c:pt idx="294">
                  <c:v>49.798000000000002</c:v>
                </c:pt>
                <c:pt idx="295">
                  <c:v>49.831999999999994</c:v>
                </c:pt>
                <c:pt idx="296">
                  <c:v>49.864999999999995</c:v>
                </c:pt>
                <c:pt idx="297">
                  <c:v>49.897999999999996</c:v>
                </c:pt>
                <c:pt idx="298">
                  <c:v>49.932000000000002</c:v>
                </c:pt>
                <c:pt idx="299">
                  <c:v>49.965000000000003</c:v>
                </c:pt>
                <c:pt idx="300">
                  <c:v>49.998000000000005</c:v>
                </c:pt>
                <c:pt idx="301">
                  <c:v>50.031999999999996</c:v>
                </c:pt>
                <c:pt idx="302">
                  <c:v>50.064999999999998</c:v>
                </c:pt>
                <c:pt idx="303">
                  <c:v>50.097999999999999</c:v>
                </c:pt>
                <c:pt idx="304">
                  <c:v>50.132000000000005</c:v>
                </c:pt>
                <c:pt idx="305">
                  <c:v>50.165000000000006</c:v>
                </c:pt>
                <c:pt idx="306">
                  <c:v>50.198000000000008</c:v>
                </c:pt>
                <c:pt idx="307">
                  <c:v>50.231999999999999</c:v>
                </c:pt>
                <c:pt idx="308">
                  <c:v>50.265000000000001</c:v>
                </c:pt>
                <c:pt idx="309">
                  <c:v>50.298000000000002</c:v>
                </c:pt>
                <c:pt idx="310">
                  <c:v>50.331999999999994</c:v>
                </c:pt>
                <c:pt idx="311">
                  <c:v>50.364999999999995</c:v>
                </c:pt>
                <c:pt idx="312">
                  <c:v>50.397999999999996</c:v>
                </c:pt>
                <c:pt idx="313">
                  <c:v>50.432000000000002</c:v>
                </c:pt>
                <c:pt idx="314">
                  <c:v>50.465000000000003</c:v>
                </c:pt>
                <c:pt idx="315">
                  <c:v>50.498000000000005</c:v>
                </c:pt>
                <c:pt idx="316">
                  <c:v>50.531999999999996</c:v>
                </c:pt>
                <c:pt idx="317">
                  <c:v>50.564999999999998</c:v>
                </c:pt>
                <c:pt idx="318">
                  <c:v>50.597999999999999</c:v>
                </c:pt>
                <c:pt idx="319">
                  <c:v>50.632000000000005</c:v>
                </c:pt>
                <c:pt idx="320">
                  <c:v>50.665000000000006</c:v>
                </c:pt>
                <c:pt idx="321">
                  <c:v>50.698000000000008</c:v>
                </c:pt>
                <c:pt idx="322">
                  <c:v>50.731999999999999</c:v>
                </c:pt>
                <c:pt idx="323">
                  <c:v>50.765000000000001</c:v>
                </c:pt>
                <c:pt idx="324">
                  <c:v>50.798000000000002</c:v>
                </c:pt>
                <c:pt idx="325">
                  <c:v>50.831999999999994</c:v>
                </c:pt>
                <c:pt idx="326">
                  <c:v>50.864999999999995</c:v>
                </c:pt>
                <c:pt idx="327">
                  <c:v>50.897999999999996</c:v>
                </c:pt>
                <c:pt idx="328">
                  <c:v>50.930999999999997</c:v>
                </c:pt>
                <c:pt idx="329">
                  <c:v>50.965000000000003</c:v>
                </c:pt>
                <c:pt idx="330">
                  <c:v>50.998000000000005</c:v>
                </c:pt>
                <c:pt idx="331">
                  <c:v>51.031000000000006</c:v>
                </c:pt>
                <c:pt idx="332">
                  <c:v>51.064999999999998</c:v>
                </c:pt>
                <c:pt idx="333">
                  <c:v>51.097999999999999</c:v>
                </c:pt>
                <c:pt idx="334">
                  <c:v>51.131</c:v>
                </c:pt>
                <c:pt idx="335">
                  <c:v>51.165000000000006</c:v>
                </c:pt>
                <c:pt idx="336">
                  <c:v>51.198000000000008</c:v>
                </c:pt>
                <c:pt idx="337">
                  <c:v>51.230999999999995</c:v>
                </c:pt>
                <c:pt idx="338">
                  <c:v>51.265000000000001</c:v>
                </c:pt>
                <c:pt idx="339">
                  <c:v>51.298000000000002</c:v>
                </c:pt>
                <c:pt idx="340">
                  <c:v>51.331000000000003</c:v>
                </c:pt>
                <c:pt idx="341">
                  <c:v>51.364999999999995</c:v>
                </c:pt>
                <c:pt idx="342">
                  <c:v>51.397999999999996</c:v>
                </c:pt>
                <c:pt idx="343">
                  <c:v>51.430999999999997</c:v>
                </c:pt>
                <c:pt idx="344">
                  <c:v>51.465000000000003</c:v>
                </c:pt>
                <c:pt idx="345">
                  <c:v>51.498000000000005</c:v>
                </c:pt>
                <c:pt idx="346">
                  <c:v>51.531000000000006</c:v>
                </c:pt>
                <c:pt idx="347">
                  <c:v>51.564999999999998</c:v>
                </c:pt>
                <c:pt idx="348">
                  <c:v>51.597999999999999</c:v>
                </c:pt>
                <c:pt idx="349">
                  <c:v>51.631</c:v>
                </c:pt>
                <c:pt idx="350">
                  <c:v>51.665000000000006</c:v>
                </c:pt>
                <c:pt idx="351">
                  <c:v>51.698000000000008</c:v>
                </c:pt>
                <c:pt idx="352">
                  <c:v>51.730999999999995</c:v>
                </c:pt>
                <c:pt idx="353">
                  <c:v>51.765000000000001</c:v>
                </c:pt>
                <c:pt idx="354">
                  <c:v>51.798000000000002</c:v>
                </c:pt>
                <c:pt idx="355">
                  <c:v>51.831000000000003</c:v>
                </c:pt>
                <c:pt idx="356">
                  <c:v>51.864999999999995</c:v>
                </c:pt>
                <c:pt idx="357">
                  <c:v>51.897999999999996</c:v>
                </c:pt>
                <c:pt idx="358">
                  <c:v>51.930999999999997</c:v>
                </c:pt>
                <c:pt idx="359">
                  <c:v>51.965000000000003</c:v>
                </c:pt>
                <c:pt idx="360">
                  <c:v>51.998000000000005</c:v>
                </c:pt>
                <c:pt idx="361">
                  <c:v>52.031000000000006</c:v>
                </c:pt>
                <c:pt idx="362">
                  <c:v>52.064999999999998</c:v>
                </c:pt>
                <c:pt idx="363">
                  <c:v>52.097999999999999</c:v>
                </c:pt>
                <c:pt idx="364">
                  <c:v>52.131</c:v>
                </c:pt>
                <c:pt idx="365">
                  <c:v>52.165000000000006</c:v>
                </c:pt>
                <c:pt idx="366">
                  <c:v>52.198000000000008</c:v>
                </c:pt>
                <c:pt idx="367">
                  <c:v>52.230999999999995</c:v>
                </c:pt>
                <c:pt idx="368">
                  <c:v>52.265000000000001</c:v>
                </c:pt>
                <c:pt idx="369">
                  <c:v>52.298000000000002</c:v>
                </c:pt>
                <c:pt idx="370">
                  <c:v>52.331000000000003</c:v>
                </c:pt>
                <c:pt idx="371">
                  <c:v>52.364999999999995</c:v>
                </c:pt>
                <c:pt idx="372">
                  <c:v>52.397999999999996</c:v>
                </c:pt>
                <c:pt idx="373">
                  <c:v>52.430999999999997</c:v>
                </c:pt>
                <c:pt idx="374">
                  <c:v>52.465000000000003</c:v>
                </c:pt>
                <c:pt idx="375">
                  <c:v>52.498000000000005</c:v>
                </c:pt>
                <c:pt idx="376">
                  <c:v>52.531000000000006</c:v>
                </c:pt>
                <c:pt idx="377">
                  <c:v>52.564999999999998</c:v>
                </c:pt>
                <c:pt idx="378">
                  <c:v>52.597999999999999</c:v>
                </c:pt>
                <c:pt idx="379">
                  <c:v>52.631</c:v>
                </c:pt>
                <c:pt idx="380">
                  <c:v>52.665000000000006</c:v>
                </c:pt>
                <c:pt idx="381">
                  <c:v>52.698000000000008</c:v>
                </c:pt>
                <c:pt idx="382">
                  <c:v>52.730999999999995</c:v>
                </c:pt>
                <c:pt idx="383">
                  <c:v>52.765000000000001</c:v>
                </c:pt>
                <c:pt idx="384">
                  <c:v>52.798000000000002</c:v>
                </c:pt>
                <c:pt idx="385">
                  <c:v>52.831000000000003</c:v>
                </c:pt>
                <c:pt idx="386">
                  <c:v>52.864999999999995</c:v>
                </c:pt>
                <c:pt idx="387">
                  <c:v>52.897999999999996</c:v>
                </c:pt>
                <c:pt idx="388">
                  <c:v>52.930999999999997</c:v>
                </c:pt>
                <c:pt idx="389">
                  <c:v>52.965000000000003</c:v>
                </c:pt>
                <c:pt idx="390">
                  <c:v>52.998000000000005</c:v>
                </c:pt>
                <c:pt idx="391">
                  <c:v>53.031000000000006</c:v>
                </c:pt>
                <c:pt idx="392">
                  <c:v>53.064999999999998</c:v>
                </c:pt>
                <c:pt idx="393">
                  <c:v>53.097999999999999</c:v>
                </c:pt>
                <c:pt idx="394">
                  <c:v>53.131</c:v>
                </c:pt>
                <c:pt idx="395">
                  <c:v>53.165000000000006</c:v>
                </c:pt>
                <c:pt idx="396">
                  <c:v>53.198000000000008</c:v>
                </c:pt>
                <c:pt idx="397">
                  <c:v>53.230999999999995</c:v>
                </c:pt>
                <c:pt idx="398">
                  <c:v>53.265000000000001</c:v>
                </c:pt>
                <c:pt idx="399">
                  <c:v>53.298000000000002</c:v>
                </c:pt>
                <c:pt idx="400">
                  <c:v>53.331000000000003</c:v>
                </c:pt>
                <c:pt idx="401">
                  <c:v>53.364999999999995</c:v>
                </c:pt>
                <c:pt idx="402">
                  <c:v>53.397999999999996</c:v>
                </c:pt>
                <c:pt idx="403">
                  <c:v>53.430999999999997</c:v>
                </c:pt>
                <c:pt idx="404">
                  <c:v>53.465000000000003</c:v>
                </c:pt>
                <c:pt idx="405">
                  <c:v>53.498000000000005</c:v>
                </c:pt>
                <c:pt idx="406">
                  <c:v>53.531000000000006</c:v>
                </c:pt>
                <c:pt idx="407">
                  <c:v>53.564999999999998</c:v>
                </c:pt>
                <c:pt idx="408">
                  <c:v>53.597999999999999</c:v>
                </c:pt>
                <c:pt idx="409">
                  <c:v>53.631</c:v>
                </c:pt>
                <c:pt idx="410">
                  <c:v>53.665000000000006</c:v>
                </c:pt>
                <c:pt idx="411">
                  <c:v>53.698000000000008</c:v>
                </c:pt>
                <c:pt idx="412">
                  <c:v>53.730999999999995</c:v>
                </c:pt>
                <c:pt idx="413">
                  <c:v>53.765000000000001</c:v>
                </c:pt>
                <c:pt idx="414">
                  <c:v>53.798000000000002</c:v>
                </c:pt>
                <c:pt idx="415">
                  <c:v>53.831000000000003</c:v>
                </c:pt>
                <c:pt idx="416">
                  <c:v>53.864999999999995</c:v>
                </c:pt>
                <c:pt idx="417">
                  <c:v>53.897999999999996</c:v>
                </c:pt>
                <c:pt idx="418">
                  <c:v>53.930999999999997</c:v>
                </c:pt>
                <c:pt idx="419">
                  <c:v>53.965000000000003</c:v>
                </c:pt>
                <c:pt idx="420">
                  <c:v>53.998000000000005</c:v>
                </c:pt>
                <c:pt idx="421">
                  <c:v>54.031000000000006</c:v>
                </c:pt>
                <c:pt idx="422">
                  <c:v>54.064999999999998</c:v>
                </c:pt>
                <c:pt idx="423">
                  <c:v>54.097999999999999</c:v>
                </c:pt>
                <c:pt idx="424">
                  <c:v>54.131</c:v>
                </c:pt>
                <c:pt idx="425">
                  <c:v>54.165000000000006</c:v>
                </c:pt>
                <c:pt idx="426">
                  <c:v>54.198000000000008</c:v>
                </c:pt>
                <c:pt idx="427">
                  <c:v>54.230999999999995</c:v>
                </c:pt>
                <c:pt idx="428">
                  <c:v>54.265000000000001</c:v>
                </c:pt>
                <c:pt idx="429">
                  <c:v>54.298000000000002</c:v>
                </c:pt>
                <c:pt idx="430">
                  <c:v>54.331000000000003</c:v>
                </c:pt>
                <c:pt idx="431">
                  <c:v>54.364999999999995</c:v>
                </c:pt>
                <c:pt idx="432">
                  <c:v>54.397999999999996</c:v>
                </c:pt>
                <c:pt idx="433">
                  <c:v>54.430999999999997</c:v>
                </c:pt>
                <c:pt idx="434">
                  <c:v>54.465000000000003</c:v>
                </c:pt>
                <c:pt idx="435">
                  <c:v>54.498000000000005</c:v>
                </c:pt>
                <c:pt idx="436">
                  <c:v>54.531000000000006</c:v>
                </c:pt>
                <c:pt idx="437">
                  <c:v>54.564999999999998</c:v>
                </c:pt>
                <c:pt idx="438">
                  <c:v>54.597999999999999</c:v>
                </c:pt>
                <c:pt idx="439">
                  <c:v>54.631</c:v>
                </c:pt>
                <c:pt idx="440">
                  <c:v>54.665000000000006</c:v>
                </c:pt>
                <c:pt idx="441">
                  <c:v>54.698000000000008</c:v>
                </c:pt>
                <c:pt idx="442">
                  <c:v>54.730999999999995</c:v>
                </c:pt>
                <c:pt idx="443">
                  <c:v>54.765000000000001</c:v>
                </c:pt>
                <c:pt idx="444">
                  <c:v>54.798000000000002</c:v>
                </c:pt>
                <c:pt idx="445">
                  <c:v>54.831000000000003</c:v>
                </c:pt>
                <c:pt idx="446">
                  <c:v>54.864999999999995</c:v>
                </c:pt>
                <c:pt idx="447">
                  <c:v>54.897999999999996</c:v>
                </c:pt>
                <c:pt idx="448">
                  <c:v>54.930999999999997</c:v>
                </c:pt>
                <c:pt idx="449">
                  <c:v>54.965000000000003</c:v>
                </c:pt>
                <c:pt idx="450">
                  <c:v>54.998000000000005</c:v>
                </c:pt>
                <c:pt idx="451">
                  <c:v>55.031000000000006</c:v>
                </c:pt>
                <c:pt idx="452">
                  <c:v>55.064999999999998</c:v>
                </c:pt>
                <c:pt idx="453">
                  <c:v>55.097999999999999</c:v>
                </c:pt>
                <c:pt idx="454">
                  <c:v>55.131</c:v>
                </c:pt>
                <c:pt idx="455">
                  <c:v>55.165000000000006</c:v>
                </c:pt>
                <c:pt idx="456">
                  <c:v>55.198000000000008</c:v>
                </c:pt>
                <c:pt idx="457">
                  <c:v>55.230999999999995</c:v>
                </c:pt>
                <c:pt idx="458">
                  <c:v>55.265000000000001</c:v>
                </c:pt>
                <c:pt idx="459">
                  <c:v>55.298000000000002</c:v>
                </c:pt>
                <c:pt idx="460">
                  <c:v>55.331000000000003</c:v>
                </c:pt>
                <c:pt idx="461">
                  <c:v>55.364999999999995</c:v>
                </c:pt>
                <c:pt idx="462">
                  <c:v>55.397999999999996</c:v>
                </c:pt>
                <c:pt idx="463">
                  <c:v>55.430999999999997</c:v>
                </c:pt>
                <c:pt idx="464">
                  <c:v>55.465000000000003</c:v>
                </c:pt>
                <c:pt idx="465">
                  <c:v>55.498000000000005</c:v>
                </c:pt>
                <c:pt idx="466">
                  <c:v>55.531000000000006</c:v>
                </c:pt>
                <c:pt idx="467">
                  <c:v>55.564999999999998</c:v>
                </c:pt>
                <c:pt idx="468">
                  <c:v>55.597999999999999</c:v>
                </c:pt>
                <c:pt idx="469">
                  <c:v>55.631</c:v>
                </c:pt>
                <c:pt idx="470">
                  <c:v>55.665000000000006</c:v>
                </c:pt>
                <c:pt idx="471">
                  <c:v>55.698000000000008</c:v>
                </c:pt>
                <c:pt idx="472">
                  <c:v>55.730999999999995</c:v>
                </c:pt>
                <c:pt idx="473">
                  <c:v>55.765000000000001</c:v>
                </c:pt>
                <c:pt idx="474">
                  <c:v>55.798000000000002</c:v>
                </c:pt>
                <c:pt idx="475">
                  <c:v>55.831000000000003</c:v>
                </c:pt>
                <c:pt idx="476">
                  <c:v>55.864999999999995</c:v>
                </c:pt>
                <c:pt idx="477">
                  <c:v>55.897999999999996</c:v>
                </c:pt>
                <c:pt idx="478">
                  <c:v>55.930999999999997</c:v>
                </c:pt>
                <c:pt idx="479">
                  <c:v>55.965000000000003</c:v>
                </c:pt>
                <c:pt idx="480">
                  <c:v>55.998000000000005</c:v>
                </c:pt>
                <c:pt idx="481">
                  <c:v>56.031000000000006</c:v>
                </c:pt>
                <c:pt idx="482">
                  <c:v>56.064999999999998</c:v>
                </c:pt>
                <c:pt idx="483">
                  <c:v>56.097999999999999</c:v>
                </c:pt>
                <c:pt idx="484">
                  <c:v>56.131</c:v>
                </c:pt>
                <c:pt idx="485">
                  <c:v>56.165000000000006</c:v>
                </c:pt>
                <c:pt idx="486">
                  <c:v>56.198000000000008</c:v>
                </c:pt>
                <c:pt idx="487">
                  <c:v>56.230999999999995</c:v>
                </c:pt>
                <c:pt idx="488">
                  <c:v>56.265000000000001</c:v>
                </c:pt>
                <c:pt idx="489">
                  <c:v>56.298000000000002</c:v>
                </c:pt>
                <c:pt idx="490">
                  <c:v>56.331000000000003</c:v>
                </c:pt>
                <c:pt idx="491">
                  <c:v>56.364999999999995</c:v>
                </c:pt>
                <c:pt idx="492">
                  <c:v>56.397999999999996</c:v>
                </c:pt>
                <c:pt idx="493">
                  <c:v>56.430999999999997</c:v>
                </c:pt>
                <c:pt idx="494">
                  <c:v>56.465000000000003</c:v>
                </c:pt>
                <c:pt idx="495">
                  <c:v>56.498000000000005</c:v>
                </c:pt>
                <c:pt idx="496">
                  <c:v>56.531000000000006</c:v>
                </c:pt>
                <c:pt idx="497">
                  <c:v>56.564999999999998</c:v>
                </c:pt>
                <c:pt idx="498">
                  <c:v>56.597999999999999</c:v>
                </c:pt>
                <c:pt idx="499">
                  <c:v>56.631</c:v>
                </c:pt>
                <c:pt idx="500">
                  <c:v>56.665000000000006</c:v>
                </c:pt>
                <c:pt idx="501">
                  <c:v>56.698000000000008</c:v>
                </c:pt>
                <c:pt idx="502">
                  <c:v>56.730999999999995</c:v>
                </c:pt>
                <c:pt idx="503">
                  <c:v>56.765000000000001</c:v>
                </c:pt>
                <c:pt idx="504">
                  <c:v>56.798000000000002</c:v>
                </c:pt>
                <c:pt idx="505">
                  <c:v>56.831000000000003</c:v>
                </c:pt>
                <c:pt idx="506">
                  <c:v>56.864999999999995</c:v>
                </c:pt>
                <c:pt idx="507">
                  <c:v>56.897999999999996</c:v>
                </c:pt>
                <c:pt idx="508">
                  <c:v>56.930999999999997</c:v>
                </c:pt>
                <c:pt idx="509">
                  <c:v>56.965000000000003</c:v>
                </c:pt>
                <c:pt idx="510">
                  <c:v>56.998000000000005</c:v>
                </c:pt>
                <c:pt idx="511">
                  <c:v>57.031000000000006</c:v>
                </c:pt>
                <c:pt idx="512">
                  <c:v>57.064999999999998</c:v>
                </c:pt>
                <c:pt idx="513">
                  <c:v>57.097999999999999</c:v>
                </c:pt>
                <c:pt idx="514">
                  <c:v>57.131</c:v>
                </c:pt>
                <c:pt idx="515">
                  <c:v>57.165000000000006</c:v>
                </c:pt>
                <c:pt idx="516">
                  <c:v>57.198000000000008</c:v>
                </c:pt>
                <c:pt idx="517">
                  <c:v>57.230999999999995</c:v>
                </c:pt>
                <c:pt idx="518">
                  <c:v>57.265000000000001</c:v>
                </c:pt>
                <c:pt idx="519">
                  <c:v>57.298000000000002</c:v>
                </c:pt>
                <c:pt idx="520">
                  <c:v>57.331000000000003</c:v>
                </c:pt>
                <c:pt idx="521">
                  <c:v>57.364999999999995</c:v>
                </c:pt>
                <c:pt idx="522">
                  <c:v>57.397999999999996</c:v>
                </c:pt>
                <c:pt idx="523">
                  <c:v>57.430999999999997</c:v>
                </c:pt>
                <c:pt idx="524">
                  <c:v>57.465000000000003</c:v>
                </c:pt>
                <c:pt idx="525">
                  <c:v>57.498000000000005</c:v>
                </c:pt>
                <c:pt idx="526">
                  <c:v>57.531000000000006</c:v>
                </c:pt>
                <c:pt idx="527">
                  <c:v>57.564999999999998</c:v>
                </c:pt>
                <c:pt idx="528">
                  <c:v>57.597999999999999</c:v>
                </c:pt>
                <c:pt idx="529">
                  <c:v>57.631</c:v>
                </c:pt>
                <c:pt idx="530">
                  <c:v>57.665000000000006</c:v>
                </c:pt>
                <c:pt idx="531">
                  <c:v>57.698000000000008</c:v>
                </c:pt>
                <c:pt idx="532">
                  <c:v>57.730999999999995</c:v>
                </c:pt>
                <c:pt idx="533">
                  <c:v>57.765000000000001</c:v>
                </c:pt>
                <c:pt idx="534">
                  <c:v>57.798000000000002</c:v>
                </c:pt>
                <c:pt idx="535">
                  <c:v>57.831000000000003</c:v>
                </c:pt>
                <c:pt idx="536">
                  <c:v>57.864999999999995</c:v>
                </c:pt>
                <c:pt idx="537">
                  <c:v>57.897999999999996</c:v>
                </c:pt>
                <c:pt idx="538">
                  <c:v>57.930999999999997</c:v>
                </c:pt>
                <c:pt idx="539">
                  <c:v>57.963999999999999</c:v>
                </c:pt>
                <c:pt idx="540">
                  <c:v>57.998000000000005</c:v>
                </c:pt>
                <c:pt idx="541">
                  <c:v>58.031000000000006</c:v>
                </c:pt>
                <c:pt idx="542">
                  <c:v>58.064000000000007</c:v>
                </c:pt>
                <c:pt idx="543">
                  <c:v>58.097999999999999</c:v>
                </c:pt>
                <c:pt idx="544">
                  <c:v>58.131</c:v>
                </c:pt>
                <c:pt idx="545">
                  <c:v>58.164000000000001</c:v>
                </c:pt>
                <c:pt idx="546">
                  <c:v>58.198000000000008</c:v>
                </c:pt>
                <c:pt idx="547">
                  <c:v>58.230999999999995</c:v>
                </c:pt>
                <c:pt idx="548">
                  <c:v>58.263999999999996</c:v>
                </c:pt>
                <c:pt idx="549">
                  <c:v>58.298000000000002</c:v>
                </c:pt>
                <c:pt idx="550">
                  <c:v>58.331000000000003</c:v>
                </c:pt>
                <c:pt idx="551">
                  <c:v>58.364000000000004</c:v>
                </c:pt>
                <c:pt idx="552">
                  <c:v>58.397999999999996</c:v>
                </c:pt>
                <c:pt idx="553">
                  <c:v>58.430999999999997</c:v>
                </c:pt>
                <c:pt idx="554">
                  <c:v>58.463999999999999</c:v>
                </c:pt>
                <c:pt idx="555">
                  <c:v>58.498000000000005</c:v>
                </c:pt>
                <c:pt idx="556">
                  <c:v>58.531000000000006</c:v>
                </c:pt>
                <c:pt idx="557">
                  <c:v>58.564000000000007</c:v>
                </c:pt>
                <c:pt idx="558">
                  <c:v>58.597999999999999</c:v>
                </c:pt>
                <c:pt idx="559">
                  <c:v>58.631</c:v>
                </c:pt>
                <c:pt idx="560">
                  <c:v>58.664000000000001</c:v>
                </c:pt>
                <c:pt idx="561">
                  <c:v>58.698000000000008</c:v>
                </c:pt>
                <c:pt idx="562">
                  <c:v>58.730999999999995</c:v>
                </c:pt>
                <c:pt idx="563">
                  <c:v>58.763999999999996</c:v>
                </c:pt>
                <c:pt idx="564">
                  <c:v>58.798000000000002</c:v>
                </c:pt>
                <c:pt idx="565">
                  <c:v>58.831000000000003</c:v>
                </c:pt>
                <c:pt idx="566">
                  <c:v>58.864000000000004</c:v>
                </c:pt>
                <c:pt idx="567">
                  <c:v>58.897999999999996</c:v>
                </c:pt>
                <c:pt idx="568">
                  <c:v>58.930999999999997</c:v>
                </c:pt>
                <c:pt idx="569">
                  <c:v>58.963999999999999</c:v>
                </c:pt>
                <c:pt idx="570">
                  <c:v>58.998000000000005</c:v>
                </c:pt>
                <c:pt idx="571">
                  <c:v>59.031000000000006</c:v>
                </c:pt>
                <c:pt idx="572">
                  <c:v>59.064000000000007</c:v>
                </c:pt>
                <c:pt idx="573">
                  <c:v>59.097999999999999</c:v>
                </c:pt>
                <c:pt idx="574">
                  <c:v>59.131</c:v>
                </c:pt>
                <c:pt idx="575">
                  <c:v>59.164000000000001</c:v>
                </c:pt>
                <c:pt idx="576">
                  <c:v>59.198000000000008</c:v>
                </c:pt>
                <c:pt idx="577">
                  <c:v>59.230999999999995</c:v>
                </c:pt>
                <c:pt idx="578">
                  <c:v>59.263999999999996</c:v>
                </c:pt>
                <c:pt idx="579">
                  <c:v>59.298000000000002</c:v>
                </c:pt>
                <c:pt idx="580">
                  <c:v>59.331000000000003</c:v>
                </c:pt>
                <c:pt idx="581">
                  <c:v>59.364000000000004</c:v>
                </c:pt>
                <c:pt idx="582">
                  <c:v>59.397999999999996</c:v>
                </c:pt>
                <c:pt idx="583">
                  <c:v>59.430999999999997</c:v>
                </c:pt>
                <c:pt idx="584">
                  <c:v>59.463999999999999</c:v>
                </c:pt>
                <c:pt idx="585">
                  <c:v>59.498000000000005</c:v>
                </c:pt>
                <c:pt idx="586">
                  <c:v>59.531000000000006</c:v>
                </c:pt>
                <c:pt idx="587">
                  <c:v>59.564000000000007</c:v>
                </c:pt>
                <c:pt idx="588">
                  <c:v>59.597999999999999</c:v>
                </c:pt>
                <c:pt idx="589">
                  <c:v>59.631</c:v>
                </c:pt>
                <c:pt idx="590">
                  <c:v>59.664000000000001</c:v>
                </c:pt>
                <c:pt idx="591">
                  <c:v>59.698000000000008</c:v>
                </c:pt>
                <c:pt idx="592">
                  <c:v>59.730999999999995</c:v>
                </c:pt>
                <c:pt idx="593">
                  <c:v>59.763999999999996</c:v>
                </c:pt>
                <c:pt idx="594">
                  <c:v>59.798000000000002</c:v>
                </c:pt>
                <c:pt idx="595">
                  <c:v>59.831000000000003</c:v>
                </c:pt>
                <c:pt idx="596">
                  <c:v>59.864000000000004</c:v>
                </c:pt>
                <c:pt idx="597">
                  <c:v>59.897999999999996</c:v>
                </c:pt>
                <c:pt idx="598">
                  <c:v>59.930999999999997</c:v>
                </c:pt>
                <c:pt idx="599">
                  <c:v>59.963999999999999</c:v>
                </c:pt>
                <c:pt idx="600">
                  <c:v>59.998000000000005</c:v>
                </c:pt>
                <c:pt idx="601">
                  <c:v>60.031000000000006</c:v>
                </c:pt>
                <c:pt idx="602">
                  <c:v>60.064000000000007</c:v>
                </c:pt>
                <c:pt idx="603">
                  <c:v>60.097999999999999</c:v>
                </c:pt>
                <c:pt idx="604">
                  <c:v>60.131</c:v>
                </c:pt>
                <c:pt idx="605">
                  <c:v>60.164000000000001</c:v>
                </c:pt>
                <c:pt idx="606">
                  <c:v>60.198000000000008</c:v>
                </c:pt>
                <c:pt idx="607">
                  <c:v>60.230999999999995</c:v>
                </c:pt>
                <c:pt idx="608">
                  <c:v>60.263999999999996</c:v>
                </c:pt>
                <c:pt idx="609">
                  <c:v>60.298000000000002</c:v>
                </c:pt>
                <c:pt idx="610">
                  <c:v>60.331000000000003</c:v>
                </c:pt>
                <c:pt idx="611">
                  <c:v>60.364000000000004</c:v>
                </c:pt>
                <c:pt idx="612">
                  <c:v>60.397999999999996</c:v>
                </c:pt>
                <c:pt idx="613">
                  <c:v>60.430999999999997</c:v>
                </c:pt>
                <c:pt idx="614">
                  <c:v>60.463999999999999</c:v>
                </c:pt>
                <c:pt idx="615">
                  <c:v>60.498000000000005</c:v>
                </c:pt>
                <c:pt idx="616">
                  <c:v>60.531000000000006</c:v>
                </c:pt>
                <c:pt idx="617">
                  <c:v>60.564000000000007</c:v>
                </c:pt>
                <c:pt idx="618">
                  <c:v>60.597999999999999</c:v>
                </c:pt>
                <c:pt idx="619">
                  <c:v>60.631</c:v>
                </c:pt>
                <c:pt idx="620">
                  <c:v>60.664000000000001</c:v>
                </c:pt>
                <c:pt idx="621">
                  <c:v>60.698000000000008</c:v>
                </c:pt>
                <c:pt idx="622">
                  <c:v>60.730999999999995</c:v>
                </c:pt>
                <c:pt idx="623">
                  <c:v>60.763999999999996</c:v>
                </c:pt>
                <c:pt idx="624">
                  <c:v>60.798000000000002</c:v>
                </c:pt>
                <c:pt idx="625">
                  <c:v>60.831000000000003</c:v>
                </c:pt>
                <c:pt idx="626">
                  <c:v>60.864000000000004</c:v>
                </c:pt>
                <c:pt idx="627">
                  <c:v>60.897999999999996</c:v>
                </c:pt>
                <c:pt idx="628">
                  <c:v>60.930999999999997</c:v>
                </c:pt>
                <c:pt idx="629">
                  <c:v>60.963999999999999</c:v>
                </c:pt>
                <c:pt idx="630">
                  <c:v>60.998000000000005</c:v>
                </c:pt>
                <c:pt idx="631">
                  <c:v>61.031000000000006</c:v>
                </c:pt>
                <c:pt idx="632">
                  <c:v>61.064000000000007</c:v>
                </c:pt>
                <c:pt idx="633">
                  <c:v>61.097999999999999</c:v>
                </c:pt>
                <c:pt idx="634">
                  <c:v>61.131</c:v>
                </c:pt>
                <c:pt idx="635">
                  <c:v>61.164000000000001</c:v>
                </c:pt>
                <c:pt idx="636">
                  <c:v>61.198000000000008</c:v>
                </c:pt>
                <c:pt idx="637">
                  <c:v>61.230999999999995</c:v>
                </c:pt>
                <c:pt idx="638">
                  <c:v>61.263999999999996</c:v>
                </c:pt>
                <c:pt idx="639">
                  <c:v>61.298000000000002</c:v>
                </c:pt>
                <c:pt idx="640">
                  <c:v>61.331000000000003</c:v>
                </c:pt>
                <c:pt idx="641">
                  <c:v>61.364000000000004</c:v>
                </c:pt>
                <c:pt idx="642">
                  <c:v>61.397999999999996</c:v>
                </c:pt>
                <c:pt idx="643">
                  <c:v>61.430999999999997</c:v>
                </c:pt>
                <c:pt idx="644">
                  <c:v>61.463999999999999</c:v>
                </c:pt>
                <c:pt idx="645">
                  <c:v>61.498000000000005</c:v>
                </c:pt>
                <c:pt idx="646">
                  <c:v>61.531000000000006</c:v>
                </c:pt>
                <c:pt idx="647">
                  <c:v>61.564000000000007</c:v>
                </c:pt>
                <c:pt idx="648">
                  <c:v>61.597999999999999</c:v>
                </c:pt>
                <c:pt idx="649">
                  <c:v>61.631</c:v>
                </c:pt>
                <c:pt idx="650">
                  <c:v>61.664000000000001</c:v>
                </c:pt>
                <c:pt idx="651">
                  <c:v>61.698000000000008</c:v>
                </c:pt>
                <c:pt idx="652">
                  <c:v>61.730999999999995</c:v>
                </c:pt>
                <c:pt idx="653">
                  <c:v>61.763999999999996</c:v>
                </c:pt>
                <c:pt idx="654">
                  <c:v>61.798000000000002</c:v>
                </c:pt>
                <c:pt idx="655">
                  <c:v>61.831000000000003</c:v>
                </c:pt>
                <c:pt idx="656">
                  <c:v>61.864000000000004</c:v>
                </c:pt>
                <c:pt idx="657">
                  <c:v>61.897999999999996</c:v>
                </c:pt>
                <c:pt idx="658">
                  <c:v>61.930999999999997</c:v>
                </c:pt>
                <c:pt idx="659">
                  <c:v>61.963999999999999</c:v>
                </c:pt>
                <c:pt idx="660">
                  <c:v>61.998000000000005</c:v>
                </c:pt>
                <c:pt idx="661">
                  <c:v>62.031000000000006</c:v>
                </c:pt>
                <c:pt idx="662">
                  <c:v>62.064000000000007</c:v>
                </c:pt>
                <c:pt idx="663">
                  <c:v>62.097999999999999</c:v>
                </c:pt>
                <c:pt idx="664">
                  <c:v>62.131</c:v>
                </c:pt>
                <c:pt idx="665">
                  <c:v>62.164000000000001</c:v>
                </c:pt>
                <c:pt idx="666">
                  <c:v>62.198000000000008</c:v>
                </c:pt>
                <c:pt idx="667">
                  <c:v>62.230999999999995</c:v>
                </c:pt>
                <c:pt idx="668">
                  <c:v>62.263999999999996</c:v>
                </c:pt>
                <c:pt idx="669">
                  <c:v>62.298000000000002</c:v>
                </c:pt>
                <c:pt idx="670">
                  <c:v>62.331000000000003</c:v>
                </c:pt>
                <c:pt idx="671">
                  <c:v>62.364000000000004</c:v>
                </c:pt>
                <c:pt idx="672">
                  <c:v>62.397999999999996</c:v>
                </c:pt>
                <c:pt idx="673">
                  <c:v>62.430999999999997</c:v>
                </c:pt>
                <c:pt idx="674">
                  <c:v>62.463999999999999</c:v>
                </c:pt>
                <c:pt idx="675">
                  <c:v>62.498000000000005</c:v>
                </c:pt>
                <c:pt idx="676">
                  <c:v>62.531000000000006</c:v>
                </c:pt>
                <c:pt idx="677">
                  <c:v>62.564000000000007</c:v>
                </c:pt>
                <c:pt idx="678">
                  <c:v>62.597999999999999</c:v>
                </c:pt>
                <c:pt idx="679">
                  <c:v>62.631</c:v>
                </c:pt>
                <c:pt idx="680">
                  <c:v>62.664000000000001</c:v>
                </c:pt>
                <c:pt idx="681">
                  <c:v>62.698000000000008</c:v>
                </c:pt>
                <c:pt idx="682">
                  <c:v>62.730999999999995</c:v>
                </c:pt>
                <c:pt idx="683">
                  <c:v>62.763999999999996</c:v>
                </c:pt>
                <c:pt idx="684">
                  <c:v>62.798000000000002</c:v>
                </c:pt>
                <c:pt idx="685">
                  <c:v>62.831000000000003</c:v>
                </c:pt>
                <c:pt idx="686">
                  <c:v>62.864000000000004</c:v>
                </c:pt>
                <c:pt idx="687">
                  <c:v>62.897999999999996</c:v>
                </c:pt>
                <c:pt idx="688">
                  <c:v>62.930999999999997</c:v>
                </c:pt>
                <c:pt idx="689">
                  <c:v>62.963999999999999</c:v>
                </c:pt>
                <c:pt idx="690">
                  <c:v>62.998000000000005</c:v>
                </c:pt>
                <c:pt idx="691">
                  <c:v>63.031000000000006</c:v>
                </c:pt>
                <c:pt idx="692">
                  <c:v>63.064000000000007</c:v>
                </c:pt>
                <c:pt idx="693">
                  <c:v>63.097999999999999</c:v>
                </c:pt>
                <c:pt idx="694">
                  <c:v>63.131</c:v>
                </c:pt>
                <c:pt idx="695">
                  <c:v>63.164000000000001</c:v>
                </c:pt>
                <c:pt idx="696">
                  <c:v>63.198000000000008</c:v>
                </c:pt>
                <c:pt idx="697">
                  <c:v>63.230999999999995</c:v>
                </c:pt>
                <c:pt idx="698">
                  <c:v>63.263999999999996</c:v>
                </c:pt>
                <c:pt idx="699">
                  <c:v>63.298000000000002</c:v>
                </c:pt>
                <c:pt idx="700">
                  <c:v>63.331000000000003</c:v>
                </c:pt>
                <c:pt idx="701">
                  <c:v>63.364000000000004</c:v>
                </c:pt>
                <c:pt idx="702">
                  <c:v>63.397999999999996</c:v>
                </c:pt>
                <c:pt idx="703">
                  <c:v>63.430999999999997</c:v>
                </c:pt>
                <c:pt idx="704">
                  <c:v>63.463999999999999</c:v>
                </c:pt>
                <c:pt idx="705">
                  <c:v>63.498000000000005</c:v>
                </c:pt>
                <c:pt idx="706">
                  <c:v>63.531000000000006</c:v>
                </c:pt>
                <c:pt idx="707">
                  <c:v>63.564000000000007</c:v>
                </c:pt>
                <c:pt idx="708">
                  <c:v>63.597999999999999</c:v>
                </c:pt>
                <c:pt idx="709">
                  <c:v>63.631</c:v>
                </c:pt>
                <c:pt idx="710">
                  <c:v>63.664000000000001</c:v>
                </c:pt>
                <c:pt idx="711">
                  <c:v>63.698000000000008</c:v>
                </c:pt>
                <c:pt idx="712">
                  <c:v>63.730999999999995</c:v>
                </c:pt>
                <c:pt idx="713">
                  <c:v>63.763999999999996</c:v>
                </c:pt>
                <c:pt idx="714">
                  <c:v>63.798000000000002</c:v>
                </c:pt>
                <c:pt idx="715">
                  <c:v>63.831000000000003</c:v>
                </c:pt>
                <c:pt idx="716">
                  <c:v>63.864000000000004</c:v>
                </c:pt>
                <c:pt idx="717">
                  <c:v>63.897999999999996</c:v>
                </c:pt>
                <c:pt idx="718">
                  <c:v>63.930999999999997</c:v>
                </c:pt>
                <c:pt idx="719">
                  <c:v>63.963999999999999</c:v>
                </c:pt>
                <c:pt idx="720">
                  <c:v>63.998000000000005</c:v>
                </c:pt>
                <c:pt idx="721">
                  <c:v>64.031000000000006</c:v>
                </c:pt>
                <c:pt idx="722">
                  <c:v>64.064000000000007</c:v>
                </c:pt>
                <c:pt idx="723">
                  <c:v>64.097999999999999</c:v>
                </c:pt>
                <c:pt idx="724">
                  <c:v>64.131</c:v>
                </c:pt>
                <c:pt idx="725">
                  <c:v>64.164000000000001</c:v>
                </c:pt>
                <c:pt idx="726">
                  <c:v>64.198000000000008</c:v>
                </c:pt>
                <c:pt idx="727">
                  <c:v>64.230999999999995</c:v>
                </c:pt>
                <c:pt idx="728">
                  <c:v>64.263999999999996</c:v>
                </c:pt>
                <c:pt idx="729">
                  <c:v>64.298000000000002</c:v>
                </c:pt>
                <c:pt idx="730">
                  <c:v>64.331000000000003</c:v>
                </c:pt>
                <c:pt idx="731">
                  <c:v>64.364000000000004</c:v>
                </c:pt>
                <c:pt idx="732">
                  <c:v>64.397999999999996</c:v>
                </c:pt>
                <c:pt idx="733">
                  <c:v>64.430999999999997</c:v>
                </c:pt>
                <c:pt idx="734">
                  <c:v>64.463999999999999</c:v>
                </c:pt>
                <c:pt idx="735">
                  <c:v>64.498000000000005</c:v>
                </c:pt>
                <c:pt idx="736">
                  <c:v>64.531000000000006</c:v>
                </c:pt>
                <c:pt idx="737">
                  <c:v>64.564000000000007</c:v>
                </c:pt>
                <c:pt idx="738">
                  <c:v>64.597999999999999</c:v>
                </c:pt>
                <c:pt idx="739">
                  <c:v>64.631</c:v>
                </c:pt>
                <c:pt idx="740">
                  <c:v>64.664000000000001</c:v>
                </c:pt>
                <c:pt idx="741">
                  <c:v>64.698000000000008</c:v>
                </c:pt>
                <c:pt idx="742">
                  <c:v>64.730999999999995</c:v>
                </c:pt>
                <c:pt idx="743">
                  <c:v>64.763999999999996</c:v>
                </c:pt>
                <c:pt idx="744">
                  <c:v>64.798000000000002</c:v>
                </c:pt>
                <c:pt idx="745">
                  <c:v>64.831000000000003</c:v>
                </c:pt>
                <c:pt idx="746">
                  <c:v>64.864000000000004</c:v>
                </c:pt>
                <c:pt idx="747">
                  <c:v>64.897999999999996</c:v>
                </c:pt>
                <c:pt idx="748">
                  <c:v>64.930999999999997</c:v>
                </c:pt>
                <c:pt idx="749">
                  <c:v>64.963999999999999</c:v>
                </c:pt>
                <c:pt idx="750">
                  <c:v>64.998000000000005</c:v>
                </c:pt>
                <c:pt idx="751">
                  <c:v>65.031000000000006</c:v>
                </c:pt>
                <c:pt idx="752">
                  <c:v>65.064000000000007</c:v>
                </c:pt>
                <c:pt idx="753">
                  <c:v>65.096999999999994</c:v>
                </c:pt>
                <c:pt idx="754">
                  <c:v>65.131</c:v>
                </c:pt>
                <c:pt idx="755">
                  <c:v>65.164000000000001</c:v>
                </c:pt>
                <c:pt idx="756">
                  <c:v>65.197000000000003</c:v>
                </c:pt>
                <c:pt idx="757">
                  <c:v>65.230999999999995</c:v>
                </c:pt>
                <c:pt idx="758">
                  <c:v>65.263999999999996</c:v>
                </c:pt>
                <c:pt idx="759">
                  <c:v>65.296999999999997</c:v>
                </c:pt>
                <c:pt idx="760">
                  <c:v>65.331000000000003</c:v>
                </c:pt>
                <c:pt idx="761">
                  <c:v>65.364000000000004</c:v>
                </c:pt>
                <c:pt idx="762">
                  <c:v>65.397000000000006</c:v>
                </c:pt>
                <c:pt idx="763">
                  <c:v>65.430999999999997</c:v>
                </c:pt>
                <c:pt idx="764">
                  <c:v>65.463999999999999</c:v>
                </c:pt>
                <c:pt idx="765">
                  <c:v>65.497</c:v>
                </c:pt>
                <c:pt idx="766">
                  <c:v>65.531000000000006</c:v>
                </c:pt>
                <c:pt idx="767">
                  <c:v>65.564000000000007</c:v>
                </c:pt>
                <c:pt idx="768">
                  <c:v>65.596999999999994</c:v>
                </c:pt>
                <c:pt idx="769">
                  <c:v>65.631</c:v>
                </c:pt>
                <c:pt idx="770">
                  <c:v>65.664000000000001</c:v>
                </c:pt>
                <c:pt idx="771">
                  <c:v>65.697000000000003</c:v>
                </c:pt>
                <c:pt idx="772">
                  <c:v>65.730999999999995</c:v>
                </c:pt>
                <c:pt idx="773">
                  <c:v>65.763999999999996</c:v>
                </c:pt>
                <c:pt idx="774">
                  <c:v>65.796999999999997</c:v>
                </c:pt>
                <c:pt idx="775">
                  <c:v>65.831000000000003</c:v>
                </c:pt>
                <c:pt idx="776">
                  <c:v>65.864000000000004</c:v>
                </c:pt>
                <c:pt idx="777">
                  <c:v>65.897000000000006</c:v>
                </c:pt>
                <c:pt idx="778">
                  <c:v>65.930999999999997</c:v>
                </c:pt>
                <c:pt idx="779">
                  <c:v>65.963999999999999</c:v>
                </c:pt>
                <c:pt idx="780">
                  <c:v>65.997</c:v>
                </c:pt>
                <c:pt idx="781">
                  <c:v>66.031000000000006</c:v>
                </c:pt>
                <c:pt idx="782">
                  <c:v>66.064000000000007</c:v>
                </c:pt>
                <c:pt idx="783">
                  <c:v>66.096999999999994</c:v>
                </c:pt>
                <c:pt idx="784">
                  <c:v>66.131</c:v>
                </c:pt>
                <c:pt idx="785">
                  <c:v>66.164000000000001</c:v>
                </c:pt>
                <c:pt idx="786">
                  <c:v>66.197000000000003</c:v>
                </c:pt>
                <c:pt idx="787">
                  <c:v>66.230999999999995</c:v>
                </c:pt>
                <c:pt idx="788">
                  <c:v>66.263999999999996</c:v>
                </c:pt>
                <c:pt idx="789">
                  <c:v>66.296999999999997</c:v>
                </c:pt>
                <c:pt idx="790">
                  <c:v>66.331000000000003</c:v>
                </c:pt>
                <c:pt idx="791">
                  <c:v>66.364000000000004</c:v>
                </c:pt>
                <c:pt idx="792">
                  <c:v>66.397000000000006</c:v>
                </c:pt>
                <c:pt idx="793">
                  <c:v>66.430999999999997</c:v>
                </c:pt>
                <c:pt idx="794">
                  <c:v>66.463999999999999</c:v>
                </c:pt>
                <c:pt idx="795">
                  <c:v>66.497</c:v>
                </c:pt>
                <c:pt idx="796">
                  <c:v>66.531000000000006</c:v>
                </c:pt>
                <c:pt idx="797">
                  <c:v>66.564000000000007</c:v>
                </c:pt>
                <c:pt idx="798">
                  <c:v>66.596999999999994</c:v>
                </c:pt>
                <c:pt idx="799">
                  <c:v>66.631</c:v>
                </c:pt>
                <c:pt idx="800">
                  <c:v>66.664000000000001</c:v>
                </c:pt>
                <c:pt idx="801">
                  <c:v>66.697000000000003</c:v>
                </c:pt>
                <c:pt idx="802">
                  <c:v>66.730999999999995</c:v>
                </c:pt>
                <c:pt idx="803">
                  <c:v>66.763999999999996</c:v>
                </c:pt>
                <c:pt idx="804">
                  <c:v>66.796999999999997</c:v>
                </c:pt>
                <c:pt idx="805">
                  <c:v>66.831000000000003</c:v>
                </c:pt>
                <c:pt idx="806">
                  <c:v>66.864000000000004</c:v>
                </c:pt>
                <c:pt idx="807">
                  <c:v>66.897000000000006</c:v>
                </c:pt>
                <c:pt idx="808">
                  <c:v>66.930999999999997</c:v>
                </c:pt>
                <c:pt idx="809">
                  <c:v>66.963999999999999</c:v>
                </c:pt>
                <c:pt idx="810">
                  <c:v>66.997</c:v>
                </c:pt>
                <c:pt idx="811">
                  <c:v>67.031000000000006</c:v>
                </c:pt>
                <c:pt idx="812">
                  <c:v>67.064000000000007</c:v>
                </c:pt>
                <c:pt idx="813">
                  <c:v>67.096999999999994</c:v>
                </c:pt>
                <c:pt idx="814">
                  <c:v>67.131</c:v>
                </c:pt>
                <c:pt idx="815">
                  <c:v>67.164000000000001</c:v>
                </c:pt>
                <c:pt idx="816">
                  <c:v>67.197000000000003</c:v>
                </c:pt>
                <c:pt idx="817">
                  <c:v>67.230999999999995</c:v>
                </c:pt>
                <c:pt idx="818">
                  <c:v>67.263999999999996</c:v>
                </c:pt>
                <c:pt idx="819">
                  <c:v>67.296999999999997</c:v>
                </c:pt>
                <c:pt idx="820">
                  <c:v>67.331000000000003</c:v>
                </c:pt>
                <c:pt idx="821">
                  <c:v>67.364000000000004</c:v>
                </c:pt>
                <c:pt idx="822">
                  <c:v>67.397000000000006</c:v>
                </c:pt>
                <c:pt idx="823">
                  <c:v>67.430999999999997</c:v>
                </c:pt>
                <c:pt idx="824">
                  <c:v>67.463999999999999</c:v>
                </c:pt>
                <c:pt idx="825">
                  <c:v>67.497</c:v>
                </c:pt>
                <c:pt idx="826">
                  <c:v>67.531000000000006</c:v>
                </c:pt>
                <c:pt idx="827">
                  <c:v>67.564000000000007</c:v>
                </c:pt>
                <c:pt idx="828">
                  <c:v>67.596999999999994</c:v>
                </c:pt>
                <c:pt idx="829">
                  <c:v>67.631</c:v>
                </c:pt>
                <c:pt idx="830">
                  <c:v>67.664000000000001</c:v>
                </c:pt>
                <c:pt idx="831">
                  <c:v>67.697000000000003</c:v>
                </c:pt>
                <c:pt idx="832">
                  <c:v>67.730999999999995</c:v>
                </c:pt>
                <c:pt idx="833">
                  <c:v>67.763999999999996</c:v>
                </c:pt>
                <c:pt idx="834">
                  <c:v>67.796999999999997</c:v>
                </c:pt>
                <c:pt idx="835">
                  <c:v>67.831000000000003</c:v>
                </c:pt>
                <c:pt idx="836">
                  <c:v>67.864000000000004</c:v>
                </c:pt>
                <c:pt idx="837">
                  <c:v>67.897000000000006</c:v>
                </c:pt>
                <c:pt idx="838">
                  <c:v>67.930999999999997</c:v>
                </c:pt>
                <c:pt idx="839">
                  <c:v>67.963999999999999</c:v>
                </c:pt>
                <c:pt idx="840">
                  <c:v>67.997</c:v>
                </c:pt>
                <c:pt idx="841">
                  <c:v>68.031000000000006</c:v>
                </c:pt>
                <c:pt idx="842">
                  <c:v>68.064000000000007</c:v>
                </c:pt>
                <c:pt idx="843">
                  <c:v>68.096999999999994</c:v>
                </c:pt>
                <c:pt idx="844">
                  <c:v>68.131</c:v>
                </c:pt>
                <c:pt idx="845">
                  <c:v>68.164000000000001</c:v>
                </c:pt>
                <c:pt idx="846">
                  <c:v>68.197000000000003</c:v>
                </c:pt>
                <c:pt idx="847">
                  <c:v>68.230999999999995</c:v>
                </c:pt>
                <c:pt idx="848">
                  <c:v>68.263999999999996</c:v>
                </c:pt>
                <c:pt idx="849">
                  <c:v>68.296999999999997</c:v>
                </c:pt>
                <c:pt idx="850">
                  <c:v>68.331000000000003</c:v>
                </c:pt>
                <c:pt idx="851">
                  <c:v>68.364000000000004</c:v>
                </c:pt>
                <c:pt idx="852">
                  <c:v>68.397000000000006</c:v>
                </c:pt>
                <c:pt idx="853">
                  <c:v>68.430999999999997</c:v>
                </c:pt>
                <c:pt idx="854">
                  <c:v>68.463999999999999</c:v>
                </c:pt>
                <c:pt idx="855">
                  <c:v>68.497</c:v>
                </c:pt>
                <c:pt idx="856">
                  <c:v>68.531000000000006</c:v>
                </c:pt>
                <c:pt idx="857">
                  <c:v>68.564000000000007</c:v>
                </c:pt>
                <c:pt idx="858">
                  <c:v>68.596999999999994</c:v>
                </c:pt>
                <c:pt idx="859">
                  <c:v>68.631</c:v>
                </c:pt>
                <c:pt idx="860">
                  <c:v>68.664000000000001</c:v>
                </c:pt>
                <c:pt idx="861">
                  <c:v>68.697000000000003</c:v>
                </c:pt>
                <c:pt idx="862">
                  <c:v>68.730999999999995</c:v>
                </c:pt>
                <c:pt idx="863">
                  <c:v>68.763999999999996</c:v>
                </c:pt>
                <c:pt idx="864">
                  <c:v>68.796999999999997</c:v>
                </c:pt>
                <c:pt idx="865">
                  <c:v>68.831000000000003</c:v>
                </c:pt>
                <c:pt idx="866">
                  <c:v>68.864000000000004</c:v>
                </c:pt>
                <c:pt idx="867">
                  <c:v>68.897000000000006</c:v>
                </c:pt>
                <c:pt idx="868">
                  <c:v>68.930999999999997</c:v>
                </c:pt>
                <c:pt idx="869">
                  <c:v>68.963999999999999</c:v>
                </c:pt>
                <c:pt idx="870">
                  <c:v>68.997</c:v>
                </c:pt>
                <c:pt idx="871">
                  <c:v>69.031000000000006</c:v>
                </c:pt>
                <c:pt idx="872">
                  <c:v>69.064000000000007</c:v>
                </c:pt>
                <c:pt idx="873">
                  <c:v>69.096999999999994</c:v>
                </c:pt>
                <c:pt idx="874">
                  <c:v>69.131</c:v>
                </c:pt>
                <c:pt idx="875">
                  <c:v>69.164000000000001</c:v>
                </c:pt>
                <c:pt idx="876">
                  <c:v>69.197000000000003</c:v>
                </c:pt>
                <c:pt idx="877">
                  <c:v>69.230999999999995</c:v>
                </c:pt>
                <c:pt idx="878">
                  <c:v>69.263999999999996</c:v>
                </c:pt>
                <c:pt idx="879">
                  <c:v>69.296999999999997</c:v>
                </c:pt>
                <c:pt idx="880">
                  <c:v>69.331000000000003</c:v>
                </c:pt>
                <c:pt idx="881">
                  <c:v>69.364000000000004</c:v>
                </c:pt>
                <c:pt idx="882">
                  <c:v>69.397000000000006</c:v>
                </c:pt>
                <c:pt idx="883">
                  <c:v>69.430999999999997</c:v>
                </c:pt>
                <c:pt idx="884">
                  <c:v>69.463999999999999</c:v>
                </c:pt>
                <c:pt idx="885">
                  <c:v>69.497</c:v>
                </c:pt>
                <c:pt idx="886">
                  <c:v>69.531000000000006</c:v>
                </c:pt>
                <c:pt idx="887">
                  <c:v>69.564000000000007</c:v>
                </c:pt>
                <c:pt idx="888">
                  <c:v>69.596999999999994</c:v>
                </c:pt>
                <c:pt idx="889">
                  <c:v>69.631</c:v>
                </c:pt>
                <c:pt idx="890">
                  <c:v>69.664000000000001</c:v>
                </c:pt>
                <c:pt idx="891">
                  <c:v>69.697000000000003</c:v>
                </c:pt>
                <c:pt idx="892">
                  <c:v>69.730999999999995</c:v>
                </c:pt>
                <c:pt idx="893">
                  <c:v>69.763999999999996</c:v>
                </c:pt>
                <c:pt idx="894">
                  <c:v>69.796999999999997</c:v>
                </c:pt>
                <c:pt idx="895">
                  <c:v>69.831000000000003</c:v>
                </c:pt>
                <c:pt idx="896">
                  <c:v>69.864000000000004</c:v>
                </c:pt>
                <c:pt idx="897">
                  <c:v>69.897000000000006</c:v>
                </c:pt>
                <c:pt idx="898">
                  <c:v>69.930999999999997</c:v>
                </c:pt>
                <c:pt idx="899">
                  <c:v>69.963999999999999</c:v>
                </c:pt>
                <c:pt idx="900">
                  <c:v>69.997</c:v>
                </c:pt>
                <c:pt idx="901">
                  <c:v>70.031000000000006</c:v>
                </c:pt>
                <c:pt idx="902">
                  <c:v>70.064000000000007</c:v>
                </c:pt>
                <c:pt idx="903">
                  <c:v>70.096999999999994</c:v>
                </c:pt>
                <c:pt idx="904">
                  <c:v>70.131</c:v>
                </c:pt>
                <c:pt idx="905">
                  <c:v>70.164000000000001</c:v>
                </c:pt>
                <c:pt idx="906">
                  <c:v>70.197000000000003</c:v>
                </c:pt>
                <c:pt idx="907">
                  <c:v>70.230999999999995</c:v>
                </c:pt>
                <c:pt idx="908">
                  <c:v>70.263999999999996</c:v>
                </c:pt>
                <c:pt idx="909">
                  <c:v>70.296999999999997</c:v>
                </c:pt>
                <c:pt idx="910">
                  <c:v>70.331000000000003</c:v>
                </c:pt>
                <c:pt idx="911">
                  <c:v>70.364000000000004</c:v>
                </c:pt>
                <c:pt idx="912">
                  <c:v>70.397000000000006</c:v>
                </c:pt>
                <c:pt idx="913">
                  <c:v>70.430999999999997</c:v>
                </c:pt>
                <c:pt idx="914">
                  <c:v>70.463999999999999</c:v>
                </c:pt>
                <c:pt idx="915">
                  <c:v>70.497</c:v>
                </c:pt>
                <c:pt idx="916">
                  <c:v>70.531000000000006</c:v>
                </c:pt>
                <c:pt idx="917">
                  <c:v>70.564000000000007</c:v>
                </c:pt>
                <c:pt idx="918">
                  <c:v>70.596999999999994</c:v>
                </c:pt>
                <c:pt idx="919">
                  <c:v>70.631</c:v>
                </c:pt>
                <c:pt idx="920">
                  <c:v>70.664000000000001</c:v>
                </c:pt>
                <c:pt idx="921">
                  <c:v>70.697000000000003</c:v>
                </c:pt>
                <c:pt idx="922">
                  <c:v>70.730999999999995</c:v>
                </c:pt>
                <c:pt idx="923">
                  <c:v>70.763999999999996</c:v>
                </c:pt>
                <c:pt idx="924">
                  <c:v>70.796999999999997</c:v>
                </c:pt>
                <c:pt idx="925">
                  <c:v>70.831000000000003</c:v>
                </c:pt>
                <c:pt idx="926">
                  <c:v>70.864000000000004</c:v>
                </c:pt>
                <c:pt idx="927">
                  <c:v>70.897000000000006</c:v>
                </c:pt>
                <c:pt idx="928">
                  <c:v>70.930999999999997</c:v>
                </c:pt>
                <c:pt idx="929">
                  <c:v>70.963999999999999</c:v>
                </c:pt>
                <c:pt idx="930">
                  <c:v>70.997</c:v>
                </c:pt>
                <c:pt idx="931">
                  <c:v>71.031000000000006</c:v>
                </c:pt>
                <c:pt idx="932">
                  <c:v>71.064000000000007</c:v>
                </c:pt>
                <c:pt idx="933">
                  <c:v>71.096999999999994</c:v>
                </c:pt>
                <c:pt idx="934">
                  <c:v>71.131</c:v>
                </c:pt>
                <c:pt idx="935">
                  <c:v>71.164000000000001</c:v>
                </c:pt>
                <c:pt idx="936">
                  <c:v>71.197000000000003</c:v>
                </c:pt>
                <c:pt idx="937">
                  <c:v>71.230999999999995</c:v>
                </c:pt>
                <c:pt idx="938">
                  <c:v>71.263999999999996</c:v>
                </c:pt>
                <c:pt idx="939">
                  <c:v>71.296999999999997</c:v>
                </c:pt>
                <c:pt idx="940">
                  <c:v>71.331000000000003</c:v>
                </c:pt>
                <c:pt idx="941">
                  <c:v>71.364000000000004</c:v>
                </c:pt>
                <c:pt idx="942">
                  <c:v>71.397000000000006</c:v>
                </c:pt>
                <c:pt idx="943">
                  <c:v>71.430999999999997</c:v>
                </c:pt>
                <c:pt idx="944">
                  <c:v>71.463999999999999</c:v>
                </c:pt>
                <c:pt idx="945">
                  <c:v>71.497</c:v>
                </c:pt>
                <c:pt idx="946">
                  <c:v>71.531000000000006</c:v>
                </c:pt>
                <c:pt idx="947">
                  <c:v>71.564000000000007</c:v>
                </c:pt>
                <c:pt idx="948">
                  <c:v>71.596999999999994</c:v>
                </c:pt>
                <c:pt idx="949">
                  <c:v>71.631</c:v>
                </c:pt>
                <c:pt idx="950">
                  <c:v>71.664000000000001</c:v>
                </c:pt>
                <c:pt idx="951">
                  <c:v>71.697000000000003</c:v>
                </c:pt>
                <c:pt idx="952">
                  <c:v>71.730999999999995</c:v>
                </c:pt>
                <c:pt idx="953">
                  <c:v>71.763999999999996</c:v>
                </c:pt>
                <c:pt idx="954">
                  <c:v>71.796999999999997</c:v>
                </c:pt>
                <c:pt idx="955">
                  <c:v>71.831000000000003</c:v>
                </c:pt>
                <c:pt idx="956">
                  <c:v>71.864000000000004</c:v>
                </c:pt>
                <c:pt idx="957">
                  <c:v>71.897000000000006</c:v>
                </c:pt>
                <c:pt idx="958">
                  <c:v>71.930999999999997</c:v>
                </c:pt>
                <c:pt idx="959">
                  <c:v>71.963999999999999</c:v>
                </c:pt>
                <c:pt idx="960">
                  <c:v>71.997</c:v>
                </c:pt>
                <c:pt idx="961">
                  <c:v>72.031000000000006</c:v>
                </c:pt>
                <c:pt idx="962">
                  <c:v>72.064000000000007</c:v>
                </c:pt>
                <c:pt idx="963">
                  <c:v>72.096999999999994</c:v>
                </c:pt>
                <c:pt idx="964">
                  <c:v>72.13</c:v>
                </c:pt>
                <c:pt idx="965">
                  <c:v>72.164000000000001</c:v>
                </c:pt>
                <c:pt idx="966">
                  <c:v>72.197000000000003</c:v>
                </c:pt>
                <c:pt idx="967">
                  <c:v>72.23</c:v>
                </c:pt>
                <c:pt idx="968">
                  <c:v>72.263999999999996</c:v>
                </c:pt>
                <c:pt idx="969">
                  <c:v>72.296999999999997</c:v>
                </c:pt>
                <c:pt idx="970">
                  <c:v>72.33</c:v>
                </c:pt>
                <c:pt idx="971">
                  <c:v>72.364000000000004</c:v>
                </c:pt>
                <c:pt idx="972">
                  <c:v>72.397000000000006</c:v>
                </c:pt>
                <c:pt idx="973">
                  <c:v>72.430000000000007</c:v>
                </c:pt>
                <c:pt idx="974">
                  <c:v>72.463999999999999</c:v>
                </c:pt>
                <c:pt idx="975">
                  <c:v>72.497</c:v>
                </c:pt>
                <c:pt idx="976">
                  <c:v>72.53</c:v>
                </c:pt>
                <c:pt idx="977">
                  <c:v>72.564000000000007</c:v>
                </c:pt>
                <c:pt idx="978">
                  <c:v>72.596999999999994</c:v>
                </c:pt>
                <c:pt idx="979">
                  <c:v>72.63</c:v>
                </c:pt>
                <c:pt idx="980">
                  <c:v>72.664000000000001</c:v>
                </c:pt>
                <c:pt idx="981">
                  <c:v>72.697000000000003</c:v>
                </c:pt>
                <c:pt idx="982">
                  <c:v>72.73</c:v>
                </c:pt>
                <c:pt idx="983">
                  <c:v>72.763999999999996</c:v>
                </c:pt>
                <c:pt idx="984">
                  <c:v>72.796999999999997</c:v>
                </c:pt>
                <c:pt idx="985">
                  <c:v>72.83</c:v>
                </c:pt>
                <c:pt idx="986">
                  <c:v>72.864000000000004</c:v>
                </c:pt>
                <c:pt idx="987">
                  <c:v>72.897000000000006</c:v>
                </c:pt>
                <c:pt idx="988">
                  <c:v>72.930000000000007</c:v>
                </c:pt>
                <c:pt idx="989">
                  <c:v>72.963999999999999</c:v>
                </c:pt>
                <c:pt idx="990">
                  <c:v>72.997</c:v>
                </c:pt>
                <c:pt idx="991">
                  <c:v>73.03</c:v>
                </c:pt>
                <c:pt idx="992">
                  <c:v>73.064000000000007</c:v>
                </c:pt>
                <c:pt idx="993">
                  <c:v>73.096999999999994</c:v>
                </c:pt>
                <c:pt idx="994">
                  <c:v>73.13</c:v>
                </c:pt>
                <c:pt idx="995">
                  <c:v>73.164000000000001</c:v>
                </c:pt>
                <c:pt idx="996">
                  <c:v>73.197000000000003</c:v>
                </c:pt>
                <c:pt idx="997">
                  <c:v>73.23</c:v>
                </c:pt>
                <c:pt idx="998">
                  <c:v>73.263999999999996</c:v>
                </c:pt>
                <c:pt idx="999">
                  <c:v>73.296999999999997</c:v>
                </c:pt>
                <c:pt idx="1000">
                  <c:v>73.33</c:v>
                </c:pt>
                <c:pt idx="1001">
                  <c:v>73.364000000000004</c:v>
                </c:pt>
                <c:pt idx="1002">
                  <c:v>73.397000000000006</c:v>
                </c:pt>
                <c:pt idx="1003">
                  <c:v>73.430000000000007</c:v>
                </c:pt>
                <c:pt idx="1004">
                  <c:v>73.463999999999999</c:v>
                </c:pt>
                <c:pt idx="1005">
                  <c:v>73.497</c:v>
                </c:pt>
                <c:pt idx="1006">
                  <c:v>73.53</c:v>
                </c:pt>
                <c:pt idx="1007">
                  <c:v>73.564000000000007</c:v>
                </c:pt>
                <c:pt idx="1008">
                  <c:v>73.596999999999994</c:v>
                </c:pt>
                <c:pt idx="1009">
                  <c:v>73.63</c:v>
                </c:pt>
                <c:pt idx="1010">
                  <c:v>73.664000000000001</c:v>
                </c:pt>
                <c:pt idx="1011">
                  <c:v>73.697000000000003</c:v>
                </c:pt>
                <c:pt idx="1012">
                  <c:v>73.73</c:v>
                </c:pt>
                <c:pt idx="1013">
                  <c:v>73.763999999999996</c:v>
                </c:pt>
                <c:pt idx="1014">
                  <c:v>73.796999999999997</c:v>
                </c:pt>
                <c:pt idx="1015">
                  <c:v>73.83</c:v>
                </c:pt>
                <c:pt idx="1016">
                  <c:v>73.864000000000004</c:v>
                </c:pt>
                <c:pt idx="1017">
                  <c:v>73.897000000000006</c:v>
                </c:pt>
                <c:pt idx="1018">
                  <c:v>73.930000000000007</c:v>
                </c:pt>
                <c:pt idx="1019">
                  <c:v>73.963999999999999</c:v>
                </c:pt>
                <c:pt idx="1020">
                  <c:v>73.997</c:v>
                </c:pt>
                <c:pt idx="1021">
                  <c:v>74.03</c:v>
                </c:pt>
                <c:pt idx="1022">
                  <c:v>74.064000000000007</c:v>
                </c:pt>
                <c:pt idx="1023">
                  <c:v>74.096999999999994</c:v>
                </c:pt>
                <c:pt idx="1024">
                  <c:v>74.13</c:v>
                </c:pt>
                <c:pt idx="1025">
                  <c:v>74.164000000000001</c:v>
                </c:pt>
                <c:pt idx="1026">
                  <c:v>74.197000000000003</c:v>
                </c:pt>
                <c:pt idx="1027">
                  <c:v>74.23</c:v>
                </c:pt>
                <c:pt idx="1028">
                  <c:v>74.263999999999996</c:v>
                </c:pt>
                <c:pt idx="1029">
                  <c:v>74.296999999999997</c:v>
                </c:pt>
                <c:pt idx="1030">
                  <c:v>74.33</c:v>
                </c:pt>
                <c:pt idx="1031">
                  <c:v>74.364000000000004</c:v>
                </c:pt>
                <c:pt idx="1032">
                  <c:v>74.397000000000006</c:v>
                </c:pt>
                <c:pt idx="1033">
                  <c:v>74.430000000000007</c:v>
                </c:pt>
                <c:pt idx="1034">
                  <c:v>74.463999999999999</c:v>
                </c:pt>
                <c:pt idx="1035">
                  <c:v>74.497</c:v>
                </c:pt>
                <c:pt idx="1036">
                  <c:v>74.53</c:v>
                </c:pt>
                <c:pt idx="1037">
                  <c:v>74.564000000000007</c:v>
                </c:pt>
                <c:pt idx="1038">
                  <c:v>74.596999999999994</c:v>
                </c:pt>
                <c:pt idx="1039">
                  <c:v>74.63</c:v>
                </c:pt>
                <c:pt idx="1040">
                  <c:v>74.664000000000001</c:v>
                </c:pt>
                <c:pt idx="1041">
                  <c:v>74.697000000000003</c:v>
                </c:pt>
                <c:pt idx="1042">
                  <c:v>74.73</c:v>
                </c:pt>
                <c:pt idx="1043">
                  <c:v>74.763999999999996</c:v>
                </c:pt>
                <c:pt idx="1044">
                  <c:v>74.796999999999997</c:v>
                </c:pt>
                <c:pt idx="1045">
                  <c:v>74.83</c:v>
                </c:pt>
                <c:pt idx="1046">
                  <c:v>74.864000000000004</c:v>
                </c:pt>
                <c:pt idx="1047">
                  <c:v>74.897000000000006</c:v>
                </c:pt>
                <c:pt idx="1048">
                  <c:v>74.930000000000007</c:v>
                </c:pt>
                <c:pt idx="1049">
                  <c:v>74.963999999999999</c:v>
                </c:pt>
                <c:pt idx="1050">
                  <c:v>74.997</c:v>
                </c:pt>
                <c:pt idx="1051">
                  <c:v>75.03</c:v>
                </c:pt>
                <c:pt idx="1052">
                  <c:v>75.064000000000007</c:v>
                </c:pt>
                <c:pt idx="1053">
                  <c:v>75.096999999999994</c:v>
                </c:pt>
                <c:pt idx="1054">
                  <c:v>75.13</c:v>
                </c:pt>
                <c:pt idx="1055">
                  <c:v>75.164000000000001</c:v>
                </c:pt>
                <c:pt idx="1056">
                  <c:v>75.197000000000003</c:v>
                </c:pt>
                <c:pt idx="1057">
                  <c:v>75.23</c:v>
                </c:pt>
                <c:pt idx="1058">
                  <c:v>75.263999999999996</c:v>
                </c:pt>
                <c:pt idx="1059">
                  <c:v>75.296999999999997</c:v>
                </c:pt>
                <c:pt idx="1060">
                  <c:v>75.33</c:v>
                </c:pt>
                <c:pt idx="1061">
                  <c:v>75.364000000000004</c:v>
                </c:pt>
                <c:pt idx="1062">
                  <c:v>75.397000000000006</c:v>
                </c:pt>
                <c:pt idx="1063">
                  <c:v>75.430000000000007</c:v>
                </c:pt>
                <c:pt idx="1064">
                  <c:v>75.463999999999999</c:v>
                </c:pt>
                <c:pt idx="1065">
                  <c:v>75.497</c:v>
                </c:pt>
                <c:pt idx="1066">
                  <c:v>75.53</c:v>
                </c:pt>
                <c:pt idx="1067">
                  <c:v>75.564000000000007</c:v>
                </c:pt>
                <c:pt idx="1068">
                  <c:v>75.596999999999994</c:v>
                </c:pt>
                <c:pt idx="1069">
                  <c:v>75.63</c:v>
                </c:pt>
                <c:pt idx="1070">
                  <c:v>75.664000000000001</c:v>
                </c:pt>
                <c:pt idx="1071">
                  <c:v>75.697000000000003</c:v>
                </c:pt>
                <c:pt idx="1072">
                  <c:v>75.73</c:v>
                </c:pt>
                <c:pt idx="1073">
                  <c:v>75.763999999999996</c:v>
                </c:pt>
                <c:pt idx="1074">
                  <c:v>75.796999999999997</c:v>
                </c:pt>
                <c:pt idx="1075">
                  <c:v>75.83</c:v>
                </c:pt>
                <c:pt idx="1076">
                  <c:v>75.864000000000004</c:v>
                </c:pt>
                <c:pt idx="1077">
                  <c:v>75.897000000000006</c:v>
                </c:pt>
                <c:pt idx="1078">
                  <c:v>75.930000000000007</c:v>
                </c:pt>
                <c:pt idx="1079">
                  <c:v>75.963999999999999</c:v>
                </c:pt>
                <c:pt idx="1080">
                  <c:v>75.997</c:v>
                </c:pt>
                <c:pt idx="1081">
                  <c:v>76.03</c:v>
                </c:pt>
                <c:pt idx="1082">
                  <c:v>76.064000000000007</c:v>
                </c:pt>
                <c:pt idx="1083">
                  <c:v>76.096999999999994</c:v>
                </c:pt>
                <c:pt idx="1084">
                  <c:v>76.13</c:v>
                </c:pt>
                <c:pt idx="1085">
                  <c:v>76.164000000000001</c:v>
                </c:pt>
                <c:pt idx="1086">
                  <c:v>76.197000000000003</c:v>
                </c:pt>
                <c:pt idx="1087">
                  <c:v>76.23</c:v>
                </c:pt>
                <c:pt idx="1088">
                  <c:v>76.263999999999996</c:v>
                </c:pt>
                <c:pt idx="1089">
                  <c:v>76.296999999999997</c:v>
                </c:pt>
                <c:pt idx="1090">
                  <c:v>76.33</c:v>
                </c:pt>
                <c:pt idx="1091">
                  <c:v>76.364000000000004</c:v>
                </c:pt>
                <c:pt idx="1092">
                  <c:v>76.397000000000006</c:v>
                </c:pt>
                <c:pt idx="1093">
                  <c:v>76.430000000000007</c:v>
                </c:pt>
                <c:pt idx="1094">
                  <c:v>76.486999999999995</c:v>
                </c:pt>
                <c:pt idx="1095">
                  <c:v>76.497</c:v>
                </c:pt>
                <c:pt idx="1096">
                  <c:v>76.53</c:v>
                </c:pt>
                <c:pt idx="1097">
                  <c:v>76.564000000000007</c:v>
                </c:pt>
                <c:pt idx="1098">
                  <c:v>76.596999999999994</c:v>
                </c:pt>
                <c:pt idx="1099">
                  <c:v>76.63</c:v>
                </c:pt>
                <c:pt idx="1100">
                  <c:v>76.664000000000001</c:v>
                </c:pt>
                <c:pt idx="1101">
                  <c:v>76.697000000000003</c:v>
                </c:pt>
                <c:pt idx="1102">
                  <c:v>76.73</c:v>
                </c:pt>
                <c:pt idx="1103">
                  <c:v>76.763999999999996</c:v>
                </c:pt>
                <c:pt idx="1104">
                  <c:v>76.796999999999997</c:v>
                </c:pt>
                <c:pt idx="1105">
                  <c:v>76.83</c:v>
                </c:pt>
                <c:pt idx="1106">
                  <c:v>76.864000000000004</c:v>
                </c:pt>
                <c:pt idx="1107">
                  <c:v>76.897000000000006</c:v>
                </c:pt>
                <c:pt idx="1108">
                  <c:v>76.930000000000007</c:v>
                </c:pt>
                <c:pt idx="1109">
                  <c:v>76.963999999999999</c:v>
                </c:pt>
                <c:pt idx="1110">
                  <c:v>76.997</c:v>
                </c:pt>
                <c:pt idx="1111">
                  <c:v>77.03</c:v>
                </c:pt>
                <c:pt idx="1112">
                  <c:v>77.064000000000007</c:v>
                </c:pt>
                <c:pt idx="1113">
                  <c:v>77.096999999999994</c:v>
                </c:pt>
                <c:pt idx="1114">
                  <c:v>77.13</c:v>
                </c:pt>
                <c:pt idx="1115">
                  <c:v>77.164000000000001</c:v>
                </c:pt>
                <c:pt idx="1116">
                  <c:v>77.197000000000003</c:v>
                </c:pt>
                <c:pt idx="1117">
                  <c:v>77.23</c:v>
                </c:pt>
                <c:pt idx="1118">
                  <c:v>77.263999999999996</c:v>
                </c:pt>
                <c:pt idx="1119">
                  <c:v>77.296999999999997</c:v>
                </c:pt>
                <c:pt idx="1120">
                  <c:v>77.33</c:v>
                </c:pt>
                <c:pt idx="1121">
                  <c:v>77.364000000000004</c:v>
                </c:pt>
                <c:pt idx="1122">
                  <c:v>77.397000000000006</c:v>
                </c:pt>
                <c:pt idx="1123">
                  <c:v>77.430000000000007</c:v>
                </c:pt>
                <c:pt idx="1124">
                  <c:v>77.463999999999999</c:v>
                </c:pt>
                <c:pt idx="1125">
                  <c:v>77.497</c:v>
                </c:pt>
                <c:pt idx="1126">
                  <c:v>77.53</c:v>
                </c:pt>
                <c:pt idx="1127">
                  <c:v>77.564000000000007</c:v>
                </c:pt>
                <c:pt idx="1128">
                  <c:v>77.596999999999994</c:v>
                </c:pt>
                <c:pt idx="1129">
                  <c:v>77.63</c:v>
                </c:pt>
                <c:pt idx="1130">
                  <c:v>77.664000000000001</c:v>
                </c:pt>
                <c:pt idx="1131">
                  <c:v>77.697000000000003</c:v>
                </c:pt>
                <c:pt idx="1132">
                  <c:v>77.73</c:v>
                </c:pt>
                <c:pt idx="1133">
                  <c:v>77.763999999999996</c:v>
                </c:pt>
                <c:pt idx="1134">
                  <c:v>77.796999999999997</c:v>
                </c:pt>
                <c:pt idx="1135">
                  <c:v>77.83</c:v>
                </c:pt>
                <c:pt idx="1136">
                  <c:v>77.864000000000004</c:v>
                </c:pt>
                <c:pt idx="1137">
                  <c:v>77.897000000000006</c:v>
                </c:pt>
                <c:pt idx="1138">
                  <c:v>77.930000000000007</c:v>
                </c:pt>
                <c:pt idx="1139">
                  <c:v>77.963999999999999</c:v>
                </c:pt>
                <c:pt idx="1140">
                  <c:v>77.997</c:v>
                </c:pt>
                <c:pt idx="1141">
                  <c:v>78.03</c:v>
                </c:pt>
                <c:pt idx="1142">
                  <c:v>78.064000000000007</c:v>
                </c:pt>
                <c:pt idx="1143">
                  <c:v>78.096999999999994</c:v>
                </c:pt>
                <c:pt idx="1144">
                  <c:v>78.13</c:v>
                </c:pt>
                <c:pt idx="1145">
                  <c:v>78.164000000000001</c:v>
                </c:pt>
                <c:pt idx="1146">
                  <c:v>78.197000000000003</c:v>
                </c:pt>
                <c:pt idx="1147">
                  <c:v>78.23</c:v>
                </c:pt>
                <c:pt idx="1148">
                  <c:v>78.263999999999996</c:v>
                </c:pt>
                <c:pt idx="1149">
                  <c:v>78.296999999999997</c:v>
                </c:pt>
                <c:pt idx="1150">
                  <c:v>78.33</c:v>
                </c:pt>
                <c:pt idx="1151">
                  <c:v>78.364000000000004</c:v>
                </c:pt>
                <c:pt idx="1152">
                  <c:v>78.397000000000006</c:v>
                </c:pt>
                <c:pt idx="1153">
                  <c:v>78.430000000000007</c:v>
                </c:pt>
                <c:pt idx="1154">
                  <c:v>78.463999999999999</c:v>
                </c:pt>
                <c:pt idx="1155">
                  <c:v>78.497</c:v>
                </c:pt>
                <c:pt idx="1156">
                  <c:v>78.53</c:v>
                </c:pt>
                <c:pt idx="1157">
                  <c:v>78.564000000000007</c:v>
                </c:pt>
                <c:pt idx="1158">
                  <c:v>78.596999999999994</c:v>
                </c:pt>
                <c:pt idx="1159">
                  <c:v>78.63</c:v>
                </c:pt>
                <c:pt idx="1160">
                  <c:v>78.664000000000001</c:v>
                </c:pt>
                <c:pt idx="1161">
                  <c:v>78.697000000000003</c:v>
                </c:pt>
                <c:pt idx="1162">
                  <c:v>78.73</c:v>
                </c:pt>
                <c:pt idx="1163">
                  <c:v>78.763999999999996</c:v>
                </c:pt>
                <c:pt idx="1164">
                  <c:v>78.796999999999997</c:v>
                </c:pt>
                <c:pt idx="1165">
                  <c:v>78.83</c:v>
                </c:pt>
                <c:pt idx="1166">
                  <c:v>78.864000000000004</c:v>
                </c:pt>
                <c:pt idx="1167">
                  <c:v>78.897000000000006</c:v>
                </c:pt>
                <c:pt idx="1168">
                  <c:v>78.930000000000007</c:v>
                </c:pt>
                <c:pt idx="1169">
                  <c:v>78.963999999999999</c:v>
                </c:pt>
                <c:pt idx="1170">
                  <c:v>78.997</c:v>
                </c:pt>
                <c:pt idx="1171">
                  <c:v>79.03</c:v>
                </c:pt>
                <c:pt idx="1172">
                  <c:v>79.064000000000007</c:v>
                </c:pt>
                <c:pt idx="1173">
                  <c:v>79.096999999999994</c:v>
                </c:pt>
                <c:pt idx="1174">
                  <c:v>79.13</c:v>
                </c:pt>
                <c:pt idx="1175">
                  <c:v>79.162999999999997</c:v>
                </c:pt>
                <c:pt idx="1176">
                  <c:v>79.197000000000003</c:v>
                </c:pt>
                <c:pt idx="1177">
                  <c:v>79.23</c:v>
                </c:pt>
                <c:pt idx="1178">
                  <c:v>79.263999999999996</c:v>
                </c:pt>
                <c:pt idx="1179">
                  <c:v>79.296999999999997</c:v>
                </c:pt>
                <c:pt idx="1180">
                  <c:v>79.33</c:v>
                </c:pt>
                <c:pt idx="1181">
                  <c:v>79.363</c:v>
                </c:pt>
                <c:pt idx="1182">
                  <c:v>79.397000000000006</c:v>
                </c:pt>
                <c:pt idx="1183">
                  <c:v>79.430000000000007</c:v>
                </c:pt>
                <c:pt idx="1184">
                  <c:v>79.462999999999994</c:v>
                </c:pt>
                <c:pt idx="1185">
                  <c:v>79.497</c:v>
                </c:pt>
                <c:pt idx="1186">
                  <c:v>79.53</c:v>
                </c:pt>
                <c:pt idx="1187">
                  <c:v>79.564000000000007</c:v>
                </c:pt>
                <c:pt idx="1188">
                  <c:v>79.596999999999994</c:v>
                </c:pt>
                <c:pt idx="1189">
                  <c:v>79.63</c:v>
                </c:pt>
                <c:pt idx="1190">
                  <c:v>79.662999999999997</c:v>
                </c:pt>
                <c:pt idx="1191">
                  <c:v>79.697000000000003</c:v>
                </c:pt>
                <c:pt idx="1192">
                  <c:v>79.73</c:v>
                </c:pt>
                <c:pt idx="1193">
                  <c:v>79.763999999999996</c:v>
                </c:pt>
                <c:pt idx="1194">
                  <c:v>79.796999999999997</c:v>
                </c:pt>
                <c:pt idx="1195">
                  <c:v>79.83</c:v>
                </c:pt>
                <c:pt idx="1196">
                  <c:v>79.863</c:v>
                </c:pt>
                <c:pt idx="1197">
                  <c:v>79.897000000000006</c:v>
                </c:pt>
                <c:pt idx="1198">
                  <c:v>79.930000000000007</c:v>
                </c:pt>
                <c:pt idx="1199">
                  <c:v>79.962999999999994</c:v>
                </c:pt>
                <c:pt idx="1200">
                  <c:v>79.997</c:v>
                </c:pt>
                <c:pt idx="1201">
                  <c:v>80.03</c:v>
                </c:pt>
                <c:pt idx="1202">
                  <c:v>80.064000000000007</c:v>
                </c:pt>
                <c:pt idx="1203">
                  <c:v>80.096999999999994</c:v>
                </c:pt>
                <c:pt idx="1204">
                  <c:v>80.13</c:v>
                </c:pt>
                <c:pt idx="1205">
                  <c:v>80.162999999999997</c:v>
                </c:pt>
                <c:pt idx="1206">
                  <c:v>80.197000000000003</c:v>
                </c:pt>
                <c:pt idx="1207">
                  <c:v>80.23</c:v>
                </c:pt>
                <c:pt idx="1208">
                  <c:v>80.263999999999996</c:v>
                </c:pt>
                <c:pt idx="1209">
                  <c:v>80.296999999999997</c:v>
                </c:pt>
                <c:pt idx="1210">
                  <c:v>80.33</c:v>
                </c:pt>
                <c:pt idx="1211">
                  <c:v>80.363</c:v>
                </c:pt>
                <c:pt idx="1212">
                  <c:v>80.397000000000006</c:v>
                </c:pt>
                <c:pt idx="1213">
                  <c:v>80.430000000000007</c:v>
                </c:pt>
                <c:pt idx="1214">
                  <c:v>80.462999999999994</c:v>
                </c:pt>
                <c:pt idx="1215">
                  <c:v>80.497</c:v>
                </c:pt>
                <c:pt idx="1216">
                  <c:v>80.53</c:v>
                </c:pt>
                <c:pt idx="1217">
                  <c:v>80.564000000000007</c:v>
                </c:pt>
                <c:pt idx="1218">
                  <c:v>80.596999999999994</c:v>
                </c:pt>
                <c:pt idx="1219">
                  <c:v>80.63</c:v>
                </c:pt>
                <c:pt idx="1220">
                  <c:v>80.662999999999997</c:v>
                </c:pt>
                <c:pt idx="1221">
                  <c:v>80.697000000000003</c:v>
                </c:pt>
                <c:pt idx="1222">
                  <c:v>80.73</c:v>
                </c:pt>
                <c:pt idx="1223">
                  <c:v>80.763999999999996</c:v>
                </c:pt>
                <c:pt idx="1224">
                  <c:v>80.796999999999997</c:v>
                </c:pt>
                <c:pt idx="1225">
                  <c:v>80.83</c:v>
                </c:pt>
                <c:pt idx="1226">
                  <c:v>80.863</c:v>
                </c:pt>
                <c:pt idx="1227">
                  <c:v>80.897000000000006</c:v>
                </c:pt>
                <c:pt idx="1228">
                  <c:v>80.930000000000007</c:v>
                </c:pt>
                <c:pt idx="1229">
                  <c:v>80.962999999999994</c:v>
                </c:pt>
                <c:pt idx="1230">
                  <c:v>80.997</c:v>
                </c:pt>
                <c:pt idx="1231">
                  <c:v>81.03</c:v>
                </c:pt>
                <c:pt idx="1232">
                  <c:v>81.064000000000007</c:v>
                </c:pt>
                <c:pt idx="1233">
                  <c:v>81.096999999999994</c:v>
                </c:pt>
                <c:pt idx="1234">
                  <c:v>81.13</c:v>
                </c:pt>
                <c:pt idx="1235">
                  <c:v>81.162999999999997</c:v>
                </c:pt>
                <c:pt idx="1236">
                  <c:v>81.197000000000003</c:v>
                </c:pt>
                <c:pt idx="1237">
                  <c:v>81.23</c:v>
                </c:pt>
                <c:pt idx="1238">
                  <c:v>81.263999999999996</c:v>
                </c:pt>
                <c:pt idx="1239">
                  <c:v>81.296999999999997</c:v>
                </c:pt>
                <c:pt idx="1240">
                  <c:v>81.33</c:v>
                </c:pt>
                <c:pt idx="1241">
                  <c:v>81.363</c:v>
                </c:pt>
                <c:pt idx="1242">
                  <c:v>81.397000000000006</c:v>
                </c:pt>
                <c:pt idx="1243">
                  <c:v>81.430000000000007</c:v>
                </c:pt>
                <c:pt idx="1244">
                  <c:v>81.462999999999994</c:v>
                </c:pt>
                <c:pt idx="1245">
                  <c:v>81.497</c:v>
                </c:pt>
                <c:pt idx="1246">
                  <c:v>81.53</c:v>
                </c:pt>
                <c:pt idx="1247">
                  <c:v>81.564000000000007</c:v>
                </c:pt>
                <c:pt idx="1248">
                  <c:v>81.596999999999994</c:v>
                </c:pt>
                <c:pt idx="1249">
                  <c:v>81.63</c:v>
                </c:pt>
                <c:pt idx="1250">
                  <c:v>81.662999999999997</c:v>
                </c:pt>
                <c:pt idx="1251">
                  <c:v>81.697000000000003</c:v>
                </c:pt>
                <c:pt idx="1252">
                  <c:v>81.73</c:v>
                </c:pt>
                <c:pt idx="1253">
                  <c:v>81.763999999999996</c:v>
                </c:pt>
                <c:pt idx="1254">
                  <c:v>81.796999999999997</c:v>
                </c:pt>
                <c:pt idx="1255">
                  <c:v>81.83</c:v>
                </c:pt>
                <c:pt idx="1256">
                  <c:v>81.863</c:v>
                </c:pt>
                <c:pt idx="1257">
                  <c:v>81.897000000000006</c:v>
                </c:pt>
                <c:pt idx="1258">
                  <c:v>81.93</c:v>
                </c:pt>
                <c:pt idx="1259">
                  <c:v>81.962999999999994</c:v>
                </c:pt>
                <c:pt idx="1260">
                  <c:v>81.997</c:v>
                </c:pt>
                <c:pt idx="1261">
                  <c:v>82.03</c:v>
                </c:pt>
                <c:pt idx="1262">
                  <c:v>82.064000000000007</c:v>
                </c:pt>
                <c:pt idx="1263">
                  <c:v>82.096999999999994</c:v>
                </c:pt>
                <c:pt idx="1264">
                  <c:v>82.13</c:v>
                </c:pt>
                <c:pt idx="1265">
                  <c:v>82.162999999999997</c:v>
                </c:pt>
                <c:pt idx="1266">
                  <c:v>82.197000000000003</c:v>
                </c:pt>
                <c:pt idx="1267">
                  <c:v>82.23</c:v>
                </c:pt>
                <c:pt idx="1268">
                  <c:v>82.263999999999996</c:v>
                </c:pt>
                <c:pt idx="1269">
                  <c:v>82.296999999999997</c:v>
                </c:pt>
                <c:pt idx="1270">
                  <c:v>82.33</c:v>
                </c:pt>
                <c:pt idx="1271">
                  <c:v>82.363</c:v>
                </c:pt>
                <c:pt idx="1272">
                  <c:v>82.397000000000006</c:v>
                </c:pt>
                <c:pt idx="1273">
                  <c:v>82.43</c:v>
                </c:pt>
                <c:pt idx="1274">
                  <c:v>82.462999999999994</c:v>
                </c:pt>
                <c:pt idx="1275">
                  <c:v>82.497</c:v>
                </c:pt>
                <c:pt idx="1276">
                  <c:v>82.53</c:v>
                </c:pt>
                <c:pt idx="1277">
                  <c:v>82.564000000000007</c:v>
                </c:pt>
                <c:pt idx="1278">
                  <c:v>82.596999999999994</c:v>
                </c:pt>
                <c:pt idx="1279">
                  <c:v>82.63</c:v>
                </c:pt>
                <c:pt idx="1280">
                  <c:v>82.662999999999997</c:v>
                </c:pt>
                <c:pt idx="1281">
                  <c:v>82.697000000000003</c:v>
                </c:pt>
                <c:pt idx="1282">
                  <c:v>82.73</c:v>
                </c:pt>
                <c:pt idx="1283">
                  <c:v>82.763999999999996</c:v>
                </c:pt>
                <c:pt idx="1284">
                  <c:v>82.796999999999997</c:v>
                </c:pt>
                <c:pt idx="1285">
                  <c:v>82.83</c:v>
                </c:pt>
                <c:pt idx="1286">
                  <c:v>82.863</c:v>
                </c:pt>
                <c:pt idx="1287">
                  <c:v>82.897000000000006</c:v>
                </c:pt>
                <c:pt idx="1288">
                  <c:v>82.93</c:v>
                </c:pt>
                <c:pt idx="1289">
                  <c:v>82.962999999999994</c:v>
                </c:pt>
                <c:pt idx="1290">
                  <c:v>82.997</c:v>
                </c:pt>
                <c:pt idx="1291">
                  <c:v>83.03</c:v>
                </c:pt>
                <c:pt idx="1292">
                  <c:v>83.064000000000007</c:v>
                </c:pt>
                <c:pt idx="1293">
                  <c:v>83.096999999999994</c:v>
                </c:pt>
                <c:pt idx="1294">
                  <c:v>83.13</c:v>
                </c:pt>
                <c:pt idx="1295">
                  <c:v>83.162999999999997</c:v>
                </c:pt>
                <c:pt idx="1296">
                  <c:v>83.197000000000003</c:v>
                </c:pt>
                <c:pt idx="1297">
                  <c:v>83.23</c:v>
                </c:pt>
                <c:pt idx="1298">
                  <c:v>83.263999999999996</c:v>
                </c:pt>
                <c:pt idx="1299">
                  <c:v>83.296999999999997</c:v>
                </c:pt>
                <c:pt idx="1300">
                  <c:v>83.33</c:v>
                </c:pt>
                <c:pt idx="1301">
                  <c:v>83.363</c:v>
                </c:pt>
                <c:pt idx="1302">
                  <c:v>83.397000000000006</c:v>
                </c:pt>
                <c:pt idx="1303">
                  <c:v>83.43</c:v>
                </c:pt>
                <c:pt idx="1304">
                  <c:v>83.462999999999994</c:v>
                </c:pt>
                <c:pt idx="1305">
                  <c:v>83.497</c:v>
                </c:pt>
                <c:pt idx="1306">
                  <c:v>83.53</c:v>
                </c:pt>
                <c:pt idx="1307">
                  <c:v>83.564000000000007</c:v>
                </c:pt>
                <c:pt idx="1308">
                  <c:v>83.596999999999994</c:v>
                </c:pt>
                <c:pt idx="1309">
                  <c:v>83.63</c:v>
                </c:pt>
                <c:pt idx="1310">
                  <c:v>83.662999999999997</c:v>
                </c:pt>
                <c:pt idx="1311">
                  <c:v>83.697000000000003</c:v>
                </c:pt>
                <c:pt idx="1312">
                  <c:v>83.73</c:v>
                </c:pt>
                <c:pt idx="1313">
                  <c:v>83.763999999999996</c:v>
                </c:pt>
                <c:pt idx="1314">
                  <c:v>83.796999999999997</c:v>
                </c:pt>
                <c:pt idx="1315">
                  <c:v>83.83</c:v>
                </c:pt>
                <c:pt idx="1316">
                  <c:v>83.863</c:v>
                </c:pt>
                <c:pt idx="1317">
                  <c:v>83.897000000000006</c:v>
                </c:pt>
                <c:pt idx="1318">
                  <c:v>83.93</c:v>
                </c:pt>
                <c:pt idx="1319">
                  <c:v>83.962999999999994</c:v>
                </c:pt>
                <c:pt idx="1320">
                  <c:v>83.997</c:v>
                </c:pt>
                <c:pt idx="1321">
                  <c:v>84.03</c:v>
                </c:pt>
                <c:pt idx="1322">
                  <c:v>84.064000000000007</c:v>
                </c:pt>
                <c:pt idx="1323">
                  <c:v>84.096999999999994</c:v>
                </c:pt>
                <c:pt idx="1324">
                  <c:v>84.13</c:v>
                </c:pt>
                <c:pt idx="1325">
                  <c:v>84.162999999999997</c:v>
                </c:pt>
                <c:pt idx="1326">
                  <c:v>84.197000000000003</c:v>
                </c:pt>
                <c:pt idx="1327">
                  <c:v>84.23</c:v>
                </c:pt>
                <c:pt idx="1328">
                  <c:v>84.263999999999996</c:v>
                </c:pt>
                <c:pt idx="1329">
                  <c:v>84.296999999999997</c:v>
                </c:pt>
                <c:pt idx="1330">
                  <c:v>84.33</c:v>
                </c:pt>
                <c:pt idx="1331">
                  <c:v>84.363</c:v>
                </c:pt>
                <c:pt idx="1332">
                  <c:v>84.397000000000006</c:v>
                </c:pt>
                <c:pt idx="1333">
                  <c:v>84.43</c:v>
                </c:pt>
                <c:pt idx="1334">
                  <c:v>84.462999999999994</c:v>
                </c:pt>
                <c:pt idx="1335">
                  <c:v>84.497</c:v>
                </c:pt>
                <c:pt idx="1336">
                  <c:v>84.53</c:v>
                </c:pt>
                <c:pt idx="1337">
                  <c:v>84.564000000000007</c:v>
                </c:pt>
                <c:pt idx="1338">
                  <c:v>84.596999999999994</c:v>
                </c:pt>
                <c:pt idx="1339">
                  <c:v>84.63</c:v>
                </c:pt>
                <c:pt idx="1340">
                  <c:v>84.662999999999997</c:v>
                </c:pt>
                <c:pt idx="1341">
                  <c:v>84.697000000000003</c:v>
                </c:pt>
                <c:pt idx="1342">
                  <c:v>84.73</c:v>
                </c:pt>
                <c:pt idx="1343">
                  <c:v>84.763999999999996</c:v>
                </c:pt>
                <c:pt idx="1344">
                  <c:v>84.796999999999997</c:v>
                </c:pt>
                <c:pt idx="1345">
                  <c:v>84.83</c:v>
                </c:pt>
                <c:pt idx="1346">
                  <c:v>84.863</c:v>
                </c:pt>
                <c:pt idx="1347">
                  <c:v>84.897000000000006</c:v>
                </c:pt>
                <c:pt idx="1348">
                  <c:v>84.93</c:v>
                </c:pt>
                <c:pt idx="1349">
                  <c:v>84.962999999999994</c:v>
                </c:pt>
                <c:pt idx="1350">
                  <c:v>84.997</c:v>
                </c:pt>
                <c:pt idx="1351">
                  <c:v>85.03</c:v>
                </c:pt>
                <c:pt idx="1352">
                  <c:v>85.064000000000007</c:v>
                </c:pt>
                <c:pt idx="1353">
                  <c:v>85.096999999999994</c:v>
                </c:pt>
                <c:pt idx="1354">
                  <c:v>85.13</c:v>
                </c:pt>
                <c:pt idx="1355">
                  <c:v>85.162999999999997</c:v>
                </c:pt>
                <c:pt idx="1356">
                  <c:v>85.197000000000003</c:v>
                </c:pt>
                <c:pt idx="1357">
                  <c:v>85.23</c:v>
                </c:pt>
                <c:pt idx="1358">
                  <c:v>85.263999999999996</c:v>
                </c:pt>
                <c:pt idx="1359">
                  <c:v>85.296999999999997</c:v>
                </c:pt>
                <c:pt idx="1360">
                  <c:v>85.33</c:v>
                </c:pt>
                <c:pt idx="1361">
                  <c:v>85.363</c:v>
                </c:pt>
                <c:pt idx="1362">
                  <c:v>85.397000000000006</c:v>
                </c:pt>
                <c:pt idx="1363">
                  <c:v>85.43</c:v>
                </c:pt>
                <c:pt idx="1364">
                  <c:v>85.462999999999994</c:v>
                </c:pt>
                <c:pt idx="1365">
                  <c:v>85.497</c:v>
                </c:pt>
                <c:pt idx="1366">
                  <c:v>85.53</c:v>
                </c:pt>
                <c:pt idx="1367">
                  <c:v>85.564000000000007</c:v>
                </c:pt>
                <c:pt idx="1368">
                  <c:v>85.596999999999994</c:v>
                </c:pt>
                <c:pt idx="1369">
                  <c:v>85.63</c:v>
                </c:pt>
                <c:pt idx="1370">
                  <c:v>85.662999999999997</c:v>
                </c:pt>
                <c:pt idx="1371">
                  <c:v>85.697000000000003</c:v>
                </c:pt>
                <c:pt idx="1372">
                  <c:v>85.73</c:v>
                </c:pt>
                <c:pt idx="1373">
                  <c:v>85.763999999999996</c:v>
                </c:pt>
                <c:pt idx="1374">
                  <c:v>85.796999999999997</c:v>
                </c:pt>
                <c:pt idx="1375">
                  <c:v>85.83</c:v>
                </c:pt>
                <c:pt idx="1376">
                  <c:v>85.863</c:v>
                </c:pt>
                <c:pt idx="1377">
                  <c:v>85.897000000000006</c:v>
                </c:pt>
                <c:pt idx="1378">
                  <c:v>85.93</c:v>
                </c:pt>
                <c:pt idx="1379">
                  <c:v>85.962999999999994</c:v>
                </c:pt>
                <c:pt idx="1380">
                  <c:v>85.997</c:v>
                </c:pt>
                <c:pt idx="1381">
                  <c:v>86.03</c:v>
                </c:pt>
                <c:pt idx="1382">
                  <c:v>86.063000000000002</c:v>
                </c:pt>
                <c:pt idx="1383">
                  <c:v>86.096999999999994</c:v>
                </c:pt>
                <c:pt idx="1384">
                  <c:v>86.13</c:v>
                </c:pt>
                <c:pt idx="1385">
                  <c:v>86.162999999999997</c:v>
                </c:pt>
                <c:pt idx="1386">
                  <c:v>86.197000000000003</c:v>
                </c:pt>
                <c:pt idx="1387">
                  <c:v>86.23</c:v>
                </c:pt>
                <c:pt idx="1388">
                  <c:v>86.263000000000005</c:v>
                </c:pt>
                <c:pt idx="1389">
                  <c:v>86.296999999999997</c:v>
                </c:pt>
                <c:pt idx="1390">
                  <c:v>86.33</c:v>
                </c:pt>
                <c:pt idx="1391">
                  <c:v>86.363</c:v>
                </c:pt>
                <c:pt idx="1392">
                  <c:v>86.397000000000006</c:v>
                </c:pt>
                <c:pt idx="1393">
                  <c:v>86.43</c:v>
                </c:pt>
                <c:pt idx="1394">
                  <c:v>86.462999999999994</c:v>
                </c:pt>
                <c:pt idx="1395">
                  <c:v>86.497</c:v>
                </c:pt>
                <c:pt idx="1396">
                  <c:v>86.53</c:v>
                </c:pt>
                <c:pt idx="1397">
                  <c:v>86.563000000000002</c:v>
                </c:pt>
                <c:pt idx="1398">
                  <c:v>86.596999999999994</c:v>
                </c:pt>
                <c:pt idx="1399">
                  <c:v>86.63</c:v>
                </c:pt>
                <c:pt idx="1400">
                  <c:v>86.662999999999997</c:v>
                </c:pt>
                <c:pt idx="1401">
                  <c:v>86.697000000000003</c:v>
                </c:pt>
                <c:pt idx="1402">
                  <c:v>86.73</c:v>
                </c:pt>
                <c:pt idx="1403">
                  <c:v>86.763000000000005</c:v>
                </c:pt>
                <c:pt idx="1404">
                  <c:v>86.796999999999997</c:v>
                </c:pt>
                <c:pt idx="1405">
                  <c:v>86.83</c:v>
                </c:pt>
                <c:pt idx="1406">
                  <c:v>86.863</c:v>
                </c:pt>
                <c:pt idx="1407">
                  <c:v>86.897000000000006</c:v>
                </c:pt>
                <c:pt idx="1408">
                  <c:v>86.93</c:v>
                </c:pt>
                <c:pt idx="1409">
                  <c:v>86.962999999999994</c:v>
                </c:pt>
                <c:pt idx="1410">
                  <c:v>86.997</c:v>
                </c:pt>
                <c:pt idx="1411">
                  <c:v>87.03</c:v>
                </c:pt>
                <c:pt idx="1412">
                  <c:v>87.063000000000002</c:v>
                </c:pt>
                <c:pt idx="1413">
                  <c:v>87.096999999999994</c:v>
                </c:pt>
                <c:pt idx="1414">
                  <c:v>87.13</c:v>
                </c:pt>
                <c:pt idx="1415">
                  <c:v>87.162999999999997</c:v>
                </c:pt>
                <c:pt idx="1416">
                  <c:v>87.197000000000003</c:v>
                </c:pt>
                <c:pt idx="1417">
                  <c:v>87.23</c:v>
                </c:pt>
                <c:pt idx="1418">
                  <c:v>87.263000000000005</c:v>
                </c:pt>
                <c:pt idx="1419">
                  <c:v>87.296999999999997</c:v>
                </c:pt>
                <c:pt idx="1420">
                  <c:v>87.33</c:v>
                </c:pt>
                <c:pt idx="1421">
                  <c:v>87.363</c:v>
                </c:pt>
                <c:pt idx="1422">
                  <c:v>87.397000000000006</c:v>
                </c:pt>
                <c:pt idx="1423">
                  <c:v>87.43</c:v>
                </c:pt>
                <c:pt idx="1424">
                  <c:v>87.462999999999994</c:v>
                </c:pt>
                <c:pt idx="1425">
                  <c:v>87.497</c:v>
                </c:pt>
                <c:pt idx="1426">
                  <c:v>87.53</c:v>
                </c:pt>
                <c:pt idx="1427">
                  <c:v>87.563000000000002</c:v>
                </c:pt>
                <c:pt idx="1428">
                  <c:v>87.596999999999994</c:v>
                </c:pt>
                <c:pt idx="1429">
                  <c:v>87.63</c:v>
                </c:pt>
                <c:pt idx="1430">
                  <c:v>87.662999999999997</c:v>
                </c:pt>
                <c:pt idx="1431">
                  <c:v>87.697000000000003</c:v>
                </c:pt>
                <c:pt idx="1432">
                  <c:v>87.73</c:v>
                </c:pt>
                <c:pt idx="1433">
                  <c:v>87.763000000000005</c:v>
                </c:pt>
                <c:pt idx="1434">
                  <c:v>87.796999999999997</c:v>
                </c:pt>
                <c:pt idx="1435">
                  <c:v>87.83</c:v>
                </c:pt>
                <c:pt idx="1436">
                  <c:v>87.863</c:v>
                </c:pt>
                <c:pt idx="1437">
                  <c:v>87.897000000000006</c:v>
                </c:pt>
                <c:pt idx="1438">
                  <c:v>87.93</c:v>
                </c:pt>
                <c:pt idx="1439">
                  <c:v>87.962999999999994</c:v>
                </c:pt>
                <c:pt idx="1440">
                  <c:v>87.997</c:v>
                </c:pt>
                <c:pt idx="1441">
                  <c:v>88.03</c:v>
                </c:pt>
                <c:pt idx="1442">
                  <c:v>88.063000000000002</c:v>
                </c:pt>
                <c:pt idx="1443">
                  <c:v>88.096999999999994</c:v>
                </c:pt>
                <c:pt idx="1444">
                  <c:v>88.13</c:v>
                </c:pt>
                <c:pt idx="1445">
                  <c:v>88.162999999999997</c:v>
                </c:pt>
                <c:pt idx="1446">
                  <c:v>88.197000000000003</c:v>
                </c:pt>
                <c:pt idx="1447">
                  <c:v>88.23</c:v>
                </c:pt>
                <c:pt idx="1448">
                  <c:v>88.263000000000005</c:v>
                </c:pt>
                <c:pt idx="1449">
                  <c:v>88.296999999999997</c:v>
                </c:pt>
                <c:pt idx="1450">
                  <c:v>88.33</c:v>
                </c:pt>
                <c:pt idx="1451">
                  <c:v>88.363</c:v>
                </c:pt>
                <c:pt idx="1452">
                  <c:v>88.397000000000006</c:v>
                </c:pt>
                <c:pt idx="1453">
                  <c:v>88.43</c:v>
                </c:pt>
                <c:pt idx="1454">
                  <c:v>88.462999999999994</c:v>
                </c:pt>
                <c:pt idx="1455">
                  <c:v>88.497</c:v>
                </c:pt>
                <c:pt idx="1456">
                  <c:v>88.53</c:v>
                </c:pt>
                <c:pt idx="1457">
                  <c:v>88.563000000000002</c:v>
                </c:pt>
                <c:pt idx="1458">
                  <c:v>88.596999999999994</c:v>
                </c:pt>
                <c:pt idx="1459">
                  <c:v>88.63</c:v>
                </c:pt>
                <c:pt idx="1460">
                  <c:v>88.662999999999997</c:v>
                </c:pt>
                <c:pt idx="1461">
                  <c:v>88.697000000000003</c:v>
                </c:pt>
                <c:pt idx="1462">
                  <c:v>88.73</c:v>
                </c:pt>
                <c:pt idx="1463">
                  <c:v>88.763000000000005</c:v>
                </c:pt>
                <c:pt idx="1464">
                  <c:v>88.796999999999997</c:v>
                </c:pt>
                <c:pt idx="1465">
                  <c:v>88.83</c:v>
                </c:pt>
                <c:pt idx="1466">
                  <c:v>88.863</c:v>
                </c:pt>
                <c:pt idx="1467">
                  <c:v>88.897000000000006</c:v>
                </c:pt>
                <c:pt idx="1468">
                  <c:v>88.93</c:v>
                </c:pt>
                <c:pt idx="1469">
                  <c:v>88.962999999999994</c:v>
                </c:pt>
                <c:pt idx="1470">
                  <c:v>88.997</c:v>
                </c:pt>
                <c:pt idx="1471">
                  <c:v>89.03</c:v>
                </c:pt>
                <c:pt idx="1472">
                  <c:v>89.063000000000002</c:v>
                </c:pt>
                <c:pt idx="1473">
                  <c:v>89.096999999999994</c:v>
                </c:pt>
                <c:pt idx="1474">
                  <c:v>89.13</c:v>
                </c:pt>
                <c:pt idx="1475">
                  <c:v>89.162999999999997</c:v>
                </c:pt>
                <c:pt idx="1476">
                  <c:v>89.197000000000003</c:v>
                </c:pt>
                <c:pt idx="1477">
                  <c:v>89.23</c:v>
                </c:pt>
                <c:pt idx="1478">
                  <c:v>89.263000000000005</c:v>
                </c:pt>
                <c:pt idx="1479">
                  <c:v>89.296999999999997</c:v>
                </c:pt>
                <c:pt idx="1480">
                  <c:v>89.33</c:v>
                </c:pt>
                <c:pt idx="1481">
                  <c:v>89.363</c:v>
                </c:pt>
                <c:pt idx="1482">
                  <c:v>89.397000000000006</c:v>
                </c:pt>
                <c:pt idx="1483">
                  <c:v>89.43</c:v>
                </c:pt>
                <c:pt idx="1484">
                  <c:v>89.462999999999994</c:v>
                </c:pt>
                <c:pt idx="1485">
                  <c:v>89.497</c:v>
                </c:pt>
                <c:pt idx="1486">
                  <c:v>89.53</c:v>
                </c:pt>
                <c:pt idx="1487">
                  <c:v>89.563000000000002</c:v>
                </c:pt>
                <c:pt idx="1488">
                  <c:v>89.596999999999994</c:v>
                </c:pt>
                <c:pt idx="1489">
                  <c:v>89.63</c:v>
                </c:pt>
                <c:pt idx="1490">
                  <c:v>89.662999999999997</c:v>
                </c:pt>
                <c:pt idx="1491">
                  <c:v>89.697000000000003</c:v>
                </c:pt>
                <c:pt idx="1492">
                  <c:v>89.73</c:v>
                </c:pt>
                <c:pt idx="1493">
                  <c:v>89.763000000000005</c:v>
                </c:pt>
                <c:pt idx="1494">
                  <c:v>89.796999999999997</c:v>
                </c:pt>
                <c:pt idx="1495">
                  <c:v>89.83</c:v>
                </c:pt>
                <c:pt idx="1496">
                  <c:v>89.863</c:v>
                </c:pt>
                <c:pt idx="1497">
                  <c:v>89.897000000000006</c:v>
                </c:pt>
                <c:pt idx="1498">
                  <c:v>89.93</c:v>
                </c:pt>
                <c:pt idx="1499">
                  <c:v>89.962999999999994</c:v>
                </c:pt>
                <c:pt idx="1500">
                  <c:v>89.997</c:v>
                </c:pt>
                <c:pt idx="1501">
                  <c:v>90.03</c:v>
                </c:pt>
                <c:pt idx="1502">
                  <c:v>90.063000000000002</c:v>
                </c:pt>
                <c:pt idx="1503">
                  <c:v>90.096999999999994</c:v>
                </c:pt>
                <c:pt idx="1504">
                  <c:v>90.13</c:v>
                </c:pt>
                <c:pt idx="1505">
                  <c:v>90.162999999999997</c:v>
                </c:pt>
                <c:pt idx="1506">
                  <c:v>90.197000000000003</c:v>
                </c:pt>
                <c:pt idx="1507">
                  <c:v>90.23</c:v>
                </c:pt>
                <c:pt idx="1508">
                  <c:v>90.263000000000005</c:v>
                </c:pt>
                <c:pt idx="1509">
                  <c:v>90.296999999999997</c:v>
                </c:pt>
                <c:pt idx="1510">
                  <c:v>90.33</c:v>
                </c:pt>
                <c:pt idx="1511">
                  <c:v>90.363</c:v>
                </c:pt>
                <c:pt idx="1512">
                  <c:v>90.397000000000006</c:v>
                </c:pt>
                <c:pt idx="1513">
                  <c:v>90.43</c:v>
                </c:pt>
                <c:pt idx="1514">
                  <c:v>90.462999999999994</c:v>
                </c:pt>
                <c:pt idx="1515">
                  <c:v>90.497</c:v>
                </c:pt>
                <c:pt idx="1516">
                  <c:v>90.53</c:v>
                </c:pt>
                <c:pt idx="1517">
                  <c:v>90.563000000000002</c:v>
                </c:pt>
                <c:pt idx="1518">
                  <c:v>90.596999999999994</c:v>
                </c:pt>
                <c:pt idx="1519">
                  <c:v>90.63</c:v>
                </c:pt>
                <c:pt idx="1520">
                  <c:v>90.662999999999997</c:v>
                </c:pt>
                <c:pt idx="1521">
                  <c:v>90.697000000000003</c:v>
                </c:pt>
                <c:pt idx="1522">
                  <c:v>90.73</c:v>
                </c:pt>
                <c:pt idx="1523">
                  <c:v>90.763000000000005</c:v>
                </c:pt>
                <c:pt idx="1524">
                  <c:v>90.796999999999997</c:v>
                </c:pt>
                <c:pt idx="1525">
                  <c:v>90.83</c:v>
                </c:pt>
                <c:pt idx="1526">
                  <c:v>90.863</c:v>
                </c:pt>
                <c:pt idx="1527">
                  <c:v>90.897000000000006</c:v>
                </c:pt>
                <c:pt idx="1528">
                  <c:v>90.93</c:v>
                </c:pt>
                <c:pt idx="1529">
                  <c:v>90.962999999999994</c:v>
                </c:pt>
                <c:pt idx="1530">
                  <c:v>90.997</c:v>
                </c:pt>
                <c:pt idx="1531">
                  <c:v>91.03</c:v>
                </c:pt>
                <c:pt idx="1532">
                  <c:v>91.063000000000002</c:v>
                </c:pt>
                <c:pt idx="1533">
                  <c:v>91.096999999999994</c:v>
                </c:pt>
                <c:pt idx="1534">
                  <c:v>91.13</c:v>
                </c:pt>
                <c:pt idx="1535">
                  <c:v>91.162999999999997</c:v>
                </c:pt>
                <c:pt idx="1536">
                  <c:v>91.197000000000003</c:v>
                </c:pt>
                <c:pt idx="1537">
                  <c:v>91.23</c:v>
                </c:pt>
                <c:pt idx="1538">
                  <c:v>91.263000000000005</c:v>
                </c:pt>
                <c:pt idx="1539">
                  <c:v>91.296999999999997</c:v>
                </c:pt>
                <c:pt idx="1540">
                  <c:v>91.33</c:v>
                </c:pt>
                <c:pt idx="1541">
                  <c:v>91.363</c:v>
                </c:pt>
              </c:numCache>
            </c:numRef>
          </c:xVal>
          <c:yVal>
            <c:numRef>
              <c:f>'Derivatve &amp; rolling ave 100 KHz'!$I$6:$I$4000</c:f>
              <c:numCache>
                <c:formatCode>General</c:formatCode>
                <c:ptCount val="3995"/>
                <c:pt idx="0">
                  <c:v>-0.12257316136259176</c:v>
                </c:pt>
                <c:pt idx="1">
                  <c:v>-0.12411566638920307</c:v>
                </c:pt>
                <c:pt idx="2">
                  <c:v>-0.12536913603310351</c:v>
                </c:pt>
                <c:pt idx="3">
                  <c:v>-0.1264958152721396</c:v>
                </c:pt>
                <c:pt idx="4">
                  <c:v>-0.12588429880703028</c:v>
                </c:pt>
                <c:pt idx="5">
                  <c:v>-0.12594609279570795</c:v>
                </c:pt>
                <c:pt idx="6">
                  <c:v>-0.12406885990946931</c:v>
                </c:pt>
                <c:pt idx="7">
                  <c:v>-0.12027476909042351</c:v>
                </c:pt>
                <c:pt idx="8">
                  <c:v>-0.11499151075784661</c:v>
                </c:pt>
                <c:pt idx="9">
                  <c:v>-0.10917861112433666</c:v>
                </c:pt>
                <c:pt idx="10">
                  <c:v>-0.10319927729028402</c:v>
                </c:pt>
                <c:pt idx="11">
                  <c:v>-9.7369163118367921E-2</c:v>
                </c:pt>
                <c:pt idx="12">
                  <c:v>-9.1120704307117023E-2</c:v>
                </c:pt>
                <c:pt idx="13">
                  <c:v>-8.6137007831020754E-2</c:v>
                </c:pt>
                <c:pt idx="14">
                  <c:v>-8.1753712149731261E-2</c:v>
                </c:pt>
                <c:pt idx="15">
                  <c:v>-7.6006251484499174E-2</c:v>
                </c:pt>
                <c:pt idx="16">
                  <c:v>-7.0459661409248142E-2</c:v>
                </c:pt>
                <c:pt idx="17">
                  <c:v>-6.5748614505036704E-2</c:v>
                </c:pt>
                <c:pt idx="18">
                  <c:v>-5.9649832826817864E-2</c:v>
                </c:pt>
                <c:pt idx="19">
                  <c:v>-5.4196881558344082E-2</c:v>
                </c:pt>
                <c:pt idx="20">
                  <c:v>-5.0462975092610815E-2</c:v>
                </c:pt>
                <c:pt idx="21">
                  <c:v>-4.6448506074783472E-2</c:v>
                </c:pt>
                <c:pt idx="22">
                  <c:v>-4.2659873237128977E-2</c:v>
                </c:pt>
                <c:pt idx="23">
                  <c:v>-4.0013224702532067E-2</c:v>
                </c:pt>
                <c:pt idx="24">
                  <c:v>-3.896839578962738E-2</c:v>
                </c:pt>
                <c:pt idx="25">
                  <c:v>-3.8930026331569362E-2</c:v>
                </c:pt>
                <c:pt idx="26">
                  <c:v>-3.805304453300206E-2</c:v>
                </c:pt>
                <c:pt idx="27">
                  <c:v>-3.8025571184801092E-2</c:v>
                </c:pt>
                <c:pt idx="28">
                  <c:v>-3.8969207310610279E-2</c:v>
                </c:pt>
                <c:pt idx="29">
                  <c:v>-3.9775728226115033E-2</c:v>
                </c:pt>
                <c:pt idx="30">
                  <c:v>-4.0225323499216495E-2</c:v>
                </c:pt>
                <c:pt idx="31">
                  <c:v>-4.2413033128808272E-2</c:v>
                </c:pt>
                <c:pt idx="32">
                  <c:v>-4.4342520878839366E-2</c:v>
                </c:pt>
                <c:pt idx="33">
                  <c:v>-4.7626761205092565E-2</c:v>
                </c:pt>
                <c:pt idx="34">
                  <c:v>-4.9966320613929721E-2</c:v>
                </c:pt>
                <c:pt idx="35">
                  <c:v>-5.2374916255601978E-2</c:v>
                </c:pt>
                <c:pt idx="36">
                  <c:v>-5.3459212411126437E-2</c:v>
                </c:pt>
                <c:pt idx="37">
                  <c:v>-5.2458472700585901E-2</c:v>
                </c:pt>
                <c:pt idx="38">
                  <c:v>-4.9141436733224492E-2</c:v>
                </c:pt>
                <c:pt idx="39">
                  <c:v>-4.6433120202124645E-2</c:v>
                </c:pt>
                <c:pt idx="40">
                  <c:v>-4.2984339420468774E-2</c:v>
                </c:pt>
                <c:pt idx="41">
                  <c:v>-3.7031274711645211E-2</c:v>
                </c:pt>
                <c:pt idx="42">
                  <c:v>-3.262718388722205E-2</c:v>
                </c:pt>
                <c:pt idx="43">
                  <c:v>-2.8441134570130609E-2</c:v>
                </c:pt>
                <c:pt idx="44">
                  <c:v>-2.513673400594809E-2</c:v>
                </c:pt>
                <c:pt idx="45">
                  <c:v>-2.0338711944549656E-2</c:v>
                </c:pt>
                <c:pt idx="46">
                  <c:v>-1.3807790474466534E-2</c:v>
                </c:pt>
                <c:pt idx="47">
                  <c:v>-6.4667188587835068E-3</c:v>
                </c:pt>
                <c:pt idx="48">
                  <c:v>4.1040244397343379E-4</c:v>
                </c:pt>
                <c:pt idx="49">
                  <c:v>4.406519611581854E-3</c:v>
                </c:pt>
                <c:pt idx="50">
                  <c:v>7.2034620519837531E-3</c:v>
                </c:pt>
                <c:pt idx="51">
                  <c:v>1.122368554693203E-2</c:v>
                </c:pt>
                <c:pt idx="52">
                  <c:v>1.8962717611394772E-2</c:v>
                </c:pt>
                <c:pt idx="53">
                  <c:v>2.310098205486601E-2</c:v>
                </c:pt>
                <c:pt idx="54">
                  <c:v>2.6299230206372204E-2</c:v>
                </c:pt>
                <c:pt idx="55">
                  <c:v>2.9063303922277527E-2</c:v>
                </c:pt>
                <c:pt idx="56">
                  <c:v>3.2247792716700266E-2</c:v>
                </c:pt>
                <c:pt idx="57">
                  <c:v>3.5066780432158391E-2</c:v>
                </c:pt>
                <c:pt idx="58">
                  <c:v>3.6526699649778588E-2</c:v>
                </c:pt>
                <c:pt idx="59">
                  <c:v>3.7496381144282914E-2</c:v>
                </c:pt>
                <c:pt idx="60">
                  <c:v>3.8366895412042488E-2</c:v>
                </c:pt>
                <c:pt idx="61">
                  <c:v>3.7538596698626338E-2</c:v>
                </c:pt>
                <c:pt idx="62">
                  <c:v>3.4319855479156468E-2</c:v>
                </c:pt>
                <c:pt idx="63">
                  <c:v>3.0722999266476127E-2</c:v>
                </c:pt>
                <c:pt idx="64">
                  <c:v>2.6830973930170799E-2</c:v>
                </c:pt>
                <c:pt idx="65">
                  <c:v>2.3314336822432228E-2</c:v>
                </c:pt>
                <c:pt idx="66">
                  <c:v>1.9394500936447356E-2</c:v>
                </c:pt>
                <c:pt idx="67">
                  <c:v>1.4884112631881188E-2</c:v>
                </c:pt>
                <c:pt idx="68">
                  <c:v>1.1247790710521626E-2</c:v>
                </c:pt>
                <c:pt idx="69">
                  <c:v>7.0723534935791003E-3</c:v>
                </c:pt>
                <c:pt idx="70">
                  <c:v>3.9152597338080412E-3</c:v>
                </c:pt>
                <c:pt idx="71">
                  <c:v>2.6107312502949313E-3</c:v>
                </c:pt>
                <c:pt idx="72">
                  <c:v>8.5133554246102515E-4</c:v>
                </c:pt>
                <c:pt idx="73">
                  <c:v>-2.0840872942556221E-3</c:v>
                </c:pt>
                <c:pt idx="74">
                  <c:v>-2.6071283088557897E-3</c:v>
                </c:pt>
                <c:pt idx="75">
                  <c:v>-9.5871366789510915E-4</c:v>
                </c:pt>
                <c:pt idx="76">
                  <c:v>4.7648760907673419E-3</c:v>
                </c:pt>
                <c:pt idx="77">
                  <c:v>1.1812094866139107E-2</c:v>
                </c:pt>
                <c:pt idx="78">
                  <c:v>1.8902095735431754E-2</c:v>
                </c:pt>
                <c:pt idx="79">
                  <c:v>2.4894480549046347E-2</c:v>
                </c:pt>
                <c:pt idx="80">
                  <c:v>3.2147913127765985E-2</c:v>
                </c:pt>
                <c:pt idx="81">
                  <c:v>4.1441628577202051E-2</c:v>
                </c:pt>
                <c:pt idx="82">
                  <c:v>4.9410361023179555E-2</c:v>
                </c:pt>
                <c:pt idx="83">
                  <c:v>5.5622492409419237E-2</c:v>
                </c:pt>
                <c:pt idx="84">
                  <c:v>5.71824158399852E-2</c:v>
                </c:pt>
                <c:pt idx="85">
                  <c:v>5.8159135093677261E-2</c:v>
                </c:pt>
                <c:pt idx="86">
                  <c:v>5.7934923596718702E-2</c:v>
                </c:pt>
                <c:pt idx="87">
                  <c:v>5.7130779642137565E-2</c:v>
                </c:pt>
                <c:pt idx="88">
                  <c:v>5.4652473609673298E-2</c:v>
                </c:pt>
                <c:pt idx="89">
                  <c:v>5.2456095576128459E-2</c:v>
                </c:pt>
                <c:pt idx="90">
                  <c:v>5.0533853427690581E-2</c:v>
                </c:pt>
                <c:pt idx="91">
                  <c:v>4.7277374478796479E-2</c:v>
                </c:pt>
                <c:pt idx="92">
                  <c:v>4.3200914205505238E-2</c:v>
                </c:pt>
                <c:pt idx="93">
                  <c:v>4.0395673010717392E-2</c:v>
                </c:pt>
                <c:pt idx="94">
                  <c:v>3.9446450069384978E-2</c:v>
                </c:pt>
                <c:pt idx="95">
                  <c:v>3.8159527508561657E-2</c:v>
                </c:pt>
                <c:pt idx="96">
                  <c:v>3.7413188550322912E-2</c:v>
                </c:pt>
                <c:pt idx="97">
                  <c:v>3.7216233970714545E-2</c:v>
                </c:pt>
                <c:pt idx="98">
                  <c:v>3.8514718825655055E-2</c:v>
                </c:pt>
                <c:pt idx="99">
                  <c:v>4.1017697389925105E-2</c:v>
                </c:pt>
                <c:pt idx="100">
                  <c:v>4.2572326827466964E-2</c:v>
                </c:pt>
                <c:pt idx="101">
                  <c:v>4.4965819363000661E-2</c:v>
                </c:pt>
                <c:pt idx="102">
                  <c:v>4.836873983650699E-2</c:v>
                </c:pt>
                <c:pt idx="103">
                  <c:v>5.1337743088761614E-2</c:v>
                </c:pt>
                <c:pt idx="104">
                  <c:v>5.6228960451774931E-2</c:v>
                </c:pt>
                <c:pt idx="105">
                  <c:v>6.1286813777620061E-2</c:v>
                </c:pt>
                <c:pt idx="106">
                  <c:v>6.7575221826470702E-2</c:v>
                </c:pt>
                <c:pt idx="107">
                  <c:v>7.3778369697517485E-2</c:v>
                </c:pt>
                <c:pt idx="108">
                  <c:v>7.8402774020331106E-2</c:v>
                </c:pt>
                <c:pt idx="109">
                  <c:v>8.1353499377428182E-2</c:v>
                </c:pt>
                <c:pt idx="110">
                  <c:v>8.4461956521740003E-2</c:v>
                </c:pt>
                <c:pt idx="111">
                  <c:v>8.9256815812661192E-2</c:v>
                </c:pt>
                <c:pt idx="112">
                  <c:v>9.3823006974343801E-2</c:v>
                </c:pt>
                <c:pt idx="113">
                  <c:v>9.7796346158945224E-2</c:v>
                </c:pt>
                <c:pt idx="114">
                  <c:v>0.10195950058534856</c:v>
                </c:pt>
                <c:pt idx="115">
                  <c:v>0.1059270090550835</c:v>
                </c:pt>
                <c:pt idx="116">
                  <c:v>0.10966154668026325</c:v>
                </c:pt>
                <c:pt idx="117">
                  <c:v>0.11320844957248818</c:v>
                </c:pt>
                <c:pt idx="118">
                  <c:v>0.11691635031832052</c:v>
                </c:pt>
                <c:pt idx="119">
                  <c:v>0.11810382154860287</c:v>
                </c:pt>
                <c:pt idx="120">
                  <c:v>0.11932465821141518</c:v>
                </c:pt>
                <c:pt idx="121">
                  <c:v>0.11926523725609398</c:v>
                </c:pt>
                <c:pt idx="122">
                  <c:v>0.11832347376219791</c:v>
                </c:pt>
                <c:pt idx="123">
                  <c:v>0.11919370705666292</c:v>
                </c:pt>
                <c:pt idx="124">
                  <c:v>0.12000737653209481</c:v>
                </c:pt>
                <c:pt idx="125">
                  <c:v>0.12071543967820728</c:v>
                </c:pt>
                <c:pt idx="126">
                  <c:v>0.12070790405513011</c:v>
                </c:pt>
                <c:pt idx="127">
                  <c:v>0.12183088279701573</c:v>
                </c:pt>
                <c:pt idx="128">
                  <c:v>0.12228066368518863</c:v>
                </c:pt>
                <c:pt idx="129">
                  <c:v>0.12518976754238423</c:v>
                </c:pt>
                <c:pt idx="130">
                  <c:v>0.12706619405732059</c:v>
                </c:pt>
                <c:pt idx="131">
                  <c:v>0.12903403933683863</c:v>
                </c:pt>
                <c:pt idx="132">
                  <c:v>0.13152394536759696</c:v>
                </c:pt>
                <c:pt idx="133">
                  <c:v>0.1354477993157959</c:v>
                </c:pt>
                <c:pt idx="134">
                  <c:v>0.13914088590594645</c:v>
                </c:pt>
                <c:pt idx="135">
                  <c:v>0.14263962762106919</c:v>
                </c:pt>
                <c:pt idx="136">
                  <c:v>0.14442454807378827</c:v>
                </c:pt>
                <c:pt idx="137">
                  <c:v>0.14776007072165076</c:v>
                </c:pt>
                <c:pt idx="138">
                  <c:v>0.15127417319219799</c:v>
                </c:pt>
                <c:pt idx="139">
                  <c:v>0.15380630111317531</c:v>
                </c:pt>
                <c:pt idx="140">
                  <c:v>0.15446393461060781</c:v>
                </c:pt>
                <c:pt idx="141">
                  <c:v>0.15732085975602841</c:v>
                </c:pt>
                <c:pt idx="142">
                  <c:v>0.15955494409352336</c:v>
                </c:pt>
                <c:pt idx="143">
                  <c:v>0.15945756370902109</c:v>
                </c:pt>
                <c:pt idx="144">
                  <c:v>0.15806395169664161</c:v>
                </c:pt>
                <c:pt idx="145">
                  <c:v>0.15636023804205393</c:v>
                </c:pt>
                <c:pt idx="146">
                  <c:v>0.15480834369789923</c:v>
                </c:pt>
                <c:pt idx="147">
                  <c:v>0.15253198355277595</c:v>
                </c:pt>
                <c:pt idx="148">
                  <c:v>0.15035047240250357</c:v>
                </c:pt>
                <c:pt idx="149">
                  <c:v>0.14964084125008326</c:v>
                </c:pt>
                <c:pt idx="150">
                  <c:v>0.14802639704146156</c:v>
                </c:pt>
                <c:pt idx="151">
                  <c:v>0.14831535628744011</c:v>
                </c:pt>
                <c:pt idx="152">
                  <c:v>0.14825194004867365</c:v>
                </c:pt>
                <c:pt idx="153">
                  <c:v>0.14892093928262581</c:v>
                </c:pt>
                <c:pt idx="154">
                  <c:v>0.14968004750913608</c:v>
                </c:pt>
                <c:pt idx="155">
                  <c:v>0.14999597104978496</c:v>
                </c:pt>
                <c:pt idx="156">
                  <c:v>0.14941922403131874</c:v>
                </c:pt>
                <c:pt idx="157">
                  <c:v>0.14904552365530518</c:v>
                </c:pt>
                <c:pt idx="158">
                  <c:v>0.1495789250840415</c:v>
                </c:pt>
                <c:pt idx="159">
                  <c:v>0.15149708936766063</c:v>
                </c:pt>
                <c:pt idx="160">
                  <c:v>0.15397181200699731</c:v>
                </c:pt>
                <c:pt idx="161">
                  <c:v>0.15580080843634772</c:v>
                </c:pt>
                <c:pt idx="162">
                  <c:v>0.15702968607159937</c:v>
                </c:pt>
                <c:pt idx="163">
                  <c:v>0.15968753128324417</c:v>
                </c:pt>
                <c:pt idx="164">
                  <c:v>0.16363434465057344</c:v>
                </c:pt>
                <c:pt idx="165">
                  <c:v>0.16725436144997111</c:v>
                </c:pt>
                <c:pt idx="166">
                  <c:v>0.17038699445278011</c:v>
                </c:pt>
                <c:pt idx="167">
                  <c:v>0.17481158703589569</c:v>
                </c:pt>
                <c:pt idx="168">
                  <c:v>0.18282776915979057</c:v>
                </c:pt>
                <c:pt idx="169">
                  <c:v>0.18990344642862597</c:v>
                </c:pt>
                <c:pt idx="170">
                  <c:v>0.19497140702318971</c:v>
                </c:pt>
                <c:pt idx="171">
                  <c:v>0.2006327215265695</c:v>
                </c:pt>
                <c:pt idx="172">
                  <c:v>0.20692217561625162</c:v>
                </c:pt>
                <c:pt idx="173">
                  <c:v>0.21149897953109206</c:v>
                </c:pt>
                <c:pt idx="174">
                  <c:v>0.21577763699467706</c:v>
                </c:pt>
                <c:pt idx="175">
                  <c:v>0.21819445733694637</c:v>
                </c:pt>
                <c:pt idx="176">
                  <c:v>0.22070457342086627</c:v>
                </c:pt>
                <c:pt idx="177">
                  <c:v>0.22319754925687799</c:v>
                </c:pt>
                <c:pt idx="178">
                  <c:v>0.22358936308395033</c:v>
                </c:pt>
                <c:pt idx="179">
                  <c:v>0.22377183174997989</c:v>
                </c:pt>
                <c:pt idx="180">
                  <c:v>0.2246881968660788</c:v>
                </c:pt>
                <c:pt idx="181">
                  <c:v>0.22397127972678926</c:v>
                </c:pt>
                <c:pt idx="182">
                  <c:v>0.22309572726186935</c:v>
                </c:pt>
                <c:pt idx="183">
                  <c:v>0.22196429834572762</c:v>
                </c:pt>
                <c:pt idx="184">
                  <c:v>0.22050428792143384</c:v>
                </c:pt>
                <c:pt idx="185">
                  <c:v>0.22053155680220404</c:v>
                </c:pt>
                <c:pt idx="186">
                  <c:v>0.22082872337561393</c:v>
                </c:pt>
                <c:pt idx="187">
                  <c:v>0.22141995083618732</c:v>
                </c:pt>
                <c:pt idx="188">
                  <c:v>0.22391462297226722</c:v>
                </c:pt>
                <c:pt idx="189">
                  <c:v>0.22553947508302669</c:v>
                </c:pt>
                <c:pt idx="190">
                  <c:v>0.2277875310763802</c:v>
                </c:pt>
                <c:pt idx="191">
                  <c:v>0.2291325782635133</c:v>
                </c:pt>
                <c:pt idx="192">
                  <c:v>0.23076121687081511</c:v>
                </c:pt>
                <c:pt idx="193">
                  <c:v>0.23001801313792136</c:v>
                </c:pt>
                <c:pt idx="194">
                  <c:v>0.23092051754479287</c:v>
                </c:pt>
                <c:pt idx="195">
                  <c:v>0.23122324483025383</c:v>
                </c:pt>
                <c:pt idx="196">
                  <c:v>0.23127601130125894</c:v>
                </c:pt>
                <c:pt idx="197">
                  <c:v>0.23191504141417232</c:v>
                </c:pt>
                <c:pt idx="198">
                  <c:v>0.23515464646340842</c:v>
                </c:pt>
                <c:pt idx="199">
                  <c:v>0.23747269879585048</c:v>
                </c:pt>
                <c:pt idx="200">
                  <c:v>0.23830552210963576</c:v>
                </c:pt>
                <c:pt idx="201">
                  <c:v>0.23957328609311365</c:v>
                </c:pt>
                <c:pt idx="202">
                  <c:v>0.24149284250219533</c:v>
                </c:pt>
                <c:pt idx="203">
                  <c:v>0.24338325967877353</c:v>
                </c:pt>
                <c:pt idx="204">
                  <c:v>0.24595174813751047</c:v>
                </c:pt>
                <c:pt idx="205">
                  <c:v>0.24874370467813045</c:v>
                </c:pt>
                <c:pt idx="206">
                  <c:v>0.2502241062214034</c:v>
                </c:pt>
                <c:pt idx="207">
                  <c:v>0.25347385963607177</c:v>
                </c:pt>
                <c:pt idx="208">
                  <c:v>0.25697516763670963</c:v>
                </c:pt>
                <c:pt idx="209">
                  <c:v>0.26098150916932544</c:v>
                </c:pt>
                <c:pt idx="210">
                  <c:v>0.26503801371703001</c:v>
                </c:pt>
                <c:pt idx="211">
                  <c:v>0.26956201379148348</c:v>
                </c:pt>
                <c:pt idx="212">
                  <c:v>0.27331713593900636</c:v>
                </c:pt>
                <c:pt idx="213">
                  <c:v>0.27633522966536739</c:v>
                </c:pt>
                <c:pt idx="214">
                  <c:v>0.27941976261979129</c:v>
                </c:pt>
                <c:pt idx="215">
                  <c:v>0.28144330029901893</c:v>
                </c:pt>
                <c:pt idx="216">
                  <c:v>0.28437294575230415</c:v>
                </c:pt>
                <c:pt idx="217">
                  <c:v>0.28631624845394232</c:v>
                </c:pt>
                <c:pt idx="218">
                  <c:v>0.2878068998253579</c:v>
                </c:pt>
                <c:pt idx="219">
                  <c:v>0.28819487265403176</c:v>
                </c:pt>
                <c:pt idx="220">
                  <c:v>0.28668082560820429</c:v>
                </c:pt>
                <c:pt idx="221">
                  <c:v>0.28575056729474152</c:v>
                </c:pt>
                <c:pt idx="222">
                  <c:v>0.28335043641390828</c:v>
                </c:pt>
                <c:pt idx="223">
                  <c:v>0.27999135766085043</c:v>
                </c:pt>
                <c:pt idx="224">
                  <c:v>0.27689754789756182</c:v>
                </c:pt>
                <c:pt idx="225">
                  <c:v>0.276006417248917</c:v>
                </c:pt>
                <c:pt idx="226">
                  <c:v>0.27408440337467282</c:v>
                </c:pt>
                <c:pt idx="227">
                  <c:v>0.27357296104687273</c:v>
                </c:pt>
                <c:pt idx="228">
                  <c:v>0.27352291658910288</c:v>
                </c:pt>
                <c:pt idx="229">
                  <c:v>0.27380778926379168</c:v>
                </c:pt>
                <c:pt idx="230">
                  <c:v>0.27364462045830901</c:v>
                </c:pt>
                <c:pt idx="231">
                  <c:v>0.27492029862288558</c:v>
                </c:pt>
                <c:pt idx="232">
                  <c:v>0.27616399688922533</c:v>
                </c:pt>
                <c:pt idx="233">
                  <c:v>0.27935693588078109</c:v>
                </c:pt>
                <c:pt idx="234">
                  <c:v>0.28262150238059686</c:v>
                </c:pt>
                <c:pt idx="235">
                  <c:v>0.28633183297963133</c:v>
                </c:pt>
                <c:pt idx="236">
                  <c:v>0.29118504227419278</c:v>
                </c:pt>
                <c:pt idx="237">
                  <c:v>0.29603789799497365</c:v>
                </c:pt>
                <c:pt idx="238">
                  <c:v>0.30164876035707389</c:v>
                </c:pt>
                <c:pt idx="239">
                  <c:v>0.30662684577522936</c:v>
                </c:pt>
                <c:pt idx="240">
                  <c:v>0.31170426237782012</c:v>
                </c:pt>
                <c:pt idx="241">
                  <c:v>0.31412508645545917</c:v>
                </c:pt>
                <c:pt idx="242">
                  <c:v>0.31691242656593849</c:v>
                </c:pt>
                <c:pt idx="243">
                  <c:v>0.31989304364552951</c:v>
                </c:pt>
                <c:pt idx="244">
                  <c:v>0.3224652917561176</c:v>
                </c:pt>
                <c:pt idx="245">
                  <c:v>0.3253298827039508</c:v>
                </c:pt>
                <c:pt idx="246">
                  <c:v>0.32816248391885888</c:v>
                </c:pt>
                <c:pt idx="247">
                  <c:v>0.33137610282405178</c:v>
                </c:pt>
                <c:pt idx="248">
                  <c:v>0.33201188176450919</c:v>
                </c:pt>
                <c:pt idx="249">
                  <c:v>0.33260128359453683</c:v>
                </c:pt>
                <c:pt idx="250">
                  <c:v>0.33403321264729313</c:v>
                </c:pt>
                <c:pt idx="251">
                  <c:v>0.33508868321467455</c:v>
                </c:pt>
                <c:pt idx="252">
                  <c:v>0.33508907693292123</c:v>
                </c:pt>
                <c:pt idx="253">
                  <c:v>0.33360874410012747</c:v>
                </c:pt>
                <c:pt idx="254">
                  <c:v>0.33034056703007902</c:v>
                </c:pt>
                <c:pt idx="255">
                  <c:v>0.33027963932771787</c:v>
                </c:pt>
                <c:pt idx="256">
                  <c:v>0.33126941793558207</c:v>
                </c:pt>
                <c:pt idx="257">
                  <c:v>0.33180678570484751</c:v>
                </c:pt>
                <c:pt idx="258">
                  <c:v>0.33430451316068499</c:v>
                </c:pt>
                <c:pt idx="259">
                  <c:v>0.33605801119372697</c:v>
                </c:pt>
                <c:pt idx="260">
                  <c:v>0.33788914928949859</c:v>
                </c:pt>
                <c:pt idx="261">
                  <c:v>0.34016682499599432</c:v>
                </c:pt>
                <c:pt idx="262">
                  <c:v>0.34222985319123345</c:v>
                </c:pt>
                <c:pt idx="263">
                  <c:v>0.34545141277887803</c:v>
                </c:pt>
                <c:pt idx="264">
                  <c:v>0.34903216814966548</c:v>
                </c:pt>
                <c:pt idx="265">
                  <c:v>0.34991122276551367</c:v>
                </c:pt>
                <c:pt idx="266">
                  <c:v>0.3510495101087765</c:v>
                </c:pt>
                <c:pt idx="267">
                  <c:v>0.35411527127983489</c:v>
                </c:pt>
                <c:pt idx="268">
                  <c:v>0.3565449311872339</c:v>
                </c:pt>
                <c:pt idx="269">
                  <c:v>0.35872066772073774</c:v>
                </c:pt>
                <c:pt idx="270">
                  <c:v>0.36110152289825326</c:v>
                </c:pt>
                <c:pt idx="271">
                  <c:v>0.36477620644648817</c:v>
                </c:pt>
                <c:pt idx="272">
                  <c:v>0.36754878238373329</c:v>
                </c:pt>
                <c:pt idx="273">
                  <c:v>0.37103893204764227</c:v>
                </c:pt>
                <c:pt idx="274">
                  <c:v>0.37427535843848536</c:v>
                </c:pt>
                <c:pt idx="275">
                  <c:v>0.37857315620946524</c:v>
                </c:pt>
                <c:pt idx="276">
                  <c:v>0.38277904923823614</c:v>
                </c:pt>
                <c:pt idx="277">
                  <c:v>0.38669420541650157</c:v>
                </c:pt>
                <c:pt idx="278">
                  <c:v>0.3890325739633404</c:v>
                </c:pt>
                <c:pt idx="279">
                  <c:v>0.39053954954230558</c:v>
                </c:pt>
                <c:pt idx="280">
                  <c:v>0.39349121370631129</c:v>
                </c:pt>
                <c:pt idx="281">
                  <c:v>0.39564672424517483</c:v>
                </c:pt>
                <c:pt idx="282">
                  <c:v>0.39536147851232656</c:v>
                </c:pt>
                <c:pt idx="283">
                  <c:v>0.39418446314889133</c:v>
                </c:pt>
                <c:pt idx="284">
                  <c:v>0.39298112380586558</c:v>
                </c:pt>
                <c:pt idx="285">
                  <c:v>0.39433025216860351</c:v>
                </c:pt>
                <c:pt idx="286">
                  <c:v>0.39766586074878113</c:v>
                </c:pt>
                <c:pt idx="287">
                  <c:v>0.40032943779932578</c:v>
                </c:pt>
                <c:pt idx="288">
                  <c:v>0.40182408787427865</c:v>
                </c:pt>
                <c:pt idx="289">
                  <c:v>0.40421321341255512</c:v>
                </c:pt>
                <c:pt idx="290">
                  <c:v>0.4057096112625086</c:v>
                </c:pt>
                <c:pt idx="291">
                  <c:v>0.40665746619341447</c:v>
                </c:pt>
                <c:pt idx="292">
                  <c:v>0.40762717090049005</c:v>
                </c:pt>
                <c:pt idx="293">
                  <c:v>0.4103490681812158</c:v>
                </c:pt>
                <c:pt idx="294">
                  <c:v>0.41288545697291135</c:v>
                </c:pt>
                <c:pt idx="295">
                  <c:v>0.41388313260365805</c:v>
                </c:pt>
                <c:pt idx="296">
                  <c:v>0.41415456052028687</c:v>
                </c:pt>
                <c:pt idx="297">
                  <c:v>0.41724673651360816</c:v>
                </c:pt>
                <c:pt idx="298">
                  <c:v>0.4218415060622599</c:v>
                </c:pt>
                <c:pt idx="299">
                  <c:v>0.42551477116359543</c:v>
                </c:pt>
                <c:pt idx="300">
                  <c:v>0.43044511537048274</c:v>
                </c:pt>
                <c:pt idx="301">
                  <c:v>0.43505529239732033</c:v>
                </c:pt>
                <c:pt idx="302">
                  <c:v>0.43997450316231229</c:v>
                </c:pt>
                <c:pt idx="303">
                  <c:v>0.44272419108310374</c:v>
                </c:pt>
                <c:pt idx="304">
                  <c:v>0.44694804906451252</c:v>
                </c:pt>
                <c:pt idx="305">
                  <c:v>0.44978935999894443</c:v>
                </c:pt>
                <c:pt idx="306">
                  <c:v>0.45498373851569296</c:v>
                </c:pt>
                <c:pt idx="307">
                  <c:v>0.45779621074858801</c:v>
                </c:pt>
                <c:pt idx="308">
                  <c:v>0.46009395095132311</c:v>
                </c:pt>
                <c:pt idx="309">
                  <c:v>0.46149002421992957</c:v>
                </c:pt>
                <c:pt idx="310">
                  <c:v>0.46174143118931726</c:v>
                </c:pt>
                <c:pt idx="311">
                  <c:v>0.46141461470269501</c:v>
                </c:pt>
                <c:pt idx="312">
                  <c:v>0.45913938118167619</c:v>
                </c:pt>
                <c:pt idx="313">
                  <c:v>0.45658583578546796</c:v>
                </c:pt>
                <c:pt idx="314">
                  <c:v>0.4515523954222691</c:v>
                </c:pt>
                <c:pt idx="315">
                  <c:v>0.44985520384212641</c:v>
                </c:pt>
                <c:pt idx="316">
                  <c:v>0.44879429275602323</c:v>
                </c:pt>
                <c:pt idx="317">
                  <c:v>0.44384370661147127</c:v>
                </c:pt>
                <c:pt idx="318">
                  <c:v>0.43968168609541175</c:v>
                </c:pt>
                <c:pt idx="319">
                  <c:v>0.43447444131744095</c:v>
                </c:pt>
                <c:pt idx="320">
                  <c:v>0.4297530045126508</c:v>
                </c:pt>
                <c:pt idx="321">
                  <c:v>0.42557051600675128</c:v>
                </c:pt>
                <c:pt idx="322">
                  <c:v>0.42261282718181181</c:v>
                </c:pt>
                <c:pt idx="323">
                  <c:v>0.41981948335726554</c:v>
                </c:pt>
                <c:pt idx="324">
                  <c:v>0.41785075068992639</c:v>
                </c:pt>
                <c:pt idx="325">
                  <c:v>0.41484441221885754</c:v>
                </c:pt>
                <c:pt idx="326">
                  <c:v>0.4130902157456367</c:v>
                </c:pt>
                <c:pt idx="327">
                  <c:v>0.41335927617824336</c:v>
                </c:pt>
                <c:pt idx="328">
                  <c:v>0.41653329693102814</c:v>
                </c:pt>
                <c:pt idx="329">
                  <c:v>0.4185932601978003</c:v>
                </c:pt>
                <c:pt idx="330">
                  <c:v>0.42108026475957833</c:v>
                </c:pt>
                <c:pt idx="331">
                  <c:v>0.42471804157720339</c:v>
                </c:pt>
                <c:pt idx="332">
                  <c:v>0.42833647954645443</c:v>
                </c:pt>
                <c:pt idx="333">
                  <c:v>0.43130794179522985</c:v>
                </c:pt>
                <c:pt idx="334">
                  <c:v>0.43310178081681255</c:v>
                </c:pt>
                <c:pt idx="335">
                  <c:v>0.43667079336319009</c:v>
                </c:pt>
                <c:pt idx="336">
                  <c:v>0.43797200739632236</c:v>
                </c:pt>
                <c:pt idx="337">
                  <c:v>0.44093595864201884</c:v>
                </c:pt>
                <c:pt idx="338">
                  <c:v>0.44201928659774681</c:v>
                </c:pt>
                <c:pt idx="339">
                  <c:v>0.44362884536505703</c:v>
                </c:pt>
                <c:pt idx="340">
                  <c:v>0.44439095589117683</c:v>
                </c:pt>
                <c:pt idx="341">
                  <c:v>0.44488620415068952</c:v>
                </c:pt>
                <c:pt idx="342">
                  <c:v>0.44574524828655371</c:v>
                </c:pt>
                <c:pt idx="343">
                  <c:v>0.44730107686677079</c:v>
                </c:pt>
                <c:pt idx="344">
                  <c:v>0.44996284297788469</c:v>
                </c:pt>
                <c:pt idx="345">
                  <c:v>0.45268667634762016</c:v>
                </c:pt>
                <c:pt idx="346">
                  <c:v>0.45738078568976503</c:v>
                </c:pt>
                <c:pt idx="347">
                  <c:v>0.45858386675105456</c:v>
                </c:pt>
                <c:pt idx="348">
                  <c:v>0.45954282330836904</c:v>
                </c:pt>
                <c:pt idx="349">
                  <c:v>0.46222385032865393</c:v>
                </c:pt>
                <c:pt idx="350">
                  <c:v>0.46393838787471386</c:v>
                </c:pt>
                <c:pt idx="351">
                  <c:v>0.46644022566088711</c:v>
                </c:pt>
                <c:pt idx="352">
                  <c:v>0.46849397273135512</c:v>
                </c:pt>
                <c:pt idx="353">
                  <c:v>0.46949523791794029</c:v>
                </c:pt>
                <c:pt idx="354">
                  <c:v>0.46915288179097953</c:v>
                </c:pt>
                <c:pt idx="355">
                  <c:v>0.46947814610969613</c:v>
                </c:pt>
                <c:pt idx="356">
                  <c:v>0.47040121420267894</c:v>
                </c:pt>
                <c:pt idx="357">
                  <c:v>0.47165895333298513</c:v>
                </c:pt>
                <c:pt idx="358">
                  <c:v>0.47246403122326042</c:v>
                </c:pt>
                <c:pt idx="359">
                  <c:v>0.47273926732110011</c:v>
                </c:pt>
                <c:pt idx="360">
                  <c:v>0.47056113882348133</c:v>
                </c:pt>
                <c:pt idx="361">
                  <c:v>0.46958610487171404</c:v>
                </c:pt>
                <c:pt idx="362">
                  <c:v>0.46826843414288288</c:v>
                </c:pt>
                <c:pt idx="363">
                  <c:v>0.46695189406971666</c:v>
                </c:pt>
                <c:pt idx="364">
                  <c:v>0.46703259742785841</c:v>
                </c:pt>
                <c:pt idx="365">
                  <c:v>0.46852593549761512</c:v>
                </c:pt>
                <c:pt idx="366">
                  <c:v>0.47026723550503424</c:v>
                </c:pt>
                <c:pt idx="367">
                  <c:v>0.47060744654446218</c:v>
                </c:pt>
                <c:pt idx="368">
                  <c:v>0.47094232449335777</c:v>
                </c:pt>
                <c:pt idx="369">
                  <c:v>0.47268902491464621</c:v>
                </c:pt>
                <c:pt idx="370">
                  <c:v>0.47375890191234554</c:v>
                </c:pt>
                <c:pt idx="371">
                  <c:v>0.47491515307577714</c:v>
                </c:pt>
                <c:pt idx="372">
                  <c:v>0.47537335765699285</c:v>
                </c:pt>
                <c:pt idx="373">
                  <c:v>0.4775102659642812</c:v>
                </c:pt>
                <c:pt idx="374">
                  <c:v>0.47880971279418694</c:v>
                </c:pt>
                <c:pt idx="375">
                  <c:v>0.48004723927600051</c:v>
                </c:pt>
                <c:pt idx="376">
                  <c:v>0.48001342965465538</c:v>
                </c:pt>
                <c:pt idx="377">
                  <c:v>0.47993249897621304</c:v>
                </c:pt>
                <c:pt idx="378">
                  <c:v>0.48031018451139945</c:v>
                </c:pt>
                <c:pt idx="379">
                  <c:v>0.48163382931463894</c:v>
                </c:pt>
                <c:pt idx="380">
                  <c:v>0.48307705166233672</c:v>
                </c:pt>
                <c:pt idx="381">
                  <c:v>0.48416483963589729</c:v>
                </c:pt>
                <c:pt idx="382">
                  <c:v>0.48615899188397083</c:v>
                </c:pt>
                <c:pt idx="383">
                  <c:v>0.48703939948625441</c:v>
                </c:pt>
                <c:pt idx="384">
                  <c:v>0.48798263218133558</c:v>
                </c:pt>
                <c:pt idx="385">
                  <c:v>0.49181621608484882</c:v>
                </c:pt>
                <c:pt idx="386">
                  <c:v>0.4958795933077621</c:v>
                </c:pt>
                <c:pt idx="387">
                  <c:v>0.4998757889200503</c:v>
                </c:pt>
                <c:pt idx="388">
                  <c:v>0.50269045639376786</c:v>
                </c:pt>
                <c:pt idx="389">
                  <c:v>0.50417153474970278</c:v>
                </c:pt>
                <c:pt idx="390">
                  <c:v>0.50450380897878544</c:v>
                </c:pt>
                <c:pt idx="391">
                  <c:v>0.50486673481753286</c:v>
                </c:pt>
                <c:pt idx="392">
                  <c:v>0.50537929578103691</c:v>
                </c:pt>
                <c:pt idx="393">
                  <c:v>0.5061070417317084</c:v>
                </c:pt>
                <c:pt idx="394">
                  <c:v>0.50680149228725668</c:v>
                </c:pt>
                <c:pt idx="395">
                  <c:v>0.50641351652373845</c:v>
                </c:pt>
                <c:pt idx="396">
                  <c:v>0.50609223914365808</c:v>
                </c:pt>
                <c:pt idx="397">
                  <c:v>0.50683760884492102</c:v>
                </c:pt>
                <c:pt idx="398">
                  <c:v>0.50834135662666891</c:v>
                </c:pt>
                <c:pt idx="399">
                  <c:v>0.50907544192754417</c:v>
                </c:pt>
                <c:pt idx="400">
                  <c:v>0.51140016350007866</c:v>
                </c:pt>
                <c:pt idx="401">
                  <c:v>0.51345341705861092</c:v>
                </c:pt>
                <c:pt idx="402">
                  <c:v>0.51700782635158604</c:v>
                </c:pt>
                <c:pt idx="403">
                  <c:v>0.51865986595269731</c:v>
                </c:pt>
                <c:pt idx="404">
                  <c:v>0.52219085681903343</c:v>
                </c:pt>
                <c:pt idx="405">
                  <c:v>0.52443478426262591</c:v>
                </c:pt>
                <c:pt idx="406">
                  <c:v>0.52611346367836753</c:v>
                </c:pt>
                <c:pt idx="407">
                  <c:v>0.52784100646140886</c:v>
                </c:pt>
                <c:pt idx="408">
                  <c:v>0.53102882452565714</c:v>
                </c:pt>
                <c:pt idx="409">
                  <c:v>0.53294667673935303</c:v>
                </c:pt>
                <c:pt idx="410">
                  <c:v>0.53222100660619798</c:v>
                </c:pt>
                <c:pt idx="411">
                  <c:v>0.53040267339702518</c:v>
                </c:pt>
                <c:pt idx="412">
                  <c:v>0.52668640219159102</c:v>
                </c:pt>
                <c:pt idx="413">
                  <c:v>0.52455536571896588</c:v>
                </c:pt>
                <c:pt idx="414">
                  <c:v>0.52357495567493484</c:v>
                </c:pt>
                <c:pt idx="415">
                  <c:v>0.52348397699209193</c:v>
                </c:pt>
                <c:pt idx="416">
                  <c:v>0.52396210583138936</c:v>
                </c:pt>
                <c:pt idx="417">
                  <c:v>0.5219066345364981</c:v>
                </c:pt>
                <c:pt idx="418">
                  <c:v>0.52053670064903013</c:v>
                </c:pt>
                <c:pt idx="419">
                  <c:v>0.51960581836909481</c:v>
                </c:pt>
                <c:pt idx="420">
                  <c:v>0.52055036849348346</c:v>
                </c:pt>
                <c:pt idx="421">
                  <c:v>0.52266152018880618</c:v>
                </c:pt>
                <c:pt idx="422">
                  <c:v>0.52523940114088674</c:v>
                </c:pt>
                <c:pt idx="423">
                  <c:v>0.5294215793617284</c:v>
                </c:pt>
                <c:pt idx="424">
                  <c:v>0.53456244286288457</c:v>
                </c:pt>
                <c:pt idx="425">
                  <c:v>0.53954441503994632</c:v>
                </c:pt>
                <c:pt idx="426">
                  <c:v>0.54445826993305124</c:v>
                </c:pt>
                <c:pt idx="427">
                  <c:v>0.54933031494190143</c:v>
                </c:pt>
                <c:pt idx="428">
                  <c:v>0.55257444507182885</c:v>
                </c:pt>
                <c:pt idx="429">
                  <c:v>0.55379353945591414</c:v>
                </c:pt>
                <c:pt idx="430">
                  <c:v>0.55338454660526237</c:v>
                </c:pt>
                <c:pt idx="431">
                  <c:v>0.55440097076232597</c:v>
                </c:pt>
                <c:pt idx="432">
                  <c:v>0.55388461754742457</c:v>
                </c:pt>
                <c:pt idx="433">
                  <c:v>0.55071503590588577</c:v>
                </c:pt>
                <c:pt idx="434">
                  <c:v>0.54662109223429378</c:v>
                </c:pt>
                <c:pt idx="435">
                  <c:v>0.542958303011431</c:v>
                </c:pt>
                <c:pt idx="436">
                  <c:v>0.53885924659655815</c:v>
                </c:pt>
                <c:pt idx="437">
                  <c:v>0.53458889006090382</c:v>
                </c:pt>
                <c:pt idx="438">
                  <c:v>0.52968324115480792</c:v>
                </c:pt>
                <c:pt idx="439">
                  <c:v>0.52475818451824685</c:v>
                </c:pt>
                <c:pt idx="440">
                  <c:v>0.51874153667322076</c:v>
                </c:pt>
                <c:pt idx="441">
                  <c:v>0.51337971036542296</c:v>
                </c:pt>
                <c:pt idx="442">
                  <c:v>0.51361961514912124</c:v>
                </c:pt>
                <c:pt idx="443">
                  <c:v>0.51516143983484108</c:v>
                </c:pt>
                <c:pt idx="444">
                  <c:v>0.51872020958477028</c:v>
                </c:pt>
                <c:pt idx="445">
                  <c:v>0.52201883487832867</c:v>
                </c:pt>
                <c:pt idx="446">
                  <c:v>0.52573203712203931</c:v>
                </c:pt>
                <c:pt idx="447">
                  <c:v>0.53074536406095596</c:v>
                </c:pt>
                <c:pt idx="448">
                  <c:v>0.53649952418477387</c:v>
                </c:pt>
                <c:pt idx="449">
                  <c:v>0.54244951673885144</c:v>
                </c:pt>
                <c:pt idx="450">
                  <c:v>0.547857332821726</c:v>
                </c:pt>
                <c:pt idx="451">
                  <c:v>0.55381887976074873</c:v>
                </c:pt>
                <c:pt idx="452">
                  <c:v>0.55882727659127429</c:v>
                </c:pt>
                <c:pt idx="453">
                  <c:v>0.56356112724604501</c:v>
                </c:pt>
                <c:pt idx="454">
                  <c:v>0.5667299239275001</c:v>
                </c:pt>
                <c:pt idx="455">
                  <c:v>0.5673826432409883</c:v>
                </c:pt>
                <c:pt idx="456">
                  <c:v>0.56580276998599099</c:v>
                </c:pt>
                <c:pt idx="457">
                  <c:v>0.56274724790377895</c:v>
                </c:pt>
                <c:pt idx="458">
                  <c:v>0.55978818373232986</c:v>
                </c:pt>
                <c:pt idx="459">
                  <c:v>0.55711719018763928</c:v>
                </c:pt>
                <c:pt idx="460">
                  <c:v>0.55548698959226961</c:v>
                </c:pt>
                <c:pt idx="461">
                  <c:v>0.55352245328717997</c:v>
                </c:pt>
                <c:pt idx="462">
                  <c:v>0.55120150870624807</c:v>
                </c:pt>
                <c:pt idx="463">
                  <c:v>0.54816987079254542</c:v>
                </c:pt>
                <c:pt idx="464">
                  <c:v>0.54572902803804491</c:v>
                </c:pt>
                <c:pt idx="465">
                  <c:v>0.54410730139722652</c:v>
                </c:pt>
                <c:pt idx="466">
                  <c:v>0.54252864767541509</c:v>
                </c:pt>
                <c:pt idx="467">
                  <c:v>0.54228538623662026</c:v>
                </c:pt>
                <c:pt idx="468">
                  <c:v>0.54320476196777545</c:v>
                </c:pt>
                <c:pt idx="469">
                  <c:v>0.54553074990796513</c:v>
                </c:pt>
                <c:pt idx="470">
                  <c:v>0.54980720868857036</c:v>
                </c:pt>
                <c:pt idx="471">
                  <c:v>0.55475865661965296</c:v>
                </c:pt>
                <c:pt idx="472">
                  <c:v>0.56087109109674149</c:v>
                </c:pt>
                <c:pt idx="473">
                  <c:v>0.56724164153667289</c:v>
                </c:pt>
                <c:pt idx="474">
                  <c:v>0.57036243682023879</c:v>
                </c:pt>
                <c:pt idx="475">
                  <c:v>0.57227676344299816</c:v>
                </c:pt>
                <c:pt idx="476">
                  <c:v>0.57523389477669717</c:v>
                </c:pt>
                <c:pt idx="477">
                  <c:v>0.57751801450159657</c:v>
                </c:pt>
                <c:pt idx="478">
                  <c:v>0.58035517812307524</c:v>
                </c:pt>
                <c:pt idx="479">
                  <c:v>0.58068508591771639</c:v>
                </c:pt>
                <c:pt idx="480">
                  <c:v>0.57949845027655866</c:v>
                </c:pt>
                <c:pt idx="481">
                  <c:v>0.57777070153015875</c:v>
                </c:pt>
                <c:pt idx="482">
                  <c:v>0.57721887634803626</c:v>
                </c:pt>
                <c:pt idx="483">
                  <c:v>0.57566397959724924</c:v>
                </c:pt>
                <c:pt idx="484">
                  <c:v>0.57273243889172876</c:v>
                </c:pt>
                <c:pt idx="485">
                  <c:v>0.57077403244355085</c:v>
                </c:pt>
                <c:pt idx="486">
                  <c:v>0.57130269555955293</c:v>
                </c:pt>
                <c:pt idx="487">
                  <c:v>0.57283981769895576</c:v>
                </c:pt>
                <c:pt idx="488">
                  <c:v>0.57570522207467689</c:v>
                </c:pt>
                <c:pt idx="489">
                  <c:v>0.57866542677762212</c:v>
                </c:pt>
                <c:pt idx="490">
                  <c:v>0.58146888410417197</c:v>
                </c:pt>
                <c:pt idx="491">
                  <c:v>0.58439746466286224</c:v>
                </c:pt>
                <c:pt idx="492">
                  <c:v>0.58729364861465749</c:v>
                </c:pt>
                <c:pt idx="493">
                  <c:v>0.58948249763176985</c:v>
                </c:pt>
                <c:pt idx="494">
                  <c:v>0.5916154669421575</c:v>
                </c:pt>
                <c:pt idx="495">
                  <c:v>0.59353529300853503</c:v>
                </c:pt>
                <c:pt idx="496">
                  <c:v>0.5945361033204547</c:v>
                </c:pt>
                <c:pt idx="497">
                  <c:v>0.59499106571854576</c:v>
                </c:pt>
                <c:pt idx="498">
                  <c:v>0.5947367950990986</c:v>
                </c:pt>
                <c:pt idx="499">
                  <c:v>0.59383616443909559</c:v>
                </c:pt>
                <c:pt idx="500">
                  <c:v>0.5902620160666503</c:v>
                </c:pt>
                <c:pt idx="501">
                  <c:v>0.58513826444202754</c:v>
                </c:pt>
                <c:pt idx="502">
                  <c:v>0.5796774573617377</c:v>
                </c:pt>
                <c:pt idx="503">
                  <c:v>0.57223570062007378</c:v>
                </c:pt>
                <c:pt idx="504">
                  <c:v>0.56516970216199502</c:v>
                </c:pt>
                <c:pt idx="505">
                  <c:v>0.55793362610291264</c:v>
                </c:pt>
                <c:pt idx="506">
                  <c:v>0.55131338063561852</c:v>
                </c:pt>
                <c:pt idx="507">
                  <c:v>0.54396743596019104</c:v>
                </c:pt>
                <c:pt idx="508">
                  <c:v>0.5370455567482858</c:v>
                </c:pt>
                <c:pt idx="509">
                  <c:v>0.53081201689398094</c:v>
                </c:pt>
                <c:pt idx="510">
                  <c:v>0.52456979213528443</c:v>
                </c:pt>
                <c:pt idx="511">
                  <c:v>0.51973437803784039</c:v>
                </c:pt>
                <c:pt idx="512">
                  <c:v>0.51649897328982686</c:v>
                </c:pt>
                <c:pt idx="513">
                  <c:v>0.51536295615127514</c:v>
                </c:pt>
                <c:pt idx="514">
                  <c:v>0.51363123503060559</c:v>
                </c:pt>
                <c:pt idx="515">
                  <c:v>0.51239755990868119</c:v>
                </c:pt>
                <c:pt idx="516">
                  <c:v>0.51382141628517541</c:v>
                </c:pt>
                <c:pt idx="517">
                  <c:v>0.51579611498575806</c:v>
                </c:pt>
                <c:pt idx="518">
                  <c:v>0.51696310720476879</c:v>
                </c:pt>
                <c:pt idx="519">
                  <c:v>0.51835990136018784</c:v>
                </c:pt>
                <c:pt idx="520">
                  <c:v>0.52113864506934582</c:v>
                </c:pt>
                <c:pt idx="521">
                  <c:v>0.52475040094231595</c:v>
                </c:pt>
                <c:pt idx="522">
                  <c:v>0.52963971658418352</c:v>
                </c:pt>
                <c:pt idx="523">
                  <c:v>0.53503727636373477</c:v>
                </c:pt>
                <c:pt idx="524">
                  <c:v>0.53935175554793768</c:v>
                </c:pt>
                <c:pt idx="525">
                  <c:v>0.54195106983229679</c:v>
                </c:pt>
                <c:pt idx="526">
                  <c:v>0.5449378460747839</c:v>
                </c:pt>
                <c:pt idx="527">
                  <c:v>0.54836602830011438</c:v>
                </c:pt>
                <c:pt idx="528">
                  <c:v>0.55149084967806006</c:v>
                </c:pt>
                <c:pt idx="529">
                  <c:v>0.55463758432618127</c:v>
                </c:pt>
                <c:pt idx="530">
                  <c:v>0.55747358929499846</c:v>
                </c:pt>
                <c:pt idx="531">
                  <c:v>0.55709084742834991</c:v>
                </c:pt>
                <c:pt idx="532">
                  <c:v>0.55598259052980981</c:v>
                </c:pt>
                <c:pt idx="533">
                  <c:v>0.55517268818989762</c:v>
                </c:pt>
                <c:pt idx="534">
                  <c:v>0.55326794653337763</c:v>
                </c:pt>
                <c:pt idx="535">
                  <c:v>0.55160048958811647</c:v>
                </c:pt>
                <c:pt idx="536">
                  <c:v>0.54875595075368444</c:v>
                </c:pt>
                <c:pt idx="537">
                  <c:v>0.54469914878610548</c:v>
                </c:pt>
                <c:pt idx="538">
                  <c:v>0.54079887169547514</c:v>
                </c:pt>
                <c:pt idx="539">
                  <c:v>0.53750637743390539</c:v>
                </c:pt>
                <c:pt idx="540">
                  <c:v>0.53258443367545882</c:v>
                </c:pt>
                <c:pt idx="541">
                  <c:v>0.52844784031068548</c:v>
                </c:pt>
                <c:pt idx="542">
                  <c:v>0.52514710188092273</c:v>
                </c:pt>
                <c:pt idx="543">
                  <c:v>0.52192293520391309</c:v>
                </c:pt>
                <c:pt idx="544">
                  <c:v>0.51982301066447667</c:v>
                </c:pt>
                <c:pt idx="545">
                  <c:v>0.51918876275632964</c:v>
                </c:pt>
                <c:pt idx="546">
                  <c:v>0.52025842278785872</c:v>
                </c:pt>
                <c:pt idx="547">
                  <c:v>0.52169584072086628</c:v>
                </c:pt>
                <c:pt idx="548">
                  <c:v>0.52351333420204349</c:v>
                </c:pt>
                <c:pt idx="549">
                  <c:v>0.52240333308516207</c:v>
                </c:pt>
                <c:pt idx="550">
                  <c:v>0.52330597032207282</c:v>
                </c:pt>
                <c:pt idx="551">
                  <c:v>0.52412127765851124</c:v>
                </c:pt>
                <c:pt idx="552">
                  <c:v>0.52509026445440499</c:v>
                </c:pt>
                <c:pt idx="553">
                  <c:v>0.5236525295059401</c:v>
                </c:pt>
                <c:pt idx="554">
                  <c:v>0.52058137184944575</c:v>
                </c:pt>
                <c:pt idx="555">
                  <c:v>0.51777130185775588</c:v>
                </c:pt>
                <c:pt idx="556">
                  <c:v>0.51514408293418634</c:v>
                </c:pt>
                <c:pt idx="557">
                  <c:v>0.515431672064946</c:v>
                </c:pt>
                <c:pt idx="558">
                  <c:v>0.51589489044148007</c:v>
                </c:pt>
                <c:pt idx="559">
                  <c:v>0.51543032363913566</c:v>
                </c:pt>
                <c:pt idx="560">
                  <c:v>0.51433857516036574</c:v>
                </c:pt>
                <c:pt idx="561">
                  <c:v>0.51386826050802814</c:v>
                </c:pt>
                <c:pt idx="562">
                  <c:v>0.51370905389131871</c:v>
                </c:pt>
                <c:pt idx="563">
                  <c:v>0.5158889377355117</c:v>
                </c:pt>
                <c:pt idx="564">
                  <c:v>0.51888502955617222</c:v>
                </c:pt>
                <c:pt idx="565">
                  <c:v>0.51873935702189067</c:v>
                </c:pt>
                <c:pt idx="566">
                  <c:v>0.51770629149552694</c:v>
                </c:pt>
                <c:pt idx="567">
                  <c:v>0.51767285340217895</c:v>
                </c:pt>
                <c:pt idx="568">
                  <c:v>0.51890969263544007</c:v>
                </c:pt>
                <c:pt idx="569">
                  <c:v>0.51954695213513491</c:v>
                </c:pt>
                <c:pt idx="570">
                  <c:v>0.51986642260583904</c:v>
                </c:pt>
                <c:pt idx="571">
                  <c:v>0.51956965651380371</c:v>
                </c:pt>
                <c:pt idx="572">
                  <c:v>0.51939764243432507</c:v>
                </c:pt>
                <c:pt idx="573">
                  <c:v>0.51825875919882125</c:v>
                </c:pt>
                <c:pt idx="574">
                  <c:v>0.51398680171478861</c:v>
                </c:pt>
                <c:pt idx="575">
                  <c:v>0.51128110803621885</c:v>
                </c:pt>
                <c:pt idx="576">
                  <c:v>0.50745431015581921</c:v>
                </c:pt>
                <c:pt idx="577">
                  <c:v>0.50288591422105422</c:v>
                </c:pt>
                <c:pt idx="578">
                  <c:v>0.4993139915116403</c:v>
                </c:pt>
                <c:pt idx="579">
                  <c:v>0.49624870409898297</c:v>
                </c:pt>
                <c:pt idx="580">
                  <c:v>0.49231181031517368</c:v>
                </c:pt>
                <c:pt idx="581">
                  <c:v>0.49124214868682553</c:v>
                </c:pt>
                <c:pt idx="582">
                  <c:v>0.48998387130134774</c:v>
                </c:pt>
                <c:pt idx="583">
                  <c:v>0.48801514329568507</c:v>
                </c:pt>
                <c:pt idx="584">
                  <c:v>0.48663882615010662</c:v>
                </c:pt>
                <c:pt idx="585">
                  <c:v>0.48746434115985138</c:v>
                </c:pt>
                <c:pt idx="586">
                  <c:v>0.48939551853716873</c:v>
                </c:pt>
                <c:pt idx="587">
                  <c:v>0.49241035097192987</c:v>
                </c:pt>
                <c:pt idx="588">
                  <c:v>0.49575642448802071</c:v>
                </c:pt>
                <c:pt idx="589">
                  <c:v>0.49743954589963518</c:v>
                </c:pt>
                <c:pt idx="590">
                  <c:v>0.49580510283651918</c:v>
                </c:pt>
                <c:pt idx="591">
                  <c:v>0.4946217919443609</c:v>
                </c:pt>
                <c:pt idx="592">
                  <c:v>0.49362900744928595</c:v>
                </c:pt>
                <c:pt idx="593">
                  <c:v>0.49303230889831096</c:v>
                </c:pt>
                <c:pt idx="594">
                  <c:v>0.49046061302707394</c:v>
                </c:pt>
                <c:pt idx="595">
                  <c:v>0.48617574062558688</c:v>
                </c:pt>
                <c:pt idx="596">
                  <c:v>0.48195596852856226</c:v>
                </c:pt>
                <c:pt idx="597">
                  <c:v>0.47894093489778422</c:v>
                </c:pt>
                <c:pt idx="598">
                  <c:v>0.47584205225062692</c:v>
                </c:pt>
                <c:pt idx="599">
                  <c:v>0.47300739876643422</c:v>
                </c:pt>
                <c:pt idx="600">
                  <c:v>0.4693326876062282</c:v>
                </c:pt>
                <c:pt idx="601">
                  <c:v>0.46548883934474383</c:v>
                </c:pt>
                <c:pt idx="602">
                  <c:v>0.46096324536797473</c:v>
                </c:pt>
                <c:pt idx="603">
                  <c:v>0.45683340613787082</c:v>
                </c:pt>
                <c:pt idx="604">
                  <c:v>0.45338864980544624</c:v>
                </c:pt>
                <c:pt idx="605">
                  <c:v>0.45297013305447564</c:v>
                </c:pt>
                <c:pt idx="606">
                  <c:v>0.45462455934602874</c:v>
                </c:pt>
                <c:pt idx="607">
                  <c:v>0.45486977195739509</c:v>
                </c:pt>
                <c:pt idx="608">
                  <c:v>0.45523483637578799</c:v>
                </c:pt>
                <c:pt idx="609">
                  <c:v>0.45495007414896738</c:v>
                </c:pt>
                <c:pt idx="610">
                  <c:v>0.45178515904097943</c:v>
                </c:pt>
                <c:pt idx="611">
                  <c:v>0.44830556520766812</c:v>
                </c:pt>
                <c:pt idx="612">
                  <c:v>0.44607885326566243</c:v>
                </c:pt>
                <c:pt idx="613">
                  <c:v>0.4423363164545418</c:v>
                </c:pt>
                <c:pt idx="614">
                  <c:v>0.43843527558194123</c:v>
                </c:pt>
                <c:pt idx="615">
                  <c:v>0.43316464789055176</c:v>
                </c:pt>
                <c:pt idx="616">
                  <c:v>0.42752874679141817</c:v>
                </c:pt>
                <c:pt idx="617">
                  <c:v>0.42275700506325192</c:v>
                </c:pt>
                <c:pt idx="618">
                  <c:v>0.41892222732408879</c:v>
                </c:pt>
                <c:pt idx="619">
                  <c:v>0.41399857101274368</c:v>
                </c:pt>
                <c:pt idx="620">
                  <c:v>0.40915423269754597</c:v>
                </c:pt>
                <c:pt idx="621">
                  <c:v>0.40396613717874552</c:v>
                </c:pt>
                <c:pt idx="622">
                  <c:v>0.4017636084574856</c:v>
                </c:pt>
                <c:pt idx="623">
                  <c:v>0.39991826464467845</c:v>
                </c:pt>
                <c:pt idx="624">
                  <c:v>0.39819190917626857</c:v>
                </c:pt>
                <c:pt idx="625">
                  <c:v>0.39474223649738882</c:v>
                </c:pt>
                <c:pt idx="626">
                  <c:v>0.39403738753552231</c:v>
                </c:pt>
                <c:pt idx="627">
                  <c:v>0.39380964402278013</c:v>
                </c:pt>
                <c:pt idx="628">
                  <c:v>0.39260753129217951</c:v>
                </c:pt>
                <c:pt idx="629">
                  <c:v>0.39215403052002407</c:v>
                </c:pt>
                <c:pt idx="630">
                  <c:v>0.39265041087022723</c:v>
                </c:pt>
                <c:pt idx="631">
                  <c:v>0.39249535579137346</c:v>
                </c:pt>
                <c:pt idx="632">
                  <c:v>0.39175132361640036</c:v>
                </c:pt>
                <c:pt idx="633">
                  <c:v>0.39230284506686397</c:v>
                </c:pt>
                <c:pt idx="634">
                  <c:v>0.393259172642831</c:v>
                </c:pt>
                <c:pt idx="635">
                  <c:v>0.39393085590895016</c:v>
                </c:pt>
                <c:pt idx="636">
                  <c:v>0.3930736423598481</c:v>
                </c:pt>
                <c:pt idx="637">
                  <c:v>0.39100818194446363</c:v>
                </c:pt>
                <c:pt idx="638">
                  <c:v>0.3878735205362619</c:v>
                </c:pt>
                <c:pt idx="639">
                  <c:v>0.38637327947447236</c:v>
                </c:pt>
                <c:pt idx="640">
                  <c:v>0.38665259070099134</c:v>
                </c:pt>
                <c:pt idx="641">
                  <c:v>0.38657287408528879</c:v>
                </c:pt>
                <c:pt idx="642">
                  <c:v>0.38857681266883093</c:v>
                </c:pt>
                <c:pt idx="643">
                  <c:v>0.39235066752230296</c:v>
                </c:pt>
                <c:pt idx="644">
                  <c:v>0.39545221371457817</c:v>
                </c:pt>
                <c:pt idx="645">
                  <c:v>0.39996994587228668</c:v>
                </c:pt>
                <c:pt idx="646">
                  <c:v>0.40410389762894239</c:v>
                </c:pt>
                <c:pt idx="647">
                  <c:v>0.40886705726742861</c:v>
                </c:pt>
                <c:pt idx="648">
                  <c:v>0.41208332692156291</c:v>
                </c:pt>
                <c:pt idx="649">
                  <c:v>0.41291802012490136</c:v>
                </c:pt>
                <c:pt idx="650">
                  <c:v>0.41130872807072466</c:v>
                </c:pt>
                <c:pt idx="651">
                  <c:v>0.40684442507125257</c:v>
                </c:pt>
                <c:pt idx="652">
                  <c:v>0.40012145234063584</c:v>
                </c:pt>
                <c:pt idx="653">
                  <c:v>0.38949890524235814</c:v>
                </c:pt>
                <c:pt idx="654">
                  <c:v>0.37514197960232087</c:v>
                </c:pt>
                <c:pt idx="655">
                  <c:v>0.35641361573475344</c:v>
                </c:pt>
                <c:pt idx="656">
                  <c:v>0.33557255659938007</c:v>
                </c:pt>
                <c:pt idx="657">
                  <c:v>0.31394371543334038</c:v>
                </c:pt>
                <c:pt idx="658">
                  <c:v>0.28810917198127339</c:v>
                </c:pt>
                <c:pt idx="659">
                  <c:v>0.25849117751083212</c:v>
                </c:pt>
                <c:pt idx="660">
                  <c:v>0.22931725561856503</c:v>
                </c:pt>
                <c:pt idx="661">
                  <c:v>0.19983198649077252</c:v>
                </c:pt>
                <c:pt idx="662">
                  <c:v>0.17046619664269244</c:v>
                </c:pt>
                <c:pt idx="663">
                  <c:v>0.14273646351700631</c:v>
                </c:pt>
                <c:pt idx="664">
                  <c:v>0.11581514627269394</c:v>
                </c:pt>
                <c:pt idx="665">
                  <c:v>8.9336712334969814E-2</c:v>
                </c:pt>
                <c:pt idx="666">
                  <c:v>6.4925385533381133E-2</c:v>
                </c:pt>
                <c:pt idx="667">
                  <c:v>4.4208804149344035E-2</c:v>
                </c:pt>
                <c:pt idx="668">
                  <c:v>2.7121720897809475E-2</c:v>
                </c:pt>
                <c:pt idx="669">
                  <c:v>1.4615349358621911E-2</c:v>
                </c:pt>
                <c:pt idx="670">
                  <c:v>6.1983662573835878E-3</c:v>
                </c:pt>
                <c:pt idx="671">
                  <c:v>2.3760446010980042E-3</c:v>
                </c:pt>
                <c:pt idx="672">
                  <c:v>-1.3020352191968208E-3</c:v>
                </c:pt>
                <c:pt idx="673">
                  <c:v>-2.3691781999845285E-3</c:v>
                </c:pt>
                <c:pt idx="674">
                  <c:v>-1.2177746615001483E-3</c:v>
                </c:pt>
                <c:pt idx="675">
                  <c:v>-8.4691831820054295E-4</c:v>
                </c:pt>
                <c:pt idx="676">
                  <c:v>9.5833443595190774E-4</c:v>
                </c:pt>
                <c:pt idx="677">
                  <c:v>3.5774680135488802E-3</c:v>
                </c:pt>
                <c:pt idx="678">
                  <c:v>5.5702789739413908E-3</c:v>
                </c:pt>
                <c:pt idx="679">
                  <c:v>6.6040911376153708E-3</c:v>
                </c:pt>
                <c:pt idx="680">
                  <c:v>7.8782276011953364E-3</c:v>
                </c:pt>
                <c:pt idx="681">
                  <c:v>8.9566406266041003E-3</c:v>
                </c:pt>
                <c:pt idx="682">
                  <c:v>9.0926410463378401E-3</c:v>
                </c:pt>
                <c:pt idx="683">
                  <c:v>8.9519763757518796E-3</c:v>
                </c:pt>
                <c:pt idx="684">
                  <c:v>6.8983086376967553E-3</c:v>
                </c:pt>
                <c:pt idx="685">
                  <c:v>5.958837227777355E-3</c:v>
                </c:pt>
                <c:pt idx="686">
                  <c:v>3.9844862105840274E-3</c:v>
                </c:pt>
                <c:pt idx="687">
                  <c:v>1.9736998589572488E-3</c:v>
                </c:pt>
                <c:pt idx="688">
                  <c:v>4.3032694702094194E-4</c:v>
                </c:pt>
                <c:pt idx="689">
                  <c:v>-9.130308840193574E-4</c:v>
                </c:pt>
                <c:pt idx="690">
                  <c:v>-2.3329211186919798E-3</c:v>
                </c:pt>
                <c:pt idx="691">
                  <c:v>-8.2034785253608385E-4</c:v>
                </c:pt>
                <c:pt idx="692">
                  <c:v>-2.0540574079775067E-4</c:v>
                </c:pt>
                <c:pt idx="693">
                  <c:v>-1.7754805725490657E-5</c:v>
                </c:pt>
                <c:pt idx="694">
                  <c:v>-2.9694487819676402E-5</c:v>
                </c:pt>
                <c:pt idx="695">
                  <c:v>-9.1732635485929027E-4</c:v>
                </c:pt>
                <c:pt idx="696">
                  <c:v>-1.6737286084974141E-3</c:v>
                </c:pt>
                <c:pt idx="697">
                  <c:v>6.4823262058714341E-4</c:v>
                </c:pt>
                <c:pt idx="698">
                  <c:v>1.7212106451717482E-3</c:v>
                </c:pt>
                <c:pt idx="699">
                  <c:v>2.547139834443264E-3</c:v>
                </c:pt>
                <c:pt idx="700">
                  <c:v>4.2602443832720216E-3</c:v>
                </c:pt>
                <c:pt idx="701">
                  <c:v>2.3253960817735497E-3</c:v>
                </c:pt>
                <c:pt idx="702">
                  <c:v>-3.2457971895919288E-4</c:v>
                </c:pt>
                <c:pt idx="703">
                  <c:v>-5.5409560321742282E-3</c:v>
                </c:pt>
                <c:pt idx="704">
                  <c:v>-1.0075203315078505E-2</c:v>
                </c:pt>
                <c:pt idx="705">
                  <c:v>-1.4199133584009895E-2</c:v>
                </c:pt>
                <c:pt idx="706">
                  <c:v>-2.0337421273382415E-2</c:v>
                </c:pt>
                <c:pt idx="707">
                  <c:v>-2.3404835093459201E-2</c:v>
                </c:pt>
                <c:pt idx="708">
                  <c:v>-2.6393306010919756E-2</c:v>
                </c:pt>
                <c:pt idx="709">
                  <c:v>-3.1471264786045866E-2</c:v>
                </c:pt>
                <c:pt idx="710">
                  <c:v>-3.5926487323312724E-2</c:v>
                </c:pt>
                <c:pt idx="711">
                  <c:v>-3.7837042230801206E-2</c:v>
                </c:pt>
                <c:pt idx="712">
                  <c:v>-3.955060335018442E-2</c:v>
                </c:pt>
                <c:pt idx="713">
                  <c:v>-3.9693718949467126E-2</c:v>
                </c:pt>
                <c:pt idx="714">
                  <c:v>-3.9580288984582893E-2</c:v>
                </c:pt>
                <c:pt idx="715">
                  <c:v>-3.695414505543991E-2</c:v>
                </c:pt>
                <c:pt idx="716">
                  <c:v>-3.3148996868578369E-2</c:v>
                </c:pt>
                <c:pt idx="717">
                  <c:v>-2.9088353230496036E-2</c:v>
                </c:pt>
                <c:pt idx="718">
                  <c:v>-2.4634538159235126E-2</c:v>
                </c:pt>
                <c:pt idx="719">
                  <c:v>-1.9692692963162405E-2</c:v>
                </c:pt>
                <c:pt idx="720">
                  <c:v>-1.6115893841776231E-2</c:v>
                </c:pt>
                <c:pt idx="721">
                  <c:v>-1.338304632297771E-2</c:v>
                </c:pt>
                <c:pt idx="722">
                  <c:v>-1.0971002159297798E-2</c:v>
                </c:pt>
                <c:pt idx="723">
                  <c:v>-1.0175225239181534E-2</c:v>
                </c:pt>
                <c:pt idx="724">
                  <c:v>-7.9352887083500908E-3</c:v>
                </c:pt>
                <c:pt idx="725">
                  <c:v>-6.6721776845704763E-3</c:v>
                </c:pt>
                <c:pt idx="726">
                  <c:v>-5.1255761283720567E-3</c:v>
                </c:pt>
                <c:pt idx="727">
                  <c:v>-3.3295965757412275E-3</c:v>
                </c:pt>
                <c:pt idx="728">
                  <c:v>-2.3259510099755843E-3</c:v>
                </c:pt>
                <c:pt idx="729">
                  <c:v>-5.2556636593628176E-3</c:v>
                </c:pt>
                <c:pt idx="730">
                  <c:v>-7.1789144989437325E-3</c:v>
                </c:pt>
                <c:pt idx="731">
                  <c:v>-8.6548093429982577E-3</c:v>
                </c:pt>
                <c:pt idx="732">
                  <c:v>-1.2009194061481192E-2</c:v>
                </c:pt>
                <c:pt idx="733">
                  <c:v>-1.2517151155119744E-2</c:v>
                </c:pt>
                <c:pt idx="734">
                  <c:v>-1.0421832586687522E-2</c:v>
                </c:pt>
                <c:pt idx="735">
                  <c:v>-7.8688852417845602E-3</c:v>
                </c:pt>
                <c:pt idx="736">
                  <c:v>-6.050232872006618E-3</c:v>
                </c:pt>
                <c:pt idx="737">
                  <c:v>-4.1288330996182851E-3</c:v>
                </c:pt>
                <c:pt idx="738">
                  <c:v>1.4219408077018132E-4</c:v>
                </c:pt>
                <c:pt idx="739">
                  <c:v>1.6724207032930555E-3</c:v>
                </c:pt>
                <c:pt idx="740">
                  <c:v>3.0209100732295296E-3</c:v>
                </c:pt>
                <c:pt idx="741">
                  <c:v>5.5601376720163208E-3</c:v>
                </c:pt>
                <c:pt idx="742">
                  <c:v>8.9568529453731109E-3</c:v>
                </c:pt>
                <c:pt idx="743">
                  <c:v>1.2768371667195633E-2</c:v>
                </c:pt>
                <c:pt idx="744">
                  <c:v>1.6419901930342921E-2</c:v>
                </c:pt>
                <c:pt idx="745">
                  <c:v>1.7957155822478227E-2</c:v>
                </c:pt>
                <c:pt idx="746">
                  <c:v>1.9994940212867445E-2</c:v>
                </c:pt>
                <c:pt idx="747">
                  <c:v>1.8484573541277343E-2</c:v>
                </c:pt>
                <c:pt idx="748">
                  <c:v>1.3466250957327751E-2</c:v>
                </c:pt>
                <c:pt idx="749">
                  <c:v>8.7872634602056878E-3</c:v>
                </c:pt>
                <c:pt idx="750">
                  <c:v>4.5102330679310798E-3</c:v>
                </c:pt>
                <c:pt idx="751">
                  <c:v>2.0159074926893016E-3</c:v>
                </c:pt>
                <c:pt idx="752">
                  <c:v>9.9738184395654081E-4</c:v>
                </c:pt>
                <c:pt idx="753">
                  <c:v>-8.0296978606580669E-4</c:v>
                </c:pt>
                <c:pt idx="754">
                  <c:v>-3.2303655121050179E-3</c:v>
                </c:pt>
                <c:pt idx="755">
                  <c:v>-4.417949006300991E-3</c:v>
                </c:pt>
                <c:pt idx="756">
                  <c:v>-5.3075620596860981E-3</c:v>
                </c:pt>
                <c:pt idx="757">
                  <c:v>-5.8104588343610769E-3</c:v>
                </c:pt>
                <c:pt idx="758">
                  <c:v>-6.5017961576060383E-3</c:v>
                </c:pt>
                <c:pt idx="759">
                  <c:v>-6.1083451227156764E-3</c:v>
                </c:pt>
                <c:pt idx="760">
                  <c:v>-3.8075778823006452E-3</c:v>
                </c:pt>
                <c:pt idx="761">
                  <c:v>9.4550662890664089E-4</c:v>
                </c:pt>
                <c:pt idx="762">
                  <c:v>4.653920072119456E-3</c:v>
                </c:pt>
                <c:pt idx="763">
                  <c:v>7.771559776268388E-3</c:v>
                </c:pt>
                <c:pt idx="764">
                  <c:v>1.2866273915671078E-2</c:v>
                </c:pt>
                <c:pt idx="765">
                  <c:v>1.8672173754753451E-2</c:v>
                </c:pt>
                <c:pt idx="766">
                  <c:v>2.3237757453153162E-2</c:v>
                </c:pt>
                <c:pt idx="767">
                  <c:v>2.757112850299389E-2</c:v>
                </c:pt>
                <c:pt idx="768">
                  <c:v>3.0804494649271888E-2</c:v>
                </c:pt>
                <c:pt idx="769">
                  <c:v>3.3005665520823825E-2</c:v>
                </c:pt>
                <c:pt idx="770">
                  <c:v>3.3535455092753429E-2</c:v>
                </c:pt>
                <c:pt idx="771">
                  <c:v>3.2364001336133812E-2</c:v>
                </c:pt>
                <c:pt idx="772">
                  <c:v>3.0908243154916359E-2</c:v>
                </c:pt>
                <c:pt idx="773">
                  <c:v>2.9615140980170887E-2</c:v>
                </c:pt>
                <c:pt idx="774">
                  <c:v>2.6797305713072348E-2</c:v>
                </c:pt>
                <c:pt idx="775">
                  <c:v>2.2528605895493187E-2</c:v>
                </c:pt>
                <c:pt idx="776">
                  <c:v>1.7295555584940212E-2</c:v>
                </c:pt>
                <c:pt idx="777">
                  <c:v>1.3162948461787321E-2</c:v>
                </c:pt>
                <c:pt idx="778">
                  <c:v>8.5600333825424282E-3</c:v>
                </c:pt>
                <c:pt idx="779">
                  <c:v>4.5619955542529449E-3</c:v>
                </c:pt>
                <c:pt idx="780">
                  <c:v>3.827640717613697E-3</c:v>
                </c:pt>
                <c:pt idx="781">
                  <c:v>2.6128245698798214E-3</c:v>
                </c:pt>
                <c:pt idx="782">
                  <c:v>2.1380825107731255E-3</c:v>
                </c:pt>
                <c:pt idx="783">
                  <c:v>3.5025626374663933E-5</c:v>
                </c:pt>
                <c:pt idx="784">
                  <c:v>-1.1918017274783735E-3</c:v>
                </c:pt>
                <c:pt idx="785">
                  <c:v>-1.1662983937302241E-3</c:v>
                </c:pt>
                <c:pt idx="786">
                  <c:v>2.7877167071840787E-4</c:v>
                </c:pt>
                <c:pt idx="787">
                  <c:v>1.8679784936686461E-3</c:v>
                </c:pt>
                <c:pt idx="788">
                  <c:v>1.3599476699348437E-3</c:v>
                </c:pt>
                <c:pt idx="789">
                  <c:v>1.4306940635108742E-3</c:v>
                </c:pt>
                <c:pt idx="790">
                  <c:v>2.4832622867856781E-3</c:v>
                </c:pt>
                <c:pt idx="791">
                  <c:v>2.1070979649989523E-3</c:v>
                </c:pt>
                <c:pt idx="792">
                  <c:v>1.2669071079536465E-3</c:v>
                </c:pt>
                <c:pt idx="793">
                  <c:v>-5.5225218516635104E-4</c:v>
                </c:pt>
                <c:pt idx="794">
                  <c:v>9.5960630078185429E-4</c:v>
                </c:pt>
                <c:pt idx="795">
                  <c:v>2.3307144364171843E-3</c:v>
                </c:pt>
                <c:pt idx="796">
                  <c:v>2.7588656134969248E-3</c:v>
                </c:pt>
                <c:pt idx="797">
                  <c:v>2.4996262140026711E-3</c:v>
                </c:pt>
                <c:pt idx="798">
                  <c:v>8.561118626203572E-4</c:v>
                </c:pt>
                <c:pt idx="799">
                  <c:v>-1.3215612240884578E-3</c:v>
                </c:pt>
                <c:pt idx="800">
                  <c:v>-6.7727050199349126E-4</c:v>
                </c:pt>
                <c:pt idx="801">
                  <c:v>1.7405788378558151E-4</c:v>
                </c:pt>
                <c:pt idx="802">
                  <c:v>-3.2672921247699065E-5</c:v>
                </c:pt>
                <c:pt idx="803">
                  <c:v>7.4739672919725748E-4</c:v>
                </c:pt>
                <c:pt idx="804">
                  <c:v>-7.1360804657826286E-4</c:v>
                </c:pt>
                <c:pt idx="805">
                  <c:v>-2.6853786872916862E-3</c:v>
                </c:pt>
                <c:pt idx="806">
                  <c:v>-4.048091045018601E-3</c:v>
                </c:pt>
                <c:pt idx="807">
                  <c:v>-6.1812601605818656E-3</c:v>
                </c:pt>
                <c:pt idx="808">
                  <c:v>-1.0521198855800287E-2</c:v>
                </c:pt>
                <c:pt idx="809">
                  <c:v>-1.6256321283949965E-2</c:v>
                </c:pt>
                <c:pt idx="810">
                  <c:v>-2.1901786918312877E-2</c:v>
                </c:pt>
                <c:pt idx="811">
                  <c:v>-2.4898044410766776E-2</c:v>
                </c:pt>
                <c:pt idx="812">
                  <c:v>-2.860130428163667E-2</c:v>
                </c:pt>
                <c:pt idx="813">
                  <c:v>-3.2571835792512223E-2</c:v>
                </c:pt>
                <c:pt idx="814">
                  <c:v>-3.6586726399486451E-2</c:v>
                </c:pt>
                <c:pt idx="815">
                  <c:v>-3.8969584402831971E-2</c:v>
                </c:pt>
                <c:pt idx="816">
                  <c:v>-4.3399223762415812E-2</c:v>
                </c:pt>
                <c:pt idx="817">
                  <c:v>-4.7437446482424726E-2</c:v>
                </c:pt>
                <c:pt idx="818">
                  <c:v>-4.9195685252329445E-2</c:v>
                </c:pt>
                <c:pt idx="819">
                  <c:v>-4.8474276814649518E-2</c:v>
                </c:pt>
                <c:pt idx="820">
                  <c:v>-4.4895682915354514E-2</c:v>
                </c:pt>
                <c:pt idx="821">
                  <c:v>-4.0348482693406261E-2</c:v>
                </c:pt>
                <c:pt idx="822">
                  <c:v>-3.4773856947288677E-2</c:v>
                </c:pt>
                <c:pt idx="823">
                  <c:v>-2.7917750048636697E-2</c:v>
                </c:pt>
                <c:pt idx="824">
                  <c:v>-2.0566330479794864E-2</c:v>
                </c:pt>
                <c:pt idx="825">
                  <c:v>-1.0920389008178788E-2</c:v>
                </c:pt>
                <c:pt idx="826">
                  <c:v>-2.7367539080779442E-3</c:v>
                </c:pt>
                <c:pt idx="827">
                  <c:v>5.6762979967784743E-3</c:v>
                </c:pt>
                <c:pt idx="828">
                  <c:v>1.3663178354706469E-2</c:v>
                </c:pt>
                <c:pt idx="829">
                  <c:v>1.8865438813135096E-2</c:v>
                </c:pt>
                <c:pt idx="830">
                  <c:v>2.5226415094350623E-2</c:v>
                </c:pt>
                <c:pt idx="831">
                  <c:v>3.0645081450158297E-2</c:v>
                </c:pt>
                <c:pt idx="832">
                  <c:v>3.2912935224609967E-2</c:v>
                </c:pt>
                <c:pt idx="833">
                  <c:v>3.4696603178180012E-2</c:v>
                </c:pt>
                <c:pt idx="834">
                  <c:v>3.5926444199008575E-2</c:v>
                </c:pt>
                <c:pt idx="835">
                  <c:v>3.4771269902334007E-2</c:v>
                </c:pt>
                <c:pt idx="836">
                  <c:v>3.349474549471531E-2</c:v>
                </c:pt>
                <c:pt idx="837">
                  <c:v>3.1998737605635465E-2</c:v>
                </c:pt>
                <c:pt idx="838">
                  <c:v>2.7330299326135225E-2</c:v>
                </c:pt>
                <c:pt idx="839">
                  <c:v>2.2910648601435206E-2</c:v>
                </c:pt>
                <c:pt idx="840">
                  <c:v>1.8835140624531444E-2</c:v>
                </c:pt>
                <c:pt idx="841">
                  <c:v>1.437970106681811E-2</c:v>
                </c:pt>
                <c:pt idx="842">
                  <c:v>1.0562524808800213E-2</c:v>
                </c:pt>
                <c:pt idx="843">
                  <c:v>5.2906485399797851E-3</c:v>
                </c:pt>
                <c:pt idx="844">
                  <c:v>8.7223663146876788E-4</c:v>
                </c:pt>
                <c:pt idx="845">
                  <c:v>-5.4006870385422514E-3</c:v>
                </c:pt>
                <c:pt idx="846">
                  <c:v>-1.2336495472452974E-2</c:v>
                </c:pt>
                <c:pt idx="847">
                  <c:v>-2.0074197288017469E-2</c:v>
                </c:pt>
                <c:pt idx="848">
                  <c:v>-2.6506192278164004E-2</c:v>
                </c:pt>
                <c:pt idx="849">
                  <c:v>-3.0663346405059678E-2</c:v>
                </c:pt>
                <c:pt idx="850">
                  <c:v>-3.46604825165443E-2</c:v>
                </c:pt>
                <c:pt idx="851">
                  <c:v>-3.8002705813841207E-2</c:v>
                </c:pt>
                <c:pt idx="852">
                  <c:v>-4.0242808064740468E-2</c:v>
                </c:pt>
                <c:pt idx="853">
                  <c:v>-4.0386058955150649E-2</c:v>
                </c:pt>
                <c:pt idx="854">
                  <c:v>-4.11918266558845E-2</c:v>
                </c:pt>
                <c:pt idx="855">
                  <c:v>-4.0833559710087931E-2</c:v>
                </c:pt>
                <c:pt idx="856">
                  <c:v>-3.817690181308158E-2</c:v>
                </c:pt>
                <c:pt idx="857">
                  <c:v>-3.6228588345815382E-2</c:v>
                </c:pt>
                <c:pt idx="858">
                  <c:v>-3.5438062115553823E-2</c:v>
                </c:pt>
                <c:pt idx="859">
                  <c:v>-3.3566357247155641E-2</c:v>
                </c:pt>
                <c:pt idx="860">
                  <c:v>-2.878174700310342E-2</c:v>
                </c:pt>
                <c:pt idx="861">
                  <c:v>-2.2244325171771068E-2</c:v>
                </c:pt>
                <c:pt idx="862">
                  <c:v>-1.4022751227546079E-2</c:v>
                </c:pt>
                <c:pt idx="863">
                  <c:v>-6.673408597750583E-3</c:v>
                </c:pt>
                <c:pt idx="864">
                  <c:v>-4.3394276154887289E-4</c:v>
                </c:pt>
                <c:pt idx="865">
                  <c:v>4.0713363985449341E-3</c:v>
                </c:pt>
                <c:pt idx="866">
                  <c:v>5.9911928735663549E-3</c:v>
                </c:pt>
                <c:pt idx="867">
                  <c:v>7.3210611062154438E-3</c:v>
                </c:pt>
                <c:pt idx="868">
                  <c:v>7.4484351149797859E-3</c:v>
                </c:pt>
                <c:pt idx="869">
                  <c:v>7.1838266426797106E-3</c:v>
                </c:pt>
                <c:pt idx="870">
                  <c:v>6.7822673252240272E-3</c:v>
                </c:pt>
                <c:pt idx="871">
                  <c:v>4.8941057238527539E-3</c:v>
                </c:pt>
                <c:pt idx="872">
                  <c:v>4.6450587472533049E-3</c:v>
                </c:pt>
                <c:pt idx="873">
                  <c:v>5.2205632634670669E-3</c:v>
                </c:pt>
                <c:pt idx="874">
                  <c:v>2.6453606722798804E-3</c:v>
                </c:pt>
                <c:pt idx="875">
                  <c:v>-1.838286273779681E-3</c:v>
                </c:pt>
                <c:pt idx="876">
                  <c:v>-6.2351089793843207E-3</c:v>
                </c:pt>
                <c:pt idx="877">
                  <c:v>-8.3586073847089701E-3</c:v>
                </c:pt>
                <c:pt idx="878">
                  <c:v>-1.3362653483826056E-2</c:v>
                </c:pt>
                <c:pt idx="879">
                  <c:v>-1.7137486814511875E-2</c:v>
                </c:pt>
                <c:pt idx="880">
                  <c:v>-2.0080259924808438E-2</c:v>
                </c:pt>
                <c:pt idx="881">
                  <c:v>-2.285254968378073E-2</c:v>
                </c:pt>
                <c:pt idx="882">
                  <c:v>-2.1439140016470432E-2</c:v>
                </c:pt>
                <c:pt idx="883">
                  <c:v>-1.9046977161694359E-2</c:v>
                </c:pt>
                <c:pt idx="884">
                  <c:v>-1.6908304996169098E-2</c:v>
                </c:pt>
                <c:pt idx="885">
                  <c:v>-1.4956208556195083E-2</c:v>
                </c:pt>
                <c:pt idx="886">
                  <c:v>-1.1335699689346557E-2</c:v>
                </c:pt>
                <c:pt idx="887">
                  <c:v>-5.9080966021826456E-3</c:v>
                </c:pt>
                <c:pt idx="888">
                  <c:v>-1.7287014515300701E-3</c:v>
                </c:pt>
                <c:pt idx="889">
                  <c:v>2.9117659042967687E-3</c:v>
                </c:pt>
                <c:pt idx="890">
                  <c:v>7.9953243668873346E-3</c:v>
                </c:pt>
                <c:pt idx="891">
                  <c:v>9.9738489842664327E-3</c:v>
                </c:pt>
                <c:pt idx="892">
                  <c:v>9.6881755624945477E-3</c:v>
                </c:pt>
                <c:pt idx="893">
                  <c:v>9.3848854825652542E-3</c:v>
                </c:pt>
                <c:pt idx="894">
                  <c:v>5.4913878581978361E-3</c:v>
                </c:pt>
                <c:pt idx="895">
                  <c:v>-7.0526240675911935E-4</c:v>
                </c:pt>
                <c:pt idx="896">
                  <c:v>-7.0276204715645401E-3</c:v>
                </c:pt>
                <c:pt idx="897">
                  <c:v>-1.4513468952563006E-2</c:v>
                </c:pt>
                <c:pt idx="898">
                  <c:v>-2.0993997861364536E-2</c:v>
                </c:pt>
                <c:pt idx="899">
                  <c:v>-2.7327797110279418E-2</c:v>
                </c:pt>
                <c:pt idx="900">
                  <c:v>-3.0929590618986473E-2</c:v>
                </c:pt>
                <c:pt idx="901">
                  <c:v>-3.4005011623933143E-2</c:v>
                </c:pt>
                <c:pt idx="902">
                  <c:v>-3.6503999179678975E-2</c:v>
                </c:pt>
                <c:pt idx="903">
                  <c:v>-3.5101741105236527E-2</c:v>
                </c:pt>
                <c:pt idx="904">
                  <c:v>-3.3701869547427502E-2</c:v>
                </c:pt>
                <c:pt idx="905">
                  <c:v>-3.1607747955777594E-2</c:v>
                </c:pt>
                <c:pt idx="906">
                  <c:v>-2.6746117777992871E-2</c:v>
                </c:pt>
                <c:pt idx="907">
                  <c:v>-1.8610030486944922E-2</c:v>
                </c:pt>
                <c:pt idx="908">
                  <c:v>-9.759385998583385E-3</c:v>
                </c:pt>
                <c:pt idx="909">
                  <c:v>-2.8921485834207585E-3</c:v>
                </c:pt>
                <c:pt idx="910">
                  <c:v>7.4859200680031301E-3</c:v>
                </c:pt>
                <c:pt idx="911">
                  <c:v>1.8931868400853959E-2</c:v>
                </c:pt>
                <c:pt idx="912">
                  <c:v>3.0620948383196799E-2</c:v>
                </c:pt>
                <c:pt idx="913">
                  <c:v>4.2661423184950635E-2</c:v>
                </c:pt>
                <c:pt idx="914">
                  <c:v>5.0674339754952689E-2</c:v>
                </c:pt>
                <c:pt idx="915">
                  <c:v>5.6184868538067756E-2</c:v>
                </c:pt>
                <c:pt idx="916">
                  <c:v>5.8385376722375697E-2</c:v>
                </c:pt>
                <c:pt idx="917">
                  <c:v>5.8739788695123009E-2</c:v>
                </c:pt>
                <c:pt idx="918">
                  <c:v>5.6735700413259649E-2</c:v>
                </c:pt>
                <c:pt idx="919">
                  <c:v>5.1084358905965258E-2</c:v>
                </c:pt>
                <c:pt idx="920">
                  <c:v>4.3302769985988143E-2</c:v>
                </c:pt>
                <c:pt idx="921">
                  <c:v>3.4226537790149496E-2</c:v>
                </c:pt>
                <c:pt idx="922">
                  <c:v>2.3709857058967148E-2</c:v>
                </c:pt>
                <c:pt idx="923">
                  <c:v>1.3482787649875094E-2</c:v>
                </c:pt>
                <c:pt idx="924">
                  <c:v>2.0621028323842745E-3</c:v>
                </c:pt>
                <c:pt idx="925">
                  <c:v>-1.1044829012597138E-2</c:v>
                </c:pt>
                <c:pt idx="926">
                  <c:v>-2.2970925732328222E-2</c:v>
                </c:pt>
                <c:pt idx="927">
                  <c:v>-3.1345019400737584E-2</c:v>
                </c:pt>
                <c:pt idx="928">
                  <c:v>-3.7376218752947603E-2</c:v>
                </c:pt>
                <c:pt idx="929">
                  <c:v>-4.1484044629380067E-2</c:v>
                </c:pt>
                <c:pt idx="930">
                  <c:v>-4.2964625863003557E-2</c:v>
                </c:pt>
                <c:pt idx="931">
                  <c:v>-4.1489843035790279E-2</c:v>
                </c:pt>
                <c:pt idx="932">
                  <c:v>-3.9196591600742542E-2</c:v>
                </c:pt>
                <c:pt idx="933">
                  <c:v>-3.9043928986578769E-2</c:v>
                </c:pt>
                <c:pt idx="934">
                  <c:v>-3.5886969839881516E-2</c:v>
                </c:pt>
                <c:pt idx="935">
                  <c:v>-3.3806097673941791E-2</c:v>
                </c:pt>
                <c:pt idx="936">
                  <c:v>-2.9806459339080254E-2</c:v>
                </c:pt>
                <c:pt idx="937">
                  <c:v>-2.6414853687619779E-2</c:v>
                </c:pt>
                <c:pt idx="938">
                  <c:v>-2.2783020521873622E-2</c:v>
                </c:pt>
                <c:pt idx="939">
                  <c:v>-1.9097372829841169E-2</c:v>
                </c:pt>
                <c:pt idx="940">
                  <c:v>-1.5660704446466087E-2</c:v>
                </c:pt>
                <c:pt idx="941">
                  <c:v>-1.2416878919791369E-2</c:v>
                </c:pt>
                <c:pt idx="942">
                  <c:v>-7.242283333952792E-3</c:v>
                </c:pt>
                <c:pt idx="943">
                  <c:v>-4.1312152782039067E-3</c:v>
                </c:pt>
                <c:pt idx="944">
                  <c:v>-1.9651039323474342E-3</c:v>
                </c:pt>
                <c:pt idx="945">
                  <c:v>9.4166532242219962E-5</c:v>
                </c:pt>
                <c:pt idx="946">
                  <c:v>8.5252923561170276E-4</c:v>
                </c:pt>
                <c:pt idx="947">
                  <c:v>1.5407492921450799E-3</c:v>
                </c:pt>
                <c:pt idx="948">
                  <c:v>3.2815832309695055E-3</c:v>
                </c:pt>
                <c:pt idx="949">
                  <c:v>4.8648104242069792E-3</c:v>
                </c:pt>
                <c:pt idx="950">
                  <c:v>4.3902687119701288E-3</c:v>
                </c:pt>
                <c:pt idx="951">
                  <c:v>2.553643250969607E-3</c:v>
                </c:pt>
                <c:pt idx="952">
                  <c:v>1.9175945934454815E-3</c:v>
                </c:pt>
                <c:pt idx="953">
                  <c:v>7.7496880997032856E-4</c:v>
                </c:pt>
                <c:pt idx="954">
                  <c:v>-3.8658822788711222E-4</c:v>
                </c:pt>
                <c:pt idx="955">
                  <c:v>-1.9711183138444231E-3</c:v>
                </c:pt>
                <c:pt idx="956">
                  <c:v>-1.9985047340975886E-3</c:v>
                </c:pt>
                <c:pt idx="957">
                  <c:v>-1.521419648155699E-3</c:v>
                </c:pt>
                <c:pt idx="958">
                  <c:v>-9.7563367808618231E-4</c:v>
                </c:pt>
                <c:pt idx="959">
                  <c:v>3.7053233077522803E-4</c:v>
                </c:pt>
                <c:pt idx="960">
                  <c:v>4.4750241375994537E-4</c:v>
                </c:pt>
                <c:pt idx="961">
                  <c:v>1.1437807136887737E-3</c:v>
                </c:pt>
                <c:pt idx="962">
                  <c:v>1.8977008641317E-3</c:v>
                </c:pt>
                <c:pt idx="963">
                  <c:v>1.8873448622436404E-3</c:v>
                </c:pt>
                <c:pt idx="964">
                  <c:v>1.0527962546891135E-3</c:v>
                </c:pt>
                <c:pt idx="965">
                  <c:v>2.3908446159616862E-3</c:v>
                </c:pt>
                <c:pt idx="966">
                  <c:v>3.3881172430985907E-3</c:v>
                </c:pt>
                <c:pt idx="967">
                  <c:v>3.8137138407128087E-3</c:v>
                </c:pt>
                <c:pt idx="968">
                  <c:v>2.0981270398529048E-3</c:v>
                </c:pt>
                <c:pt idx="969">
                  <c:v>1.2437167561862384E-3</c:v>
                </c:pt>
                <c:pt idx="970">
                  <c:v>8.2843205387330993E-4</c:v>
                </c:pt>
                <c:pt idx="971">
                  <c:v>9.3255678551373443E-4</c:v>
                </c:pt>
                <c:pt idx="972">
                  <c:v>4.7111262536977293E-4</c:v>
                </c:pt>
                <c:pt idx="973">
                  <c:v>9.531428004023486E-4</c:v>
                </c:pt>
                <c:pt idx="974">
                  <c:v>-8.8183815043940531E-4</c:v>
                </c:pt>
                <c:pt idx="975">
                  <c:v>-2.6919937018839552E-3</c:v>
                </c:pt>
                <c:pt idx="976">
                  <c:v>-5.7359263763651714E-3</c:v>
                </c:pt>
                <c:pt idx="977">
                  <c:v>-1.1169906470927448E-2</c:v>
                </c:pt>
                <c:pt idx="978">
                  <c:v>-1.529969700177277E-2</c:v>
                </c:pt>
                <c:pt idx="979">
                  <c:v>-1.8701668610884074E-2</c:v>
                </c:pt>
                <c:pt idx="980">
                  <c:v>-1.9514344055467786E-2</c:v>
                </c:pt>
                <c:pt idx="981">
                  <c:v>-2.0393915888226821E-2</c:v>
                </c:pt>
                <c:pt idx="982">
                  <c:v>-1.9685227700499838E-2</c:v>
                </c:pt>
                <c:pt idx="983">
                  <c:v>-1.8749927505661877E-2</c:v>
                </c:pt>
                <c:pt idx="984">
                  <c:v>-1.5596855235647036E-2</c:v>
                </c:pt>
                <c:pt idx="985">
                  <c:v>-1.3338752621584288E-2</c:v>
                </c:pt>
                <c:pt idx="986">
                  <c:v>-1.0705702957269796E-2</c:v>
                </c:pt>
                <c:pt idx="987">
                  <c:v>-7.44437038555409E-3</c:v>
                </c:pt>
                <c:pt idx="988">
                  <c:v>-5.4530390745411101E-3</c:v>
                </c:pt>
                <c:pt idx="989">
                  <c:v>-5.8623641635802809E-4</c:v>
                </c:pt>
                <c:pt idx="990">
                  <c:v>5.9868298314324714E-3</c:v>
                </c:pt>
                <c:pt idx="991">
                  <c:v>1.1133832417061394E-2</c:v>
                </c:pt>
                <c:pt idx="992">
                  <c:v>1.8496536094106349E-2</c:v>
                </c:pt>
                <c:pt idx="993">
                  <c:v>2.7218367117406151E-2</c:v>
                </c:pt>
                <c:pt idx="994">
                  <c:v>3.3480840603442967E-2</c:v>
                </c:pt>
                <c:pt idx="995">
                  <c:v>3.9623205739151915E-2</c:v>
                </c:pt>
                <c:pt idx="996">
                  <c:v>4.4729033250409576E-2</c:v>
                </c:pt>
                <c:pt idx="997">
                  <c:v>4.9449575685741785E-2</c:v>
                </c:pt>
                <c:pt idx="998">
                  <c:v>5.4816569145739097E-2</c:v>
                </c:pt>
                <c:pt idx="999">
                  <c:v>6.0501880507558357E-2</c:v>
                </c:pt>
                <c:pt idx="1000">
                  <c:v>6.6458018536226446E-2</c:v>
                </c:pt>
                <c:pt idx="1001">
                  <c:v>7.3287590333542416E-2</c:v>
                </c:pt>
                <c:pt idx="1002">
                  <c:v>7.8872256145963771E-2</c:v>
                </c:pt>
                <c:pt idx="1003">
                  <c:v>8.3439499178868115E-2</c:v>
                </c:pt>
                <c:pt idx="1004">
                  <c:v>8.6895910119416664E-2</c:v>
                </c:pt>
                <c:pt idx="1005">
                  <c:v>8.9606704331933476E-2</c:v>
                </c:pt>
                <c:pt idx="1006">
                  <c:v>9.1663071526349227E-2</c:v>
                </c:pt>
                <c:pt idx="1007">
                  <c:v>9.2107044361140367E-2</c:v>
                </c:pt>
                <c:pt idx="1008">
                  <c:v>9.367979934634664E-2</c:v>
                </c:pt>
                <c:pt idx="1009">
                  <c:v>9.6307777474399961E-2</c:v>
                </c:pt>
                <c:pt idx="1010">
                  <c:v>0.1005676690741559</c:v>
                </c:pt>
                <c:pt idx="1011">
                  <c:v>0.10374651022782043</c:v>
                </c:pt>
                <c:pt idx="1012">
                  <c:v>0.10585398336248759</c:v>
                </c:pt>
                <c:pt idx="1013">
                  <c:v>0.10778207186971299</c:v>
                </c:pt>
                <c:pt idx="1014">
                  <c:v>0.11153094319776662</c:v>
                </c:pt>
                <c:pt idx="1015">
                  <c:v>0.1155793782033276</c:v>
                </c:pt>
                <c:pt idx="1016">
                  <c:v>0.11814682183149018</c:v>
                </c:pt>
                <c:pt idx="1017">
                  <c:v>0.12097257303717285</c:v>
                </c:pt>
                <c:pt idx="1018">
                  <c:v>0.12402321318512387</c:v>
                </c:pt>
                <c:pt idx="1019">
                  <c:v>0.12767230043893785</c:v>
                </c:pt>
                <c:pt idx="1020">
                  <c:v>0.13315272301467823</c:v>
                </c:pt>
                <c:pt idx="1021">
                  <c:v>0.13782144260644424</c:v>
                </c:pt>
                <c:pt idx="1022">
                  <c:v>0.14110152351880831</c:v>
                </c:pt>
                <c:pt idx="1023">
                  <c:v>0.14349811949248087</c:v>
                </c:pt>
                <c:pt idx="1024">
                  <c:v>0.14473900454203917</c:v>
                </c:pt>
                <c:pt idx="1025">
                  <c:v>0.14412753750885607</c:v>
                </c:pt>
                <c:pt idx="1026">
                  <c:v>0.14375875750880215</c:v>
                </c:pt>
                <c:pt idx="1027">
                  <c:v>0.14227214014469453</c:v>
                </c:pt>
                <c:pt idx="1028">
                  <c:v>0.13969505993969214</c:v>
                </c:pt>
                <c:pt idx="1029">
                  <c:v>0.1364110356188323</c:v>
                </c:pt>
                <c:pt idx="1030">
                  <c:v>0.13129279761979135</c:v>
                </c:pt>
                <c:pt idx="1031">
                  <c:v>0.12570863603082172</c:v>
                </c:pt>
                <c:pt idx="1032">
                  <c:v>0.11877563742093179</c:v>
                </c:pt>
                <c:pt idx="1033">
                  <c:v>0.11118084370590368</c:v>
                </c:pt>
                <c:pt idx="1034">
                  <c:v>0.10377832357089159</c:v>
                </c:pt>
                <c:pt idx="1035">
                  <c:v>9.7423072851876819E-2</c:v>
                </c:pt>
                <c:pt idx="1036">
                  <c:v>9.289173616194675E-2</c:v>
                </c:pt>
                <c:pt idx="1037">
                  <c:v>8.9073580827559548E-2</c:v>
                </c:pt>
                <c:pt idx="1038">
                  <c:v>8.5410228505644087E-2</c:v>
                </c:pt>
                <c:pt idx="1039">
                  <c:v>8.4231773515666769E-2</c:v>
                </c:pt>
                <c:pt idx="1040">
                  <c:v>8.4945625726484841E-2</c:v>
                </c:pt>
                <c:pt idx="1041">
                  <c:v>8.6732222009036339E-2</c:v>
                </c:pt>
                <c:pt idx="1042">
                  <c:v>8.7796018912636428E-2</c:v>
                </c:pt>
                <c:pt idx="1043">
                  <c:v>8.9860206810521745E-2</c:v>
                </c:pt>
                <c:pt idx="1044">
                  <c:v>9.0946614755601118E-2</c:v>
                </c:pt>
                <c:pt idx="1045">
                  <c:v>9.1124548590840418E-2</c:v>
                </c:pt>
                <c:pt idx="1046">
                  <c:v>8.8854375411059935E-2</c:v>
                </c:pt>
                <c:pt idx="1047">
                  <c:v>8.6128466617252514E-2</c:v>
                </c:pt>
                <c:pt idx="1048">
                  <c:v>8.0995672987408437E-2</c:v>
                </c:pt>
                <c:pt idx="1049">
                  <c:v>7.4933106439459857E-2</c:v>
                </c:pt>
                <c:pt idx="1050">
                  <c:v>6.7718281113535325E-2</c:v>
                </c:pt>
                <c:pt idx="1051">
                  <c:v>5.8258822592568336E-2</c:v>
                </c:pt>
                <c:pt idx="1052">
                  <c:v>4.6108866337377957E-2</c:v>
                </c:pt>
                <c:pt idx="1053">
                  <c:v>3.1333790917983731E-2</c:v>
                </c:pt>
                <c:pt idx="1054">
                  <c:v>1.6222046967242453E-2</c:v>
                </c:pt>
                <c:pt idx="1055">
                  <c:v>1.5497926517104997E-3</c:v>
                </c:pt>
                <c:pt idx="1056">
                  <c:v>-1.3659970494036652E-2</c:v>
                </c:pt>
                <c:pt idx="1057">
                  <c:v>-2.7459965645303817E-2</c:v>
                </c:pt>
                <c:pt idx="1058">
                  <c:v>-4.0526307897180674E-2</c:v>
                </c:pt>
                <c:pt idx="1059">
                  <c:v>-5.2810902312796941E-2</c:v>
                </c:pt>
                <c:pt idx="1060">
                  <c:v>-6.4517711681373921E-2</c:v>
                </c:pt>
                <c:pt idx="1061">
                  <c:v>-7.4008607798315917E-2</c:v>
                </c:pt>
                <c:pt idx="1062">
                  <c:v>-8.303200501465513E-2</c:v>
                </c:pt>
                <c:pt idx="1063">
                  <c:v>-9.0726010163660775E-2</c:v>
                </c:pt>
                <c:pt idx="1064">
                  <c:v>-9.5208730345849896E-2</c:v>
                </c:pt>
                <c:pt idx="1065">
                  <c:v>-9.840966121093038E-2</c:v>
                </c:pt>
                <c:pt idx="1066">
                  <c:v>-9.8131640006120568E-2</c:v>
                </c:pt>
                <c:pt idx="1067">
                  <c:v>-9.4958362186287421E-2</c:v>
                </c:pt>
                <c:pt idx="1068">
                  <c:v>-9.1027092870944307E-2</c:v>
                </c:pt>
                <c:pt idx="1069">
                  <c:v>-8.6431686129496241E-2</c:v>
                </c:pt>
                <c:pt idx="1070">
                  <c:v>-7.959714417792145E-2</c:v>
                </c:pt>
                <c:pt idx="1071">
                  <c:v>-7.1696553560575679E-2</c:v>
                </c:pt>
                <c:pt idx="1072">
                  <c:v>-6.4333691875258434E-2</c:v>
                </c:pt>
                <c:pt idx="1073">
                  <c:v>-5.694627548678128E-2</c:v>
                </c:pt>
                <c:pt idx="1074">
                  <c:v>-4.8840568684006457E-2</c:v>
                </c:pt>
                <c:pt idx="1075">
                  <c:v>-4.2822767567210193E-2</c:v>
                </c:pt>
                <c:pt idx="1076">
                  <c:v>-3.7704060924206445E-2</c:v>
                </c:pt>
                <c:pt idx="1077">
                  <c:v>-3.247591561035354E-2</c:v>
                </c:pt>
                <c:pt idx="1078">
                  <c:v>-2.6448787762209391E-2</c:v>
                </c:pt>
                <c:pt idx="1079">
                  <c:v>-1.8213298862688417E-2</c:v>
                </c:pt>
                <c:pt idx="1080">
                  <c:v>-1.1024919768431708E-2</c:v>
                </c:pt>
                <c:pt idx="1081">
                  <c:v>-3.759187848665157E-3</c:v>
                </c:pt>
                <c:pt idx="1082">
                  <c:v>4.1887688367811069E-3</c:v>
                </c:pt>
                <c:pt idx="1083">
                  <c:v>9.4305648905179205E-3</c:v>
                </c:pt>
                <c:pt idx="1084">
                  <c:v>1.5602654559756931E-2</c:v>
                </c:pt>
                <c:pt idx="1085">
                  <c:v>2.2319287341437115E-2</c:v>
                </c:pt>
                <c:pt idx="1086">
                  <c:v>2.8983042968886204E-2</c:v>
                </c:pt>
                <c:pt idx="1087">
                  <c:v>3.521816319680706E-2</c:v>
                </c:pt>
                <c:pt idx="1088">
                  <c:v>4.1484896773667727E-2</c:v>
                </c:pt>
                <c:pt idx="1089">
                  <c:v>4.6016763042954122E-2</c:v>
                </c:pt>
                <c:pt idx="1090">
                  <c:v>4.7941573900593518E-2</c:v>
                </c:pt>
                <c:pt idx="1091">
                  <c:v>4.9588217472802364E-2</c:v>
                </c:pt>
                <c:pt idx="1092">
                  <c:v>5.06881829455645E-2</c:v>
                </c:pt>
                <c:pt idx="1093">
                  <c:v>4.9666871396980436E-2</c:v>
                </c:pt>
                <c:pt idx="1094">
                  <c:v>4.931378818760581E-2</c:v>
                </c:pt>
                <c:pt idx="1095">
                  <c:v>4.688684207044292E-2</c:v>
                </c:pt>
                <c:pt idx="1096">
                  <c:v>4.4766948784465896E-2</c:v>
                </c:pt>
                <c:pt idx="1097">
                  <c:v>4.31978434742935E-2</c:v>
                </c:pt>
                <c:pt idx="1098">
                  <c:v>3.9464233970233416E-2</c:v>
                </c:pt>
                <c:pt idx="1099">
                  <c:v>3.4137100557242256E-2</c:v>
                </c:pt>
                <c:pt idx="1100">
                  <c:v>2.773236650081649E-2</c:v>
                </c:pt>
                <c:pt idx="1101">
                  <c:v>2.2922050729077725E-2</c:v>
                </c:pt>
                <c:pt idx="1102">
                  <c:v>1.7560998043393502E-2</c:v>
                </c:pt>
                <c:pt idx="1103">
                  <c:v>1.3148163752432929E-2</c:v>
                </c:pt>
                <c:pt idx="1104">
                  <c:v>7.9638188361796699E-3</c:v>
                </c:pt>
                <c:pt idx="1105">
                  <c:v>1.1481505152240799E-3</c:v>
                </c:pt>
                <c:pt idx="1106">
                  <c:v>-7.1631347133018627E-3</c:v>
                </c:pt>
                <c:pt idx="1107">
                  <c:v>-1.1966293101154116E-2</c:v>
                </c:pt>
                <c:pt idx="1108">
                  <c:v>-1.3389083344686798E-2</c:v>
                </c:pt>
                <c:pt idx="1109">
                  <c:v>-9.9653373623885787E-3</c:v>
                </c:pt>
                <c:pt idx="1110">
                  <c:v>-6.9243149461406112E-3</c:v>
                </c:pt>
                <c:pt idx="1111">
                  <c:v>-4.8199095733936137E-3</c:v>
                </c:pt>
                <c:pt idx="1112">
                  <c:v>-1.7521923075316456E-3</c:v>
                </c:pt>
                <c:pt idx="1113">
                  <c:v>2.0851256317985498E-3</c:v>
                </c:pt>
                <c:pt idx="1114">
                  <c:v>4.7024476406739273E-3</c:v>
                </c:pt>
                <c:pt idx="1115">
                  <c:v>9.9057021299490747E-3</c:v>
                </c:pt>
                <c:pt idx="1116">
                  <c:v>1.450697458255173E-2</c:v>
                </c:pt>
                <c:pt idx="1117">
                  <c:v>1.8100387705127601E-2</c:v>
                </c:pt>
                <c:pt idx="1118">
                  <c:v>2.2002759542162249E-2</c:v>
                </c:pt>
                <c:pt idx="1119">
                  <c:v>2.5242459776656175E-2</c:v>
                </c:pt>
                <c:pt idx="1120">
                  <c:v>2.7622585452318368E-2</c:v>
                </c:pt>
                <c:pt idx="1121">
                  <c:v>2.8797088126650335E-2</c:v>
                </c:pt>
                <c:pt idx="1122">
                  <c:v>2.8290889875360936E-2</c:v>
                </c:pt>
                <c:pt idx="1123">
                  <c:v>2.6208865406656259E-2</c:v>
                </c:pt>
                <c:pt idx="1124">
                  <c:v>2.1866441634314195E-2</c:v>
                </c:pt>
                <c:pt idx="1125">
                  <c:v>1.7553818571550629E-2</c:v>
                </c:pt>
                <c:pt idx="1126">
                  <c:v>1.168733386282393E-2</c:v>
                </c:pt>
                <c:pt idx="1127">
                  <c:v>4.5995349399859066E-3</c:v>
                </c:pt>
                <c:pt idx="1128">
                  <c:v>-4.9510505702904826E-3</c:v>
                </c:pt>
                <c:pt idx="1129">
                  <c:v>-1.5543619773906194E-2</c:v>
                </c:pt>
                <c:pt idx="1130">
                  <c:v>-2.3957152120250822E-2</c:v>
                </c:pt>
                <c:pt idx="1131">
                  <c:v>-3.0546858874301162E-2</c:v>
                </c:pt>
                <c:pt idx="1132">
                  <c:v>-3.6374135238669107E-2</c:v>
                </c:pt>
                <c:pt idx="1133">
                  <c:v>-4.2098261893828225E-2</c:v>
                </c:pt>
                <c:pt idx="1134">
                  <c:v>-4.5758138942536691E-2</c:v>
                </c:pt>
                <c:pt idx="1135">
                  <c:v>-4.9801605320520755E-2</c:v>
                </c:pt>
                <c:pt idx="1136">
                  <c:v>-5.3246999085790746E-2</c:v>
                </c:pt>
                <c:pt idx="1137">
                  <c:v>-5.4809375744243022E-2</c:v>
                </c:pt>
                <c:pt idx="1138">
                  <c:v>-5.3656323140676178E-2</c:v>
                </c:pt>
                <c:pt idx="1139">
                  <c:v>-5.1891145245141504E-2</c:v>
                </c:pt>
                <c:pt idx="1140">
                  <c:v>-5.112460967476138E-2</c:v>
                </c:pt>
                <c:pt idx="1141">
                  <c:v>-5.4232035260576406E-2</c:v>
                </c:pt>
                <c:pt idx="1142">
                  <c:v>-5.6494863656850247E-2</c:v>
                </c:pt>
                <c:pt idx="1143">
                  <c:v>-5.9300011246666881E-2</c:v>
                </c:pt>
                <c:pt idx="1144">
                  <c:v>-6.316526548857164E-2</c:v>
                </c:pt>
                <c:pt idx="1145">
                  <c:v>-6.9064700529091264E-2</c:v>
                </c:pt>
                <c:pt idx="1146">
                  <c:v>-7.5442274868375056E-2</c:v>
                </c:pt>
                <c:pt idx="1147">
                  <c:v>-8.1973079158473863E-2</c:v>
                </c:pt>
                <c:pt idx="1148">
                  <c:v>-8.8241603376336228E-2</c:v>
                </c:pt>
                <c:pt idx="1149">
                  <c:v>-9.4097556497936122E-2</c:v>
                </c:pt>
                <c:pt idx="1150">
                  <c:v>-0.10041039885333636</c:v>
                </c:pt>
                <c:pt idx="1151">
                  <c:v>-0.1036954499199633</c:v>
                </c:pt>
                <c:pt idx="1152">
                  <c:v>-0.10423191603376573</c:v>
                </c:pt>
                <c:pt idx="1153">
                  <c:v>-0.10147782945110526</c:v>
                </c:pt>
                <c:pt idx="1154">
                  <c:v>-9.5989177659735692E-2</c:v>
                </c:pt>
                <c:pt idx="1155">
                  <c:v>-8.8072994125264106E-2</c:v>
                </c:pt>
                <c:pt idx="1156">
                  <c:v>-7.8011781002950198E-2</c:v>
                </c:pt>
                <c:pt idx="1157">
                  <c:v>-6.87624896067172E-2</c:v>
                </c:pt>
                <c:pt idx="1158">
                  <c:v>-5.7708169043886919E-2</c:v>
                </c:pt>
                <c:pt idx="1159">
                  <c:v>-4.5450062256195765E-2</c:v>
                </c:pt>
                <c:pt idx="1160">
                  <c:v>-3.1058672695905561E-2</c:v>
                </c:pt>
                <c:pt idx="1161">
                  <c:v>-1.7319221203371964E-2</c:v>
                </c:pt>
                <c:pt idx="1162">
                  <c:v>-4.3407891929897659E-3</c:v>
                </c:pt>
                <c:pt idx="1163">
                  <c:v>6.1391249557094926E-3</c:v>
                </c:pt>
                <c:pt idx="1164">
                  <c:v>1.5226459765661851E-2</c:v>
                </c:pt>
                <c:pt idx="1165">
                  <c:v>2.3513130964348851E-2</c:v>
                </c:pt>
                <c:pt idx="1166">
                  <c:v>2.7514653567152644E-2</c:v>
                </c:pt>
                <c:pt idx="1167">
                  <c:v>2.8834044914712628E-2</c:v>
                </c:pt>
                <c:pt idx="1168">
                  <c:v>2.9913767501561082E-2</c:v>
                </c:pt>
                <c:pt idx="1169">
                  <c:v>2.8729566950645841E-2</c:v>
                </c:pt>
                <c:pt idx="1170">
                  <c:v>2.4550193334258081E-2</c:v>
                </c:pt>
                <c:pt idx="1171">
                  <c:v>2.0836874542535008E-2</c:v>
                </c:pt>
                <c:pt idx="1172">
                  <c:v>1.8372810156398661E-2</c:v>
                </c:pt>
                <c:pt idx="1173">
                  <c:v>1.7234645238204088E-2</c:v>
                </c:pt>
                <c:pt idx="1174">
                  <c:v>1.6012648428163741E-2</c:v>
                </c:pt>
                <c:pt idx="1175">
                  <c:v>1.4570483064415629E-2</c:v>
                </c:pt>
                <c:pt idx="1176">
                  <c:v>1.3712998723641099E-2</c:v>
                </c:pt>
                <c:pt idx="1177">
                  <c:v>1.5211231045107779E-2</c:v>
                </c:pt>
                <c:pt idx="1178">
                  <c:v>1.6140236591628585E-2</c:v>
                </c:pt>
                <c:pt idx="1179">
                  <c:v>1.6576995786839212E-2</c:v>
                </c:pt>
                <c:pt idx="1180">
                  <c:v>1.760105831865889E-2</c:v>
                </c:pt>
                <c:pt idx="1181">
                  <c:v>2.0370567808546139E-2</c:v>
                </c:pt>
                <c:pt idx="1182">
                  <c:v>2.307412812940661E-2</c:v>
                </c:pt>
                <c:pt idx="1183">
                  <c:v>2.4164687610630717E-2</c:v>
                </c:pt>
                <c:pt idx="1184">
                  <c:v>2.473155313578777E-2</c:v>
                </c:pt>
                <c:pt idx="1185">
                  <c:v>2.33416224733792E-2</c:v>
                </c:pt>
                <c:pt idx="1186">
                  <c:v>2.0166999998334677E-2</c:v>
                </c:pt>
                <c:pt idx="1187">
                  <c:v>1.4619310478132639E-2</c:v>
                </c:pt>
                <c:pt idx="1188">
                  <c:v>9.9562436227090909E-3</c:v>
                </c:pt>
                <c:pt idx="1189">
                  <c:v>7.3230658457165768E-3</c:v>
                </c:pt>
                <c:pt idx="1190">
                  <c:v>6.2456334884381142E-3</c:v>
                </c:pt>
                <c:pt idx="1191">
                  <c:v>4.8155362241785191E-3</c:v>
                </c:pt>
                <c:pt idx="1192">
                  <c:v>2.9967748569182471E-3</c:v>
                </c:pt>
                <c:pt idx="1193">
                  <c:v>1.4745547860954195E-3</c:v>
                </c:pt>
                <c:pt idx="1194">
                  <c:v>5.9965077118752678E-4</c:v>
                </c:pt>
                <c:pt idx="1195">
                  <c:v>-6.4963468216962901E-4</c:v>
                </c:pt>
                <c:pt idx="1196">
                  <c:v>-3.7593657236847407E-4</c:v>
                </c:pt>
                <c:pt idx="1197">
                  <c:v>-5.1140476025202108E-4</c:v>
                </c:pt>
                <c:pt idx="1198">
                  <c:v>9.897521662075308E-4</c:v>
                </c:pt>
                <c:pt idx="1199">
                  <c:v>2.7217797075320175E-3</c:v>
                </c:pt>
                <c:pt idx="1200">
                  <c:v>2.1473082336838081E-3</c:v>
                </c:pt>
                <c:pt idx="1201">
                  <c:v>3.1788215086742447E-3</c:v>
                </c:pt>
                <c:pt idx="1202">
                  <c:v>6.1240645456962853E-3</c:v>
                </c:pt>
                <c:pt idx="1203">
                  <c:v>9.0621540607709571E-3</c:v>
                </c:pt>
                <c:pt idx="1204">
                  <c:v>1.2111525524171322E-2</c:v>
                </c:pt>
                <c:pt idx="1205">
                  <c:v>1.4532684708715243E-2</c:v>
                </c:pt>
                <c:pt idx="1206">
                  <c:v>1.6096518660998663E-2</c:v>
                </c:pt>
                <c:pt idx="1207">
                  <c:v>1.7979951522501991E-2</c:v>
                </c:pt>
                <c:pt idx="1208">
                  <c:v>2.1157184793706148E-2</c:v>
                </c:pt>
                <c:pt idx="1209">
                  <c:v>2.3469008131974722E-2</c:v>
                </c:pt>
                <c:pt idx="1210">
                  <c:v>2.4917871241877405E-2</c:v>
                </c:pt>
                <c:pt idx="1211">
                  <c:v>2.5623166173636105E-2</c:v>
                </c:pt>
                <c:pt idx="1212">
                  <c:v>2.5778728786796705E-2</c:v>
                </c:pt>
                <c:pt idx="1213">
                  <c:v>2.2924024594799183E-2</c:v>
                </c:pt>
                <c:pt idx="1214">
                  <c:v>1.9846798621869853E-2</c:v>
                </c:pt>
                <c:pt idx="1215">
                  <c:v>1.7293730904019165E-2</c:v>
                </c:pt>
                <c:pt idx="1216">
                  <c:v>1.4473684254094329E-2</c:v>
                </c:pt>
                <c:pt idx="1217">
                  <c:v>1.1313768788528114E-2</c:v>
                </c:pt>
                <c:pt idx="1218">
                  <c:v>1.0314009266444305E-2</c:v>
                </c:pt>
                <c:pt idx="1219">
                  <c:v>9.1934722603563748E-3</c:v>
                </c:pt>
                <c:pt idx="1220">
                  <c:v>8.1070585528662392E-3</c:v>
                </c:pt>
                <c:pt idx="1221">
                  <c:v>5.8920025699396575E-3</c:v>
                </c:pt>
                <c:pt idx="1222">
                  <c:v>1.1694152827683502E-3</c:v>
                </c:pt>
                <c:pt idx="1223">
                  <c:v>-2.7865537260389956E-3</c:v>
                </c:pt>
                <c:pt idx="1224">
                  <c:v>-6.4086704746717047E-3</c:v>
                </c:pt>
                <c:pt idx="1225">
                  <c:v>-7.5490603280091205E-3</c:v>
                </c:pt>
                <c:pt idx="1226">
                  <c:v>-8.3163108176371268E-3</c:v>
                </c:pt>
                <c:pt idx="1227">
                  <c:v>-7.306938477926384E-3</c:v>
                </c:pt>
                <c:pt idx="1228">
                  <c:v>-5.3336900224412809E-3</c:v>
                </c:pt>
                <c:pt idx="1229">
                  <c:v>-2.6061279971630125E-3</c:v>
                </c:pt>
                <c:pt idx="1230">
                  <c:v>-7.6843629036448414E-4</c:v>
                </c:pt>
                <c:pt idx="1231">
                  <c:v>3.8817422557891229E-4</c:v>
                </c:pt>
                <c:pt idx="1232">
                  <c:v>2.8548238456193345E-4</c:v>
                </c:pt>
                <c:pt idx="1233">
                  <c:v>1.166862459439451E-3</c:v>
                </c:pt>
                <c:pt idx="1234">
                  <c:v>2.1114806774215366E-3</c:v>
                </c:pt>
                <c:pt idx="1235">
                  <c:v>3.3224515779402743E-3</c:v>
                </c:pt>
                <c:pt idx="1236">
                  <c:v>4.1801986758716507E-3</c:v>
                </c:pt>
                <c:pt idx="1237">
                  <c:v>3.666058767116084E-3</c:v>
                </c:pt>
                <c:pt idx="1238">
                  <c:v>4.9705468021823025E-3</c:v>
                </c:pt>
                <c:pt idx="1239">
                  <c:v>6.4290006340817349E-3</c:v>
                </c:pt>
                <c:pt idx="1240">
                  <c:v>6.1049845659878598E-3</c:v>
                </c:pt>
                <c:pt idx="1241">
                  <c:v>4.7792191732082137E-3</c:v>
                </c:pt>
                <c:pt idx="1242">
                  <c:v>3.3748177312799424E-3</c:v>
                </c:pt>
                <c:pt idx="1243">
                  <c:v>3.1897914950467206E-3</c:v>
                </c:pt>
                <c:pt idx="1244">
                  <c:v>2.7390377191427984E-3</c:v>
                </c:pt>
                <c:pt idx="1245">
                  <c:v>4.8255273840399045E-3</c:v>
                </c:pt>
                <c:pt idx="1246">
                  <c:v>8.3779269157176362E-3</c:v>
                </c:pt>
                <c:pt idx="1247">
                  <c:v>1.1291268728958427E-2</c:v>
                </c:pt>
                <c:pt idx="1248">
                  <c:v>1.3551346557713945E-2</c:v>
                </c:pt>
                <c:pt idx="1249">
                  <c:v>1.6029316941072666E-2</c:v>
                </c:pt>
                <c:pt idx="1250">
                  <c:v>1.6465745878723039E-2</c:v>
                </c:pt>
                <c:pt idx="1251">
                  <c:v>1.7572867270029571E-2</c:v>
                </c:pt>
                <c:pt idx="1252">
                  <c:v>1.8533873001875444E-2</c:v>
                </c:pt>
                <c:pt idx="1253">
                  <c:v>1.72540116231138E-2</c:v>
                </c:pt>
                <c:pt idx="1254">
                  <c:v>1.6971845120345268E-2</c:v>
                </c:pt>
                <c:pt idx="1255">
                  <c:v>1.6764941965570542E-2</c:v>
                </c:pt>
                <c:pt idx="1256">
                  <c:v>1.6958765408814226E-2</c:v>
                </c:pt>
                <c:pt idx="1257">
                  <c:v>1.4431282132769369E-2</c:v>
                </c:pt>
                <c:pt idx="1258">
                  <c:v>1.1804662764383226E-2</c:v>
                </c:pt>
                <c:pt idx="1259">
                  <c:v>9.4932164276648658E-3</c:v>
                </c:pt>
                <c:pt idx="1260">
                  <c:v>6.0927127318594005E-3</c:v>
                </c:pt>
                <c:pt idx="1261">
                  <c:v>1.6788707735742134E-3</c:v>
                </c:pt>
                <c:pt idx="1262">
                  <c:v>-2.3472827799537409E-3</c:v>
                </c:pt>
                <c:pt idx="1263">
                  <c:v>-6.6414997560221949E-3</c:v>
                </c:pt>
                <c:pt idx="1264">
                  <c:v>-9.4913032497895428E-3</c:v>
                </c:pt>
                <c:pt idx="1265">
                  <c:v>-1.3061808595156642E-2</c:v>
                </c:pt>
                <c:pt idx="1266">
                  <c:v>-1.6258524861668379E-2</c:v>
                </c:pt>
                <c:pt idx="1267">
                  <c:v>-1.8820542479459339E-2</c:v>
                </c:pt>
                <c:pt idx="1268">
                  <c:v>-1.9094251721712065E-2</c:v>
                </c:pt>
                <c:pt idx="1269">
                  <c:v>-1.6865085909941804E-2</c:v>
                </c:pt>
                <c:pt idx="1270">
                  <c:v>-1.6127709416391949E-2</c:v>
                </c:pt>
                <c:pt idx="1271">
                  <c:v>-1.444844845598277E-2</c:v>
                </c:pt>
                <c:pt idx="1272">
                  <c:v>-1.1086257084153705E-2</c:v>
                </c:pt>
                <c:pt idx="1273">
                  <c:v>-5.9669521833817067E-3</c:v>
                </c:pt>
                <c:pt idx="1274">
                  <c:v>1.323715213921156E-3</c:v>
                </c:pt>
                <c:pt idx="1275">
                  <c:v>7.1093203871871024E-3</c:v>
                </c:pt>
                <c:pt idx="1276">
                  <c:v>1.3641968038241081E-2</c:v>
                </c:pt>
                <c:pt idx="1277">
                  <c:v>2.1062885965932636E-2</c:v>
                </c:pt>
                <c:pt idx="1278">
                  <c:v>2.7483252201145721E-2</c:v>
                </c:pt>
                <c:pt idx="1279">
                  <c:v>3.4301757040716918E-2</c:v>
                </c:pt>
                <c:pt idx="1280">
                  <c:v>4.0246919025511821E-2</c:v>
                </c:pt>
                <c:pt idx="1281">
                  <c:v>4.4603414546201987E-2</c:v>
                </c:pt>
                <c:pt idx="1282">
                  <c:v>4.8503028187767319E-2</c:v>
                </c:pt>
                <c:pt idx="1283">
                  <c:v>5.0028180283653315E-2</c:v>
                </c:pt>
                <c:pt idx="1284">
                  <c:v>4.8655138523944486E-2</c:v>
                </c:pt>
                <c:pt idx="1285">
                  <c:v>4.7432309619953879E-2</c:v>
                </c:pt>
                <c:pt idx="1286">
                  <c:v>4.3677843760055859E-2</c:v>
                </c:pt>
                <c:pt idx="1287">
                  <c:v>4.0612773893161203E-2</c:v>
                </c:pt>
                <c:pt idx="1288">
                  <c:v>3.6038048701608351E-2</c:v>
                </c:pt>
                <c:pt idx="1289">
                  <c:v>3.1843527450986668E-2</c:v>
                </c:pt>
                <c:pt idx="1290">
                  <c:v>2.6680469513744649E-2</c:v>
                </c:pt>
                <c:pt idx="1291">
                  <c:v>2.1524371023615634E-2</c:v>
                </c:pt>
                <c:pt idx="1292">
                  <c:v>1.7610149248988648E-2</c:v>
                </c:pt>
                <c:pt idx="1293">
                  <c:v>1.3952289963687277E-2</c:v>
                </c:pt>
                <c:pt idx="1294">
                  <c:v>1.0826175769379111E-2</c:v>
                </c:pt>
                <c:pt idx="1295">
                  <c:v>9.4656887520274107E-3</c:v>
                </c:pt>
                <c:pt idx="1296">
                  <c:v>8.7733931953919535E-3</c:v>
                </c:pt>
                <c:pt idx="1297">
                  <c:v>1.0571210513788377E-2</c:v>
                </c:pt>
                <c:pt idx="1298">
                  <c:v>1.3959073867740996E-2</c:v>
                </c:pt>
                <c:pt idx="1299">
                  <c:v>1.8675181749541025E-2</c:v>
                </c:pt>
                <c:pt idx="1300">
                  <c:v>2.1342956508893202E-2</c:v>
                </c:pt>
                <c:pt idx="1301">
                  <c:v>2.5126037266457148E-2</c:v>
                </c:pt>
                <c:pt idx="1302">
                  <c:v>3.0178770675141693E-2</c:v>
                </c:pt>
                <c:pt idx="1303">
                  <c:v>3.4119011551382229E-2</c:v>
                </c:pt>
                <c:pt idx="1304">
                  <c:v>3.7079727498270043E-2</c:v>
                </c:pt>
                <c:pt idx="1305">
                  <c:v>3.7872334160094084E-2</c:v>
                </c:pt>
                <c:pt idx="1306">
                  <c:v>3.4719233230903729E-2</c:v>
                </c:pt>
                <c:pt idx="1307">
                  <c:v>3.4493053937265802E-2</c:v>
                </c:pt>
                <c:pt idx="1308">
                  <c:v>3.2307062538125625E-2</c:v>
                </c:pt>
                <c:pt idx="1309">
                  <c:v>2.8096325999682883E-2</c:v>
                </c:pt>
                <c:pt idx="1310">
                  <c:v>2.3451866942987582E-2</c:v>
                </c:pt>
                <c:pt idx="1311">
                  <c:v>1.8151625450798903E-2</c:v>
                </c:pt>
                <c:pt idx="1312">
                  <c:v>1.3143770543744894E-2</c:v>
                </c:pt>
                <c:pt idx="1313">
                  <c:v>8.4761390223866088E-3</c:v>
                </c:pt>
                <c:pt idx="1314">
                  <c:v>3.7940822472335638E-3</c:v>
                </c:pt>
                <c:pt idx="1315">
                  <c:v>-1.3087582086209579E-3</c:v>
                </c:pt>
                <c:pt idx="1316">
                  <c:v>-7.4284793252996292E-3</c:v>
                </c:pt>
                <c:pt idx="1317">
                  <c:v>-1.1664796968289896E-2</c:v>
                </c:pt>
                <c:pt idx="1318">
                  <c:v>-1.3563626930874579E-2</c:v>
                </c:pt>
                <c:pt idx="1319">
                  <c:v>-1.6414122871010246E-2</c:v>
                </c:pt>
                <c:pt idx="1320">
                  <c:v>-2.0391978106382321E-2</c:v>
                </c:pt>
                <c:pt idx="1321">
                  <c:v>-2.0487994056735178E-2</c:v>
                </c:pt>
                <c:pt idx="1322">
                  <c:v>-1.8904455887331296E-2</c:v>
                </c:pt>
                <c:pt idx="1323">
                  <c:v>-1.7496650150868431E-2</c:v>
                </c:pt>
                <c:pt idx="1324">
                  <c:v>-1.6608295320402044E-2</c:v>
                </c:pt>
                <c:pt idx="1325">
                  <c:v>-1.4830842378608045E-2</c:v>
                </c:pt>
                <c:pt idx="1326">
                  <c:v>-1.2911246779956104E-2</c:v>
                </c:pt>
                <c:pt idx="1327">
                  <c:v>-1.1193745676088433E-2</c:v>
                </c:pt>
                <c:pt idx="1328">
                  <c:v>-1.0583142713267659E-2</c:v>
                </c:pt>
                <c:pt idx="1329">
                  <c:v>-1.0297372814148689E-2</c:v>
                </c:pt>
                <c:pt idx="1330">
                  <c:v>-8.9480288618768514E-3</c:v>
                </c:pt>
                <c:pt idx="1331">
                  <c:v>-8.1003640696130554E-3</c:v>
                </c:pt>
                <c:pt idx="1332">
                  <c:v>-6.458409916239481E-3</c:v>
                </c:pt>
                <c:pt idx="1333">
                  <c:v>-5.5790447927094849E-3</c:v>
                </c:pt>
                <c:pt idx="1334">
                  <c:v>-5.2615835783817524E-3</c:v>
                </c:pt>
                <c:pt idx="1335">
                  <c:v>-3.0493433151979605E-3</c:v>
                </c:pt>
                <c:pt idx="1336">
                  <c:v>-3.1305122888384857E-4</c:v>
                </c:pt>
                <c:pt idx="1337">
                  <c:v>3.0084852922397298E-3</c:v>
                </c:pt>
                <c:pt idx="1338">
                  <c:v>8.5219338179234952E-3</c:v>
                </c:pt>
                <c:pt idx="1339">
                  <c:v>1.175638414747498E-2</c:v>
                </c:pt>
                <c:pt idx="1340">
                  <c:v>1.5266206735301439E-2</c:v>
                </c:pt>
                <c:pt idx="1341">
                  <c:v>1.9102783240493897E-2</c:v>
                </c:pt>
                <c:pt idx="1342">
                  <c:v>2.3885759717831259E-2</c:v>
                </c:pt>
                <c:pt idx="1343">
                  <c:v>3.0748058289051208E-2</c:v>
                </c:pt>
                <c:pt idx="1344">
                  <c:v>3.8404887513699269E-2</c:v>
                </c:pt>
                <c:pt idx="1345">
                  <c:v>4.4070717275510589E-2</c:v>
                </c:pt>
                <c:pt idx="1346">
                  <c:v>4.7206488764386351E-2</c:v>
                </c:pt>
                <c:pt idx="1347">
                  <c:v>4.8398650285150425E-2</c:v>
                </c:pt>
                <c:pt idx="1348">
                  <c:v>4.966724088449477E-2</c:v>
                </c:pt>
                <c:pt idx="1349">
                  <c:v>4.8341508829004412E-2</c:v>
                </c:pt>
                <c:pt idx="1350">
                  <c:v>4.60127550264317E-2</c:v>
                </c:pt>
                <c:pt idx="1351">
                  <c:v>4.1068654388810306E-2</c:v>
                </c:pt>
                <c:pt idx="1352">
                  <c:v>3.7237873354198425E-2</c:v>
                </c:pt>
                <c:pt idx="1353">
                  <c:v>3.0841581826570156E-2</c:v>
                </c:pt>
                <c:pt idx="1354">
                  <c:v>2.4677697581839606E-2</c:v>
                </c:pt>
                <c:pt idx="1355">
                  <c:v>1.8348323854415042E-2</c:v>
                </c:pt>
                <c:pt idx="1356">
                  <c:v>1.1555644388677106E-2</c:v>
                </c:pt>
                <c:pt idx="1357">
                  <c:v>3.9577057107151705E-3</c:v>
                </c:pt>
                <c:pt idx="1358">
                  <c:v>-4.9183234124972773E-3</c:v>
                </c:pt>
                <c:pt idx="1359">
                  <c:v>-1.254799654920722E-2</c:v>
                </c:pt>
                <c:pt idx="1360">
                  <c:v>-1.4441320902987045E-2</c:v>
                </c:pt>
                <c:pt idx="1361">
                  <c:v>-1.449283073331974E-2</c:v>
                </c:pt>
                <c:pt idx="1362">
                  <c:v>-1.2796761229405942E-2</c:v>
                </c:pt>
                <c:pt idx="1363">
                  <c:v>-1.037968885955381E-2</c:v>
                </c:pt>
                <c:pt idx="1364">
                  <c:v>-7.7959522599842877E-3</c:v>
                </c:pt>
                <c:pt idx="1365">
                  <c:v>-4.7133640359557387E-3</c:v>
                </c:pt>
                <c:pt idx="1366">
                  <c:v>-1.6317786870898715E-3</c:v>
                </c:pt>
                <c:pt idx="1367">
                  <c:v>-1.637145087247185E-3</c:v>
                </c:pt>
                <c:pt idx="1368">
                  <c:v>-1.1678745692640798E-3</c:v>
                </c:pt>
                <c:pt idx="1369">
                  <c:v>-1.3807257653227066E-3</c:v>
                </c:pt>
                <c:pt idx="1370">
                  <c:v>-7.9110288005237214E-4</c:v>
                </c:pt>
                <c:pt idx="1371">
                  <c:v>3.9857482437744002E-4</c:v>
                </c:pt>
                <c:pt idx="1372">
                  <c:v>1.7171436236744081E-3</c:v>
                </c:pt>
                <c:pt idx="1373">
                  <c:v>4.164933403256881E-3</c:v>
                </c:pt>
                <c:pt idx="1374">
                  <c:v>5.0337152471844494E-3</c:v>
                </c:pt>
                <c:pt idx="1375">
                  <c:v>2.5212975336705674E-3</c:v>
                </c:pt>
                <c:pt idx="1376">
                  <c:v>-4.124790583391125E-4</c:v>
                </c:pt>
                <c:pt idx="1377">
                  <c:v>-4.0756208039106076E-3</c:v>
                </c:pt>
                <c:pt idx="1378">
                  <c:v>-7.385019450088611E-3</c:v>
                </c:pt>
                <c:pt idx="1379">
                  <c:v>-9.5392525326238754E-3</c:v>
                </c:pt>
                <c:pt idx="1380">
                  <c:v>-1.0972092780321798E-2</c:v>
                </c:pt>
                <c:pt idx="1381">
                  <c:v>-1.1232398978517152E-2</c:v>
                </c:pt>
                <c:pt idx="1382">
                  <c:v>-1.1656335343707478E-2</c:v>
                </c:pt>
                <c:pt idx="1383">
                  <c:v>-8.3679984528759396E-3</c:v>
                </c:pt>
                <c:pt idx="1384">
                  <c:v>-4.1837935642543306E-3</c:v>
                </c:pt>
                <c:pt idx="1385">
                  <c:v>-1.6893146862074316E-5</c:v>
                </c:pt>
                <c:pt idx="1386">
                  <c:v>2.3759323951168506E-3</c:v>
                </c:pt>
                <c:pt idx="1387">
                  <c:v>4.6867276191085022E-3</c:v>
                </c:pt>
                <c:pt idx="1388">
                  <c:v>8.2171612000797502E-3</c:v>
                </c:pt>
                <c:pt idx="1389">
                  <c:v>1.2272613788151964E-2</c:v>
                </c:pt>
                <c:pt idx="1390">
                  <c:v>1.8012913810842753E-2</c:v>
                </c:pt>
                <c:pt idx="1391">
                  <c:v>2.4255789412670297E-2</c:v>
                </c:pt>
                <c:pt idx="1392">
                  <c:v>2.6133292794368667E-2</c:v>
                </c:pt>
                <c:pt idx="1393">
                  <c:v>2.7163088134072533E-2</c:v>
                </c:pt>
                <c:pt idx="1394">
                  <c:v>2.7509332121284123E-2</c:v>
                </c:pt>
                <c:pt idx="1395">
                  <c:v>2.7580736670750582E-2</c:v>
                </c:pt>
                <c:pt idx="1396">
                  <c:v>2.8667117084348843E-2</c:v>
                </c:pt>
                <c:pt idx="1397">
                  <c:v>2.9703377243612425E-2</c:v>
                </c:pt>
                <c:pt idx="1398">
                  <c:v>2.970566903698197E-2</c:v>
                </c:pt>
                <c:pt idx="1399">
                  <c:v>3.0594412395183956E-2</c:v>
                </c:pt>
                <c:pt idx="1400">
                  <c:v>2.9589954724681886E-2</c:v>
                </c:pt>
                <c:pt idx="1401">
                  <c:v>2.9254441700516887E-2</c:v>
                </c:pt>
                <c:pt idx="1402">
                  <c:v>2.9424983130043322E-2</c:v>
                </c:pt>
                <c:pt idx="1403">
                  <c:v>2.8391587450330952E-2</c:v>
                </c:pt>
                <c:pt idx="1404">
                  <c:v>2.6887204593324745E-2</c:v>
                </c:pt>
                <c:pt idx="1405">
                  <c:v>2.3124379779847295E-2</c:v>
                </c:pt>
                <c:pt idx="1406">
                  <c:v>1.9293915749380497E-2</c:v>
                </c:pt>
                <c:pt idx="1407">
                  <c:v>1.6732049738775692E-2</c:v>
                </c:pt>
                <c:pt idx="1408">
                  <c:v>1.2616512080236683E-2</c:v>
                </c:pt>
                <c:pt idx="1409">
                  <c:v>9.7762607396959331E-3</c:v>
                </c:pt>
                <c:pt idx="1410">
                  <c:v>6.9909586833767565E-3</c:v>
                </c:pt>
                <c:pt idx="1411">
                  <c:v>5.2316547142959311E-3</c:v>
                </c:pt>
                <c:pt idx="1412">
                  <c:v>4.0027535440150452E-3</c:v>
                </c:pt>
                <c:pt idx="1413">
                  <c:v>4.1889134328115321E-3</c:v>
                </c:pt>
                <c:pt idx="1414">
                  <c:v>4.963254849246224E-3</c:v>
                </c:pt>
                <c:pt idx="1415">
                  <c:v>3.9765970472344292E-3</c:v>
                </c:pt>
                <c:pt idx="1416">
                  <c:v>1.6569708326175357E-3</c:v>
                </c:pt>
                <c:pt idx="1417">
                  <c:v>-1.6674147900623305E-3</c:v>
                </c:pt>
                <c:pt idx="1418">
                  <c:v>-4.682582225788756E-3</c:v>
                </c:pt>
                <c:pt idx="1419">
                  <c:v>-6.4229369620107512E-3</c:v>
                </c:pt>
                <c:pt idx="1420">
                  <c:v>-6.1567304639133028E-3</c:v>
                </c:pt>
                <c:pt idx="1421">
                  <c:v>-5.8289084896095186E-3</c:v>
                </c:pt>
                <c:pt idx="1422">
                  <c:v>-5.371378178477583E-3</c:v>
                </c:pt>
                <c:pt idx="1423">
                  <c:v>-6.4615116171273376E-3</c:v>
                </c:pt>
                <c:pt idx="1424">
                  <c:v>-5.0766064580748654E-3</c:v>
                </c:pt>
                <c:pt idx="1425">
                  <c:v>-2.4550433724780003E-3</c:v>
                </c:pt>
                <c:pt idx="1426">
                  <c:v>-2.6147655398957249E-4</c:v>
                </c:pt>
                <c:pt idx="1427">
                  <c:v>1.7620574329202368E-3</c:v>
                </c:pt>
                <c:pt idx="1428">
                  <c:v>3.0928438465980335E-3</c:v>
                </c:pt>
                <c:pt idx="1429">
                  <c:v>3.2572110932086512E-3</c:v>
                </c:pt>
                <c:pt idx="1430">
                  <c:v>4.7345922115846683E-3</c:v>
                </c:pt>
                <c:pt idx="1431">
                  <c:v>6.3878035765452465E-3</c:v>
                </c:pt>
                <c:pt idx="1432">
                  <c:v>9.0014786048928479E-3</c:v>
                </c:pt>
                <c:pt idx="1433">
                  <c:v>9.7568406324027562E-3</c:v>
                </c:pt>
                <c:pt idx="1434">
                  <c:v>9.8953698762596978E-3</c:v>
                </c:pt>
                <c:pt idx="1435">
                  <c:v>8.3786320092900223E-3</c:v>
                </c:pt>
                <c:pt idx="1436">
                  <c:v>7.993257715808097E-3</c:v>
                </c:pt>
                <c:pt idx="1437">
                  <c:v>7.4529743363480373E-3</c:v>
                </c:pt>
                <c:pt idx="1438">
                  <c:v>7.0245937971110993E-3</c:v>
                </c:pt>
                <c:pt idx="1439">
                  <c:v>8.0734171206361619E-3</c:v>
                </c:pt>
                <c:pt idx="1440">
                  <c:v>9.0985390476429201E-3</c:v>
                </c:pt>
                <c:pt idx="1441">
                  <c:v>7.8557500198304132E-3</c:v>
                </c:pt>
                <c:pt idx="1442">
                  <c:v>8.0553139077354195E-3</c:v>
                </c:pt>
                <c:pt idx="1443">
                  <c:v>7.0755032203540062E-3</c:v>
                </c:pt>
                <c:pt idx="1444">
                  <c:v>8.1762880732636281E-3</c:v>
                </c:pt>
                <c:pt idx="1445">
                  <c:v>1.004319783822335E-2</c:v>
                </c:pt>
                <c:pt idx="1446">
                  <c:v>1.3220562229335778E-2</c:v>
                </c:pt>
                <c:pt idx="1447">
                  <c:v>1.5228808317262537E-2</c:v>
                </c:pt>
                <c:pt idx="1448">
                  <c:v>1.76120822526575E-2</c:v>
                </c:pt>
                <c:pt idx="1449">
                  <c:v>2.0542954604705507E-2</c:v>
                </c:pt>
                <c:pt idx="1450">
                  <c:v>2.4306855169518173E-2</c:v>
                </c:pt>
                <c:pt idx="1451">
                  <c:v>2.8164293588670869E-2</c:v>
                </c:pt>
                <c:pt idx="1452">
                  <c:v>3.1901407796723083E-2</c:v>
                </c:pt>
                <c:pt idx="1453">
                  <c:v>3.5722070245322285E-2</c:v>
                </c:pt>
                <c:pt idx="1454">
                  <c:v>3.8761346657412155E-2</c:v>
                </c:pt>
                <c:pt idx="1455">
                  <c:v>4.0125350268682858E-2</c:v>
                </c:pt>
                <c:pt idx="1456">
                  <c:v>3.9537206594515525E-2</c:v>
                </c:pt>
                <c:pt idx="1457">
                  <c:v>3.6297665806239068E-2</c:v>
                </c:pt>
                <c:pt idx="1458">
                  <c:v>3.2081732459661928E-2</c:v>
                </c:pt>
                <c:pt idx="1459">
                  <c:v>2.7949050980423735E-2</c:v>
                </c:pt>
                <c:pt idx="1460">
                  <c:v>2.2213221892662494E-2</c:v>
                </c:pt>
                <c:pt idx="1461">
                  <c:v>1.6231530799224018E-2</c:v>
                </c:pt>
                <c:pt idx="1462">
                  <c:v>1.2460876511665626E-2</c:v>
                </c:pt>
                <c:pt idx="1463">
                  <c:v>1.0258051008702928E-2</c:v>
                </c:pt>
                <c:pt idx="1464">
                  <c:v>7.9429807688181815E-3</c:v>
                </c:pt>
                <c:pt idx="1465">
                  <c:v>7.5307414194537457E-3</c:v>
                </c:pt>
                <c:pt idx="1466">
                  <c:v>5.9577969165595483E-3</c:v>
                </c:pt>
                <c:pt idx="1467">
                  <c:v>6.043145509909695E-3</c:v>
                </c:pt>
                <c:pt idx="1468">
                  <c:v>5.3488597872528411E-3</c:v>
                </c:pt>
                <c:pt idx="1469">
                  <c:v>6.3881001725178237E-3</c:v>
                </c:pt>
                <c:pt idx="1470">
                  <c:v>7.9263905263308402E-3</c:v>
                </c:pt>
                <c:pt idx="1471">
                  <c:v>6.4198692080098905E-3</c:v>
                </c:pt>
                <c:pt idx="1472">
                  <c:v>4.3440752162911553E-3</c:v>
                </c:pt>
                <c:pt idx="1473">
                  <c:v>4.1931205867747927E-3</c:v>
                </c:pt>
                <c:pt idx="1474">
                  <c:v>2.8464136389198084E-3</c:v>
                </c:pt>
                <c:pt idx="1475">
                  <c:v>3.1091549703862577E-3</c:v>
                </c:pt>
                <c:pt idx="1476">
                  <c:v>1.3024989376357821E-5</c:v>
                </c:pt>
                <c:pt idx="1477">
                  <c:v>-4.6474519701394813E-3</c:v>
                </c:pt>
                <c:pt idx="1478">
                  <c:v>-1.0771341362525909E-2</c:v>
                </c:pt>
                <c:pt idx="1479">
                  <c:v>-1.5429066198400348E-2</c:v>
                </c:pt>
                <c:pt idx="1480">
                  <c:v>-1.7738397748025016E-2</c:v>
                </c:pt>
                <c:pt idx="1481">
                  <c:v>-1.7848273993465513E-2</c:v>
                </c:pt>
                <c:pt idx="1482">
                  <c:v>-1.9050996099169219E-2</c:v>
                </c:pt>
                <c:pt idx="1483">
                  <c:v>-1.9041204120256727E-2</c:v>
                </c:pt>
                <c:pt idx="1484">
                  <c:v>-2.0310034933806807E-2</c:v>
                </c:pt>
                <c:pt idx="1485">
                  <c:v>-1.9665709658624971E-2</c:v>
                </c:pt>
                <c:pt idx="1486">
                  <c:v>-1.8497558813422063E-2</c:v>
                </c:pt>
                <c:pt idx="1487">
                  <c:v>-1.5565653607353539E-2</c:v>
                </c:pt>
                <c:pt idx="1488">
                  <c:v>-1.1774944569229879E-2</c:v>
                </c:pt>
                <c:pt idx="1489">
                  <c:v>-6.6202697875071635E-3</c:v>
                </c:pt>
                <c:pt idx="1490">
                  <c:v>-6.5755895723941125E-4</c:v>
                </c:pt>
                <c:pt idx="1491">
                  <c:v>1.9314220060153878E-3</c:v>
                </c:pt>
                <c:pt idx="1492">
                  <c:v>5.7693525232295467E-3</c:v>
                </c:pt>
                <c:pt idx="1493">
                  <c:v>9.3853093988293598E-3</c:v>
                </c:pt>
                <c:pt idx="1494">
                  <c:v>1.0483575429278365E-2</c:v>
                </c:pt>
                <c:pt idx="1495">
                  <c:v>1.0453571145043344E-2</c:v>
                </c:pt>
                <c:pt idx="1496">
                  <c:v>9.597555772034987E-3</c:v>
                </c:pt>
                <c:pt idx="1497">
                  <c:v>7.4586775004709767E-3</c:v>
                </c:pt>
                <c:pt idx="1498">
                  <c:v>4.8581250496081895E-3</c:v>
                </c:pt>
                <c:pt idx="1499">
                  <c:v>1.7024692545306304E-3</c:v>
                </c:pt>
                <c:pt idx="1500">
                  <c:v>-3.2984171206614813E-3</c:v>
                </c:pt>
                <c:pt idx="1501">
                  <c:v>-8.7379974992833464E-3</c:v>
                </c:pt>
                <c:pt idx="1502">
                  <c:v>-1.2496023049273511E-2</c:v>
                </c:pt>
                <c:pt idx="1503">
                  <c:v>-1.4539391523230572E-2</c:v>
                </c:pt>
                <c:pt idx="1504">
                  <c:v>-1.328010135224106E-2</c:v>
                </c:pt>
                <c:pt idx="1505">
                  <c:v>-1.2139546439814082E-2</c:v>
                </c:pt>
                <c:pt idx="1506">
                  <c:v>-1.0546943344790113E-2</c:v>
                </c:pt>
                <c:pt idx="1507">
                  <c:v>-8.317534533860067E-3</c:v>
                </c:pt>
                <c:pt idx="1508">
                  <c:v>-5.366756741659269E-3</c:v>
                </c:pt>
                <c:pt idx="1509">
                  <c:v>-2.2788275151547424E-3</c:v>
                </c:pt>
                <c:pt idx="1510">
                  <c:v>2.7252540421960508E-3</c:v>
                </c:pt>
                <c:pt idx="1511">
                  <c:v>9.23484506273866E-3</c:v>
                </c:pt>
                <c:pt idx="1512">
                  <c:v>1.454956906715168E-2</c:v>
                </c:pt>
                <c:pt idx="1513">
                  <c:v>1.8356225372327024E-2</c:v>
                </c:pt>
                <c:pt idx="1514">
                  <c:v>2.3809763126334017E-2</c:v>
                </c:pt>
                <c:pt idx="1515">
                  <c:v>2.8114608547487169E-2</c:v>
                </c:pt>
                <c:pt idx="1516">
                  <c:v>3.2383257862759321E-2</c:v>
                </c:pt>
                <c:pt idx="1517">
                  <c:v>3.4417797246606423E-2</c:v>
                </c:pt>
                <c:pt idx="1518">
                  <c:v>3.4815200771364414E-2</c:v>
                </c:pt>
                <c:pt idx="1519">
                  <c:v>3.5120446534866574E-2</c:v>
                </c:pt>
                <c:pt idx="1520">
                  <c:v>3.3525379926740213E-2</c:v>
                </c:pt>
                <c:pt idx="1521">
                  <c:v>3.121037260806156E-2</c:v>
                </c:pt>
                <c:pt idx="1522">
                  <c:v>2.9422308810240494E-2</c:v>
                </c:pt>
                <c:pt idx="1523">
                  <c:v>2.8976123210499406E-2</c:v>
                </c:pt>
                <c:pt idx="1524">
                  <c:v>3.2120821136643753E-2</c:v>
                </c:pt>
                <c:pt idx="1525">
                  <c:v>4.1158589989330106E-2</c:v>
                </c:pt>
                <c:pt idx="1526">
                  <c:v>4.9810003131130591E-2</c:v>
                </c:pt>
                <c:pt idx="1527">
                  <c:v>5.2298027335878468E-2</c:v>
                </c:pt>
                <c:pt idx="1528">
                  <c:v>5.5580999458789457E-2</c:v>
                </c:pt>
                <c:pt idx="1529">
                  <c:v>6.0120413947032596E-2</c:v>
                </c:pt>
                <c:pt idx="1530">
                  <c:v>6.5638973766803055E-2</c:v>
                </c:pt>
                <c:pt idx="1531">
                  <c:v>7.1019852592454955E-2</c:v>
                </c:pt>
                <c:pt idx="1532">
                  <c:v>8.0607951815533693E-2</c:v>
                </c:pt>
                <c:pt idx="1533">
                  <c:v>9.6539285201347913E-2</c:v>
                </c:pt>
                <c:pt idx="1534">
                  <c:v>0.11179192751640503</c:v>
                </c:pt>
                <c:pt idx="1535">
                  <c:v>0.13987875113836051</c:v>
                </c:pt>
                <c:pt idx="1536">
                  <c:v>0.1624048959840827</c:v>
                </c:pt>
                <c:pt idx="1537">
                  <c:v>0.1844003174260653</c:v>
                </c:pt>
                <c:pt idx="1538">
                  <c:v>0.22482697596839674</c:v>
                </c:pt>
                <c:pt idx="1539">
                  <c:v>0.18681818181847681</c:v>
                </c:pt>
                <c:pt idx="1540">
                  <c:v>5.2424242424085964E-2</c:v>
                </c:pt>
                <c:pt idx="1541">
                  <c:v>0</c:v>
                </c:pt>
              </c:numCache>
            </c:numRef>
          </c:yVal>
          <c:smooth val="1"/>
          <c:extLst>
            <c:ext xmlns:c16="http://schemas.microsoft.com/office/drawing/2014/chart" uri="{C3380CC4-5D6E-409C-BE32-E72D297353CC}">
              <c16:uniqueId val="{00000002-A40D-4AF4-98BC-7A2427375BE7}"/>
            </c:ext>
          </c:extLst>
        </c:ser>
        <c:dLbls>
          <c:showLegendKey val="0"/>
          <c:showVal val="0"/>
          <c:showCatName val="0"/>
          <c:showSerName val="0"/>
          <c:showPercent val="0"/>
          <c:showBubbleSize val="0"/>
        </c:dLbls>
        <c:axId val="8246288"/>
        <c:axId val="679818304"/>
      </c:scatterChart>
      <c:valAx>
        <c:axId val="738114944"/>
        <c:scaling>
          <c:orientation val="minMax"/>
          <c:min val="0"/>
        </c:scaling>
        <c:delete val="0"/>
        <c:axPos val="b"/>
        <c:title>
          <c:tx>
            <c:rich>
              <a:bodyPr rot="0" spcFirstLastPara="1" vertOverflow="ellipsis" vert="horz" wrap="square" anchor="ctr" anchorCtr="1"/>
              <a:lstStyle/>
              <a:p>
                <a:pPr>
                  <a:defRPr sz="2600" b="0" i="0" u="none" strike="noStrike" kern="1200" baseline="0">
                    <a:solidFill>
                      <a:schemeClr val="tx1"/>
                    </a:solidFill>
                    <a:latin typeface="+mn-lt"/>
                    <a:ea typeface="+mn-ea"/>
                    <a:cs typeface="+mn-cs"/>
                  </a:defRPr>
                </a:pPr>
                <a:r>
                  <a:rPr lang="en-US" sz="2600">
                    <a:solidFill>
                      <a:schemeClr val="tx1"/>
                    </a:solidFill>
                  </a:rPr>
                  <a:t>Time /h</a:t>
                </a:r>
              </a:p>
            </c:rich>
          </c:tx>
          <c:layout>
            <c:manualLayout>
              <c:xMode val="edge"/>
              <c:yMode val="edge"/>
              <c:x val="0.46618706981317609"/>
              <c:y val="0.90485854700854695"/>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738375168"/>
        <c:crossesAt val="-2"/>
        <c:crossBetween val="midCat"/>
        <c:majorUnit val="20"/>
      </c:valAx>
      <c:valAx>
        <c:axId val="738375168"/>
        <c:scaling>
          <c:orientation val="minMax"/>
          <c:max val="130"/>
          <c:min val="30"/>
        </c:scaling>
        <c:delete val="0"/>
        <c:axPos val="l"/>
        <c:title>
          <c:tx>
            <c:rich>
              <a:bodyPr rot="-5400000" spcFirstLastPara="1" vertOverflow="ellipsis" vert="horz" wrap="square" anchor="ctr" anchorCtr="1"/>
              <a:lstStyle/>
              <a:p>
                <a:pPr>
                  <a:defRPr sz="2600" b="0" i="0" u="none" strike="noStrike" kern="1200" baseline="0">
                    <a:solidFill>
                      <a:srgbClr val="FF0000"/>
                    </a:solidFill>
                    <a:latin typeface="+mn-lt"/>
                    <a:ea typeface="+mn-ea"/>
                    <a:cs typeface="+mn-cs"/>
                  </a:defRPr>
                </a:pPr>
                <a:r>
                  <a:rPr lang="en-US" sz="2600" dirty="0">
                    <a:solidFill>
                      <a:srgbClr val="FF0000"/>
                    </a:solidFill>
                  </a:rPr>
                  <a:t>C'</a:t>
                </a:r>
                <a:r>
                  <a:rPr lang="en-US" sz="2600" baseline="0" dirty="0">
                    <a:solidFill>
                      <a:srgbClr val="FF0000"/>
                    </a:solidFill>
                  </a:rPr>
                  <a:t>(100kHz)/ </a:t>
                </a:r>
                <a:r>
                  <a:rPr lang="en-US" sz="2600" baseline="0" dirty="0" err="1">
                    <a:solidFill>
                      <a:srgbClr val="FF0000"/>
                    </a:solidFill>
                  </a:rPr>
                  <a:t>fF</a:t>
                </a:r>
                <a:endParaRPr lang="en-US" sz="2600" dirty="0">
                  <a:solidFill>
                    <a:srgbClr val="FF0000"/>
                  </a:solidFill>
                </a:endParaRPr>
              </a:p>
            </c:rich>
          </c:tx>
          <c:layout>
            <c:manualLayout>
              <c:xMode val="edge"/>
              <c:yMode val="edge"/>
              <c:x val="6.790386246748408E-3"/>
              <c:y val="0.2095975786883747"/>
            </c:manualLayout>
          </c:layout>
          <c:overlay val="0"/>
          <c:spPr>
            <a:noFill/>
            <a:ln>
              <a:noFill/>
            </a:ln>
            <a:effectLst/>
          </c:spPr>
        </c:title>
        <c:numFmt formatCode="#,##0" sourceLinked="0"/>
        <c:majorTickMark val="out"/>
        <c:minorTickMark val="none"/>
        <c:tickLblPos val="nextTo"/>
        <c:spPr>
          <a:noFill/>
          <a:ln w="9525" cap="flat" cmpd="sng" algn="ctr">
            <a:solidFill>
              <a:srgbClr val="FF0000"/>
            </a:solidFill>
            <a:round/>
          </a:ln>
          <a:effectLst/>
        </c:spPr>
        <c:txPr>
          <a:bodyPr rot="-60000000" spcFirstLastPara="1" vertOverflow="ellipsis" vert="horz" wrap="square" anchor="ctr" anchorCtr="1"/>
          <a:lstStyle/>
          <a:p>
            <a:pPr>
              <a:defRPr sz="2400" b="0" i="0" u="none" strike="noStrike" kern="1200" baseline="0">
                <a:solidFill>
                  <a:srgbClr val="FF0000"/>
                </a:solidFill>
                <a:latin typeface="+mn-lt"/>
                <a:ea typeface="+mn-ea"/>
                <a:cs typeface="+mn-cs"/>
              </a:defRPr>
            </a:pPr>
            <a:endParaRPr lang="en-US"/>
          </a:p>
        </c:txPr>
        <c:crossAx val="738114944"/>
        <c:crosses val="autoZero"/>
        <c:crossBetween val="midCat"/>
      </c:valAx>
      <c:valAx>
        <c:axId val="679818304"/>
        <c:scaling>
          <c:orientation val="minMax"/>
          <c:max val="0.8"/>
          <c:min val="-0.4"/>
        </c:scaling>
        <c:delete val="0"/>
        <c:axPos val="r"/>
        <c:title>
          <c:tx>
            <c:rich>
              <a:bodyPr/>
              <a:lstStyle/>
              <a:p>
                <a:pPr>
                  <a:defRPr sz="2600">
                    <a:solidFill>
                      <a:schemeClr val="tx1">
                        <a:lumMod val="95000"/>
                        <a:lumOff val="5000"/>
                      </a:schemeClr>
                    </a:solidFill>
                  </a:defRPr>
                </a:pPr>
                <a:r>
                  <a:rPr lang="en-US" sz="2600" b="0" i="0" baseline="0" dirty="0">
                    <a:solidFill>
                      <a:schemeClr val="tx1">
                        <a:lumMod val="95000"/>
                        <a:lumOff val="5000"/>
                      </a:schemeClr>
                    </a:solidFill>
                    <a:effectLst/>
                  </a:rPr>
                  <a:t>d(C’100kHz)/dt (</a:t>
                </a:r>
                <a:r>
                  <a:rPr lang="en-US" sz="2600" b="0" i="0" baseline="0" dirty="0" err="1">
                    <a:solidFill>
                      <a:schemeClr val="tx1">
                        <a:lumMod val="95000"/>
                        <a:lumOff val="5000"/>
                      </a:schemeClr>
                    </a:solidFill>
                    <a:effectLst/>
                  </a:rPr>
                  <a:t>fF</a:t>
                </a:r>
                <a:r>
                  <a:rPr lang="en-US" sz="2600" b="0" i="0" baseline="0" dirty="0">
                    <a:solidFill>
                      <a:schemeClr val="tx1">
                        <a:lumMod val="95000"/>
                        <a:lumOff val="5000"/>
                      </a:schemeClr>
                    </a:solidFill>
                    <a:effectLst/>
                  </a:rPr>
                  <a:t>)</a:t>
                </a:r>
                <a:endParaRPr lang="en-GB" sz="2600" dirty="0">
                  <a:solidFill>
                    <a:schemeClr val="tx1">
                      <a:lumMod val="95000"/>
                      <a:lumOff val="5000"/>
                    </a:schemeClr>
                  </a:solidFill>
                  <a:effectLst/>
                </a:endParaRPr>
              </a:p>
            </c:rich>
          </c:tx>
          <c:layout>
            <c:manualLayout>
              <c:xMode val="edge"/>
              <c:yMode val="edge"/>
              <c:x val="0.90995619105509773"/>
              <c:y val="5.0297438999798348E-2"/>
            </c:manualLayout>
          </c:layout>
          <c:overlay val="0"/>
        </c:title>
        <c:numFmt formatCode="#,##0.0" sourceLinked="0"/>
        <c:majorTickMark val="out"/>
        <c:minorTickMark val="none"/>
        <c:tickLblPos val="nextTo"/>
        <c:spPr>
          <a:ln>
            <a:solidFill>
              <a:sysClr val="windowText" lastClr="000000"/>
            </a:solidFill>
          </a:ln>
        </c:spPr>
        <c:txPr>
          <a:bodyPr/>
          <a:lstStyle/>
          <a:p>
            <a:pPr>
              <a:defRPr sz="2400">
                <a:solidFill>
                  <a:schemeClr val="tx1">
                    <a:lumMod val="95000"/>
                    <a:lumOff val="5000"/>
                  </a:schemeClr>
                </a:solidFill>
              </a:defRPr>
            </a:pPr>
            <a:endParaRPr lang="en-US"/>
          </a:p>
        </c:txPr>
        <c:crossAx val="8246288"/>
        <c:crosses val="max"/>
        <c:crossBetween val="midCat"/>
      </c:valAx>
      <c:valAx>
        <c:axId val="8246288"/>
        <c:scaling>
          <c:orientation val="minMax"/>
        </c:scaling>
        <c:delete val="1"/>
        <c:axPos val="b"/>
        <c:numFmt formatCode="0.00" sourceLinked="1"/>
        <c:majorTickMark val="out"/>
        <c:minorTickMark val="none"/>
        <c:tickLblPos val="nextTo"/>
        <c:crossAx val="679818304"/>
        <c:crosses val="autoZero"/>
        <c:crossBetween val="midCat"/>
      </c:valAx>
    </c:plotArea>
    <c:plotVisOnly val="1"/>
    <c:dispBlanksAs val="gap"/>
    <c:showDLblsOverMax val="0"/>
  </c:chart>
  <c:spPr>
    <a:ln>
      <a:noFill/>
    </a:ln>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47329472238078"/>
          <c:y val="7.9429059829059831E-2"/>
          <c:w val="0.56119211079203579"/>
          <c:h val="0.67100499092558985"/>
        </c:manualLayout>
      </c:layout>
      <c:scatterChart>
        <c:scatterStyle val="smoothMarker"/>
        <c:varyColors val="0"/>
        <c:ser>
          <c:idx val="2"/>
          <c:order val="0"/>
          <c:tx>
            <c:strRef>
              <c:f>'Tslice100KHz_Ch1_F1 edge plot'!$F$2</c:f>
              <c:strCache>
                <c:ptCount val="1"/>
                <c:pt idx="0">
                  <c:v>C'(100 KHz)</c:v>
                </c:pt>
              </c:strCache>
            </c:strRef>
          </c:tx>
          <c:spPr>
            <a:ln w="12700">
              <a:solidFill>
                <a:srgbClr val="FF0000"/>
              </a:solidFill>
            </a:ln>
          </c:spPr>
          <c:marker>
            <c:symbol val="none"/>
          </c:marker>
          <c:xVal>
            <c:numRef>
              <c:f>'Tslice100KHz_Ch1_F1 edge plot'!$M$7:$M$4000</c:f>
              <c:numCache>
                <c:formatCode>0.00</c:formatCode>
                <c:ptCount val="399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0.13400000000000034</c:v>
                </c:pt>
                <c:pt idx="650">
                  <c:v>0.16700000000000159</c:v>
                </c:pt>
                <c:pt idx="651">
                  <c:v>0.19999999999999929</c:v>
                </c:pt>
                <c:pt idx="652">
                  <c:v>0.23300000000000054</c:v>
                </c:pt>
                <c:pt idx="653">
                  <c:v>0.26699999999999946</c:v>
                </c:pt>
                <c:pt idx="654">
                  <c:v>0.30000000000000071</c:v>
                </c:pt>
                <c:pt idx="655">
                  <c:v>0.33399999999999963</c:v>
                </c:pt>
                <c:pt idx="656">
                  <c:v>0.36700000000000088</c:v>
                </c:pt>
                <c:pt idx="657">
                  <c:v>0.40000000000000213</c:v>
                </c:pt>
                <c:pt idx="658">
                  <c:v>0.43299999999999983</c:v>
                </c:pt>
                <c:pt idx="659">
                  <c:v>0.46699999999999875</c:v>
                </c:pt>
                <c:pt idx="660">
                  <c:v>0.5</c:v>
                </c:pt>
                <c:pt idx="661">
                  <c:v>0.53300000000000125</c:v>
                </c:pt>
                <c:pt idx="662">
                  <c:v>0.56700000000000017</c:v>
                </c:pt>
                <c:pt idx="663">
                  <c:v>0.60000000000000142</c:v>
                </c:pt>
                <c:pt idx="664">
                  <c:v>0.63400000000000034</c:v>
                </c:pt>
                <c:pt idx="665">
                  <c:v>0.66700000000000159</c:v>
                </c:pt>
                <c:pt idx="666">
                  <c:v>0.69999999999999929</c:v>
                </c:pt>
                <c:pt idx="667">
                  <c:v>0.73300000000000054</c:v>
                </c:pt>
                <c:pt idx="668">
                  <c:v>0.76699999999999946</c:v>
                </c:pt>
                <c:pt idx="669">
                  <c:v>0.80000000000000071</c:v>
                </c:pt>
                <c:pt idx="670">
                  <c:v>0.83399999999999963</c:v>
                </c:pt>
                <c:pt idx="671">
                  <c:v>0.86700000000000088</c:v>
                </c:pt>
                <c:pt idx="672">
                  <c:v>0.90000000000000213</c:v>
                </c:pt>
                <c:pt idx="673">
                  <c:v>0.93299999999999983</c:v>
                </c:pt>
                <c:pt idx="674">
                  <c:v>0.96699999999999875</c:v>
                </c:pt>
                <c:pt idx="675">
                  <c:v>1</c:v>
                </c:pt>
                <c:pt idx="676">
                  <c:v>1.0330000000000013</c:v>
                </c:pt>
                <c:pt idx="677">
                  <c:v>1.0670000000000002</c:v>
                </c:pt>
                <c:pt idx="678">
                  <c:v>1.1000000000000014</c:v>
                </c:pt>
                <c:pt idx="679">
                  <c:v>1.1340000000000003</c:v>
                </c:pt>
                <c:pt idx="680">
                  <c:v>1.1670000000000016</c:v>
                </c:pt>
                <c:pt idx="681">
                  <c:v>1.1999999999999993</c:v>
                </c:pt>
                <c:pt idx="682">
                  <c:v>1.2330000000000005</c:v>
                </c:pt>
                <c:pt idx="683">
                  <c:v>1.2669999999999995</c:v>
                </c:pt>
                <c:pt idx="684">
                  <c:v>1.3000000000000007</c:v>
                </c:pt>
                <c:pt idx="685">
                  <c:v>1.3339999999999996</c:v>
                </c:pt>
                <c:pt idx="686">
                  <c:v>1.3670000000000009</c:v>
                </c:pt>
                <c:pt idx="687">
                  <c:v>1.4000000000000021</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1.833000000000002</c:v>
                </c:pt>
                <c:pt idx="701">
                  <c:v>1.8670000000000009</c:v>
                </c:pt>
                <c:pt idx="702">
                  <c:v>1.9000000000000021</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2.333000000000002</c:v>
                </c:pt>
                <c:pt idx="716">
                  <c:v>2.3670000000000009</c:v>
                </c:pt>
                <c:pt idx="717">
                  <c:v>2.4000000000000021</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2.833000000000002</c:v>
                </c:pt>
                <c:pt idx="731">
                  <c:v>2.8670000000000009</c:v>
                </c:pt>
                <c:pt idx="732">
                  <c:v>2.9000000000000021</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3.333000000000002</c:v>
                </c:pt>
                <c:pt idx="746">
                  <c:v>3.3670000000000009</c:v>
                </c:pt>
                <c:pt idx="747">
                  <c:v>3.4000000000000021</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3.833000000000002</c:v>
                </c:pt>
                <c:pt idx="761">
                  <c:v>3.8670000000000009</c:v>
                </c:pt>
                <c:pt idx="762">
                  <c:v>3.9000000000000021</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4.333000000000002</c:v>
                </c:pt>
                <c:pt idx="776">
                  <c:v>4.3670000000000009</c:v>
                </c:pt>
                <c:pt idx="777">
                  <c:v>4.4000000000000021</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4.833000000000002</c:v>
                </c:pt>
                <c:pt idx="791">
                  <c:v>4.8670000000000009</c:v>
                </c:pt>
                <c:pt idx="792">
                  <c:v>4.9000000000000021</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5.333000000000002</c:v>
                </c:pt>
                <c:pt idx="806">
                  <c:v>5.3670000000000009</c:v>
                </c:pt>
                <c:pt idx="807">
                  <c:v>5.4000000000000021</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5.833000000000002</c:v>
                </c:pt>
                <c:pt idx="821">
                  <c:v>5.8670000000000009</c:v>
                </c:pt>
                <c:pt idx="822">
                  <c:v>5.9000000000000021</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6.333000000000002</c:v>
                </c:pt>
                <c:pt idx="836">
                  <c:v>6.3670000000000009</c:v>
                </c:pt>
                <c:pt idx="837">
                  <c:v>6.4000000000000021</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6.833000000000002</c:v>
                </c:pt>
                <c:pt idx="851">
                  <c:v>6.8670000000000009</c:v>
                </c:pt>
                <c:pt idx="852">
                  <c:v>6.9000000000000021</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7.333000000000002</c:v>
                </c:pt>
                <c:pt idx="866">
                  <c:v>7.3670000000000009</c:v>
                </c:pt>
                <c:pt idx="867">
                  <c:v>7.4000000000000021</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7.833000000000002</c:v>
                </c:pt>
                <c:pt idx="881">
                  <c:v>7.8670000000000009</c:v>
                </c:pt>
                <c:pt idx="882">
                  <c:v>7.9000000000000021</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8.333000000000002</c:v>
                </c:pt>
                <c:pt idx="896">
                  <c:v>8.3670000000000009</c:v>
                </c:pt>
                <c:pt idx="897">
                  <c:v>8.4000000000000021</c:v>
                </c:pt>
                <c:pt idx="898">
                  <c:v>8.4329999999999998</c:v>
                </c:pt>
                <c:pt idx="899">
                  <c:v>8.4669999999999987</c:v>
                </c:pt>
                <c:pt idx="900">
                  <c:v>8.5</c:v>
                </c:pt>
                <c:pt idx="901">
                  <c:v>8.5330000000000013</c:v>
                </c:pt>
                <c:pt idx="902">
                  <c:v>8.5659999999999989</c:v>
                </c:pt>
                <c:pt idx="903">
                  <c:v>8.6000000000000014</c:v>
                </c:pt>
                <c:pt idx="904">
                  <c:v>8.6329999999999991</c:v>
                </c:pt>
                <c:pt idx="905">
                  <c:v>8.6660000000000004</c:v>
                </c:pt>
                <c:pt idx="906">
                  <c:v>8.6999999999999993</c:v>
                </c:pt>
                <c:pt idx="907">
                  <c:v>8.7330000000000005</c:v>
                </c:pt>
                <c:pt idx="908">
                  <c:v>8.7660000000000018</c:v>
                </c:pt>
                <c:pt idx="909">
                  <c:v>8.8000000000000007</c:v>
                </c:pt>
                <c:pt idx="910">
                  <c:v>8.833000000000002</c:v>
                </c:pt>
                <c:pt idx="911">
                  <c:v>8.8659999999999997</c:v>
                </c:pt>
                <c:pt idx="912">
                  <c:v>8.9000000000000021</c:v>
                </c:pt>
                <c:pt idx="913">
                  <c:v>8.9329999999999998</c:v>
                </c:pt>
                <c:pt idx="914">
                  <c:v>8.9660000000000011</c:v>
                </c:pt>
                <c:pt idx="915">
                  <c:v>9</c:v>
                </c:pt>
                <c:pt idx="916">
                  <c:v>9.0330000000000013</c:v>
                </c:pt>
                <c:pt idx="917">
                  <c:v>9.0659999999999989</c:v>
                </c:pt>
                <c:pt idx="918">
                  <c:v>9.1000000000000014</c:v>
                </c:pt>
                <c:pt idx="919">
                  <c:v>9.1329999999999991</c:v>
                </c:pt>
                <c:pt idx="920">
                  <c:v>9.1660000000000004</c:v>
                </c:pt>
                <c:pt idx="921">
                  <c:v>9.1999999999999993</c:v>
                </c:pt>
                <c:pt idx="922">
                  <c:v>9.2330000000000005</c:v>
                </c:pt>
                <c:pt idx="923">
                  <c:v>9.2660000000000018</c:v>
                </c:pt>
                <c:pt idx="924">
                  <c:v>9.3000000000000007</c:v>
                </c:pt>
                <c:pt idx="925">
                  <c:v>9.333000000000002</c:v>
                </c:pt>
                <c:pt idx="926">
                  <c:v>9.3659999999999997</c:v>
                </c:pt>
                <c:pt idx="927">
                  <c:v>9.4000000000000021</c:v>
                </c:pt>
                <c:pt idx="928">
                  <c:v>9.4329999999999998</c:v>
                </c:pt>
                <c:pt idx="929">
                  <c:v>9.4660000000000011</c:v>
                </c:pt>
                <c:pt idx="930">
                  <c:v>9.5</c:v>
                </c:pt>
                <c:pt idx="931">
                  <c:v>9.5330000000000013</c:v>
                </c:pt>
                <c:pt idx="932">
                  <c:v>9.5659999999999989</c:v>
                </c:pt>
                <c:pt idx="933">
                  <c:v>9.6000000000000014</c:v>
                </c:pt>
                <c:pt idx="934">
                  <c:v>9.6329999999999991</c:v>
                </c:pt>
                <c:pt idx="935">
                  <c:v>9.6660000000000004</c:v>
                </c:pt>
                <c:pt idx="936">
                  <c:v>9.6999999999999993</c:v>
                </c:pt>
                <c:pt idx="937">
                  <c:v>9.7330000000000005</c:v>
                </c:pt>
                <c:pt idx="938">
                  <c:v>9.7660000000000018</c:v>
                </c:pt>
                <c:pt idx="939">
                  <c:v>9.8000000000000007</c:v>
                </c:pt>
                <c:pt idx="940">
                  <c:v>9.833000000000002</c:v>
                </c:pt>
                <c:pt idx="941">
                  <c:v>9.8659999999999997</c:v>
                </c:pt>
                <c:pt idx="942">
                  <c:v>9.9000000000000021</c:v>
                </c:pt>
                <c:pt idx="943">
                  <c:v>9.9329999999999998</c:v>
                </c:pt>
                <c:pt idx="944">
                  <c:v>9.9660000000000011</c:v>
                </c:pt>
                <c:pt idx="945">
                  <c:v>10</c:v>
                </c:pt>
                <c:pt idx="946">
                  <c:v>10.033000000000001</c:v>
                </c:pt>
                <c:pt idx="947">
                  <c:v>10.065999999999999</c:v>
                </c:pt>
                <c:pt idx="948">
                  <c:v>10.100000000000001</c:v>
                </c:pt>
                <c:pt idx="949">
                  <c:v>10.132999999999999</c:v>
                </c:pt>
                <c:pt idx="950">
                  <c:v>10.166</c:v>
                </c:pt>
                <c:pt idx="951">
                  <c:v>10.199999999999999</c:v>
                </c:pt>
                <c:pt idx="952">
                  <c:v>10.233000000000001</c:v>
                </c:pt>
                <c:pt idx="953">
                  <c:v>10.266000000000002</c:v>
                </c:pt>
                <c:pt idx="954">
                  <c:v>10.3</c:v>
                </c:pt>
                <c:pt idx="955">
                  <c:v>10.333000000000002</c:v>
                </c:pt>
                <c:pt idx="956">
                  <c:v>10.366</c:v>
                </c:pt>
                <c:pt idx="957">
                  <c:v>10.400000000000002</c:v>
                </c:pt>
                <c:pt idx="958">
                  <c:v>10.433</c:v>
                </c:pt>
                <c:pt idx="959">
                  <c:v>10.466000000000001</c:v>
                </c:pt>
                <c:pt idx="960">
                  <c:v>10.5</c:v>
                </c:pt>
                <c:pt idx="961">
                  <c:v>10.533000000000001</c:v>
                </c:pt>
                <c:pt idx="962">
                  <c:v>10.566000000000003</c:v>
                </c:pt>
                <c:pt idx="963">
                  <c:v>10.600000000000001</c:v>
                </c:pt>
                <c:pt idx="964">
                  <c:v>10.633000000000003</c:v>
                </c:pt>
                <c:pt idx="965">
                  <c:v>10.666000000000004</c:v>
                </c:pt>
                <c:pt idx="966">
                  <c:v>10.700000000000003</c:v>
                </c:pt>
                <c:pt idx="967">
                  <c:v>10.732999999999997</c:v>
                </c:pt>
                <c:pt idx="968">
                  <c:v>10.765999999999998</c:v>
                </c:pt>
                <c:pt idx="969">
                  <c:v>10.799999999999997</c:v>
                </c:pt>
                <c:pt idx="970">
                  <c:v>10.832999999999998</c:v>
                </c:pt>
                <c:pt idx="971">
                  <c:v>10.866</c:v>
                </c:pt>
                <c:pt idx="972">
                  <c:v>10.899999999999999</c:v>
                </c:pt>
                <c:pt idx="973">
                  <c:v>10.933</c:v>
                </c:pt>
                <c:pt idx="974">
                  <c:v>10.966000000000001</c:v>
                </c:pt>
                <c:pt idx="975">
                  <c:v>11</c:v>
                </c:pt>
                <c:pt idx="976">
                  <c:v>11.033000000000001</c:v>
                </c:pt>
                <c:pt idx="977">
                  <c:v>11.066000000000003</c:v>
                </c:pt>
                <c:pt idx="978">
                  <c:v>11.100000000000001</c:v>
                </c:pt>
                <c:pt idx="979">
                  <c:v>11.133000000000003</c:v>
                </c:pt>
                <c:pt idx="980">
                  <c:v>11.166000000000004</c:v>
                </c:pt>
                <c:pt idx="981">
                  <c:v>11.200000000000003</c:v>
                </c:pt>
                <c:pt idx="982">
                  <c:v>11.232999999999997</c:v>
                </c:pt>
                <c:pt idx="983">
                  <c:v>11.265999999999998</c:v>
                </c:pt>
                <c:pt idx="984">
                  <c:v>11.299999999999997</c:v>
                </c:pt>
                <c:pt idx="985">
                  <c:v>11.332999999999998</c:v>
                </c:pt>
                <c:pt idx="986">
                  <c:v>11.366</c:v>
                </c:pt>
                <c:pt idx="987">
                  <c:v>11.399999999999999</c:v>
                </c:pt>
                <c:pt idx="988">
                  <c:v>11.433</c:v>
                </c:pt>
                <c:pt idx="989">
                  <c:v>11.466000000000001</c:v>
                </c:pt>
                <c:pt idx="990">
                  <c:v>11.5</c:v>
                </c:pt>
                <c:pt idx="991">
                  <c:v>11.533000000000001</c:v>
                </c:pt>
                <c:pt idx="992">
                  <c:v>11.566000000000003</c:v>
                </c:pt>
                <c:pt idx="993">
                  <c:v>11.600000000000001</c:v>
                </c:pt>
                <c:pt idx="994">
                  <c:v>11.633000000000003</c:v>
                </c:pt>
                <c:pt idx="995">
                  <c:v>11.666000000000004</c:v>
                </c:pt>
                <c:pt idx="996">
                  <c:v>11.700000000000003</c:v>
                </c:pt>
                <c:pt idx="997">
                  <c:v>11.732999999999997</c:v>
                </c:pt>
                <c:pt idx="998">
                  <c:v>11.765999999999998</c:v>
                </c:pt>
                <c:pt idx="999">
                  <c:v>11.799999999999997</c:v>
                </c:pt>
                <c:pt idx="1000">
                  <c:v>11.832999999999998</c:v>
                </c:pt>
                <c:pt idx="1001">
                  <c:v>11.866</c:v>
                </c:pt>
                <c:pt idx="1002">
                  <c:v>11.899999999999999</c:v>
                </c:pt>
                <c:pt idx="1003">
                  <c:v>11.933</c:v>
                </c:pt>
                <c:pt idx="1004">
                  <c:v>11.966000000000001</c:v>
                </c:pt>
                <c:pt idx="1005">
                  <c:v>12</c:v>
                </c:pt>
                <c:pt idx="1006">
                  <c:v>12.033000000000001</c:v>
                </c:pt>
                <c:pt idx="1007">
                  <c:v>12.066000000000003</c:v>
                </c:pt>
                <c:pt idx="1008">
                  <c:v>12.100000000000001</c:v>
                </c:pt>
                <c:pt idx="1009">
                  <c:v>12.133000000000003</c:v>
                </c:pt>
                <c:pt idx="1010">
                  <c:v>12.166000000000004</c:v>
                </c:pt>
                <c:pt idx="1011">
                  <c:v>12.200000000000003</c:v>
                </c:pt>
                <c:pt idx="1012">
                  <c:v>12.232999999999997</c:v>
                </c:pt>
                <c:pt idx="1013">
                  <c:v>12.265999999999998</c:v>
                </c:pt>
                <c:pt idx="1014">
                  <c:v>12.299999999999997</c:v>
                </c:pt>
                <c:pt idx="1015">
                  <c:v>12.332999999999998</c:v>
                </c:pt>
                <c:pt idx="1016">
                  <c:v>12.366</c:v>
                </c:pt>
                <c:pt idx="1017">
                  <c:v>12.399999999999999</c:v>
                </c:pt>
                <c:pt idx="1018">
                  <c:v>12.433</c:v>
                </c:pt>
                <c:pt idx="1019">
                  <c:v>12.466000000000001</c:v>
                </c:pt>
                <c:pt idx="1020">
                  <c:v>12.5</c:v>
                </c:pt>
                <c:pt idx="1021">
                  <c:v>12.533000000000001</c:v>
                </c:pt>
                <c:pt idx="1022">
                  <c:v>12.566000000000003</c:v>
                </c:pt>
                <c:pt idx="1023">
                  <c:v>12.600000000000001</c:v>
                </c:pt>
                <c:pt idx="1024">
                  <c:v>12.633000000000003</c:v>
                </c:pt>
                <c:pt idx="1025">
                  <c:v>12.666000000000004</c:v>
                </c:pt>
                <c:pt idx="1026">
                  <c:v>12.700000000000003</c:v>
                </c:pt>
                <c:pt idx="1027">
                  <c:v>12.732999999999997</c:v>
                </c:pt>
                <c:pt idx="1028">
                  <c:v>12.765999999999998</c:v>
                </c:pt>
                <c:pt idx="1029">
                  <c:v>12.799999999999997</c:v>
                </c:pt>
                <c:pt idx="1030">
                  <c:v>12.832999999999998</c:v>
                </c:pt>
                <c:pt idx="1031">
                  <c:v>12.866</c:v>
                </c:pt>
                <c:pt idx="1032">
                  <c:v>12.899999999999999</c:v>
                </c:pt>
                <c:pt idx="1033">
                  <c:v>12.933</c:v>
                </c:pt>
                <c:pt idx="1034">
                  <c:v>12.966000000000001</c:v>
                </c:pt>
                <c:pt idx="1035">
                  <c:v>13</c:v>
                </c:pt>
                <c:pt idx="1036">
                  <c:v>13.033000000000001</c:v>
                </c:pt>
                <c:pt idx="1037">
                  <c:v>13.066000000000003</c:v>
                </c:pt>
                <c:pt idx="1038">
                  <c:v>13.100000000000001</c:v>
                </c:pt>
                <c:pt idx="1039">
                  <c:v>13.133000000000003</c:v>
                </c:pt>
                <c:pt idx="1040">
                  <c:v>13.166000000000004</c:v>
                </c:pt>
                <c:pt idx="1041">
                  <c:v>13.200000000000003</c:v>
                </c:pt>
                <c:pt idx="1042">
                  <c:v>13.232999999999997</c:v>
                </c:pt>
                <c:pt idx="1043">
                  <c:v>13.265999999999998</c:v>
                </c:pt>
                <c:pt idx="1044">
                  <c:v>13.299999999999997</c:v>
                </c:pt>
                <c:pt idx="1045">
                  <c:v>13.332999999999998</c:v>
                </c:pt>
                <c:pt idx="1046">
                  <c:v>13.366</c:v>
                </c:pt>
                <c:pt idx="1047">
                  <c:v>13.399999999999999</c:v>
                </c:pt>
                <c:pt idx="1048">
                  <c:v>13.433</c:v>
                </c:pt>
                <c:pt idx="1049">
                  <c:v>13.466000000000001</c:v>
                </c:pt>
                <c:pt idx="1050">
                  <c:v>13.5</c:v>
                </c:pt>
                <c:pt idx="1051">
                  <c:v>13.533000000000001</c:v>
                </c:pt>
                <c:pt idx="1052">
                  <c:v>13.566000000000003</c:v>
                </c:pt>
                <c:pt idx="1053">
                  <c:v>13.600000000000001</c:v>
                </c:pt>
                <c:pt idx="1054">
                  <c:v>13.633000000000003</c:v>
                </c:pt>
                <c:pt idx="1055">
                  <c:v>13.666000000000004</c:v>
                </c:pt>
                <c:pt idx="1056">
                  <c:v>13.700000000000003</c:v>
                </c:pt>
                <c:pt idx="1057">
                  <c:v>13.732999999999997</c:v>
                </c:pt>
                <c:pt idx="1058">
                  <c:v>13.765999999999998</c:v>
                </c:pt>
                <c:pt idx="1059">
                  <c:v>13.799999999999997</c:v>
                </c:pt>
                <c:pt idx="1060">
                  <c:v>13.832999999999998</c:v>
                </c:pt>
                <c:pt idx="1061">
                  <c:v>13.866</c:v>
                </c:pt>
                <c:pt idx="1062">
                  <c:v>13.899999999999999</c:v>
                </c:pt>
                <c:pt idx="1063">
                  <c:v>13.933</c:v>
                </c:pt>
                <c:pt idx="1064">
                  <c:v>13.966000000000001</c:v>
                </c:pt>
                <c:pt idx="1065">
                  <c:v>14</c:v>
                </c:pt>
                <c:pt idx="1066">
                  <c:v>14.033000000000001</c:v>
                </c:pt>
                <c:pt idx="1067">
                  <c:v>14.066000000000003</c:v>
                </c:pt>
                <c:pt idx="1068">
                  <c:v>14.100000000000001</c:v>
                </c:pt>
                <c:pt idx="1069">
                  <c:v>14.133000000000003</c:v>
                </c:pt>
                <c:pt idx="1070">
                  <c:v>14.166000000000004</c:v>
                </c:pt>
                <c:pt idx="1071">
                  <c:v>14.200000000000003</c:v>
                </c:pt>
                <c:pt idx="1072">
                  <c:v>14.232999999999997</c:v>
                </c:pt>
                <c:pt idx="1073">
                  <c:v>14.265999999999998</c:v>
                </c:pt>
                <c:pt idx="1074">
                  <c:v>14.299999999999997</c:v>
                </c:pt>
                <c:pt idx="1075">
                  <c:v>14.332999999999998</c:v>
                </c:pt>
                <c:pt idx="1076">
                  <c:v>14.366</c:v>
                </c:pt>
                <c:pt idx="1077">
                  <c:v>14.399999999999999</c:v>
                </c:pt>
                <c:pt idx="1078">
                  <c:v>14.433</c:v>
                </c:pt>
                <c:pt idx="1079">
                  <c:v>14.466000000000001</c:v>
                </c:pt>
                <c:pt idx="1080">
                  <c:v>14.5</c:v>
                </c:pt>
                <c:pt idx="1081">
                  <c:v>14.533000000000001</c:v>
                </c:pt>
                <c:pt idx="1082">
                  <c:v>14.566000000000003</c:v>
                </c:pt>
                <c:pt idx="1083">
                  <c:v>14.600000000000001</c:v>
                </c:pt>
                <c:pt idx="1084">
                  <c:v>14.633000000000003</c:v>
                </c:pt>
                <c:pt idx="1085">
                  <c:v>14.666000000000004</c:v>
                </c:pt>
                <c:pt idx="1086">
                  <c:v>14.700000000000003</c:v>
                </c:pt>
                <c:pt idx="1087">
                  <c:v>14.732999999999997</c:v>
                </c:pt>
                <c:pt idx="1088">
                  <c:v>14.765999999999998</c:v>
                </c:pt>
                <c:pt idx="1089">
                  <c:v>14.799999999999997</c:v>
                </c:pt>
                <c:pt idx="1090">
                  <c:v>14.832999999999998</c:v>
                </c:pt>
                <c:pt idx="1091">
                  <c:v>14.866</c:v>
                </c:pt>
                <c:pt idx="1092">
                  <c:v>14.899999999999999</c:v>
                </c:pt>
                <c:pt idx="1093">
                  <c:v>14.933</c:v>
                </c:pt>
                <c:pt idx="1094">
                  <c:v>14.966000000000001</c:v>
                </c:pt>
                <c:pt idx="1095">
                  <c:v>15</c:v>
                </c:pt>
                <c:pt idx="1096">
                  <c:v>15.033000000000001</c:v>
                </c:pt>
                <c:pt idx="1097">
                  <c:v>15.066000000000003</c:v>
                </c:pt>
                <c:pt idx="1098">
                  <c:v>15.100000000000001</c:v>
                </c:pt>
                <c:pt idx="1099">
                  <c:v>15.133000000000003</c:v>
                </c:pt>
                <c:pt idx="1100">
                  <c:v>15.166000000000004</c:v>
                </c:pt>
                <c:pt idx="1101">
                  <c:v>15.200000000000003</c:v>
                </c:pt>
                <c:pt idx="1102">
                  <c:v>15.232999999999997</c:v>
                </c:pt>
                <c:pt idx="1103">
                  <c:v>15.265999999999998</c:v>
                </c:pt>
                <c:pt idx="1104">
                  <c:v>15.299999999999997</c:v>
                </c:pt>
                <c:pt idx="1105">
                  <c:v>15.332999999999998</c:v>
                </c:pt>
                <c:pt idx="1106">
                  <c:v>15.366</c:v>
                </c:pt>
                <c:pt idx="1107">
                  <c:v>15.399999999999999</c:v>
                </c:pt>
                <c:pt idx="1108">
                  <c:v>15.433</c:v>
                </c:pt>
                <c:pt idx="1109">
                  <c:v>15.466000000000001</c:v>
                </c:pt>
                <c:pt idx="1110">
                  <c:v>15.5</c:v>
                </c:pt>
                <c:pt idx="1111">
                  <c:v>15.533000000000001</c:v>
                </c:pt>
                <c:pt idx="1112">
                  <c:v>15.566000000000003</c:v>
                </c:pt>
                <c:pt idx="1113">
                  <c:v>15.600000000000001</c:v>
                </c:pt>
                <c:pt idx="1114">
                  <c:v>15.633000000000003</c:v>
                </c:pt>
                <c:pt idx="1115">
                  <c:v>15.666000000000004</c:v>
                </c:pt>
                <c:pt idx="1116">
                  <c:v>15.700000000000003</c:v>
                </c:pt>
                <c:pt idx="1117">
                  <c:v>15.732999999999997</c:v>
                </c:pt>
                <c:pt idx="1118">
                  <c:v>15.765999999999998</c:v>
                </c:pt>
                <c:pt idx="1119">
                  <c:v>15.798999999999999</c:v>
                </c:pt>
                <c:pt idx="1120">
                  <c:v>15.832999999999998</c:v>
                </c:pt>
                <c:pt idx="1121">
                  <c:v>15.866</c:v>
                </c:pt>
                <c:pt idx="1122">
                  <c:v>15.899000000000001</c:v>
                </c:pt>
                <c:pt idx="1123">
                  <c:v>15.933</c:v>
                </c:pt>
                <c:pt idx="1124">
                  <c:v>15.966000000000001</c:v>
                </c:pt>
                <c:pt idx="1125">
                  <c:v>15.999000000000002</c:v>
                </c:pt>
                <c:pt idx="1126">
                  <c:v>16.033000000000001</c:v>
                </c:pt>
                <c:pt idx="1127">
                  <c:v>16.066000000000003</c:v>
                </c:pt>
                <c:pt idx="1128">
                  <c:v>16.099000000000004</c:v>
                </c:pt>
                <c:pt idx="1129">
                  <c:v>16.133000000000003</c:v>
                </c:pt>
                <c:pt idx="1130">
                  <c:v>16.166000000000004</c:v>
                </c:pt>
                <c:pt idx="1131">
                  <c:v>16.198999999999998</c:v>
                </c:pt>
                <c:pt idx="1132">
                  <c:v>16.232999999999997</c:v>
                </c:pt>
                <c:pt idx="1133">
                  <c:v>16.265999999999998</c:v>
                </c:pt>
                <c:pt idx="1134">
                  <c:v>16.298999999999999</c:v>
                </c:pt>
                <c:pt idx="1135">
                  <c:v>16.332999999999998</c:v>
                </c:pt>
                <c:pt idx="1136">
                  <c:v>16.366</c:v>
                </c:pt>
                <c:pt idx="1137">
                  <c:v>16.399000000000001</c:v>
                </c:pt>
                <c:pt idx="1138">
                  <c:v>16.433</c:v>
                </c:pt>
                <c:pt idx="1139">
                  <c:v>16.466000000000001</c:v>
                </c:pt>
                <c:pt idx="1140">
                  <c:v>16.499000000000002</c:v>
                </c:pt>
                <c:pt idx="1141">
                  <c:v>16.533000000000001</c:v>
                </c:pt>
                <c:pt idx="1142">
                  <c:v>16.566000000000003</c:v>
                </c:pt>
                <c:pt idx="1143">
                  <c:v>16.599000000000004</c:v>
                </c:pt>
                <c:pt idx="1144">
                  <c:v>16.633000000000003</c:v>
                </c:pt>
                <c:pt idx="1145">
                  <c:v>16.666000000000004</c:v>
                </c:pt>
                <c:pt idx="1146">
                  <c:v>16.698999999999998</c:v>
                </c:pt>
                <c:pt idx="1147">
                  <c:v>16.732999999999997</c:v>
                </c:pt>
                <c:pt idx="1148">
                  <c:v>16.765999999999998</c:v>
                </c:pt>
                <c:pt idx="1149">
                  <c:v>16.798999999999999</c:v>
                </c:pt>
                <c:pt idx="1150">
                  <c:v>16.832999999999998</c:v>
                </c:pt>
                <c:pt idx="1151">
                  <c:v>16.866</c:v>
                </c:pt>
                <c:pt idx="1152">
                  <c:v>16.899000000000001</c:v>
                </c:pt>
                <c:pt idx="1153">
                  <c:v>16.933</c:v>
                </c:pt>
                <c:pt idx="1154">
                  <c:v>16.966000000000001</c:v>
                </c:pt>
                <c:pt idx="1155">
                  <c:v>16.999000000000002</c:v>
                </c:pt>
                <c:pt idx="1156">
                  <c:v>17.033000000000001</c:v>
                </c:pt>
                <c:pt idx="1157">
                  <c:v>17.066000000000003</c:v>
                </c:pt>
                <c:pt idx="1158">
                  <c:v>17.099000000000004</c:v>
                </c:pt>
                <c:pt idx="1159">
                  <c:v>17.133000000000003</c:v>
                </c:pt>
                <c:pt idx="1160">
                  <c:v>17.166000000000004</c:v>
                </c:pt>
                <c:pt idx="1161">
                  <c:v>17.198999999999998</c:v>
                </c:pt>
                <c:pt idx="1162">
                  <c:v>17.232999999999997</c:v>
                </c:pt>
                <c:pt idx="1163">
                  <c:v>17.265999999999998</c:v>
                </c:pt>
                <c:pt idx="1164">
                  <c:v>17.298999999999999</c:v>
                </c:pt>
                <c:pt idx="1165">
                  <c:v>17.332999999999998</c:v>
                </c:pt>
                <c:pt idx="1166">
                  <c:v>17.366</c:v>
                </c:pt>
                <c:pt idx="1167">
                  <c:v>17.399000000000001</c:v>
                </c:pt>
                <c:pt idx="1168">
                  <c:v>17.433</c:v>
                </c:pt>
                <c:pt idx="1169">
                  <c:v>17.466000000000001</c:v>
                </c:pt>
                <c:pt idx="1170">
                  <c:v>17.499000000000002</c:v>
                </c:pt>
                <c:pt idx="1171">
                  <c:v>17.533000000000001</c:v>
                </c:pt>
                <c:pt idx="1172">
                  <c:v>17.566000000000003</c:v>
                </c:pt>
                <c:pt idx="1173">
                  <c:v>17.599000000000004</c:v>
                </c:pt>
                <c:pt idx="1174">
                  <c:v>17.633000000000003</c:v>
                </c:pt>
                <c:pt idx="1175">
                  <c:v>17.666000000000004</c:v>
                </c:pt>
                <c:pt idx="1176">
                  <c:v>17.698999999999998</c:v>
                </c:pt>
                <c:pt idx="1177">
                  <c:v>17.732999999999997</c:v>
                </c:pt>
                <c:pt idx="1178">
                  <c:v>17.765999999999998</c:v>
                </c:pt>
                <c:pt idx="1179">
                  <c:v>17.798999999999999</c:v>
                </c:pt>
                <c:pt idx="1180">
                  <c:v>17.832999999999998</c:v>
                </c:pt>
                <c:pt idx="1181">
                  <c:v>17.866</c:v>
                </c:pt>
                <c:pt idx="1182">
                  <c:v>17.899000000000001</c:v>
                </c:pt>
                <c:pt idx="1183">
                  <c:v>17.933</c:v>
                </c:pt>
                <c:pt idx="1184">
                  <c:v>17.966000000000001</c:v>
                </c:pt>
                <c:pt idx="1185">
                  <c:v>17.999000000000002</c:v>
                </c:pt>
                <c:pt idx="1186">
                  <c:v>18.033000000000001</c:v>
                </c:pt>
                <c:pt idx="1187">
                  <c:v>18.066000000000003</c:v>
                </c:pt>
                <c:pt idx="1188">
                  <c:v>18.099000000000004</c:v>
                </c:pt>
                <c:pt idx="1189">
                  <c:v>18.133000000000003</c:v>
                </c:pt>
                <c:pt idx="1190">
                  <c:v>18.166000000000004</c:v>
                </c:pt>
                <c:pt idx="1191">
                  <c:v>18.198999999999998</c:v>
                </c:pt>
                <c:pt idx="1192">
                  <c:v>18.232999999999997</c:v>
                </c:pt>
                <c:pt idx="1193">
                  <c:v>18.265999999999998</c:v>
                </c:pt>
                <c:pt idx="1194">
                  <c:v>18.298999999999999</c:v>
                </c:pt>
                <c:pt idx="1195">
                  <c:v>18.332999999999998</c:v>
                </c:pt>
                <c:pt idx="1196">
                  <c:v>18.366</c:v>
                </c:pt>
                <c:pt idx="1197">
                  <c:v>18.399000000000001</c:v>
                </c:pt>
                <c:pt idx="1198">
                  <c:v>18.433</c:v>
                </c:pt>
                <c:pt idx="1199">
                  <c:v>18.466000000000001</c:v>
                </c:pt>
                <c:pt idx="1200">
                  <c:v>18.499000000000002</c:v>
                </c:pt>
                <c:pt idx="1201">
                  <c:v>18.533000000000001</c:v>
                </c:pt>
                <c:pt idx="1202">
                  <c:v>18.566000000000003</c:v>
                </c:pt>
                <c:pt idx="1203">
                  <c:v>18.599000000000004</c:v>
                </c:pt>
                <c:pt idx="1204">
                  <c:v>18.633000000000003</c:v>
                </c:pt>
                <c:pt idx="1205">
                  <c:v>18.666000000000004</c:v>
                </c:pt>
                <c:pt idx="1206">
                  <c:v>18.698999999999998</c:v>
                </c:pt>
                <c:pt idx="1207">
                  <c:v>18.732999999999997</c:v>
                </c:pt>
                <c:pt idx="1208">
                  <c:v>18.765999999999998</c:v>
                </c:pt>
                <c:pt idx="1209">
                  <c:v>18.798999999999999</c:v>
                </c:pt>
                <c:pt idx="1210">
                  <c:v>18.832999999999998</c:v>
                </c:pt>
                <c:pt idx="1211">
                  <c:v>18.866</c:v>
                </c:pt>
                <c:pt idx="1212">
                  <c:v>18.899000000000001</c:v>
                </c:pt>
                <c:pt idx="1213">
                  <c:v>18.933</c:v>
                </c:pt>
                <c:pt idx="1214">
                  <c:v>18.966000000000001</c:v>
                </c:pt>
                <c:pt idx="1215">
                  <c:v>18.999000000000002</c:v>
                </c:pt>
                <c:pt idx="1216">
                  <c:v>19.033000000000001</c:v>
                </c:pt>
                <c:pt idx="1217">
                  <c:v>19.066000000000003</c:v>
                </c:pt>
                <c:pt idx="1218">
                  <c:v>19.099000000000004</c:v>
                </c:pt>
                <c:pt idx="1219">
                  <c:v>19.133000000000003</c:v>
                </c:pt>
                <c:pt idx="1220">
                  <c:v>19.166000000000004</c:v>
                </c:pt>
                <c:pt idx="1221">
                  <c:v>19.198999999999998</c:v>
                </c:pt>
                <c:pt idx="1222">
                  <c:v>19.232999999999997</c:v>
                </c:pt>
                <c:pt idx="1223">
                  <c:v>19.265999999999998</c:v>
                </c:pt>
                <c:pt idx="1224">
                  <c:v>19.298999999999999</c:v>
                </c:pt>
                <c:pt idx="1225">
                  <c:v>19.332999999999998</c:v>
                </c:pt>
                <c:pt idx="1226">
                  <c:v>19.366</c:v>
                </c:pt>
                <c:pt idx="1227">
                  <c:v>19.399000000000001</c:v>
                </c:pt>
                <c:pt idx="1228">
                  <c:v>19.433</c:v>
                </c:pt>
                <c:pt idx="1229">
                  <c:v>19.466000000000001</c:v>
                </c:pt>
                <c:pt idx="1230">
                  <c:v>19.499000000000002</c:v>
                </c:pt>
                <c:pt idx="1231">
                  <c:v>19.533000000000001</c:v>
                </c:pt>
                <c:pt idx="1232">
                  <c:v>19.566000000000003</c:v>
                </c:pt>
                <c:pt idx="1233">
                  <c:v>19.599000000000004</c:v>
                </c:pt>
                <c:pt idx="1234">
                  <c:v>19.633000000000003</c:v>
                </c:pt>
                <c:pt idx="1235">
                  <c:v>19.666000000000004</c:v>
                </c:pt>
                <c:pt idx="1236">
                  <c:v>19.698999999999998</c:v>
                </c:pt>
                <c:pt idx="1237">
                  <c:v>19.732999999999997</c:v>
                </c:pt>
                <c:pt idx="1238">
                  <c:v>19.765999999999998</c:v>
                </c:pt>
                <c:pt idx="1239">
                  <c:v>19.798999999999999</c:v>
                </c:pt>
                <c:pt idx="1240">
                  <c:v>19.832999999999998</c:v>
                </c:pt>
                <c:pt idx="1241">
                  <c:v>19.866</c:v>
                </c:pt>
                <c:pt idx="1242">
                  <c:v>19.899000000000001</c:v>
                </c:pt>
                <c:pt idx="1243">
                  <c:v>19.933</c:v>
                </c:pt>
                <c:pt idx="1244">
                  <c:v>19.966000000000001</c:v>
                </c:pt>
                <c:pt idx="1245">
                  <c:v>19.999000000000002</c:v>
                </c:pt>
                <c:pt idx="1246">
                  <c:v>20.033000000000001</c:v>
                </c:pt>
                <c:pt idx="1247">
                  <c:v>20.066000000000003</c:v>
                </c:pt>
                <c:pt idx="1248">
                  <c:v>20.099000000000004</c:v>
                </c:pt>
                <c:pt idx="1249">
                  <c:v>20.133000000000003</c:v>
                </c:pt>
                <c:pt idx="1250">
                  <c:v>20.166000000000004</c:v>
                </c:pt>
                <c:pt idx="1251">
                  <c:v>20.198999999999998</c:v>
                </c:pt>
                <c:pt idx="1252">
                  <c:v>20.232999999999997</c:v>
                </c:pt>
                <c:pt idx="1253">
                  <c:v>20.265999999999998</c:v>
                </c:pt>
                <c:pt idx="1254">
                  <c:v>20.298999999999999</c:v>
                </c:pt>
                <c:pt idx="1255">
                  <c:v>20.332999999999998</c:v>
                </c:pt>
                <c:pt idx="1256">
                  <c:v>20.366</c:v>
                </c:pt>
                <c:pt idx="1257">
                  <c:v>20.399000000000001</c:v>
                </c:pt>
                <c:pt idx="1258">
                  <c:v>20.433</c:v>
                </c:pt>
                <c:pt idx="1259">
                  <c:v>20.466000000000001</c:v>
                </c:pt>
                <c:pt idx="1260">
                  <c:v>20.499000000000002</c:v>
                </c:pt>
                <c:pt idx="1261">
                  <c:v>20.533000000000001</c:v>
                </c:pt>
                <c:pt idx="1262">
                  <c:v>20.566000000000003</c:v>
                </c:pt>
                <c:pt idx="1263">
                  <c:v>20.599000000000004</c:v>
                </c:pt>
                <c:pt idx="1264">
                  <c:v>20.633000000000003</c:v>
                </c:pt>
                <c:pt idx="1265">
                  <c:v>20.666000000000004</c:v>
                </c:pt>
                <c:pt idx="1266">
                  <c:v>20.698999999999998</c:v>
                </c:pt>
                <c:pt idx="1267">
                  <c:v>20.732999999999997</c:v>
                </c:pt>
                <c:pt idx="1268">
                  <c:v>20.765999999999998</c:v>
                </c:pt>
                <c:pt idx="1269">
                  <c:v>20.798999999999999</c:v>
                </c:pt>
                <c:pt idx="1270">
                  <c:v>20.832999999999998</c:v>
                </c:pt>
                <c:pt idx="1271">
                  <c:v>20.866</c:v>
                </c:pt>
                <c:pt idx="1272">
                  <c:v>20.899000000000001</c:v>
                </c:pt>
                <c:pt idx="1273">
                  <c:v>20.933</c:v>
                </c:pt>
                <c:pt idx="1274">
                  <c:v>20.966000000000001</c:v>
                </c:pt>
                <c:pt idx="1275">
                  <c:v>20.999000000000002</c:v>
                </c:pt>
                <c:pt idx="1276">
                  <c:v>21.033000000000001</c:v>
                </c:pt>
                <c:pt idx="1277">
                  <c:v>21.066000000000003</c:v>
                </c:pt>
                <c:pt idx="1278">
                  <c:v>21.099000000000004</c:v>
                </c:pt>
                <c:pt idx="1279">
                  <c:v>21.133000000000003</c:v>
                </c:pt>
                <c:pt idx="1280">
                  <c:v>21.166000000000004</c:v>
                </c:pt>
                <c:pt idx="1281">
                  <c:v>21.198999999999998</c:v>
                </c:pt>
                <c:pt idx="1282">
                  <c:v>21.232999999999997</c:v>
                </c:pt>
                <c:pt idx="1283">
                  <c:v>21.265999999999998</c:v>
                </c:pt>
                <c:pt idx="1284">
                  <c:v>21.298999999999999</c:v>
                </c:pt>
                <c:pt idx="1285">
                  <c:v>21.332999999999998</c:v>
                </c:pt>
                <c:pt idx="1286">
                  <c:v>21.366</c:v>
                </c:pt>
                <c:pt idx="1287">
                  <c:v>21.399000000000001</c:v>
                </c:pt>
                <c:pt idx="1288">
                  <c:v>21.433</c:v>
                </c:pt>
                <c:pt idx="1289">
                  <c:v>21.466000000000001</c:v>
                </c:pt>
                <c:pt idx="1290">
                  <c:v>21.499000000000002</c:v>
                </c:pt>
                <c:pt idx="1291">
                  <c:v>21.533000000000001</c:v>
                </c:pt>
                <c:pt idx="1292">
                  <c:v>21.566000000000003</c:v>
                </c:pt>
                <c:pt idx="1293">
                  <c:v>21.599000000000004</c:v>
                </c:pt>
                <c:pt idx="1294">
                  <c:v>21.633000000000003</c:v>
                </c:pt>
                <c:pt idx="1295">
                  <c:v>21.666000000000004</c:v>
                </c:pt>
                <c:pt idx="1296">
                  <c:v>21.698999999999998</c:v>
                </c:pt>
                <c:pt idx="1297">
                  <c:v>21.732999999999997</c:v>
                </c:pt>
                <c:pt idx="1298">
                  <c:v>21.765999999999998</c:v>
                </c:pt>
                <c:pt idx="1299">
                  <c:v>21.798999999999999</c:v>
                </c:pt>
                <c:pt idx="1300">
                  <c:v>21.832999999999998</c:v>
                </c:pt>
                <c:pt idx="1301">
                  <c:v>21.866</c:v>
                </c:pt>
                <c:pt idx="1302">
                  <c:v>21.899000000000001</c:v>
                </c:pt>
                <c:pt idx="1303">
                  <c:v>21.933</c:v>
                </c:pt>
                <c:pt idx="1304">
                  <c:v>21.966000000000001</c:v>
                </c:pt>
                <c:pt idx="1305">
                  <c:v>21.999000000000002</c:v>
                </c:pt>
                <c:pt idx="1306">
                  <c:v>22.033000000000001</c:v>
                </c:pt>
                <c:pt idx="1307">
                  <c:v>22.066000000000003</c:v>
                </c:pt>
                <c:pt idx="1308">
                  <c:v>22.099000000000004</c:v>
                </c:pt>
                <c:pt idx="1309">
                  <c:v>22.133000000000003</c:v>
                </c:pt>
                <c:pt idx="1310">
                  <c:v>22.166000000000004</c:v>
                </c:pt>
                <c:pt idx="1311">
                  <c:v>22.198999999999998</c:v>
                </c:pt>
                <c:pt idx="1312">
                  <c:v>22.232999999999997</c:v>
                </c:pt>
                <c:pt idx="1313">
                  <c:v>22.265999999999998</c:v>
                </c:pt>
                <c:pt idx="1314">
                  <c:v>22.298999999999999</c:v>
                </c:pt>
                <c:pt idx="1315">
                  <c:v>22.332999999999998</c:v>
                </c:pt>
                <c:pt idx="1316">
                  <c:v>22.366</c:v>
                </c:pt>
                <c:pt idx="1317">
                  <c:v>22.399000000000001</c:v>
                </c:pt>
                <c:pt idx="1318">
                  <c:v>22.433</c:v>
                </c:pt>
                <c:pt idx="1319">
                  <c:v>22.466000000000001</c:v>
                </c:pt>
                <c:pt idx="1320">
                  <c:v>22.499000000000002</c:v>
                </c:pt>
                <c:pt idx="1321">
                  <c:v>22.533000000000001</c:v>
                </c:pt>
                <c:pt idx="1322">
                  <c:v>22.566000000000003</c:v>
                </c:pt>
                <c:pt idx="1323">
                  <c:v>22.599000000000004</c:v>
                </c:pt>
                <c:pt idx="1324">
                  <c:v>22.633000000000003</c:v>
                </c:pt>
                <c:pt idx="1325">
                  <c:v>22.666000000000004</c:v>
                </c:pt>
                <c:pt idx="1326">
                  <c:v>22.698999999999998</c:v>
                </c:pt>
                <c:pt idx="1327">
                  <c:v>22.732999999999997</c:v>
                </c:pt>
                <c:pt idx="1328">
                  <c:v>22.765999999999998</c:v>
                </c:pt>
                <c:pt idx="1329">
                  <c:v>22.798999999999999</c:v>
                </c:pt>
                <c:pt idx="1330">
                  <c:v>22.832999999999998</c:v>
                </c:pt>
                <c:pt idx="1331">
                  <c:v>22.866</c:v>
                </c:pt>
                <c:pt idx="1332">
                  <c:v>22.899000000000001</c:v>
                </c:pt>
                <c:pt idx="1333">
                  <c:v>22.932000000000002</c:v>
                </c:pt>
                <c:pt idx="1334">
                  <c:v>22.966000000000001</c:v>
                </c:pt>
                <c:pt idx="1335">
                  <c:v>22.999000000000002</c:v>
                </c:pt>
                <c:pt idx="1336">
                  <c:v>23.032000000000004</c:v>
                </c:pt>
                <c:pt idx="1337">
                  <c:v>23.066000000000003</c:v>
                </c:pt>
                <c:pt idx="1338">
                  <c:v>23.099000000000004</c:v>
                </c:pt>
                <c:pt idx="1339">
                  <c:v>23.131999999999998</c:v>
                </c:pt>
                <c:pt idx="1340">
                  <c:v>23.166000000000004</c:v>
                </c:pt>
                <c:pt idx="1341">
                  <c:v>23.198999999999998</c:v>
                </c:pt>
                <c:pt idx="1342">
                  <c:v>23.231999999999999</c:v>
                </c:pt>
                <c:pt idx="1343">
                  <c:v>23.265999999999998</c:v>
                </c:pt>
                <c:pt idx="1344">
                  <c:v>23.298999999999999</c:v>
                </c:pt>
                <c:pt idx="1345">
                  <c:v>23.332000000000001</c:v>
                </c:pt>
                <c:pt idx="1346">
                  <c:v>23.366</c:v>
                </c:pt>
                <c:pt idx="1347">
                  <c:v>23.399000000000001</c:v>
                </c:pt>
                <c:pt idx="1348">
                  <c:v>23.432000000000002</c:v>
                </c:pt>
                <c:pt idx="1349">
                  <c:v>23.466000000000001</c:v>
                </c:pt>
                <c:pt idx="1350">
                  <c:v>23.499000000000002</c:v>
                </c:pt>
                <c:pt idx="1351">
                  <c:v>23.532000000000004</c:v>
                </c:pt>
                <c:pt idx="1352">
                  <c:v>23.566000000000003</c:v>
                </c:pt>
                <c:pt idx="1353">
                  <c:v>23.599000000000004</c:v>
                </c:pt>
                <c:pt idx="1354">
                  <c:v>23.631999999999998</c:v>
                </c:pt>
                <c:pt idx="1355">
                  <c:v>23.666000000000004</c:v>
                </c:pt>
                <c:pt idx="1356">
                  <c:v>23.698999999999998</c:v>
                </c:pt>
                <c:pt idx="1357">
                  <c:v>23.731999999999999</c:v>
                </c:pt>
                <c:pt idx="1358">
                  <c:v>23.765999999999998</c:v>
                </c:pt>
                <c:pt idx="1359">
                  <c:v>23.798999999999999</c:v>
                </c:pt>
                <c:pt idx="1360">
                  <c:v>23.832000000000001</c:v>
                </c:pt>
                <c:pt idx="1361">
                  <c:v>23.866</c:v>
                </c:pt>
                <c:pt idx="1362">
                  <c:v>23.899000000000001</c:v>
                </c:pt>
                <c:pt idx="1363">
                  <c:v>23.932000000000002</c:v>
                </c:pt>
                <c:pt idx="1364">
                  <c:v>23.966000000000001</c:v>
                </c:pt>
                <c:pt idx="1365">
                  <c:v>23.999000000000002</c:v>
                </c:pt>
                <c:pt idx="1366">
                  <c:v>24.032000000000004</c:v>
                </c:pt>
                <c:pt idx="1367">
                  <c:v>24.066000000000003</c:v>
                </c:pt>
                <c:pt idx="1368">
                  <c:v>24.099000000000004</c:v>
                </c:pt>
                <c:pt idx="1369">
                  <c:v>24.131999999999998</c:v>
                </c:pt>
                <c:pt idx="1370">
                  <c:v>24.166000000000004</c:v>
                </c:pt>
                <c:pt idx="1371">
                  <c:v>24.198999999999998</c:v>
                </c:pt>
                <c:pt idx="1372">
                  <c:v>24.231999999999999</c:v>
                </c:pt>
                <c:pt idx="1373">
                  <c:v>24.265999999999998</c:v>
                </c:pt>
                <c:pt idx="1374">
                  <c:v>24.298999999999999</c:v>
                </c:pt>
                <c:pt idx="1375">
                  <c:v>24.332000000000001</c:v>
                </c:pt>
                <c:pt idx="1376">
                  <c:v>24.366</c:v>
                </c:pt>
                <c:pt idx="1377">
                  <c:v>24.399000000000001</c:v>
                </c:pt>
                <c:pt idx="1378">
                  <c:v>24.432000000000002</c:v>
                </c:pt>
                <c:pt idx="1379">
                  <c:v>24.466000000000001</c:v>
                </c:pt>
                <c:pt idx="1380">
                  <c:v>24.499000000000002</c:v>
                </c:pt>
                <c:pt idx="1381">
                  <c:v>24.532000000000004</c:v>
                </c:pt>
                <c:pt idx="1382">
                  <c:v>24.566000000000003</c:v>
                </c:pt>
                <c:pt idx="1383">
                  <c:v>24.599000000000004</c:v>
                </c:pt>
                <c:pt idx="1384">
                  <c:v>24.631999999999998</c:v>
                </c:pt>
                <c:pt idx="1385">
                  <c:v>24.666000000000004</c:v>
                </c:pt>
                <c:pt idx="1386">
                  <c:v>24.698999999999998</c:v>
                </c:pt>
                <c:pt idx="1387">
                  <c:v>24.731999999999999</c:v>
                </c:pt>
                <c:pt idx="1388">
                  <c:v>24.765999999999998</c:v>
                </c:pt>
                <c:pt idx="1389">
                  <c:v>24.798999999999999</c:v>
                </c:pt>
                <c:pt idx="1390">
                  <c:v>24.832000000000001</c:v>
                </c:pt>
                <c:pt idx="1391">
                  <c:v>24.866</c:v>
                </c:pt>
                <c:pt idx="1392">
                  <c:v>24.899000000000001</c:v>
                </c:pt>
                <c:pt idx="1393">
                  <c:v>24.932000000000002</c:v>
                </c:pt>
                <c:pt idx="1394">
                  <c:v>24.966000000000001</c:v>
                </c:pt>
                <c:pt idx="1395">
                  <c:v>24.999000000000002</c:v>
                </c:pt>
                <c:pt idx="1396">
                  <c:v>25.032000000000004</c:v>
                </c:pt>
                <c:pt idx="1397">
                  <c:v>25.066000000000003</c:v>
                </c:pt>
                <c:pt idx="1398">
                  <c:v>25.099000000000004</c:v>
                </c:pt>
                <c:pt idx="1399">
                  <c:v>25.131999999999998</c:v>
                </c:pt>
                <c:pt idx="1400">
                  <c:v>25.166000000000004</c:v>
                </c:pt>
                <c:pt idx="1401">
                  <c:v>25.198999999999998</c:v>
                </c:pt>
                <c:pt idx="1402">
                  <c:v>25.231999999999999</c:v>
                </c:pt>
                <c:pt idx="1403">
                  <c:v>25.265999999999998</c:v>
                </c:pt>
                <c:pt idx="1404">
                  <c:v>25.298999999999999</c:v>
                </c:pt>
                <c:pt idx="1405">
                  <c:v>25.332000000000001</c:v>
                </c:pt>
                <c:pt idx="1406">
                  <c:v>25.366</c:v>
                </c:pt>
                <c:pt idx="1407">
                  <c:v>25.399000000000001</c:v>
                </c:pt>
                <c:pt idx="1408">
                  <c:v>25.432000000000002</c:v>
                </c:pt>
                <c:pt idx="1409">
                  <c:v>25.466000000000001</c:v>
                </c:pt>
                <c:pt idx="1410">
                  <c:v>25.499000000000002</c:v>
                </c:pt>
                <c:pt idx="1411">
                  <c:v>25.532000000000004</c:v>
                </c:pt>
                <c:pt idx="1412">
                  <c:v>25.566000000000003</c:v>
                </c:pt>
                <c:pt idx="1413">
                  <c:v>25.599000000000004</c:v>
                </c:pt>
                <c:pt idx="1414">
                  <c:v>25.631999999999998</c:v>
                </c:pt>
                <c:pt idx="1415">
                  <c:v>25.666000000000004</c:v>
                </c:pt>
                <c:pt idx="1416">
                  <c:v>25.698999999999998</c:v>
                </c:pt>
                <c:pt idx="1417">
                  <c:v>25.731999999999999</c:v>
                </c:pt>
                <c:pt idx="1418">
                  <c:v>25.765999999999998</c:v>
                </c:pt>
                <c:pt idx="1419">
                  <c:v>25.798999999999999</c:v>
                </c:pt>
                <c:pt idx="1420">
                  <c:v>25.832000000000001</c:v>
                </c:pt>
                <c:pt idx="1421">
                  <c:v>25.866</c:v>
                </c:pt>
                <c:pt idx="1422">
                  <c:v>25.899000000000001</c:v>
                </c:pt>
                <c:pt idx="1423">
                  <c:v>25.932000000000002</c:v>
                </c:pt>
                <c:pt idx="1424">
                  <c:v>25.966000000000001</c:v>
                </c:pt>
                <c:pt idx="1425">
                  <c:v>25.999000000000002</c:v>
                </c:pt>
                <c:pt idx="1426">
                  <c:v>26.032000000000004</c:v>
                </c:pt>
                <c:pt idx="1427">
                  <c:v>26.066000000000003</c:v>
                </c:pt>
                <c:pt idx="1428">
                  <c:v>26.099000000000004</c:v>
                </c:pt>
                <c:pt idx="1429">
                  <c:v>26.131999999999998</c:v>
                </c:pt>
                <c:pt idx="1430">
                  <c:v>26.166000000000004</c:v>
                </c:pt>
                <c:pt idx="1431">
                  <c:v>26.198999999999998</c:v>
                </c:pt>
                <c:pt idx="1432">
                  <c:v>26.231999999999999</c:v>
                </c:pt>
                <c:pt idx="1433">
                  <c:v>26.265999999999998</c:v>
                </c:pt>
                <c:pt idx="1434">
                  <c:v>26.298999999999999</c:v>
                </c:pt>
                <c:pt idx="1435">
                  <c:v>26.332000000000001</c:v>
                </c:pt>
                <c:pt idx="1436">
                  <c:v>26.366</c:v>
                </c:pt>
                <c:pt idx="1437">
                  <c:v>26.399000000000001</c:v>
                </c:pt>
                <c:pt idx="1438">
                  <c:v>26.432000000000002</c:v>
                </c:pt>
                <c:pt idx="1439">
                  <c:v>26.466000000000001</c:v>
                </c:pt>
                <c:pt idx="1440">
                  <c:v>26.499000000000002</c:v>
                </c:pt>
                <c:pt idx="1441">
                  <c:v>26.532000000000004</c:v>
                </c:pt>
                <c:pt idx="1442">
                  <c:v>26.566000000000003</c:v>
                </c:pt>
                <c:pt idx="1443">
                  <c:v>26.599000000000004</c:v>
                </c:pt>
                <c:pt idx="1444">
                  <c:v>26.631999999999998</c:v>
                </c:pt>
                <c:pt idx="1445">
                  <c:v>26.666000000000004</c:v>
                </c:pt>
                <c:pt idx="1446">
                  <c:v>26.698999999999998</c:v>
                </c:pt>
                <c:pt idx="1447">
                  <c:v>26.731999999999999</c:v>
                </c:pt>
                <c:pt idx="1448">
                  <c:v>26.765999999999998</c:v>
                </c:pt>
                <c:pt idx="1449">
                  <c:v>26.798999999999999</c:v>
                </c:pt>
                <c:pt idx="1450">
                  <c:v>26.832000000000001</c:v>
                </c:pt>
                <c:pt idx="1451">
                  <c:v>26.866</c:v>
                </c:pt>
                <c:pt idx="1452">
                  <c:v>26.899000000000001</c:v>
                </c:pt>
                <c:pt idx="1453">
                  <c:v>26.932000000000002</c:v>
                </c:pt>
                <c:pt idx="1454">
                  <c:v>26.966000000000001</c:v>
                </c:pt>
                <c:pt idx="1455">
                  <c:v>26.999000000000002</c:v>
                </c:pt>
                <c:pt idx="1456">
                  <c:v>27.032000000000004</c:v>
                </c:pt>
                <c:pt idx="1457">
                  <c:v>27.066000000000003</c:v>
                </c:pt>
                <c:pt idx="1458">
                  <c:v>27.099000000000004</c:v>
                </c:pt>
                <c:pt idx="1459">
                  <c:v>27.131999999999998</c:v>
                </c:pt>
                <c:pt idx="1460">
                  <c:v>27.166000000000004</c:v>
                </c:pt>
                <c:pt idx="1461">
                  <c:v>27.198999999999998</c:v>
                </c:pt>
                <c:pt idx="1462">
                  <c:v>27.231999999999999</c:v>
                </c:pt>
                <c:pt idx="1463">
                  <c:v>27.265999999999998</c:v>
                </c:pt>
                <c:pt idx="1464">
                  <c:v>27.298999999999999</c:v>
                </c:pt>
                <c:pt idx="1465">
                  <c:v>27.332000000000001</c:v>
                </c:pt>
                <c:pt idx="1466">
                  <c:v>27.366</c:v>
                </c:pt>
                <c:pt idx="1467">
                  <c:v>27.399000000000001</c:v>
                </c:pt>
                <c:pt idx="1468">
                  <c:v>27.432000000000002</c:v>
                </c:pt>
                <c:pt idx="1469">
                  <c:v>27.466000000000001</c:v>
                </c:pt>
                <c:pt idx="1470">
                  <c:v>27.499000000000002</c:v>
                </c:pt>
                <c:pt idx="1471">
                  <c:v>27.532000000000004</c:v>
                </c:pt>
                <c:pt idx="1472">
                  <c:v>27.566000000000003</c:v>
                </c:pt>
                <c:pt idx="1473">
                  <c:v>27.599000000000004</c:v>
                </c:pt>
                <c:pt idx="1474">
                  <c:v>27.631999999999998</c:v>
                </c:pt>
                <c:pt idx="1475">
                  <c:v>27.666000000000004</c:v>
                </c:pt>
                <c:pt idx="1476">
                  <c:v>27.698999999999998</c:v>
                </c:pt>
                <c:pt idx="1477">
                  <c:v>27.731999999999999</c:v>
                </c:pt>
                <c:pt idx="1478">
                  <c:v>27.765999999999998</c:v>
                </c:pt>
                <c:pt idx="1479">
                  <c:v>27.798999999999999</c:v>
                </c:pt>
                <c:pt idx="1480">
                  <c:v>27.832000000000001</c:v>
                </c:pt>
                <c:pt idx="1481">
                  <c:v>27.866</c:v>
                </c:pt>
                <c:pt idx="1482">
                  <c:v>27.899000000000001</c:v>
                </c:pt>
                <c:pt idx="1483">
                  <c:v>27.932000000000002</c:v>
                </c:pt>
                <c:pt idx="1484">
                  <c:v>27.966000000000001</c:v>
                </c:pt>
                <c:pt idx="1485">
                  <c:v>27.999000000000002</c:v>
                </c:pt>
                <c:pt idx="1486">
                  <c:v>28.032000000000004</c:v>
                </c:pt>
                <c:pt idx="1487">
                  <c:v>28.066000000000003</c:v>
                </c:pt>
                <c:pt idx="1488">
                  <c:v>28.099000000000004</c:v>
                </c:pt>
                <c:pt idx="1489">
                  <c:v>28.131999999999998</c:v>
                </c:pt>
                <c:pt idx="1490">
                  <c:v>28.166000000000004</c:v>
                </c:pt>
                <c:pt idx="1491">
                  <c:v>28.198999999999998</c:v>
                </c:pt>
                <c:pt idx="1492">
                  <c:v>28.231999999999999</c:v>
                </c:pt>
                <c:pt idx="1493">
                  <c:v>28.265999999999998</c:v>
                </c:pt>
                <c:pt idx="1494">
                  <c:v>28.298999999999999</c:v>
                </c:pt>
                <c:pt idx="1495">
                  <c:v>28.332000000000001</c:v>
                </c:pt>
                <c:pt idx="1496">
                  <c:v>28.366</c:v>
                </c:pt>
                <c:pt idx="1497">
                  <c:v>28.399000000000001</c:v>
                </c:pt>
                <c:pt idx="1498">
                  <c:v>28.432000000000002</c:v>
                </c:pt>
                <c:pt idx="1499">
                  <c:v>28.466000000000001</c:v>
                </c:pt>
                <c:pt idx="1500">
                  <c:v>28.499000000000002</c:v>
                </c:pt>
                <c:pt idx="1501">
                  <c:v>28.532000000000004</c:v>
                </c:pt>
                <c:pt idx="1502">
                  <c:v>28.566000000000003</c:v>
                </c:pt>
                <c:pt idx="1503">
                  <c:v>28.599000000000004</c:v>
                </c:pt>
                <c:pt idx="1504">
                  <c:v>28.631999999999998</c:v>
                </c:pt>
                <c:pt idx="1505">
                  <c:v>28.666000000000004</c:v>
                </c:pt>
                <c:pt idx="1506">
                  <c:v>28.698999999999998</c:v>
                </c:pt>
                <c:pt idx="1507">
                  <c:v>28.731999999999999</c:v>
                </c:pt>
                <c:pt idx="1508">
                  <c:v>28.765999999999998</c:v>
                </c:pt>
                <c:pt idx="1509">
                  <c:v>28.798999999999999</c:v>
                </c:pt>
                <c:pt idx="1510">
                  <c:v>28.832000000000001</c:v>
                </c:pt>
                <c:pt idx="1511">
                  <c:v>28.866</c:v>
                </c:pt>
                <c:pt idx="1512">
                  <c:v>28.899000000000001</c:v>
                </c:pt>
                <c:pt idx="1513">
                  <c:v>28.932000000000002</c:v>
                </c:pt>
                <c:pt idx="1514">
                  <c:v>28.966000000000001</c:v>
                </c:pt>
                <c:pt idx="1515">
                  <c:v>28.999000000000002</c:v>
                </c:pt>
                <c:pt idx="1516">
                  <c:v>29.032000000000004</c:v>
                </c:pt>
                <c:pt idx="1517">
                  <c:v>29.066000000000003</c:v>
                </c:pt>
                <c:pt idx="1518">
                  <c:v>29.099000000000004</c:v>
                </c:pt>
                <c:pt idx="1519">
                  <c:v>29.131999999999998</c:v>
                </c:pt>
                <c:pt idx="1520">
                  <c:v>29.166000000000004</c:v>
                </c:pt>
                <c:pt idx="1521">
                  <c:v>29.198999999999998</c:v>
                </c:pt>
                <c:pt idx="1522">
                  <c:v>29.231999999999999</c:v>
                </c:pt>
                <c:pt idx="1523">
                  <c:v>29.265999999999998</c:v>
                </c:pt>
                <c:pt idx="1524">
                  <c:v>29.298999999999999</c:v>
                </c:pt>
                <c:pt idx="1525">
                  <c:v>29.332000000000001</c:v>
                </c:pt>
                <c:pt idx="1526">
                  <c:v>29.366</c:v>
                </c:pt>
                <c:pt idx="1527">
                  <c:v>29.399000000000001</c:v>
                </c:pt>
                <c:pt idx="1528">
                  <c:v>29.432000000000002</c:v>
                </c:pt>
                <c:pt idx="1529">
                  <c:v>29.466000000000001</c:v>
                </c:pt>
                <c:pt idx="1530">
                  <c:v>29.499000000000002</c:v>
                </c:pt>
                <c:pt idx="1531">
                  <c:v>29.532000000000004</c:v>
                </c:pt>
                <c:pt idx="1532">
                  <c:v>29.566000000000003</c:v>
                </c:pt>
                <c:pt idx="1533">
                  <c:v>29.599000000000004</c:v>
                </c:pt>
                <c:pt idx="1534">
                  <c:v>29.631999999999998</c:v>
                </c:pt>
                <c:pt idx="1535">
                  <c:v>29.666000000000004</c:v>
                </c:pt>
                <c:pt idx="1536">
                  <c:v>29.698999999999998</c:v>
                </c:pt>
                <c:pt idx="1537">
                  <c:v>29.731999999999999</c:v>
                </c:pt>
                <c:pt idx="1538">
                  <c:v>29.765999999999998</c:v>
                </c:pt>
                <c:pt idx="1539">
                  <c:v>29.798999999999999</c:v>
                </c:pt>
                <c:pt idx="1540">
                  <c:v>29.832000000000001</c:v>
                </c:pt>
                <c:pt idx="1541">
                  <c:v>29.866</c:v>
                </c:pt>
                <c:pt idx="1542">
                  <c:v>29.899000000000001</c:v>
                </c:pt>
                <c:pt idx="1543">
                  <c:v>29.932000000000002</c:v>
                </c:pt>
                <c:pt idx="1544">
                  <c:v>29.966000000000001</c:v>
                </c:pt>
                <c:pt idx="1545">
                  <c:v>29.999000000000002</c:v>
                </c:pt>
                <c:pt idx="1546">
                  <c:v>30.032000000000004</c:v>
                </c:pt>
                <c:pt idx="1547">
                  <c:v>30.066000000000003</c:v>
                </c:pt>
                <c:pt idx="1548">
                  <c:v>30.099000000000004</c:v>
                </c:pt>
                <c:pt idx="1549">
                  <c:v>30.131999999999998</c:v>
                </c:pt>
                <c:pt idx="1550">
                  <c:v>30.166000000000004</c:v>
                </c:pt>
                <c:pt idx="1551">
                  <c:v>30.198999999999998</c:v>
                </c:pt>
                <c:pt idx="1552">
                  <c:v>30.231999999999999</c:v>
                </c:pt>
                <c:pt idx="1553">
                  <c:v>30.265000000000001</c:v>
                </c:pt>
                <c:pt idx="1554">
                  <c:v>30.298999999999999</c:v>
                </c:pt>
                <c:pt idx="1555">
                  <c:v>30.332000000000001</c:v>
                </c:pt>
                <c:pt idx="1556">
                  <c:v>30.365000000000002</c:v>
                </c:pt>
                <c:pt idx="1557">
                  <c:v>30.399000000000001</c:v>
                </c:pt>
                <c:pt idx="1558">
                  <c:v>30.432000000000002</c:v>
                </c:pt>
                <c:pt idx="1559">
                  <c:v>30.465000000000003</c:v>
                </c:pt>
                <c:pt idx="1560">
                  <c:v>30.499000000000002</c:v>
                </c:pt>
                <c:pt idx="1561">
                  <c:v>30.532000000000004</c:v>
                </c:pt>
                <c:pt idx="1562">
                  <c:v>30.564999999999998</c:v>
                </c:pt>
                <c:pt idx="1563">
                  <c:v>30.599000000000004</c:v>
                </c:pt>
                <c:pt idx="1564">
                  <c:v>30.631999999999998</c:v>
                </c:pt>
                <c:pt idx="1565">
                  <c:v>30.664999999999999</c:v>
                </c:pt>
                <c:pt idx="1566">
                  <c:v>30.698999999999998</c:v>
                </c:pt>
                <c:pt idx="1567">
                  <c:v>30.731999999999999</c:v>
                </c:pt>
                <c:pt idx="1568">
                  <c:v>30.765000000000001</c:v>
                </c:pt>
                <c:pt idx="1569">
                  <c:v>30.798999999999999</c:v>
                </c:pt>
                <c:pt idx="1570">
                  <c:v>30.832000000000001</c:v>
                </c:pt>
                <c:pt idx="1571">
                  <c:v>30.865000000000002</c:v>
                </c:pt>
                <c:pt idx="1572">
                  <c:v>30.899000000000001</c:v>
                </c:pt>
                <c:pt idx="1573">
                  <c:v>30.932000000000002</c:v>
                </c:pt>
                <c:pt idx="1574">
                  <c:v>30.965000000000003</c:v>
                </c:pt>
                <c:pt idx="1575">
                  <c:v>30.999000000000002</c:v>
                </c:pt>
                <c:pt idx="1576">
                  <c:v>31.032000000000004</c:v>
                </c:pt>
                <c:pt idx="1577">
                  <c:v>31.064999999999998</c:v>
                </c:pt>
                <c:pt idx="1578">
                  <c:v>31.099000000000004</c:v>
                </c:pt>
                <c:pt idx="1579">
                  <c:v>31.131999999999998</c:v>
                </c:pt>
                <c:pt idx="1580">
                  <c:v>31.164999999999999</c:v>
                </c:pt>
                <c:pt idx="1581">
                  <c:v>31.198999999999998</c:v>
                </c:pt>
                <c:pt idx="1582">
                  <c:v>31.231999999999999</c:v>
                </c:pt>
                <c:pt idx="1583">
                  <c:v>31.265000000000001</c:v>
                </c:pt>
                <c:pt idx="1584">
                  <c:v>31.298999999999999</c:v>
                </c:pt>
                <c:pt idx="1585">
                  <c:v>31.332000000000001</c:v>
                </c:pt>
                <c:pt idx="1586">
                  <c:v>31.365000000000002</c:v>
                </c:pt>
                <c:pt idx="1587">
                  <c:v>31.399000000000001</c:v>
                </c:pt>
                <c:pt idx="1588">
                  <c:v>31.432000000000002</c:v>
                </c:pt>
                <c:pt idx="1589">
                  <c:v>31.465000000000003</c:v>
                </c:pt>
                <c:pt idx="1590">
                  <c:v>31.499000000000002</c:v>
                </c:pt>
                <c:pt idx="1591">
                  <c:v>31.532000000000004</c:v>
                </c:pt>
                <c:pt idx="1592">
                  <c:v>31.564999999999998</c:v>
                </c:pt>
                <c:pt idx="1593">
                  <c:v>31.599000000000004</c:v>
                </c:pt>
                <c:pt idx="1594">
                  <c:v>31.631999999999998</c:v>
                </c:pt>
                <c:pt idx="1595">
                  <c:v>31.664999999999999</c:v>
                </c:pt>
                <c:pt idx="1596">
                  <c:v>31.698999999999998</c:v>
                </c:pt>
                <c:pt idx="1597">
                  <c:v>31.731999999999999</c:v>
                </c:pt>
                <c:pt idx="1598">
                  <c:v>31.765000000000001</c:v>
                </c:pt>
                <c:pt idx="1599">
                  <c:v>31.798999999999999</c:v>
                </c:pt>
                <c:pt idx="1600">
                  <c:v>31.832000000000001</c:v>
                </c:pt>
                <c:pt idx="1601">
                  <c:v>31.865000000000002</c:v>
                </c:pt>
                <c:pt idx="1602">
                  <c:v>31.899000000000001</c:v>
                </c:pt>
                <c:pt idx="1603">
                  <c:v>31.932000000000002</c:v>
                </c:pt>
                <c:pt idx="1604">
                  <c:v>31.965000000000003</c:v>
                </c:pt>
                <c:pt idx="1605">
                  <c:v>31.999000000000002</c:v>
                </c:pt>
                <c:pt idx="1606">
                  <c:v>32.032000000000004</c:v>
                </c:pt>
                <c:pt idx="1607">
                  <c:v>32.064999999999998</c:v>
                </c:pt>
                <c:pt idx="1608">
                  <c:v>32.099000000000004</c:v>
                </c:pt>
                <c:pt idx="1609">
                  <c:v>32.131999999999998</c:v>
                </c:pt>
                <c:pt idx="1610">
                  <c:v>32.164999999999999</c:v>
                </c:pt>
                <c:pt idx="1611">
                  <c:v>32.198999999999998</c:v>
                </c:pt>
                <c:pt idx="1612">
                  <c:v>32.231999999999999</c:v>
                </c:pt>
                <c:pt idx="1613">
                  <c:v>32.265000000000001</c:v>
                </c:pt>
                <c:pt idx="1614">
                  <c:v>32.298999999999999</c:v>
                </c:pt>
                <c:pt idx="1615">
                  <c:v>32.332000000000001</c:v>
                </c:pt>
                <c:pt idx="1616">
                  <c:v>32.365000000000002</c:v>
                </c:pt>
                <c:pt idx="1617">
                  <c:v>32.399000000000001</c:v>
                </c:pt>
                <c:pt idx="1618">
                  <c:v>32.432000000000002</c:v>
                </c:pt>
                <c:pt idx="1619">
                  <c:v>32.465000000000003</c:v>
                </c:pt>
                <c:pt idx="1620">
                  <c:v>32.499000000000002</c:v>
                </c:pt>
                <c:pt idx="1621">
                  <c:v>32.532000000000004</c:v>
                </c:pt>
                <c:pt idx="1622">
                  <c:v>32.564999999999998</c:v>
                </c:pt>
                <c:pt idx="1623">
                  <c:v>32.599000000000004</c:v>
                </c:pt>
                <c:pt idx="1624">
                  <c:v>32.631999999999998</c:v>
                </c:pt>
                <c:pt idx="1625">
                  <c:v>32.664999999999999</c:v>
                </c:pt>
                <c:pt idx="1626">
                  <c:v>32.698999999999998</c:v>
                </c:pt>
                <c:pt idx="1627">
                  <c:v>32.731999999999999</c:v>
                </c:pt>
                <c:pt idx="1628">
                  <c:v>32.765000000000001</c:v>
                </c:pt>
                <c:pt idx="1629">
                  <c:v>32.798999999999999</c:v>
                </c:pt>
                <c:pt idx="1630">
                  <c:v>32.832000000000001</c:v>
                </c:pt>
                <c:pt idx="1631">
                  <c:v>32.865000000000002</c:v>
                </c:pt>
                <c:pt idx="1632">
                  <c:v>32.899000000000001</c:v>
                </c:pt>
                <c:pt idx="1633">
                  <c:v>32.932000000000002</c:v>
                </c:pt>
                <c:pt idx="1634">
                  <c:v>32.965000000000003</c:v>
                </c:pt>
                <c:pt idx="1635">
                  <c:v>32.999000000000002</c:v>
                </c:pt>
                <c:pt idx="1636">
                  <c:v>33.032000000000004</c:v>
                </c:pt>
                <c:pt idx="1637">
                  <c:v>33.064999999999998</c:v>
                </c:pt>
                <c:pt idx="1638">
                  <c:v>33.099000000000004</c:v>
                </c:pt>
                <c:pt idx="1639">
                  <c:v>33.131999999999998</c:v>
                </c:pt>
                <c:pt idx="1640">
                  <c:v>33.164999999999999</c:v>
                </c:pt>
                <c:pt idx="1641">
                  <c:v>33.198999999999998</c:v>
                </c:pt>
                <c:pt idx="1642">
                  <c:v>33.231999999999999</c:v>
                </c:pt>
                <c:pt idx="1643">
                  <c:v>33.265000000000001</c:v>
                </c:pt>
                <c:pt idx="1644">
                  <c:v>33.298999999999999</c:v>
                </c:pt>
                <c:pt idx="1645">
                  <c:v>33.332000000000001</c:v>
                </c:pt>
                <c:pt idx="1646">
                  <c:v>33.365000000000002</c:v>
                </c:pt>
                <c:pt idx="1647">
                  <c:v>33.399000000000001</c:v>
                </c:pt>
                <c:pt idx="1648">
                  <c:v>33.432000000000002</c:v>
                </c:pt>
                <c:pt idx="1649">
                  <c:v>33.465000000000003</c:v>
                </c:pt>
                <c:pt idx="1650">
                  <c:v>33.499000000000002</c:v>
                </c:pt>
                <c:pt idx="1651">
                  <c:v>33.532000000000004</c:v>
                </c:pt>
                <c:pt idx="1652">
                  <c:v>33.564999999999998</c:v>
                </c:pt>
                <c:pt idx="1653">
                  <c:v>33.599000000000004</c:v>
                </c:pt>
                <c:pt idx="1654">
                  <c:v>33.631999999999998</c:v>
                </c:pt>
                <c:pt idx="1655">
                  <c:v>33.664999999999999</c:v>
                </c:pt>
                <c:pt idx="1656">
                  <c:v>33.698999999999998</c:v>
                </c:pt>
                <c:pt idx="1657">
                  <c:v>33.731999999999999</c:v>
                </c:pt>
                <c:pt idx="1658">
                  <c:v>33.765000000000001</c:v>
                </c:pt>
                <c:pt idx="1659">
                  <c:v>33.798999999999999</c:v>
                </c:pt>
                <c:pt idx="1660">
                  <c:v>33.832000000000001</c:v>
                </c:pt>
                <c:pt idx="1661">
                  <c:v>33.865000000000002</c:v>
                </c:pt>
                <c:pt idx="1662">
                  <c:v>33.899000000000001</c:v>
                </c:pt>
                <c:pt idx="1663">
                  <c:v>33.932000000000002</c:v>
                </c:pt>
                <c:pt idx="1664">
                  <c:v>33.965000000000003</c:v>
                </c:pt>
                <c:pt idx="1665">
                  <c:v>33.999000000000002</c:v>
                </c:pt>
                <c:pt idx="1666">
                  <c:v>34.032000000000004</c:v>
                </c:pt>
                <c:pt idx="1667">
                  <c:v>34.064999999999998</c:v>
                </c:pt>
                <c:pt idx="1668">
                  <c:v>34.099000000000004</c:v>
                </c:pt>
                <c:pt idx="1669">
                  <c:v>34.131999999999998</c:v>
                </c:pt>
                <c:pt idx="1670">
                  <c:v>34.164999999999999</c:v>
                </c:pt>
                <c:pt idx="1671">
                  <c:v>34.198999999999998</c:v>
                </c:pt>
                <c:pt idx="1672">
                  <c:v>34.231999999999999</c:v>
                </c:pt>
                <c:pt idx="1673">
                  <c:v>34.265000000000001</c:v>
                </c:pt>
                <c:pt idx="1674">
                  <c:v>34.298999999999999</c:v>
                </c:pt>
                <c:pt idx="1675">
                  <c:v>34.332000000000001</c:v>
                </c:pt>
                <c:pt idx="1676">
                  <c:v>34.365000000000002</c:v>
                </c:pt>
                <c:pt idx="1677">
                  <c:v>34.399000000000001</c:v>
                </c:pt>
                <c:pt idx="1678">
                  <c:v>34.432000000000002</c:v>
                </c:pt>
                <c:pt idx="1679">
                  <c:v>34.465000000000003</c:v>
                </c:pt>
                <c:pt idx="1680">
                  <c:v>34.499000000000002</c:v>
                </c:pt>
                <c:pt idx="1681">
                  <c:v>34.532000000000004</c:v>
                </c:pt>
                <c:pt idx="1682">
                  <c:v>34.564999999999998</c:v>
                </c:pt>
                <c:pt idx="1683">
                  <c:v>34.599000000000004</c:v>
                </c:pt>
                <c:pt idx="1684">
                  <c:v>34.631999999999998</c:v>
                </c:pt>
                <c:pt idx="1685">
                  <c:v>34.664999999999999</c:v>
                </c:pt>
                <c:pt idx="1686">
                  <c:v>34.698999999999998</c:v>
                </c:pt>
                <c:pt idx="1687">
                  <c:v>34.731999999999999</c:v>
                </c:pt>
                <c:pt idx="1688">
                  <c:v>34.765000000000001</c:v>
                </c:pt>
                <c:pt idx="1689">
                  <c:v>34.798999999999999</c:v>
                </c:pt>
                <c:pt idx="1690">
                  <c:v>34.832000000000001</c:v>
                </c:pt>
                <c:pt idx="1691">
                  <c:v>34.865000000000002</c:v>
                </c:pt>
                <c:pt idx="1692">
                  <c:v>34.899000000000001</c:v>
                </c:pt>
                <c:pt idx="1693">
                  <c:v>34.932000000000002</c:v>
                </c:pt>
                <c:pt idx="1694">
                  <c:v>34.965000000000003</c:v>
                </c:pt>
                <c:pt idx="1695">
                  <c:v>34.999000000000002</c:v>
                </c:pt>
                <c:pt idx="1696">
                  <c:v>35.032000000000004</c:v>
                </c:pt>
                <c:pt idx="1697">
                  <c:v>35.064999999999998</c:v>
                </c:pt>
                <c:pt idx="1698">
                  <c:v>35.099000000000004</c:v>
                </c:pt>
                <c:pt idx="1699">
                  <c:v>35.131999999999998</c:v>
                </c:pt>
                <c:pt idx="1700">
                  <c:v>35.164999999999999</c:v>
                </c:pt>
                <c:pt idx="1701">
                  <c:v>35.198999999999998</c:v>
                </c:pt>
                <c:pt idx="1702">
                  <c:v>35.231999999999999</c:v>
                </c:pt>
                <c:pt idx="1703">
                  <c:v>35.265000000000001</c:v>
                </c:pt>
                <c:pt idx="1704">
                  <c:v>35.298999999999999</c:v>
                </c:pt>
                <c:pt idx="1705">
                  <c:v>35.332000000000001</c:v>
                </c:pt>
                <c:pt idx="1706">
                  <c:v>35.365000000000002</c:v>
                </c:pt>
                <c:pt idx="1707">
                  <c:v>35.399000000000001</c:v>
                </c:pt>
                <c:pt idx="1708">
                  <c:v>35.432000000000002</c:v>
                </c:pt>
                <c:pt idx="1709">
                  <c:v>35.465000000000003</c:v>
                </c:pt>
                <c:pt idx="1710">
                  <c:v>35.499000000000002</c:v>
                </c:pt>
                <c:pt idx="1711">
                  <c:v>35.532000000000004</c:v>
                </c:pt>
                <c:pt idx="1712">
                  <c:v>35.564999999999998</c:v>
                </c:pt>
                <c:pt idx="1713">
                  <c:v>35.599000000000004</c:v>
                </c:pt>
                <c:pt idx="1714">
                  <c:v>35.631999999999998</c:v>
                </c:pt>
                <c:pt idx="1715">
                  <c:v>35.664999999999999</c:v>
                </c:pt>
                <c:pt idx="1716">
                  <c:v>35.698999999999998</c:v>
                </c:pt>
                <c:pt idx="1717">
                  <c:v>35.731999999999999</c:v>
                </c:pt>
                <c:pt idx="1718">
                  <c:v>35.765000000000001</c:v>
                </c:pt>
                <c:pt idx="1719">
                  <c:v>35.798999999999999</c:v>
                </c:pt>
                <c:pt idx="1720">
                  <c:v>35.832000000000001</c:v>
                </c:pt>
                <c:pt idx="1721">
                  <c:v>35.865000000000002</c:v>
                </c:pt>
                <c:pt idx="1722">
                  <c:v>35.899000000000001</c:v>
                </c:pt>
                <c:pt idx="1723">
                  <c:v>35.932000000000002</c:v>
                </c:pt>
                <c:pt idx="1724">
                  <c:v>35.965000000000003</c:v>
                </c:pt>
                <c:pt idx="1725">
                  <c:v>35.999000000000002</c:v>
                </c:pt>
                <c:pt idx="1726">
                  <c:v>36.032000000000004</c:v>
                </c:pt>
                <c:pt idx="1727">
                  <c:v>36.064999999999998</c:v>
                </c:pt>
                <c:pt idx="1728">
                  <c:v>36.099000000000004</c:v>
                </c:pt>
                <c:pt idx="1729">
                  <c:v>36.131999999999998</c:v>
                </c:pt>
                <c:pt idx="1730">
                  <c:v>36.164999999999999</c:v>
                </c:pt>
                <c:pt idx="1731">
                  <c:v>36.198999999999998</c:v>
                </c:pt>
                <c:pt idx="1732">
                  <c:v>36.231999999999999</c:v>
                </c:pt>
                <c:pt idx="1733">
                  <c:v>36.265000000000001</c:v>
                </c:pt>
                <c:pt idx="1734">
                  <c:v>36.298999999999999</c:v>
                </c:pt>
                <c:pt idx="1735">
                  <c:v>36.332000000000001</c:v>
                </c:pt>
                <c:pt idx="1736">
                  <c:v>36.365000000000002</c:v>
                </c:pt>
                <c:pt idx="1737">
                  <c:v>36.399000000000001</c:v>
                </c:pt>
                <c:pt idx="1738">
                  <c:v>36.432000000000002</c:v>
                </c:pt>
                <c:pt idx="1739">
                  <c:v>36.465000000000003</c:v>
                </c:pt>
                <c:pt idx="1740">
                  <c:v>36.499000000000002</c:v>
                </c:pt>
                <c:pt idx="1741">
                  <c:v>36.532000000000004</c:v>
                </c:pt>
                <c:pt idx="1742">
                  <c:v>36.564999999999998</c:v>
                </c:pt>
                <c:pt idx="1743">
                  <c:v>36.599000000000004</c:v>
                </c:pt>
                <c:pt idx="1744">
                  <c:v>36.631999999999998</c:v>
                </c:pt>
                <c:pt idx="1745">
                  <c:v>36.664999999999999</c:v>
                </c:pt>
                <c:pt idx="1746">
                  <c:v>36.698999999999998</c:v>
                </c:pt>
                <c:pt idx="1747">
                  <c:v>36.731999999999999</c:v>
                </c:pt>
                <c:pt idx="1748">
                  <c:v>36.765000000000001</c:v>
                </c:pt>
                <c:pt idx="1749">
                  <c:v>36.798999999999999</c:v>
                </c:pt>
                <c:pt idx="1750">
                  <c:v>36.832000000000001</c:v>
                </c:pt>
                <c:pt idx="1751">
                  <c:v>36.865000000000002</c:v>
                </c:pt>
                <c:pt idx="1752">
                  <c:v>36.899000000000001</c:v>
                </c:pt>
                <c:pt idx="1753">
                  <c:v>36.932000000000002</c:v>
                </c:pt>
                <c:pt idx="1754">
                  <c:v>36.965000000000003</c:v>
                </c:pt>
                <c:pt idx="1755">
                  <c:v>36.999000000000002</c:v>
                </c:pt>
                <c:pt idx="1756">
                  <c:v>37.032000000000004</c:v>
                </c:pt>
                <c:pt idx="1757">
                  <c:v>37.064999999999998</c:v>
                </c:pt>
                <c:pt idx="1758">
                  <c:v>37.099000000000004</c:v>
                </c:pt>
                <c:pt idx="1759">
                  <c:v>37.131999999999998</c:v>
                </c:pt>
                <c:pt idx="1760">
                  <c:v>37.164999999999999</c:v>
                </c:pt>
                <c:pt idx="1761">
                  <c:v>37.198999999999998</c:v>
                </c:pt>
                <c:pt idx="1762">
                  <c:v>37.231999999999999</c:v>
                </c:pt>
                <c:pt idx="1763">
                  <c:v>37.265000000000001</c:v>
                </c:pt>
                <c:pt idx="1764">
                  <c:v>37.298999999999999</c:v>
                </c:pt>
                <c:pt idx="1765">
                  <c:v>37.332000000000001</c:v>
                </c:pt>
                <c:pt idx="1766">
                  <c:v>37.365000000000002</c:v>
                </c:pt>
                <c:pt idx="1767">
                  <c:v>37.399000000000001</c:v>
                </c:pt>
                <c:pt idx="1768">
                  <c:v>37.432000000000002</c:v>
                </c:pt>
                <c:pt idx="1769">
                  <c:v>37.465000000000003</c:v>
                </c:pt>
                <c:pt idx="1770">
                  <c:v>37.499000000000002</c:v>
                </c:pt>
                <c:pt idx="1771">
                  <c:v>37.532000000000004</c:v>
                </c:pt>
                <c:pt idx="1772">
                  <c:v>37.564999999999998</c:v>
                </c:pt>
                <c:pt idx="1773">
                  <c:v>37.597999999999999</c:v>
                </c:pt>
                <c:pt idx="1774">
                  <c:v>37.631999999999998</c:v>
                </c:pt>
                <c:pt idx="1775">
                  <c:v>37.664999999999999</c:v>
                </c:pt>
                <c:pt idx="1776">
                  <c:v>37.698</c:v>
                </c:pt>
                <c:pt idx="1777">
                  <c:v>37.731999999999999</c:v>
                </c:pt>
                <c:pt idx="1778">
                  <c:v>37.765000000000001</c:v>
                </c:pt>
                <c:pt idx="1779">
                  <c:v>37.798999999999999</c:v>
                </c:pt>
                <c:pt idx="1780">
                  <c:v>37.832000000000001</c:v>
                </c:pt>
                <c:pt idx="1781">
                  <c:v>37.865000000000002</c:v>
                </c:pt>
                <c:pt idx="1782">
                  <c:v>37.899000000000001</c:v>
                </c:pt>
                <c:pt idx="1783">
                  <c:v>37.932000000000002</c:v>
                </c:pt>
                <c:pt idx="1784">
                  <c:v>37.965000000000003</c:v>
                </c:pt>
                <c:pt idx="1785">
                  <c:v>37.999000000000002</c:v>
                </c:pt>
                <c:pt idx="1786">
                  <c:v>38.032000000000004</c:v>
                </c:pt>
                <c:pt idx="1787">
                  <c:v>38.064999999999998</c:v>
                </c:pt>
                <c:pt idx="1788">
                  <c:v>38.097999999999999</c:v>
                </c:pt>
                <c:pt idx="1789">
                  <c:v>38.131999999999998</c:v>
                </c:pt>
                <c:pt idx="1790">
                  <c:v>38.164999999999999</c:v>
                </c:pt>
                <c:pt idx="1791">
                  <c:v>38.198</c:v>
                </c:pt>
                <c:pt idx="1792">
                  <c:v>38.231999999999999</c:v>
                </c:pt>
                <c:pt idx="1793">
                  <c:v>38.265000000000001</c:v>
                </c:pt>
                <c:pt idx="1794">
                  <c:v>38.298999999999999</c:v>
                </c:pt>
                <c:pt idx="1795">
                  <c:v>38.332000000000001</c:v>
                </c:pt>
                <c:pt idx="1796">
                  <c:v>38.365000000000002</c:v>
                </c:pt>
                <c:pt idx="1797">
                  <c:v>38.399000000000001</c:v>
                </c:pt>
                <c:pt idx="1798">
                  <c:v>38.432000000000002</c:v>
                </c:pt>
                <c:pt idx="1799">
                  <c:v>38.465000000000003</c:v>
                </c:pt>
                <c:pt idx="1800">
                  <c:v>38.499000000000002</c:v>
                </c:pt>
                <c:pt idx="1801">
                  <c:v>38.532000000000004</c:v>
                </c:pt>
                <c:pt idx="1802">
                  <c:v>38.564999999999998</c:v>
                </c:pt>
                <c:pt idx="1803">
                  <c:v>38.597999999999999</c:v>
                </c:pt>
                <c:pt idx="1804">
                  <c:v>38.631999999999998</c:v>
                </c:pt>
                <c:pt idx="1805">
                  <c:v>38.664999999999999</c:v>
                </c:pt>
                <c:pt idx="1806">
                  <c:v>38.698</c:v>
                </c:pt>
                <c:pt idx="1807">
                  <c:v>38.731999999999999</c:v>
                </c:pt>
                <c:pt idx="1808">
                  <c:v>38.765000000000001</c:v>
                </c:pt>
                <c:pt idx="1809">
                  <c:v>38.798999999999999</c:v>
                </c:pt>
                <c:pt idx="1810">
                  <c:v>38.832000000000001</c:v>
                </c:pt>
                <c:pt idx="1811">
                  <c:v>38.865000000000002</c:v>
                </c:pt>
                <c:pt idx="1812">
                  <c:v>38.899000000000001</c:v>
                </c:pt>
                <c:pt idx="1813">
                  <c:v>38.932000000000002</c:v>
                </c:pt>
                <c:pt idx="1814">
                  <c:v>38.965000000000003</c:v>
                </c:pt>
                <c:pt idx="1815">
                  <c:v>38.999000000000002</c:v>
                </c:pt>
                <c:pt idx="1816">
                  <c:v>39.032000000000004</c:v>
                </c:pt>
                <c:pt idx="1817">
                  <c:v>39.064999999999998</c:v>
                </c:pt>
                <c:pt idx="1818">
                  <c:v>39.097999999999999</c:v>
                </c:pt>
                <c:pt idx="1819">
                  <c:v>39.131999999999998</c:v>
                </c:pt>
                <c:pt idx="1820">
                  <c:v>39.164999999999999</c:v>
                </c:pt>
                <c:pt idx="1821">
                  <c:v>39.198</c:v>
                </c:pt>
                <c:pt idx="1822">
                  <c:v>39.231999999999999</c:v>
                </c:pt>
                <c:pt idx="1823">
                  <c:v>39.265000000000001</c:v>
                </c:pt>
                <c:pt idx="1824">
                  <c:v>39.298999999999999</c:v>
                </c:pt>
                <c:pt idx="1825">
                  <c:v>39.332000000000001</c:v>
                </c:pt>
                <c:pt idx="1826">
                  <c:v>39.365000000000002</c:v>
                </c:pt>
                <c:pt idx="1827">
                  <c:v>39.399000000000001</c:v>
                </c:pt>
                <c:pt idx="1828">
                  <c:v>39.432000000000002</c:v>
                </c:pt>
                <c:pt idx="1829">
                  <c:v>39.465000000000003</c:v>
                </c:pt>
                <c:pt idx="1830">
                  <c:v>39.499000000000002</c:v>
                </c:pt>
                <c:pt idx="1831">
                  <c:v>39.532000000000004</c:v>
                </c:pt>
                <c:pt idx="1832">
                  <c:v>39.564999999999998</c:v>
                </c:pt>
                <c:pt idx="1833">
                  <c:v>39.597999999999999</c:v>
                </c:pt>
                <c:pt idx="1834">
                  <c:v>39.631999999999998</c:v>
                </c:pt>
                <c:pt idx="1835">
                  <c:v>39.664999999999999</c:v>
                </c:pt>
                <c:pt idx="1836">
                  <c:v>39.698</c:v>
                </c:pt>
                <c:pt idx="1837">
                  <c:v>39.731999999999999</c:v>
                </c:pt>
                <c:pt idx="1838">
                  <c:v>39.765000000000001</c:v>
                </c:pt>
                <c:pt idx="1839">
                  <c:v>39.798999999999999</c:v>
                </c:pt>
                <c:pt idx="1840">
                  <c:v>39.832000000000001</c:v>
                </c:pt>
                <c:pt idx="1841">
                  <c:v>39.865000000000002</c:v>
                </c:pt>
                <c:pt idx="1842">
                  <c:v>39.899000000000001</c:v>
                </c:pt>
                <c:pt idx="1843">
                  <c:v>39.932000000000002</c:v>
                </c:pt>
                <c:pt idx="1844">
                  <c:v>39.965000000000003</c:v>
                </c:pt>
                <c:pt idx="1845">
                  <c:v>39.999000000000002</c:v>
                </c:pt>
                <c:pt idx="1846">
                  <c:v>40.032000000000004</c:v>
                </c:pt>
                <c:pt idx="1847">
                  <c:v>40.064999999999998</c:v>
                </c:pt>
                <c:pt idx="1848">
                  <c:v>40.097999999999999</c:v>
                </c:pt>
                <c:pt idx="1849">
                  <c:v>40.131999999999998</c:v>
                </c:pt>
                <c:pt idx="1850">
                  <c:v>40.164999999999999</c:v>
                </c:pt>
                <c:pt idx="1851">
                  <c:v>40.198</c:v>
                </c:pt>
                <c:pt idx="1852">
                  <c:v>40.231999999999999</c:v>
                </c:pt>
                <c:pt idx="1853">
                  <c:v>40.265000000000001</c:v>
                </c:pt>
                <c:pt idx="1854">
                  <c:v>40.298999999999999</c:v>
                </c:pt>
                <c:pt idx="1855">
                  <c:v>40.332000000000001</c:v>
                </c:pt>
                <c:pt idx="1856">
                  <c:v>40.365000000000002</c:v>
                </c:pt>
                <c:pt idx="1857">
                  <c:v>40.399000000000001</c:v>
                </c:pt>
                <c:pt idx="1858">
                  <c:v>40.432000000000002</c:v>
                </c:pt>
                <c:pt idx="1859">
                  <c:v>40.465000000000003</c:v>
                </c:pt>
                <c:pt idx="1860">
                  <c:v>40.499000000000002</c:v>
                </c:pt>
                <c:pt idx="1861">
                  <c:v>40.532000000000004</c:v>
                </c:pt>
                <c:pt idx="1862">
                  <c:v>40.564999999999998</c:v>
                </c:pt>
                <c:pt idx="1863">
                  <c:v>40.597999999999999</c:v>
                </c:pt>
                <c:pt idx="1864">
                  <c:v>40.631999999999998</c:v>
                </c:pt>
                <c:pt idx="1865">
                  <c:v>40.664999999999999</c:v>
                </c:pt>
                <c:pt idx="1866">
                  <c:v>40.698</c:v>
                </c:pt>
                <c:pt idx="1867">
                  <c:v>40.731999999999999</c:v>
                </c:pt>
                <c:pt idx="1868">
                  <c:v>40.765000000000001</c:v>
                </c:pt>
                <c:pt idx="1869">
                  <c:v>40.798999999999999</c:v>
                </c:pt>
                <c:pt idx="1870">
                  <c:v>40.832000000000001</c:v>
                </c:pt>
                <c:pt idx="1871">
                  <c:v>40.865000000000002</c:v>
                </c:pt>
                <c:pt idx="1872">
                  <c:v>40.899000000000001</c:v>
                </c:pt>
                <c:pt idx="1873">
                  <c:v>40.932000000000002</c:v>
                </c:pt>
                <c:pt idx="1874">
                  <c:v>40.965000000000003</c:v>
                </c:pt>
                <c:pt idx="1875">
                  <c:v>40.999000000000002</c:v>
                </c:pt>
                <c:pt idx="1876">
                  <c:v>41.032000000000004</c:v>
                </c:pt>
                <c:pt idx="1877">
                  <c:v>41.064999999999998</c:v>
                </c:pt>
                <c:pt idx="1878">
                  <c:v>41.099000000000004</c:v>
                </c:pt>
                <c:pt idx="1879">
                  <c:v>41.131999999999998</c:v>
                </c:pt>
                <c:pt idx="1880">
                  <c:v>41.164999999999999</c:v>
                </c:pt>
                <c:pt idx="1881">
                  <c:v>41.198</c:v>
                </c:pt>
                <c:pt idx="1882">
                  <c:v>41.231999999999999</c:v>
                </c:pt>
                <c:pt idx="1883">
                  <c:v>41.265000000000001</c:v>
                </c:pt>
                <c:pt idx="1884">
                  <c:v>41.298000000000002</c:v>
                </c:pt>
                <c:pt idx="1885">
                  <c:v>41.332000000000001</c:v>
                </c:pt>
                <c:pt idx="1886">
                  <c:v>41.365000000000002</c:v>
                </c:pt>
                <c:pt idx="1887">
                  <c:v>41.399000000000001</c:v>
                </c:pt>
                <c:pt idx="1888">
                  <c:v>41.432000000000002</c:v>
                </c:pt>
                <c:pt idx="1889">
                  <c:v>41.465000000000003</c:v>
                </c:pt>
                <c:pt idx="1890">
                  <c:v>41.497999999999998</c:v>
                </c:pt>
                <c:pt idx="1891">
                  <c:v>41.532000000000004</c:v>
                </c:pt>
                <c:pt idx="1892">
                  <c:v>41.564999999999998</c:v>
                </c:pt>
                <c:pt idx="1893">
                  <c:v>41.599000000000004</c:v>
                </c:pt>
                <c:pt idx="1894">
                  <c:v>41.631999999999998</c:v>
                </c:pt>
                <c:pt idx="1895">
                  <c:v>41.664999999999999</c:v>
                </c:pt>
                <c:pt idx="1896">
                  <c:v>41.698</c:v>
                </c:pt>
                <c:pt idx="1897">
                  <c:v>41.731999999999999</c:v>
                </c:pt>
                <c:pt idx="1898">
                  <c:v>41.765000000000001</c:v>
                </c:pt>
                <c:pt idx="1899">
                  <c:v>41.798000000000002</c:v>
                </c:pt>
                <c:pt idx="1900">
                  <c:v>41.832000000000001</c:v>
                </c:pt>
                <c:pt idx="1901">
                  <c:v>41.865000000000002</c:v>
                </c:pt>
                <c:pt idx="1902">
                  <c:v>41.899000000000001</c:v>
                </c:pt>
                <c:pt idx="1903">
                  <c:v>41.932000000000002</c:v>
                </c:pt>
                <c:pt idx="1904">
                  <c:v>41.965000000000003</c:v>
                </c:pt>
                <c:pt idx="1905">
                  <c:v>41.997999999999998</c:v>
                </c:pt>
                <c:pt idx="1906">
                  <c:v>42.032000000000004</c:v>
                </c:pt>
                <c:pt idx="1907">
                  <c:v>42.064999999999998</c:v>
                </c:pt>
                <c:pt idx="1908">
                  <c:v>42.099000000000004</c:v>
                </c:pt>
                <c:pt idx="1909">
                  <c:v>42.131999999999998</c:v>
                </c:pt>
                <c:pt idx="1910">
                  <c:v>42.164999999999999</c:v>
                </c:pt>
                <c:pt idx="1911">
                  <c:v>42.198</c:v>
                </c:pt>
                <c:pt idx="1912">
                  <c:v>42.231999999999999</c:v>
                </c:pt>
                <c:pt idx="1913">
                  <c:v>42.265000000000001</c:v>
                </c:pt>
                <c:pt idx="1914">
                  <c:v>42.298000000000002</c:v>
                </c:pt>
                <c:pt idx="1915">
                  <c:v>42.332000000000001</c:v>
                </c:pt>
                <c:pt idx="1916">
                  <c:v>42.365000000000002</c:v>
                </c:pt>
                <c:pt idx="1917">
                  <c:v>42.399000000000001</c:v>
                </c:pt>
                <c:pt idx="1918">
                  <c:v>42.432000000000002</c:v>
                </c:pt>
                <c:pt idx="1919">
                  <c:v>42.465000000000003</c:v>
                </c:pt>
                <c:pt idx="1920">
                  <c:v>42.497999999999998</c:v>
                </c:pt>
                <c:pt idx="1921">
                  <c:v>42.531999999999996</c:v>
                </c:pt>
                <c:pt idx="1922">
                  <c:v>42.564999999999998</c:v>
                </c:pt>
                <c:pt idx="1923">
                  <c:v>42.599000000000004</c:v>
                </c:pt>
                <c:pt idx="1924">
                  <c:v>42.632000000000005</c:v>
                </c:pt>
                <c:pt idx="1925">
                  <c:v>42.665000000000006</c:v>
                </c:pt>
                <c:pt idx="1926">
                  <c:v>42.698000000000008</c:v>
                </c:pt>
                <c:pt idx="1927">
                  <c:v>42.731999999999999</c:v>
                </c:pt>
                <c:pt idx="1928">
                  <c:v>42.765000000000001</c:v>
                </c:pt>
                <c:pt idx="1929">
                  <c:v>42.798000000000002</c:v>
                </c:pt>
                <c:pt idx="1930">
                  <c:v>42.831999999999994</c:v>
                </c:pt>
                <c:pt idx="1931">
                  <c:v>42.864999999999995</c:v>
                </c:pt>
                <c:pt idx="1932">
                  <c:v>42.899000000000001</c:v>
                </c:pt>
                <c:pt idx="1933">
                  <c:v>42.932000000000002</c:v>
                </c:pt>
                <c:pt idx="1934">
                  <c:v>42.965000000000003</c:v>
                </c:pt>
                <c:pt idx="1935">
                  <c:v>42.998000000000005</c:v>
                </c:pt>
                <c:pt idx="1936">
                  <c:v>43.031999999999996</c:v>
                </c:pt>
                <c:pt idx="1937">
                  <c:v>43.064999999999998</c:v>
                </c:pt>
                <c:pt idx="1938">
                  <c:v>43.099000000000004</c:v>
                </c:pt>
                <c:pt idx="1939">
                  <c:v>43.132000000000005</c:v>
                </c:pt>
                <c:pt idx="1940">
                  <c:v>43.165000000000006</c:v>
                </c:pt>
                <c:pt idx="1941">
                  <c:v>43.198000000000008</c:v>
                </c:pt>
                <c:pt idx="1942">
                  <c:v>43.231999999999999</c:v>
                </c:pt>
                <c:pt idx="1943">
                  <c:v>43.265000000000001</c:v>
                </c:pt>
                <c:pt idx="1944">
                  <c:v>43.298000000000002</c:v>
                </c:pt>
                <c:pt idx="1945">
                  <c:v>43.331999999999994</c:v>
                </c:pt>
                <c:pt idx="1946">
                  <c:v>43.364999999999995</c:v>
                </c:pt>
                <c:pt idx="1947">
                  <c:v>43.399000000000001</c:v>
                </c:pt>
                <c:pt idx="1948">
                  <c:v>43.432000000000002</c:v>
                </c:pt>
                <c:pt idx="1949">
                  <c:v>43.465000000000003</c:v>
                </c:pt>
                <c:pt idx="1950">
                  <c:v>43.498000000000005</c:v>
                </c:pt>
                <c:pt idx="1951">
                  <c:v>43.531999999999996</c:v>
                </c:pt>
                <c:pt idx="1952">
                  <c:v>43.564999999999998</c:v>
                </c:pt>
                <c:pt idx="1953">
                  <c:v>43.599000000000004</c:v>
                </c:pt>
                <c:pt idx="1954">
                  <c:v>43.632000000000005</c:v>
                </c:pt>
                <c:pt idx="1955">
                  <c:v>43.665000000000006</c:v>
                </c:pt>
                <c:pt idx="1956">
                  <c:v>43.698000000000008</c:v>
                </c:pt>
                <c:pt idx="1957">
                  <c:v>43.731999999999999</c:v>
                </c:pt>
                <c:pt idx="1958">
                  <c:v>43.765000000000001</c:v>
                </c:pt>
                <c:pt idx="1959">
                  <c:v>43.798000000000002</c:v>
                </c:pt>
                <c:pt idx="1960">
                  <c:v>43.831999999999994</c:v>
                </c:pt>
                <c:pt idx="1961">
                  <c:v>43.864999999999995</c:v>
                </c:pt>
                <c:pt idx="1962">
                  <c:v>43.899000000000001</c:v>
                </c:pt>
                <c:pt idx="1963">
                  <c:v>43.932000000000002</c:v>
                </c:pt>
                <c:pt idx="1964">
                  <c:v>43.965000000000003</c:v>
                </c:pt>
                <c:pt idx="1965">
                  <c:v>43.998000000000005</c:v>
                </c:pt>
                <c:pt idx="1966">
                  <c:v>44.031999999999996</c:v>
                </c:pt>
                <c:pt idx="1967">
                  <c:v>44.064999999999998</c:v>
                </c:pt>
                <c:pt idx="1968">
                  <c:v>44.099000000000004</c:v>
                </c:pt>
                <c:pt idx="1969">
                  <c:v>44.132000000000005</c:v>
                </c:pt>
                <c:pt idx="1970">
                  <c:v>44.165000000000006</c:v>
                </c:pt>
                <c:pt idx="1971">
                  <c:v>44.198000000000008</c:v>
                </c:pt>
                <c:pt idx="1972">
                  <c:v>44.231999999999999</c:v>
                </c:pt>
                <c:pt idx="1973">
                  <c:v>44.265000000000001</c:v>
                </c:pt>
                <c:pt idx="1974">
                  <c:v>44.298000000000002</c:v>
                </c:pt>
                <c:pt idx="1975">
                  <c:v>44.331999999999994</c:v>
                </c:pt>
                <c:pt idx="1976">
                  <c:v>44.364999999999995</c:v>
                </c:pt>
                <c:pt idx="1977">
                  <c:v>44.399000000000001</c:v>
                </c:pt>
                <c:pt idx="1978">
                  <c:v>44.432000000000002</c:v>
                </c:pt>
                <c:pt idx="1979">
                  <c:v>44.465000000000003</c:v>
                </c:pt>
                <c:pt idx="1980">
                  <c:v>44.498000000000005</c:v>
                </c:pt>
                <c:pt idx="1981">
                  <c:v>44.531999999999996</c:v>
                </c:pt>
                <c:pt idx="1982">
                  <c:v>44.564999999999998</c:v>
                </c:pt>
                <c:pt idx="1983">
                  <c:v>44.599000000000004</c:v>
                </c:pt>
                <c:pt idx="1984">
                  <c:v>44.632000000000005</c:v>
                </c:pt>
                <c:pt idx="1985">
                  <c:v>44.665000000000006</c:v>
                </c:pt>
                <c:pt idx="1986">
                  <c:v>44.698000000000008</c:v>
                </c:pt>
                <c:pt idx="1987">
                  <c:v>44.731999999999999</c:v>
                </c:pt>
                <c:pt idx="1988">
                  <c:v>44.765000000000001</c:v>
                </c:pt>
                <c:pt idx="1989">
                  <c:v>44.798000000000002</c:v>
                </c:pt>
                <c:pt idx="1990">
                  <c:v>44.831999999999994</c:v>
                </c:pt>
                <c:pt idx="1991">
                  <c:v>44.864999999999995</c:v>
                </c:pt>
                <c:pt idx="1992">
                  <c:v>44.897999999999996</c:v>
                </c:pt>
                <c:pt idx="1993">
                  <c:v>44.932000000000002</c:v>
                </c:pt>
                <c:pt idx="1994">
                  <c:v>44.965000000000003</c:v>
                </c:pt>
                <c:pt idx="1995">
                  <c:v>44.998000000000005</c:v>
                </c:pt>
                <c:pt idx="1996">
                  <c:v>45.031999999999996</c:v>
                </c:pt>
                <c:pt idx="1997">
                  <c:v>45.064999999999998</c:v>
                </c:pt>
                <c:pt idx="1998">
                  <c:v>45.097999999999999</c:v>
                </c:pt>
                <c:pt idx="1999">
                  <c:v>45.132000000000005</c:v>
                </c:pt>
                <c:pt idx="2000">
                  <c:v>45.165000000000006</c:v>
                </c:pt>
                <c:pt idx="2001">
                  <c:v>45.198000000000008</c:v>
                </c:pt>
                <c:pt idx="2002">
                  <c:v>45.231999999999999</c:v>
                </c:pt>
                <c:pt idx="2003">
                  <c:v>45.265000000000001</c:v>
                </c:pt>
                <c:pt idx="2004">
                  <c:v>45.298000000000002</c:v>
                </c:pt>
                <c:pt idx="2005">
                  <c:v>45.331999999999994</c:v>
                </c:pt>
                <c:pt idx="2006">
                  <c:v>45.364999999999995</c:v>
                </c:pt>
                <c:pt idx="2007">
                  <c:v>45.397999999999996</c:v>
                </c:pt>
                <c:pt idx="2008">
                  <c:v>45.432000000000002</c:v>
                </c:pt>
                <c:pt idx="2009">
                  <c:v>45.465000000000003</c:v>
                </c:pt>
                <c:pt idx="2010">
                  <c:v>45.498000000000005</c:v>
                </c:pt>
                <c:pt idx="2011">
                  <c:v>45.531999999999996</c:v>
                </c:pt>
                <c:pt idx="2012">
                  <c:v>45.564999999999998</c:v>
                </c:pt>
                <c:pt idx="2013">
                  <c:v>45.597999999999999</c:v>
                </c:pt>
                <c:pt idx="2014">
                  <c:v>45.632000000000005</c:v>
                </c:pt>
                <c:pt idx="2015">
                  <c:v>45.665000000000006</c:v>
                </c:pt>
                <c:pt idx="2016">
                  <c:v>45.698000000000008</c:v>
                </c:pt>
                <c:pt idx="2017">
                  <c:v>45.731999999999999</c:v>
                </c:pt>
                <c:pt idx="2018">
                  <c:v>45.765000000000001</c:v>
                </c:pt>
                <c:pt idx="2019">
                  <c:v>45.798000000000002</c:v>
                </c:pt>
                <c:pt idx="2020">
                  <c:v>45.831999999999994</c:v>
                </c:pt>
                <c:pt idx="2021">
                  <c:v>45.864999999999995</c:v>
                </c:pt>
                <c:pt idx="2022">
                  <c:v>45.897999999999996</c:v>
                </c:pt>
                <c:pt idx="2023">
                  <c:v>45.932000000000002</c:v>
                </c:pt>
                <c:pt idx="2024">
                  <c:v>45.965000000000003</c:v>
                </c:pt>
                <c:pt idx="2025">
                  <c:v>45.998000000000005</c:v>
                </c:pt>
                <c:pt idx="2026">
                  <c:v>46.031999999999996</c:v>
                </c:pt>
                <c:pt idx="2027">
                  <c:v>46.064999999999998</c:v>
                </c:pt>
                <c:pt idx="2028">
                  <c:v>46.097999999999999</c:v>
                </c:pt>
                <c:pt idx="2029">
                  <c:v>46.132000000000005</c:v>
                </c:pt>
                <c:pt idx="2030">
                  <c:v>46.165000000000006</c:v>
                </c:pt>
                <c:pt idx="2031">
                  <c:v>46.198000000000008</c:v>
                </c:pt>
                <c:pt idx="2032">
                  <c:v>46.231999999999999</c:v>
                </c:pt>
                <c:pt idx="2033">
                  <c:v>46.265000000000001</c:v>
                </c:pt>
                <c:pt idx="2034">
                  <c:v>46.298000000000002</c:v>
                </c:pt>
                <c:pt idx="2035">
                  <c:v>46.331999999999994</c:v>
                </c:pt>
                <c:pt idx="2036">
                  <c:v>46.364999999999995</c:v>
                </c:pt>
                <c:pt idx="2037">
                  <c:v>46.397999999999996</c:v>
                </c:pt>
                <c:pt idx="2038">
                  <c:v>46.432000000000002</c:v>
                </c:pt>
                <c:pt idx="2039">
                  <c:v>46.465000000000003</c:v>
                </c:pt>
                <c:pt idx="2040">
                  <c:v>46.498000000000005</c:v>
                </c:pt>
                <c:pt idx="2041">
                  <c:v>46.531999999999996</c:v>
                </c:pt>
                <c:pt idx="2042">
                  <c:v>46.564999999999998</c:v>
                </c:pt>
                <c:pt idx="2043">
                  <c:v>46.597999999999999</c:v>
                </c:pt>
                <c:pt idx="2044">
                  <c:v>46.632000000000005</c:v>
                </c:pt>
                <c:pt idx="2045">
                  <c:v>46.665000000000006</c:v>
                </c:pt>
                <c:pt idx="2046">
                  <c:v>46.698000000000008</c:v>
                </c:pt>
                <c:pt idx="2047">
                  <c:v>46.731999999999999</c:v>
                </c:pt>
                <c:pt idx="2048">
                  <c:v>46.765000000000001</c:v>
                </c:pt>
                <c:pt idx="2049">
                  <c:v>46.798000000000002</c:v>
                </c:pt>
                <c:pt idx="2050">
                  <c:v>46.831999999999994</c:v>
                </c:pt>
                <c:pt idx="2051">
                  <c:v>46.864999999999995</c:v>
                </c:pt>
                <c:pt idx="2052">
                  <c:v>46.897999999999996</c:v>
                </c:pt>
                <c:pt idx="2053">
                  <c:v>46.932000000000002</c:v>
                </c:pt>
                <c:pt idx="2054">
                  <c:v>46.965000000000003</c:v>
                </c:pt>
                <c:pt idx="2055">
                  <c:v>46.998000000000005</c:v>
                </c:pt>
                <c:pt idx="2056">
                  <c:v>47.031999999999996</c:v>
                </c:pt>
                <c:pt idx="2057">
                  <c:v>47.064999999999998</c:v>
                </c:pt>
                <c:pt idx="2058">
                  <c:v>47.097999999999999</c:v>
                </c:pt>
                <c:pt idx="2059">
                  <c:v>47.132000000000005</c:v>
                </c:pt>
                <c:pt idx="2060">
                  <c:v>47.165000000000006</c:v>
                </c:pt>
                <c:pt idx="2061">
                  <c:v>47.198000000000008</c:v>
                </c:pt>
                <c:pt idx="2062">
                  <c:v>47.231999999999999</c:v>
                </c:pt>
                <c:pt idx="2063">
                  <c:v>47.265000000000001</c:v>
                </c:pt>
                <c:pt idx="2064">
                  <c:v>47.298000000000002</c:v>
                </c:pt>
                <c:pt idx="2065">
                  <c:v>47.331999999999994</c:v>
                </c:pt>
                <c:pt idx="2066">
                  <c:v>47.364999999999995</c:v>
                </c:pt>
                <c:pt idx="2067">
                  <c:v>47.397999999999996</c:v>
                </c:pt>
                <c:pt idx="2068">
                  <c:v>47.432000000000002</c:v>
                </c:pt>
                <c:pt idx="2069">
                  <c:v>47.465000000000003</c:v>
                </c:pt>
                <c:pt idx="2070">
                  <c:v>47.498000000000005</c:v>
                </c:pt>
                <c:pt idx="2071">
                  <c:v>47.531999999999996</c:v>
                </c:pt>
                <c:pt idx="2072">
                  <c:v>47.564999999999998</c:v>
                </c:pt>
                <c:pt idx="2073">
                  <c:v>47.597999999999999</c:v>
                </c:pt>
                <c:pt idx="2074">
                  <c:v>47.632000000000005</c:v>
                </c:pt>
                <c:pt idx="2075">
                  <c:v>47.665000000000006</c:v>
                </c:pt>
                <c:pt idx="2076">
                  <c:v>47.698000000000008</c:v>
                </c:pt>
                <c:pt idx="2077">
                  <c:v>47.731999999999999</c:v>
                </c:pt>
                <c:pt idx="2078">
                  <c:v>47.765000000000001</c:v>
                </c:pt>
                <c:pt idx="2079">
                  <c:v>47.798000000000002</c:v>
                </c:pt>
                <c:pt idx="2080">
                  <c:v>47.831999999999994</c:v>
                </c:pt>
                <c:pt idx="2081">
                  <c:v>47.864999999999995</c:v>
                </c:pt>
                <c:pt idx="2082">
                  <c:v>47.897999999999996</c:v>
                </c:pt>
                <c:pt idx="2083">
                  <c:v>47.932000000000002</c:v>
                </c:pt>
                <c:pt idx="2084">
                  <c:v>47.965000000000003</c:v>
                </c:pt>
                <c:pt idx="2085">
                  <c:v>47.998000000000005</c:v>
                </c:pt>
                <c:pt idx="2086">
                  <c:v>48.031999999999996</c:v>
                </c:pt>
                <c:pt idx="2087">
                  <c:v>48.064999999999998</c:v>
                </c:pt>
                <c:pt idx="2088">
                  <c:v>48.097999999999999</c:v>
                </c:pt>
                <c:pt idx="2089">
                  <c:v>48.132000000000005</c:v>
                </c:pt>
                <c:pt idx="2090">
                  <c:v>48.165000000000006</c:v>
                </c:pt>
                <c:pt idx="2091">
                  <c:v>48.198000000000008</c:v>
                </c:pt>
                <c:pt idx="2092">
                  <c:v>48.231999999999999</c:v>
                </c:pt>
                <c:pt idx="2093">
                  <c:v>48.265000000000001</c:v>
                </c:pt>
                <c:pt idx="2094">
                  <c:v>48.298000000000002</c:v>
                </c:pt>
                <c:pt idx="2095">
                  <c:v>48.331999999999994</c:v>
                </c:pt>
                <c:pt idx="2096">
                  <c:v>48.364999999999995</c:v>
                </c:pt>
                <c:pt idx="2097">
                  <c:v>48.397999999999996</c:v>
                </c:pt>
                <c:pt idx="2098">
                  <c:v>48.432000000000002</c:v>
                </c:pt>
                <c:pt idx="2099">
                  <c:v>48.465000000000003</c:v>
                </c:pt>
                <c:pt idx="2100">
                  <c:v>48.498000000000005</c:v>
                </c:pt>
                <c:pt idx="2101">
                  <c:v>48.531999999999996</c:v>
                </c:pt>
                <c:pt idx="2102">
                  <c:v>48.564999999999998</c:v>
                </c:pt>
                <c:pt idx="2103">
                  <c:v>48.597999999999999</c:v>
                </c:pt>
                <c:pt idx="2104">
                  <c:v>48.632000000000005</c:v>
                </c:pt>
                <c:pt idx="2105">
                  <c:v>48.665000000000006</c:v>
                </c:pt>
                <c:pt idx="2106">
                  <c:v>48.698000000000008</c:v>
                </c:pt>
                <c:pt idx="2107">
                  <c:v>48.731999999999999</c:v>
                </c:pt>
                <c:pt idx="2108">
                  <c:v>48.765000000000001</c:v>
                </c:pt>
                <c:pt idx="2109">
                  <c:v>48.798000000000002</c:v>
                </c:pt>
                <c:pt idx="2110">
                  <c:v>48.831999999999994</c:v>
                </c:pt>
                <c:pt idx="2111">
                  <c:v>48.864999999999995</c:v>
                </c:pt>
                <c:pt idx="2112">
                  <c:v>48.897999999999996</c:v>
                </c:pt>
                <c:pt idx="2113">
                  <c:v>48.932000000000002</c:v>
                </c:pt>
                <c:pt idx="2114">
                  <c:v>48.965000000000003</c:v>
                </c:pt>
                <c:pt idx="2115">
                  <c:v>48.998000000000005</c:v>
                </c:pt>
                <c:pt idx="2116">
                  <c:v>49.031999999999996</c:v>
                </c:pt>
                <c:pt idx="2117">
                  <c:v>49.064999999999998</c:v>
                </c:pt>
                <c:pt idx="2118">
                  <c:v>49.097999999999999</c:v>
                </c:pt>
                <c:pt idx="2119">
                  <c:v>49.132000000000005</c:v>
                </c:pt>
                <c:pt idx="2120">
                  <c:v>49.165000000000006</c:v>
                </c:pt>
                <c:pt idx="2121">
                  <c:v>49.198000000000008</c:v>
                </c:pt>
                <c:pt idx="2122">
                  <c:v>49.231999999999999</c:v>
                </c:pt>
                <c:pt idx="2123">
                  <c:v>49.265000000000001</c:v>
                </c:pt>
                <c:pt idx="2124">
                  <c:v>49.298000000000002</c:v>
                </c:pt>
                <c:pt idx="2125">
                  <c:v>49.331999999999994</c:v>
                </c:pt>
                <c:pt idx="2126">
                  <c:v>49.364999999999995</c:v>
                </c:pt>
                <c:pt idx="2127">
                  <c:v>49.397999999999996</c:v>
                </c:pt>
                <c:pt idx="2128">
                  <c:v>49.432000000000002</c:v>
                </c:pt>
                <c:pt idx="2129">
                  <c:v>49.465000000000003</c:v>
                </c:pt>
                <c:pt idx="2130">
                  <c:v>49.498000000000005</c:v>
                </c:pt>
                <c:pt idx="2131">
                  <c:v>49.531999999999996</c:v>
                </c:pt>
                <c:pt idx="2132">
                  <c:v>49.564999999999998</c:v>
                </c:pt>
                <c:pt idx="2133">
                  <c:v>49.597999999999999</c:v>
                </c:pt>
                <c:pt idx="2134">
                  <c:v>49.632000000000005</c:v>
                </c:pt>
                <c:pt idx="2135">
                  <c:v>49.665000000000006</c:v>
                </c:pt>
                <c:pt idx="2136">
                  <c:v>49.698000000000008</c:v>
                </c:pt>
                <c:pt idx="2137">
                  <c:v>49.731999999999999</c:v>
                </c:pt>
                <c:pt idx="2138">
                  <c:v>49.765000000000001</c:v>
                </c:pt>
                <c:pt idx="2139">
                  <c:v>49.798000000000002</c:v>
                </c:pt>
                <c:pt idx="2140">
                  <c:v>49.831999999999994</c:v>
                </c:pt>
                <c:pt idx="2141">
                  <c:v>49.864999999999995</c:v>
                </c:pt>
                <c:pt idx="2142">
                  <c:v>49.897999999999996</c:v>
                </c:pt>
                <c:pt idx="2143">
                  <c:v>49.932000000000002</c:v>
                </c:pt>
                <c:pt idx="2144">
                  <c:v>49.965000000000003</c:v>
                </c:pt>
                <c:pt idx="2145">
                  <c:v>49.998000000000005</c:v>
                </c:pt>
                <c:pt idx="2146">
                  <c:v>50.031999999999996</c:v>
                </c:pt>
                <c:pt idx="2147">
                  <c:v>50.064999999999998</c:v>
                </c:pt>
                <c:pt idx="2148">
                  <c:v>50.097999999999999</c:v>
                </c:pt>
                <c:pt idx="2149">
                  <c:v>50.132000000000005</c:v>
                </c:pt>
                <c:pt idx="2150">
                  <c:v>50.165000000000006</c:v>
                </c:pt>
                <c:pt idx="2151">
                  <c:v>50.198000000000008</c:v>
                </c:pt>
                <c:pt idx="2152">
                  <c:v>50.231999999999999</c:v>
                </c:pt>
                <c:pt idx="2153">
                  <c:v>50.265000000000001</c:v>
                </c:pt>
                <c:pt idx="2154">
                  <c:v>50.298000000000002</c:v>
                </c:pt>
                <c:pt idx="2155">
                  <c:v>50.331999999999994</c:v>
                </c:pt>
                <c:pt idx="2156">
                  <c:v>50.364999999999995</c:v>
                </c:pt>
                <c:pt idx="2157">
                  <c:v>50.397999999999996</c:v>
                </c:pt>
                <c:pt idx="2158">
                  <c:v>50.432000000000002</c:v>
                </c:pt>
                <c:pt idx="2159">
                  <c:v>50.465000000000003</c:v>
                </c:pt>
                <c:pt idx="2160">
                  <c:v>50.498000000000005</c:v>
                </c:pt>
                <c:pt idx="2161">
                  <c:v>50.531999999999996</c:v>
                </c:pt>
                <c:pt idx="2162">
                  <c:v>50.564999999999998</c:v>
                </c:pt>
                <c:pt idx="2163">
                  <c:v>50.597999999999999</c:v>
                </c:pt>
                <c:pt idx="2164">
                  <c:v>50.632000000000005</c:v>
                </c:pt>
                <c:pt idx="2165">
                  <c:v>50.665000000000006</c:v>
                </c:pt>
                <c:pt idx="2166">
                  <c:v>50.698000000000008</c:v>
                </c:pt>
                <c:pt idx="2167">
                  <c:v>50.731999999999999</c:v>
                </c:pt>
                <c:pt idx="2168">
                  <c:v>50.765000000000001</c:v>
                </c:pt>
                <c:pt idx="2169">
                  <c:v>50.798000000000002</c:v>
                </c:pt>
                <c:pt idx="2170">
                  <c:v>50.831999999999994</c:v>
                </c:pt>
                <c:pt idx="2171">
                  <c:v>50.864999999999995</c:v>
                </c:pt>
                <c:pt idx="2172">
                  <c:v>50.897999999999996</c:v>
                </c:pt>
                <c:pt idx="2173">
                  <c:v>50.932000000000002</c:v>
                </c:pt>
                <c:pt idx="2174">
                  <c:v>50.965000000000003</c:v>
                </c:pt>
                <c:pt idx="2175">
                  <c:v>50.998000000000005</c:v>
                </c:pt>
                <c:pt idx="2176">
                  <c:v>51.031999999999996</c:v>
                </c:pt>
                <c:pt idx="2177">
                  <c:v>51.064999999999998</c:v>
                </c:pt>
                <c:pt idx="2178">
                  <c:v>51.097999999999999</c:v>
                </c:pt>
                <c:pt idx="2179">
                  <c:v>51.132000000000005</c:v>
                </c:pt>
                <c:pt idx="2180">
                  <c:v>51.165000000000006</c:v>
                </c:pt>
                <c:pt idx="2181">
                  <c:v>51.198000000000008</c:v>
                </c:pt>
                <c:pt idx="2182">
                  <c:v>51.231999999999999</c:v>
                </c:pt>
                <c:pt idx="2183">
                  <c:v>51.265000000000001</c:v>
                </c:pt>
                <c:pt idx="2184">
                  <c:v>51.298000000000002</c:v>
                </c:pt>
                <c:pt idx="2185">
                  <c:v>51.331999999999994</c:v>
                </c:pt>
                <c:pt idx="2186">
                  <c:v>51.364999999999995</c:v>
                </c:pt>
                <c:pt idx="2187">
                  <c:v>51.397999999999996</c:v>
                </c:pt>
                <c:pt idx="2188">
                  <c:v>51.432000000000002</c:v>
                </c:pt>
                <c:pt idx="2189">
                  <c:v>51.465000000000003</c:v>
                </c:pt>
                <c:pt idx="2190">
                  <c:v>51.498000000000005</c:v>
                </c:pt>
                <c:pt idx="2191">
                  <c:v>51.531999999999996</c:v>
                </c:pt>
                <c:pt idx="2192">
                  <c:v>51.564999999999998</c:v>
                </c:pt>
                <c:pt idx="2193">
                  <c:v>51.597999999999999</c:v>
                </c:pt>
                <c:pt idx="2194">
                  <c:v>51.632000000000005</c:v>
                </c:pt>
                <c:pt idx="2195">
                  <c:v>51.665000000000006</c:v>
                </c:pt>
                <c:pt idx="2196">
                  <c:v>51.698000000000008</c:v>
                </c:pt>
                <c:pt idx="2197">
                  <c:v>51.731999999999999</c:v>
                </c:pt>
                <c:pt idx="2198">
                  <c:v>51.765000000000001</c:v>
                </c:pt>
                <c:pt idx="2199">
                  <c:v>51.798000000000002</c:v>
                </c:pt>
                <c:pt idx="2200">
                  <c:v>51.831999999999994</c:v>
                </c:pt>
                <c:pt idx="2201">
                  <c:v>51.864999999999995</c:v>
                </c:pt>
                <c:pt idx="2202">
                  <c:v>51.897999999999996</c:v>
                </c:pt>
                <c:pt idx="2203">
                  <c:v>51.930999999999997</c:v>
                </c:pt>
                <c:pt idx="2204">
                  <c:v>51.965000000000003</c:v>
                </c:pt>
                <c:pt idx="2205">
                  <c:v>51.998000000000005</c:v>
                </c:pt>
                <c:pt idx="2206">
                  <c:v>52.031000000000006</c:v>
                </c:pt>
                <c:pt idx="2207">
                  <c:v>52.064999999999998</c:v>
                </c:pt>
                <c:pt idx="2208">
                  <c:v>52.097999999999999</c:v>
                </c:pt>
                <c:pt idx="2209">
                  <c:v>52.131</c:v>
                </c:pt>
                <c:pt idx="2210">
                  <c:v>52.165000000000006</c:v>
                </c:pt>
                <c:pt idx="2211">
                  <c:v>52.198000000000008</c:v>
                </c:pt>
                <c:pt idx="2212">
                  <c:v>52.230999999999995</c:v>
                </c:pt>
                <c:pt idx="2213">
                  <c:v>52.265000000000001</c:v>
                </c:pt>
                <c:pt idx="2214">
                  <c:v>52.298000000000002</c:v>
                </c:pt>
                <c:pt idx="2215">
                  <c:v>52.331000000000003</c:v>
                </c:pt>
                <c:pt idx="2216">
                  <c:v>52.364999999999995</c:v>
                </c:pt>
                <c:pt idx="2217">
                  <c:v>52.397999999999996</c:v>
                </c:pt>
                <c:pt idx="2218">
                  <c:v>52.430999999999997</c:v>
                </c:pt>
                <c:pt idx="2219">
                  <c:v>52.465000000000003</c:v>
                </c:pt>
                <c:pt idx="2220">
                  <c:v>52.498000000000005</c:v>
                </c:pt>
                <c:pt idx="2221">
                  <c:v>52.531000000000006</c:v>
                </c:pt>
                <c:pt idx="2222">
                  <c:v>52.564999999999998</c:v>
                </c:pt>
                <c:pt idx="2223">
                  <c:v>52.597999999999999</c:v>
                </c:pt>
                <c:pt idx="2224">
                  <c:v>52.631</c:v>
                </c:pt>
                <c:pt idx="2225">
                  <c:v>52.665000000000006</c:v>
                </c:pt>
                <c:pt idx="2226">
                  <c:v>52.698000000000008</c:v>
                </c:pt>
                <c:pt idx="2227">
                  <c:v>52.730999999999995</c:v>
                </c:pt>
                <c:pt idx="2228">
                  <c:v>52.765000000000001</c:v>
                </c:pt>
                <c:pt idx="2229">
                  <c:v>52.798000000000002</c:v>
                </c:pt>
                <c:pt idx="2230">
                  <c:v>52.831000000000003</c:v>
                </c:pt>
                <c:pt idx="2231">
                  <c:v>52.864999999999995</c:v>
                </c:pt>
                <c:pt idx="2232">
                  <c:v>52.897999999999996</c:v>
                </c:pt>
                <c:pt idx="2233">
                  <c:v>52.930999999999997</c:v>
                </c:pt>
                <c:pt idx="2234">
                  <c:v>52.965000000000003</c:v>
                </c:pt>
                <c:pt idx="2235">
                  <c:v>52.998000000000005</c:v>
                </c:pt>
                <c:pt idx="2236">
                  <c:v>53.031000000000006</c:v>
                </c:pt>
                <c:pt idx="2237">
                  <c:v>53.064999999999998</c:v>
                </c:pt>
                <c:pt idx="2238">
                  <c:v>53.097999999999999</c:v>
                </c:pt>
                <c:pt idx="2239">
                  <c:v>53.131</c:v>
                </c:pt>
                <c:pt idx="2240">
                  <c:v>53.165000000000006</c:v>
                </c:pt>
                <c:pt idx="2241">
                  <c:v>53.198000000000008</c:v>
                </c:pt>
                <c:pt idx="2242">
                  <c:v>53.230999999999995</c:v>
                </c:pt>
                <c:pt idx="2243">
                  <c:v>53.265000000000001</c:v>
                </c:pt>
                <c:pt idx="2244">
                  <c:v>53.298000000000002</c:v>
                </c:pt>
                <c:pt idx="2245">
                  <c:v>53.331000000000003</c:v>
                </c:pt>
                <c:pt idx="2246">
                  <c:v>53.364999999999995</c:v>
                </c:pt>
                <c:pt idx="2247">
                  <c:v>53.397999999999996</c:v>
                </c:pt>
                <c:pt idx="2248">
                  <c:v>53.430999999999997</c:v>
                </c:pt>
                <c:pt idx="2249">
                  <c:v>53.465000000000003</c:v>
                </c:pt>
                <c:pt idx="2250">
                  <c:v>53.498000000000005</c:v>
                </c:pt>
                <c:pt idx="2251">
                  <c:v>53.531000000000006</c:v>
                </c:pt>
                <c:pt idx="2252">
                  <c:v>53.564999999999998</c:v>
                </c:pt>
                <c:pt idx="2253">
                  <c:v>53.597999999999999</c:v>
                </c:pt>
                <c:pt idx="2254">
                  <c:v>53.631</c:v>
                </c:pt>
                <c:pt idx="2255">
                  <c:v>53.665000000000006</c:v>
                </c:pt>
                <c:pt idx="2256">
                  <c:v>53.698000000000008</c:v>
                </c:pt>
                <c:pt idx="2257">
                  <c:v>53.730999999999995</c:v>
                </c:pt>
                <c:pt idx="2258">
                  <c:v>53.765000000000001</c:v>
                </c:pt>
                <c:pt idx="2259">
                  <c:v>53.798000000000002</c:v>
                </c:pt>
                <c:pt idx="2260">
                  <c:v>53.831000000000003</c:v>
                </c:pt>
                <c:pt idx="2261">
                  <c:v>53.864999999999995</c:v>
                </c:pt>
                <c:pt idx="2262">
                  <c:v>53.897999999999996</c:v>
                </c:pt>
                <c:pt idx="2263">
                  <c:v>53.930999999999997</c:v>
                </c:pt>
                <c:pt idx="2264">
                  <c:v>53.965000000000003</c:v>
                </c:pt>
                <c:pt idx="2265">
                  <c:v>53.998000000000005</c:v>
                </c:pt>
                <c:pt idx="2266">
                  <c:v>54.031000000000006</c:v>
                </c:pt>
                <c:pt idx="2267">
                  <c:v>54.064999999999998</c:v>
                </c:pt>
                <c:pt idx="2268">
                  <c:v>54.097999999999999</c:v>
                </c:pt>
                <c:pt idx="2269">
                  <c:v>54.131</c:v>
                </c:pt>
                <c:pt idx="2270">
                  <c:v>54.165000000000006</c:v>
                </c:pt>
                <c:pt idx="2271">
                  <c:v>54.198000000000008</c:v>
                </c:pt>
                <c:pt idx="2272">
                  <c:v>54.230999999999995</c:v>
                </c:pt>
                <c:pt idx="2273">
                  <c:v>54.265000000000001</c:v>
                </c:pt>
                <c:pt idx="2274">
                  <c:v>54.298000000000002</c:v>
                </c:pt>
                <c:pt idx="2275">
                  <c:v>54.331000000000003</c:v>
                </c:pt>
                <c:pt idx="2276">
                  <c:v>54.364999999999995</c:v>
                </c:pt>
                <c:pt idx="2277">
                  <c:v>54.397999999999996</c:v>
                </c:pt>
                <c:pt idx="2278">
                  <c:v>54.430999999999997</c:v>
                </c:pt>
                <c:pt idx="2279">
                  <c:v>54.465000000000003</c:v>
                </c:pt>
                <c:pt idx="2280">
                  <c:v>54.498000000000005</c:v>
                </c:pt>
                <c:pt idx="2281">
                  <c:v>54.531000000000006</c:v>
                </c:pt>
                <c:pt idx="2282">
                  <c:v>54.564999999999998</c:v>
                </c:pt>
                <c:pt idx="2283">
                  <c:v>54.597999999999999</c:v>
                </c:pt>
                <c:pt idx="2284">
                  <c:v>54.631</c:v>
                </c:pt>
                <c:pt idx="2285">
                  <c:v>54.665000000000006</c:v>
                </c:pt>
                <c:pt idx="2286">
                  <c:v>54.698000000000008</c:v>
                </c:pt>
                <c:pt idx="2287">
                  <c:v>54.730999999999995</c:v>
                </c:pt>
                <c:pt idx="2288">
                  <c:v>54.765000000000001</c:v>
                </c:pt>
                <c:pt idx="2289">
                  <c:v>54.798000000000002</c:v>
                </c:pt>
                <c:pt idx="2290">
                  <c:v>54.831000000000003</c:v>
                </c:pt>
                <c:pt idx="2291">
                  <c:v>54.864999999999995</c:v>
                </c:pt>
                <c:pt idx="2292">
                  <c:v>54.897999999999996</c:v>
                </c:pt>
                <c:pt idx="2293">
                  <c:v>54.930999999999997</c:v>
                </c:pt>
                <c:pt idx="2294">
                  <c:v>54.965000000000003</c:v>
                </c:pt>
                <c:pt idx="2295">
                  <c:v>54.998000000000005</c:v>
                </c:pt>
                <c:pt idx="2296">
                  <c:v>55.031000000000006</c:v>
                </c:pt>
                <c:pt idx="2297">
                  <c:v>55.064999999999998</c:v>
                </c:pt>
                <c:pt idx="2298">
                  <c:v>55.097999999999999</c:v>
                </c:pt>
                <c:pt idx="2299">
                  <c:v>55.131</c:v>
                </c:pt>
                <c:pt idx="2300">
                  <c:v>55.165000000000006</c:v>
                </c:pt>
                <c:pt idx="2301">
                  <c:v>55.198000000000008</c:v>
                </c:pt>
                <c:pt idx="2302">
                  <c:v>55.230999999999995</c:v>
                </c:pt>
                <c:pt idx="2303">
                  <c:v>55.265000000000001</c:v>
                </c:pt>
                <c:pt idx="2304">
                  <c:v>55.298000000000002</c:v>
                </c:pt>
                <c:pt idx="2305">
                  <c:v>55.331000000000003</c:v>
                </c:pt>
                <c:pt idx="2306">
                  <c:v>55.364999999999995</c:v>
                </c:pt>
                <c:pt idx="2307">
                  <c:v>55.397999999999996</c:v>
                </c:pt>
                <c:pt idx="2308">
                  <c:v>55.430999999999997</c:v>
                </c:pt>
                <c:pt idx="2309">
                  <c:v>55.465000000000003</c:v>
                </c:pt>
                <c:pt idx="2310">
                  <c:v>55.498000000000005</c:v>
                </c:pt>
                <c:pt idx="2311">
                  <c:v>55.531000000000006</c:v>
                </c:pt>
                <c:pt idx="2312">
                  <c:v>55.564999999999998</c:v>
                </c:pt>
                <c:pt idx="2313">
                  <c:v>55.597999999999999</c:v>
                </c:pt>
                <c:pt idx="2314">
                  <c:v>55.631</c:v>
                </c:pt>
                <c:pt idx="2315">
                  <c:v>55.665000000000006</c:v>
                </c:pt>
                <c:pt idx="2316">
                  <c:v>55.698000000000008</c:v>
                </c:pt>
                <c:pt idx="2317">
                  <c:v>55.730999999999995</c:v>
                </c:pt>
                <c:pt idx="2318">
                  <c:v>55.765000000000001</c:v>
                </c:pt>
                <c:pt idx="2319">
                  <c:v>55.798000000000002</c:v>
                </c:pt>
                <c:pt idx="2320">
                  <c:v>55.831000000000003</c:v>
                </c:pt>
                <c:pt idx="2321">
                  <c:v>55.864999999999995</c:v>
                </c:pt>
                <c:pt idx="2322">
                  <c:v>55.897999999999996</c:v>
                </c:pt>
                <c:pt idx="2323">
                  <c:v>55.930999999999997</c:v>
                </c:pt>
                <c:pt idx="2324">
                  <c:v>55.965000000000003</c:v>
                </c:pt>
                <c:pt idx="2325">
                  <c:v>55.998000000000005</c:v>
                </c:pt>
                <c:pt idx="2326">
                  <c:v>56.031000000000006</c:v>
                </c:pt>
                <c:pt idx="2327">
                  <c:v>56.064999999999998</c:v>
                </c:pt>
                <c:pt idx="2328">
                  <c:v>56.097999999999999</c:v>
                </c:pt>
                <c:pt idx="2329">
                  <c:v>56.131</c:v>
                </c:pt>
                <c:pt idx="2330">
                  <c:v>56.165000000000006</c:v>
                </c:pt>
                <c:pt idx="2331">
                  <c:v>56.198000000000008</c:v>
                </c:pt>
                <c:pt idx="2332">
                  <c:v>56.230999999999995</c:v>
                </c:pt>
                <c:pt idx="2333">
                  <c:v>56.265000000000001</c:v>
                </c:pt>
                <c:pt idx="2334">
                  <c:v>56.298000000000002</c:v>
                </c:pt>
                <c:pt idx="2335">
                  <c:v>56.331000000000003</c:v>
                </c:pt>
                <c:pt idx="2336">
                  <c:v>56.364999999999995</c:v>
                </c:pt>
                <c:pt idx="2337">
                  <c:v>56.397999999999996</c:v>
                </c:pt>
                <c:pt idx="2338">
                  <c:v>56.430999999999997</c:v>
                </c:pt>
                <c:pt idx="2339">
                  <c:v>56.465000000000003</c:v>
                </c:pt>
                <c:pt idx="2340">
                  <c:v>56.498000000000005</c:v>
                </c:pt>
                <c:pt idx="2341">
                  <c:v>56.531000000000006</c:v>
                </c:pt>
                <c:pt idx="2342">
                  <c:v>56.564999999999998</c:v>
                </c:pt>
                <c:pt idx="2343">
                  <c:v>56.597999999999999</c:v>
                </c:pt>
                <c:pt idx="2344">
                  <c:v>56.631</c:v>
                </c:pt>
                <c:pt idx="2345">
                  <c:v>56.665000000000006</c:v>
                </c:pt>
                <c:pt idx="2346">
                  <c:v>56.698000000000008</c:v>
                </c:pt>
                <c:pt idx="2347">
                  <c:v>56.730999999999995</c:v>
                </c:pt>
                <c:pt idx="2348">
                  <c:v>56.765000000000001</c:v>
                </c:pt>
                <c:pt idx="2349">
                  <c:v>56.798000000000002</c:v>
                </c:pt>
                <c:pt idx="2350">
                  <c:v>56.831000000000003</c:v>
                </c:pt>
                <c:pt idx="2351">
                  <c:v>56.864999999999995</c:v>
                </c:pt>
                <c:pt idx="2352">
                  <c:v>56.897999999999996</c:v>
                </c:pt>
                <c:pt idx="2353">
                  <c:v>56.930999999999997</c:v>
                </c:pt>
                <c:pt idx="2354">
                  <c:v>56.965000000000003</c:v>
                </c:pt>
                <c:pt idx="2355">
                  <c:v>56.998000000000005</c:v>
                </c:pt>
                <c:pt idx="2356">
                  <c:v>57.031000000000006</c:v>
                </c:pt>
                <c:pt idx="2357">
                  <c:v>57.064999999999998</c:v>
                </c:pt>
                <c:pt idx="2358">
                  <c:v>57.097999999999999</c:v>
                </c:pt>
                <c:pt idx="2359">
                  <c:v>57.131</c:v>
                </c:pt>
                <c:pt idx="2360">
                  <c:v>57.165000000000006</c:v>
                </c:pt>
                <c:pt idx="2361">
                  <c:v>57.198000000000008</c:v>
                </c:pt>
                <c:pt idx="2362">
                  <c:v>57.230999999999995</c:v>
                </c:pt>
                <c:pt idx="2363">
                  <c:v>57.265000000000001</c:v>
                </c:pt>
                <c:pt idx="2364">
                  <c:v>57.298000000000002</c:v>
                </c:pt>
                <c:pt idx="2365">
                  <c:v>57.331000000000003</c:v>
                </c:pt>
                <c:pt idx="2366">
                  <c:v>57.364999999999995</c:v>
                </c:pt>
                <c:pt idx="2367">
                  <c:v>57.397999999999996</c:v>
                </c:pt>
                <c:pt idx="2368">
                  <c:v>57.430999999999997</c:v>
                </c:pt>
                <c:pt idx="2369">
                  <c:v>57.465000000000003</c:v>
                </c:pt>
                <c:pt idx="2370">
                  <c:v>57.498000000000005</c:v>
                </c:pt>
                <c:pt idx="2371">
                  <c:v>57.531000000000006</c:v>
                </c:pt>
                <c:pt idx="2372">
                  <c:v>57.564999999999998</c:v>
                </c:pt>
                <c:pt idx="2373">
                  <c:v>57.597999999999999</c:v>
                </c:pt>
                <c:pt idx="2374">
                  <c:v>57.631</c:v>
                </c:pt>
                <c:pt idx="2375">
                  <c:v>57.665000000000006</c:v>
                </c:pt>
                <c:pt idx="2376">
                  <c:v>57.698000000000008</c:v>
                </c:pt>
                <c:pt idx="2377">
                  <c:v>57.730999999999995</c:v>
                </c:pt>
                <c:pt idx="2378">
                  <c:v>57.765000000000001</c:v>
                </c:pt>
                <c:pt idx="2379">
                  <c:v>57.798000000000002</c:v>
                </c:pt>
                <c:pt idx="2380">
                  <c:v>57.831000000000003</c:v>
                </c:pt>
                <c:pt idx="2381">
                  <c:v>57.864999999999995</c:v>
                </c:pt>
                <c:pt idx="2382">
                  <c:v>57.897999999999996</c:v>
                </c:pt>
                <c:pt idx="2383">
                  <c:v>57.930999999999997</c:v>
                </c:pt>
                <c:pt idx="2384">
                  <c:v>57.965000000000003</c:v>
                </c:pt>
                <c:pt idx="2385">
                  <c:v>57.998000000000005</c:v>
                </c:pt>
                <c:pt idx="2386">
                  <c:v>58.031000000000006</c:v>
                </c:pt>
                <c:pt idx="2387">
                  <c:v>58.064999999999998</c:v>
                </c:pt>
                <c:pt idx="2388">
                  <c:v>58.097999999999999</c:v>
                </c:pt>
                <c:pt idx="2389">
                  <c:v>58.131</c:v>
                </c:pt>
                <c:pt idx="2390">
                  <c:v>58.165000000000006</c:v>
                </c:pt>
                <c:pt idx="2391">
                  <c:v>58.198000000000008</c:v>
                </c:pt>
                <c:pt idx="2392">
                  <c:v>58.230999999999995</c:v>
                </c:pt>
                <c:pt idx="2393">
                  <c:v>58.265000000000001</c:v>
                </c:pt>
                <c:pt idx="2394">
                  <c:v>58.298000000000002</c:v>
                </c:pt>
                <c:pt idx="2395">
                  <c:v>58.331000000000003</c:v>
                </c:pt>
                <c:pt idx="2396">
                  <c:v>58.364999999999995</c:v>
                </c:pt>
                <c:pt idx="2397">
                  <c:v>58.397999999999996</c:v>
                </c:pt>
                <c:pt idx="2398">
                  <c:v>58.430999999999997</c:v>
                </c:pt>
                <c:pt idx="2399">
                  <c:v>58.465000000000003</c:v>
                </c:pt>
                <c:pt idx="2400">
                  <c:v>58.498000000000005</c:v>
                </c:pt>
                <c:pt idx="2401">
                  <c:v>58.531000000000006</c:v>
                </c:pt>
                <c:pt idx="2402">
                  <c:v>58.564999999999998</c:v>
                </c:pt>
                <c:pt idx="2403">
                  <c:v>58.597999999999999</c:v>
                </c:pt>
                <c:pt idx="2404">
                  <c:v>58.631</c:v>
                </c:pt>
                <c:pt idx="2405">
                  <c:v>58.665000000000006</c:v>
                </c:pt>
                <c:pt idx="2406">
                  <c:v>58.698000000000008</c:v>
                </c:pt>
                <c:pt idx="2407">
                  <c:v>58.730999999999995</c:v>
                </c:pt>
                <c:pt idx="2408">
                  <c:v>58.765000000000001</c:v>
                </c:pt>
                <c:pt idx="2409">
                  <c:v>58.798000000000002</c:v>
                </c:pt>
                <c:pt idx="2410">
                  <c:v>58.831000000000003</c:v>
                </c:pt>
                <c:pt idx="2411">
                  <c:v>58.864999999999995</c:v>
                </c:pt>
                <c:pt idx="2412">
                  <c:v>58.897999999999996</c:v>
                </c:pt>
                <c:pt idx="2413">
                  <c:v>58.930999999999997</c:v>
                </c:pt>
                <c:pt idx="2414">
                  <c:v>58.963999999999999</c:v>
                </c:pt>
                <c:pt idx="2415">
                  <c:v>58.998000000000005</c:v>
                </c:pt>
                <c:pt idx="2416">
                  <c:v>59.031000000000006</c:v>
                </c:pt>
                <c:pt idx="2417">
                  <c:v>59.064000000000007</c:v>
                </c:pt>
                <c:pt idx="2418">
                  <c:v>59.097999999999999</c:v>
                </c:pt>
                <c:pt idx="2419">
                  <c:v>59.131</c:v>
                </c:pt>
                <c:pt idx="2420">
                  <c:v>59.164000000000001</c:v>
                </c:pt>
                <c:pt idx="2421">
                  <c:v>59.198000000000008</c:v>
                </c:pt>
                <c:pt idx="2422">
                  <c:v>59.230999999999995</c:v>
                </c:pt>
                <c:pt idx="2423">
                  <c:v>59.263999999999996</c:v>
                </c:pt>
                <c:pt idx="2424">
                  <c:v>59.298000000000002</c:v>
                </c:pt>
                <c:pt idx="2425">
                  <c:v>59.331000000000003</c:v>
                </c:pt>
                <c:pt idx="2426">
                  <c:v>59.364000000000004</c:v>
                </c:pt>
                <c:pt idx="2427">
                  <c:v>59.397999999999996</c:v>
                </c:pt>
                <c:pt idx="2428">
                  <c:v>59.430999999999997</c:v>
                </c:pt>
                <c:pt idx="2429">
                  <c:v>59.463999999999999</c:v>
                </c:pt>
                <c:pt idx="2430">
                  <c:v>59.498000000000005</c:v>
                </c:pt>
                <c:pt idx="2431">
                  <c:v>59.531000000000006</c:v>
                </c:pt>
                <c:pt idx="2432">
                  <c:v>59.564000000000007</c:v>
                </c:pt>
                <c:pt idx="2433">
                  <c:v>59.597999999999999</c:v>
                </c:pt>
                <c:pt idx="2434">
                  <c:v>59.631</c:v>
                </c:pt>
                <c:pt idx="2435">
                  <c:v>59.664000000000001</c:v>
                </c:pt>
                <c:pt idx="2436">
                  <c:v>59.698000000000008</c:v>
                </c:pt>
                <c:pt idx="2437">
                  <c:v>59.730999999999995</c:v>
                </c:pt>
                <c:pt idx="2438">
                  <c:v>59.763999999999996</c:v>
                </c:pt>
                <c:pt idx="2439">
                  <c:v>59.798000000000002</c:v>
                </c:pt>
                <c:pt idx="2440">
                  <c:v>59.831000000000003</c:v>
                </c:pt>
                <c:pt idx="2441">
                  <c:v>59.864000000000004</c:v>
                </c:pt>
                <c:pt idx="2442">
                  <c:v>59.897999999999996</c:v>
                </c:pt>
                <c:pt idx="2443">
                  <c:v>59.930999999999997</c:v>
                </c:pt>
                <c:pt idx="2444">
                  <c:v>59.963999999999999</c:v>
                </c:pt>
                <c:pt idx="2445">
                  <c:v>59.998000000000005</c:v>
                </c:pt>
                <c:pt idx="2446">
                  <c:v>60.031000000000006</c:v>
                </c:pt>
                <c:pt idx="2447">
                  <c:v>60.064000000000007</c:v>
                </c:pt>
                <c:pt idx="2448">
                  <c:v>60.097999999999999</c:v>
                </c:pt>
                <c:pt idx="2449">
                  <c:v>60.131</c:v>
                </c:pt>
                <c:pt idx="2450">
                  <c:v>60.164000000000001</c:v>
                </c:pt>
                <c:pt idx="2451">
                  <c:v>60.198000000000008</c:v>
                </c:pt>
                <c:pt idx="2452">
                  <c:v>60.230999999999995</c:v>
                </c:pt>
                <c:pt idx="2453">
                  <c:v>60.263999999999996</c:v>
                </c:pt>
                <c:pt idx="2454">
                  <c:v>60.298000000000002</c:v>
                </c:pt>
                <c:pt idx="2455">
                  <c:v>60.331000000000003</c:v>
                </c:pt>
                <c:pt idx="2456">
                  <c:v>60.364000000000004</c:v>
                </c:pt>
                <c:pt idx="2457">
                  <c:v>60.397999999999996</c:v>
                </c:pt>
                <c:pt idx="2458">
                  <c:v>60.430999999999997</c:v>
                </c:pt>
                <c:pt idx="2459">
                  <c:v>60.463999999999999</c:v>
                </c:pt>
                <c:pt idx="2460">
                  <c:v>60.498000000000005</c:v>
                </c:pt>
                <c:pt idx="2461">
                  <c:v>60.531000000000006</c:v>
                </c:pt>
                <c:pt idx="2462">
                  <c:v>60.564000000000007</c:v>
                </c:pt>
                <c:pt idx="2463">
                  <c:v>60.597999999999999</c:v>
                </c:pt>
                <c:pt idx="2464">
                  <c:v>60.631</c:v>
                </c:pt>
                <c:pt idx="2465">
                  <c:v>60.664000000000001</c:v>
                </c:pt>
                <c:pt idx="2466">
                  <c:v>60.698000000000008</c:v>
                </c:pt>
                <c:pt idx="2467">
                  <c:v>60.730999999999995</c:v>
                </c:pt>
                <c:pt idx="2468">
                  <c:v>60.763999999999996</c:v>
                </c:pt>
                <c:pt idx="2469">
                  <c:v>60.798000000000002</c:v>
                </c:pt>
                <c:pt idx="2470">
                  <c:v>60.831000000000003</c:v>
                </c:pt>
                <c:pt idx="2471">
                  <c:v>60.864000000000004</c:v>
                </c:pt>
                <c:pt idx="2472">
                  <c:v>60.897999999999996</c:v>
                </c:pt>
                <c:pt idx="2473">
                  <c:v>60.930999999999997</c:v>
                </c:pt>
                <c:pt idx="2474">
                  <c:v>60.963999999999999</c:v>
                </c:pt>
                <c:pt idx="2475">
                  <c:v>60.998000000000005</c:v>
                </c:pt>
                <c:pt idx="2476">
                  <c:v>61.031000000000006</c:v>
                </c:pt>
                <c:pt idx="2477">
                  <c:v>61.064000000000007</c:v>
                </c:pt>
                <c:pt idx="2478">
                  <c:v>61.097999999999999</c:v>
                </c:pt>
                <c:pt idx="2479">
                  <c:v>61.131</c:v>
                </c:pt>
                <c:pt idx="2480">
                  <c:v>61.164000000000001</c:v>
                </c:pt>
                <c:pt idx="2481">
                  <c:v>61.198000000000008</c:v>
                </c:pt>
                <c:pt idx="2482">
                  <c:v>61.230999999999995</c:v>
                </c:pt>
                <c:pt idx="2483">
                  <c:v>61.263999999999996</c:v>
                </c:pt>
                <c:pt idx="2484">
                  <c:v>61.298000000000002</c:v>
                </c:pt>
                <c:pt idx="2485">
                  <c:v>61.331000000000003</c:v>
                </c:pt>
                <c:pt idx="2486">
                  <c:v>61.364000000000004</c:v>
                </c:pt>
                <c:pt idx="2487">
                  <c:v>61.397999999999996</c:v>
                </c:pt>
                <c:pt idx="2488">
                  <c:v>61.430999999999997</c:v>
                </c:pt>
                <c:pt idx="2489">
                  <c:v>61.463999999999999</c:v>
                </c:pt>
                <c:pt idx="2490">
                  <c:v>61.498000000000005</c:v>
                </c:pt>
                <c:pt idx="2491">
                  <c:v>61.531000000000006</c:v>
                </c:pt>
                <c:pt idx="2492">
                  <c:v>61.564000000000007</c:v>
                </c:pt>
                <c:pt idx="2493">
                  <c:v>61.597999999999999</c:v>
                </c:pt>
                <c:pt idx="2494">
                  <c:v>61.631</c:v>
                </c:pt>
                <c:pt idx="2495">
                  <c:v>61.664000000000001</c:v>
                </c:pt>
                <c:pt idx="2496">
                  <c:v>61.698000000000008</c:v>
                </c:pt>
                <c:pt idx="2497">
                  <c:v>61.730999999999995</c:v>
                </c:pt>
                <c:pt idx="2498">
                  <c:v>61.763999999999996</c:v>
                </c:pt>
                <c:pt idx="2499">
                  <c:v>61.798000000000002</c:v>
                </c:pt>
                <c:pt idx="2500">
                  <c:v>61.831000000000003</c:v>
                </c:pt>
                <c:pt idx="2501">
                  <c:v>61.864000000000004</c:v>
                </c:pt>
                <c:pt idx="2502">
                  <c:v>61.897999999999996</c:v>
                </c:pt>
                <c:pt idx="2503">
                  <c:v>61.930999999999997</c:v>
                </c:pt>
                <c:pt idx="2504">
                  <c:v>61.963999999999999</c:v>
                </c:pt>
                <c:pt idx="2505">
                  <c:v>61.998000000000005</c:v>
                </c:pt>
                <c:pt idx="2506">
                  <c:v>62.031000000000006</c:v>
                </c:pt>
                <c:pt idx="2507">
                  <c:v>62.064000000000007</c:v>
                </c:pt>
                <c:pt idx="2508">
                  <c:v>62.097999999999999</c:v>
                </c:pt>
                <c:pt idx="2509">
                  <c:v>62.131</c:v>
                </c:pt>
                <c:pt idx="2510">
                  <c:v>62.164000000000001</c:v>
                </c:pt>
                <c:pt idx="2511">
                  <c:v>62.198000000000008</c:v>
                </c:pt>
                <c:pt idx="2512">
                  <c:v>62.230999999999995</c:v>
                </c:pt>
                <c:pt idx="2513">
                  <c:v>62.263999999999996</c:v>
                </c:pt>
                <c:pt idx="2514">
                  <c:v>62.298000000000002</c:v>
                </c:pt>
                <c:pt idx="2515">
                  <c:v>62.331000000000003</c:v>
                </c:pt>
                <c:pt idx="2516">
                  <c:v>62.364000000000004</c:v>
                </c:pt>
                <c:pt idx="2517">
                  <c:v>62.397999999999996</c:v>
                </c:pt>
                <c:pt idx="2518">
                  <c:v>62.430999999999997</c:v>
                </c:pt>
                <c:pt idx="2519">
                  <c:v>62.463999999999999</c:v>
                </c:pt>
                <c:pt idx="2520">
                  <c:v>62.498000000000005</c:v>
                </c:pt>
                <c:pt idx="2521">
                  <c:v>62.531000000000006</c:v>
                </c:pt>
                <c:pt idx="2522">
                  <c:v>62.564000000000007</c:v>
                </c:pt>
                <c:pt idx="2523">
                  <c:v>62.597999999999999</c:v>
                </c:pt>
                <c:pt idx="2524">
                  <c:v>62.631</c:v>
                </c:pt>
                <c:pt idx="2525">
                  <c:v>62.664000000000001</c:v>
                </c:pt>
                <c:pt idx="2526">
                  <c:v>62.698000000000008</c:v>
                </c:pt>
                <c:pt idx="2527">
                  <c:v>62.730999999999995</c:v>
                </c:pt>
                <c:pt idx="2528">
                  <c:v>62.763999999999996</c:v>
                </c:pt>
                <c:pt idx="2529">
                  <c:v>62.798000000000002</c:v>
                </c:pt>
                <c:pt idx="2530">
                  <c:v>62.831000000000003</c:v>
                </c:pt>
                <c:pt idx="2531">
                  <c:v>62.864000000000004</c:v>
                </c:pt>
                <c:pt idx="2532">
                  <c:v>62.897999999999996</c:v>
                </c:pt>
                <c:pt idx="2533">
                  <c:v>62.930999999999997</c:v>
                </c:pt>
                <c:pt idx="2534">
                  <c:v>62.963999999999999</c:v>
                </c:pt>
                <c:pt idx="2535">
                  <c:v>62.998000000000005</c:v>
                </c:pt>
                <c:pt idx="2536">
                  <c:v>63.031000000000006</c:v>
                </c:pt>
                <c:pt idx="2537">
                  <c:v>63.064000000000007</c:v>
                </c:pt>
                <c:pt idx="2538">
                  <c:v>63.097999999999999</c:v>
                </c:pt>
                <c:pt idx="2539">
                  <c:v>63.131</c:v>
                </c:pt>
                <c:pt idx="2540">
                  <c:v>63.164000000000001</c:v>
                </c:pt>
                <c:pt idx="2541">
                  <c:v>63.198000000000008</c:v>
                </c:pt>
                <c:pt idx="2542">
                  <c:v>63.230999999999995</c:v>
                </c:pt>
                <c:pt idx="2543">
                  <c:v>63.263999999999996</c:v>
                </c:pt>
                <c:pt idx="2544">
                  <c:v>63.298000000000002</c:v>
                </c:pt>
                <c:pt idx="2545">
                  <c:v>63.331000000000003</c:v>
                </c:pt>
                <c:pt idx="2546">
                  <c:v>63.364000000000004</c:v>
                </c:pt>
                <c:pt idx="2547">
                  <c:v>63.397999999999996</c:v>
                </c:pt>
                <c:pt idx="2548">
                  <c:v>63.430999999999997</c:v>
                </c:pt>
                <c:pt idx="2549">
                  <c:v>63.463999999999999</c:v>
                </c:pt>
                <c:pt idx="2550">
                  <c:v>63.498000000000005</c:v>
                </c:pt>
                <c:pt idx="2551">
                  <c:v>63.531000000000006</c:v>
                </c:pt>
                <c:pt idx="2552">
                  <c:v>63.564000000000007</c:v>
                </c:pt>
                <c:pt idx="2553">
                  <c:v>63.597999999999999</c:v>
                </c:pt>
                <c:pt idx="2554">
                  <c:v>63.631</c:v>
                </c:pt>
                <c:pt idx="2555">
                  <c:v>63.664000000000001</c:v>
                </c:pt>
                <c:pt idx="2556">
                  <c:v>63.698000000000008</c:v>
                </c:pt>
                <c:pt idx="2557">
                  <c:v>63.730999999999995</c:v>
                </c:pt>
                <c:pt idx="2558">
                  <c:v>63.763999999999996</c:v>
                </c:pt>
                <c:pt idx="2559">
                  <c:v>63.798000000000002</c:v>
                </c:pt>
                <c:pt idx="2560">
                  <c:v>63.831000000000003</c:v>
                </c:pt>
                <c:pt idx="2561">
                  <c:v>63.864000000000004</c:v>
                </c:pt>
                <c:pt idx="2562">
                  <c:v>63.897999999999996</c:v>
                </c:pt>
                <c:pt idx="2563">
                  <c:v>63.930999999999997</c:v>
                </c:pt>
                <c:pt idx="2564">
                  <c:v>63.963999999999999</c:v>
                </c:pt>
                <c:pt idx="2565">
                  <c:v>63.998000000000005</c:v>
                </c:pt>
                <c:pt idx="2566">
                  <c:v>64.031000000000006</c:v>
                </c:pt>
                <c:pt idx="2567">
                  <c:v>64.064000000000007</c:v>
                </c:pt>
                <c:pt idx="2568">
                  <c:v>64.097999999999999</c:v>
                </c:pt>
                <c:pt idx="2569">
                  <c:v>64.131</c:v>
                </c:pt>
                <c:pt idx="2570">
                  <c:v>64.164000000000001</c:v>
                </c:pt>
                <c:pt idx="2571">
                  <c:v>64.198000000000008</c:v>
                </c:pt>
                <c:pt idx="2572">
                  <c:v>64.230999999999995</c:v>
                </c:pt>
                <c:pt idx="2573">
                  <c:v>64.263999999999996</c:v>
                </c:pt>
                <c:pt idx="2574">
                  <c:v>64.298000000000002</c:v>
                </c:pt>
                <c:pt idx="2575">
                  <c:v>64.331000000000003</c:v>
                </c:pt>
                <c:pt idx="2576">
                  <c:v>64.364000000000004</c:v>
                </c:pt>
                <c:pt idx="2577">
                  <c:v>64.397999999999996</c:v>
                </c:pt>
                <c:pt idx="2578">
                  <c:v>64.430999999999997</c:v>
                </c:pt>
                <c:pt idx="2579">
                  <c:v>64.463999999999999</c:v>
                </c:pt>
                <c:pt idx="2580">
                  <c:v>64.498000000000005</c:v>
                </c:pt>
                <c:pt idx="2581">
                  <c:v>64.531000000000006</c:v>
                </c:pt>
                <c:pt idx="2582">
                  <c:v>64.564000000000007</c:v>
                </c:pt>
                <c:pt idx="2583">
                  <c:v>64.597999999999999</c:v>
                </c:pt>
                <c:pt idx="2584">
                  <c:v>64.631</c:v>
                </c:pt>
                <c:pt idx="2585">
                  <c:v>64.664000000000001</c:v>
                </c:pt>
                <c:pt idx="2586">
                  <c:v>64.698000000000008</c:v>
                </c:pt>
                <c:pt idx="2587">
                  <c:v>64.730999999999995</c:v>
                </c:pt>
                <c:pt idx="2588">
                  <c:v>64.763999999999996</c:v>
                </c:pt>
                <c:pt idx="2589">
                  <c:v>64.798000000000002</c:v>
                </c:pt>
                <c:pt idx="2590">
                  <c:v>64.831000000000003</c:v>
                </c:pt>
                <c:pt idx="2591">
                  <c:v>64.864000000000004</c:v>
                </c:pt>
                <c:pt idx="2592">
                  <c:v>64.897999999999996</c:v>
                </c:pt>
                <c:pt idx="2593">
                  <c:v>64.930999999999997</c:v>
                </c:pt>
                <c:pt idx="2594">
                  <c:v>64.963999999999999</c:v>
                </c:pt>
                <c:pt idx="2595">
                  <c:v>64.998000000000005</c:v>
                </c:pt>
                <c:pt idx="2596">
                  <c:v>65.031000000000006</c:v>
                </c:pt>
                <c:pt idx="2597">
                  <c:v>65.064000000000007</c:v>
                </c:pt>
                <c:pt idx="2598">
                  <c:v>65.097999999999999</c:v>
                </c:pt>
                <c:pt idx="2599">
                  <c:v>65.131</c:v>
                </c:pt>
                <c:pt idx="2600">
                  <c:v>65.164000000000001</c:v>
                </c:pt>
                <c:pt idx="2601">
                  <c:v>65.198000000000008</c:v>
                </c:pt>
                <c:pt idx="2602">
                  <c:v>65.230999999999995</c:v>
                </c:pt>
                <c:pt idx="2603">
                  <c:v>65.263999999999996</c:v>
                </c:pt>
                <c:pt idx="2604">
                  <c:v>65.298000000000002</c:v>
                </c:pt>
                <c:pt idx="2605">
                  <c:v>65.331000000000003</c:v>
                </c:pt>
                <c:pt idx="2606">
                  <c:v>65.364000000000004</c:v>
                </c:pt>
                <c:pt idx="2607">
                  <c:v>65.397999999999996</c:v>
                </c:pt>
                <c:pt idx="2608">
                  <c:v>65.430999999999997</c:v>
                </c:pt>
                <c:pt idx="2609">
                  <c:v>65.463999999999999</c:v>
                </c:pt>
                <c:pt idx="2610">
                  <c:v>65.498000000000005</c:v>
                </c:pt>
                <c:pt idx="2611">
                  <c:v>65.531000000000006</c:v>
                </c:pt>
                <c:pt idx="2612">
                  <c:v>65.564000000000007</c:v>
                </c:pt>
                <c:pt idx="2613">
                  <c:v>65.597999999999999</c:v>
                </c:pt>
                <c:pt idx="2614">
                  <c:v>65.631</c:v>
                </c:pt>
                <c:pt idx="2615">
                  <c:v>65.664000000000001</c:v>
                </c:pt>
                <c:pt idx="2616">
                  <c:v>65.698000000000008</c:v>
                </c:pt>
                <c:pt idx="2617">
                  <c:v>65.730999999999995</c:v>
                </c:pt>
                <c:pt idx="2618">
                  <c:v>65.763999999999996</c:v>
                </c:pt>
                <c:pt idx="2619">
                  <c:v>65.798000000000002</c:v>
                </c:pt>
                <c:pt idx="2620">
                  <c:v>65.831000000000003</c:v>
                </c:pt>
                <c:pt idx="2621">
                  <c:v>65.864000000000004</c:v>
                </c:pt>
                <c:pt idx="2622">
                  <c:v>65.897999999999996</c:v>
                </c:pt>
                <c:pt idx="2623">
                  <c:v>65.930999999999997</c:v>
                </c:pt>
                <c:pt idx="2624">
                  <c:v>65.963999999999999</c:v>
                </c:pt>
                <c:pt idx="2625">
                  <c:v>65.998000000000005</c:v>
                </c:pt>
                <c:pt idx="2626">
                  <c:v>66.031000000000006</c:v>
                </c:pt>
                <c:pt idx="2627">
                  <c:v>66.064000000000007</c:v>
                </c:pt>
                <c:pt idx="2628">
                  <c:v>66.096999999999994</c:v>
                </c:pt>
                <c:pt idx="2629">
                  <c:v>66.131</c:v>
                </c:pt>
                <c:pt idx="2630">
                  <c:v>66.164000000000001</c:v>
                </c:pt>
                <c:pt idx="2631">
                  <c:v>66.197000000000003</c:v>
                </c:pt>
                <c:pt idx="2632">
                  <c:v>66.230999999999995</c:v>
                </c:pt>
                <c:pt idx="2633">
                  <c:v>66.263999999999996</c:v>
                </c:pt>
                <c:pt idx="2634">
                  <c:v>66.296999999999997</c:v>
                </c:pt>
                <c:pt idx="2635">
                  <c:v>66.331000000000003</c:v>
                </c:pt>
                <c:pt idx="2636">
                  <c:v>66.364000000000004</c:v>
                </c:pt>
                <c:pt idx="2637">
                  <c:v>66.397000000000006</c:v>
                </c:pt>
                <c:pt idx="2638">
                  <c:v>66.430999999999997</c:v>
                </c:pt>
                <c:pt idx="2639">
                  <c:v>66.463999999999999</c:v>
                </c:pt>
                <c:pt idx="2640">
                  <c:v>66.497</c:v>
                </c:pt>
                <c:pt idx="2641">
                  <c:v>66.531000000000006</c:v>
                </c:pt>
                <c:pt idx="2642">
                  <c:v>66.564000000000007</c:v>
                </c:pt>
                <c:pt idx="2643">
                  <c:v>66.596999999999994</c:v>
                </c:pt>
                <c:pt idx="2644">
                  <c:v>66.631</c:v>
                </c:pt>
                <c:pt idx="2645">
                  <c:v>66.664000000000001</c:v>
                </c:pt>
                <c:pt idx="2646">
                  <c:v>66.697000000000003</c:v>
                </c:pt>
                <c:pt idx="2647">
                  <c:v>66.730999999999995</c:v>
                </c:pt>
                <c:pt idx="2648">
                  <c:v>66.763999999999996</c:v>
                </c:pt>
                <c:pt idx="2649">
                  <c:v>66.796999999999997</c:v>
                </c:pt>
                <c:pt idx="2650">
                  <c:v>66.831000000000003</c:v>
                </c:pt>
                <c:pt idx="2651">
                  <c:v>66.864000000000004</c:v>
                </c:pt>
                <c:pt idx="2652">
                  <c:v>66.897000000000006</c:v>
                </c:pt>
                <c:pt idx="2653">
                  <c:v>66.930999999999997</c:v>
                </c:pt>
                <c:pt idx="2654">
                  <c:v>66.963999999999999</c:v>
                </c:pt>
                <c:pt idx="2655">
                  <c:v>66.997</c:v>
                </c:pt>
                <c:pt idx="2656">
                  <c:v>67.031000000000006</c:v>
                </c:pt>
                <c:pt idx="2657">
                  <c:v>67.064000000000007</c:v>
                </c:pt>
                <c:pt idx="2658">
                  <c:v>67.096999999999994</c:v>
                </c:pt>
                <c:pt idx="2659">
                  <c:v>67.131</c:v>
                </c:pt>
                <c:pt idx="2660">
                  <c:v>67.164000000000001</c:v>
                </c:pt>
                <c:pt idx="2661">
                  <c:v>67.197000000000003</c:v>
                </c:pt>
                <c:pt idx="2662">
                  <c:v>67.230999999999995</c:v>
                </c:pt>
                <c:pt idx="2663">
                  <c:v>67.263999999999996</c:v>
                </c:pt>
                <c:pt idx="2664">
                  <c:v>67.296999999999997</c:v>
                </c:pt>
                <c:pt idx="2665">
                  <c:v>67.331000000000003</c:v>
                </c:pt>
                <c:pt idx="2666">
                  <c:v>67.364000000000004</c:v>
                </c:pt>
                <c:pt idx="2667">
                  <c:v>67.397000000000006</c:v>
                </c:pt>
                <c:pt idx="2668">
                  <c:v>67.430999999999997</c:v>
                </c:pt>
                <c:pt idx="2669">
                  <c:v>67.463999999999999</c:v>
                </c:pt>
                <c:pt idx="2670">
                  <c:v>67.497</c:v>
                </c:pt>
                <c:pt idx="2671">
                  <c:v>67.531000000000006</c:v>
                </c:pt>
                <c:pt idx="2672">
                  <c:v>67.564000000000007</c:v>
                </c:pt>
                <c:pt idx="2673">
                  <c:v>67.596999999999994</c:v>
                </c:pt>
                <c:pt idx="2674">
                  <c:v>67.631</c:v>
                </c:pt>
                <c:pt idx="2675">
                  <c:v>67.664000000000001</c:v>
                </c:pt>
                <c:pt idx="2676">
                  <c:v>67.697000000000003</c:v>
                </c:pt>
                <c:pt idx="2677">
                  <c:v>67.730999999999995</c:v>
                </c:pt>
                <c:pt idx="2678">
                  <c:v>67.763999999999996</c:v>
                </c:pt>
                <c:pt idx="2679">
                  <c:v>67.796999999999997</c:v>
                </c:pt>
                <c:pt idx="2680">
                  <c:v>67.831000000000003</c:v>
                </c:pt>
                <c:pt idx="2681">
                  <c:v>67.864000000000004</c:v>
                </c:pt>
                <c:pt idx="2682">
                  <c:v>67.897000000000006</c:v>
                </c:pt>
                <c:pt idx="2683">
                  <c:v>67.930999999999997</c:v>
                </c:pt>
                <c:pt idx="2684">
                  <c:v>67.963999999999999</c:v>
                </c:pt>
                <c:pt idx="2685">
                  <c:v>67.997</c:v>
                </c:pt>
                <c:pt idx="2686">
                  <c:v>68.031000000000006</c:v>
                </c:pt>
                <c:pt idx="2687">
                  <c:v>68.064000000000007</c:v>
                </c:pt>
                <c:pt idx="2688">
                  <c:v>68.096999999999994</c:v>
                </c:pt>
                <c:pt idx="2689">
                  <c:v>68.131</c:v>
                </c:pt>
                <c:pt idx="2690">
                  <c:v>68.164000000000001</c:v>
                </c:pt>
                <c:pt idx="2691">
                  <c:v>68.197000000000003</c:v>
                </c:pt>
                <c:pt idx="2692">
                  <c:v>68.230999999999995</c:v>
                </c:pt>
                <c:pt idx="2693">
                  <c:v>68.263999999999996</c:v>
                </c:pt>
                <c:pt idx="2694">
                  <c:v>68.296999999999997</c:v>
                </c:pt>
                <c:pt idx="2695">
                  <c:v>68.331000000000003</c:v>
                </c:pt>
                <c:pt idx="2696">
                  <c:v>68.364000000000004</c:v>
                </c:pt>
                <c:pt idx="2697">
                  <c:v>68.397000000000006</c:v>
                </c:pt>
                <c:pt idx="2698">
                  <c:v>68.430999999999997</c:v>
                </c:pt>
                <c:pt idx="2699">
                  <c:v>68.463999999999999</c:v>
                </c:pt>
                <c:pt idx="2700">
                  <c:v>68.497</c:v>
                </c:pt>
                <c:pt idx="2701">
                  <c:v>68.531000000000006</c:v>
                </c:pt>
                <c:pt idx="2702">
                  <c:v>68.564000000000007</c:v>
                </c:pt>
                <c:pt idx="2703">
                  <c:v>68.596999999999994</c:v>
                </c:pt>
                <c:pt idx="2704">
                  <c:v>68.631</c:v>
                </c:pt>
                <c:pt idx="2705">
                  <c:v>68.664000000000001</c:v>
                </c:pt>
                <c:pt idx="2706">
                  <c:v>68.697000000000003</c:v>
                </c:pt>
                <c:pt idx="2707">
                  <c:v>68.730999999999995</c:v>
                </c:pt>
                <c:pt idx="2708">
                  <c:v>68.763999999999996</c:v>
                </c:pt>
                <c:pt idx="2709">
                  <c:v>68.796999999999997</c:v>
                </c:pt>
                <c:pt idx="2710">
                  <c:v>68.831000000000003</c:v>
                </c:pt>
                <c:pt idx="2711">
                  <c:v>68.864000000000004</c:v>
                </c:pt>
                <c:pt idx="2712">
                  <c:v>68.897000000000006</c:v>
                </c:pt>
                <c:pt idx="2713">
                  <c:v>68.930999999999997</c:v>
                </c:pt>
                <c:pt idx="2714">
                  <c:v>68.963999999999999</c:v>
                </c:pt>
                <c:pt idx="2715">
                  <c:v>68.997</c:v>
                </c:pt>
                <c:pt idx="2716">
                  <c:v>69.031000000000006</c:v>
                </c:pt>
                <c:pt idx="2717">
                  <c:v>69.064000000000007</c:v>
                </c:pt>
                <c:pt idx="2718">
                  <c:v>69.096999999999994</c:v>
                </c:pt>
                <c:pt idx="2719">
                  <c:v>69.131</c:v>
                </c:pt>
                <c:pt idx="2720">
                  <c:v>69.164000000000001</c:v>
                </c:pt>
                <c:pt idx="2721">
                  <c:v>69.197000000000003</c:v>
                </c:pt>
                <c:pt idx="2722">
                  <c:v>69.230999999999995</c:v>
                </c:pt>
                <c:pt idx="2723">
                  <c:v>69.263999999999996</c:v>
                </c:pt>
                <c:pt idx="2724">
                  <c:v>69.296999999999997</c:v>
                </c:pt>
                <c:pt idx="2725">
                  <c:v>69.331000000000003</c:v>
                </c:pt>
                <c:pt idx="2726">
                  <c:v>69.364000000000004</c:v>
                </c:pt>
                <c:pt idx="2727">
                  <c:v>69.397000000000006</c:v>
                </c:pt>
                <c:pt idx="2728">
                  <c:v>69.430999999999997</c:v>
                </c:pt>
                <c:pt idx="2729">
                  <c:v>69.463999999999999</c:v>
                </c:pt>
                <c:pt idx="2730">
                  <c:v>69.497</c:v>
                </c:pt>
                <c:pt idx="2731">
                  <c:v>69.531000000000006</c:v>
                </c:pt>
                <c:pt idx="2732">
                  <c:v>69.564000000000007</c:v>
                </c:pt>
                <c:pt idx="2733">
                  <c:v>69.596999999999994</c:v>
                </c:pt>
                <c:pt idx="2734">
                  <c:v>69.631</c:v>
                </c:pt>
                <c:pt idx="2735">
                  <c:v>69.664000000000001</c:v>
                </c:pt>
                <c:pt idx="2736">
                  <c:v>69.697000000000003</c:v>
                </c:pt>
                <c:pt idx="2737">
                  <c:v>69.730999999999995</c:v>
                </c:pt>
                <c:pt idx="2738">
                  <c:v>69.763999999999996</c:v>
                </c:pt>
                <c:pt idx="2739">
                  <c:v>69.796999999999997</c:v>
                </c:pt>
                <c:pt idx="2740">
                  <c:v>69.831000000000003</c:v>
                </c:pt>
                <c:pt idx="2741">
                  <c:v>69.864000000000004</c:v>
                </c:pt>
                <c:pt idx="2742">
                  <c:v>69.897000000000006</c:v>
                </c:pt>
                <c:pt idx="2743">
                  <c:v>69.930999999999997</c:v>
                </c:pt>
                <c:pt idx="2744">
                  <c:v>69.963999999999999</c:v>
                </c:pt>
                <c:pt idx="2745">
                  <c:v>69.997</c:v>
                </c:pt>
                <c:pt idx="2746">
                  <c:v>70.031000000000006</c:v>
                </c:pt>
                <c:pt idx="2747">
                  <c:v>70.064000000000007</c:v>
                </c:pt>
                <c:pt idx="2748">
                  <c:v>70.096999999999994</c:v>
                </c:pt>
                <c:pt idx="2749">
                  <c:v>70.131</c:v>
                </c:pt>
                <c:pt idx="2750">
                  <c:v>70.164000000000001</c:v>
                </c:pt>
                <c:pt idx="2751">
                  <c:v>70.197000000000003</c:v>
                </c:pt>
                <c:pt idx="2752">
                  <c:v>70.230999999999995</c:v>
                </c:pt>
                <c:pt idx="2753">
                  <c:v>70.263999999999996</c:v>
                </c:pt>
                <c:pt idx="2754">
                  <c:v>70.296999999999997</c:v>
                </c:pt>
                <c:pt idx="2755">
                  <c:v>70.331000000000003</c:v>
                </c:pt>
                <c:pt idx="2756">
                  <c:v>70.364000000000004</c:v>
                </c:pt>
                <c:pt idx="2757">
                  <c:v>70.397000000000006</c:v>
                </c:pt>
                <c:pt idx="2758">
                  <c:v>70.430999999999997</c:v>
                </c:pt>
                <c:pt idx="2759">
                  <c:v>70.463999999999999</c:v>
                </c:pt>
                <c:pt idx="2760">
                  <c:v>70.497</c:v>
                </c:pt>
                <c:pt idx="2761">
                  <c:v>70.531000000000006</c:v>
                </c:pt>
                <c:pt idx="2762">
                  <c:v>70.564000000000007</c:v>
                </c:pt>
                <c:pt idx="2763">
                  <c:v>70.596999999999994</c:v>
                </c:pt>
                <c:pt idx="2764">
                  <c:v>70.631</c:v>
                </c:pt>
                <c:pt idx="2765">
                  <c:v>70.664000000000001</c:v>
                </c:pt>
                <c:pt idx="2766">
                  <c:v>70.697000000000003</c:v>
                </c:pt>
                <c:pt idx="2767">
                  <c:v>70.730999999999995</c:v>
                </c:pt>
                <c:pt idx="2768">
                  <c:v>70.763999999999996</c:v>
                </c:pt>
                <c:pt idx="2769">
                  <c:v>70.796999999999997</c:v>
                </c:pt>
                <c:pt idx="2770">
                  <c:v>70.831000000000003</c:v>
                </c:pt>
                <c:pt idx="2771">
                  <c:v>70.864000000000004</c:v>
                </c:pt>
                <c:pt idx="2772">
                  <c:v>70.897000000000006</c:v>
                </c:pt>
                <c:pt idx="2773">
                  <c:v>70.930999999999997</c:v>
                </c:pt>
                <c:pt idx="2774">
                  <c:v>70.963999999999999</c:v>
                </c:pt>
                <c:pt idx="2775">
                  <c:v>70.997</c:v>
                </c:pt>
                <c:pt idx="2776">
                  <c:v>71.031000000000006</c:v>
                </c:pt>
                <c:pt idx="2777">
                  <c:v>71.064000000000007</c:v>
                </c:pt>
                <c:pt idx="2778">
                  <c:v>71.096999999999994</c:v>
                </c:pt>
                <c:pt idx="2779">
                  <c:v>71.131</c:v>
                </c:pt>
                <c:pt idx="2780">
                  <c:v>71.164000000000001</c:v>
                </c:pt>
                <c:pt idx="2781">
                  <c:v>71.197000000000003</c:v>
                </c:pt>
                <c:pt idx="2782">
                  <c:v>71.230999999999995</c:v>
                </c:pt>
                <c:pt idx="2783">
                  <c:v>71.263999999999996</c:v>
                </c:pt>
                <c:pt idx="2784">
                  <c:v>71.296999999999997</c:v>
                </c:pt>
                <c:pt idx="2785">
                  <c:v>71.331000000000003</c:v>
                </c:pt>
                <c:pt idx="2786">
                  <c:v>71.364000000000004</c:v>
                </c:pt>
                <c:pt idx="2787">
                  <c:v>71.397000000000006</c:v>
                </c:pt>
                <c:pt idx="2788">
                  <c:v>71.430999999999997</c:v>
                </c:pt>
                <c:pt idx="2789">
                  <c:v>71.463999999999999</c:v>
                </c:pt>
                <c:pt idx="2790">
                  <c:v>71.497</c:v>
                </c:pt>
                <c:pt idx="2791">
                  <c:v>71.531000000000006</c:v>
                </c:pt>
                <c:pt idx="2792">
                  <c:v>71.564000000000007</c:v>
                </c:pt>
                <c:pt idx="2793">
                  <c:v>71.596999999999994</c:v>
                </c:pt>
                <c:pt idx="2794">
                  <c:v>71.631</c:v>
                </c:pt>
                <c:pt idx="2795">
                  <c:v>71.664000000000001</c:v>
                </c:pt>
                <c:pt idx="2796">
                  <c:v>71.697000000000003</c:v>
                </c:pt>
                <c:pt idx="2797">
                  <c:v>71.730999999999995</c:v>
                </c:pt>
                <c:pt idx="2798">
                  <c:v>71.763999999999996</c:v>
                </c:pt>
                <c:pt idx="2799">
                  <c:v>71.796999999999997</c:v>
                </c:pt>
                <c:pt idx="2800">
                  <c:v>71.831000000000003</c:v>
                </c:pt>
                <c:pt idx="2801">
                  <c:v>71.864000000000004</c:v>
                </c:pt>
                <c:pt idx="2802">
                  <c:v>71.897000000000006</c:v>
                </c:pt>
                <c:pt idx="2803">
                  <c:v>71.930999999999997</c:v>
                </c:pt>
                <c:pt idx="2804">
                  <c:v>71.963999999999999</c:v>
                </c:pt>
                <c:pt idx="2805">
                  <c:v>71.997</c:v>
                </c:pt>
                <c:pt idx="2806">
                  <c:v>72.031000000000006</c:v>
                </c:pt>
                <c:pt idx="2807">
                  <c:v>72.064000000000007</c:v>
                </c:pt>
                <c:pt idx="2808">
                  <c:v>72.096999999999994</c:v>
                </c:pt>
                <c:pt idx="2809">
                  <c:v>72.131</c:v>
                </c:pt>
                <c:pt idx="2810">
                  <c:v>72.164000000000001</c:v>
                </c:pt>
                <c:pt idx="2811">
                  <c:v>72.197000000000003</c:v>
                </c:pt>
                <c:pt idx="2812">
                  <c:v>72.230999999999995</c:v>
                </c:pt>
                <c:pt idx="2813">
                  <c:v>72.263999999999996</c:v>
                </c:pt>
                <c:pt idx="2814">
                  <c:v>72.296999999999997</c:v>
                </c:pt>
                <c:pt idx="2815">
                  <c:v>72.331000000000003</c:v>
                </c:pt>
                <c:pt idx="2816">
                  <c:v>72.364000000000004</c:v>
                </c:pt>
                <c:pt idx="2817">
                  <c:v>72.397000000000006</c:v>
                </c:pt>
                <c:pt idx="2818">
                  <c:v>72.430999999999997</c:v>
                </c:pt>
                <c:pt idx="2819">
                  <c:v>72.463999999999999</c:v>
                </c:pt>
                <c:pt idx="2820">
                  <c:v>72.497</c:v>
                </c:pt>
                <c:pt idx="2821">
                  <c:v>72.531000000000006</c:v>
                </c:pt>
                <c:pt idx="2822">
                  <c:v>72.564000000000007</c:v>
                </c:pt>
                <c:pt idx="2823">
                  <c:v>72.596999999999994</c:v>
                </c:pt>
                <c:pt idx="2824">
                  <c:v>72.631</c:v>
                </c:pt>
                <c:pt idx="2825">
                  <c:v>72.664000000000001</c:v>
                </c:pt>
                <c:pt idx="2826">
                  <c:v>72.697000000000003</c:v>
                </c:pt>
                <c:pt idx="2827">
                  <c:v>72.730999999999995</c:v>
                </c:pt>
                <c:pt idx="2828">
                  <c:v>72.763999999999996</c:v>
                </c:pt>
                <c:pt idx="2829">
                  <c:v>72.796999999999997</c:v>
                </c:pt>
                <c:pt idx="2830">
                  <c:v>72.831000000000003</c:v>
                </c:pt>
                <c:pt idx="2831">
                  <c:v>72.864000000000004</c:v>
                </c:pt>
                <c:pt idx="2832">
                  <c:v>72.897000000000006</c:v>
                </c:pt>
                <c:pt idx="2833">
                  <c:v>72.930999999999997</c:v>
                </c:pt>
                <c:pt idx="2834">
                  <c:v>72.963999999999999</c:v>
                </c:pt>
                <c:pt idx="2835">
                  <c:v>72.997</c:v>
                </c:pt>
                <c:pt idx="2836">
                  <c:v>73.031000000000006</c:v>
                </c:pt>
                <c:pt idx="2837">
                  <c:v>73.064000000000007</c:v>
                </c:pt>
                <c:pt idx="2838">
                  <c:v>73.096999999999994</c:v>
                </c:pt>
                <c:pt idx="2839">
                  <c:v>73.13</c:v>
                </c:pt>
                <c:pt idx="2840">
                  <c:v>73.164000000000001</c:v>
                </c:pt>
                <c:pt idx="2841">
                  <c:v>73.197000000000003</c:v>
                </c:pt>
                <c:pt idx="2842">
                  <c:v>73.23</c:v>
                </c:pt>
                <c:pt idx="2843">
                  <c:v>73.263999999999996</c:v>
                </c:pt>
                <c:pt idx="2844">
                  <c:v>73.296999999999997</c:v>
                </c:pt>
                <c:pt idx="2845">
                  <c:v>73.33</c:v>
                </c:pt>
                <c:pt idx="2846">
                  <c:v>73.364000000000004</c:v>
                </c:pt>
                <c:pt idx="2847">
                  <c:v>73.397000000000006</c:v>
                </c:pt>
                <c:pt idx="2848">
                  <c:v>73.430000000000007</c:v>
                </c:pt>
                <c:pt idx="2849">
                  <c:v>73.463999999999999</c:v>
                </c:pt>
                <c:pt idx="2850">
                  <c:v>73.497</c:v>
                </c:pt>
                <c:pt idx="2851">
                  <c:v>73.53</c:v>
                </c:pt>
                <c:pt idx="2852">
                  <c:v>73.564000000000007</c:v>
                </c:pt>
                <c:pt idx="2853">
                  <c:v>73.596999999999994</c:v>
                </c:pt>
                <c:pt idx="2854">
                  <c:v>73.63</c:v>
                </c:pt>
                <c:pt idx="2855">
                  <c:v>73.664000000000001</c:v>
                </c:pt>
                <c:pt idx="2856">
                  <c:v>73.697000000000003</c:v>
                </c:pt>
                <c:pt idx="2857">
                  <c:v>73.73</c:v>
                </c:pt>
                <c:pt idx="2858">
                  <c:v>73.763999999999996</c:v>
                </c:pt>
                <c:pt idx="2859">
                  <c:v>73.796999999999997</c:v>
                </c:pt>
                <c:pt idx="2860">
                  <c:v>73.83</c:v>
                </c:pt>
                <c:pt idx="2861">
                  <c:v>73.864000000000004</c:v>
                </c:pt>
                <c:pt idx="2862">
                  <c:v>73.897000000000006</c:v>
                </c:pt>
                <c:pt idx="2863">
                  <c:v>73.930000000000007</c:v>
                </c:pt>
                <c:pt idx="2864">
                  <c:v>73.963999999999999</c:v>
                </c:pt>
                <c:pt idx="2865">
                  <c:v>73.997</c:v>
                </c:pt>
                <c:pt idx="2866">
                  <c:v>74.03</c:v>
                </c:pt>
                <c:pt idx="2867">
                  <c:v>74.064000000000007</c:v>
                </c:pt>
                <c:pt idx="2868">
                  <c:v>74.096999999999994</c:v>
                </c:pt>
                <c:pt idx="2869">
                  <c:v>74.13</c:v>
                </c:pt>
                <c:pt idx="2870">
                  <c:v>74.164000000000001</c:v>
                </c:pt>
                <c:pt idx="2871">
                  <c:v>74.197000000000003</c:v>
                </c:pt>
                <c:pt idx="2872">
                  <c:v>74.23</c:v>
                </c:pt>
                <c:pt idx="2873">
                  <c:v>74.263999999999996</c:v>
                </c:pt>
                <c:pt idx="2874">
                  <c:v>74.296999999999997</c:v>
                </c:pt>
                <c:pt idx="2875">
                  <c:v>74.33</c:v>
                </c:pt>
                <c:pt idx="2876">
                  <c:v>74.364000000000004</c:v>
                </c:pt>
                <c:pt idx="2877">
                  <c:v>74.397000000000006</c:v>
                </c:pt>
                <c:pt idx="2878">
                  <c:v>74.430000000000007</c:v>
                </c:pt>
                <c:pt idx="2879">
                  <c:v>74.463999999999999</c:v>
                </c:pt>
                <c:pt idx="2880">
                  <c:v>74.497</c:v>
                </c:pt>
                <c:pt idx="2881">
                  <c:v>74.53</c:v>
                </c:pt>
                <c:pt idx="2882">
                  <c:v>74.564000000000007</c:v>
                </c:pt>
                <c:pt idx="2883">
                  <c:v>74.596999999999994</c:v>
                </c:pt>
                <c:pt idx="2884">
                  <c:v>74.63</c:v>
                </c:pt>
                <c:pt idx="2885">
                  <c:v>74.664000000000001</c:v>
                </c:pt>
                <c:pt idx="2886">
                  <c:v>74.697000000000003</c:v>
                </c:pt>
                <c:pt idx="2887">
                  <c:v>74.73</c:v>
                </c:pt>
                <c:pt idx="2888">
                  <c:v>74.763999999999996</c:v>
                </c:pt>
                <c:pt idx="2889">
                  <c:v>74.796999999999997</c:v>
                </c:pt>
                <c:pt idx="2890">
                  <c:v>74.83</c:v>
                </c:pt>
                <c:pt idx="2891">
                  <c:v>74.864000000000004</c:v>
                </c:pt>
                <c:pt idx="2892">
                  <c:v>74.897000000000006</c:v>
                </c:pt>
                <c:pt idx="2893">
                  <c:v>74.930000000000007</c:v>
                </c:pt>
                <c:pt idx="2894">
                  <c:v>74.963999999999999</c:v>
                </c:pt>
                <c:pt idx="2895">
                  <c:v>74.997</c:v>
                </c:pt>
                <c:pt idx="2896">
                  <c:v>75.03</c:v>
                </c:pt>
                <c:pt idx="2897">
                  <c:v>75.064000000000007</c:v>
                </c:pt>
                <c:pt idx="2898">
                  <c:v>75.096999999999994</c:v>
                </c:pt>
                <c:pt idx="2899">
                  <c:v>75.13</c:v>
                </c:pt>
                <c:pt idx="2900">
                  <c:v>75.164000000000001</c:v>
                </c:pt>
                <c:pt idx="2901">
                  <c:v>75.197000000000003</c:v>
                </c:pt>
                <c:pt idx="2902">
                  <c:v>75.23</c:v>
                </c:pt>
                <c:pt idx="2903">
                  <c:v>75.263999999999996</c:v>
                </c:pt>
                <c:pt idx="2904">
                  <c:v>75.296999999999997</c:v>
                </c:pt>
                <c:pt idx="2905">
                  <c:v>75.33</c:v>
                </c:pt>
                <c:pt idx="2906">
                  <c:v>75.364000000000004</c:v>
                </c:pt>
                <c:pt idx="2907">
                  <c:v>75.397000000000006</c:v>
                </c:pt>
                <c:pt idx="2908">
                  <c:v>75.430000000000007</c:v>
                </c:pt>
                <c:pt idx="2909">
                  <c:v>75.463999999999999</c:v>
                </c:pt>
                <c:pt idx="2910">
                  <c:v>75.497</c:v>
                </c:pt>
                <c:pt idx="2911">
                  <c:v>75.53</c:v>
                </c:pt>
                <c:pt idx="2912">
                  <c:v>75.564000000000007</c:v>
                </c:pt>
                <c:pt idx="2913">
                  <c:v>75.596999999999994</c:v>
                </c:pt>
                <c:pt idx="2914">
                  <c:v>75.63</c:v>
                </c:pt>
                <c:pt idx="2915">
                  <c:v>75.664000000000001</c:v>
                </c:pt>
                <c:pt idx="2916">
                  <c:v>75.697000000000003</c:v>
                </c:pt>
                <c:pt idx="2917">
                  <c:v>75.73</c:v>
                </c:pt>
                <c:pt idx="2918">
                  <c:v>75.763999999999996</c:v>
                </c:pt>
                <c:pt idx="2919">
                  <c:v>75.796999999999997</c:v>
                </c:pt>
                <c:pt idx="2920">
                  <c:v>75.83</c:v>
                </c:pt>
                <c:pt idx="2921">
                  <c:v>75.864000000000004</c:v>
                </c:pt>
                <c:pt idx="2922">
                  <c:v>75.897000000000006</c:v>
                </c:pt>
                <c:pt idx="2923">
                  <c:v>75.930000000000007</c:v>
                </c:pt>
                <c:pt idx="2924">
                  <c:v>75.963999999999999</c:v>
                </c:pt>
                <c:pt idx="2925">
                  <c:v>75.997</c:v>
                </c:pt>
                <c:pt idx="2926">
                  <c:v>76.03</c:v>
                </c:pt>
                <c:pt idx="2927">
                  <c:v>76.064000000000007</c:v>
                </c:pt>
                <c:pt idx="2928">
                  <c:v>76.096999999999994</c:v>
                </c:pt>
                <c:pt idx="2929">
                  <c:v>76.13</c:v>
                </c:pt>
                <c:pt idx="2930">
                  <c:v>76.164000000000001</c:v>
                </c:pt>
                <c:pt idx="2931">
                  <c:v>76.197000000000003</c:v>
                </c:pt>
                <c:pt idx="2932">
                  <c:v>76.23</c:v>
                </c:pt>
                <c:pt idx="2933">
                  <c:v>76.263999999999996</c:v>
                </c:pt>
                <c:pt idx="2934">
                  <c:v>76.296999999999997</c:v>
                </c:pt>
                <c:pt idx="2935">
                  <c:v>76.33</c:v>
                </c:pt>
                <c:pt idx="2936">
                  <c:v>76.364000000000004</c:v>
                </c:pt>
                <c:pt idx="2937">
                  <c:v>76.397000000000006</c:v>
                </c:pt>
                <c:pt idx="2938">
                  <c:v>76.430000000000007</c:v>
                </c:pt>
                <c:pt idx="2939">
                  <c:v>76.486999999999995</c:v>
                </c:pt>
                <c:pt idx="2940">
                  <c:v>76.497</c:v>
                </c:pt>
                <c:pt idx="2941">
                  <c:v>76.53</c:v>
                </c:pt>
                <c:pt idx="2942">
                  <c:v>76.564000000000007</c:v>
                </c:pt>
                <c:pt idx="2943">
                  <c:v>76.596999999999994</c:v>
                </c:pt>
                <c:pt idx="2944">
                  <c:v>76.63</c:v>
                </c:pt>
                <c:pt idx="2945">
                  <c:v>76.664000000000001</c:v>
                </c:pt>
                <c:pt idx="2946">
                  <c:v>76.697000000000003</c:v>
                </c:pt>
                <c:pt idx="2947">
                  <c:v>76.73</c:v>
                </c:pt>
                <c:pt idx="2948">
                  <c:v>76.763999999999996</c:v>
                </c:pt>
                <c:pt idx="2949">
                  <c:v>76.796999999999997</c:v>
                </c:pt>
                <c:pt idx="2950">
                  <c:v>76.83</c:v>
                </c:pt>
                <c:pt idx="2951">
                  <c:v>76.864000000000004</c:v>
                </c:pt>
                <c:pt idx="2952">
                  <c:v>76.897000000000006</c:v>
                </c:pt>
                <c:pt idx="2953">
                  <c:v>76.930000000000007</c:v>
                </c:pt>
                <c:pt idx="2954">
                  <c:v>76.963999999999999</c:v>
                </c:pt>
                <c:pt idx="2955">
                  <c:v>76.997</c:v>
                </c:pt>
                <c:pt idx="2956">
                  <c:v>77.03</c:v>
                </c:pt>
                <c:pt idx="2957">
                  <c:v>77.064000000000007</c:v>
                </c:pt>
                <c:pt idx="2958">
                  <c:v>77.096999999999994</c:v>
                </c:pt>
                <c:pt idx="2959">
                  <c:v>77.13</c:v>
                </c:pt>
                <c:pt idx="2960">
                  <c:v>77.164000000000001</c:v>
                </c:pt>
                <c:pt idx="2961">
                  <c:v>77.197000000000003</c:v>
                </c:pt>
                <c:pt idx="2962">
                  <c:v>77.23</c:v>
                </c:pt>
                <c:pt idx="2963">
                  <c:v>77.263999999999996</c:v>
                </c:pt>
                <c:pt idx="2964">
                  <c:v>77.296999999999997</c:v>
                </c:pt>
                <c:pt idx="2965">
                  <c:v>77.33</c:v>
                </c:pt>
                <c:pt idx="2966">
                  <c:v>77.364000000000004</c:v>
                </c:pt>
                <c:pt idx="2967">
                  <c:v>77.397000000000006</c:v>
                </c:pt>
                <c:pt idx="2968">
                  <c:v>77.430000000000007</c:v>
                </c:pt>
                <c:pt idx="2969">
                  <c:v>77.463999999999999</c:v>
                </c:pt>
                <c:pt idx="2970">
                  <c:v>77.497</c:v>
                </c:pt>
                <c:pt idx="2971">
                  <c:v>77.53</c:v>
                </c:pt>
                <c:pt idx="2972">
                  <c:v>77.564000000000007</c:v>
                </c:pt>
                <c:pt idx="2973">
                  <c:v>77.596999999999994</c:v>
                </c:pt>
                <c:pt idx="2974">
                  <c:v>77.63</c:v>
                </c:pt>
                <c:pt idx="2975">
                  <c:v>77.664000000000001</c:v>
                </c:pt>
                <c:pt idx="2976">
                  <c:v>77.697000000000003</c:v>
                </c:pt>
                <c:pt idx="2977">
                  <c:v>77.73</c:v>
                </c:pt>
                <c:pt idx="2978">
                  <c:v>77.763999999999996</c:v>
                </c:pt>
                <c:pt idx="2979">
                  <c:v>77.796999999999997</c:v>
                </c:pt>
                <c:pt idx="2980">
                  <c:v>77.83</c:v>
                </c:pt>
                <c:pt idx="2981">
                  <c:v>77.864000000000004</c:v>
                </c:pt>
                <c:pt idx="2982">
                  <c:v>77.897000000000006</c:v>
                </c:pt>
                <c:pt idx="2983">
                  <c:v>77.930000000000007</c:v>
                </c:pt>
                <c:pt idx="2984">
                  <c:v>77.963999999999999</c:v>
                </c:pt>
                <c:pt idx="2985">
                  <c:v>77.997</c:v>
                </c:pt>
                <c:pt idx="2986">
                  <c:v>78.03</c:v>
                </c:pt>
                <c:pt idx="2987">
                  <c:v>78.064000000000007</c:v>
                </c:pt>
                <c:pt idx="2988">
                  <c:v>78.096999999999994</c:v>
                </c:pt>
                <c:pt idx="2989">
                  <c:v>78.13</c:v>
                </c:pt>
                <c:pt idx="2990">
                  <c:v>78.164000000000001</c:v>
                </c:pt>
                <c:pt idx="2991">
                  <c:v>78.197000000000003</c:v>
                </c:pt>
                <c:pt idx="2992">
                  <c:v>78.23</c:v>
                </c:pt>
                <c:pt idx="2993">
                  <c:v>78.263999999999996</c:v>
                </c:pt>
                <c:pt idx="2994">
                  <c:v>78.296999999999997</c:v>
                </c:pt>
                <c:pt idx="2995">
                  <c:v>78.33</c:v>
                </c:pt>
                <c:pt idx="2996">
                  <c:v>78.364000000000004</c:v>
                </c:pt>
                <c:pt idx="2997">
                  <c:v>78.397000000000006</c:v>
                </c:pt>
                <c:pt idx="2998">
                  <c:v>78.430000000000007</c:v>
                </c:pt>
                <c:pt idx="2999">
                  <c:v>78.463999999999999</c:v>
                </c:pt>
                <c:pt idx="3000">
                  <c:v>78.497</c:v>
                </c:pt>
                <c:pt idx="3001">
                  <c:v>78.53</c:v>
                </c:pt>
                <c:pt idx="3002">
                  <c:v>78.564000000000007</c:v>
                </c:pt>
                <c:pt idx="3003">
                  <c:v>78.596999999999994</c:v>
                </c:pt>
                <c:pt idx="3004">
                  <c:v>78.63</c:v>
                </c:pt>
                <c:pt idx="3005">
                  <c:v>78.664000000000001</c:v>
                </c:pt>
                <c:pt idx="3006">
                  <c:v>78.697000000000003</c:v>
                </c:pt>
                <c:pt idx="3007">
                  <c:v>78.73</c:v>
                </c:pt>
                <c:pt idx="3008">
                  <c:v>78.763999999999996</c:v>
                </c:pt>
                <c:pt idx="3009">
                  <c:v>78.796999999999997</c:v>
                </c:pt>
                <c:pt idx="3010">
                  <c:v>78.83</c:v>
                </c:pt>
                <c:pt idx="3011">
                  <c:v>78.864000000000004</c:v>
                </c:pt>
                <c:pt idx="3012">
                  <c:v>78.897000000000006</c:v>
                </c:pt>
                <c:pt idx="3013">
                  <c:v>78.930000000000007</c:v>
                </c:pt>
                <c:pt idx="3014">
                  <c:v>78.963999999999999</c:v>
                </c:pt>
                <c:pt idx="3015">
                  <c:v>78.997</c:v>
                </c:pt>
                <c:pt idx="3016">
                  <c:v>79.03</c:v>
                </c:pt>
                <c:pt idx="3017">
                  <c:v>79.064000000000007</c:v>
                </c:pt>
                <c:pt idx="3018">
                  <c:v>79.096999999999994</c:v>
                </c:pt>
                <c:pt idx="3019">
                  <c:v>79.13</c:v>
                </c:pt>
                <c:pt idx="3020">
                  <c:v>79.164000000000001</c:v>
                </c:pt>
                <c:pt idx="3021">
                  <c:v>79.197000000000003</c:v>
                </c:pt>
                <c:pt idx="3022">
                  <c:v>79.23</c:v>
                </c:pt>
                <c:pt idx="3023">
                  <c:v>79.263999999999996</c:v>
                </c:pt>
                <c:pt idx="3024">
                  <c:v>79.296999999999997</c:v>
                </c:pt>
                <c:pt idx="3025">
                  <c:v>79.33</c:v>
                </c:pt>
                <c:pt idx="3026">
                  <c:v>79.364000000000004</c:v>
                </c:pt>
                <c:pt idx="3027">
                  <c:v>79.397000000000006</c:v>
                </c:pt>
                <c:pt idx="3028">
                  <c:v>79.430000000000007</c:v>
                </c:pt>
                <c:pt idx="3029">
                  <c:v>79.463999999999999</c:v>
                </c:pt>
                <c:pt idx="3030">
                  <c:v>79.497</c:v>
                </c:pt>
                <c:pt idx="3031">
                  <c:v>79.53</c:v>
                </c:pt>
                <c:pt idx="3032">
                  <c:v>79.564000000000007</c:v>
                </c:pt>
                <c:pt idx="3033">
                  <c:v>79.596999999999994</c:v>
                </c:pt>
                <c:pt idx="3034">
                  <c:v>79.63</c:v>
                </c:pt>
                <c:pt idx="3035">
                  <c:v>79.664000000000001</c:v>
                </c:pt>
                <c:pt idx="3036">
                  <c:v>79.697000000000003</c:v>
                </c:pt>
                <c:pt idx="3037">
                  <c:v>79.73</c:v>
                </c:pt>
                <c:pt idx="3038">
                  <c:v>79.763999999999996</c:v>
                </c:pt>
                <c:pt idx="3039">
                  <c:v>79.796999999999997</c:v>
                </c:pt>
                <c:pt idx="3040">
                  <c:v>79.83</c:v>
                </c:pt>
                <c:pt idx="3041">
                  <c:v>79.864000000000004</c:v>
                </c:pt>
                <c:pt idx="3042">
                  <c:v>79.897000000000006</c:v>
                </c:pt>
                <c:pt idx="3043">
                  <c:v>79.930000000000007</c:v>
                </c:pt>
                <c:pt idx="3044">
                  <c:v>79.963999999999999</c:v>
                </c:pt>
                <c:pt idx="3045">
                  <c:v>79.997</c:v>
                </c:pt>
                <c:pt idx="3046">
                  <c:v>80.03</c:v>
                </c:pt>
                <c:pt idx="3047">
                  <c:v>80.064000000000007</c:v>
                </c:pt>
                <c:pt idx="3048">
                  <c:v>80.096999999999994</c:v>
                </c:pt>
                <c:pt idx="3049">
                  <c:v>80.13</c:v>
                </c:pt>
                <c:pt idx="3050">
                  <c:v>80.164000000000001</c:v>
                </c:pt>
                <c:pt idx="3051">
                  <c:v>80.197000000000003</c:v>
                </c:pt>
                <c:pt idx="3052">
                  <c:v>80.23</c:v>
                </c:pt>
                <c:pt idx="3053">
                  <c:v>80.263000000000005</c:v>
                </c:pt>
                <c:pt idx="3054">
                  <c:v>80.296999999999997</c:v>
                </c:pt>
                <c:pt idx="3055">
                  <c:v>80.33</c:v>
                </c:pt>
                <c:pt idx="3056">
                  <c:v>80.364000000000004</c:v>
                </c:pt>
                <c:pt idx="3057">
                  <c:v>80.397000000000006</c:v>
                </c:pt>
                <c:pt idx="3058">
                  <c:v>80.430000000000007</c:v>
                </c:pt>
                <c:pt idx="3059">
                  <c:v>80.462999999999994</c:v>
                </c:pt>
                <c:pt idx="3060">
                  <c:v>80.497</c:v>
                </c:pt>
                <c:pt idx="3061">
                  <c:v>80.53</c:v>
                </c:pt>
                <c:pt idx="3062">
                  <c:v>80.563000000000002</c:v>
                </c:pt>
                <c:pt idx="3063">
                  <c:v>80.596999999999994</c:v>
                </c:pt>
                <c:pt idx="3064">
                  <c:v>80.63</c:v>
                </c:pt>
                <c:pt idx="3065">
                  <c:v>80.664000000000001</c:v>
                </c:pt>
                <c:pt idx="3066">
                  <c:v>80.697000000000003</c:v>
                </c:pt>
                <c:pt idx="3067">
                  <c:v>80.73</c:v>
                </c:pt>
                <c:pt idx="3068">
                  <c:v>80.763000000000005</c:v>
                </c:pt>
                <c:pt idx="3069">
                  <c:v>80.796999999999997</c:v>
                </c:pt>
                <c:pt idx="3070">
                  <c:v>80.83</c:v>
                </c:pt>
                <c:pt idx="3071">
                  <c:v>80.864000000000004</c:v>
                </c:pt>
                <c:pt idx="3072">
                  <c:v>80.897000000000006</c:v>
                </c:pt>
                <c:pt idx="3073">
                  <c:v>80.930000000000007</c:v>
                </c:pt>
                <c:pt idx="3074">
                  <c:v>80.962999999999994</c:v>
                </c:pt>
                <c:pt idx="3075">
                  <c:v>80.997</c:v>
                </c:pt>
                <c:pt idx="3076">
                  <c:v>81.03</c:v>
                </c:pt>
                <c:pt idx="3077">
                  <c:v>81.063000000000002</c:v>
                </c:pt>
                <c:pt idx="3078">
                  <c:v>81.096999999999994</c:v>
                </c:pt>
                <c:pt idx="3079">
                  <c:v>81.13</c:v>
                </c:pt>
                <c:pt idx="3080">
                  <c:v>81.164000000000001</c:v>
                </c:pt>
                <c:pt idx="3081">
                  <c:v>81.197000000000003</c:v>
                </c:pt>
                <c:pt idx="3082">
                  <c:v>81.23</c:v>
                </c:pt>
                <c:pt idx="3083">
                  <c:v>81.263000000000005</c:v>
                </c:pt>
                <c:pt idx="3084">
                  <c:v>81.296999999999997</c:v>
                </c:pt>
                <c:pt idx="3085">
                  <c:v>81.33</c:v>
                </c:pt>
                <c:pt idx="3086">
                  <c:v>81.364000000000004</c:v>
                </c:pt>
                <c:pt idx="3087">
                  <c:v>81.397000000000006</c:v>
                </c:pt>
                <c:pt idx="3088">
                  <c:v>81.430000000000007</c:v>
                </c:pt>
                <c:pt idx="3089">
                  <c:v>81.462999999999994</c:v>
                </c:pt>
                <c:pt idx="3090">
                  <c:v>81.497</c:v>
                </c:pt>
                <c:pt idx="3091">
                  <c:v>81.53</c:v>
                </c:pt>
                <c:pt idx="3092">
                  <c:v>81.563000000000002</c:v>
                </c:pt>
                <c:pt idx="3093">
                  <c:v>81.596999999999994</c:v>
                </c:pt>
                <c:pt idx="3094">
                  <c:v>81.63</c:v>
                </c:pt>
                <c:pt idx="3095">
                  <c:v>81.664000000000001</c:v>
                </c:pt>
                <c:pt idx="3096">
                  <c:v>81.697000000000003</c:v>
                </c:pt>
                <c:pt idx="3097">
                  <c:v>81.73</c:v>
                </c:pt>
                <c:pt idx="3098">
                  <c:v>81.763000000000005</c:v>
                </c:pt>
                <c:pt idx="3099">
                  <c:v>81.796999999999997</c:v>
                </c:pt>
                <c:pt idx="3100">
                  <c:v>81.83</c:v>
                </c:pt>
                <c:pt idx="3101">
                  <c:v>81.864000000000004</c:v>
                </c:pt>
                <c:pt idx="3102">
                  <c:v>81.897000000000006</c:v>
                </c:pt>
                <c:pt idx="3103">
                  <c:v>81.93</c:v>
                </c:pt>
                <c:pt idx="3104">
                  <c:v>81.962999999999994</c:v>
                </c:pt>
                <c:pt idx="3105">
                  <c:v>81.997</c:v>
                </c:pt>
                <c:pt idx="3106">
                  <c:v>82.03</c:v>
                </c:pt>
                <c:pt idx="3107">
                  <c:v>82.063000000000002</c:v>
                </c:pt>
                <c:pt idx="3108">
                  <c:v>82.096999999999994</c:v>
                </c:pt>
                <c:pt idx="3109">
                  <c:v>82.13</c:v>
                </c:pt>
                <c:pt idx="3110">
                  <c:v>82.164000000000001</c:v>
                </c:pt>
                <c:pt idx="3111">
                  <c:v>82.197000000000003</c:v>
                </c:pt>
                <c:pt idx="3112">
                  <c:v>82.23</c:v>
                </c:pt>
                <c:pt idx="3113">
                  <c:v>82.263000000000005</c:v>
                </c:pt>
                <c:pt idx="3114">
                  <c:v>82.296999999999997</c:v>
                </c:pt>
                <c:pt idx="3115">
                  <c:v>82.33</c:v>
                </c:pt>
                <c:pt idx="3116">
                  <c:v>82.364000000000004</c:v>
                </c:pt>
                <c:pt idx="3117">
                  <c:v>82.397000000000006</c:v>
                </c:pt>
                <c:pt idx="3118">
                  <c:v>82.43</c:v>
                </c:pt>
                <c:pt idx="3119">
                  <c:v>82.462999999999994</c:v>
                </c:pt>
                <c:pt idx="3120">
                  <c:v>82.497</c:v>
                </c:pt>
                <c:pt idx="3121">
                  <c:v>82.53</c:v>
                </c:pt>
                <c:pt idx="3122">
                  <c:v>82.563000000000002</c:v>
                </c:pt>
                <c:pt idx="3123">
                  <c:v>82.596999999999994</c:v>
                </c:pt>
                <c:pt idx="3124">
                  <c:v>82.63</c:v>
                </c:pt>
                <c:pt idx="3125">
                  <c:v>82.664000000000001</c:v>
                </c:pt>
                <c:pt idx="3126">
                  <c:v>82.697000000000003</c:v>
                </c:pt>
                <c:pt idx="3127">
                  <c:v>82.73</c:v>
                </c:pt>
                <c:pt idx="3128">
                  <c:v>82.763000000000005</c:v>
                </c:pt>
                <c:pt idx="3129">
                  <c:v>82.796999999999997</c:v>
                </c:pt>
                <c:pt idx="3130">
                  <c:v>82.83</c:v>
                </c:pt>
                <c:pt idx="3131">
                  <c:v>82.864000000000004</c:v>
                </c:pt>
                <c:pt idx="3132">
                  <c:v>82.897000000000006</c:v>
                </c:pt>
                <c:pt idx="3133">
                  <c:v>82.93</c:v>
                </c:pt>
                <c:pt idx="3134">
                  <c:v>82.962999999999994</c:v>
                </c:pt>
                <c:pt idx="3135">
                  <c:v>82.997</c:v>
                </c:pt>
                <c:pt idx="3136">
                  <c:v>83.03</c:v>
                </c:pt>
                <c:pt idx="3137">
                  <c:v>83.063000000000002</c:v>
                </c:pt>
                <c:pt idx="3138">
                  <c:v>83.096999999999994</c:v>
                </c:pt>
                <c:pt idx="3139">
                  <c:v>83.13</c:v>
                </c:pt>
                <c:pt idx="3140">
                  <c:v>83.164000000000001</c:v>
                </c:pt>
                <c:pt idx="3141">
                  <c:v>83.197000000000003</c:v>
                </c:pt>
                <c:pt idx="3142">
                  <c:v>83.23</c:v>
                </c:pt>
                <c:pt idx="3143">
                  <c:v>83.263000000000005</c:v>
                </c:pt>
                <c:pt idx="3144">
                  <c:v>83.296999999999997</c:v>
                </c:pt>
                <c:pt idx="3145">
                  <c:v>83.33</c:v>
                </c:pt>
                <c:pt idx="3146">
                  <c:v>83.364000000000004</c:v>
                </c:pt>
                <c:pt idx="3147">
                  <c:v>83.397000000000006</c:v>
                </c:pt>
                <c:pt idx="3148">
                  <c:v>83.43</c:v>
                </c:pt>
                <c:pt idx="3149">
                  <c:v>83.462999999999994</c:v>
                </c:pt>
                <c:pt idx="3150">
                  <c:v>83.497</c:v>
                </c:pt>
                <c:pt idx="3151">
                  <c:v>83.53</c:v>
                </c:pt>
                <c:pt idx="3152">
                  <c:v>83.563000000000002</c:v>
                </c:pt>
                <c:pt idx="3153">
                  <c:v>83.596999999999994</c:v>
                </c:pt>
                <c:pt idx="3154">
                  <c:v>83.63</c:v>
                </c:pt>
                <c:pt idx="3155">
                  <c:v>83.664000000000001</c:v>
                </c:pt>
                <c:pt idx="3156">
                  <c:v>83.697000000000003</c:v>
                </c:pt>
                <c:pt idx="3157">
                  <c:v>83.73</c:v>
                </c:pt>
                <c:pt idx="3158">
                  <c:v>83.763000000000005</c:v>
                </c:pt>
                <c:pt idx="3159">
                  <c:v>83.796999999999997</c:v>
                </c:pt>
                <c:pt idx="3160">
                  <c:v>83.83</c:v>
                </c:pt>
                <c:pt idx="3161">
                  <c:v>83.864000000000004</c:v>
                </c:pt>
                <c:pt idx="3162">
                  <c:v>83.897000000000006</c:v>
                </c:pt>
                <c:pt idx="3163">
                  <c:v>83.93</c:v>
                </c:pt>
                <c:pt idx="3164">
                  <c:v>83.962999999999994</c:v>
                </c:pt>
                <c:pt idx="3165">
                  <c:v>83.997</c:v>
                </c:pt>
                <c:pt idx="3166">
                  <c:v>84.03</c:v>
                </c:pt>
                <c:pt idx="3167">
                  <c:v>84.063000000000002</c:v>
                </c:pt>
                <c:pt idx="3168">
                  <c:v>84.096999999999994</c:v>
                </c:pt>
                <c:pt idx="3169">
                  <c:v>84.13</c:v>
                </c:pt>
                <c:pt idx="3170">
                  <c:v>84.164000000000001</c:v>
                </c:pt>
                <c:pt idx="3171">
                  <c:v>84.197000000000003</c:v>
                </c:pt>
                <c:pt idx="3172">
                  <c:v>84.23</c:v>
                </c:pt>
                <c:pt idx="3173">
                  <c:v>84.263000000000005</c:v>
                </c:pt>
                <c:pt idx="3174">
                  <c:v>84.296999999999997</c:v>
                </c:pt>
                <c:pt idx="3175">
                  <c:v>84.33</c:v>
                </c:pt>
                <c:pt idx="3176">
                  <c:v>84.364000000000004</c:v>
                </c:pt>
                <c:pt idx="3177">
                  <c:v>84.397000000000006</c:v>
                </c:pt>
                <c:pt idx="3178">
                  <c:v>84.43</c:v>
                </c:pt>
                <c:pt idx="3179">
                  <c:v>84.462999999999994</c:v>
                </c:pt>
                <c:pt idx="3180">
                  <c:v>84.497</c:v>
                </c:pt>
                <c:pt idx="3181">
                  <c:v>84.53</c:v>
                </c:pt>
                <c:pt idx="3182">
                  <c:v>84.563000000000002</c:v>
                </c:pt>
                <c:pt idx="3183">
                  <c:v>84.596999999999994</c:v>
                </c:pt>
                <c:pt idx="3184">
                  <c:v>84.63</c:v>
                </c:pt>
                <c:pt idx="3185">
                  <c:v>84.664000000000001</c:v>
                </c:pt>
                <c:pt idx="3186">
                  <c:v>84.697000000000003</c:v>
                </c:pt>
                <c:pt idx="3187">
                  <c:v>84.73</c:v>
                </c:pt>
                <c:pt idx="3188">
                  <c:v>84.763000000000005</c:v>
                </c:pt>
                <c:pt idx="3189">
                  <c:v>84.796999999999997</c:v>
                </c:pt>
                <c:pt idx="3190">
                  <c:v>84.83</c:v>
                </c:pt>
                <c:pt idx="3191">
                  <c:v>84.864000000000004</c:v>
                </c:pt>
                <c:pt idx="3192">
                  <c:v>84.897000000000006</c:v>
                </c:pt>
                <c:pt idx="3193">
                  <c:v>84.93</c:v>
                </c:pt>
                <c:pt idx="3194">
                  <c:v>84.962999999999994</c:v>
                </c:pt>
                <c:pt idx="3195">
                  <c:v>84.997</c:v>
                </c:pt>
                <c:pt idx="3196">
                  <c:v>85.03</c:v>
                </c:pt>
                <c:pt idx="3197">
                  <c:v>85.063000000000002</c:v>
                </c:pt>
                <c:pt idx="3198">
                  <c:v>85.096999999999994</c:v>
                </c:pt>
                <c:pt idx="3199">
                  <c:v>85.13</c:v>
                </c:pt>
                <c:pt idx="3200">
                  <c:v>85.164000000000001</c:v>
                </c:pt>
                <c:pt idx="3201">
                  <c:v>85.197000000000003</c:v>
                </c:pt>
                <c:pt idx="3202">
                  <c:v>85.23</c:v>
                </c:pt>
                <c:pt idx="3203">
                  <c:v>85.263000000000005</c:v>
                </c:pt>
                <c:pt idx="3204">
                  <c:v>85.296999999999997</c:v>
                </c:pt>
                <c:pt idx="3205">
                  <c:v>85.33</c:v>
                </c:pt>
                <c:pt idx="3206">
                  <c:v>85.364000000000004</c:v>
                </c:pt>
                <c:pt idx="3207">
                  <c:v>85.397000000000006</c:v>
                </c:pt>
                <c:pt idx="3208">
                  <c:v>85.43</c:v>
                </c:pt>
                <c:pt idx="3209">
                  <c:v>85.462999999999994</c:v>
                </c:pt>
                <c:pt idx="3210">
                  <c:v>85.497</c:v>
                </c:pt>
                <c:pt idx="3211">
                  <c:v>85.53</c:v>
                </c:pt>
                <c:pt idx="3212">
                  <c:v>85.563000000000002</c:v>
                </c:pt>
                <c:pt idx="3213">
                  <c:v>85.596999999999994</c:v>
                </c:pt>
                <c:pt idx="3214">
                  <c:v>85.63</c:v>
                </c:pt>
                <c:pt idx="3215">
                  <c:v>85.664000000000001</c:v>
                </c:pt>
                <c:pt idx="3216">
                  <c:v>85.697000000000003</c:v>
                </c:pt>
                <c:pt idx="3217">
                  <c:v>85.73</c:v>
                </c:pt>
                <c:pt idx="3218">
                  <c:v>85.763000000000005</c:v>
                </c:pt>
                <c:pt idx="3219">
                  <c:v>85.796999999999997</c:v>
                </c:pt>
                <c:pt idx="3220">
                  <c:v>85.83</c:v>
                </c:pt>
                <c:pt idx="3221">
                  <c:v>85.864000000000004</c:v>
                </c:pt>
                <c:pt idx="3222">
                  <c:v>85.897000000000006</c:v>
                </c:pt>
                <c:pt idx="3223">
                  <c:v>85.93</c:v>
                </c:pt>
                <c:pt idx="3224">
                  <c:v>85.962999999999994</c:v>
                </c:pt>
                <c:pt idx="3225">
                  <c:v>85.997</c:v>
                </c:pt>
                <c:pt idx="3226">
                  <c:v>86.03</c:v>
                </c:pt>
                <c:pt idx="3227">
                  <c:v>86.063000000000002</c:v>
                </c:pt>
                <c:pt idx="3228">
                  <c:v>86.096999999999994</c:v>
                </c:pt>
                <c:pt idx="3229">
                  <c:v>86.13</c:v>
                </c:pt>
                <c:pt idx="3230">
                  <c:v>86.164000000000001</c:v>
                </c:pt>
                <c:pt idx="3231">
                  <c:v>86.197000000000003</c:v>
                </c:pt>
                <c:pt idx="3232">
                  <c:v>86.23</c:v>
                </c:pt>
                <c:pt idx="3233">
                  <c:v>86.263000000000005</c:v>
                </c:pt>
                <c:pt idx="3234">
                  <c:v>86.296999999999997</c:v>
                </c:pt>
                <c:pt idx="3235">
                  <c:v>86.33</c:v>
                </c:pt>
                <c:pt idx="3236">
                  <c:v>86.364000000000004</c:v>
                </c:pt>
                <c:pt idx="3237">
                  <c:v>86.397000000000006</c:v>
                </c:pt>
                <c:pt idx="3238">
                  <c:v>86.43</c:v>
                </c:pt>
                <c:pt idx="3239">
                  <c:v>86.462999999999994</c:v>
                </c:pt>
                <c:pt idx="3240">
                  <c:v>86.497</c:v>
                </c:pt>
                <c:pt idx="3241">
                  <c:v>86.53</c:v>
                </c:pt>
                <c:pt idx="3242">
                  <c:v>86.563000000000002</c:v>
                </c:pt>
                <c:pt idx="3243">
                  <c:v>86.596999999999994</c:v>
                </c:pt>
                <c:pt idx="3244">
                  <c:v>86.63</c:v>
                </c:pt>
                <c:pt idx="3245">
                  <c:v>86.664000000000001</c:v>
                </c:pt>
                <c:pt idx="3246">
                  <c:v>86.697000000000003</c:v>
                </c:pt>
                <c:pt idx="3247">
                  <c:v>86.73</c:v>
                </c:pt>
                <c:pt idx="3248">
                  <c:v>86.763000000000005</c:v>
                </c:pt>
                <c:pt idx="3249">
                  <c:v>86.796999999999997</c:v>
                </c:pt>
                <c:pt idx="3250">
                  <c:v>86.83</c:v>
                </c:pt>
                <c:pt idx="3251">
                  <c:v>86.864000000000004</c:v>
                </c:pt>
                <c:pt idx="3252">
                  <c:v>86.897000000000006</c:v>
                </c:pt>
                <c:pt idx="3253">
                  <c:v>86.93</c:v>
                </c:pt>
                <c:pt idx="3254">
                  <c:v>86.962999999999994</c:v>
                </c:pt>
                <c:pt idx="3255">
                  <c:v>86.997</c:v>
                </c:pt>
                <c:pt idx="3256">
                  <c:v>87.03</c:v>
                </c:pt>
                <c:pt idx="3257">
                  <c:v>87.063000000000002</c:v>
                </c:pt>
                <c:pt idx="3258">
                  <c:v>87.096999999999994</c:v>
                </c:pt>
                <c:pt idx="3259">
                  <c:v>87.13</c:v>
                </c:pt>
                <c:pt idx="3260">
                  <c:v>87.162999999999997</c:v>
                </c:pt>
                <c:pt idx="3261">
                  <c:v>87.197000000000003</c:v>
                </c:pt>
                <c:pt idx="3262">
                  <c:v>87.23</c:v>
                </c:pt>
                <c:pt idx="3263">
                  <c:v>87.263000000000005</c:v>
                </c:pt>
                <c:pt idx="3264">
                  <c:v>87.296999999999997</c:v>
                </c:pt>
                <c:pt idx="3265">
                  <c:v>87.33</c:v>
                </c:pt>
                <c:pt idx="3266">
                  <c:v>87.363</c:v>
                </c:pt>
                <c:pt idx="3267">
                  <c:v>87.397000000000006</c:v>
                </c:pt>
                <c:pt idx="3268">
                  <c:v>87.43</c:v>
                </c:pt>
                <c:pt idx="3269">
                  <c:v>87.462999999999994</c:v>
                </c:pt>
                <c:pt idx="3270">
                  <c:v>87.497</c:v>
                </c:pt>
                <c:pt idx="3271">
                  <c:v>87.53</c:v>
                </c:pt>
                <c:pt idx="3272">
                  <c:v>87.563000000000002</c:v>
                </c:pt>
                <c:pt idx="3273">
                  <c:v>87.596999999999994</c:v>
                </c:pt>
                <c:pt idx="3274">
                  <c:v>87.63</c:v>
                </c:pt>
                <c:pt idx="3275">
                  <c:v>87.662999999999997</c:v>
                </c:pt>
                <c:pt idx="3276">
                  <c:v>87.697000000000003</c:v>
                </c:pt>
                <c:pt idx="3277">
                  <c:v>87.73</c:v>
                </c:pt>
                <c:pt idx="3278">
                  <c:v>87.763000000000005</c:v>
                </c:pt>
                <c:pt idx="3279">
                  <c:v>87.796999999999997</c:v>
                </c:pt>
                <c:pt idx="3280">
                  <c:v>87.83</c:v>
                </c:pt>
                <c:pt idx="3281">
                  <c:v>87.863</c:v>
                </c:pt>
                <c:pt idx="3282">
                  <c:v>87.897000000000006</c:v>
                </c:pt>
                <c:pt idx="3283">
                  <c:v>87.93</c:v>
                </c:pt>
                <c:pt idx="3284">
                  <c:v>87.962999999999994</c:v>
                </c:pt>
                <c:pt idx="3285">
                  <c:v>87.997</c:v>
                </c:pt>
                <c:pt idx="3286">
                  <c:v>88.03</c:v>
                </c:pt>
                <c:pt idx="3287">
                  <c:v>88.063000000000002</c:v>
                </c:pt>
                <c:pt idx="3288">
                  <c:v>88.096999999999994</c:v>
                </c:pt>
                <c:pt idx="3289">
                  <c:v>88.13</c:v>
                </c:pt>
                <c:pt idx="3290">
                  <c:v>88.162999999999997</c:v>
                </c:pt>
                <c:pt idx="3291">
                  <c:v>88.197000000000003</c:v>
                </c:pt>
                <c:pt idx="3292">
                  <c:v>88.23</c:v>
                </c:pt>
                <c:pt idx="3293">
                  <c:v>88.263000000000005</c:v>
                </c:pt>
                <c:pt idx="3294">
                  <c:v>88.296999999999997</c:v>
                </c:pt>
                <c:pt idx="3295">
                  <c:v>88.33</c:v>
                </c:pt>
                <c:pt idx="3296">
                  <c:v>88.363</c:v>
                </c:pt>
                <c:pt idx="3297">
                  <c:v>88.397000000000006</c:v>
                </c:pt>
                <c:pt idx="3298">
                  <c:v>88.43</c:v>
                </c:pt>
                <c:pt idx="3299">
                  <c:v>88.462999999999994</c:v>
                </c:pt>
                <c:pt idx="3300">
                  <c:v>88.497</c:v>
                </c:pt>
                <c:pt idx="3301">
                  <c:v>88.53</c:v>
                </c:pt>
                <c:pt idx="3302">
                  <c:v>88.563000000000002</c:v>
                </c:pt>
                <c:pt idx="3303">
                  <c:v>88.596999999999994</c:v>
                </c:pt>
                <c:pt idx="3304">
                  <c:v>88.63</c:v>
                </c:pt>
                <c:pt idx="3305">
                  <c:v>88.662999999999997</c:v>
                </c:pt>
                <c:pt idx="3306">
                  <c:v>88.697000000000003</c:v>
                </c:pt>
                <c:pt idx="3307">
                  <c:v>88.73</c:v>
                </c:pt>
                <c:pt idx="3308">
                  <c:v>88.763000000000005</c:v>
                </c:pt>
                <c:pt idx="3309">
                  <c:v>88.796999999999997</c:v>
                </c:pt>
                <c:pt idx="3310">
                  <c:v>88.83</c:v>
                </c:pt>
                <c:pt idx="3311">
                  <c:v>88.863</c:v>
                </c:pt>
                <c:pt idx="3312">
                  <c:v>88.897000000000006</c:v>
                </c:pt>
                <c:pt idx="3313">
                  <c:v>88.93</c:v>
                </c:pt>
                <c:pt idx="3314">
                  <c:v>88.962999999999994</c:v>
                </c:pt>
                <c:pt idx="3315">
                  <c:v>88.997</c:v>
                </c:pt>
                <c:pt idx="3316">
                  <c:v>89.03</c:v>
                </c:pt>
                <c:pt idx="3317">
                  <c:v>89.063000000000002</c:v>
                </c:pt>
                <c:pt idx="3318">
                  <c:v>89.096999999999994</c:v>
                </c:pt>
                <c:pt idx="3319">
                  <c:v>89.13</c:v>
                </c:pt>
                <c:pt idx="3320">
                  <c:v>89.162999999999997</c:v>
                </c:pt>
                <c:pt idx="3321">
                  <c:v>89.197000000000003</c:v>
                </c:pt>
                <c:pt idx="3322">
                  <c:v>89.23</c:v>
                </c:pt>
                <c:pt idx="3323">
                  <c:v>89.263000000000005</c:v>
                </c:pt>
                <c:pt idx="3324">
                  <c:v>89.296999999999997</c:v>
                </c:pt>
                <c:pt idx="3325">
                  <c:v>89.33</c:v>
                </c:pt>
                <c:pt idx="3326">
                  <c:v>89.363</c:v>
                </c:pt>
                <c:pt idx="3327">
                  <c:v>89.397000000000006</c:v>
                </c:pt>
                <c:pt idx="3328">
                  <c:v>89.43</c:v>
                </c:pt>
                <c:pt idx="3329">
                  <c:v>89.462999999999994</c:v>
                </c:pt>
                <c:pt idx="3330">
                  <c:v>89.497</c:v>
                </c:pt>
                <c:pt idx="3331">
                  <c:v>89.53</c:v>
                </c:pt>
                <c:pt idx="3332">
                  <c:v>89.563000000000002</c:v>
                </c:pt>
                <c:pt idx="3333">
                  <c:v>89.596999999999994</c:v>
                </c:pt>
                <c:pt idx="3334">
                  <c:v>89.63</c:v>
                </c:pt>
                <c:pt idx="3335">
                  <c:v>89.662999999999997</c:v>
                </c:pt>
                <c:pt idx="3336">
                  <c:v>89.697000000000003</c:v>
                </c:pt>
                <c:pt idx="3337">
                  <c:v>89.73</c:v>
                </c:pt>
                <c:pt idx="3338">
                  <c:v>89.763000000000005</c:v>
                </c:pt>
                <c:pt idx="3339">
                  <c:v>89.796999999999997</c:v>
                </c:pt>
                <c:pt idx="3340">
                  <c:v>89.83</c:v>
                </c:pt>
                <c:pt idx="3341">
                  <c:v>89.863</c:v>
                </c:pt>
                <c:pt idx="3342">
                  <c:v>89.897000000000006</c:v>
                </c:pt>
                <c:pt idx="3343">
                  <c:v>89.93</c:v>
                </c:pt>
                <c:pt idx="3344">
                  <c:v>89.962999999999994</c:v>
                </c:pt>
                <c:pt idx="3345">
                  <c:v>89.997</c:v>
                </c:pt>
                <c:pt idx="3346">
                  <c:v>90.03</c:v>
                </c:pt>
                <c:pt idx="3347">
                  <c:v>90.063000000000002</c:v>
                </c:pt>
                <c:pt idx="3348">
                  <c:v>90.096999999999994</c:v>
                </c:pt>
                <c:pt idx="3349">
                  <c:v>90.13</c:v>
                </c:pt>
                <c:pt idx="3350">
                  <c:v>90.162999999999997</c:v>
                </c:pt>
                <c:pt idx="3351">
                  <c:v>90.197000000000003</c:v>
                </c:pt>
                <c:pt idx="3352">
                  <c:v>90.23</c:v>
                </c:pt>
                <c:pt idx="3353">
                  <c:v>90.263000000000005</c:v>
                </c:pt>
                <c:pt idx="3354">
                  <c:v>90.296999999999997</c:v>
                </c:pt>
                <c:pt idx="3355">
                  <c:v>90.33</c:v>
                </c:pt>
                <c:pt idx="3356">
                  <c:v>90.363</c:v>
                </c:pt>
                <c:pt idx="3357">
                  <c:v>90.397000000000006</c:v>
                </c:pt>
                <c:pt idx="3358">
                  <c:v>90.43</c:v>
                </c:pt>
                <c:pt idx="3359">
                  <c:v>90.462999999999994</c:v>
                </c:pt>
                <c:pt idx="3360">
                  <c:v>90.497</c:v>
                </c:pt>
                <c:pt idx="3361">
                  <c:v>90.53</c:v>
                </c:pt>
                <c:pt idx="3362">
                  <c:v>90.563000000000002</c:v>
                </c:pt>
                <c:pt idx="3363">
                  <c:v>90.596999999999994</c:v>
                </c:pt>
                <c:pt idx="3364">
                  <c:v>90.63</c:v>
                </c:pt>
                <c:pt idx="3365">
                  <c:v>90.662999999999997</c:v>
                </c:pt>
                <c:pt idx="3366">
                  <c:v>90.697000000000003</c:v>
                </c:pt>
                <c:pt idx="3367">
                  <c:v>90.73</c:v>
                </c:pt>
                <c:pt idx="3368">
                  <c:v>90.763000000000005</c:v>
                </c:pt>
                <c:pt idx="3369">
                  <c:v>90.796999999999997</c:v>
                </c:pt>
                <c:pt idx="3370">
                  <c:v>90.83</c:v>
                </c:pt>
                <c:pt idx="3371">
                  <c:v>90.863</c:v>
                </c:pt>
                <c:pt idx="3372">
                  <c:v>90.897000000000006</c:v>
                </c:pt>
                <c:pt idx="3373">
                  <c:v>90.93</c:v>
                </c:pt>
                <c:pt idx="3374">
                  <c:v>90.962999999999994</c:v>
                </c:pt>
                <c:pt idx="3375">
                  <c:v>90.997</c:v>
                </c:pt>
                <c:pt idx="3376">
                  <c:v>91.03</c:v>
                </c:pt>
                <c:pt idx="3377">
                  <c:v>91.063000000000002</c:v>
                </c:pt>
                <c:pt idx="3378">
                  <c:v>91.096999999999994</c:v>
                </c:pt>
                <c:pt idx="3379">
                  <c:v>91.13</c:v>
                </c:pt>
                <c:pt idx="3380">
                  <c:v>91.162999999999997</c:v>
                </c:pt>
                <c:pt idx="3381">
                  <c:v>91.197000000000003</c:v>
                </c:pt>
                <c:pt idx="3382">
                  <c:v>91.23</c:v>
                </c:pt>
                <c:pt idx="3383">
                  <c:v>91.263000000000005</c:v>
                </c:pt>
                <c:pt idx="3384">
                  <c:v>91.296999999999997</c:v>
                </c:pt>
                <c:pt idx="3385">
                  <c:v>91.33</c:v>
                </c:pt>
                <c:pt idx="3386">
                  <c:v>91.363</c:v>
                </c:pt>
              </c:numCache>
            </c:numRef>
          </c:xVal>
          <c:yVal>
            <c:numRef>
              <c:f>'Tslice100KHz_Ch1_F1 edge plot'!$D$7:$D$4000</c:f>
              <c:numCache>
                <c:formatCode>General</c:formatCode>
                <c:ptCount val="3994"/>
                <c:pt idx="0">
                  <c:v>100.01740000000001</c:v>
                </c:pt>
                <c:pt idx="1">
                  <c:v>99.956600000000009</c:v>
                </c:pt>
                <c:pt idx="2">
                  <c:v>100.00290000000001</c:v>
                </c:pt>
                <c:pt idx="3">
                  <c:v>1594.009</c:v>
                </c:pt>
                <c:pt idx="4">
                  <c:v>1592.6070000000002</c:v>
                </c:pt>
                <c:pt idx="5">
                  <c:v>1590.731</c:v>
                </c:pt>
                <c:pt idx="6">
                  <c:v>475.3895</c:v>
                </c:pt>
                <c:pt idx="7">
                  <c:v>243.64759999999998</c:v>
                </c:pt>
                <c:pt idx="8">
                  <c:v>108.777</c:v>
                </c:pt>
                <c:pt idx="9">
                  <c:v>165.68179999999998</c:v>
                </c:pt>
                <c:pt idx="10">
                  <c:v>223.55839999999998</c:v>
                </c:pt>
                <c:pt idx="11">
                  <c:v>274.01209999999998</c:v>
                </c:pt>
                <c:pt idx="12">
                  <c:v>13.3226</c:v>
                </c:pt>
                <c:pt idx="13">
                  <c:v>80.044110000000003</c:v>
                </c:pt>
                <c:pt idx="14">
                  <c:v>117.3509</c:v>
                </c:pt>
                <c:pt idx="15">
                  <c:v>228.5394</c:v>
                </c:pt>
                <c:pt idx="16">
                  <c:v>25.5017</c:v>
                </c:pt>
                <c:pt idx="17">
                  <c:v>48.980509999999995</c:v>
                </c:pt>
                <c:pt idx="18">
                  <c:v>100.80980000000001</c:v>
                </c:pt>
                <c:pt idx="19">
                  <c:v>238.41139999999999</c:v>
                </c:pt>
                <c:pt idx="20">
                  <c:v>40.19576</c:v>
                </c:pt>
                <c:pt idx="21">
                  <c:v>115.17750000000001</c:v>
                </c:pt>
                <c:pt idx="22">
                  <c:v>31.897870000000001</c:v>
                </c:pt>
                <c:pt idx="23">
                  <c:v>63.389029999999998</c:v>
                </c:pt>
                <c:pt idx="24">
                  <c:v>2.2142490000000001</c:v>
                </c:pt>
                <c:pt idx="26">
                  <c:v>113.3802</c:v>
                </c:pt>
                <c:pt idx="27">
                  <c:v>6.3177940000000001</c:v>
                </c:pt>
                <c:pt idx="28">
                  <c:v>134.1824</c:v>
                </c:pt>
                <c:pt idx="29">
                  <c:v>211.5761</c:v>
                </c:pt>
                <c:pt idx="30">
                  <c:v>330.327</c:v>
                </c:pt>
                <c:pt idx="31">
                  <c:v>502.60579999999999</c:v>
                </c:pt>
                <c:pt idx="32">
                  <c:v>776.39689999999996</c:v>
                </c:pt>
                <c:pt idx="33">
                  <c:v>952.55669999999998</c:v>
                </c:pt>
                <c:pt idx="34">
                  <c:v>175.7679</c:v>
                </c:pt>
                <c:pt idx="35">
                  <c:v>544.37749999999994</c:v>
                </c:pt>
                <c:pt idx="36">
                  <c:v>834.89449999999999</c:v>
                </c:pt>
                <c:pt idx="37">
                  <c:v>77.78379000000001</c:v>
                </c:pt>
                <c:pt idx="38">
                  <c:v>72.827740000000006</c:v>
                </c:pt>
                <c:pt idx="39">
                  <c:v>26.92229</c:v>
                </c:pt>
                <c:pt idx="40">
                  <c:v>23.06146</c:v>
                </c:pt>
                <c:pt idx="41">
                  <c:v>28.444879999999998</c:v>
                </c:pt>
                <c:pt idx="42">
                  <c:v>12.293669999999999</c:v>
                </c:pt>
                <c:pt idx="43">
                  <c:v>6.6366909999999999</c:v>
                </c:pt>
                <c:pt idx="44">
                  <c:v>8.0450739999999996</c:v>
                </c:pt>
                <c:pt idx="45">
                  <c:v>6.8900100000000002</c:v>
                </c:pt>
                <c:pt idx="46">
                  <c:v>3.438917</c:v>
                </c:pt>
                <c:pt idx="47">
                  <c:v>-1.4786820000000001</c:v>
                </c:pt>
                <c:pt idx="48">
                  <c:v>-3.2513899999999998</c:v>
                </c:pt>
                <c:pt idx="49">
                  <c:v>-5.5702859999999994</c:v>
                </c:pt>
                <c:pt idx="50">
                  <c:v>-3.7181100000000002</c:v>
                </c:pt>
                <c:pt idx="51">
                  <c:v>-2.3255129999999999</c:v>
                </c:pt>
                <c:pt idx="52">
                  <c:v>-2.744831</c:v>
                </c:pt>
                <c:pt idx="53">
                  <c:v>-3.1212810000000002</c:v>
                </c:pt>
                <c:pt idx="54">
                  <c:v>-1.1115000000000002</c:v>
                </c:pt>
                <c:pt idx="55">
                  <c:v>-6.2319420000000007E-3</c:v>
                </c:pt>
                <c:pt idx="56">
                  <c:v>94.748339999999999</c:v>
                </c:pt>
                <c:pt idx="57">
                  <c:v>95.919319999999999</c:v>
                </c:pt>
                <c:pt idx="58">
                  <c:v>93.558189999999996</c:v>
                </c:pt>
                <c:pt idx="59">
                  <c:v>-3.0601360000000004</c:v>
                </c:pt>
                <c:pt idx="60">
                  <c:v>6.4954520000000002E-2</c:v>
                </c:pt>
                <c:pt idx="61">
                  <c:v>4.4226320000000001</c:v>
                </c:pt>
                <c:pt idx="62">
                  <c:v>-1.7240140000000002</c:v>
                </c:pt>
                <c:pt idx="63">
                  <c:v>18.947279999999999</c:v>
                </c:pt>
                <c:pt idx="64">
                  <c:v>-1.2459089999999999</c:v>
                </c:pt>
                <c:pt idx="65">
                  <c:v>-0.55870520000000001</c:v>
                </c:pt>
                <c:pt idx="66">
                  <c:v>-2.1248040000000001</c:v>
                </c:pt>
                <c:pt idx="67">
                  <c:v>-1.23478</c:v>
                </c:pt>
                <c:pt idx="68">
                  <c:v>2.1850830000000001</c:v>
                </c:pt>
                <c:pt idx="69">
                  <c:v>3.6921459999999997</c:v>
                </c:pt>
                <c:pt idx="70">
                  <c:v>4.8991689999999997</c:v>
                </c:pt>
                <c:pt idx="71">
                  <c:v>4.4633880000000001</c:v>
                </c:pt>
                <c:pt idx="72">
                  <c:v>6.3293489999999997</c:v>
                </c:pt>
                <c:pt idx="73">
                  <c:v>5.4118760000000004</c:v>
                </c:pt>
                <c:pt idx="74">
                  <c:v>4.1191750000000003</c:v>
                </c:pt>
                <c:pt idx="75">
                  <c:v>3.4257459999999997</c:v>
                </c:pt>
                <c:pt idx="76">
                  <c:v>2.4195150000000001</c:v>
                </c:pt>
                <c:pt idx="77">
                  <c:v>2.448413</c:v>
                </c:pt>
                <c:pt idx="78">
                  <c:v>1.998218</c:v>
                </c:pt>
                <c:pt idx="79">
                  <c:v>0.92745450000000007</c:v>
                </c:pt>
                <c:pt idx="80">
                  <c:v>2.1845060000000003</c:v>
                </c:pt>
                <c:pt idx="81">
                  <c:v>2.1712609999999999</c:v>
                </c:pt>
                <c:pt idx="82">
                  <c:v>1.8884159999999999</c:v>
                </c:pt>
                <c:pt idx="83">
                  <c:v>1.234982</c:v>
                </c:pt>
                <c:pt idx="84">
                  <c:v>2.4057569999999999</c:v>
                </c:pt>
                <c:pt idx="85">
                  <c:v>1.0284169999999999</c:v>
                </c:pt>
                <c:pt idx="86">
                  <c:v>1.916323</c:v>
                </c:pt>
                <c:pt idx="87">
                  <c:v>2.210995</c:v>
                </c:pt>
                <c:pt idx="88">
                  <c:v>2.8827539999999998</c:v>
                </c:pt>
                <c:pt idx="89">
                  <c:v>3.0444599999999999</c:v>
                </c:pt>
                <c:pt idx="90">
                  <c:v>2.4900090000000001</c:v>
                </c:pt>
                <c:pt idx="91">
                  <c:v>1.7285490000000001</c:v>
                </c:pt>
                <c:pt idx="92">
                  <c:v>2.4249679999999998</c:v>
                </c:pt>
                <c:pt idx="93">
                  <c:v>2.300443</c:v>
                </c:pt>
                <c:pt idx="94">
                  <c:v>2.7707449999999998</c:v>
                </c:pt>
                <c:pt idx="95">
                  <c:v>1.9217850000000001</c:v>
                </c:pt>
                <c:pt idx="96">
                  <c:v>2.427556</c:v>
                </c:pt>
                <c:pt idx="97">
                  <c:v>1.314109</c:v>
                </c:pt>
                <c:pt idx="98">
                  <c:v>1.771434</c:v>
                </c:pt>
                <c:pt idx="99">
                  <c:v>1.1847990000000002</c:v>
                </c:pt>
                <c:pt idx="100">
                  <c:v>1.134674</c:v>
                </c:pt>
                <c:pt idx="101">
                  <c:v>1.5520180000000001</c:v>
                </c:pt>
                <c:pt idx="102">
                  <c:v>2.3619140000000001</c:v>
                </c:pt>
                <c:pt idx="103">
                  <c:v>1.3711549999999999</c:v>
                </c:pt>
                <c:pt idx="104">
                  <c:v>2.9612080000000001</c:v>
                </c:pt>
                <c:pt idx="105">
                  <c:v>2.8074729999999999</c:v>
                </c:pt>
                <c:pt idx="106">
                  <c:v>2.2962690000000001</c:v>
                </c:pt>
                <c:pt idx="107">
                  <c:v>0.59313650000000007</c:v>
                </c:pt>
                <c:pt idx="108">
                  <c:v>1.950083</c:v>
                </c:pt>
                <c:pt idx="109">
                  <c:v>0.45866199999999996</c:v>
                </c:pt>
                <c:pt idx="110">
                  <c:v>0.95654379999999994</c:v>
                </c:pt>
                <c:pt idx="111">
                  <c:v>1.6836929999999999</c:v>
                </c:pt>
                <c:pt idx="112">
                  <c:v>1.318055</c:v>
                </c:pt>
                <c:pt idx="113">
                  <c:v>1.873216</c:v>
                </c:pt>
                <c:pt idx="114">
                  <c:v>-0.1448489</c:v>
                </c:pt>
                <c:pt idx="115">
                  <c:v>0.91025290000000003</c:v>
                </c:pt>
                <c:pt idx="116">
                  <c:v>1.02139</c:v>
                </c:pt>
                <c:pt idx="117">
                  <c:v>1.2225809999999999</c:v>
                </c:pt>
                <c:pt idx="118">
                  <c:v>1.0430429999999999</c:v>
                </c:pt>
                <c:pt idx="119">
                  <c:v>0.72255469999999999</c:v>
                </c:pt>
                <c:pt idx="120">
                  <c:v>1.1489</c:v>
                </c:pt>
                <c:pt idx="121">
                  <c:v>1.1790940000000001</c:v>
                </c:pt>
                <c:pt idx="122">
                  <c:v>0.2168137</c:v>
                </c:pt>
                <c:pt idx="123">
                  <c:v>0.9917899</c:v>
                </c:pt>
                <c:pt idx="124">
                  <c:v>2.51953</c:v>
                </c:pt>
                <c:pt idx="125">
                  <c:v>2.1808420000000002</c:v>
                </c:pt>
                <c:pt idx="126">
                  <c:v>2.2978299999999998</c:v>
                </c:pt>
                <c:pt idx="127">
                  <c:v>1.3388740000000001</c:v>
                </c:pt>
                <c:pt idx="128">
                  <c:v>1.766532</c:v>
                </c:pt>
                <c:pt idx="129">
                  <c:v>1.5893190000000001</c:v>
                </c:pt>
                <c:pt idx="130">
                  <c:v>1.5390029999999999</c:v>
                </c:pt>
                <c:pt idx="131">
                  <c:v>0.49278189999999994</c:v>
                </c:pt>
                <c:pt idx="132">
                  <c:v>0.6690448</c:v>
                </c:pt>
                <c:pt idx="133">
                  <c:v>0.98494839999999995</c:v>
                </c:pt>
                <c:pt idx="134">
                  <c:v>1.9439150000000001</c:v>
                </c:pt>
                <c:pt idx="135">
                  <c:v>1.429325</c:v>
                </c:pt>
                <c:pt idx="136">
                  <c:v>1.473185</c:v>
                </c:pt>
                <c:pt idx="137">
                  <c:v>1.9623019999999998E-2</c:v>
                </c:pt>
                <c:pt idx="138">
                  <c:v>1.7835559999999999</c:v>
                </c:pt>
                <c:pt idx="139">
                  <c:v>1.193705</c:v>
                </c:pt>
                <c:pt idx="140">
                  <c:v>0.97606799999999994</c:v>
                </c:pt>
                <c:pt idx="141">
                  <c:v>2.1866400000000001</c:v>
                </c:pt>
                <c:pt idx="142">
                  <c:v>1.6877739999999999</c:v>
                </c:pt>
                <c:pt idx="143">
                  <c:v>1.4091640000000001</c:v>
                </c:pt>
                <c:pt idx="144">
                  <c:v>0.14442790000000003</c:v>
                </c:pt>
                <c:pt idx="145">
                  <c:v>0.3028421</c:v>
                </c:pt>
                <c:pt idx="146">
                  <c:v>0.6423432</c:v>
                </c:pt>
                <c:pt idx="147">
                  <c:v>1.158005</c:v>
                </c:pt>
                <c:pt idx="148">
                  <c:v>1.3983999999999999</c:v>
                </c:pt>
                <c:pt idx="149">
                  <c:v>1.5514669999999999</c:v>
                </c:pt>
                <c:pt idx="150">
                  <c:v>1.8069629999999999</c:v>
                </c:pt>
                <c:pt idx="151">
                  <c:v>0.51291870000000006</c:v>
                </c:pt>
                <c:pt idx="152">
                  <c:v>0.3682357</c:v>
                </c:pt>
                <c:pt idx="153">
                  <c:v>1.161332</c:v>
                </c:pt>
                <c:pt idx="154">
                  <c:v>1.5068709999999998</c:v>
                </c:pt>
                <c:pt idx="155">
                  <c:v>3.0818469999999998</c:v>
                </c:pt>
                <c:pt idx="156">
                  <c:v>3.3773680000000001</c:v>
                </c:pt>
                <c:pt idx="157">
                  <c:v>6.6107450000000005</c:v>
                </c:pt>
                <c:pt idx="158">
                  <c:v>11.106539999999999</c:v>
                </c:pt>
                <c:pt idx="159">
                  <c:v>2.0975839999999999</c:v>
                </c:pt>
                <c:pt idx="160">
                  <c:v>13.528280000000001</c:v>
                </c:pt>
                <c:pt idx="161">
                  <c:v>34.607880000000002</c:v>
                </c:pt>
                <c:pt idx="162">
                  <c:v>8.5453590000000013</c:v>
                </c:pt>
                <c:pt idx="163">
                  <c:v>2.7389810000000003</c:v>
                </c:pt>
                <c:pt idx="164">
                  <c:v>0.86509670000000005</c:v>
                </c:pt>
                <c:pt idx="165">
                  <c:v>10.288639999999999</c:v>
                </c:pt>
                <c:pt idx="166">
                  <c:v>89.584760000000003</c:v>
                </c:pt>
                <c:pt idx="167">
                  <c:v>55.148690000000002</c:v>
                </c:pt>
                <c:pt idx="168">
                  <c:v>34.267110000000002</c:v>
                </c:pt>
                <c:pt idx="169">
                  <c:v>4.9189080000000001</c:v>
                </c:pt>
                <c:pt idx="170">
                  <c:v>2.6654399999999998</c:v>
                </c:pt>
                <c:pt idx="171">
                  <c:v>71.90164</c:v>
                </c:pt>
                <c:pt idx="172">
                  <c:v>2.742858</c:v>
                </c:pt>
                <c:pt idx="173">
                  <c:v>1.271916</c:v>
                </c:pt>
                <c:pt idx="174">
                  <c:v>1.0688550000000001</c:v>
                </c:pt>
                <c:pt idx="175">
                  <c:v>0.69600220000000002</c:v>
                </c:pt>
                <c:pt idx="176">
                  <c:v>27.738479999999999</c:v>
                </c:pt>
                <c:pt idx="177">
                  <c:v>-0.53556329999999996</c:v>
                </c:pt>
                <c:pt idx="178">
                  <c:v>-6.599906E-3</c:v>
                </c:pt>
                <c:pt idx="179">
                  <c:v>0.1651098</c:v>
                </c:pt>
                <c:pt idx="180">
                  <c:v>16.770980000000002</c:v>
                </c:pt>
                <c:pt idx="181">
                  <c:v>1.5914460000000001</c:v>
                </c:pt>
                <c:pt idx="182">
                  <c:v>3.5137889999999996</c:v>
                </c:pt>
                <c:pt idx="183">
                  <c:v>10.74863</c:v>
                </c:pt>
                <c:pt idx="184">
                  <c:v>2.981144</c:v>
                </c:pt>
                <c:pt idx="185">
                  <c:v>2.7254699999999996</c:v>
                </c:pt>
                <c:pt idx="186">
                  <c:v>3.9828520000000003</c:v>
                </c:pt>
                <c:pt idx="187">
                  <c:v>92.483940000000004</c:v>
                </c:pt>
                <c:pt idx="188">
                  <c:v>-0.41702919999999999</c:v>
                </c:pt>
                <c:pt idx="189">
                  <c:v>90.287259999999989</c:v>
                </c:pt>
                <c:pt idx="190">
                  <c:v>11.249210000000001</c:v>
                </c:pt>
                <c:pt idx="191">
                  <c:v>-3.9129769999999994E-2</c:v>
                </c:pt>
                <c:pt idx="192">
                  <c:v>92.542839999999998</c:v>
                </c:pt>
                <c:pt idx="193">
                  <c:v>8.2275410000000004</c:v>
                </c:pt>
                <c:pt idx="194">
                  <c:v>0.49059989999999998</c:v>
                </c:pt>
                <c:pt idx="195">
                  <c:v>36.514900000000004</c:v>
                </c:pt>
                <c:pt idx="196">
                  <c:v>91.123570000000001</c:v>
                </c:pt>
                <c:pt idx="197">
                  <c:v>92.811809999999994</c:v>
                </c:pt>
                <c:pt idx="198">
                  <c:v>93.549179999999993</c:v>
                </c:pt>
                <c:pt idx="199">
                  <c:v>38.917400000000001</c:v>
                </c:pt>
                <c:pt idx="200">
                  <c:v>7.6992220000000007</c:v>
                </c:pt>
                <c:pt idx="201">
                  <c:v>20.764850000000003</c:v>
                </c:pt>
                <c:pt idx="202">
                  <c:v>95.712050000000005</c:v>
                </c:pt>
                <c:pt idx="203">
                  <c:v>4.7260920000000004</c:v>
                </c:pt>
                <c:pt idx="204">
                  <c:v>86.947910000000007</c:v>
                </c:pt>
                <c:pt idx="205">
                  <c:v>96.775100000000009</c:v>
                </c:pt>
                <c:pt idx="206">
                  <c:v>86.276179999999997</c:v>
                </c:pt>
                <c:pt idx="207">
                  <c:v>93.516089999999991</c:v>
                </c:pt>
                <c:pt idx="208">
                  <c:v>101.67360000000001</c:v>
                </c:pt>
                <c:pt idx="209">
                  <c:v>94.44671000000001</c:v>
                </c:pt>
                <c:pt idx="210">
                  <c:v>69.903509999999997</c:v>
                </c:pt>
                <c:pt idx="211">
                  <c:v>80.800780000000003</c:v>
                </c:pt>
                <c:pt idx="212">
                  <c:v>97.287139999999994</c:v>
                </c:pt>
                <c:pt idx="213">
                  <c:v>85.867360000000005</c:v>
                </c:pt>
                <c:pt idx="214">
                  <c:v>94.332589999999996</c:v>
                </c:pt>
                <c:pt idx="215">
                  <c:v>62.498989999999999</c:v>
                </c:pt>
                <c:pt idx="216">
                  <c:v>51.304450000000003</c:v>
                </c:pt>
                <c:pt idx="217">
                  <c:v>80.859549999999999</c:v>
                </c:pt>
                <c:pt idx="218">
                  <c:v>97.910789999999992</c:v>
                </c:pt>
                <c:pt idx="219">
                  <c:v>97.162810000000007</c:v>
                </c:pt>
                <c:pt idx="220">
                  <c:v>21.5687</c:v>
                </c:pt>
                <c:pt idx="221">
                  <c:v>88.426990000000004</c:v>
                </c:pt>
                <c:pt idx="222">
                  <c:v>104.4492</c:v>
                </c:pt>
                <c:pt idx="223">
                  <c:v>37.9405</c:v>
                </c:pt>
                <c:pt idx="224">
                  <c:v>79.614000000000004</c:v>
                </c:pt>
                <c:pt idx="225">
                  <c:v>89.012249999999995</c:v>
                </c:pt>
                <c:pt idx="226">
                  <c:v>77.369770000000003</c:v>
                </c:pt>
                <c:pt idx="227">
                  <c:v>9.3058510000000005</c:v>
                </c:pt>
                <c:pt idx="228">
                  <c:v>56.498310000000004</c:v>
                </c:pt>
                <c:pt idx="229">
                  <c:v>12.622160000000001</c:v>
                </c:pt>
                <c:pt idx="230">
                  <c:v>42.581679999999999</c:v>
                </c:pt>
                <c:pt idx="231">
                  <c:v>83.720929999999996</c:v>
                </c:pt>
                <c:pt idx="232">
                  <c:v>94.096609999999998</c:v>
                </c:pt>
                <c:pt idx="233">
                  <c:v>105.11089999999999</c:v>
                </c:pt>
                <c:pt idx="234">
                  <c:v>79.049540000000007</c:v>
                </c:pt>
                <c:pt idx="235">
                  <c:v>102.12400000000001</c:v>
                </c:pt>
                <c:pt idx="236">
                  <c:v>84.732619999999997</c:v>
                </c:pt>
                <c:pt idx="237">
                  <c:v>96.87930999999999</c:v>
                </c:pt>
                <c:pt idx="238">
                  <c:v>101.4628</c:v>
                </c:pt>
                <c:pt idx="239">
                  <c:v>102.05369999999999</c:v>
                </c:pt>
                <c:pt idx="240">
                  <c:v>35.226489999999998</c:v>
                </c:pt>
                <c:pt idx="241">
                  <c:v>89.510649999999998</c:v>
                </c:pt>
                <c:pt idx="242">
                  <c:v>66.916560000000004</c:v>
                </c:pt>
                <c:pt idx="243">
                  <c:v>51.647360000000006</c:v>
                </c:pt>
                <c:pt idx="244">
                  <c:v>61.083480000000002</c:v>
                </c:pt>
                <c:pt idx="245">
                  <c:v>73.222859999999997</c:v>
                </c:pt>
                <c:pt idx="246">
                  <c:v>79.590320000000006</c:v>
                </c:pt>
                <c:pt idx="247">
                  <c:v>83.003410000000002</c:v>
                </c:pt>
                <c:pt idx="248">
                  <c:v>80.218040000000002</c:v>
                </c:pt>
                <c:pt idx="249">
                  <c:v>40.423690000000001</c:v>
                </c:pt>
                <c:pt idx="250">
                  <c:v>74.09778</c:v>
                </c:pt>
                <c:pt idx="251">
                  <c:v>88.249359999999996</c:v>
                </c:pt>
                <c:pt idx="252">
                  <c:v>11.05081</c:v>
                </c:pt>
                <c:pt idx="253">
                  <c:v>89.486529999999988</c:v>
                </c:pt>
                <c:pt idx="254">
                  <c:v>75.185909999999993</c:v>
                </c:pt>
                <c:pt idx="255">
                  <c:v>34.994140000000002</c:v>
                </c:pt>
                <c:pt idx="256">
                  <c:v>67.980739999999997</c:v>
                </c:pt>
                <c:pt idx="257">
                  <c:v>4.626277</c:v>
                </c:pt>
                <c:pt idx="258">
                  <c:v>74.822250000000011</c:v>
                </c:pt>
                <c:pt idx="259">
                  <c:v>78.022670000000005</c:v>
                </c:pt>
                <c:pt idx="260">
                  <c:v>87.724140000000006</c:v>
                </c:pt>
                <c:pt idx="261">
                  <c:v>88.472229999999996</c:v>
                </c:pt>
                <c:pt idx="262">
                  <c:v>57.920970000000004</c:v>
                </c:pt>
                <c:pt idx="263">
                  <c:v>68.358029999999999</c:v>
                </c:pt>
                <c:pt idx="264">
                  <c:v>38.514649999999996</c:v>
                </c:pt>
                <c:pt idx="265">
                  <c:v>0.35710570000000003</c:v>
                </c:pt>
                <c:pt idx="266">
                  <c:v>71.892690000000002</c:v>
                </c:pt>
                <c:pt idx="267">
                  <c:v>4.4173840000000002</c:v>
                </c:pt>
                <c:pt idx="268">
                  <c:v>5.935696E-2</c:v>
                </c:pt>
                <c:pt idx="269">
                  <c:v>25.157990000000002</c:v>
                </c:pt>
                <c:pt idx="270">
                  <c:v>48.989489999999996</c:v>
                </c:pt>
                <c:pt idx="271">
                  <c:v>83.665220000000005</c:v>
                </c:pt>
                <c:pt idx="272">
                  <c:v>98.241079999999997</c:v>
                </c:pt>
                <c:pt idx="273">
                  <c:v>88.592790000000008</c:v>
                </c:pt>
                <c:pt idx="274">
                  <c:v>2.9019760000000003</c:v>
                </c:pt>
                <c:pt idx="275">
                  <c:v>80.466049999999996</c:v>
                </c:pt>
                <c:pt idx="276">
                  <c:v>65.590850000000003</c:v>
                </c:pt>
                <c:pt idx="277">
                  <c:v>83.219630000000009</c:v>
                </c:pt>
                <c:pt idx="278">
                  <c:v>96.585630000000009</c:v>
                </c:pt>
                <c:pt idx="279">
                  <c:v>93.821929999999995</c:v>
                </c:pt>
                <c:pt idx="280">
                  <c:v>30.947179999999999</c:v>
                </c:pt>
                <c:pt idx="281">
                  <c:v>12.34051</c:v>
                </c:pt>
                <c:pt idx="282">
                  <c:v>6.8508800000000001</c:v>
                </c:pt>
                <c:pt idx="283">
                  <c:v>3.3636189999999999</c:v>
                </c:pt>
                <c:pt idx="284">
                  <c:v>77.680120000000002</c:v>
                </c:pt>
                <c:pt idx="285">
                  <c:v>77.67756</c:v>
                </c:pt>
                <c:pt idx="286">
                  <c:v>43.76484</c:v>
                </c:pt>
                <c:pt idx="287">
                  <c:v>32.608400000000003</c:v>
                </c:pt>
                <c:pt idx="288">
                  <c:v>87.15973000000001</c:v>
                </c:pt>
                <c:pt idx="289">
                  <c:v>74.428419999999988</c:v>
                </c:pt>
                <c:pt idx="290">
                  <c:v>99.258269999999996</c:v>
                </c:pt>
                <c:pt idx="291">
                  <c:v>5.5900050000000006</c:v>
                </c:pt>
                <c:pt idx="292">
                  <c:v>84.729070000000007</c:v>
                </c:pt>
                <c:pt idx="293">
                  <c:v>97.626779999999997</c:v>
                </c:pt>
                <c:pt idx="294">
                  <c:v>80.285930000000008</c:v>
                </c:pt>
                <c:pt idx="295">
                  <c:v>79.828810000000004</c:v>
                </c:pt>
                <c:pt idx="296">
                  <c:v>0.61242180000000002</c:v>
                </c:pt>
                <c:pt idx="297">
                  <c:v>43.764249999999997</c:v>
                </c:pt>
                <c:pt idx="298">
                  <c:v>87.919809999999998</c:v>
                </c:pt>
                <c:pt idx="299">
                  <c:v>93.952590000000001</c:v>
                </c:pt>
                <c:pt idx="300">
                  <c:v>76.390979999999999</c:v>
                </c:pt>
                <c:pt idx="301">
                  <c:v>99.773520000000005</c:v>
                </c:pt>
                <c:pt idx="302">
                  <c:v>72.52516</c:v>
                </c:pt>
                <c:pt idx="303">
                  <c:v>96.78152</c:v>
                </c:pt>
                <c:pt idx="304">
                  <c:v>104.44760000000001</c:v>
                </c:pt>
                <c:pt idx="305">
                  <c:v>105.06229999999999</c:v>
                </c:pt>
                <c:pt idx="306">
                  <c:v>105.6289</c:v>
                </c:pt>
                <c:pt idx="307">
                  <c:v>75.97017000000001</c:v>
                </c:pt>
                <c:pt idx="308">
                  <c:v>51.386840000000007</c:v>
                </c:pt>
                <c:pt idx="309">
                  <c:v>12.39621</c:v>
                </c:pt>
                <c:pt idx="310">
                  <c:v>2.704717</c:v>
                </c:pt>
                <c:pt idx="311">
                  <c:v>82.475769999999997</c:v>
                </c:pt>
                <c:pt idx="312">
                  <c:v>62.273980000000002</c:v>
                </c:pt>
                <c:pt idx="313">
                  <c:v>44.996050000000004</c:v>
                </c:pt>
                <c:pt idx="314">
                  <c:v>88.129799999999989</c:v>
                </c:pt>
                <c:pt idx="315">
                  <c:v>79.647310000000004</c:v>
                </c:pt>
                <c:pt idx="316">
                  <c:v>94.171759999999992</c:v>
                </c:pt>
                <c:pt idx="317">
                  <c:v>79.573509999999999</c:v>
                </c:pt>
                <c:pt idx="318">
                  <c:v>99.605630000000005</c:v>
                </c:pt>
                <c:pt idx="319">
                  <c:v>7.6906980000000003</c:v>
                </c:pt>
                <c:pt idx="320">
                  <c:v>33.663329999999995</c:v>
                </c:pt>
                <c:pt idx="321">
                  <c:v>53.882100000000001</c:v>
                </c:pt>
                <c:pt idx="322">
                  <c:v>60.280859999999997</c:v>
                </c:pt>
                <c:pt idx="323">
                  <c:v>62.127330000000001</c:v>
                </c:pt>
                <c:pt idx="324">
                  <c:v>87.371210000000005</c:v>
                </c:pt>
                <c:pt idx="325">
                  <c:v>43.863190000000003</c:v>
                </c:pt>
                <c:pt idx="326">
                  <c:v>40.743670000000002</c:v>
                </c:pt>
                <c:pt idx="327">
                  <c:v>89.647450000000006</c:v>
                </c:pt>
                <c:pt idx="328">
                  <c:v>104.1455</c:v>
                </c:pt>
                <c:pt idx="329">
                  <c:v>103.5172</c:v>
                </c:pt>
                <c:pt idx="330">
                  <c:v>57.678800000000003</c:v>
                </c:pt>
                <c:pt idx="331">
                  <c:v>8.5151559999999993</c:v>
                </c:pt>
                <c:pt idx="332">
                  <c:v>69.964230000000001</c:v>
                </c:pt>
                <c:pt idx="333">
                  <c:v>86.567210000000003</c:v>
                </c:pt>
                <c:pt idx="334">
                  <c:v>63.804079999999999</c:v>
                </c:pt>
                <c:pt idx="335">
                  <c:v>64.374929999999992</c:v>
                </c:pt>
                <c:pt idx="336">
                  <c:v>68.091540000000009</c:v>
                </c:pt>
                <c:pt idx="337">
                  <c:v>76.970100000000002</c:v>
                </c:pt>
                <c:pt idx="338">
                  <c:v>70.250619999999998</c:v>
                </c:pt>
                <c:pt idx="339">
                  <c:v>45.01867</c:v>
                </c:pt>
                <c:pt idx="340">
                  <c:v>69.478079999999991</c:v>
                </c:pt>
                <c:pt idx="341">
                  <c:v>83.570189999999997</c:v>
                </c:pt>
                <c:pt idx="342">
                  <c:v>72.94783000000001</c:v>
                </c:pt>
                <c:pt idx="343">
                  <c:v>69.494770000000003</c:v>
                </c:pt>
                <c:pt idx="344">
                  <c:v>87.002769999999998</c:v>
                </c:pt>
                <c:pt idx="345">
                  <c:v>105.0791</c:v>
                </c:pt>
                <c:pt idx="346">
                  <c:v>95.098039999999997</c:v>
                </c:pt>
                <c:pt idx="347">
                  <c:v>105.4539</c:v>
                </c:pt>
                <c:pt idx="348">
                  <c:v>103.00109999999999</c:v>
                </c:pt>
                <c:pt idx="349">
                  <c:v>104.4632</c:v>
                </c:pt>
                <c:pt idx="350">
                  <c:v>52.293579999999999</c:v>
                </c:pt>
                <c:pt idx="351">
                  <c:v>68.379390000000001</c:v>
                </c:pt>
                <c:pt idx="352">
                  <c:v>2.8330450000000003</c:v>
                </c:pt>
                <c:pt idx="353">
                  <c:v>88.864339999999999</c:v>
                </c:pt>
                <c:pt idx="354">
                  <c:v>8.5686870000000006</c:v>
                </c:pt>
                <c:pt idx="355">
                  <c:v>80.745410000000007</c:v>
                </c:pt>
                <c:pt idx="356">
                  <c:v>81.660759999999996</c:v>
                </c:pt>
                <c:pt idx="357">
                  <c:v>89.465620000000001</c:v>
                </c:pt>
                <c:pt idx="358">
                  <c:v>92.366970000000009</c:v>
                </c:pt>
                <c:pt idx="359">
                  <c:v>98.891670000000005</c:v>
                </c:pt>
                <c:pt idx="360">
                  <c:v>103.75819999999999</c:v>
                </c:pt>
                <c:pt idx="361">
                  <c:v>100.9633</c:v>
                </c:pt>
                <c:pt idx="362">
                  <c:v>102.28</c:v>
                </c:pt>
                <c:pt idx="363">
                  <c:v>101.705</c:v>
                </c:pt>
                <c:pt idx="364">
                  <c:v>101.06489999999999</c:v>
                </c:pt>
                <c:pt idx="365">
                  <c:v>100.3519</c:v>
                </c:pt>
                <c:pt idx="366">
                  <c:v>99.526809999999998</c:v>
                </c:pt>
                <c:pt idx="367">
                  <c:v>98.861450000000005</c:v>
                </c:pt>
                <c:pt idx="368">
                  <c:v>98.3292</c:v>
                </c:pt>
                <c:pt idx="369">
                  <c:v>97.647349999999989</c:v>
                </c:pt>
                <c:pt idx="370">
                  <c:v>97.023440000000008</c:v>
                </c:pt>
                <c:pt idx="371">
                  <c:v>96.588830000000002</c:v>
                </c:pt>
                <c:pt idx="372">
                  <c:v>96.126729999999995</c:v>
                </c:pt>
                <c:pt idx="373">
                  <c:v>95.640140000000002</c:v>
                </c:pt>
                <c:pt idx="374">
                  <c:v>95.219849999999994</c:v>
                </c:pt>
                <c:pt idx="375">
                  <c:v>94.872950000000003</c:v>
                </c:pt>
                <c:pt idx="376">
                  <c:v>94.400120000000001</c:v>
                </c:pt>
                <c:pt idx="377">
                  <c:v>94.253349999999998</c:v>
                </c:pt>
                <c:pt idx="378">
                  <c:v>93.73169</c:v>
                </c:pt>
                <c:pt idx="379">
                  <c:v>93.563279999999992</c:v>
                </c:pt>
                <c:pt idx="380">
                  <c:v>93.167630000000003</c:v>
                </c:pt>
                <c:pt idx="381">
                  <c:v>92.939830000000001</c:v>
                </c:pt>
                <c:pt idx="382">
                  <c:v>11.500490000000001</c:v>
                </c:pt>
                <c:pt idx="383">
                  <c:v>42.35154</c:v>
                </c:pt>
                <c:pt idx="384">
                  <c:v>75.040499999999994</c:v>
                </c:pt>
                <c:pt idx="385">
                  <c:v>83.552680000000009</c:v>
                </c:pt>
                <c:pt idx="386">
                  <c:v>87.138549999999995</c:v>
                </c:pt>
                <c:pt idx="387">
                  <c:v>89.761969999999991</c:v>
                </c:pt>
                <c:pt idx="388">
                  <c:v>5.7055020000000001</c:v>
                </c:pt>
                <c:pt idx="389">
                  <c:v>0.30952799999999997</c:v>
                </c:pt>
                <c:pt idx="390">
                  <c:v>0.86416550000000003</c:v>
                </c:pt>
                <c:pt idx="391">
                  <c:v>0.11600160000000001</c:v>
                </c:pt>
                <c:pt idx="392">
                  <c:v>8.6334339999999996E-2</c:v>
                </c:pt>
                <c:pt idx="393">
                  <c:v>-0.75333360000000005</c:v>
                </c:pt>
                <c:pt idx="394">
                  <c:v>-3.609797E-2</c:v>
                </c:pt>
                <c:pt idx="395">
                  <c:v>-0.13139299999999998</c:v>
                </c:pt>
                <c:pt idx="396">
                  <c:v>0.3362753</c:v>
                </c:pt>
                <c:pt idx="397">
                  <c:v>0.15116380000000001</c:v>
                </c:pt>
                <c:pt idx="398">
                  <c:v>0.67780790000000002</c:v>
                </c:pt>
                <c:pt idx="399">
                  <c:v>-8.472586E-2</c:v>
                </c:pt>
                <c:pt idx="400">
                  <c:v>1.0529170000000001</c:v>
                </c:pt>
                <c:pt idx="401">
                  <c:v>0.62859579999999993</c:v>
                </c:pt>
                <c:pt idx="402">
                  <c:v>7.4457910000000002E-2</c:v>
                </c:pt>
                <c:pt idx="403">
                  <c:v>0.63699600000000001</c:v>
                </c:pt>
                <c:pt idx="404">
                  <c:v>0.6527191</c:v>
                </c:pt>
                <c:pt idx="405">
                  <c:v>0.23739150000000001</c:v>
                </c:pt>
                <c:pt idx="406">
                  <c:v>0.72810089999999994</c:v>
                </c:pt>
                <c:pt idx="407">
                  <c:v>-6.9413100000000005E-2</c:v>
                </c:pt>
                <c:pt idx="408">
                  <c:v>1.170847</c:v>
                </c:pt>
                <c:pt idx="409">
                  <c:v>0.71065500000000004</c:v>
                </c:pt>
                <c:pt idx="410">
                  <c:v>0.91187259999999992</c:v>
                </c:pt>
                <c:pt idx="411">
                  <c:v>0.49838520000000003</c:v>
                </c:pt>
                <c:pt idx="412">
                  <c:v>0.66900950000000003</c:v>
                </c:pt>
                <c:pt idx="413">
                  <c:v>-0.163942</c:v>
                </c:pt>
                <c:pt idx="414">
                  <c:v>0.53928109999999996</c:v>
                </c:pt>
                <c:pt idx="415">
                  <c:v>1.44757</c:v>
                </c:pt>
                <c:pt idx="416">
                  <c:v>0.34478150000000002</c:v>
                </c:pt>
                <c:pt idx="417">
                  <c:v>0.30171009999999998</c:v>
                </c:pt>
                <c:pt idx="418">
                  <c:v>0.37281800000000004</c:v>
                </c:pt>
                <c:pt idx="419">
                  <c:v>0.61622599999999994</c:v>
                </c:pt>
                <c:pt idx="420">
                  <c:v>0.31239419999999996</c:v>
                </c:pt>
                <c:pt idx="421">
                  <c:v>0.57647789999999999</c:v>
                </c:pt>
                <c:pt idx="422">
                  <c:v>5.9803120000000001E-2</c:v>
                </c:pt>
                <c:pt idx="423">
                  <c:v>0.85255950000000003</c:v>
                </c:pt>
                <c:pt idx="424">
                  <c:v>0.94733020000000001</c:v>
                </c:pt>
                <c:pt idx="425">
                  <c:v>0.33086489999999996</c:v>
                </c:pt>
                <c:pt idx="426">
                  <c:v>0.89917639999999999</c:v>
                </c:pt>
                <c:pt idx="427">
                  <c:v>0.85881220000000003</c:v>
                </c:pt>
                <c:pt idx="428">
                  <c:v>1.655249</c:v>
                </c:pt>
                <c:pt idx="429">
                  <c:v>1.0671379999999999</c:v>
                </c:pt>
                <c:pt idx="430">
                  <c:v>0.37649120000000003</c:v>
                </c:pt>
                <c:pt idx="431">
                  <c:v>-0.27682620000000002</c:v>
                </c:pt>
                <c:pt idx="432">
                  <c:v>0.33366819999999997</c:v>
                </c:pt>
                <c:pt idx="433">
                  <c:v>0.49368269999999997</c:v>
                </c:pt>
                <c:pt idx="434">
                  <c:v>0.71274579999999998</c:v>
                </c:pt>
                <c:pt idx="435">
                  <c:v>1.5057060000000002</c:v>
                </c:pt>
                <c:pt idx="436">
                  <c:v>0.77425010000000005</c:v>
                </c:pt>
                <c:pt idx="437">
                  <c:v>-1.162087E-2</c:v>
                </c:pt>
                <c:pt idx="438">
                  <c:v>0.88301689999999999</c:v>
                </c:pt>
                <c:pt idx="439">
                  <c:v>1.461001</c:v>
                </c:pt>
                <c:pt idx="440">
                  <c:v>0.86663259999999998</c:v>
                </c:pt>
                <c:pt idx="441">
                  <c:v>1.1453310000000001</c:v>
                </c:pt>
                <c:pt idx="442">
                  <c:v>-0.15852060000000001</c:v>
                </c:pt>
                <c:pt idx="443">
                  <c:v>2.245012</c:v>
                </c:pt>
                <c:pt idx="444">
                  <c:v>1.5543899999999999</c:v>
                </c:pt>
                <c:pt idx="445">
                  <c:v>0.41780069999999997</c:v>
                </c:pt>
                <c:pt idx="446">
                  <c:v>1.282308</c:v>
                </c:pt>
                <c:pt idx="447">
                  <c:v>1.7386910000000002</c:v>
                </c:pt>
                <c:pt idx="448">
                  <c:v>-0.57885520000000001</c:v>
                </c:pt>
                <c:pt idx="449">
                  <c:v>0.67393919999999996</c:v>
                </c:pt>
                <c:pt idx="450">
                  <c:v>1.56928</c:v>
                </c:pt>
                <c:pt idx="451">
                  <c:v>0.26967079999999999</c:v>
                </c:pt>
                <c:pt idx="452">
                  <c:v>0.52011639999999992</c:v>
                </c:pt>
                <c:pt idx="453">
                  <c:v>0.69370740000000009</c:v>
                </c:pt>
                <c:pt idx="454">
                  <c:v>0.62523829999999991</c:v>
                </c:pt>
                <c:pt idx="455">
                  <c:v>2.234381</c:v>
                </c:pt>
                <c:pt idx="456">
                  <c:v>1.2082709999999999</c:v>
                </c:pt>
                <c:pt idx="457">
                  <c:v>0.62163520000000005</c:v>
                </c:pt>
                <c:pt idx="458">
                  <c:v>0.89684360000000007</c:v>
                </c:pt>
                <c:pt idx="459">
                  <c:v>0.36877789999999999</c:v>
                </c:pt>
                <c:pt idx="460">
                  <c:v>0.70699210000000001</c:v>
                </c:pt>
                <c:pt idx="461">
                  <c:v>1.0965590000000001</c:v>
                </c:pt>
                <c:pt idx="462">
                  <c:v>0.5575869</c:v>
                </c:pt>
                <c:pt idx="463">
                  <c:v>0.97992820000000003</c:v>
                </c:pt>
                <c:pt idx="464">
                  <c:v>0.86057079999999997</c:v>
                </c:pt>
                <c:pt idx="465">
                  <c:v>0.94222470000000003</c:v>
                </c:pt>
                <c:pt idx="466">
                  <c:v>1.2236989999999999</c:v>
                </c:pt>
                <c:pt idx="467">
                  <c:v>-0.15333649999999999</c:v>
                </c:pt>
                <c:pt idx="468">
                  <c:v>0.75280769999999997</c:v>
                </c:pt>
                <c:pt idx="469">
                  <c:v>0.84234920000000002</c:v>
                </c:pt>
                <c:pt idx="470">
                  <c:v>0.53093449999999998</c:v>
                </c:pt>
                <c:pt idx="471">
                  <c:v>0.17635690000000001</c:v>
                </c:pt>
                <c:pt idx="472">
                  <c:v>0.46627950000000001</c:v>
                </c:pt>
                <c:pt idx="473">
                  <c:v>0.14469590000000002</c:v>
                </c:pt>
                <c:pt idx="474">
                  <c:v>0.21557489999999999</c:v>
                </c:pt>
                <c:pt idx="475">
                  <c:v>0.6226431</c:v>
                </c:pt>
                <c:pt idx="476">
                  <c:v>-0.64476050000000007</c:v>
                </c:pt>
                <c:pt idx="477">
                  <c:v>0.72308340000000004</c:v>
                </c:pt>
                <c:pt idx="478">
                  <c:v>0.59730689999999997</c:v>
                </c:pt>
                <c:pt idx="479">
                  <c:v>0.76328479999999999</c:v>
                </c:pt>
                <c:pt idx="480">
                  <c:v>0.7126787</c:v>
                </c:pt>
                <c:pt idx="481">
                  <c:v>1.473303</c:v>
                </c:pt>
                <c:pt idx="482">
                  <c:v>0.46405969999999996</c:v>
                </c:pt>
                <c:pt idx="483">
                  <c:v>4.9959089999999998E-2</c:v>
                </c:pt>
                <c:pt idx="484">
                  <c:v>1.0097909999999999</c:v>
                </c:pt>
                <c:pt idx="485">
                  <c:v>1.3142360000000002</c:v>
                </c:pt>
                <c:pt idx="486">
                  <c:v>1.4428380000000001</c:v>
                </c:pt>
                <c:pt idx="487">
                  <c:v>1.2709649999999999</c:v>
                </c:pt>
                <c:pt idx="488">
                  <c:v>1.907497</c:v>
                </c:pt>
                <c:pt idx="489">
                  <c:v>1.1502999999999999</c:v>
                </c:pt>
                <c:pt idx="490">
                  <c:v>1.757117</c:v>
                </c:pt>
                <c:pt idx="491">
                  <c:v>2.2499600000000002</c:v>
                </c:pt>
                <c:pt idx="492">
                  <c:v>2.2035010000000002</c:v>
                </c:pt>
                <c:pt idx="493">
                  <c:v>2.3011749999999997</c:v>
                </c:pt>
                <c:pt idx="494">
                  <c:v>2.7988010000000001</c:v>
                </c:pt>
                <c:pt idx="495">
                  <c:v>3.1007289999999998</c:v>
                </c:pt>
                <c:pt idx="496">
                  <c:v>2.3338990000000002</c:v>
                </c:pt>
                <c:pt idx="497">
                  <c:v>2.8498680000000003</c:v>
                </c:pt>
                <c:pt idx="498">
                  <c:v>2.114271</c:v>
                </c:pt>
                <c:pt idx="499">
                  <c:v>2.2115590000000003</c:v>
                </c:pt>
                <c:pt idx="500">
                  <c:v>2.3412920000000002</c:v>
                </c:pt>
                <c:pt idx="501">
                  <c:v>-0.82630490000000001</c:v>
                </c:pt>
                <c:pt idx="502">
                  <c:v>3.8478669999999999</c:v>
                </c:pt>
                <c:pt idx="503">
                  <c:v>2.686099</c:v>
                </c:pt>
                <c:pt idx="504">
                  <c:v>1.464499</c:v>
                </c:pt>
                <c:pt idx="505">
                  <c:v>2.1089390000000003</c:v>
                </c:pt>
                <c:pt idx="506">
                  <c:v>2.3162750000000001</c:v>
                </c:pt>
                <c:pt idx="507">
                  <c:v>1.4580919999999999</c:v>
                </c:pt>
                <c:pt idx="508">
                  <c:v>2.490421</c:v>
                </c:pt>
                <c:pt idx="509">
                  <c:v>4.115875</c:v>
                </c:pt>
                <c:pt idx="510">
                  <c:v>4.8798310000000003</c:v>
                </c:pt>
                <c:pt idx="511">
                  <c:v>2.2587760000000001</c:v>
                </c:pt>
                <c:pt idx="512">
                  <c:v>20.200340000000001</c:v>
                </c:pt>
                <c:pt idx="513">
                  <c:v>20.751189999999998</c:v>
                </c:pt>
                <c:pt idx="514">
                  <c:v>20.432359999999999</c:v>
                </c:pt>
                <c:pt idx="515">
                  <c:v>3.1807810000000001</c:v>
                </c:pt>
                <c:pt idx="516">
                  <c:v>45.530659999999997</c:v>
                </c:pt>
                <c:pt idx="517">
                  <c:v>3.9526939999999997</c:v>
                </c:pt>
                <c:pt idx="518">
                  <c:v>2.851051</c:v>
                </c:pt>
                <c:pt idx="519">
                  <c:v>90.90852000000001</c:v>
                </c:pt>
                <c:pt idx="520">
                  <c:v>73.575000000000003</c:v>
                </c:pt>
                <c:pt idx="521">
                  <c:v>90.273669999999996</c:v>
                </c:pt>
                <c:pt idx="522">
                  <c:v>42.294289999999997</c:v>
                </c:pt>
                <c:pt idx="523">
                  <c:v>90.710269999999994</c:v>
                </c:pt>
                <c:pt idx="524">
                  <c:v>71.911119999999997</c:v>
                </c:pt>
                <c:pt idx="525">
                  <c:v>4.0367190000000006</c:v>
                </c:pt>
                <c:pt idx="526">
                  <c:v>90.539369999999991</c:v>
                </c:pt>
                <c:pt idx="527">
                  <c:v>92.379329999999996</c:v>
                </c:pt>
                <c:pt idx="528">
                  <c:v>74.382189999999994</c:v>
                </c:pt>
                <c:pt idx="529">
                  <c:v>87.254949999999994</c:v>
                </c:pt>
                <c:pt idx="530">
                  <c:v>3.5874219999999997</c:v>
                </c:pt>
                <c:pt idx="531">
                  <c:v>12.908189999999999</c:v>
                </c:pt>
                <c:pt idx="532">
                  <c:v>35.821600000000004</c:v>
                </c:pt>
                <c:pt idx="533">
                  <c:v>78.188249999999996</c:v>
                </c:pt>
                <c:pt idx="534">
                  <c:v>44.294280000000001</c:v>
                </c:pt>
                <c:pt idx="535">
                  <c:v>82.407139999999998</c:v>
                </c:pt>
                <c:pt idx="536">
                  <c:v>87.074639999999988</c:v>
                </c:pt>
                <c:pt idx="537">
                  <c:v>91.91977</c:v>
                </c:pt>
                <c:pt idx="538">
                  <c:v>63.952369999999995</c:v>
                </c:pt>
                <c:pt idx="539">
                  <c:v>61.823280000000004</c:v>
                </c:pt>
                <c:pt idx="540">
                  <c:v>55.769579999999998</c:v>
                </c:pt>
                <c:pt idx="541">
                  <c:v>11.342420000000001</c:v>
                </c:pt>
                <c:pt idx="542">
                  <c:v>1.841791</c:v>
                </c:pt>
                <c:pt idx="543">
                  <c:v>25.675050000000002</c:v>
                </c:pt>
                <c:pt idx="544">
                  <c:v>3.2487629999999998</c:v>
                </c:pt>
                <c:pt idx="545">
                  <c:v>19.42388</c:v>
                </c:pt>
                <c:pt idx="546">
                  <c:v>1.560562</c:v>
                </c:pt>
                <c:pt idx="547">
                  <c:v>8.2507920000000006</c:v>
                </c:pt>
                <c:pt idx="548">
                  <c:v>6.5369359999999999</c:v>
                </c:pt>
                <c:pt idx="549">
                  <c:v>22.953850000000003</c:v>
                </c:pt>
                <c:pt idx="550">
                  <c:v>29.799499999999998</c:v>
                </c:pt>
                <c:pt idx="551">
                  <c:v>61.717439999999996</c:v>
                </c:pt>
                <c:pt idx="552">
                  <c:v>23.343240000000002</c:v>
                </c:pt>
                <c:pt idx="553">
                  <c:v>9.7097869999999986</c:v>
                </c:pt>
                <c:pt idx="554">
                  <c:v>49.827249999999999</c:v>
                </c:pt>
                <c:pt idx="555">
                  <c:v>81.254530000000003</c:v>
                </c:pt>
                <c:pt idx="556">
                  <c:v>87.922169999999994</c:v>
                </c:pt>
                <c:pt idx="557">
                  <c:v>18.347729999999999</c:v>
                </c:pt>
                <c:pt idx="558">
                  <c:v>30.107859999999999</c:v>
                </c:pt>
                <c:pt idx="559">
                  <c:v>86.997469999999993</c:v>
                </c:pt>
                <c:pt idx="560">
                  <c:v>27.004580000000001</c:v>
                </c:pt>
                <c:pt idx="561">
                  <c:v>18.45234</c:v>
                </c:pt>
                <c:pt idx="562">
                  <c:v>59.677070000000001</c:v>
                </c:pt>
                <c:pt idx="563">
                  <c:v>73.955219999999997</c:v>
                </c:pt>
                <c:pt idx="564">
                  <c:v>27.606060000000003</c:v>
                </c:pt>
                <c:pt idx="565">
                  <c:v>55.439670000000007</c:v>
                </c:pt>
                <c:pt idx="566">
                  <c:v>78.028210000000001</c:v>
                </c:pt>
                <c:pt idx="567">
                  <c:v>92.022750000000002</c:v>
                </c:pt>
                <c:pt idx="568">
                  <c:v>93.133120000000005</c:v>
                </c:pt>
                <c:pt idx="569">
                  <c:v>92.18258999999999</c:v>
                </c:pt>
                <c:pt idx="570">
                  <c:v>92.787750000000003</c:v>
                </c:pt>
                <c:pt idx="571">
                  <c:v>79.375699999999995</c:v>
                </c:pt>
                <c:pt idx="572">
                  <c:v>87.756789999999995</c:v>
                </c:pt>
                <c:pt idx="573">
                  <c:v>92.264490000000009</c:v>
                </c:pt>
                <c:pt idx="574">
                  <c:v>91.890559999999994</c:v>
                </c:pt>
                <c:pt idx="575">
                  <c:v>91.760300000000001</c:v>
                </c:pt>
                <c:pt idx="576">
                  <c:v>90.750029999999995</c:v>
                </c:pt>
                <c:pt idx="577">
                  <c:v>88.455950000000001</c:v>
                </c:pt>
                <c:pt idx="578">
                  <c:v>91.054670000000002</c:v>
                </c:pt>
                <c:pt idx="579">
                  <c:v>90.645089999999996</c:v>
                </c:pt>
                <c:pt idx="580">
                  <c:v>87.780319999999989</c:v>
                </c:pt>
                <c:pt idx="581">
                  <c:v>83.336460000000002</c:v>
                </c:pt>
                <c:pt idx="582">
                  <c:v>88.130340000000004</c:v>
                </c:pt>
                <c:pt idx="583">
                  <c:v>61.62294</c:v>
                </c:pt>
                <c:pt idx="584">
                  <c:v>21.775300000000001</c:v>
                </c:pt>
                <c:pt idx="585">
                  <c:v>48.255800000000001</c:v>
                </c:pt>
                <c:pt idx="586">
                  <c:v>87.916359999999997</c:v>
                </c:pt>
                <c:pt idx="587">
                  <c:v>87.303480000000008</c:v>
                </c:pt>
                <c:pt idx="588">
                  <c:v>86.029129999999995</c:v>
                </c:pt>
                <c:pt idx="589">
                  <c:v>7.9289530000000008</c:v>
                </c:pt>
                <c:pt idx="590">
                  <c:v>2.8551100000000003</c:v>
                </c:pt>
                <c:pt idx="591">
                  <c:v>1.0221169999999999</c:v>
                </c:pt>
                <c:pt idx="592">
                  <c:v>1.332557</c:v>
                </c:pt>
                <c:pt idx="593">
                  <c:v>0.57296569999999991</c:v>
                </c:pt>
                <c:pt idx="594">
                  <c:v>1.1999219999999999</c:v>
                </c:pt>
                <c:pt idx="595">
                  <c:v>0.33023589999999997</c:v>
                </c:pt>
                <c:pt idx="596">
                  <c:v>-0.51825009999999994</c:v>
                </c:pt>
                <c:pt idx="597">
                  <c:v>-2.7151979999999999E-2</c:v>
                </c:pt>
                <c:pt idx="598">
                  <c:v>0.32437660000000001</c:v>
                </c:pt>
                <c:pt idx="599">
                  <c:v>0.80994739999999998</c:v>
                </c:pt>
                <c:pt idx="600">
                  <c:v>1.4041809999999999</c:v>
                </c:pt>
                <c:pt idx="601">
                  <c:v>0.50539990000000001</c:v>
                </c:pt>
                <c:pt idx="602">
                  <c:v>0.40136730000000004</c:v>
                </c:pt>
                <c:pt idx="603">
                  <c:v>0.26454139999999998</c:v>
                </c:pt>
                <c:pt idx="604">
                  <c:v>1.078662</c:v>
                </c:pt>
                <c:pt idx="605">
                  <c:v>1.788378</c:v>
                </c:pt>
                <c:pt idx="606">
                  <c:v>0.16798769999999999</c:v>
                </c:pt>
                <c:pt idx="607">
                  <c:v>-0.31588679999999997</c:v>
                </c:pt>
                <c:pt idx="608">
                  <c:v>-0.3592632</c:v>
                </c:pt>
                <c:pt idx="609">
                  <c:v>0.98914599999999997</c:v>
                </c:pt>
                <c:pt idx="610">
                  <c:v>0.57707989999999998</c:v>
                </c:pt>
                <c:pt idx="611">
                  <c:v>-8.5718940000000007E-2</c:v>
                </c:pt>
                <c:pt idx="612">
                  <c:v>0.91419340000000004</c:v>
                </c:pt>
                <c:pt idx="613">
                  <c:v>0.8386789</c:v>
                </c:pt>
                <c:pt idx="614">
                  <c:v>1.0526120000000001</c:v>
                </c:pt>
                <c:pt idx="615">
                  <c:v>1.0559750000000001</c:v>
                </c:pt>
                <c:pt idx="616">
                  <c:v>0.1238279</c:v>
                </c:pt>
                <c:pt idx="617">
                  <c:v>-4.8045769999999995E-2</c:v>
                </c:pt>
                <c:pt idx="618">
                  <c:v>-0.41822789999999999</c:v>
                </c:pt>
                <c:pt idx="619">
                  <c:v>0.6203919</c:v>
                </c:pt>
                <c:pt idx="620">
                  <c:v>-0.354767</c:v>
                </c:pt>
                <c:pt idx="621">
                  <c:v>0.3077028</c:v>
                </c:pt>
                <c:pt idx="622">
                  <c:v>0.45116239999999996</c:v>
                </c:pt>
                <c:pt idx="623">
                  <c:v>-0.40033839999999998</c:v>
                </c:pt>
                <c:pt idx="624">
                  <c:v>-1.2811900000000001</c:v>
                </c:pt>
                <c:pt idx="625">
                  <c:v>1.2906059999999999</c:v>
                </c:pt>
                <c:pt idx="626">
                  <c:v>0.37093320000000002</c:v>
                </c:pt>
                <c:pt idx="627">
                  <c:v>-0.33640169999999997</c:v>
                </c:pt>
                <c:pt idx="628">
                  <c:v>0.74096299999999993</c:v>
                </c:pt>
                <c:pt idx="629">
                  <c:v>1.1629389999999999</c:v>
                </c:pt>
                <c:pt idx="630">
                  <c:v>0.54970189999999997</c:v>
                </c:pt>
                <c:pt idx="631">
                  <c:v>-0.74480539999999995</c:v>
                </c:pt>
                <c:pt idx="632">
                  <c:v>-0.58054939999999999</c:v>
                </c:pt>
                <c:pt idx="633">
                  <c:v>0.38509500000000002</c:v>
                </c:pt>
                <c:pt idx="634">
                  <c:v>1.001827</c:v>
                </c:pt>
                <c:pt idx="635">
                  <c:v>7.076020999999999E-2</c:v>
                </c:pt>
                <c:pt idx="636">
                  <c:v>0.57521279999999997</c:v>
                </c:pt>
                <c:pt idx="637">
                  <c:v>0.2368613</c:v>
                </c:pt>
                <c:pt idx="638">
                  <c:v>-4.6694630000000001E-2</c:v>
                </c:pt>
                <c:pt idx="639">
                  <c:v>0.24116650000000001</c:v>
                </c:pt>
                <c:pt idx="640">
                  <c:v>0.78254420000000002</c:v>
                </c:pt>
                <c:pt idx="641">
                  <c:v>1.021406</c:v>
                </c:pt>
                <c:pt idx="642">
                  <c:v>0.414738</c:v>
                </c:pt>
                <c:pt idx="643">
                  <c:v>-0.27748729999999999</c:v>
                </c:pt>
                <c:pt idx="644">
                  <c:v>6.3043110000000002</c:v>
                </c:pt>
                <c:pt idx="645">
                  <c:v>7.4401709999999994</c:v>
                </c:pt>
                <c:pt idx="702">
                  <c:v>88.162930000000003</c:v>
                </c:pt>
                <c:pt idx="703">
                  <c:v>88.103760000000008</c:v>
                </c:pt>
                <c:pt idx="704">
                  <c:v>87.915549999999996</c:v>
                </c:pt>
                <c:pt idx="705">
                  <c:v>87.794670000000011</c:v>
                </c:pt>
                <c:pt idx="706">
                  <c:v>87.727860000000007</c:v>
                </c:pt>
                <c:pt idx="707">
                  <c:v>87.517259999999993</c:v>
                </c:pt>
                <c:pt idx="708">
                  <c:v>87.376229999999993</c:v>
                </c:pt>
                <c:pt idx="709">
                  <c:v>87.322000000000003</c:v>
                </c:pt>
                <c:pt idx="710">
                  <c:v>87.167400000000001</c:v>
                </c:pt>
                <c:pt idx="711">
                  <c:v>86.950130000000001</c:v>
                </c:pt>
                <c:pt idx="712">
                  <c:v>86.900030000000001</c:v>
                </c:pt>
                <c:pt idx="713">
                  <c:v>86.827190000000002</c:v>
                </c:pt>
                <c:pt idx="714">
                  <c:v>86.720320000000001</c:v>
                </c:pt>
                <c:pt idx="715">
                  <c:v>86.596890000000002</c:v>
                </c:pt>
                <c:pt idx="716">
                  <c:v>86.455010000000001</c:v>
                </c:pt>
                <c:pt idx="717">
                  <c:v>86.345130000000012</c:v>
                </c:pt>
                <c:pt idx="718">
                  <c:v>86.117450000000005</c:v>
                </c:pt>
                <c:pt idx="719">
                  <c:v>85.986640000000008</c:v>
                </c:pt>
                <c:pt idx="720">
                  <c:v>85.885270000000006</c:v>
                </c:pt>
                <c:pt idx="721">
                  <c:v>85.798500000000004</c:v>
                </c:pt>
                <c:pt idx="722">
                  <c:v>85.636279999999999</c:v>
                </c:pt>
                <c:pt idx="723">
                  <c:v>85.438950000000006</c:v>
                </c:pt>
                <c:pt idx="724">
                  <c:v>85.367059999999995</c:v>
                </c:pt>
                <c:pt idx="725">
                  <c:v>85.294550000000001</c:v>
                </c:pt>
                <c:pt idx="726">
                  <c:v>85.03192</c:v>
                </c:pt>
                <c:pt idx="727">
                  <c:v>85.048120000000011</c:v>
                </c:pt>
                <c:pt idx="728">
                  <c:v>84.880929999999992</c:v>
                </c:pt>
                <c:pt idx="729">
                  <c:v>84.703829999999996</c:v>
                </c:pt>
                <c:pt idx="730">
                  <c:v>84.679790000000011</c:v>
                </c:pt>
                <c:pt idx="731">
                  <c:v>84.452340000000007</c:v>
                </c:pt>
                <c:pt idx="732">
                  <c:v>84.338129999999992</c:v>
                </c:pt>
                <c:pt idx="733">
                  <c:v>84.181200000000004</c:v>
                </c:pt>
                <c:pt idx="734">
                  <c:v>84.109050000000011</c:v>
                </c:pt>
                <c:pt idx="735">
                  <c:v>84.030320000000003</c:v>
                </c:pt>
                <c:pt idx="736">
                  <c:v>83.842700000000008</c:v>
                </c:pt>
                <c:pt idx="737">
                  <c:v>83.738489999999999</c:v>
                </c:pt>
                <c:pt idx="738">
                  <c:v>83.609580000000008</c:v>
                </c:pt>
                <c:pt idx="739">
                  <c:v>83.470929999999996</c:v>
                </c:pt>
                <c:pt idx="740">
                  <c:v>83.365610000000004</c:v>
                </c:pt>
                <c:pt idx="741">
                  <c:v>83.258240000000001</c:v>
                </c:pt>
                <c:pt idx="742">
                  <c:v>83.123819999999995</c:v>
                </c:pt>
                <c:pt idx="743">
                  <c:v>82.907610000000005</c:v>
                </c:pt>
                <c:pt idx="744">
                  <c:v>82.972110000000001</c:v>
                </c:pt>
                <c:pt idx="745">
                  <c:v>82.847009999999997</c:v>
                </c:pt>
                <c:pt idx="746">
                  <c:v>82.70877999999999</c:v>
                </c:pt>
                <c:pt idx="747">
                  <c:v>82.58623</c:v>
                </c:pt>
                <c:pt idx="748">
                  <c:v>82.445840000000004</c:v>
                </c:pt>
                <c:pt idx="749">
                  <c:v>82.351069999999993</c:v>
                </c:pt>
                <c:pt idx="750">
                  <c:v>82.173739999999995</c:v>
                </c:pt>
                <c:pt idx="751">
                  <c:v>82.07714</c:v>
                </c:pt>
                <c:pt idx="752">
                  <c:v>81.967929999999996</c:v>
                </c:pt>
                <c:pt idx="753">
                  <c:v>81.835189999999997</c:v>
                </c:pt>
                <c:pt idx="754">
                  <c:v>81.725400000000008</c:v>
                </c:pt>
                <c:pt idx="755">
                  <c:v>81.592550000000003</c:v>
                </c:pt>
                <c:pt idx="756">
                  <c:v>81.430239999999998</c:v>
                </c:pt>
                <c:pt idx="757">
                  <c:v>81.348649999999992</c:v>
                </c:pt>
                <c:pt idx="758">
                  <c:v>81.275840000000002</c:v>
                </c:pt>
                <c:pt idx="759">
                  <c:v>81.067530000000005</c:v>
                </c:pt>
                <c:pt idx="760">
                  <c:v>80.96717000000001</c:v>
                </c:pt>
                <c:pt idx="761">
                  <c:v>80.86769000000001</c:v>
                </c:pt>
                <c:pt idx="762">
                  <c:v>80.757109999999997</c:v>
                </c:pt>
                <c:pt idx="763">
                  <c:v>80.639130000000009</c:v>
                </c:pt>
                <c:pt idx="764">
                  <c:v>80.516009999999994</c:v>
                </c:pt>
                <c:pt idx="765">
                  <c:v>80.338430000000002</c:v>
                </c:pt>
                <c:pt idx="766">
                  <c:v>80.237430000000003</c:v>
                </c:pt>
                <c:pt idx="767">
                  <c:v>80.074590000000001</c:v>
                </c:pt>
                <c:pt idx="768">
                  <c:v>80.02449</c:v>
                </c:pt>
                <c:pt idx="769">
                  <c:v>79.871120000000005</c:v>
                </c:pt>
                <c:pt idx="770">
                  <c:v>79.793459999999996</c:v>
                </c:pt>
                <c:pt idx="771">
                  <c:v>79.643169999999998</c:v>
                </c:pt>
                <c:pt idx="772">
                  <c:v>79.519359999999992</c:v>
                </c:pt>
                <c:pt idx="773">
                  <c:v>79.427019999999999</c:v>
                </c:pt>
                <c:pt idx="774">
                  <c:v>79.334869999999995</c:v>
                </c:pt>
                <c:pt idx="775">
                  <c:v>79.306160000000006</c:v>
                </c:pt>
                <c:pt idx="776">
                  <c:v>79.04007</c:v>
                </c:pt>
                <c:pt idx="777">
                  <c:v>78.96390000000001</c:v>
                </c:pt>
                <c:pt idx="778">
                  <c:v>78.874570000000006</c:v>
                </c:pt>
                <c:pt idx="779">
                  <c:v>78.69117</c:v>
                </c:pt>
                <c:pt idx="780">
                  <c:v>78.589060000000003</c:v>
                </c:pt>
                <c:pt idx="781">
                  <c:v>78.44959999999999</c:v>
                </c:pt>
                <c:pt idx="782">
                  <c:v>78.331100000000006</c:v>
                </c:pt>
                <c:pt idx="783">
                  <c:v>78.174629999999993</c:v>
                </c:pt>
                <c:pt idx="784">
                  <c:v>78.074829999999992</c:v>
                </c:pt>
                <c:pt idx="785">
                  <c:v>77.883969999999991</c:v>
                </c:pt>
                <c:pt idx="786">
                  <c:v>77.792429999999996</c:v>
                </c:pt>
                <c:pt idx="787">
                  <c:v>77.697230000000005</c:v>
                </c:pt>
                <c:pt idx="788">
                  <c:v>77.534610000000001</c:v>
                </c:pt>
                <c:pt idx="789">
                  <c:v>77.461079999999995</c:v>
                </c:pt>
                <c:pt idx="790">
                  <c:v>77.350020000000001</c:v>
                </c:pt>
                <c:pt idx="791">
                  <c:v>77.296610000000001</c:v>
                </c:pt>
                <c:pt idx="792">
                  <c:v>77.162019999999998</c:v>
                </c:pt>
                <c:pt idx="793">
                  <c:v>77.050820000000002</c:v>
                </c:pt>
                <c:pt idx="794">
                  <c:v>76.965459999999993</c:v>
                </c:pt>
                <c:pt idx="795">
                  <c:v>76.863299999999995</c:v>
                </c:pt>
                <c:pt idx="796">
                  <c:v>76.788480000000007</c:v>
                </c:pt>
                <c:pt idx="797">
                  <c:v>76.66789</c:v>
                </c:pt>
                <c:pt idx="798">
                  <c:v>76.541670000000011</c:v>
                </c:pt>
                <c:pt idx="799">
                  <c:v>76.444200000000009</c:v>
                </c:pt>
                <c:pt idx="800">
                  <c:v>76.340549999999993</c:v>
                </c:pt>
                <c:pt idx="801">
                  <c:v>76.289699999999996</c:v>
                </c:pt>
                <c:pt idx="802">
                  <c:v>76.12075999999999</c:v>
                </c:pt>
                <c:pt idx="803">
                  <c:v>76.04258999999999</c:v>
                </c:pt>
                <c:pt idx="804">
                  <c:v>75.989559999999997</c:v>
                </c:pt>
                <c:pt idx="805">
                  <c:v>75.92392000000001</c:v>
                </c:pt>
                <c:pt idx="806">
                  <c:v>75.82929</c:v>
                </c:pt>
                <c:pt idx="807">
                  <c:v>75.685290000000009</c:v>
                </c:pt>
                <c:pt idx="808">
                  <c:v>75.560270000000003</c:v>
                </c:pt>
                <c:pt idx="809">
                  <c:v>75.459450000000004</c:v>
                </c:pt>
                <c:pt idx="810">
                  <c:v>75.401480000000006</c:v>
                </c:pt>
                <c:pt idx="811">
                  <c:v>75.303830000000005</c:v>
                </c:pt>
                <c:pt idx="812">
                  <c:v>75.184920000000005</c:v>
                </c:pt>
                <c:pt idx="813">
                  <c:v>75.084330000000008</c:v>
                </c:pt>
                <c:pt idx="814">
                  <c:v>74.952299999999994</c:v>
                </c:pt>
                <c:pt idx="815">
                  <c:v>74.875469999999993</c:v>
                </c:pt>
                <c:pt idx="816">
                  <c:v>74.776839999999993</c:v>
                </c:pt>
                <c:pt idx="817">
                  <c:v>74.724180000000004</c:v>
                </c:pt>
                <c:pt idx="818">
                  <c:v>74.623310000000004</c:v>
                </c:pt>
                <c:pt idx="819">
                  <c:v>74.535939999999997</c:v>
                </c:pt>
                <c:pt idx="820">
                  <c:v>74.414569999999998</c:v>
                </c:pt>
                <c:pt idx="821">
                  <c:v>74.349339999999998</c:v>
                </c:pt>
                <c:pt idx="822">
                  <c:v>74.182550000000006</c:v>
                </c:pt>
                <c:pt idx="823">
                  <c:v>74.100200000000001</c:v>
                </c:pt>
                <c:pt idx="824">
                  <c:v>73.955539999999999</c:v>
                </c:pt>
                <c:pt idx="825">
                  <c:v>73.899749999999997</c:v>
                </c:pt>
                <c:pt idx="826">
                  <c:v>73.801599999999993</c:v>
                </c:pt>
                <c:pt idx="827">
                  <c:v>73.68535</c:v>
                </c:pt>
                <c:pt idx="828">
                  <c:v>73.677129999999991</c:v>
                </c:pt>
                <c:pt idx="829">
                  <c:v>73.502440000000007</c:v>
                </c:pt>
                <c:pt idx="830">
                  <c:v>73.485810000000001</c:v>
                </c:pt>
                <c:pt idx="831">
                  <c:v>73.328609999999998</c:v>
                </c:pt>
                <c:pt idx="832">
                  <c:v>73.250119999999995</c:v>
                </c:pt>
                <c:pt idx="833">
                  <c:v>73.1297</c:v>
                </c:pt>
                <c:pt idx="834">
                  <c:v>73.085800000000006</c:v>
                </c:pt>
                <c:pt idx="835">
                  <c:v>73.100250000000003</c:v>
                </c:pt>
                <c:pt idx="836">
                  <c:v>72.977450000000005</c:v>
                </c:pt>
                <c:pt idx="837">
                  <c:v>72.822269999999989</c:v>
                </c:pt>
                <c:pt idx="838">
                  <c:v>72.722650000000002</c:v>
                </c:pt>
                <c:pt idx="839">
                  <c:v>72.625140000000002</c:v>
                </c:pt>
                <c:pt idx="840">
                  <c:v>72.539339999999996</c:v>
                </c:pt>
                <c:pt idx="841">
                  <c:v>72.450150000000008</c:v>
                </c:pt>
                <c:pt idx="842">
                  <c:v>72.36939000000001</c:v>
                </c:pt>
                <c:pt idx="843">
                  <c:v>72.210060000000013</c:v>
                </c:pt>
                <c:pt idx="844">
                  <c:v>72.219790000000003</c:v>
                </c:pt>
                <c:pt idx="845">
                  <c:v>72.092849999999999</c:v>
                </c:pt>
                <c:pt idx="846">
                  <c:v>72.055040000000005</c:v>
                </c:pt>
                <c:pt idx="847">
                  <c:v>71.901439999999994</c:v>
                </c:pt>
                <c:pt idx="848">
                  <c:v>71.79140000000001</c:v>
                </c:pt>
                <c:pt idx="849">
                  <c:v>71.735579999999999</c:v>
                </c:pt>
                <c:pt idx="850">
                  <c:v>71.577150000000003</c:v>
                </c:pt>
                <c:pt idx="851">
                  <c:v>71.581049999999991</c:v>
                </c:pt>
                <c:pt idx="852">
                  <c:v>71.410799999999995</c:v>
                </c:pt>
                <c:pt idx="853">
                  <c:v>71.41203999999999</c:v>
                </c:pt>
                <c:pt idx="854">
                  <c:v>71.216570000000004</c:v>
                </c:pt>
                <c:pt idx="855">
                  <c:v>71.227540000000005</c:v>
                </c:pt>
                <c:pt idx="856">
                  <c:v>71.163060000000002</c:v>
                </c:pt>
                <c:pt idx="857">
                  <c:v>70.971360000000004</c:v>
                </c:pt>
                <c:pt idx="858">
                  <c:v>70.97502999999999</c:v>
                </c:pt>
                <c:pt idx="859">
                  <c:v>70.859359999999995</c:v>
                </c:pt>
                <c:pt idx="860">
                  <c:v>70.777510000000007</c:v>
                </c:pt>
                <c:pt idx="861">
                  <c:v>70.691580000000002</c:v>
                </c:pt>
                <c:pt idx="862">
                  <c:v>70.565039999999996</c:v>
                </c:pt>
                <c:pt idx="863">
                  <c:v>70.50278999999999</c:v>
                </c:pt>
                <c:pt idx="864">
                  <c:v>70.420289999999994</c:v>
                </c:pt>
                <c:pt idx="865">
                  <c:v>70.373170000000002</c:v>
                </c:pt>
                <c:pt idx="866">
                  <c:v>70.324910000000003</c:v>
                </c:pt>
                <c:pt idx="867">
                  <c:v>70.1631</c:v>
                </c:pt>
                <c:pt idx="868">
                  <c:v>70.109819999999999</c:v>
                </c:pt>
                <c:pt idx="869">
                  <c:v>70.072389999999999</c:v>
                </c:pt>
                <c:pt idx="870">
                  <c:v>69.837990000000005</c:v>
                </c:pt>
                <c:pt idx="871">
                  <c:v>69.802959999999999</c:v>
                </c:pt>
                <c:pt idx="872">
                  <c:v>69.71623000000001</c:v>
                </c:pt>
                <c:pt idx="873">
                  <c:v>69.593810000000005</c:v>
                </c:pt>
                <c:pt idx="874">
                  <c:v>69.486069999999998</c:v>
                </c:pt>
                <c:pt idx="875">
                  <c:v>69.473430000000008</c:v>
                </c:pt>
                <c:pt idx="876">
                  <c:v>69.362099999999998</c:v>
                </c:pt>
                <c:pt idx="877">
                  <c:v>69.292599999999993</c:v>
                </c:pt>
                <c:pt idx="878">
                  <c:v>69.157620000000009</c:v>
                </c:pt>
                <c:pt idx="879">
                  <c:v>69.145120000000006</c:v>
                </c:pt>
                <c:pt idx="880">
                  <c:v>69.08095999999999</c:v>
                </c:pt>
                <c:pt idx="881">
                  <c:v>68.961489999999998</c:v>
                </c:pt>
                <c:pt idx="882">
                  <c:v>68.837049999999991</c:v>
                </c:pt>
                <c:pt idx="883">
                  <c:v>68.838430000000002</c:v>
                </c:pt>
                <c:pt idx="884">
                  <c:v>68.678479999999993</c:v>
                </c:pt>
                <c:pt idx="885">
                  <c:v>68.604040000000012</c:v>
                </c:pt>
                <c:pt idx="886">
                  <c:v>68.530480000000011</c:v>
                </c:pt>
                <c:pt idx="887">
                  <c:v>68.446740000000005</c:v>
                </c:pt>
                <c:pt idx="888">
                  <c:v>68.377569999999992</c:v>
                </c:pt>
                <c:pt idx="889">
                  <c:v>68.318039999999996</c:v>
                </c:pt>
                <c:pt idx="890">
                  <c:v>68.177790000000002</c:v>
                </c:pt>
                <c:pt idx="891">
                  <c:v>68.151319999999998</c:v>
                </c:pt>
                <c:pt idx="892">
                  <c:v>68.025580000000005</c:v>
                </c:pt>
                <c:pt idx="893">
                  <c:v>67.952659999999995</c:v>
                </c:pt>
                <c:pt idx="894">
                  <c:v>67.877560000000003</c:v>
                </c:pt>
                <c:pt idx="895">
                  <c:v>67.788179999999997</c:v>
                </c:pt>
                <c:pt idx="896">
                  <c:v>67.820359999999994</c:v>
                </c:pt>
                <c:pt idx="897">
                  <c:v>67.67222000000001</c:v>
                </c:pt>
                <c:pt idx="898">
                  <c:v>67.559869999999989</c:v>
                </c:pt>
                <c:pt idx="899">
                  <c:v>67.478499999999997</c:v>
                </c:pt>
                <c:pt idx="900">
                  <c:v>67.424379999999999</c:v>
                </c:pt>
                <c:pt idx="901">
                  <c:v>67.417590000000004</c:v>
                </c:pt>
                <c:pt idx="902">
                  <c:v>67.25733000000001</c:v>
                </c:pt>
                <c:pt idx="903">
                  <c:v>67.121260000000007</c:v>
                </c:pt>
                <c:pt idx="904">
                  <c:v>67.021180000000001</c:v>
                </c:pt>
                <c:pt idx="905">
                  <c:v>66.972030000000004</c:v>
                </c:pt>
                <c:pt idx="906">
                  <c:v>66.907889999999995</c:v>
                </c:pt>
                <c:pt idx="907">
                  <c:v>66.887779999999992</c:v>
                </c:pt>
                <c:pt idx="908">
                  <c:v>66.79186</c:v>
                </c:pt>
                <c:pt idx="909">
                  <c:v>66.633209999999991</c:v>
                </c:pt>
                <c:pt idx="910">
                  <c:v>66.663700000000006</c:v>
                </c:pt>
                <c:pt idx="911">
                  <c:v>66.50215</c:v>
                </c:pt>
                <c:pt idx="912">
                  <c:v>66.501689999999996</c:v>
                </c:pt>
                <c:pt idx="913">
                  <c:v>66.385269999999991</c:v>
                </c:pt>
                <c:pt idx="914">
                  <c:v>66.281440000000003</c:v>
                </c:pt>
                <c:pt idx="915">
                  <c:v>66.156850000000006</c:v>
                </c:pt>
                <c:pt idx="916">
                  <c:v>66.130850000000009</c:v>
                </c:pt>
                <c:pt idx="917">
                  <c:v>66.031809999999993</c:v>
                </c:pt>
                <c:pt idx="918">
                  <c:v>65.985240000000005</c:v>
                </c:pt>
                <c:pt idx="919">
                  <c:v>65.894069999999999</c:v>
                </c:pt>
                <c:pt idx="920">
                  <c:v>65.825110000000009</c:v>
                </c:pt>
                <c:pt idx="921">
                  <c:v>65.836580000000012</c:v>
                </c:pt>
                <c:pt idx="922">
                  <c:v>65.715720000000005</c:v>
                </c:pt>
                <c:pt idx="923">
                  <c:v>65.535449999999997</c:v>
                </c:pt>
                <c:pt idx="924">
                  <c:v>65.494950000000003</c:v>
                </c:pt>
                <c:pt idx="925">
                  <c:v>65.438999999999993</c:v>
                </c:pt>
                <c:pt idx="926">
                  <c:v>65.479900000000001</c:v>
                </c:pt>
                <c:pt idx="927">
                  <c:v>65.407049999999998</c:v>
                </c:pt>
                <c:pt idx="928">
                  <c:v>65.27624999999999</c:v>
                </c:pt>
                <c:pt idx="929">
                  <c:v>65.262570000000011</c:v>
                </c:pt>
                <c:pt idx="930">
                  <c:v>65.105540000000005</c:v>
                </c:pt>
                <c:pt idx="931">
                  <c:v>65.054680000000005</c:v>
                </c:pt>
                <c:pt idx="932">
                  <c:v>64.921000000000006</c:v>
                </c:pt>
                <c:pt idx="933">
                  <c:v>64.887979999999999</c:v>
                </c:pt>
                <c:pt idx="934">
                  <c:v>64.798060000000007</c:v>
                </c:pt>
                <c:pt idx="935">
                  <c:v>64.773789999999991</c:v>
                </c:pt>
                <c:pt idx="936">
                  <c:v>64.681399999999996</c:v>
                </c:pt>
                <c:pt idx="937">
                  <c:v>64.611260000000001</c:v>
                </c:pt>
                <c:pt idx="938">
                  <c:v>64.525310000000005</c:v>
                </c:pt>
                <c:pt idx="939">
                  <c:v>64.414280000000005</c:v>
                </c:pt>
                <c:pt idx="940">
                  <c:v>64.393679999999989</c:v>
                </c:pt>
                <c:pt idx="941">
                  <c:v>64.301649999999995</c:v>
                </c:pt>
                <c:pt idx="942">
                  <c:v>64.268540000000002</c:v>
                </c:pt>
                <c:pt idx="943">
                  <c:v>64.157219999999995</c:v>
                </c:pt>
                <c:pt idx="944">
                  <c:v>64.030559999999994</c:v>
                </c:pt>
                <c:pt idx="945">
                  <c:v>64.0672</c:v>
                </c:pt>
                <c:pt idx="946">
                  <c:v>63.919740000000004</c:v>
                </c:pt>
                <c:pt idx="947">
                  <c:v>63.865400000000001</c:v>
                </c:pt>
                <c:pt idx="948">
                  <c:v>63.837089999999996</c:v>
                </c:pt>
                <c:pt idx="949">
                  <c:v>63.704739999999994</c:v>
                </c:pt>
                <c:pt idx="950">
                  <c:v>63.674590000000002</c:v>
                </c:pt>
                <c:pt idx="951">
                  <c:v>63.550209999999993</c:v>
                </c:pt>
                <c:pt idx="952">
                  <c:v>63.513379999999991</c:v>
                </c:pt>
                <c:pt idx="953">
                  <c:v>63.430680000000002</c:v>
                </c:pt>
                <c:pt idx="954">
                  <c:v>63.365599999999993</c:v>
                </c:pt>
                <c:pt idx="955">
                  <c:v>63.256580000000007</c:v>
                </c:pt>
                <c:pt idx="956">
                  <c:v>63.165020000000005</c:v>
                </c:pt>
                <c:pt idx="957">
                  <c:v>63.165189999999996</c:v>
                </c:pt>
                <c:pt idx="958">
                  <c:v>63.112299999999998</c:v>
                </c:pt>
                <c:pt idx="959">
                  <c:v>63.011529999999993</c:v>
                </c:pt>
                <c:pt idx="960">
                  <c:v>62.947359999999996</c:v>
                </c:pt>
                <c:pt idx="961">
                  <c:v>62.897449999999992</c:v>
                </c:pt>
                <c:pt idx="962">
                  <c:v>62.815100000000001</c:v>
                </c:pt>
                <c:pt idx="963">
                  <c:v>62.723100000000002</c:v>
                </c:pt>
                <c:pt idx="964">
                  <c:v>62.624000000000002</c:v>
                </c:pt>
                <c:pt idx="965">
                  <c:v>62.535720000000005</c:v>
                </c:pt>
                <c:pt idx="966">
                  <c:v>62.519509999999997</c:v>
                </c:pt>
                <c:pt idx="967">
                  <c:v>62.46331</c:v>
                </c:pt>
                <c:pt idx="968">
                  <c:v>62.341809999999995</c:v>
                </c:pt>
                <c:pt idx="969">
                  <c:v>62.320659999999997</c:v>
                </c:pt>
                <c:pt idx="970">
                  <c:v>62.253040000000006</c:v>
                </c:pt>
                <c:pt idx="971">
                  <c:v>62.122219999999999</c:v>
                </c:pt>
                <c:pt idx="972">
                  <c:v>62.090420000000002</c:v>
                </c:pt>
                <c:pt idx="973">
                  <c:v>62.003410000000002</c:v>
                </c:pt>
                <c:pt idx="974">
                  <c:v>61.950320000000005</c:v>
                </c:pt>
                <c:pt idx="975">
                  <c:v>61.748480000000001</c:v>
                </c:pt>
                <c:pt idx="976">
                  <c:v>61.797629999999998</c:v>
                </c:pt>
                <c:pt idx="977">
                  <c:v>61.684919999999998</c:v>
                </c:pt>
                <c:pt idx="978">
                  <c:v>61.542490000000001</c:v>
                </c:pt>
                <c:pt idx="979">
                  <c:v>61.505990000000004</c:v>
                </c:pt>
                <c:pt idx="980">
                  <c:v>61.474340000000005</c:v>
                </c:pt>
                <c:pt idx="981">
                  <c:v>61.417200000000001</c:v>
                </c:pt>
                <c:pt idx="982">
                  <c:v>61.243639999999999</c:v>
                </c:pt>
                <c:pt idx="983">
                  <c:v>61.223379999999999</c:v>
                </c:pt>
                <c:pt idx="984">
                  <c:v>61.167569999999998</c:v>
                </c:pt>
                <c:pt idx="985">
                  <c:v>61.185789999999997</c:v>
                </c:pt>
                <c:pt idx="986">
                  <c:v>60.993699999999997</c:v>
                </c:pt>
                <c:pt idx="987">
                  <c:v>60.878210000000003</c:v>
                </c:pt>
                <c:pt idx="988">
                  <c:v>60.88156</c:v>
                </c:pt>
                <c:pt idx="990">
                  <c:v>60.755000000000003</c:v>
                </c:pt>
                <c:pt idx="991">
                  <c:v>60.754040000000003</c:v>
                </c:pt>
                <c:pt idx="992">
                  <c:v>60.627369999999999</c:v>
                </c:pt>
                <c:pt idx="993">
                  <c:v>60.462200000000003</c:v>
                </c:pt>
                <c:pt idx="994">
                  <c:v>60.566679999999998</c:v>
                </c:pt>
                <c:pt idx="995">
                  <c:v>60.488129999999998</c:v>
                </c:pt>
                <c:pt idx="996">
                  <c:v>60.374860000000005</c:v>
                </c:pt>
                <c:pt idx="997">
                  <c:v>60.30104</c:v>
                </c:pt>
                <c:pt idx="998">
                  <c:v>60.22683</c:v>
                </c:pt>
                <c:pt idx="999">
                  <c:v>60.206479999999999</c:v>
                </c:pt>
                <c:pt idx="1000">
                  <c:v>60.082709999999999</c:v>
                </c:pt>
                <c:pt idx="1001">
                  <c:v>59.944160000000004</c:v>
                </c:pt>
                <c:pt idx="1002">
                  <c:v>60.073030000000003</c:v>
                </c:pt>
                <c:pt idx="1003">
                  <c:v>60.006</c:v>
                </c:pt>
                <c:pt idx="1004">
                  <c:v>59.828140000000005</c:v>
                </c:pt>
                <c:pt idx="1005">
                  <c:v>59.783030000000004</c:v>
                </c:pt>
                <c:pt idx="1006">
                  <c:v>59.80104</c:v>
                </c:pt>
                <c:pt idx="1007">
                  <c:v>59.657519999999998</c:v>
                </c:pt>
                <c:pt idx="1008">
                  <c:v>59.559750000000001</c:v>
                </c:pt>
                <c:pt idx="1009">
                  <c:v>59.52525</c:v>
                </c:pt>
                <c:pt idx="1010">
                  <c:v>59.463839999999998</c:v>
                </c:pt>
                <c:pt idx="1011">
                  <c:v>59.41968</c:v>
                </c:pt>
                <c:pt idx="1012">
                  <c:v>59.376759999999997</c:v>
                </c:pt>
                <c:pt idx="1013">
                  <c:v>59.300899999999999</c:v>
                </c:pt>
                <c:pt idx="1014">
                  <c:v>59.301250000000003</c:v>
                </c:pt>
                <c:pt idx="1015">
                  <c:v>59.232880000000002</c:v>
                </c:pt>
                <c:pt idx="1016">
                  <c:v>59.074829999999999</c:v>
                </c:pt>
                <c:pt idx="1017">
                  <c:v>59.035029999999999</c:v>
                </c:pt>
                <c:pt idx="1018">
                  <c:v>59.047499999999999</c:v>
                </c:pt>
                <c:pt idx="1019">
                  <c:v>58.969409999999996</c:v>
                </c:pt>
                <c:pt idx="1020">
                  <c:v>58.78445</c:v>
                </c:pt>
                <c:pt idx="1021">
                  <c:v>58.715269999999997</c:v>
                </c:pt>
                <c:pt idx="1022">
                  <c:v>58.624400000000001</c:v>
                </c:pt>
                <c:pt idx="1023">
                  <c:v>58.635719999999999</c:v>
                </c:pt>
                <c:pt idx="1024">
                  <c:v>58.640470000000001</c:v>
                </c:pt>
                <c:pt idx="1025">
                  <c:v>58.541580000000003</c:v>
                </c:pt>
                <c:pt idx="1026">
                  <c:v>58.459220000000002</c:v>
                </c:pt>
                <c:pt idx="1027">
                  <c:v>58.444400000000002</c:v>
                </c:pt>
                <c:pt idx="1028">
                  <c:v>58.193219999999997</c:v>
                </c:pt>
                <c:pt idx="1029">
                  <c:v>58.354390000000002</c:v>
                </c:pt>
                <c:pt idx="1030">
                  <c:v>58.31521</c:v>
                </c:pt>
                <c:pt idx="1031">
                  <c:v>58.069790000000005</c:v>
                </c:pt>
                <c:pt idx="1032">
                  <c:v>57.962159999999997</c:v>
                </c:pt>
                <c:pt idx="1033">
                  <c:v>58.063200000000002</c:v>
                </c:pt>
                <c:pt idx="1034">
                  <c:v>57.849760000000003</c:v>
                </c:pt>
                <c:pt idx="1035">
                  <c:v>57.857569999999996</c:v>
                </c:pt>
                <c:pt idx="1036">
                  <c:v>57.820190000000004</c:v>
                </c:pt>
                <c:pt idx="1037">
                  <c:v>57.782399999999996</c:v>
                </c:pt>
                <c:pt idx="1038">
                  <c:v>57.681509999999996</c:v>
                </c:pt>
                <c:pt idx="1039">
                  <c:v>57.634689999999999</c:v>
                </c:pt>
                <c:pt idx="1040">
                  <c:v>57.475149999999999</c:v>
                </c:pt>
                <c:pt idx="1041">
                  <c:v>57.560020000000002</c:v>
                </c:pt>
                <c:pt idx="1042">
                  <c:v>57.456499999999998</c:v>
                </c:pt>
                <c:pt idx="1043">
                  <c:v>57.480930000000001</c:v>
                </c:pt>
                <c:pt idx="1044">
                  <c:v>57.333670000000005</c:v>
                </c:pt>
                <c:pt idx="1045">
                  <c:v>57.174509999999998</c:v>
                </c:pt>
                <c:pt idx="1046">
                  <c:v>57.181259999999995</c:v>
                </c:pt>
                <c:pt idx="1047">
                  <c:v>57.229770000000002</c:v>
                </c:pt>
                <c:pt idx="1048">
                  <c:v>57.177060000000004</c:v>
                </c:pt>
                <c:pt idx="1049">
                  <c:v>56.956140000000005</c:v>
                </c:pt>
                <c:pt idx="1050">
                  <c:v>56.916849999999997</c:v>
                </c:pt>
                <c:pt idx="1051">
                  <c:v>56.889629999999997</c:v>
                </c:pt>
                <c:pt idx="1052">
                  <c:v>56.823899999999995</c:v>
                </c:pt>
                <c:pt idx="1053">
                  <c:v>56.901430000000005</c:v>
                </c:pt>
                <c:pt idx="1054">
                  <c:v>56.737639999999999</c:v>
                </c:pt>
                <c:pt idx="1055">
                  <c:v>56.629159999999999</c:v>
                </c:pt>
                <c:pt idx="1056">
                  <c:v>56.608239999999995</c:v>
                </c:pt>
                <c:pt idx="1057">
                  <c:v>56.562370000000001</c:v>
                </c:pt>
                <c:pt idx="1058">
                  <c:v>56.449310000000004</c:v>
                </c:pt>
                <c:pt idx="1059">
                  <c:v>56.421689999999998</c:v>
                </c:pt>
                <c:pt idx="1060">
                  <c:v>56.316400000000002</c:v>
                </c:pt>
                <c:pt idx="1061">
                  <c:v>56.186700000000002</c:v>
                </c:pt>
                <c:pt idx="1062">
                  <c:v>56.170720000000003</c:v>
                </c:pt>
                <c:pt idx="1063">
                  <c:v>56.137230000000002</c:v>
                </c:pt>
                <c:pt idx="1064">
                  <c:v>56.183120000000002</c:v>
                </c:pt>
                <c:pt idx="1065">
                  <c:v>56.031129999999997</c:v>
                </c:pt>
                <c:pt idx="1066">
                  <c:v>55.98124</c:v>
                </c:pt>
                <c:pt idx="1067">
                  <c:v>55.98648</c:v>
                </c:pt>
                <c:pt idx="1068">
                  <c:v>55.819969999999998</c:v>
                </c:pt>
                <c:pt idx="1069">
                  <c:v>55.929029999999997</c:v>
                </c:pt>
                <c:pt idx="1070">
                  <c:v>55.858440000000002</c:v>
                </c:pt>
                <c:pt idx="1071">
                  <c:v>55.816850000000002</c:v>
                </c:pt>
                <c:pt idx="1072">
                  <c:v>55.76643</c:v>
                </c:pt>
                <c:pt idx="1073">
                  <c:v>55.655520000000003</c:v>
                </c:pt>
                <c:pt idx="1074">
                  <c:v>55.474330000000002</c:v>
                </c:pt>
                <c:pt idx="1075">
                  <c:v>55.562480000000001</c:v>
                </c:pt>
                <c:pt idx="1076">
                  <c:v>55.487070000000003</c:v>
                </c:pt>
                <c:pt idx="1077">
                  <c:v>55.360500000000002</c:v>
                </c:pt>
                <c:pt idx="1078">
                  <c:v>55.310969999999998</c:v>
                </c:pt>
                <c:pt idx="1079">
                  <c:v>55.20317</c:v>
                </c:pt>
                <c:pt idx="1080">
                  <c:v>55.317499999999995</c:v>
                </c:pt>
                <c:pt idx="1081">
                  <c:v>55.262440000000005</c:v>
                </c:pt>
                <c:pt idx="1082">
                  <c:v>55.103529999999999</c:v>
                </c:pt>
                <c:pt idx="1083">
                  <c:v>55.119139999999994</c:v>
                </c:pt>
                <c:pt idx="1084">
                  <c:v>55.028599999999997</c:v>
                </c:pt>
                <c:pt idx="1085">
                  <c:v>54.975910000000006</c:v>
                </c:pt>
                <c:pt idx="1086">
                  <c:v>54.868029999999997</c:v>
                </c:pt>
                <c:pt idx="1087">
                  <c:v>54.862809999999996</c:v>
                </c:pt>
                <c:pt idx="1088">
                  <c:v>54.844920000000002</c:v>
                </c:pt>
                <c:pt idx="1089">
                  <c:v>54.658810000000003</c:v>
                </c:pt>
                <c:pt idx="1090">
                  <c:v>54.597329999999999</c:v>
                </c:pt>
                <c:pt idx="1091">
                  <c:v>54.633749999999999</c:v>
                </c:pt>
                <c:pt idx="1092">
                  <c:v>54.438989999999997</c:v>
                </c:pt>
                <c:pt idx="1093">
                  <c:v>54.536609999999996</c:v>
                </c:pt>
                <c:pt idx="1094">
                  <c:v>54.401890000000002</c:v>
                </c:pt>
                <c:pt idx="1095">
                  <c:v>54.388510000000004</c:v>
                </c:pt>
                <c:pt idx="1096">
                  <c:v>54.232250000000001</c:v>
                </c:pt>
                <c:pt idx="1097">
                  <c:v>54.235500000000002</c:v>
                </c:pt>
                <c:pt idx="1098">
                  <c:v>54.242640000000002</c:v>
                </c:pt>
                <c:pt idx="1099">
                  <c:v>54.214569999999995</c:v>
                </c:pt>
                <c:pt idx="1100">
                  <c:v>54.088360000000002</c:v>
                </c:pt>
                <c:pt idx="1101">
                  <c:v>53.932590000000005</c:v>
                </c:pt>
                <c:pt idx="1102">
                  <c:v>53.953130000000002</c:v>
                </c:pt>
                <c:pt idx="1103">
                  <c:v>53.996049999999997</c:v>
                </c:pt>
                <c:pt idx="1104">
                  <c:v>53.830559999999998</c:v>
                </c:pt>
                <c:pt idx="1105">
                  <c:v>53.870989999999999</c:v>
                </c:pt>
                <c:pt idx="1106">
                  <c:v>53.795919999999995</c:v>
                </c:pt>
                <c:pt idx="1107">
                  <c:v>53.772019999999998</c:v>
                </c:pt>
                <c:pt idx="1108">
                  <c:v>53.704210000000003</c:v>
                </c:pt>
                <c:pt idx="1109">
                  <c:v>53.605330000000002</c:v>
                </c:pt>
                <c:pt idx="1110">
                  <c:v>53.545360000000002</c:v>
                </c:pt>
                <c:pt idx="1111">
                  <c:v>53.467739999999999</c:v>
                </c:pt>
                <c:pt idx="1112">
                  <c:v>53.565689999999996</c:v>
                </c:pt>
                <c:pt idx="1113">
                  <c:v>53.523389999999999</c:v>
                </c:pt>
                <c:pt idx="1114">
                  <c:v>53.438029999999998</c:v>
                </c:pt>
                <c:pt idx="1115">
                  <c:v>53.21687</c:v>
                </c:pt>
                <c:pt idx="1116">
                  <c:v>53.300040000000003</c:v>
                </c:pt>
                <c:pt idx="1117">
                  <c:v>53.214469999999999</c:v>
                </c:pt>
                <c:pt idx="1118">
                  <c:v>53.031970000000001</c:v>
                </c:pt>
                <c:pt idx="1119">
                  <c:v>53.051019999999994</c:v>
                </c:pt>
                <c:pt idx="1120">
                  <c:v>52.989370000000001</c:v>
                </c:pt>
                <c:pt idx="1121">
                  <c:v>52.939430000000002</c:v>
                </c:pt>
                <c:pt idx="1122">
                  <c:v>53.020829999999997</c:v>
                </c:pt>
                <c:pt idx="1123">
                  <c:v>52.912790000000001</c:v>
                </c:pt>
                <c:pt idx="1124">
                  <c:v>52.903800000000004</c:v>
                </c:pt>
                <c:pt idx="1125">
                  <c:v>52.88194</c:v>
                </c:pt>
                <c:pt idx="1126">
                  <c:v>52.700909999999993</c:v>
                </c:pt>
                <c:pt idx="1127">
                  <c:v>52.72101</c:v>
                </c:pt>
                <c:pt idx="1128">
                  <c:v>52.527820000000006</c:v>
                </c:pt>
                <c:pt idx="1129">
                  <c:v>52.531389999999995</c:v>
                </c:pt>
                <c:pt idx="1130">
                  <c:v>52.450469999999996</c:v>
                </c:pt>
                <c:pt idx="1131">
                  <c:v>52.417810000000003</c:v>
                </c:pt>
                <c:pt idx="1132">
                  <c:v>52.29936</c:v>
                </c:pt>
                <c:pt idx="1133">
                  <c:v>52.313779999999994</c:v>
                </c:pt>
                <c:pt idx="1134">
                  <c:v>52.353629999999995</c:v>
                </c:pt>
                <c:pt idx="1135">
                  <c:v>52.297540000000005</c:v>
                </c:pt>
                <c:pt idx="1136">
                  <c:v>52.165599999999998</c:v>
                </c:pt>
                <c:pt idx="1137">
                  <c:v>52.122039999999998</c:v>
                </c:pt>
                <c:pt idx="1138">
                  <c:v>52.292169999999999</c:v>
                </c:pt>
                <c:pt idx="1139">
                  <c:v>52.169899999999998</c:v>
                </c:pt>
                <c:pt idx="1140">
                  <c:v>52.073300000000003</c:v>
                </c:pt>
                <c:pt idx="1141">
                  <c:v>51.92512</c:v>
                </c:pt>
                <c:pt idx="1142">
                  <c:v>52.020650000000003</c:v>
                </c:pt>
                <c:pt idx="1143">
                  <c:v>51.814210000000003</c:v>
                </c:pt>
                <c:pt idx="1144">
                  <c:v>51.817399999999999</c:v>
                </c:pt>
                <c:pt idx="1145">
                  <c:v>51.899949999999997</c:v>
                </c:pt>
                <c:pt idx="1146">
                  <c:v>51.764470000000003</c:v>
                </c:pt>
                <c:pt idx="1147">
                  <c:v>51.692630000000001</c:v>
                </c:pt>
                <c:pt idx="1148">
                  <c:v>51.630179999999996</c:v>
                </c:pt>
                <c:pt idx="1149">
                  <c:v>51.588560000000001</c:v>
                </c:pt>
                <c:pt idx="1150">
                  <c:v>51.49127</c:v>
                </c:pt>
                <c:pt idx="1151">
                  <c:v>51.438639999999999</c:v>
                </c:pt>
                <c:pt idx="1152">
                  <c:v>51.43</c:v>
                </c:pt>
                <c:pt idx="1153">
                  <c:v>51.368299999999998</c:v>
                </c:pt>
                <c:pt idx="1154">
                  <c:v>51.415799999999997</c:v>
                </c:pt>
                <c:pt idx="1155">
                  <c:v>51.428989999999999</c:v>
                </c:pt>
                <c:pt idx="1156">
                  <c:v>51.156669999999998</c:v>
                </c:pt>
                <c:pt idx="1157">
                  <c:v>51.129910000000002</c:v>
                </c:pt>
                <c:pt idx="1158">
                  <c:v>51.186610000000002</c:v>
                </c:pt>
                <c:pt idx="1159">
                  <c:v>51.125480000000003</c:v>
                </c:pt>
                <c:pt idx="1160">
                  <c:v>51.17868</c:v>
                </c:pt>
                <c:pt idx="1161">
                  <c:v>51.101819999999996</c:v>
                </c:pt>
                <c:pt idx="1162">
                  <c:v>51.001329999999996</c:v>
                </c:pt>
                <c:pt idx="1163">
                  <c:v>50.857939999999999</c:v>
                </c:pt>
                <c:pt idx="1164">
                  <c:v>50.888370000000002</c:v>
                </c:pt>
                <c:pt idx="1165">
                  <c:v>50.96378</c:v>
                </c:pt>
                <c:pt idx="1166">
                  <c:v>50.720349999999996</c:v>
                </c:pt>
                <c:pt idx="1167">
                  <c:v>50.808029999999995</c:v>
                </c:pt>
                <c:pt idx="1168">
                  <c:v>50.760710000000003</c:v>
                </c:pt>
                <c:pt idx="1169">
                  <c:v>50.671860000000002</c:v>
                </c:pt>
                <c:pt idx="1170">
                  <c:v>50.468820000000001</c:v>
                </c:pt>
                <c:pt idx="1171">
                  <c:v>50.567869999999999</c:v>
                </c:pt>
                <c:pt idx="1172">
                  <c:v>50.56861</c:v>
                </c:pt>
                <c:pt idx="1173">
                  <c:v>50.489260000000002</c:v>
                </c:pt>
                <c:pt idx="1174">
                  <c:v>50.40193</c:v>
                </c:pt>
                <c:pt idx="1175">
                  <c:v>50.27599</c:v>
                </c:pt>
                <c:pt idx="1176">
                  <c:v>50.384540000000001</c:v>
                </c:pt>
                <c:pt idx="1177">
                  <c:v>50.210050000000003</c:v>
                </c:pt>
                <c:pt idx="1178">
                  <c:v>50.269710000000003</c:v>
                </c:pt>
                <c:pt idx="1179">
                  <c:v>50.285899999999998</c:v>
                </c:pt>
                <c:pt idx="1180">
                  <c:v>50.258719999999997</c:v>
                </c:pt>
                <c:pt idx="1181">
                  <c:v>50.212380000000003</c:v>
                </c:pt>
                <c:pt idx="1182">
                  <c:v>50.075580000000002</c:v>
                </c:pt>
                <c:pt idx="1183">
                  <c:v>49.980169999999994</c:v>
                </c:pt>
                <c:pt idx="1184">
                  <c:v>49.850480000000005</c:v>
                </c:pt>
                <c:pt idx="1185">
                  <c:v>49.932670000000002</c:v>
                </c:pt>
                <c:pt idx="1186">
                  <c:v>49.91104</c:v>
                </c:pt>
                <c:pt idx="1187">
                  <c:v>49.938639999999999</c:v>
                </c:pt>
                <c:pt idx="1188">
                  <c:v>49.802419999999998</c:v>
                </c:pt>
                <c:pt idx="1189">
                  <c:v>49.612379999999995</c:v>
                </c:pt>
                <c:pt idx="1190">
                  <c:v>49.593180000000004</c:v>
                </c:pt>
                <c:pt idx="1191">
                  <c:v>49.672399999999996</c:v>
                </c:pt>
                <c:pt idx="1192">
                  <c:v>49.584679999999999</c:v>
                </c:pt>
                <c:pt idx="1193">
                  <c:v>49.650189999999995</c:v>
                </c:pt>
                <c:pt idx="1194">
                  <c:v>49.478920000000002</c:v>
                </c:pt>
                <c:pt idx="1195">
                  <c:v>49.549639999999997</c:v>
                </c:pt>
                <c:pt idx="1196">
                  <c:v>49.362290000000002</c:v>
                </c:pt>
                <c:pt idx="1197">
                  <c:v>49.483409999999999</c:v>
                </c:pt>
                <c:pt idx="1198">
                  <c:v>49.302379999999999</c:v>
                </c:pt>
                <c:pt idx="1199">
                  <c:v>49.363789999999995</c:v>
                </c:pt>
                <c:pt idx="1200">
                  <c:v>49.293249999999993</c:v>
                </c:pt>
                <c:pt idx="1201">
                  <c:v>49.322209999999998</c:v>
                </c:pt>
                <c:pt idx="1202">
                  <c:v>49.136680000000005</c:v>
                </c:pt>
                <c:pt idx="1203">
                  <c:v>49.197679999999998</c:v>
                </c:pt>
                <c:pt idx="1204">
                  <c:v>49.017789999999998</c:v>
                </c:pt>
                <c:pt idx="1205">
                  <c:v>48.994</c:v>
                </c:pt>
                <c:pt idx="1206">
                  <c:v>48.985220000000005</c:v>
                </c:pt>
                <c:pt idx="1207">
                  <c:v>49.01829</c:v>
                </c:pt>
                <c:pt idx="1208">
                  <c:v>48.928629999999998</c:v>
                </c:pt>
                <c:pt idx="1209">
                  <c:v>48.831430000000005</c:v>
                </c:pt>
                <c:pt idx="1210">
                  <c:v>48.895899999999997</c:v>
                </c:pt>
                <c:pt idx="1211">
                  <c:v>48.898940000000003</c:v>
                </c:pt>
                <c:pt idx="1212">
                  <c:v>48.686680000000003</c:v>
                </c:pt>
                <c:pt idx="1213">
                  <c:v>48.827719999999999</c:v>
                </c:pt>
                <c:pt idx="1214">
                  <c:v>48.616100000000003</c:v>
                </c:pt>
                <c:pt idx="1215">
                  <c:v>48.757259999999995</c:v>
                </c:pt>
                <c:pt idx="1216">
                  <c:v>48.638260000000002</c:v>
                </c:pt>
                <c:pt idx="1217">
                  <c:v>48.538499999999999</c:v>
                </c:pt>
                <c:pt idx="1218">
                  <c:v>48.50656</c:v>
                </c:pt>
                <c:pt idx="1219">
                  <c:v>48.55733</c:v>
                </c:pt>
                <c:pt idx="1220">
                  <c:v>48.384399999999999</c:v>
                </c:pt>
                <c:pt idx="1221">
                  <c:v>48.498710000000003</c:v>
                </c:pt>
                <c:pt idx="1222">
                  <c:v>48.435359999999996</c:v>
                </c:pt>
                <c:pt idx="1223">
                  <c:v>48.248010000000001</c:v>
                </c:pt>
                <c:pt idx="1224">
                  <c:v>48.250610000000002</c:v>
                </c:pt>
                <c:pt idx="1225">
                  <c:v>48.201099999999997</c:v>
                </c:pt>
                <c:pt idx="1226">
                  <c:v>48.331829999999997</c:v>
                </c:pt>
                <c:pt idx="1227">
                  <c:v>48.14537</c:v>
                </c:pt>
                <c:pt idx="1228">
                  <c:v>48.234159999999996</c:v>
                </c:pt>
                <c:pt idx="1229">
                  <c:v>48.176700000000004</c:v>
                </c:pt>
                <c:pt idx="1230">
                  <c:v>48.18291</c:v>
                </c:pt>
                <c:pt idx="1231">
                  <c:v>48.146759999999993</c:v>
                </c:pt>
                <c:pt idx="1232">
                  <c:v>48.109349999999999</c:v>
                </c:pt>
                <c:pt idx="1233">
                  <c:v>47.88814</c:v>
                </c:pt>
                <c:pt idx="1234">
                  <c:v>47.92259</c:v>
                </c:pt>
                <c:pt idx="1235">
                  <c:v>47.911079999999998</c:v>
                </c:pt>
                <c:pt idx="1236">
                  <c:v>47.842950000000002</c:v>
                </c:pt>
                <c:pt idx="1237">
                  <c:v>47.740220000000001</c:v>
                </c:pt>
                <c:pt idx="1238">
                  <c:v>47.75544</c:v>
                </c:pt>
                <c:pt idx="1239">
                  <c:v>47.804830000000003</c:v>
                </c:pt>
                <c:pt idx="1240">
                  <c:v>47.648389999999999</c:v>
                </c:pt>
                <c:pt idx="1241">
                  <c:v>47.740389999999998</c:v>
                </c:pt>
                <c:pt idx="1242">
                  <c:v>47.650329999999997</c:v>
                </c:pt>
                <c:pt idx="1243">
                  <c:v>47.6462</c:v>
                </c:pt>
                <c:pt idx="1244">
                  <c:v>47.459759999999996</c:v>
                </c:pt>
                <c:pt idx="1245">
                  <c:v>47.47795</c:v>
                </c:pt>
                <c:pt idx="1246">
                  <c:v>47.539900000000003</c:v>
                </c:pt>
                <c:pt idx="1247">
                  <c:v>47.46369</c:v>
                </c:pt>
                <c:pt idx="1248">
                  <c:v>47.341050000000003</c:v>
                </c:pt>
                <c:pt idx="1249">
                  <c:v>47.319720000000004</c:v>
                </c:pt>
                <c:pt idx="1250">
                  <c:v>47.419759999999997</c:v>
                </c:pt>
                <c:pt idx="1251">
                  <c:v>47.379429999999999</c:v>
                </c:pt>
                <c:pt idx="1252">
                  <c:v>47.294210000000007</c:v>
                </c:pt>
                <c:pt idx="1253">
                  <c:v>47.090430000000005</c:v>
                </c:pt>
                <c:pt idx="1254">
                  <c:v>47.135980000000004</c:v>
                </c:pt>
                <c:pt idx="1255">
                  <c:v>47.237079999999999</c:v>
                </c:pt>
                <c:pt idx="1256">
                  <c:v>47.071090000000005</c:v>
                </c:pt>
                <c:pt idx="1257">
                  <c:v>47.009039999999999</c:v>
                </c:pt>
                <c:pt idx="1258">
                  <c:v>46.993559999999995</c:v>
                </c:pt>
                <c:pt idx="1259">
                  <c:v>47.102989999999998</c:v>
                </c:pt>
                <c:pt idx="1260">
                  <c:v>47.105780000000003</c:v>
                </c:pt>
                <c:pt idx="1261">
                  <c:v>46.955060000000003</c:v>
                </c:pt>
                <c:pt idx="1262">
                  <c:v>46.916380000000004</c:v>
                </c:pt>
                <c:pt idx="1263">
                  <c:v>46.896500000000003</c:v>
                </c:pt>
                <c:pt idx="1264">
                  <c:v>46.861750000000001</c:v>
                </c:pt>
                <c:pt idx="1265">
                  <c:v>46.730370000000001</c:v>
                </c:pt>
                <c:pt idx="1266">
                  <c:v>46.832470000000001</c:v>
                </c:pt>
                <c:pt idx="1267">
                  <c:v>46.686779999999999</c:v>
                </c:pt>
                <c:pt idx="1268">
                  <c:v>46.811</c:v>
                </c:pt>
                <c:pt idx="1269">
                  <c:v>46.713949999999997</c:v>
                </c:pt>
                <c:pt idx="1270">
                  <c:v>46.676279999999998</c:v>
                </c:pt>
                <c:pt idx="1271">
                  <c:v>46.628509999999999</c:v>
                </c:pt>
                <c:pt idx="1272">
                  <c:v>46.687840000000001</c:v>
                </c:pt>
                <c:pt idx="1273">
                  <c:v>46.502459999999999</c:v>
                </c:pt>
                <c:pt idx="1274">
                  <c:v>46.565130000000003</c:v>
                </c:pt>
                <c:pt idx="1275">
                  <c:v>46.521380000000001</c:v>
                </c:pt>
                <c:pt idx="1276">
                  <c:v>46.46275</c:v>
                </c:pt>
                <c:pt idx="1277">
                  <c:v>46.395600000000002</c:v>
                </c:pt>
                <c:pt idx="1278">
                  <c:v>46.363010000000003</c:v>
                </c:pt>
                <c:pt idx="1279">
                  <c:v>46.334880000000005</c:v>
                </c:pt>
                <c:pt idx="1280">
                  <c:v>46.405469999999994</c:v>
                </c:pt>
                <c:pt idx="1281">
                  <c:v>46.266860000000001</c:v>
                </c:pt>
                <c:pt idx="1282">
                  <c:v>46.247520000000002</c:v>
                </c:pt>
                <c:pt idx="1283">
                  <c:v>46.151769999999999</c:v>
                </c:pt>
                <c:pt idx="1284">
                  <c:v>46.137630000000001</c:v>
                </c:pt>
                <c:pt idx="1285">
                  <c:v>46.141489999999997</c:v>
                </c:pt>
                <c:pt idx="1286">
                  <c:v>46.238349999999997</c:v>
                </c:pt>
                <c:pt idx="1287">
                  <c:v>46.023060000000001</c:v>
                </c:pt>
                <c:pt idx="1288">
                  <c:v>46.145789999999998</c:v>
                </c:pt>
                <c:pt idx="1289">
                  <c:v>46.031410000000001</c:v>
                </c:pt>
                <c:pt idx="1290">
                  <c:v>46.122019999999999</c:v>
                </c:pt>
                <c:pt idx="1291">
                  <c:v>46.067410000000002</c:v>
                </c:pt>
                <c:pt idx="1292">
                  <c:v>46.035689999999995</c:v>
                </c:pt>
                <c:pt idx="1293">
                  <c:v>45.879649999999998</c:v>
                </c:pt>
                <c:pt idx="1294">
                  <c:v>45.891149999999996</c:v>
                </c:pt>
                <c:pt idx="1295">
                  <c:v>45.783289999999994</c:v>
                </c:pt>
                <c:pt idx="1296">
                  <c:v>45.800760000000004</c:v>
                </c:pt>
                <c:pt idx="1297">
                  <c:v>45.721650000000004</c:v>
                </c:pt>
                <c:pt idx="1298">
                  <c:v>45.750909999999998</c:v>
                </c:pt>
                <c:pt idx="1299">
                  <c:v>45.754939999999998</c:v>
                </c:pt>
                <c:pt idx="1300">
                  <c:v>45.696680000000001</c:v>
                </c:pt>
                <c:pt idx="1301">
                  <c:v>45.594589999999997</c:v>
                </c:pt>
                <c:pt idx="1302">
                  <c:v>45.592979999999997</c:v>
                </c:pt>
                <c:pt idx="1303">
                  <c:v>45.621569999999998</c:v>
                </c:pt>
                <c:pt idx="1304">
                  <c:v>45.644780000000004</c:v>
                </c:pt>
                <c:pt idx="1305">
                  <c:v>45.579500000000003</c:v>
                </c:pt>
                <c:pt idx="1306">
                  <c:v>45.46096</c:v>
                </c:pt>
                <c:pt idx="1307">
                  <c:v>45.472880000000004</c:v>
                </c:pt>
                <c:pt idx="1308">
                  <c:v>45.493780000000001</c:v>
                </c:pt>
                <c:pt idx="1309">
                  <c:v>45.412990000000001</c:v>
                </c:pt>
                <c:pt idx="1310">
                  <c:v>45.480420000000002</c:v>
                </c:pt>
                <c:pt idx="1311">
                  <c:v>45.436190000000003</c:v>
                </c:pt>
                <c:pt idx="1312">
                  <c:v>45.408380000000001</c:v>
                </c:pt>
                <c:pt idx="1313">
                  <c:v>45.283280000000005</c:v>
                </c:pt>
                <c:pt idx="1314">
                  <c:v>45.369779999999999</c:v>
                </c:pt>
                <c:pt idx="1315">
                  <c:v>45.190760000000004</c:v>
                </c:pt>
                <c:pt idx="1316">
                  <c:v>45.18985</c:v>
                </c:pt>
                <c:pt idx="1317">
                  <c:v>45.291820000000001</c:v>
                </c:pt>
                <c:pt idx="1318">
                  <c:v>45.092760000000006</c:v>
                </c:pt>
                <c:pt idx="1319">
                  <c:v>45.239809999999999</c:v>
                </c:pt>
                <c:pt idx="1320">
                  <c:v>45.143299999999996</c:v>
                </c:pt>
                <c:pt idx="1321">
                  <c:v>45.176019999999994</c:v>
                </c:pt>
                <c:pt idx="1322">
                  <c:v>44.998390000000001</c:v>
                </c:pt>
                <c:pt idx="1323">
                  <c:v>45.150979999999997</c:v>
                </c:pt>
                <c:pt idx="1324">
                  <c:v>45.093679999999999</c:v>
                </c:pt>
                <c:pt idx="1325">
                  <c:v>45.026800000000001</c:v>
                </c:pt>
                <c:pt idx="1326">
                  <c:v>45.048949999999998</c:v>
                </c:pt>
                <c:pt idx="1327">
                  <c:v>44.84798</c:v>
                </c:pt>
                <c:pt idx="1328">
                  <c:v>44.956999999999994</c:v>
                </c:pt>
                <c:pt idx="1329">
                  <c:v>44.874270000000003</c:v>
                </c:pt>
                <c:pt idx="1330">
                  <c:v>44.849199999999996</c:v>
                </c:pt>
                <c:pt idx="1331">
                  <c:v>44.794580000000003</c:v>
                </c:pt>
                <c:pt idx="1332">
                  <c:v>44.910110000000003</c:v>
                </c:pt>
                <c:pt idx="1333">
                  <c:v>44.746069999999996</c:v>
                </c:pt>
                <c:pt idx="1334">
                  <c:v>44.792360000000002</c:v>
                </c:pt>
                <c:pt idx="1335">
                  <c:v>44.743299999999998</c:v>
                </c:pt>
                <c:pt idx="1336">
                  <c:v>44.635300000000001</c:v>
                </c:pt>
                <c:pt idx="1337">
                  <c:v>44.727409999999999</c:v>
                </c:pt>
                <c:pt idx="1338">
                  <c:v>44.666800000000002</c:v>
                </c:pt>
                <c:pt idx="1339">
                  <c:v>44.677729999999997</c:v>
                </c:pt>
                <c:pt idx="1340">
                  <c:v>44.56917</c:v>
                </c:pt>
                <c:pt idx="1341">
                  <c:v>44.57253</c:v>
                </c:pt>
                <c:pt idx="1342">
                  <c:v>44.623939999999997</c:v>
                </c:pt>
                <c:pt idx="1343">
                  <c:v>44.521209999999996</c:v>
                </c:pt>
                <c:pt idx="1344">
                  <c:v>44.609379999999994</c:v>
                </c:pt>
                <c:pt idx="1345">
                  <c:v>44.391249999999999</c:v>
                </c:pt>
                <c:pt idx="1346">
                  <c:v>44.503630000000001</c:v>
                </c:pt>
                <c:pt idx="1347">
                  <c:v>44.397220000000004</c:v>
                </c:pt>
                <c:pt idx="1348">
                  <c:v>44.51914</c:v>
                </c:pt>
                <c:pt idx="1349">
                  <c:v>44.273600000000002</c:v>
                </c:pt>
                <c:pt idx="1350">
                  <c:v>44.274099999999997</c:v>
                </c:pt>
                <c:pt idx="1351">
                  <c:v>44.399050000000003</c:v>
                </c:pt>
                <c:pt idx="1352">
                  <c:v>44.42559</c:v>
                </c:pt>
                <c:pt idx="1353">
                  <c:v>44.251460000000002</c:v>
                </c:pt>
                <c:pt idx="1354">
                  <c:v>44.202039999999997</c:v>
                </c:pt>
                <c:pt idx="1355">
                  <c:v>44.235770000000002</c:v>
                </c:pt>
                <c:pt idx="1356">
                  <c:v>44.16572</c:v>
                </c:pt>
                <c:pt idx="1357">
                  <c:v>44.104340000000001</c:v>
                </c:pt>
                <c:pt idx="1358">
                  <c:v>44.260670000000005</c:v>
                </c:pt>
                <c:pt idx="1359">
                  <c:v>44.204119999999996</c:v>
                </c:pt>
                <c:pt idx="1360">
                  <c:v>44.17606</c:v>
                </c:pt>
                <c:pt idx="1361">
                  <c:v>44.036540000000002</c:v>
                </c:pt>
                <c:pt idx="1362">
                  <c:v>44.02328</c:v>
                </c:pt>
                <c:pt idx="1363">
                  <c:v>44.206069999999997</c:v>
                </c:pt>
                <c:pt idx="1364">
                  <c:v>43.95581</c:v>
                </c:pt>
                <c:pt idx="1365">
                  <c:v>43.962200000000003</c:v>
                </c:pt>
                <c:pt idx="1366">
                  <c:v>43.996680000000005</c:v>
                </c:pt>
                <c:pt idx="1367">
                  <c:v>44.090710000000001</c:v>
                </c:pt>
                <c:pt idx="1368">
                  <c:v>43.997010000000003</c:v>
                </c:pt>
                <c:pt idx="1369">
                  <c:v>43.940339999999999</c:v>
                </c:pt>
                <c:pt idx="1370">
                  <c:v>43.827669999999998</c:v>
                </c:pt>
                <c:pt idx="1371">
                  <c:v>43.951309999999999</c:v>
                </c:pt>
                <c:pt idx="1372">
                  <c:v>43.951539999999994</c:v>
                </c:pt>
                <c:pt idx="1373">
                  <c:v>43.854690000000005</c:v>
                </c:pt>
                <c:pt idx="1374">
                  <c:v>43.791129999999995</c:v>
                </c:pt>
                <c:pt idx="1375">
                  <c:v>43.86504</c:v>
                </c:pt>
                <c:pt idx="1376">
                  <c:v>43.834989999999998</c:v>
                </c:pt>
                <c:pt idx="1377">
                  <c:v>43.67389</c:v>
                </c:pt>
                <c:pt idx="1378">
                  <c:v>43.660959999999996</c:v>
                </c:pt>
                <c:pt idx="1379">
                  <c:v>43.78407</c:v>
                </c:pt>
                <c:pt idx="1380">
                  <c:v>43.66234</c:v>
                </c:pt>
                <c:pt idx="1381">
                  <c:v>43.765920000000001</c:v>
                </c:pt>
                <c:pt idx="1382">
                  <c:v>43.719580000000001</c:v>
                </c:pt>
                <c:pt idx="1383">
                  <c:v>43.702159999999999</c:v>
                </c:pt>
                <c:pt idx="1384">
                  <c:v>43.648569999999999</c:v>
                </c:pt>
                <c:pt idx="1385">
                  <c:v>43.643170000000005</c:v>
                </c:pt>
                <c:pt idx="1386">
                  <c:v>43.500720000000001</c:v>
                </c:pt>
                <c:pt idx="1387">
                  <c:v>43.506049999999995</c:v>
                </c:pt>
                <c:pt idx="1388">
                  <c:v>43.506059999999998</c:v>
                </c:pt>
                <c:pt idx="1389">
                  <c:v>43.500280000000004</c:v>
                </c:pt>
                <c:pt idx="1390">
                  <c:v>43.568359999999998</c:v>
                </c:pt>
                <c:pt idx="1391">
                  <c:v>43.51191</c:v>
                </c:pt>
                <c:pt idx="1392">
                  <c:v>43.494730000000004</c:v>
                </c:pt>
                <c:pt idx="1393">
                  <c:v>43.383529999999993</c:v>
                </c:pt>
                <c:pt idx="1394">
                  <c:v>43.380899999999997</c:v>
                </c:pt>
                <c:pt idx="1395">
                  <c:v>43.53857</c:v>
                </c:pt>
                <c:pt idx="1396">
                  <c:v>43.400639999999996</c:v>
                </c:pt>
                <c:pt idx="1397">
                  <c:v>43.409480000000002</c:v>
                </c:pt>
                <c:pt idx="1398">
                  <c:v>43.39922</c:v>
                </c:pt>
                <c:pt idx="1399">
                  <c:v>43.269530000000003</c:v>
                </c:pt>
                <c:pt idx="1400">
                  <c:v>43.319660000000006</c:v>
                </c:pt>
                <c:pt idx="1401">
                  <c:v>43.255119999999998</c:v>
                </c:pt>
                <c:pt idx="1402">
                  <c:v>43.219079999999998</c:v>
                </c:pt>
                <c:pt idx="1403">
                  <c:v>43.33963</c:v>
                </c:pt>
                <c:pt idx="1404">
                  <c:v>43.30818</c:v>
                </c:pt>
                <c:pt idx="1405">
                  <c:v>43.195880000000002</c:v>
                </c:pt>
                <c:pt idx="1406">
                  <c:v>43.253809999999994</c:v>
                </c:pt>
                <c:pt idx="1407">
                  <c:v>43.121230000000004</c:v>
                </c:pt>
                <c:pt idx="1408">
                  <c:v>43.198840000000004</c:v>
                </c:pt>
                <c:pt idx="1409">
                  <c:v>43.236999999999995</c:v>
                </c:pt>
                <c:pt idx="1410">
                  <c:v>43.155349999999999</c:v>
                </c:pt>
                <c:pt idx="1411">
                  <c:v>43.080829999999999</c:v>
                </c:pt>
                <c:pt idx="1412">
                  <c:v>43.08334</c:v>
                </c:pt>
                <c:pt idx="1413">
                  <c:v>43.127560000000003</c:v>
                </c:pt>
                <c:pt idx="1414">
                  <c:v>43.073279999999997</c:v>
                </c:pt>
                <c:pt idx="1415">
                  <c:v>43.132980000000003</c:v>
                </c:pt>
                <c:pt idx="1416">
                  <c:v>43.054949999999998</c:v>
                </c:pt>
                <c:pt idx="1417">
                  <c:v>42.998780000000004</c:v>
                </c:pt>
                <c:pt idx="1418">
                  <c:v>43.037890000000004</c:v>
                </c:pt>
                <c:pt idx="1419">
                  <c:v>43.096200000000003</c:v>
                </c:pt>
                <c:pt idx="1420">
                  <c:v>42.928870000000003</c:v>
                </c:pt>
                <c:pt idx="1421">
                  <c:v>42.992059999999995</c:v>
                </c:pt>
                <c:pt idx="1422">
                  <c:v>43.049280000000003</c:v>
                </c:pt>
                <c:pt idx="1423">
                  <c:v>42.992379999999997</c:v>
                </c:pt>
                <c:pt idx="1424">
                  <c:v>43.008330000000001</c:v>
                </c:pt>
                <c:pt idx="1425">
                  <c:v>43.064239999999998</c:v>
                </c:pt>
                <c:pt idx="1426">
                  <c:v>42.950339999999997</c:v>
                </c:pt>
                <c:pt idx="1427">
                  <c:v>43.004300000000001</c:v>
                </c:pt>
                <c:pt idx="1428">
                  <c:v>42.997170000000004</c:v>
                </c:pt>
                <c:pt idx="1429">
                  <c:v>42.832139999999995</c:v>
                </c:pt>
                <c:pt idx="1430">
                  <c:v>42.810809999999996</c:v>
                </c:pt>
                <c:pt idx="1431">
                  <c:v>42.752079999999999</c:v>
                </c:pt>
                <c:pt idx="1432">
                  <c:v>42.776809999999998</c:v>
                </c:pt>
                <c:pt idx="1433">
                  <c:v>42.760590000000001</c:v>
                </c:pt>
                <c:pt idx="1434">
                  <c:v>42.733939999999997</c:v>
                </c:pt>
                <c:pt idx="1435">
                  <c:v>42.863949999999996</c:v>
                </c:pt>
                <c:pt idx="1436">
                  <c:v>42.70196</c:v>
                </c:pt>
                <c:pt idx="1437">
                  <c:v>42.67548</c:v>
                </c:pt>
                <c:pt idx="1438">
                  <c:v>42.788640000000001</c:v>
                </c:pt>
                <c:pt idx="1439">
                  <c:v>42.765979999999999</c:v>
                </c:pt>
                <c:pt idx="1440">
                  <c:v>42.668430000000001</c:v>
                </c:pt>
                <c:pt idx="1441">
                  <c:v>42.778599999999997</c:v>
                </c:pt>
                <c:pt idx="1442">
                  <c:v>42.763639999999995</c:v>
                </c:pt>
                <c:pt idx="1443">
                  <c:v>42.641730000000003</c:v>
                </c:pt>
                <c:pt idx="1444">
                  <c:v>42.663779999999996</c:v>
                </c:pt>
                <c:pt idx="1445">
                  <c:v>42.601289999999999</c:v>
                </c:pt>
                <c:pt idx="1446">
                  <c:v>42.684270000000005</c:v>
                </c:pt>
                <c:pt idx="1447">
                  <c:v>42.600159999999995</c:v>
                </c:pt>
                <c:pt idx="1448">
                  <c:v>42.590589999999999</c:v>
                </c:pt>
                <c:pt idx="1449">
                  <c:v>42.664279999999998</c:v>
                </c:pt>
                <c:pt idx="1450">
                  <c:v>42.64387</c:v>
                </c:pt>
                <c:pt idx="1451">
                  <c:v>42.52366</c:v>
                </c:pt>
                <c:pt idx="1452">
                  <c:v>42.5749</c:v>
                </c:pt>
                <c:pt idx="1453">
                  <c:v>42.49371</c:v>
                </c:pt>
                <c:pt idx="1454">
                  <c:v>42.620989999999999</c:v>
                </c:pt>
                <c:pt idx="1455">
                  <c:v>42.47728</c:v>
                </c:pt>
                <c:pt idx="1456">
                  <c:v>42.608809999999998</c:v>
                </c:pt>
                <c:pt idx="1457">
                  <c:v>42.523949999999999</c:v>
                </c:pt>
                <c:pt idx="1458">
                  <c:v>42.505609999999997</c:v>
                </c:pt>
                <c:pt idx="1459">
                  <c:v>42.560590000000005</c:v>
                </c:pt>
                <c:pt idx="1460">
                  <c:v>42.563009999999998</c:v>
                </c:pt>
                <c:pt idx="1461">
                  <c:v>42.492820000000002</c:v>
                </c:pt>
                <c:pt idx="1462">
                  <c:v>42.446100000000001</c:v>
                </c:pt>
                <c:pt idx="1463">
                  <c:v>42.479379999999999</c:v>
                </c:pt>
                <c:pt idx="1464">
                  <c:v>42.54345</c:v>
                </c:pt>
                <c:pt idx="1465">
                  <c:v>42.400030000000001</c:v>
                </c:pt>
                <c:pt idx="1466">
                  <c:v>42.462009999999999</c:v>
                </c:pt>
                <c:pt idx="1467">
                  <c:v>42.380490000000002</c:v>
                </c:pt>
                <c:pt idx="1468">
                  <c:v>42.329560000000001</c:v>
                </c:pt>
                <c:pt idx="1469">
                  <c:v>42.350159999999995</c:v>
                </c:pt>
                <c:pt idx="1470">
                  <c:v>42.464420000000004</c:v>
                </c:pt>
                <c:pt idx="1471">
                  <c:v>42.314119999999996</c:v>
                </c:pt>
                <c:pt idx="1472">
                  <c:v>42.448319999999995</c:v>
                </c:pt>
                <c:pt idx="1473">
                  <c:v>42.414740000000002</c:v>
                </c:pt>
                <c:pt idx="1474">
                  <c:v>42.312219999999996</c:v>
                </c:pt>
                <c:pt idx="1475">
                  <c:v>42.291319999999999</c:v>
                </c:pt>
                <c:pt idx="1476">
                  <c:v>42.305330000000005</c:v>
                </c:pt>
                <c:pt idx="1477">
                  <c:v>42.314430000000002</c:v>
                </c:pt>
                <c:pt idx="1478">
                  <c:v>42.449249999999999</c:v>
                </c:pt>
                <c:pt idx="1479">
                  <c:v>42.389020000000002</c:v>
                </c:pt>
                <c:pt idx="1480">
                  <c:v>42.26981</c:v>
                </c:pt>
                <c:pt idx="1481">
                  <c:v>42.239260000000002</c:v>
                </c:pt>
                <c:pt idx="1482">
                  <c:v>42.257269999999998</c:v>
                </c:pt>
                <c:pt idx="1483">
                  <c:v>42.34198</c:v>
                </c:pt>
                <c:pt idx="1484">
                  <c:v>42.24044</c:v>
                </c:pt>
                <c:pt idx="1485">
                  <c:v>42.196150000000003</c:v>
                </c:pt>
                <c:pt idx="1486">
                  <c:v>42.31297</c:v>
                </c:pt>
                <c:pt idx="1487">
                  <c:v>42.200060000000001</c:v>
                </c:pt>
                <c:pt idx="1488">
                  <c:v>42.304000000000002</c:v>
                </c:pt>
                <c:pt idx="1489">
                  <c:v>42.230780000000003</c:v>
                </c:pt>
                <c:pt idx="1490">
                  <c:v>42.159849999999999</c:v>
                </c:pt>
                <c:pt idx="1491">
                  <c:v>42.269739999999999</c:v>
                </c:pt>
                <c:pt idx="1492">
                  <c:v>42.163919999999997</c:v>
                </c:pt>
                <c:pt idx="1493">
                  <c:v>42.187919999999998</c:v>
                </c:pt>
                <c:pt idx="1494">
                  <c:v>42.171559999999999</c:v>
                </c:pt>
                <c:pt idx="1495">
                  <c:v>42.265340000000002</c:v>
                </c:pt>
                <c:pt idx="1496">
                  <c:v>42.119789999999995</c:v>
                </c:pt>
                <c:pt idx="1497">
                  <c:v>42.197980000000001</c:v>
                </c:pt>
                <c:pt idx="1498">
                  <c:v>42.236750000000001</c:v>
                </c:pt>
                <c:pt idx="1499">
                  <c:v>42.179220000000001</c:v>
                </c:pt>
                <c:pt idx="1500">
                  <c:v>42.282609999999998</c:v>
                </c:pt>
                <c:pt idx="1501">
                  <c:v>42.098709999999997</c:v>
                </c:pt>
                <c:pt idx="1502">
                  <c:v>42.116859999999996</c:v>
                </c:pt>
                <c:pt idx="1503">
                  <c:v>42.077749999999995</c:v>
                </c:pt>
                <c:pt idx="1504">
                  <c:v>42.076429999999995</c:v>
                </c:pt>
                <c:pt idx="1505">
                  <c:v>42.107369999999996</c:v>
                </c:pt>
                <c:pt idx="1506">
                  <c:v>42.105330000000002</c:v>
                </c:pt>
                <c:pt idx="1507">
                  <c:v>42.089579999999998</c:v>
                </c:pt>
                <c:pt idx="1508">
                  <c:v>42.092179999999999</c:v>
                </c:pt>
                <c:pt idx="1509">
                  <c:v>42.092030000000001</c:v>
                </c:pt>
                <c:pt idx="1510">
                  <c:v>42.164720000000003</c:v>
                </c:pt>
                <c:pt idx="1511">
                  <c:v>42.168190000000003</c:v>
                </c:pt>
                <c:pt idx="1512">
                  <c:v>42.204079999999998</c:v>
                </c:pt>
                <c:pt idx="1513">
                  <c:v>42.13776</c:v>
                </c:pt>
                <c:pt idx="1514">
                  <c:v>42.116189999999996</c:v>
                </c:pt>
                <c:pt idx="1515">
                  <c:v>42.008330000000001</c:v>
                </c:pt>
                <c:pt idx="1516">
                  <c:v>42.113289999999999</c:v>
                </c:pt>
                <c:pt idx="1517">
                  <c:v>42.148699999999998</c:v>
                </c:pt>
                <c:pt idx="1518">
                  <c:v>42.132350000000002</c:v>
                </c:pt>
                <c:pt idx="1519">
                  <c:v>42.043700000000001</c:v>
                </c:pt>
                <c:pt idx="1520">
                  <c:v>41.992920000000005</c:v>
                </c:pt>
                <c:pt idx="1521">
                  <c:v>42.085639999999998</c:v>
                </c:pt>
                <c:pt idx="1522">
                  <c:v>42.132000000000005</c:v>
                </c:pt>
                <c:pt idx="1523">
                  <c:v>42.015639999999998</c:v>
                </c:pt>
                <c:pt idx="1524">
                  <c:v>42.019199999999998</c:v>
                </c:pt>
                <c:pt idx="1525">
                  <c:v>42.111730000000001</c:v>
                </c:pt>
                <c:pt idx="1526">
                  <c:v>41.9435</c:v>
                </c:pt>
                <c:pt idx="1527">
                  <c:v>42.013549999999995</c:v>
                </c:pt>
                <c:pt idx="1528">
                  <c:v>42.077829999999999</c:v>
                </c:pt>
                <c:pt idx="1529">
                  <c:v>41.964330000000004</c:v>
                </c:pt>
                <c:pt idx="1530">
                  <c:v>41.987700000000004</c:v>
                </c:pt>
                <c:pt idx="1531">
                  <c:v>42.013759999999998</c:v>
                </c:pt>
                <c:pt idx="1532">
                  <c:v>42.10707</c:v>
                </c:pt>
                <c:pt idx="1533">
                  <c:v>42.082450000000001</c:v>
                </c:pt>
                <c:pt idx="1534">
                  <c:v>42.006910000000005</c:v>
                </c:pt>
                <c:pt idx="1535">
                  <c:v>41.9788</c:v>
                </c:pt>
                <c:pt idx="1536">
                  <c:v>41.968310000000002</c:v>
                </c:pt>
                <c:pt idx="1537">
                  <c:v>41.959569999999999</c:v>
                </c:pt>
                <c:pt idx="1538">
                  <c:v>42.023479999999999</c:v>
                </c:pt>
                <c:pt idx="1539">
                  <c:v>41.9925</c:v>
                </c:pt>
                <c:pt idx="1540">
                  <c:v>42.061439999999997</c:v>
                </c:pt>
                <c:pt idx="1541">
                  <c:v>42.025089999999999</c:v>
                </c:pt>
                <c:pt idx="1542">
                  <c:v>42.054340000000003</c:v>
                </c:pt>
                <c:pt idx="1543">
                  <c:v>42.039209999999997</c:v>
                </c:pt>
                <c:pt idx="1544">
                  <c:v>42.066130000000001</c:v>
                </c:pt>
                <c:pt idx="1545">
                  <c:v>41.979399999999998</c:v>
                </c:pt>
                <c:pt idx="1546">
                  <c:v>42.089570000000002</c:v>
                </c:pt>
                <c:pt idx="1547">
                  <c:v>41.882950000000001</c:v>
                </c:pt>
                <c:pt idx="1548">
                  <c:v>41.996449999999996</c:v>
                </c:pt>
                <c:pt idx="1549">
                  <c:v>42.040379999999999</c:v>
                </c:pt>
                <c:pt idx="1550">
                  <c:v>42.039450000000002</c:v>
                </c:pt>
                <c:pt idx="1551">
                  <c:v>42.122430000000001</c:v>
                </c:pt>
                <c:pt idx="1552">
                  <c:v>42.055520000000001</c:v>
                </c:pt>
                <c:pt idx="1553">
                  <c:v>42.094050000000003</c:v>
                </c:pt>
                <c:pt idx="1554">
                  <c:v>41.986919999999998</c:v>
                </c:pt>
                <c:pt idx="1555">
                  <c:v>41.994430000000001</c:v>
                </c:pt>
                <c:pt idx="1556">
                  <c:v>42.06456</c:v>
                </c:pt>
                <c:pt idx="1557">
                  <c:v>42.022530000000003</c:v>
                </c:pt>
                <c:pt idx="1558">
                  <c:v>42.024300000000004</c:v>
                </c:pt>
                <c:pt idx="1559">
                  <c:v>42.020949999999999</c:v>
                </c:pt>
                <c:pt idx="1560">
                  <c:v>42.036940000000001</c:v>
                </c:pt>
                <c:pt idx="1561">
                  <c:v>42.007509999999996</c:v>
                </c:pt>
                <c:pt idx="1562">
                  <c:v>41.974440000000001</c:v>
                </c:pt>
                <c:pt idx="1563">
                  <c:v>42.03396</c:v>
                </c:pt>
                <c:pt idx="1564">
                  <c:v>41.926079999999999</c:v>
                </c:pt>
                <c:pt idx="1565">
                  <c:v>42.02196</c:v>
                </c:pt>
                <c:pt idx="1566">
                  <c:v>41.907699999999998</c:v>
                </c:pt>
                <c:pt idx="1567">
                  <c:v>42.068630000000006</c:v>
                </c:pt>
                <c:pt idx="1568">
                  <c:v>41.921959999999999</c:v>
                </c:pt>
                <c:pt idx="1569">
                  <c:v>41.94341</c:v>
                </c:pt>
                <c:pt idx="1570">
                  <c:v>41.911990000000003</c:v>
                </c:pt>
                <c:pt idx="1571">
                  <c:v>41.991710000000005</c:v>
                </c:pt>
                <c:pt idx="1572">
                  <c:v>42.006210000000003</c:v>
                </c:pt>
                <c:pt idx="1573">
                  <c:v>42.042679999999997</c:v>
                </c:pt>
                <c:pt idx="1574">
                  <c:v>42.047719999999998</c:v>
                </c:pt>
                <c:pt idx="1575">
                  <c:v>41.909149999999997</c:v>
                </c:pt>
                <c:pt idx="1576">
                  <c:v>42.011769999999999</c:v>
                </c:pt>
                <c:pt idx="1577">
                  <c:v>41.938079999999999</c:v>
                </c:pt>
                <c:pt idx="1578">
                  <c:v>41.939259999999997</c:v>
                </c:pt>
                <c:pt idx="1579">
                  <c:v>42.042580000000001</c:v>
                </c:pt>
                <c:pt idx="1580">
                  <c:v>41.914140000000003</c:v>
                </c:pt>
                <c:pt idx="1581">
                  <c:v>41.931089999999998</c:v>
                </c:pt>
                <c:pt idx="1582">
                  <c:v>42.002549999999999</c:v>
                </c:pt>
                <c:pt idx="1583">
                  <c:v>41.992460000000001</c:v>
                </c:pt>
                <c:pt idx="1584">
                  <c:v>41.969790000000003</c:v>
                </c:pt>
                <c:pt idx="1585">
                  <c:v>42.081510000000002</c:v>
                </c:pt>
                <c:pt idx="1586">
                  <c:v>42.025710000000004</c:v>
                </c:pt>
                <c:pt idx="1587">
                  <c:v>41.856619999999999</c:v>
                </c:pt>
                <c:pt idx="1588">
                  <c:v>41.9617</c:v>
                </c:pt>
                <c:pt idx="1590">
                  <c:v>41.835630000000002</c:v>
                </c:pt>
                <c:pt idx="1591">
                  <c:v>41.97589</c:v>
                </c:pt>
                <c:pt idx="1592">
                  <c:v>41.886780000000002</c:v>
                </c:pt>
                <c:pt idx="1593">
                  <c:v>41.884699999999995</c:v>
                </c:pt>
                <c:pt idx="1595">
                  <c:v>41.940049999999999</c:v>
                </c:pt>
                <c:pt idx="1596">
                  <c:v>41.954030000000003</c:v>
                </c:pt>
                <c:pt idx="1597">
                  <c:v>41.913249999999998</c:v>
                </c:pt>
                <c:pt idx="1598">
                  <c:v>41.916630000000005</c:v>
                </c:pt>
                <c:pt idx="1599">
                  <c:v>41.977849999999997</c:v>
                </c:pt>
                <c:pt idx="1600">
                  <c:v>41.909620000000004</c:v>
                </c:pt>
                <c:pt idx="1601">
                  <c:v>41.964359999999999</c:v>
                </c:pt>
                <c:pt idx="1602">
                  <c:v>42.002699999999997</c:v>
                </c:pt>
                <c:pt idx="1603">
                  <c:v>41.903589999999994</c:v>
                </c:pt>
                <c:pt idx="1604">
                  <c:v>41.923389999999998</c:v>
                </c:pt>
                <c:pt idx="1605">
                  <c:v>41.95881</c:v>
                </c:pt>
                <c:pt idx="1607">
                  <c:v>42.000799999999998</c:v>
                </c:pt>
                <c:pt idx="1608">
                  <c:v>41.98668</c:v>
                </c:pt>
                <c:pt idx="1609">
                  <c:v>41.918490000000006</c:v>
                </c:pt>
                <c:pt idx="1610">
                  <c:v>41.954799999999999</c:v>
                </c:pt>
                <c:pt idx="1611">
                  <c:v>42.020009999999999</c:v>
                </c:pt>
                <c:pt idx="1612">
                  <c:v>41.960539999999995</c:v>
                </c:pt>
                <c:pt idx="1613">
                  <c:v>41.901820000000001</c:v>
                </c:pt>
                <c:pt idx="1614">
                  <c:v>41.90963</c:v>
                </c:pt>
                <c:pt idx="1615">
                  <c:v>41.91836</c:v>
                </c:pt>
                <c:pt idx="1616">
                  <c:v>42.007799999999996</c:v>
                </c:pt>
                <c:pt idx="1617">
                  <c:v>41.907689999999995</c:v>
                </c:pt>
                <c:pt idx="1618">
                  <c:v>41.934190000000001</c:v>
                </c:pt>
                <c:pt idx="1619">
                  <c:v>42.033609999999996</c:v>
                </c:pt>
                <c:pt idx="1620">
                  <c:v>41.971069999999997</c:v>
                </c:pt>
                <c:pt idx="1621">
                  <c:v>42.009150000000005</c:v>
                </c:pt>
                <c:pt idx="1623">
                  <c:v>42.044699999999999</c:v>
                </c:pt>
                <c:pt idx="1624">
                  <c:v>42.064360000000001</c:v>
                </c:pt>
                <c:pt idx="1625">
                  <c:v>42.072749999999999</c:v>
                </c:pt>
                <c:pt idx="1626">
                  <c:v>42.059350000000002</c:v>
                </c:pt>
                <c:pt idx="1627">
                  <c:v>42.067329999999998</c:v>
                </c:pt>
                <c:pt idx="1628">
                  <c:v>42.126539999999999</c:v>
                </c:pt>
                <c:pt idx="1629">
                  <c:v>42.009119999999996</c:v>
                </c:pt>
                <c:pt idx="1630">
                  <c:v>41.925160000000005</c:v>
                </c:pt>
                <c:pt idx="1631">
                  <c:v>42.070610000000002</c:v>
                </c:pt>
                <c:pt idx="1632">
                  <c:v>42.144170000000003</c:v>
                </c:pt>
                <c:pt idx="1633">
                  <c:v>42.012210000000003</c:v>
                </c:pt>
                <c:pt idx="1634">
                  <c:v>42.123920000000005</c:v>
                </c:pt>
                <c:pt idx="1635">
                  <c:v>42.059560000000005</c:v>
                </c:pt>
                <c:pt idx="1636">
                  <c:v>42.121789999999997</c:v>
                </c:pt>
                <c:pt idx="1637">
                  <c:v>42.046189999999996</c:v>
                </c:pt>
                <c:pt idx="1638">
                  <c:v>42.041519999999998</c:v>
                </c:pt>
                <c:pt idx="1640">
                  <c:v>42.063070000000003</c:v>
                </c:pt>
                <c:pt idx="1641">
                  <c:v>42.051670000000001</c:v>
                </c:pt>
                <c:pt idx="1642">
                  <c:v>42.184379999999997</c:v>
                </c:pt>
                <c:pt idx="1643">
                  <c:v>42.085340000000002</c:v>
                </c:pt>
                <c:pt idx="1644">
                  <c:v>42.207740000000001</c:v>
                </c:pt>
                <c:pt idx="1645">
                  <c:v>42.218400000000003</c:v>
                </c:pt>
                <c:pt idx="1646">
                  <c:v>42.17304</c:v>
                </c:pt>
                <c:pt idx="1647">
                  <c:v>42.169199999999996</c:v>
                </c:pt>
                <c:pt idx="1648">
                  <c:v>42.20778</c:v>
                </c:pt>
                <c:pt idx="1649">
                  <c:v>42.098959999999998</c:v>
                </c:pt>
                <c:pt idx="1650">
                  <c:v>42.120070000000005</c:v>
                </c:pt>
                <c:pt idx="1651">
                  <c:v>42.202459999999995</c:v>
                </c:pt>
                <c:pt idx="1654">
                  <c:v>42.226210000000002</c:v>
                </c:pt>
                <c:pt idx="1655">
                  <c:v>42.182099999999998</c:v>
                </c:pt>
                <c:pt idx="1656">
                  <c:v>42.285719999999998</c:v>
                </c:pt>
                <c:pt idx="1657">
                  <c:v>42.293619999999997</c:v>
                </c:pt>
                <c:pt idx="1658">
                  <c:v>42.177779999999998</c:v>
                </c:pt>
                <c:pt idx="1659">
                  <c:v>42.234220000000001</c:v>
                </c:pt>
                <c:pt idx="1660">
                  <c:v>42.295470000000002</c:v>
                </c:pt>
                <c:pt idx="1661">
                  <c:v>42.228830000000002</c:v>
                </c:pt>
                <c:pt idx="1662">
                  <c:v>42.32226</c:v>
                </c:pt>
                <c:pt idx="1663">
                  <c:v>42.237230000000004</c:v>
                </c:pt>
                <c:pt idx="1664">
                  <c:v>42.33914</c:v>
                </c:pt>
                <c:pt idx="1665">
                  <c:v>42.380699999999997</c:v>
                </c:pt>
                <c:pt idx="1666">
                  <c:v>42.333539999999999</c:v>
                </c:pt>
                <c:pt idx="1667">
                  <c:v>42.277740000000001</c:v>
                </c:pt>
                <c:pt idx="1668">
                  <c:v>42.34149</c:v>
                </c:pt>
                <c:pt idx="1670">
                  <c:v>42.276150000000001</c:v>
                </c:pt>
                <c:pt idx="1671">
                  <c:v>42.341120000000004</c:v>
                </c:pt>
                <c:pt idx="1672">
                  <c:v>42.314390000000003</c:v>
                </c:pt>
                <c:pt idx="1673">
                  <c:v>42.302260000000004</c:v>
                </c:pt>
                <c:pt idx="1674">
                  <c:v>42.377570000000006</c:v>
                </c:pt>
                <c:pt idx="1675">
                  <c:v>42.323749999999997</c:v>
                </c:pt>
                <c:pt idx="1676">
                  <c:v>42.349930000000001</c:v>
                </c:pt>
                <c:pt idx="1680">
                  <c:v>42.438370000000006</c:v>
                </c:pt>
                <c:pt idx="1681">
                  <c:v>42.419030000000006</c:v>
                </c:pt>
                <c:pt idx="1682">
                  <c:v>42.36289</c:v>
                </c:pt>
                <c:pt idx="1683">
                  <c:v>42.456150000000001</c:v>
                </c:pt>
                <c:pt idx="1684">
                  <c:v>42.467100000000002</c:v>
                </c:pt>
                <c:pt idx="1685">
                  <c:v>42.477109999999996</c:v>
                </c:pt>
                <c:pt idx="1686">
                  <c:v>42.538149999999995</c:v>
                </c:pt>
                <c:pt idx="1687">
                  <c:v>42.526759999999996</c:v>
                </c:pt>
                <c:pt idx="1688">
                  <c:v>42.57161</c:v>
                </c:pt>
                <c:pt idx="1689">
                  <c:v>42.46998</c:v>
                </c:pt>
                <c:pt idx="1690">
                  <c:v>42.590509999999995</c:v>
                </c:pt>
                <c:pt idx="1691">
                  <c:v>42.53548</c:v>
                </c:pt>
                <c:pt idx="1692">
                  <c:v>42.548940000000002</c:v>
                </c:pt>
                <c:pt idx="1694">
                  <c:v>42.484590000000004</c:v>
                </c:pt>
                <c:pt idx="1695">
                  <c:v>42.613550000000004</c:v>
                </c:pt>
                <c:pt idx="1696">
                  <c:v>42.570979999999999</c:v>
                </c:pt>
                <c:pt idx="1697">
                  <c:v>42.547440000000002</c:v>
                </c:pt>
                <c:pt idx="1698">
                  <c:v>42.540790000000001</c:v>
                </c:pt>
                <c:pt idx="1699">
                  <c:v>42.576770000000003</c:v>
                </c:pt>
                <c:pt idx="1700">
                  <c:v>42.55368</c:v>
                </c:pt>
                <c:pt idx="1701">
                  <c:v>42.66948</c:v>
                </c:pt>
                <c:pt idx="1702">
                  <c:v>42.595170000000003</c:v>
                </c:pt>
                <c:pt idx="1703">
                  <c:v>42.676720000000003</c:v>
                </c:pt>
                <c:pt idx="1704">
                  <c:v>42.685890000000001</c:v>
                </c:pt>
                <c:pt idx="1705">
                  <c:v>42.616460000000004</c:v>
                </c:pt>
                <c:pt idx="1706">
                  <c:v>42.653749999999995</c:v>
                </c:pt>
                <c:pt idx="1707">
                  <c:v>42.69415</c:v>
                </c:pt>
                <c:pt idx="1708">
                  <c:v>42.745890000000003</c:v>
                </c:pt>
                <c:pt idx="1709">
                  <c:v>42.637030000000003</c:v>
                </c:pt>
                <c:pt idx="1710">
                  <c:v>42.754080000000002</c:v>
                </c:pt>
                <c:pt idx="1711">
                  <c:v>42.693910000000002</c:v>
                </c:pt>
                <c:pt idx="1712">
                  <c:v>42.694070000000004</c:v>
                </c:pt>
                <c:pt idx="1713">
                  <c:v>42.688420000000001</c:v>
                </c:pt>
                <c:pt idx="1714">
                  <c:v>42.848480000000002</c:v>
                </c:pt>
                <c:pt idx="1715">
                  <c:v>42.797370000000001</c:v>
                </c:pt>
                <c:pt idx="1716">
                  <c:v>42.77261</c:v>
                </c:pt>
                <c:pt idx="1717">
                  <c:v>42.866250000000001</c:v>
                </c:pt>
                <c:pt idx="1718">
                  <c:v>42.665599999999998</c:v>
                </c:pt>
                <c:pt idx="1719">
                  <c:v>42.90117</c:v>
                </c:pt>
                <c:pt idx="1720">
                  <c:v>42.885899999999999</c:v>
                </c:pt>
                <c:pt idx="1721">
                  <c:v>42.801549999999999</c:v>
                </c:pt>
                <c:pt idx="1722">
                  <c:v>42.907519999999998</c:v>
                </c:pt>
                <c:pt idx="1723">
                  <c:v>42.89423</c:v>
                </c:pt>
                <c:pt idx="1724">
                  <c:v>42.874980000000001</c:v>
                </c:pt>
                <c:pt idx="1725">
                  <c:v>42.860849999999999</c:v>
                </c:pt>
                <c:pt idx="1726">
                  <c:v>42.863350000000004</c:v>
                </c:pt>
                <c:pt idx="1727">
                  <c:v>42.925469999999997</c:v>
                </c:pt>
                <c:pt idx="1728">
                  <c:v>42.916350000000001</c:v>
                </c:pt>
                <c:pt idx="1729">
                  <c:v>42.857640000000004</c:v>
                </c:pt>
                <c:pt idx="1730">
                  <c:v>43.006219999999999</c:v>
                </c:pt>
                <c:pt idx="1731">
                  <c:v>42.885680000000001</c:v>
                </c:pt>
                <c:pt idx="1732">
                  <c:v>42.953890000000001</c:v>
                </c:pt>
                <c:pt idx="1733">
                  <c:v>42.936599999999999</c:v>
                </c:pt>
                <c:pt idx="1734">
                  <c:v>42.973459999999996</c:v>
                </c:pt>
                <c:pt idx="1735">
                  <c:v>42.929879999999997</c:v>
                </c:pt>
                <c:pt idx="1736">
                  <c:v>42.994300000000003</c:v>
                </c:pt>
                <c:pt idx="1737">
                  <c:v>43.131790000000002</c:v>
                </c:pt>
                <c:pt idx="1738">
                  <c:v>43.102040000000002</c:v>
                </c:pt>
                <c:pt idx="1739">
                  <c:v>43.112310000000001</c:v>
                </c:pt>
                <c:pt idx="1740">
                  <c:v>42.984679999999997</c:v>
                </c:pt>
                <c:pt idx="1741">
                  <c:v>43.168050000000001</c:v>
                </c:pt>
                <c:pt idx="1742">
                  <c:v>43.011949999999999</c:v>
                </c:pt>
                <c:pt idx="1743">
                  <c:v>43.149470000000001</c:v>
                </c:pt>
                <c:pt idx="1744">
                  <c:v>43.111069999999998</c:v>
                </c:pt>
                <c:pt idx="1745">
                  <c:v>43.175640000000001</c:v>
                </c:pt>
                <c:pt idx="1746">
                  <c:v>43.20093</c:v>
                </c:pt>
                <c:pt idx="1747">
                  <c:v>43.187080000000002</c:v>
                </c:pt>
                <c:pt idx="1748">
                  <c:v>43.154240000000001</c:v>
                </c:pt>
                <c:pt idx="1749">
                  <c:v>43.222089999999994</c:v>
                </c:pt>
                <c:pt idx="1750">
                  <c:v>43.241109999999999</c:v>
                </c:pt>
                <c:pt idx="1751">
                  <c:v>43.273779999999995</c:v>
                </c:pt>
                <c:pt idx="1752">
                  <c:v>43.174369999999996</c:v>
                </c:pt>
                <c:pt idx="1753">
                  <c:v>43.129130000000004</c:v>
                </c:pt>
                <c:pt idx="1754">
                  <c:v>43.16601</c:v>
                </c:pt>
                <c:pt idx="1755">
                  <c:v>43.31803</c:v>
                </c:pt>
                <c:pt idx="1756">
                  <c:v>43.313389999999998</c:v>
                </c:pt>
                <c:pt idx="1757">
                  <c:v>43.343090000000004</c:v>
                </c:pt>
                <c:pt idx="1758">
                  <c:v>43.264869999999995</c:v>
                </c:pt>
                <c:pt idx="1759">
                  <c:v>43.369480000000003</c:v>
                </c:pt>
                <c:pt idx="1760">
                  <c:v>43.389719999999997</c:v>
                </c:pt>
                <c:pt idx="1761">
                  <c:v>43.315829999999998</c:v>
                </c:pt>
                <c:pt idx="1762">
                  <c:v>43.28631</c:v>
                </c:pt>
                <c:pt idx="1763">
                  <c:v>43.269939999999998</c:v>
                </c:pt>
                <c:pt idx="1764">
                  <c:v>43.368760000000002</c:v>
                </c:pt>
                <c:pt idx="1765">
                  <c:v>43.403039999999997</c:v>
                </c:pt>
                <c:pt idx="1766">
                  <c:v>43.349520000000005</c:v>
                </c:pt>
                <c:pt idx="1767">
                  <c:v>43.411430000000003</c:v>
                </c:pt>
                <c:pt idx="1768">
                  <c:v>43.462939999999996</c:v>
                </c:pt>
                <c:pt idx="1769">
                  <c:v>43.378460000000004</c:v>
                </c:pt>
                <c:pt idx="1770">
                  <c:v>43.478589999999997</c:v>
                </c:pt>
                <c:pt idx="1771">
                  <c:v>43.52928</c:v>
                </c:pt>
                <c:pt idx="1772">
                  <c:v>43.487749999999998</c:v>
                </c:pt>
                <c:pt idx="1773">
                  <c:v>43.308909999999997</c:v>
                </c:pt>
                <c:pt idx="1774">
                  <c:v>43.418140000000001</c:v>
                </c:pt>
                <c:pt idx="1775">
                  <c:v>43.483910000000002</c:v>
                </c:pt>
                <c:pt idx="1776">
                  <c:v>43.493810000000003</c:v>
                </c:pt>
                <c:pt idx="1777">
                  <c:v>43.506299999999996</c:v>
                </c:pt>
                <c:pt idx="1778">
                  <c:v>43.562959999999997</c:v>
                </c:pt>
                <c:pt idx="1779">
                  <c:v>43.596459999999993</c:v>
                </c:pt>
                <c:pt idx="1780">
                  <c:v>43.553260000000002</c:v>
                </c:pt>
                <c:pt idx="1781">
                  <c:v>43.537880000000001</c:v>
                </c:pt>
                <c:pt idx="1782">
                  <c:v>43.565429999999999</c:v>
                </c:pt>
                <c:pt idx="1783">
                  <c:v>43.557190000000006</c:v>
                </c:pt>
                <c:pt idx="1784">
                  <c:v>43.630879999999998</c:v>
                </c:pt>
                <c:pt idx="1786">
                  <c:v>43.754599999999996</c:v>
                </c:pt>
                <c:pt idx="1787">
                  <c:v>43.687809999999999</c:v>
                </c:pt>
                <c:pt idx="1788">
                  <c:v>43.675440000000002</c:v>
                </c:pt>
                <c:pt idx="1789">
                  <c:v>43.75517</c:v>
                </c:pt>
                <c:pt idx="1790">
                  <c:v>43.668489999999998</c:v>
                </c:pt>
                <c:pt idx="1791">
                  <c:v>43.763590000000001</c:v>
                </c:pt>
                <c:pt idx="1792">
                  <c:v>43.703629999999997</c:v>
                </c:pt>
                <c:pt idx="1793">
                  <c:v>43.771090000000001</c:v>
                </c:pt>
                <c:pt idx="1794">
                  <c:v>43.72974</c:v>
                </c:pt>
                <c:pt idx="1795">
                  <c:v>43.693080000000002</c:v>
                </c:pt>
                <c:pt idx="1796">
                  <c:v>43.826599999999999</c:v>
                </c:pt>
                <c:pt idx="1797">
                  <c:v>43.73245</c:v>
                </c:pt>
                <c:pt idx="1798">
                  <c:v>43.79562</c:v>
                </c:pt>
                <c:pt idx="1799">
                  <c:v>43.863569999999996</c:v>
                </c:pt>
                <c:pt idx="1800">
                  <c:v>43.835979999999999</c:v>
                </c:pt>
                <c:pt idx="1801">
                  <c:v>43.87764</c:v>
                </c:pt>
                <c:pt idx="1802">
                  <c:v>43.915330000000004</c:v>
                </c:pt>
                <c:pt idx="1803">
                  <c:v>43.849699999999999</c:v>
                </c:pt>
                <c:pt idx="1804">
                  <c:v>43.866230000000002</c:v>
                </c:pt>
                <c:pt idx="1805">
                  <c:v>43.9955</c:v>
                </c:pt>
                <c:pt idx="1806">
                  <c:v>44.00535</c:v>
                </c:pt>
                <c:pt idx="1807">
                  <c:v>43.909939999999999</c:v>
                </c:pt>
                <c:pt idx="1808">
                  <c:v>43.945209999999996</c:v>
                </c:pt>
                <c:pt idx="1809">
                  <c:v>43.945280000000004</c:v>
                </c:pt>
                <c:pt idx="1810">
                  <c:v>44.022419999999997</c:v>
                </c:pt>
                <c:pt idx="1811">
                  <c:v>43.996409999999997</c:v>
                </c:pt>
                <c:pt idx="1812">
                  <c:v>44.053280000000001</c:v>
                </c:pt>
                <c:pt idx="1813">
                  <c:v>44.059739999999998</c:v>
                </c:pt>
                <c:pt idx="1814">
                  <c:v>44.078049999999998</c:v>
                </c:pt>
                <c:pt idx="1815">
                  <c:v>44.033629999999995</c:v>
                </c:pt>
                <c:pt idx="1816">
                  <c:v>44.067790000000002</c:v>
                </c:pt>
                <c:pt idx="1817">
                  <c:v>44.141120000000001</c:v>
                </c:pt>
                <c:pt idx="1818">
                  <c:v>44.198700000000002</c:v>
                </c:pt>
                <c:pt idx="1819">
                  <c:v>44.140880000000003</c:v>
                </c:pt>
                <c:pt idx="1820">
                  <c:v>44.115119999999997</c:v>
                </c:pt>
                <c:pt idx="1821">
                  <c:v>44.12715</c:v>
                </c:pt>
                <c:pt idx="1822">
                  <c:v>44.248069999999998</c:v>
                </c:pt>
                <c:pt idx="1823">
                  <c:v>44.201360000000001</c:v>
                </c:pt>
                <c:pt idx="1824">
                  <c:v>44.176720000000003</c:v>
                </c:pt>
                <c:pt idx="1825">
                  <c:v>44.222610000000003</c:v>
                </c:pt>
                <c:pt idx="1826">
                  <c:v>44.212910000000001</c:v>
                </c:pt>
                <c:pt idx="1827">
                  <c:v>44.191340000000004</c:v>
                </c:pt>
                <c:pt idx="1828">
                  <c:v>44.356670000000001</c:v>
                </c:pt>
                <c:pt idx="1829">
                  <c:v>44.314779999999999</c:v>
                </c:pt>
                <c:pt idx="1830">
                  <c:v>44.37041</c:v>
                </c:pt>
                <c:pt idx="1831">
                  <c:v>44.324420000000003</c:v>
                </c:pt>
                <c:pt idx="1832">
                  <c:v>44.392440000000001</c:v>
                </c:pt>
                <c:pt idx="1833">
                  <c:v>44.29083</c:v>
                </c:pt>
                <c:pt idx="1834">
                  <c:v>44.31127</c:v>
                </c:pt>
                <c:pt idx="1835">
                  <c:v>44.338660000000004</c:v>
                </c:pt>
                <c:pt idx="1836">
                  <c:v>44.46425</c:v>
                </c:pt>
                <c:pt idx="1837">
                  <c:v>44.377009999999999</c:v>
                </c:pt>
                <c:pt idx="1838">
                  <c:v>44.393099999999997</c:v>
                </c:pt>
                <c:pt idx="1839">
                  <c:v>44.504630000000006</c:v>
                </c:pt>
                <c:pt idx="1840">
                  <c:v>44.494119999999995</c:v>
                </c:pt>
                <c:pt idx="1841">
                  <c:v>44.551029999999997</c:v>
                </c:pt>
                <c:pt idx="1842">
                  <c:v>44.463360000000002</c:v>
                </c:pt>
                <c:pt idx="1843">
                  <c:v>44.599630000000005</c:v>
                </c:pt>
                <c:pt idx="1844">
                  <c:v>44.489960000000004</c:v>
                </c:pt>
                <c:pt idx="1845">
                  <c:v>44.600550000000005</c:v>
                </c:pt>
                <c:pt idx="1846">
                  <c:v>44.60989</c:v>
                </c:pt>
                <c:pt idx="1847">
                  <c:v>44.606279999999998</c:v>
                </c:pt>
                <c:pt idx="1848">
                  <c:v>44.631959999999999</c:v>
                </c:pt>
                <c:pt idx="1849">
                  <c:v>44.654449999999997</c:v>
                </c:pt>
                <c:pt idx="1850">
                  <c:v>44.563810000000004</c:v>
                </c:pt>
                <c:pt idx="1851">
                  <c:v>44.541409999999999</c:v>
                </c:pt>
                <c:pt idx="1852">
                  <c:v>44.699440000000003</c:v>
                </c:pt>
                <c:pt idx="1853">
                  <c:v>44.688850000000002</c:v>
                </c:pt>
                <c:pt idx="1854">
                  <c:v>44.752009999999999</c:v>
                </c:pt>
                <c:pt idx="1855">
                  <c:v>44.706800000000001</c:v>
                </c:pt>
                <c:pt idx="1856">
                  <c:v>44.641950000000001</c:v>
                </c:pt>
                <c:pt idx="1857">
                  <c:v>44.752599999999994</c:v>
                </c:pt>
                <c:pt idx="1858">
                  <c:v>44.660610000000005</c:v>
                </c:pt>
                <c:pt idx="1859">
                  <c:v>44.828430000000004</c:v>
                </c:pt>
                <c:pt idx="1860">
                  <c:v>44.742229999999999</c:v>
                </c:pt>
                <c:pt idx="1861">
                  <c:v>44.740299999999998</c:v>
                </c:pt>
                <c:pt idx="1862">
                  <c:v>44.765569999999997</c:v>
                </c:pt>
                <c:pt idx="1863">
                  <c:v>44.77375</c:v>
                </c:pt>
                <c:pt idx="1864">
                  <c:v>44.861789999999999</c:v>
                </c:pt>
                <c:pt idx="1865">
                  <c:v>44.801279999999998</c:v>
                </c:pt>
                <c:pt idx="1866">
                  <c:v>44.814999999999998</c:v>
                </c:pt>
                <c:pt idx="1867">
                  <c:v>44.90146</c:v>
                </c:pt>
                <c:pt idx="1868">
                  <c:v>44.958770000000001</c:v>
                </c:pt>
                <c:pt idx="1869">
                  <c:v>44.997990000000001</c:v>
                </c:pt>
                <c:pt idx="1870">
                  <c:v>44.944119999999998</c:v>
                </c:pt>
                <c:pt idx="1871">
                  <c:v>44.966200000000001</c:v>
                </c:pt>
                <c:pt idx="1872">
                  <c:v>45.045460000000006</c:v>
                </c:pt>
                <c:pt idx="1873">
                  <c:v>45.054829999999995</c:v>
                </c:pt>
                <c:pt idx="1874">
                  <c:v>45.023889999999994</c:v>
                </c:pt>
                <c:pt idx="1875">
                  <c:v>44.979529999999997</c:v>
                </c:pt>
                <c:pt idx="1876">
                  <c:v>44.968340000000005</c:v>
                </c:pt>
                <c:pt idx="1877">
                  <c:v>45.116030000000002</c:v>
                </c:pt>
                <c:pt idx="1878">
                  <c:v>45.115450000000003</c:v>
                </c:pt>
                <c:pt idx="1879">
                  <c:v>45.102849999999997</c:v>
                </c:pt>
                <c:pt idx="1880">
                  <c:v>45.109969999999997</c:v>
                </c:pt>
                <c:pt idx="1881">
                  <c:v>45.207299999999996</c:v>
                </c:pt>
                <c:pt idx="1882">
                  <c:v>45.118760000000002</c:v>
                </c:pt>
                <c:pt idx="1883">
                  <c:v>45.11918</c:v>
                </c:pt>
                <c:pt idx="1884">
                  <c:v>45.185830000000003</c:v>
                </c:pt>
                <c:pt idx="1885">
                  <c:v>45.116829999999993</c:v>
                </c:pt>
                <c:pt idx="1886">
                  <c:v>45.156860000000002</c:v>
                </c:pt>
                <c:pt idx="1887">
                  <c:v>45.21828</c:v>
                </c:pt>
                <c:pt idx="1888">
                  <c:v>45.14949</c:v>
                </c:pt>
                <c:pt idx="1889">
                  <c:v>45.169920000000005</c:v>
                </c:pt>
                <c:pt idx="1890">
                  <c:v>45.233319999999999</c:v>
                </c:pt>
                <c:pt idx="1891">
                  <c:v>45.204719999999995</c:v>
                </c:pt>
                <c:pt idx="1892">
                  <c:v>45.333460000000002</c:v>
                </c:pt>
                <c:pt idx="1893">
                  <c:v>45.22972</c:v>
                </c:pt>
                <c:pt idx="1894">
                  <c:v>45.335029999999996</c:v>
                </c:pt>
                <c:pt idx="1895">
                  <c:v>45.224780000000003</c:v>
                </c:pt>
                <c:pt idx="1896">
                  <c:v>45.266120000000001</c:v>
                </c:pt>
                <c:pt idx="1897">
                  <c:v>45.351320000000001</c:v>
                </c:pt>
                <c:pt idx="1898">
                  <c:v>45.38252</c:v>
                </c:pt>
                <c:pt idx="1899">
                  <c:v>45.400860000000002</c:v>
                </c:pt>
                <c:pt idx="1900">
                  <c:v>45.386129999999994</c:v>
                </c:pt>
                <c:pt idx="1901">
                  <c:v>45.474180000000004</c:v>
                </c:pt>
                <c:pt idx="1902">
                  <c:v>45.361270000000005</c:v>
                </c:pt>
                <c:pt idx="1903">
                  <c:v>45.509590000000003</c:v>
                </c:pt>
                <c:pt idx="1904">
                  <c:v>45.49286</c:v>
                </c:pt>
                <c:pt idx="1905">
                  <c:v>45.520560000000003</c:v>
                </c:pt>
                <c:pt idx="1906">
                  <c:v>45.414110000000001</c:v>
                </c:pt>
                <c:pt idx="1907">
                  <c:v>45.553339999999999</c:v>
                </c:pt>
                <c:pt idx="1908">
                  <c:v>45.460709999999999</c:v>
                </c:pt>
                <c:pt idx="1909">
                  <c:v>45.59599</c:v>
                </c:pt>
                <c:pt idx="1910">
                  <c:v>45.442920000000001</c:v>
                </c:pt>
                <c:pt idx="1911">
                  <c:v>45.61853</c:v>
                </c:pt>
                <c:pt idx="1912">
                  <c:v>45.579560000000001</c:v>
                </c:pt>
                <c:pt idx="1913">
                  <c:v>45.51981</c:v>
                </c:pt>
                <c:pt idx="1914">
                  <c:v>45.663710000000002</c:v>
                </c:pt>
                <c:pt idx="1915">
                  <c:v>45.672900000000006</c:v>
                </c:pt>
                <c:pt idx="1916">
                  <c:v>45.704219999999999</c:v>
                </c:pt>
                <c:pt idx="1917">
                  <c:v>45.585790000000003</c:v>
                </c:pt>
                <c:pt idx="1918">
                  <c:v>45.587389999999999</c:v>
                </c:pt>
                <c:pt idx="1919">
                  <c:v>45.610369999999996</c:v>
                </c:pt>
                <c:pt idx="1920">
                  <c:v>45.655250000000002</c:v>
                </c:pt>
                <c:pt idx="1921">
                  <c:v>45.598680000000002</c:v>
                </c:pt>
                <c:pt idx="1922">
                  <c:v>45.693750000000001</c:v>
                </c:pt>
                <c:pt idx="1923">
                  <c:v>45.701529999999998</c:v>
                </c:pt>
                <c:pt idx="1924">
                  <c:v>45.680480000000003</c:v>
                </c:pt>
                <c:pt idx="1925">
                  <c:v>45.758540000000004</c:v>
                </c:pt>
                <c:pt idx="1926">
                  <c:v>45.697150000000001</c:v>
                </c:pt>
                <c:pt idx="1927">
                  <c:v>45.69641</c:v>
                </c:pt>
                <c:pt idx="1928">
                  <c:v>45.835659999999997</c:v>
                </c:pt>
                <c:pt idx="1929">
                  <c:v>45.79477</c:v>
                </c:pt>
                <c:pt idx="1930">
                  <c:v>45.848880000000001</c:v>
                </c:pt>
                <c:pt idx="1931">
                  <c:v>45.80538</c:v>
                </c:pt>
                <c:pt idx="1932">
                  <c:v>45.778950000000002</c:v>
                </c:pt>
                <c:pt idx="1933">
                  <c:v>45.912849999999999</c:v>
                </c:pt>
                <c:pt idx="1934">
                  <c:v>45.791049999999998</c:v>
                </c:pt>
                <c:pt idx="1935">
                  <c:v>45.761389999999999</c:v>
                </c:pt>
                <c:pt idx="1936">
                  <c:v>45.943680000000001</c:v>
                </c:pt>
                <c:pt idx="1937">
                  <c:v>45.861910000000002</c:v>
                </c:pt>
                <c:pt idx="1938">
                  <c:v>45.893560000000001</c:v>
                </c:pt>
                <c:pt idx="1939">
                  <c:v>45.876869999999997</c:v>
                </c:pt>
                <c:pt idx="1940">
                  <c:v>45.979640000000003</c:v>
                </c:pt>
                <c:pt idx="1941">
                  <c:v>46.001640000000002</c:v>
                </c:pt>
                <c:pt idx="1942">
                  <c:v>45.912030000000001</c:v>
                </c:pt>
                <c:pt idx="1943">
                  <c:v>45.915989999999994</c:v>
                </c:pt>
                <c:pt idx="1944">
                  <c:v>45.927419999999998</c:v>
                </c:pt>
                <c:pt idx="1945">
                  <c:v>46.05686</c:v>
                </c:pt>
                <c:pt idx="1946">
                  <c:v>45.977510000000002</c:v>
                </c:pt>
                <c:pt idx="1947">
                  <c:v>46.05818</c:v>
                </c:pt>
                <c:pt idx="1948">
                  <c:v>46.025970000000001</c:v>
                </c:pt>
                <c:pt idx="1949">
                  <c:v>46.009920000000001</c:v>
                </c:pt>
                <c:pt idx="1950">
                  <c:v>46.016599999999997</c:v>
                </c:pt>
                <c:pt idx="1951">
                  <c:v>46.078859999999999</c:v>
                </c:pt>
                <c:pt idx="1952">
                  <c:v>46.145879999999998</c:v>
                </c:pt>
                <c:pt idx="1953">
                  <c:v>46.053849999999997</c:v>
                </c:pt>
                <c:pt idx="1954">
                  <c:v>46.055990000000001</c:v>
                </c:pt>
                <c:pt idx="1955">
                  <c:v>46.182719999999996</c:v>
                </c:pt>
                <c:pt idx="1956">
                  <c:v>46.140039999999999</c:v>
                </c:pt>
                <c:pt idx="1957">
                  <c:v>46.206710000000001</c:v>
                </c:pt>
                <c:pt idx="1958">
                  <c:v>46.274180000000001</c:v>
                </c:pt>
                <c:pt idx="1959">
                  <c:v>46.212049999999998</c:v>
                </c:pt>
                <c:pt idx="1960">
                  <c:v>46.259349999999998</c:v>
                </c:pt>
                <c:pt idx="1961">
                  <c:v>46.182470000000002</c:v>
                </c:pt>
                <c:pt idx="1962">
                  <c:v>46.248579999999997</c:v>
                </c:pt>
                <c:pt idx="1963">
                  <c:v>46.312750000000001</c:v>
                </c:pt>
                <c:pt idx="1964">
                  <c:v>46.261850000000003</c:v>
                </c:pt>
                <c:pt idx="1965">
                  <c:v>46.267139999999998</c:v>
                </c:pt>
                <c:pt idx="1966">
                  <c:v>46.202249999999999</c:v>
                </c:pt>
                <c:pt idx="1967">
                  <c:v>46.312609999999999</c:v>
                </c:pt>
                <c:pt idx="1968">
                  <c:v>46.402920000000002</c:v>
                </c:pt>
                <c:pt idx="1969">
                  <c:v>46.326340000000002</c:v>
                </c:pt>
                <c:pt idx="1970">
                  <c:v>46.29121</c:v>
                </c:pt>
                <c:pt idx="1971">
                  <c:v>46.280540000000002</c:v>
                </c:pt>
                <c:pt idx="1972">
                  <c:v>46.395049999999998</c:v>
                </c:pt>
                <c:pt idx="1973">
                  <c:v>46.436669999999999</c:v>
                </c:pt>
                <c:pt idx="1974">
                  <c:v>46.386850000000003</c:v>
                </c:pt>
                <c:pt idx="1975">
                  <c:v>46.358040000000003</c:v>
                </c:pt>
                <c:pt idx="1976">
                  <c:v>46.395579999999995</c:v>
                </c:pt>
                <c:pt idx="1977">
                  <c:v>46.491579999999999</c:v>
                </c:pt>
                <c:pt idx="1978">
                  <c:v>46.360390000000002</c:v>
                </c:pt>
                <c:pt idx="1979">
                  <c:v>46.377459999999999</c:v>
                </c:pt>
                <c:pt idx="1980">
                  <c:v>46.506640000000004</c:v>
                </c:pt>
                <c:pt idx="1981">
                  <c:v>46.461799999999997</c:v>
                </c:pt>
                <c:pt idx="1982">
                  <c:v>46.415210000000002</c:v>
                </c:pt>
                <c:pt idx="1983">
                  <c:v>46.448870000000007</c:v>
                </c:pt>
                <c:pt idx="1984">
                  <c:v>46.594200000000001</c:v>
                </c:pt>
                <c:pt idx="1985">
                  <c:v>46.424519999999994</c:v>
                </c:pt>
                <c:pt idx="1986">
                  <c:v>46.494099999999996</c:v>
                </c:pt>
                <c:pt idx="1987">
                  <c:v>46.543510000000005</c:v>
                </c:pt>
                <c:pt idx="1988">
                  <c:v>46.546209999999995</c:v>
                </c:pt>
                <c:pt idx="1989">
                  <c:v>46.622160000000001</c:v>
                </c:pt>
                <c:pt idx="1990">
                  <c:v>46.526530000000001</c:v>
                </c:pt>
                <c:pt idx="1991">
                  <c:v>46.49586</c:v>
                </c:pt>
                <c:pt idx="1992">
                  <c:v>46.599599999999995</c:v>
                </c:pt>
                <c:pt idx="1993">
                  <c:v>46.57405</c:v>
                </c:pt>
                <c:pt idx="1994">
                  <c:v>46.567</c:v>
                </c:pt>
                <c:pt idx="1995">
                  <c:v>46.68488</c:v>
                </c:pt>
                <c:pt idx="1996">
                  <c:v>46.635959999999997</c:v>
                </c:pt>
                <c:pt idx="1997">
                  <c:v>46.639199999999995</c:v>
                </c:pt>
                <c:pt idx="1998">
                  <c:v>46.723840000000003</c:v>
                </c:pt>
                <c:pt idx="1999">
                  <c:v>46.596829999999997</c:v>
                </c:pt>
                <c:pt idx="2000">
                  <c:v>46.58943</c:v>
                </c:pt>
                <c:pt idx="2001">
                  <c:v>46.623980000000003</c:v>
                </c:pt>
                <c:pt idx="2002">
                  <c:v>46.75197</c:v>
                </c:pt>
                <c:pt idx="2003">
                  <c:v>46.663600000000002</c:v>
                </c:pt>
                <c:pt idx="2004">
                  <c:v>46.645600000000002</c:v>
                </c:pt>
                <c:pt idx="2005">
                  <c:v>46.713030000000003</c:v>
                </c:pt>
                <c:pt idx="2006">
                  <c:v>46.709220000000002</c:v>
                </c:pt>
                <c:pt idx="2007">
                  <c:v>46.797900000000006</c:v>
                </c:pt>
                <c:pt idx="2008">
                  <c:v>46.795669999999994</c:v>
                </c:pt>
                <c:pt idx="2009">
                  <c:v>46.822369999999999</c:v>
                </c:pt>
                <c:pt idx="2010">
                  <c:v>46.675420000000003</c:v>
                </c:pt>
                <c:pt idx="2011">
                  <c:v>46.708270000000006</c:v>
                </c:pt>
                <c:pt idx="2012">
                  <c:v>46.79036</c:v>
                </c:pt>
                <c:pt idx="2013">
                  <c:v>46.905529999999999</c:v>
                </c:pt>
                <c:pt idx="2014">
                  <c:v>46.78</c:v>
                </c:pt>
                <c:pt idx="2015">
                  <c:v>46.770899999999997</c:v>
                </c:pt>
                <c:pt idx="2016">
                  <c:v>46.869800000000005</c:v>
                </c:pt>
                <c:pt idx="2017">
                  <c:v>46.786179999999995</c:v>
                </c:pt>
                <c:pt idx="2018">
                  <c:v>46.936890000000005</c:v>
                </c:pt>
                <c:pt idx="2019">
                  <c:v>46.935110000000002</c:v>
                </c:pt>
                <c:pt idx="2020">
                  <c:v>46.968069999999997</c:v>
                </c:pt>
                <c:pt idx="2021">
                  <c:v>46.972519999999996</c:v>
                </c:pt>
                <c:pt idx="2022">
                  <c:v>46.879869999999997</c:v>
                </c:pt>
                <c:pt idx="2023">
                  <c:v>46.896940000000001</c:v>
                </c:pt>
                <c:pt idx="2024">
                  <c:v>46.89528</c:v>
                </c:pt>
                <c:pt idx="2025">
                  <c:v>46.932229999999997</c:v>
                </c:pt>
                <c:pt idx="2026">
                  <c:v>46.990990000000004</c:v>
                </c:pt>
                <c:pt idx="2027">
                  <c:v>46.936810000000001</c:v>
                </c:pt>
                <c:pt idx="2028">
                  <c:v>46.888069999999999</c:v>
                </c:pt>
                <c:pt idx="2029">
                  <c:v>46.962299999999999</c:v>
                </c:pt>
                <c:pt idx="2030">
                  <c:v>46.937550000000002</c:v>
                </c:pt>
                <c:pt idx="2031">
                  <c:v>47.052630000000001</c:v>
                </c:pt>
                <c:pt idx="2032">
                  <c:v>47.044919999999998</c:v>
                </c:pt>
                <c:pt idx="2033">
                  <c:v>47.021260000000005</c:v>
                </c:pt>
                <c:pt idx="2034">
                  <c:v>47.042380000000001</c:v>
                </c:pt>
                <c:pt idx="2035">
                  <c:v>46.975679999999997</c:v>
                </c:pt>
                <c:pt idx="2036">
                  <c:v>46.959349999999993</c:v>
                </c:pt>
                <c:pt idx="2037">
                  <c:v>47.121650000000002</c:v>
                </c:pt>
                <c:pt idx="2038">
                  <c:v>47.043869999999998</c:v>
                </c:pt>
                <c:pt idx="2039">
                  <c:v>47.060760000000002</c:v>
                </c:pt>
                <c:pt idx="2040">
                  <c:v>47.093290000000003</c:v>
                </c:pt>
                <c:pt idx="2041">
                  <c:v>47.013350000000003</c:v>
                </c:pt>
                <c:pt idx="2042">
                  <c:v>47.062109999999997</c:v>
                </c:pt>
                <c:pt idx="2043">
                  <c:v>47.175139999999999</c:v>
                </c:pt>
                <c:pt idx="2044">
                  <c:v>47.040440000000004</c:v>
                </c:pt>
                <c:pt idx="2045">
                  <c:v>47.13917</c:v>
                </c:pt>
                <c:pt idx="2046">
                  <c:v>47.097609999999996</c:v>
                </c:pt>
                <c:pt idx="2047">
                  <c:v>47.104959999999998</c:v>
                </c:pt>
                <c:pt idx="2048">
                  <c:v>47.14152</c:v>
                </c:pt>
                <c:pt idx="2049">
                  <c:v>47.09243</c:v>
                </c:pt>
                <c:pt idx="2050">
                  <c:v>47.186390000000003</c:v>
                </c:pt>
                <c:pt idx="2051">
                  <c:v>47.024169999999998</c:v>
                </c:pt>
                <c:pt idx="2052">
                  <c:v>47.167110000000001</c:v>
                </c:pt>
                <c:pt idx="2053">
                  <c:v>47.208570000000002</c:v>
                </c:pt>
                <c:pt idx="2054">
                  <c:v>47.06212</c:v>
                </c:pt>
                <c:pt idx="2055">
                  <c:v>47.192019999999999</c:v>
                </c:pt>
                <c:pt idx="2056">
                  <c:v>47.190200000000004</c:v>
                </c:pt>
                <c:pt idx="2057">
                  <c:v>47.135829999999999</c:v>
                </c:pt>
                <c:pt idx="2058">
                  <c:v>47.150230000000001</c:v>
                </c:pt>
                <c:pt idx="2059">
                  <c:v>47.019739999999999</c:v>
                </c:pt>
                <c:pt idx="2060">
                  <c:v>47.032110000000003</c:v>
                </c:pt>
                <c:pt idx="2061">
                  <c:v>47.152790000000003</c:v>
                </c:pt>
                <c:pt idx="2062">
                  <c:v>47.16328</c:v>
                </c:pt>
                <c:pt idx="2063">
                  <c:v>47.149439999999998</c:v>
                </c:pt>
                <c:pt idx="2064">
                  <c:v>47.184629999999999</c:v>
                </c:pt>
                <c:pt idx="2065">
                  <c:v>47.109310000000001</c:v>
                </c:pt>
                <c:pt idx="2066">
                  <c:v>47.094349999999999</c:v>
                </c:pt>
                <c:pt idx="2067">
                  <c:v>47.070029999999996</c:v>
                </c:pt>
                <c:pt idx="2068">
                  <c:v>47.124130000000001</c:v>
                </c:pt>
                <c:pt idx="2069">
                  <c:v>47.155569999999997</c:v>
                </c:pt>
                <c:pt idx="2070">
                  <c:v>47.068719999999999</c:v>
                </c:pt>
                <c:pt idx="2071">
                  <c:v>47.145020000000002</c:v>
                </c:pt>
                <c:pt idx="2072">
                  <c:v>47.113320000000002</c:v>
                </c:pt>
                <c:pt idx="2073">
                  <c:v>47.048069999999996</c:v>
                </c:pt>
                <c:pt idx="2074">
                  <c:v>47.046390000000002</c:v>
                </c:pt>
                <c:pt idx="2075">
                  <c:v>47.052240000000005</c:v>
                </c:pt>
                <c:pt idx="2076">
                  <c:v>47.159859999999995</c:v>
                </c:pt>
                <c:pt idx="2077">
                  <c:v>47.051700000000004</c:v>
                </c:pt>
                <c:pt idx="2078">
                  <c:v>47.034769999999995</c:v>
                </c:pt>
                <c:pt idx="2079">
                  <c:v>47.122730000000004</c:v>
                </c:pt>
                <c:pt idx="2080">
                  <c:v>46.97748</c:v>
                </c:pt>
                <c:pt idx="2081">
                  <c:v>47.092080000000003</c:v>
                </c:pt>
                <c:pt idx="2082">
                  <c:v>47.138179999999998</c:v>
                </c:pt>
                <c:pt idx="2083">
                  <c:v>47.108879999999999</c:v>
                </c:pt>
                <c:pt idx="2084">
                  <c:v>47.128779999999999</c:v>
                </c:pt>
                <c:pt idx="2085">
                  <c:v>47.164049999999996</c:v>
                </c:pt>
                <c:pt idx="2086">
                  <c:v>47.024040000000007</c:v>
                </c:pt>
                <c:pt idx="2087">
                  <c:v>47.005380000000002</c:v>
                </c:pt>
                <c:pt idx="2088">
                  <c:v>47.075009999999999</c:v>
                </c:pt>
                <c:pt idx="2090">
                  <c:v>47.041640000000001</c:v>
                </c:pt>
                <c:pt idx="2091">
                  <c:v>46.993859999999998</c:v>
                </c:pt>
                <c:pt idx="2092">
                  <c:v>47.140450000000001</c:v>
                </c:pt>
                <c:pt idx="2093">
                  <c:v>47.057600000000001</c:v>
                </c:pt>
                <c:pt idx="2094">
                  <c:v>47.113950000000003</c:v>
                </c:pt>
                <c:pt idx="2095">
                  <c:v>47.139939999999996</c:v>
                </c:pt>
                <c:pt idx="2096">
                  <c:v>47.138829999999999</c:v>
                </c:pt>
                <c:pt idx="2097">
                  <c:v>47.069499999999998</c:v>
                </c:pt>
                <c:pt idx="2098">
                  <c:v>47.07893</c:v>
                </c:pt>
                <c:pt idx="2099">
                  <c:v>47.051809999999996</c:v>
                </c:pt>
                <c:pt idx="2100">
                  <c:v>47.002079999999999</c:v>
                </c:pt>
                <c:pt idx="2101">
                  <c:v>47.133069999999996</c:v>
                </c:pt>
                <c:pt idx="2102">
                  <c:v>47.028919999999999</c:v>
                </c:pt>
                <c:pt idx="2103">
                  <c:v>47.13682</c:v>
                </c:pt>
                <c:pt idx="2104">
                  <c:v>47.099920000000004</c:v>
                </c:pt>
                <c:pt idx="2105">
                  <c:v>47.097029999999997</c:v>
                </c:pt>
                <c:pt idx="2106">
                  <c:v>47.104849999999999</c:v>
                </c:pt>
                <c:pt idx="2107">
                  <c:v>47.012839999999997</c:v>
                </c:pt>
                <c:pt idx="2108">
                  <c:v>47.12021</c:v>
                </c:pt>
                <c:pt idx="2109">
                  <c:v>47.082329999999999</c:v>
                </c:pt>
                <c:pt idx="2110">
                  <c:v>47.104909999999997</c:v>
                </c:pt>
                <c:pt idx="2111">
                  <c:v>46.983709999999995</c:v>
                </c:pt>
                <c:pt idx="2112">
                  <c:v>47.135290000000005</c:v>
                </c:pt>
                <c:pt idx="2113">
                  <c:v>46.9848</c:v>
                </c:pt>
                <c:pt idx="2114">
                  <c:v>47.112590000000004</c:v>
                </c:pt>
                <c:pt idx="2115">
                  <c:v>47.011249999999997</c:v>
                </c:pt>
                <c:pt idx="2116">
                  <c:v>46.99118</c:v>
                </c:pt>
                <c:pt idx="2117">
                  <c:v>46.983260000000001</c:v>
                </c:pt>
                <c:pt idx="2118">
                  <c:v>47.015689999999999</c:v>
                </c:pt>
                <c:pt idx="2119">
                  <c:v>47.019289999999998</c:v>
                </c:pt>
                <c:pt idx="2120">
                  <c:v>46.985790000000001</c:v>
                </c:pt>
                <c:pt idx="2121">
                  <c:v>46.992529999999995</c:v>
                </c:pt>
                <c:pt idx="2122">
                  <c:v>47.091000000000001</c:v>
                </c:pt>
                <c:pt idx="2123">
                  <c:v>47.023479999999999</c:v>
                </c:pt>
                <c:pt idx="2124">
                  <c:v>47.028950000000002</c:v>
                </c:pt>
                <c:pt idx="2125">
                  <c:v>47.046759999999999</c:v>
                </c:pt>
                <c:pt idx="2126">
                  <c:v>46.967870000000005</c:v>
                </c:pt>
                <c:pt idx="2127">
                  <c:v>47.117539999999998</c:v>
                </c:pt>
                <c:pt idx="2128">
                  <c:v>47.067250000000001</c:v>
                </c:pt>
                <c:pt idx="2129">
                  <c:v>47.015740000000001</c:v>
                </c:pt>
                <c:pt idx="2130">
                  <c:v>47.105119999999999</c:v>
                </c:pt>
                <c:pt idx="2131">
                  <c:v>47.055340000000001</c:v>
                </c:pt>
                <c:pt idx="2132">
                  <c:v>46.967960000000005</c:v>
                </c:pt>
                <c:pt idx="2133">
                  <c:v>47.038980000000002</c:v>
                </c:pt>
                <c:pt idx="2134">
                  <c:v>46.962110000000003</c:v>
                </c:pt>
                <c:pt idx="2135">
                  <c:v>47.005459999999999</c:v>
                </c:pt>
                <c:pt idx="2136">
                  <c:v>47.047239999999995</c:v>
                </c:pt>
                <c:pt idx="2137">
                  <c:v>47.028420000000004</c:v>
                </c:pt>
                <c:pt idx="2138">
                  <c:v>47.051790000000004</c:v>
                </c:pt>
                <c:pt idx="2139">
                  <c:v>46.982259999999997</c:v>
                </c:pt>
                <c:pt idx="2140">
                  <c:v>46.937649999999998</c:v>
                </c:pt>
                <c:pt idx="2141">
                  <c:v>47.012640000000005</c:v>
                </c:pt>
                <c:pt idx="2142">
                  <c:v>47.024620000000006</c:v>
                </c:pt>
                <c:pt idx="2143">
                  <c:v>46.99689</c:v>
                </c:pt>
                <c:pt idx="2144">
                  <c:v>47.062579999999997</c:v>
                </c:pt>
                <c:pt idx="2145">
                  <c:v>47.086820000000003</c:v>
                </c:pt>
                <c:pt idx="2146">
                  <c:v>46.945300000000003</c:v>
                </c:pt>
                <c:pt idx="2147">
                  <c:v>47.059829999999998</c:v>
                </c:pt>
                <c:pt idx="2148">
                  <c:v>47.052120000000002</c:v>
                </c:pt>
                <c:pt idx="2149">
                  <c:v>46.993279999999999</c:v>
                </c:pt>
                <c:pt idx="2150">
                  <c:v>46.953719999999997</c:v>
                </c:pt>
                <c:pt idx="2151">
                  <c:v>47.049790000000002</c:v>
                </c:pt>
                <c:pt idx="2152">
                  <c:v>47.07938</c:v>
                </c:pt>
                <c:pt idx="2153">
                  <c:v>46.956669999999995</c:v>
                </c:pt>
                <c:pt idx="2154">
                  <c:v>46.953949999999999</c:v>
                </c:pt>
                <c:pt idx="2155">
                  <c:v>47.034569999999995</c:v>
                </c:pt>
                <c:pt idx="2156">
                  <c:v>47.070039999999999</c:v>
                </c:pt>
                <c:pt idx="2157">
                  <c:v>47.03548</c:v>
                </c:pt>
                <c:pt idx="2158">
                  <c:v>46.925820000000002</c:v>
                </c:pt>
                <c:pt idx="2159">
                  <c:v>47.104489999999998</c:v>
                </c:pt>
                <c:pt idx="2160">
                  <c:v>47.070819999999998</c:v>
                </c:pt>
                <c:pt idx="2161">
                  <c:v>47.059660000000001</c:v>
                </c:pt>
                <c:pt idx="2162">
                  <c:v>47.010010000000001</c:v>
                </c:pt>
                <c:pt idx="2163">
                  <c:v>46.976230000000001</c:v>
                </c:pt>
                <c:pt idx="2164">
                  <c:v>47.011369999999999</c:v>
                </c:pt>
                <c:pt idx="2165">
                  <c:v>46.990690000000001</c:v>
                </c:pt>
                <c:pt idx="2166">
                  <c:v>47.074980000000004</c:v>
                </c:pt>
                <c:pt idx="2167">
                  <c:v>47.003280000000004</c:v>
                </c:pt>
                <c:pt idx="2168">
                  <c:v>47.039520000000003</c:v>
                </c:pt>
                <c:pt idx="2169">
                  <c:v>46.892200000000003</c:v>
                </c:pt>
                <c:pt idx="2170">
                  <c:v>47.02243</c:v>
                </c:pt>
                <c:pt idx="2171">
                  <c:v>46.955289999999998</c:v>
                </c:pt>
                <c:pt idx="2172">
                  <c:v>47.067070000000001</c:v>
                </c:pt>
                <c:pt idx="2173">
                  <c:v>46.989660000000001</c:v>
                </c:pt>
                <c:pt idx="2174">
                  <c:v>46.991799999999998</c:v>
                </c:pt>
                <c:pt idx="2175">
                  <c:v>46.952860000000001</c:v>
                </c:pt>
                <c:pt idx="2176">
                  <c:v>47.06917</c:v>
                </c:pt>
                <c:pt idx="2177">
                  <c:v>46.927620000000005</c:v>
                </c:pt>
                <c:pt idx="2178">
                  <c:v>47.074940000000005</c:v>
                </c:pt>
                <c:pt idx="2179">
                  <c:v>47.032629999999997</c:v>
                </c:pt>
                <c:pt idx="2180">
                  <c:v>46.945790000000002</c:v>
                </c:pt>
                <c:pt idx="2181">
                  <c:v>47.091750000000005</c:v>
                </c:pt>
                <c:pt idx="2182">
                  <c:v>46.948869999999999</c:v>
                </c:pt>
                <c:pt idx="2183">
                  <c:v>46.945419999999999</c:v>
                </c:pt>
                <c:pt idx="2184">
                  <c:v>47.057389999999998</c:v>
                </c:pt>
                <c:pt idx="2185">
                  <c:v>47.058109999999999</c:v>
                </c:pt>
                <c:pt idx="2186">
                  <c:v>47.071109999999997</c:v>
                </c:pt>
                <c:pt idx="2187">
                  <c:v>46.946849999999998</c:v>
                </c:pt>
                <c:pt idx="2188">
                  <c:v>46.94979</c:v>
                </c:pt>
                <c:pt idx="2189">
                  <c:v>46.928919999999998</c:v>
                </c:pt>
                <c:pt idx="2190">
                  <c:v>46.930609999999994</c:v>
                </c:pt>
                <c:pt idx="2191">
                  <c:v>46.947269999999996</c:v>
                </c:pt>
                <c:pt idx="2192">
                  <c:v>46.967480000000002</c:v>
                </c:pt>
                <c:pt idx="2193">
                  <c:v>46.939450000000001</c:v>
                </c:pt>
                <c:pt idx="2194">
                  <c:v>47.028300000000002</c:v>
                </c:pt>
                <c:pt idx="2195">
                  <c:v>46.923989999999996</c:v>
                </c:pt>
                <c:pt idx="2196">
                  <c:v>47.086449999999999</c:v>
                </c:pt>
                <c:pt idx="2197">
                  <c:v>46.910000000000004</c:v>
                </c:pt>
                <c:pt idx="2198">
                  <c:v>46.884230000000002</c:v>
                </c:pt>
                <c:pt idx="2199">
                  <c:v>47.02948</c:v>
                </c:pt>
                <c:pt idx="2200">
                  <c:v>46.905030000000004</c:v>
                </c:pt>
                <c:pt idx="2201">
                  <c:v>47.083460000000002</c:v>
                </c:pt>
                <c:pt idx="2202">
                  <c:v>46.969009999999997</c:v>
                </c:pt>
                <c:pt idx="2203">
                  <c:v>46.948520000000002</c:v>
                </c:pt>
                <c:pt idx="2204">
                  <c:v>47.017789999999998</c:v>
                </c:pt>
                <c:pt idx="2205">
                  <c:v>46.906120000000001</c:v>
                </c:pt>
                <c:pt idx="2206">
                  <c:v>46.957819999999998</c:v>
                </c:pt>
                <c:pt idx="2207">
                  <c:v>46.874310000000001</c:v>
                </c:pt>
                <c:pt idx="2208">
                  <c:v>47.04345</c:v>
                </c:pt>
                <c:pt idx="2209">
                  <c:v>47.00694</c:v>
                </c:pt>
                <c:pt idx="2210">
                  <c:v>46.946370000000002</c:v>
                </c:pt>
                <c:pt idx="2211">
                  <c:v>46.923909999999999</c:v>
                </c:pt>
                <c:pt idx="2212">
                  <c:v>47.051639999999999</c:v>
                </c:pt>
                <c:pt idx="2213">
                  <c:v>47.072429999999997</c:v>
                </c:pt>
                <c:pt idx="2214">
                  <c:v>46.932400000000001</c:v>
                </c:pt>
                <c:pt idx="2215">
                  <c:v>46.88091</c:v>
                </c:pt>
                <c:pt idx="2216">
                  <c:v>46.959299999999999</c:v>
                </c:pt>
                <c:pt idx="2217">
                  <c:v>46.9649</c:v>
                </c:pt>
                <c:pt idx="2218">
                  <c:v>46.986760000000004</c:v>
                </c:pt>
                <c:pt idx="2219">
                  <c:v>47.047789999999999</c:v>
                </c:pt>
                <c:pt idx="2220">
                  <c:v>46.99709</c:v>
                </c:pt>
                <c:pt idx="2221">
                  <c:v>46.969700000000003</c:v>
                </c:pt>
                <c:pt idx="2222">
                  <c:v>47.008300000000006</c:v>
                </c:pt>
                <c:pt idx="2223">
                  <c:v>46.956209999999999</c:v>
                </c:pt>
                <c:pt idx="2224">
                  <c:v>46.968419999999995</c:v>
                </c:pt>
                <c:pt idx="2225">
                  <c:v>46.947240000000001</c:v>
                </c:pt>
                <c:pt idx="2226">
                  <c:v>46.958260000000003</c:v>
                </c:pt>
                <c:pt idx="2227">
                  <c:v>47.035029999999999</c:v>
                </c:pt>
                <c:pt idx="2228">
                  <c:v>46.922760000000004</c:v>
                </c:pt>
                <c:pt idx="2229">
                  <c:v>46.987690000000001</c:v>
                </c:pt>
                <c:pt idx="2230">
                  <c:v>46.857489999999999</c:v>
                </c:pt>
                <c:pt idx="2231">
                  <c:v>46.90334</c:v>
                </c:pt>
                <c:pt idx="2232">
                  <c:v>46.900959999999998</c:v>
                </c:pt>
                <c:pt idx="2233">
                  <c:v>47.012250000000002</c:v>
                </c:pt>
                <c:pt idx="2234">
                  <c:v>46.950380000000003</c:v>
                </c:pt>
                <c:pt idx="2235">
                  <c:v>46.953150000000001</c:v>
                </c:pt>
                <c:pt idx="2237">
                  <c:v>47.034260000000003</c:v>
                </c:pt>
                <c:pt idx="2238">
                  <c:v>46.976599999999998</c:v>
                </c:pt>
                <c:pt idx="2239">
                  <c:v>46.897149999999996</c:v>
                </c:pt>
                <c:pt idx="2240">
                  <c:v>46.919910000000002</c:v>
                </c:pt>
                <c:pt idx="2241">
                  <c:v>46.918379999999999</c:v>
                </c:pt>
                <c:pt idx="2242">
                  <c:v>46.969349999999999</c:v>
                </c:pt>
                <c:pt idx="2243">
                  <c:v>47.018860000000004</c:v>
                </c:pt>
                <c:pt idx="2244">
                  <c:v>46.917349999999999</c:v>
                </c:pt>
                <c:pt idx="2245">
                  <c:v>47.016820000000003</c:v>
                </c:pt>
                <c:pt idx="2246">
                  <c:v>46.888159999999999</c:v>
                </c:pt>
                <c:pt idx="2247">
                  <c:v>46.999920000000003</c:v>
                </c:pt>
                <c:pt idx="2248">
                  <c:v>46.883099999999999</c:v>
                </c:pt>
                <c:pt idx="2249">
                  <c:v>46.868760000000002</c:v>
                </c:pt>
                <c:pt idx="2250">
                  <c:v>46.972649999999994</c:v>
                </c:pt>
                <c:pt idx="2251">
                  <c:v>46.961500000000001</c:v>
                </c:pt>
                <c:pt idx="2252">
                  <c:v>46.887239999999998</c:v>
                </c:pt>
                <c:pt idx="2253">
                  <c:v>46.981859999999998</c:v>
                </c:pt>
                <c:pt idx="2254">
                  <c:v>46.886009999999999</c:v>
                </c:pt>
                <c:pt idx="2255">
                  <c:v>46.983170000000001</c:v>
                </c:pt>
                <c:pt idx="2256">
                  <c:v>47.001570000000001</c:v>
                </c:pt>
                <c:pt idx="2257">
                  <c:v>46.910920000000004</c:v>
                </c:pt>
                <c:pt idx="2258">
                  <c:v>47.00244</c:v>
                </c:pt>
                <c:pt idx="2259">
                  <c:v>46.921930000000003</c:v>
                </c:pt>
                <c:pt idx="2260">
                  <c:v>46.915529999999997</c:v>
                </c:pt>
                <c:pt idx="2261">
                  <c:v>46.941719999999997</c:v>
                </c:pt>
                <c:pt idx="2262">
                  <c:v>46.922539999999998</c:v>
                </c:pt>
                <c:pt idx="2263">
                  <c:v>46.939050000000002</c:v>
                </c:pt>
                <c:pt idx="2264">
                  <c:v>46.973210000000002</c:v>
                </c:pt>
                <c:pt idx="2265">
                  <c:v>46.920610000000003</c:v>
                </c:pt>
                <c:pt idx="2266">
                  <c:v>46.999600000000001</c:v>
                </c:pt>
                <c:pt idx="2267">
                  <c:v>46.908390000000004</c:v>
                </c:pt>
                <c:pt idx="2268">
                  <c:v>46.977229999999999</c:v>
                </c:pt>
                <c:pt idx="2269">
                  <c:v>46.825110000000002</c:v>
                </c:pt>
                <c:pt idx="2270">
                  <c:v>46.866720000000001</c:v>
                </c:pt>
                <c:pt idx="2271">
                  <c:v>46.984339999999996</c:v>
                </c:pt>
                <c:pt idx="2272">
                  <c:v>46.885830000000006</c:v>
                </c:pt>
                <c:pt idx="2273">
                  <c:v>46.981969999999997</c:v>
                </c:pt>
                <c:pt idx="2274">
                  <c:v>46.940770000000001</c:v>
                </c:pt>
                <c:pt idx="2275">
                  <c:v>47.002279999999999</c:v>
                </c:pt>
                <c:pt idx="2276">
                  <c:v>46.984249999999996</c:v>
                </c:pt>
                <c:pt idx="2277">
                  <c:v>46.86515</c:v>
                </c:pt>
                <c:pt idx="2278">
                  <c:v>46.867890000000003</c:v>
                </c:pt>
                <c:pt idx="2279">
                  <c:v>46.972380000000001</c:v>
                </c:pt>
                <c:pt idx="2280">
                  <c:v>46.870710000000003</c:v>
                </c:pt>
                <c:pt idx="2281">
                  <c:v>46.910449999999997</c:v>
                </c:pt>
                <c:pt idx="2282">
                  <c:v>46.993090000000002</c:v>
                </c:pt>
                <c:pt idx="2283">
                  <c:v>46.847060000000006</c:v>
                </c:pt>
                <c:pt idx="2284">
                  <c:v>47.017000000000003</c:v>
                </c:pt>
                <c:pt idx="2285">
                  <c:v>46.983419999999995</c:v>
                </c:pt>
                <c:pt idx="2286">
                  <c:v>46.834319999999998</c:v>
                </c:pt>
                <c:pt idx="2287">
                  <c:v>46.889130000000002</c:v>
                </c:pt>
                <c:pt idx="2288">
                  <c:v>46.870960000000004</c:v>
                </c:pt>
                <c:pt idx="2289">
                  <c:v>46.857120000000002</c:v>
                </c:pt>
                <c:pt idx="2290">
                  <c:v>46.929470000000002</c:v>
                </c:pt>
                <c:pt idx="2291">
                  <c:v>46.880860000000006</c:v>
                </c:pt>
                <c:pt idx="2292">
                  <c:v>46.94961</c:v>
                </c:pt>
                <c:pt idx="2293">
                  <c:v>46.84207</c:v>
                </c:pt>
                <c:pt idx="2294">
                  <c:v>47.001139999999999</c:v>
                </c:pt>
                <c:pt idx="2295">
                  <c:v>46.935289999999995</c:v>
                </c:pt>
                <c:pt idx="2296">
                  <c:v>46.942889999999998</c:v>
                </c:pt>
                <c:pt idx="2297">
                  <c:v>46.86298</c:v>
                </c:pt>
                <c:pt idx="2298">
                  <c:v>46.929349999999999</c:v>
                </c:pt>
                <c:pt idx="2299">
                  <c:v>46.989540000000005</c:v>
                </c:pt>
                <c:pt idx="2300">
                  <c:v>46.894949999999994</c:v>
                </c:pt>
                <c:pt idx="2301">
                  <c:v>46.857259999999997</c:v>
                </c:pt>
                <c:pt idx="2302">
                  <c:v>46.911560000000001</c:v>
                </c:pt>
                <c:pt idx="2303">
                  <c:v>46.854880000000001</c:v>
                </c:pt>
                <c:pt idx="2304">
                  <c:v>46.950140000000005</c:v>
                </c:pt>
                <c:pt idx="2305">
                  <c:v>46.886060000000001</c:v>
                </c:pt>
                <c:pt idx="2306">
                  <c:v>46.934509999999996</c:v>
                </c:pt>
                <c:pt idx="2307">
                  <c:v>46.9711</c:v>
                </c:pt>
                <c:pt idx="2308">
                  <c:v>46.961830000000006</c:v>
                </c:pt>
                <c:pt idx="2309">
                  <c:v>46.979329999999997</c:v>
                </c:pt>
                <c:pt idx="2310">
                  <c:v>46.957239999999999</c:v>
                </c:pt>
                <c:pt idx="2311">
                  <c:v>46.855639999999994</c:v>
                </c:pt>
                <c:pt idx="2312">
                  <c:v>46.99597</c:v>
                </c:pt>
                <c:pt idx="2313">
                  <c:v>47.01634</c:v>
                </c:pt>
                <c:pt idx="2314">
                  <c:v>46.905799999999999</c:v>
                </c:pt>
                <c:pt idx="2315">
                  <c:v>46.829320000000003</c:v>
                </c:pt>
                <c:pt idx="2316">
                  <c:v>46.895939999999996</c:v>
                </c:pt>
                <c:pt idx="2317">
                  <c:v>46.916139999999999</c:v>
                </c:pt>
                <c:pt idx="2318">
                  <c:v>46.966319999999996</c:v>
                </c:pt>
                <c:pt idx="2319">
                  <c:v>46.907519999999998</c:v>
                </c:pt>
                <c:pt idx="2320">
                  <c:v>46.852400000000003</c:v>
                </c:pt>
                <c:pt idx="2322">
                  <c:v>46.901409999999998</c:v>
                </c:pt>
                <c:pt idx="2323">
                  <c:v>46.956530000000001</c:v>
                </c:pt>
                <c:pt idx="2324">
                  <c:v>46.928650000000005</c:v>
                </c:pt>
                <c:pt idx="2325">
                  <c:v>46.988720000000001</c:v>
                </c:pt>
                <c:pt idx="2326">
                  <c:v>46.921669999999999</c:v>
                </c:pt>
                <c:pt idx="2327">
                  <c:v>46.943819999999995</c:v>
                </c:pt>
                <c:pt idx="2328">
                  <c:v>46.881949999999996</c:v>
                </c:pt>
                <c:pt idx="2329">
                  <c:v>46.941410000000005</c:v>
                </c:pt>
                <c:pt idx="2330">
                  <c:v>46.917059999999999</c:v>
                </c:pt>
                <c:pt idx="2331">
                  <c:v>46.874040000000001</c:v>
                </c:pt>
                <c:pt idx="2332">
                  <c:v>46.983579999999996</c:v>
                </c:pt>
                <c:pt idx="2333">
                  <c:v>46.907909999999994</c:v>
                </c:pt>
                <c:pt idx="2334">
                  <c:v>46.935130000000001</c:v>
                </c:pt>
                <c:pt idx="2335">
                  <c:v>46.961219999999997</c:v>
                </c:pt>
                <c:pt idx="2336">
                  <c:v>46.879619999999996</c:v>
                </c:pt>
                <c:pt idx="2337">
                  <c:v>46.881699999999995</c:v>
                </c:pt>
                <c:pt idx="2338">
                  <c:v>46.934650000000005</c:v>
                </c:pt>
                <c:pt idx="2339">
                  <c:v>46.808669999999999</c:v>
                </c:pt>
                <c:pt idx="2340">
                  <c:v>46.965589999999999</c:v>
                </c:pt>
                <c:pt idx="2341">
                  <c:v>46.892950000000006</c:v>
                </c:pt>
                <c:pt idx="2342">
                  <c:v>46.830539999999999</c:v>
                </c:pt>
                <c:pt idx="2343">
                  <c:v>46.820489999999999</c:v>
                </c:pt>
                <c:pt idx="2344">
                  <c:v>46.975089999999994</c:v>
                </c:pt>
                <c:pt idx="2345">
                  <c:v>46.931539999999998</c:v>
                </c:pt>
                <c:pt idx="2346">
                  <c:v>46.966450000000002</c:v>
                </c:pt>
                <c:pt idx="2347">
                  <c:v>46.81203</c:v>
                </c:pt>
                <c:pt idx="2348">
                  <c:v>46.958939999999998</c:v>
                </c:pt>
                <c:pt idx="2349">
                  <c:v>46.842370000000003</c:v>
                </c:pt>
                <c:pt idx="2350">
                  <c:v>46.970680000000002</c:v>
                </c:pt>
                <c:pt idx="2351">
                  <c:v>46.825409999999998</c:v>
                </c:pt>
                <c:pt idx="2352">
                  <c:v>46.947400000000002</c:v>
                </c:pt>
                <c:pt idx="2353">
                  <c:v>46.959470000000003</c:v>
                </c:pt>
                <c:pt idx="2355">
                  <c:v>46.822460000000007</c:v>
                </c:pt>
                <c:pt idx="2356">
                  <c:v>46.877980000000001</c:v>
                </c:pt>
                <c:pt idx="2357">
                  <c:v>46.958159999999999</c:v>
                </c:pt>
                <c:pt idx="2358">
                  <c:v>46.868939999999995</c:v>
                </c:pt>
                <c:pt idx="2359">
                  <c:v>46.86994</c:v>
                </c:pt>
                <c:pt idx="2360">
                  <c:v>46.941110000000002</c:v>
                </c:pt>
                <c:pt idx="2361">
                  <c:v>46.919930000000001</c:v>
                </c:pt>
                <c:pt idx="2362">
                  <c:v>46.822839999999999</c:v>
                </c:pt>
                <c:pt idx="2363">
                  <c:v>46.84798</c:v>
                </c:pt>
                <c:pt idx="2364">
                  <c:v>46.93929</c:v>
                </c:pt>
                <c:pt idx="2365">
                  <c:v>46.867339999999999</c:v>
                </c:pt>
                <c:pt idx="2366">
                  <c:v>46.832190000000004</c:v>
                </c:pt>
                <c:pt idx="2367">
                  <c:v>46.833560000000006</c:v>
                </c:pt>
                <c:pt idx="2368">
                  <c:v>46.948209999999996</c:v>
                </c:pt>
                <c:pt idx="2369">
                  <c:v>46.819970000000005</c:v>
                </c:pt>
                <c:pt idx="2370">
                  <c:v>46.827030000000001</c:v>
                </c:pt>
                <c:pt idx="2371">
                  <c:v>46.919259999999994</c:v>
                </c:pt>
                <c:pt idx="2372">
                  <c:v>46.963979999999999</c:v>
                </c:pt>
                <c:pt idx="2373">
                  <c:v>46.95655</c:v>
                </c:pt>
                <c:pt idx="2374">
                  <c:v>46.836860000000001</c:v>
                </c:pt>
                <c:pt idx="2375">
                  <c:v>46.884900000000002</c:v>
                </c:pt>
                <c:pt idx="2376">
                  <c:v>46.94867</c:v>
                </c:pt>
                <c:pt idx="2377">
                  <c:v>46.925229999999999</c:v>
                </c:pt>
                <c:pt idx="2378">
                  <c:v>46.883240000000001</c:v>
                </c:pt>
                <c:pt idx="2379">
                  <c:v>46.800910000000002</c:v>
                </c:pt>
                <c:pt idx="2380">
                  <c:v>46.934990000000006</c:v>
                </c:pt>
                <c:pt idx="2381">
                  <c:v>46.784770000000002</c:v>
                </c:pt>
                <c:pt idx="2382">
                  <c:v>46.956600000000002</c:v>
                </c:pt>
                <c:pt idx="2383">
                  <c:v>46.880940000000002</c:v>
                </c:pt>
                <c:pt idx="2384">
                  <c:v>46.824260000000002</c:v>
                </c:pt>
                <c:pt idx="2385">
                  <c:v>46.823539999999994</c:v>
                </c:pt>
                <c:pt idx="2386">
                  <c:v>46.832529999999998</c:v>
                </c:pt>
                <c:pt idx="2387">
                  <c:v>46.928020000000004</c:v>
                </c:pt>
                <c:pt idx="2388">
                  <c:v>46.810879999999997</c:v>
                </c:pt>
                <c:pt idx="2389">
                  <c:v>46.821639999999995</c:v>
                </c:pt>
                <c:pt idx="2390">
                  <c:v>46.924160000000001</c:v>
                </c:pt>
                <c:pt idx="2392">
                  <c:v>46.94032</c:v>
                </c:pt>
                <c:pt idx="2393">
                  <c:v>46.828980000000001</c:v>
                </c:pt>
                <c:pt idx="2394">
                  <c:v>46.951809999999995</c:v>
                </c:pt>
                <c:pt idx="2395">
                  <c:v>46.939959999999999</c:v>
                </c:pt>
                <c:pt idx="2396">
                  <c:v>46.754780000000004</c:v>
                </c:pt>
                <c:pt idx="2397">
                  <c:v>46.756859999999996</c:v>
                </c:pt>
                <c:pt idx="2398">
                  <c:v>46.874380000000002</c:v>
                </c:pt>
                <c:pt idx="2399">
                  <c:v>46.872770000000003</c:v>
                </c:pt>
                <c:pt idx="2400">
                  <c:v>46.868050000000004</c:v>
                </c:pt>
                <c:pt idx="2401">
                  <c:v>46.939239999999998</c:v>
                </c:pt>
                <c:pt idx="2402">
                  <c:v>46.700020000000002</c:v>
                </c:pt>
                <c:pt idx="2403">
                  <c:v>46.877420000000001</c:v>
                </c:pt>
                <c:pt idx="2404">
                  <c:v>46.828880000000005</c:v>
                </c:pt>
                <c:pt idx="2405">
                  <c:v>46.905160000000002</c:v>
                </c:pt>
                <c:pt idx="2406">
                  <c:v>46.889609999999998</c:v>
                </c:pt>
                <c:pt idx="2407">
                  <c:v>46.84449</c:v>
                </c:pt>
                <c:pt idx="2408">
                  <c:v>46.899410000000003</c:v>
                </c:pt>
                <c:pt idx="2409">
                  <c:v>46.903479999999995</c:v>
                </c:pt>
                <c:pt idx="2410">
                  <c:v>46.796640000000004</c:v>
                </c:pt>
                <c:pt idx="2411">
                  <c:v>46.862409999999997</c:v>
                </c:pt>
                <c:pt idx="2412">
                  <c:v>46.85445</c:v>
                </c:pt>
                <c:pt idx="2413">
                  <c:v>46.864370000000001</c:v>
                </c:pt>
                <c:pt idx="2414">
                  <c:v>46.795230000000004</c:v>
                </c:pt>
                <c:pt idx="2415">
                  <c:v>46.90204</c:v>
                </c:pt>
                <c:pt idx="2416">
                  <c:v>46.833129999999997</c:v>
                </c:pt>
                <c:pt idx="2417">
                  <c:v>46.830680000000001</c:v>
                </c:pt>
                <c:pt idx="2418">
                  <c:v>46.931240000000003</c:v>
                </c:pt>
                <c:pt idx="2419">
                  <c:v>46.905879999999996</c:v>
                </c:pt>
                <c:pt idx="2420">
                  <c:v>46.769239999999996</c:v>
                </c:pt>
                <c:pt idx="2421">
                  <c:v>46.906610000000001</c:v>
                </c:pt>
                <c:pt idx="2422">
                  <c:v>46.910380000000004</c:v>
                </c:pt>
                <c:pt idx="2423">
                  <c:v>46.808210000000003</c:v>
                </c:pt>
                <c:pt idx="2424">
                  <c:v>46.807609999999997</c:v>
                </c:pt>
                <c:pt idx="2425">
                  <c:v>46.861049999999999</c:v>
                </c:pt>
                <c:pt idx="2426">
                  <c:v>46.706310000000002</c:v>
                </c:pt>
                <c:pt idx="2427">
                  <c:v>46.909029999999994</c:v>
                </c:pt>
                <c:pt idx="2428">
                  <c:v>46.801079999999999</c:v>
                </c:pt>
                <c:pt idx="2430">
                  <c:v>46.76981</c:v>
                </c:pt>
                <c:pt idx="2431">
                  <c:v>46.791180000000004</c:v>
                </c:pt>
                <c:pt idx="2432">
                  <c:v>46.726040000000005</c:v>
                </c:pt>
                <c:pt idx="2433">
                  <c:v>46.80301</c:v>
                </c:pt>
                <c:pt idx="2434">
                  <c:v>46.817499999999995</c:v>
                </c:pt>
                <c:pt idx="2435">
                  <c:v>46.759839999999997</c:v>
                </c:pt>
                <c:pt idx="2436">
                  <c:v>46.797239999999995</c:v>
                </c:pt>
                <c:pt idx="2437">
                  <c:v>46.861550000000001</c:v>
                </c:pt>
                <c:pt idx="2440">
                  <c:v>46.817050000000002</c:v>
                </c:pt>
                <c:pt idx="2441">
                  <c:v>46.769980000000004</c:v>
                </c:pt>
                <c:pt idx="2442">
                  <c:v>46.83211</c:v>
                </c:pt>
                <c:pt idx="2443">
                  <c:v>46.787889999999997</c:v>
                </c:pt>
                <c:pt idx="2444">
                  <c:v>46.824369999999995</c:v>
                </c:pt>
                <c:pt idx="2445">
                  <c:v>46.846409999999999</c:v>
                </c:pt>
                <c:pt idx="2446">
                  <c:v>46.800260000000002</c:v>
                </c:pt>
                <c:pt idx="2447">
                  <c:v>46.544759999999997</c:v>
                </c:pt>
                <c:pt idx="2448">
                  <c:v>46.855130000000003</c:v>
                </c:pt>
                <c:pt idx="2449">
                  <c:v>46.761389999999999</c:v>
                </c:pt>
                <c:pt idx="2450">
                  <c:v>46.873469999999998</c:v>
                </c:pt>
                <c:pt idx="2451">
                  <c:v>46.844499999999996</c:v>
                </c:pt>
                <c:pt idx="2452">
                  <c:v>46.792050000000003</c:v>
                </c:pt>
                <c:pt idx="2453">
                  <c:v>46.843780000000002</c:v>
                </c:pt>
                <c:pt idx="2454">
                  <c:v>46.846520000000005</c:v>
                </c:pt>
                <c:pt idx="2455">
                  <c:v>46.840330000000002</c:v>
                </c:pt>
                <c:pt idx="2456">
                  <c:v>46.853569999999998</c:v>
                </c:pt>
                <c:pt idx="2457">
                  <c:v>46.844470000000001</c:v>
                </c:pt>
                <c:pt idx="2458">
                  <c:v>46.828710000000001</c:v>
                </c:pt>
                <c:pt idx="2459">
                  <c:v>46.759830000000001</c:v>
                </c:pt>
                <c:pt idx="2460">
                  <c:v>46.869819999999997</c:v>
                </c:pt>
                <c:pt idx="2461">
                  <c:v>46.816600000000001</c:v>
                </c:pt>
                <c:pt idx="2462">
                  <c:v>46.691929999999999</c:v>
                </c:pt>
                <c:pt idx="2463">
                  <c:v>46.777859999999997</c:v>
                </c:pt>
                <c:pt idx="2464">
                  <c:v>46.768689999999999</c:v>
                </c:pt>
                <c:pt idx="2465">
                  <c:v>46.789940000000001</c:v>
                </c:pt>
                <c:pt idx="2466">
                  <c:v>46.832319999999996</c:v>
                </c:pt>
                <c:pt idx="2467">
                  <c:v>46.874009999999998</c:v>
                </c:pt>
                <c:pt idx="2468">
                  <c:v>46.707029999999996</c:v>
                </c:pt>
                <c:pt idx="2469">
                  <c:v>46.808299999999996</c:v>
                </c:pt>
                <c:pt idx="2470">
                  <c:v>46.816020000000002</c:v>
                </c:pt>
                <c:pt idx="2472">
                  <c:v>46.730620000000002</c:v>
                </c:pt>
                <c:pt idx="2473">
                  <c:v>46.649160000000002</c:v>
                </c:pt>
                <c:pt idx="2474">
                  <c:v>46.747199999999999</c:v>
                </c:pt>
                <c:pt idx="2475">
                  <c:v>46.805759999999999</c:v>
                </c:pt>
                <c:pt idx="2476">
                  <c:v>46.811920000000001</c:v>
                </c:pt>
                <c:pt idx="2477">
                  <c:v>46.826740000000001</c:v>
                </c:pt>
                <c:pt idx="2478">
                  <c:v>46.613420000000005</c:v>
                </c:pt>
                <c:pt idx="2479">
                  <c:v>46.735239999999997</c:v>
                </c:pt>
                <c:pt idx="2481">
                  <c:v>46.806670000000004</c:v>
                </c:pt>
                <c:pt idx="2483">
                  <c:v>46.74559</c:v>
                </c:pt>
                <c:pt idx="2484">
                  <c:v>46.655279999999998</c:v>
                </c:pt>
                <c:pt idx="2485">
                  <c:v>46.832029999999996</c:v>
                </c:pt>
                <c:pt idx="2486">
                  <c:v>46.877609999999997</c:v>
                </c:pt>
                <c:pt idx="2487">
                  <c:v>46.704910000000005</c:v>
                </c:pt>
                <c:pt idx="2488">
                  <c:v>46.77234</c:v>
                </c:pt>
                <c:pt idx="2489">
                  <c:v>46.745839999999994</c:v>
                </c:pt>
                <c:pt idx="2490">
                  <c:v>46.737110000000001</c:v>
                </c:pt>
                <c:pt idx="2491">
                  <c:v>46.687350000000002</c:v>
                </c:pt>
                <c:pt idx="2492">
                  <c:v>46.832850000000001</c:v>
                </c:pt>
                <c:pt idx="2495">
                  <c:v>46.696090000000005</c:v>
                </c:pt>
                <c:pt idx="2496">
                  <c:v>46.781169999999996</c:v>
                </c:pt>
                <c:pt idx="2497">
                  <c:v>46.758590000000005</c:v>
                </c:pt>
                <c:pt idx="2498">
                  <c:v>46.714179999999999</c:v>
                </c:pt>
                <c:pt idx="2499">
                  <c:v>46.72824</c:v>
                </c:pt>
                <c:pt idx="2501">
                  <c:v>46.683120000000002</c:v>
                </c:pt>
                <c:pt idx="2502">
                  <c:v>46.786160000000002</c:v>
                </c:pt>
                <c:pt idx="2503">
                  <c:v>46.787199999999999</c:v>
                </c:pt>
                <c:pt idx="2505">
                  <c:v>46.78481</c:v>
                </c:pt>
                <c:pt idx="2506">
                  <c:v>46.743819999999999</c:v>
                </c:pt>
                <c:pt idx="2507">
                  <c:v>46.720829999999999</c:v>
                </c:pt>
                <c:pt idx="2508">
                  <c:v>46.814479999999996</c:v>
                </c:pt>
                <c:pt idx="2509">
                  <c:v>46.684600000000003</c:v>
                </c:pt>
                <c:pt idx="2510">
                  <c:v>46.685659999999999</c:v>
                </c:pt>
                <c:pt idx="2511">
                  <c:v>46.815939999999998</c:v>
                </c:pt>
                <c:pt idx="2512">
                  <c:v>46.740810000000003</c:v>
                </c:pt>
                <c:pt idx="2513">
                  <c:v>46.776489999999995</c:v>
                </c:pt>
                <c:pt idx="2514">
                  <c:v>46.768270000000001</c:v>
                </c:pt>
                <c:pt idx="2515">
                  <c:v>46.685600000000001</c:v>
                </c:pt>
                <c:pt idx="2516">
                  <c:v>46.712789999999998</c:v>
                </c:pt>
                <c:pt idx="2517">
                  <c:v>46.808839999999996</c:v>
                </c:pt>
                <c:pt idx="2518">
                  <c:v>46.606029999999997</c:v>
                </c:pt>
                <c:pt idx="2519">
                  <c:v>46.715159999999997</c:v>
                </c:pt>
                <c:pt idx="2520">
                  <c:v>46.63776</c:v>
                </c:pt>
                <c:pt idx="2521">
                  <c:v>46.666879999999999</c:v>
                </c:pt>
                <c:pt idx="2522">
                  <c:v>46.648309999999995</c:v>
                </c:pt>
                <c:pt idx="2523">
                  <c:v>46.725610000000003</c:v>
                </c:pt>
                <c:pt idx="2524">
                  <c:v>46.834389999999999</c:v>
                </c:pt>
                <c:pt idx="2525">
                  <c:v>46.772950000000002</c:v>
                </c:pt>
                <c:pt idx="2526">
                  <c:v>46.715479999999999</c:v>
                </c:pt>
                <c:pt idx="2527">
                  <c:v>46.824930000000002</c:v>
                </c:pt>
                <c:pt idx="2531">
                  <c:v>46.693300000000001</c:v>
                </c:pt>
                <c:pt idx="2532">
                  <c:v>46.796190000000003</c:v>
                </c:pt>
                <c:pt idx="2534">
                  <c:v>46.798079999999999</c:v>
                </c:pt>
                <c:pt idx="2535">
                  <c:v>46.745269999999998</c:v>
                </c:pt>
                <c:pt idx="2536">
                  <c:v>46.790669999999999</c:v>
                </c:pt>
                <c:pt idx="2537">
                  <c:v>46.732219999999998</c:v>
                </c:pt>
                <c:pt idx="2538">
                  <c:v>46.729010000000002</c:v>
                </c:pt>
                <c:pt idx="2539">
                  <c:v>46.650919999999999</c:v>
                </c:pt>
                <c:pt idx="2540">
                  <c:v>46.747589999999995</c:v>
                </c:pt>
                <c:pt idx="2541">
                  <c:v>46.633139999999997</c:v>
                </c:pt>
                <c:pt idx="2542">
                  <c:v>46.785589999999999</c:v>
                </c:pt>
                <c:pt idx="2543">
                  <c:v>46.662280000000003</c:v>
                </c:pt>
                <c:pt idx="2544">
                  <c:v>46.698639999999997</c:v>
                </c:pt>
                <c:pt idx="2545">
                  <c:v>46.663499999999999</c:v>
                </c:pt>
                <c:pt idx="2546">
                  <c:v>46.695430000000002</c:v>
                </c:pt>
                <c:pt idx="2547">
                  <c:v>46.720940000000006</c:v>
                </c:pt>
                <c:pt idx="2549">
                  <c:v>46.663440000000001</c:v>
                </c:pt>
                <c:pt idx="2550">
                  <c:v>46.641970000000001</c:v>
                </c:pt>
                <c:pt idx="2551">
                  <c:v>46.704729999999998</c:v>
                </c:pt>
                <c:pt idx="2552">
                  <c:v>46.743749999999999</c:v>
                </c:pt>
                <c:pt idx="2553">
                  <c:v>46.725299999999997</c:v>
                </c:pt>
                <c:pt idx="2554">
                  <c:v>46.75929</c:v>
                </c:pt>
                <c:pt idx="2555">
                  <c:v>46.764899999999997</c:v>
                </c:pt>
                <c:pt idx="2556">
                  <c:v>46.697769999999998</c:v>
                </c:pt>
                <c:pt idx="2557">
                  <c:v>46.737140000000004</c:v>
                </c:pt>
                <c:pt idx="2558">
                  <c:v>46.803319999999999</c:v>
                </c:pt>
                <c:pt idx="2559">
                  <c:v>46.709960000000002</c:v>
                </c:pt>
                <c:pt idx="2560">
                  <c:v>46.724599999999995</c:v>
                </c:pt>
                <c:pt idx="2561">
                  <c:v>46.780790000000003</c:v>
                </c:pt>
                <c:pt idx="2562">
                  <c:v>46.661439999999999</c:v>
                </c:pt>
                <c:pt idx="2563">
                  <c:v>46.763640000000002</c:v>
                </c:pt>
                <c:pt idx="2564">
                  <c:v>46.687950000000001</c:v>
                </c:pt>
                <c:pt idx="2565">
                  <c:v>46.73357</c:v>
                </c:pt>
                <c:pt idx="2566">
                  <c:v>46.704210000000003</c:v>
                </c:pt>
                <c:pt idx="2567">
                  <c:v>46.708579999999998</c:v>
                </c:pt>
                <c:pt idx="2568">
                  <c:v>46.644300000000001</c:v>
                </c:pt>
                <c:pt idx="2569">
                  <c:v>46.753910000000005</c:v>
                </c:pt>
                <c:pt idx="2570">
                  <c:v>46.726109999999998</c:v>
                </c:pt>
                <c:pt idx="2571">
                  <c:v>46.551410000000004</c:v>
                </c:pt>
                <c:pt idx="2572">
                  <c:v>46.727760000000004</c:v>
                </c:pt>
                <c:pt idx="2573">
                  <c:v>46.658369999999998</c:v>
                </c:pt>
                <c:pt idx="2574">
                  <c:v>46.661709999999999</c:v>
                </c:pt>
                <c:pt idx="2575">
                  <c:v>46.675910000000002</c:v>
                </c:pt>
                <c:pt idx="2576">
                  <c:v>46.649740000000001</c:v>
                </c:pt>
                <c:pt idx="2577">
                  <c:v>46.742440000000002</c:v>
                </c:pt>
                <c:pt idx="2578">
                  <c:v>46.70682</c:v>
                </c:pt>
                <c:pt idx="2579">
                  <c:v>46.737430000000003</c:v>
                </c:pt>
                <c:pt idx="2580">
                  <c:v>46.713799999999999</c:v>
                </c:pt>
                <c:pt idx="2581">
                  <c:v>46.715720000000005</c:v>
                </c:pt>
                <c:pt idx="2582">
                  <c:v>46.732879999999994</c:v>
                </c:pt>
                <c:pt idx="2583">
                  <c:v>46.682990000000004</c:v>
                </c:pt>
                <c:pt idx="2584">
                  <c:v>46.772649999999999</c:v>
                </c:pt>
                <c:pt idx="2585">
                  <c:v>46.7699</c:v>
                </c:pt>
                <c:pt idx="2586">
                  <c:v>46.756039999999999</c:v>
                </c:pt>
                <c:pt idx="2587">
                  <c:v>46.627679999999998</c:v>
                </c:pt>
                <c:pt idx="2588">
                  <c:v>46.729680000000002</c:v>
                </c:pt>
                <c:pt idx="2589">
                  <c:v>46.642809999999997</c:v>
                </c:pt>
                <c:pt idx="2590">
                  <c:v>46.636829999999996</c:v>
                </c:pt>
                <c:pt idx="2591">
                  <c:v>46.66527</c:v>
                </c:pt>
                <c:pt idx="2593">
                  <c:v>46.568989999999999</c:v>
                </c:pt>
                <c:pt idx="2594">
                  <c:v>46.646069999999995</c:v>
                </c:pt>
                <c:pt idx="2595">
                  <c:v>46.626939999999998</c:v>
                </c:pt>
                <c:pt idx="2596">
                  <c:v>46.653269999999999</c:v>
                </c:pt>
                <c:pt idx="2598">
                  <c:v>46.683879999999995</c:v>
                </c:pt>
                <c:pt idx="2599">
                  <c:v>46.71622</c:v>
                </c:pt>
                <c:pt idx="2600">
                  <c:v>46.702159999999999</c:v>
                </c:pt>
                <c:pt idx="2601">
                  <c:v>46.659390000000002</c:v>
                </c:pt>
                <c:pt idx="2602">
                  <c:v>46.693619999999996</c:v>
                </c:pt>
                <c:pt idx="2603">
                  <c:v>46.728939999999994</c:v>
                </c:pt>
                <c:pt idx="2604">
                  <c:v>46.721379999999996</c:v>
                </c:pt>
                <c:pt idx="2606">
                  <c:v>46.674390000000002</c:v>
                </c:pt>
                <c:pt idx="2607">
                  <c:v>46.659230000000001</c:v>
                </c:pt>
                <c:pt idx="2609">
                  <c:v>46.725549999999998</c:v>
                </c:pt>
                <c:pt idx="2610">
                  <c:v>46.523309999999995</c:v>
                </c:pt>
                <c:pt idx="2611">
                  <c:v>46.706070000000004</c:v>
                </c:pt>
                <c:pt idx="2612">
                  <c:v>46.64199</c:v>
                </c:pt>
                <c:pt idx="2613">
                  <c:v>46.658409999999996</c:v>
                </c:pt>
                <c:pt idx="2614">
                  <c:v>46.705970000000001</c:v>
                </c:pt>
                <c:pt idx="2615">
                  <c:v>46.733890000000002</c:v>
                </c:pt>
                <c:pt idx="2616">
                  <c:v>46.72128</c:v>
                </c:pt>
                <c:pt idx="2617">
                  <c:v>46.66263</c:v>
                </c:pt>
                <c:pt idx="2618">
                  <c:v>46.642900000000004</c:v>
                </c:pt>
                <c:pt idx="2619">
                  <c:v>46.627010000000006</c:v>
                </c:pt>
                <c:pt idx="2620">
                  <c:v>46.692299999999996</c:v>
                </c:pt>
                <c:pt idx="2621">
                  <c:v>46.673390000000005</c:v>
                </c:pt>
                <c:pt idx="2622">
                  <c:v>46.649439999999998</c:v>
                </c:pt>
                <c:pt idx="2623">
                  <c:v>46.726799999999997</c:v>
                </c:pt>
                <c:pt idx="2624">
                  <c:v>46.682849999999995</c:v>
                </c:pt>
                <c:pt idx="2625">
                  <c:v>46.613599999999998</c:v>
                </c:pt>
                <c:pt idx="2626">
                  <c:v>46.707480000000004</c:v>
                </c:pt>
                <c:pt idx="2627">
                  <c:v>46.684809999999999</c:v>
                </c:pt>
                <c:pt idx="2628">
                  <c:v>46.632869999999997</c:v>
                </c:pt>
                <c:pt idx="2629">
                  <c:v>46.652989999999996</c:v>
                </c:pt>
                <c:pt idx="2631">
                  <c:v>46.68524</c:v>
                </c:pt>
                <c:pt idx="2632">
                  <c:v>46.716889999999999</c:v>
                </c:pt>
                <c:pt idx="2633">
                  <c:v>46.726330000000004</c:v>
                </c:pt>
                <c:pt idx="2634">
                  <c:v>46.679589999999997</c:v>
                </c:pt>
                <c:pt idx="2635">
                  <c:v>46.639680000000006</c:v>
                </c:pt>
                <c:pt idx="2636">
                  <c:v>46.69032</c:v>
                </c:pt>
                <c:pt idx="2637">
                  <c:v>46.659890000000004</c:v>
                </c:pt>
                <c:pt idx="2638">
                  <c:v>46.722430000000003</c:v>
                </c:pt>
                <c:pt idx="2639">
                  <c:v>46.699759999999998</c:v>
                </c:pt>
                <c:pt idx="2640">
                  <c:v>46.73977</c:v>
                </c:pt>
                <c:pt idx="2641">
                  <c:v>46.718040000000002</c:v>
                </c:pt>
                <c:pt idx="2642">
                  <c:v>46.681559999999998</c:v>
                </c:pt>
                <c:pt idx="2643">
                  <c:v>46.7333</c:v>
                </c:pt>
                <c:pt idx="2644">
                  <c:v>46.691220000000001</c:v>
                </c:pt>
                <c:pt idx="2645">
                  <c:v>46.723239999999997</c:v>
                </c:pt>
                <c:pt idx="2646">
                  <c:v>46.670200000000001</c:v>
                </c:pt>
                <c:pt idx="2647">
                  <c:v>46.634329999999999</c:v>
                </c:pt>
                <c:pt idx="2650">
                  <c:v>46.72683</c:v>
                </c:pt>
                <c:pt idx="2651">
                  <c:v>46.634729999999998</c:v>
                </c:pt>
                <c:pt idx="2652">
                  <c:v>46.669250000000005</c:v>
                </c:pt>
                <c:pt idx="2653">
                  <c:v>46.671939999999999</c:v>
                </c:pt>
                <c:pt idx="2654">
                  <c:v>46.730260000000001</c:v>
                </c:pt>
                <c:pt idx="2655">
                  <c:v>46.714600000000004</c:v>
                </c:pt>
                <c:pt idx="2657">
                  <c:v>46.710460000000005</c:v>
                </c:pt>
                <c:pt idx="2658">
                  <c:v>46.723910000000004</c:v>
                </c:pt>
                <c:pt idx="2659">
                  <c:v>46.608940000000004</c:v>
                </c:pt>
                <c:pt idx="2660">
                  <c:v>46.678190000000001</c:v>
                </c:pt>
                <c:pt idx="2661">
                  <c:v>46.644350000000003</c:v>
                </c:pt>
                <c:pt idx="2662">
                  <c:v>46.692459999999997</c:v>
                </c:pt>
                <c:pt idx="2663">
                  <c:v>46.6143</c:v>
                </c:pt>
                <c:pt idx="2664">
                  <c:v>46.636209999999998</c:v>
                </c:pt>
                <c:pt idx="2665">
                  <c:v>46.595320000000001</c:v>
                </c:pt>
                <c:pt idx="2666">
                  <c:v>46.629370000000002</c:v>
                </c:pt>
                <c:pt idx="2667">
                  <c:v>46.714079999999996</c:v>
                </c:pt>
                <c:pt idx="2668">
                  <c:v>46.654309999999995</c:v>
                </c:pt>
                <c:pt idx="2669">
                  <c:v>46.688549999999999</c:v>
                </c:pt>
                <c:pt idx="2670">
                  <c:v>46.59637</c:v>
                </c:pt>
                <c:pt idx="2672">
                  <c:v>46.695979999999999</c:v>
                </c:pt>
                <c:pt idx="2673">
                  <c:v>46.713900000000002</c:v>
                </c:pt>
                <c:pt idx="2674">
                  <c:v>46.63344</c:v>
                </c:pt>
                <c:pt idx="2675">
                  <c:v>46.67004</c:v>
                </c:pt>
                <c:pt idx="2676">
                  <c:v>46.667400000000001</c:v>
                </c:pt>
                <c:pt idx="2677">
                  <c:v>46.662620000000004</c:v>
                </c:pt>
                <c:pt idx="2678">
                  <c:v>46.582180000000001</c:v>
                </c:pt>
                <c:pt idx="2679">
                  <c:v>46.604680000000002</c:v>
                </c:pt>
                <c:pt idx="2680">
                  <c:v>46.589579999999998</c:v>
                </c:pt>
                <c:pt idx="2681">
                  <c:v>46.67277</c:v>
                </c:pt>
                <c:pt idx="2683">
                  <c:v>46.679949999999998</c:v>
                </c:pt>
                <c:pt idx="2684">
                  <c:v>46.668729999999996</c:v>
                </c:pt>
                <c:pt idx="2685">
                  <c:v>46.720469999999999</c:v>
                </c:pt>
                <c:pt idx="2686">
                  <c:v>46.578809999999997</c:v>
                </c:pt>
                <c:pt idx="2687">
                  <c:v>46.576409999999996</c:v>
                </c:pt>
                <c:pt idx="2688">
                  <c:v>46.611609999999999</c:v>
                </c:pt>
                <c:pt idx="2689">
                  <c:v>46.70241</c:v>
                </c:pt>
                <c:pt idx="2690">
                  <c:v>46.610609999999994</c:v>
                </c:pt>
                <c:pt idx="2691">
                  <c:v>46.375060000000005</c:v>
                </c:pt>
                <c:pt idx="2692">
                  <c:v>46.588190000000004</c:v>
                </c:pt>
                <c:pt idx="2693">
                  <c:v>46.570809999999994</c:v>
                </c:pt>
                <c:pt idx="2694">
                  <c:v>46.686329999999998</c:v>
                </c:pt>
                <c:pt idx="2695">
                  <c:v>46.585990000000002</c:v>
                </c:pt>
                <c:pt idx="2696">
                  <c:v>46.672909999999995</c:v>
                </c:pt>
                <c:pt idx="2697">
                  <c:v>46.698839999999997</c:v>
                </c:pt>
                <c:pt idx="2700">
                  <c:v>46.579879999999996</c:v>
                </c:pt>
                <c:pt idx="2701">
                  <c:v>46.657310000000003</c:v>
                </c:pt>
                <c:pt idx="2702">
                  <c:v>46.55236</c:v>
                </c:pt>
                <c:pt idx="2705">
                  <c:v>46.675550000000001</c:v>
                </c:pt>
                <c:pt idx="2706">
                  <c:v>46.674289999999999</c:v>
                </c:pt>
                <c:pt idx="2707">
                  <c:v>46.622299999999996</c:v>
                </c:pt>
                <c:pt idx="2708">
                  <c:v>46.627200000000002</c:v>
                </c:pt>
                <c:pt idx="2710">
                  <c:v>46.658249999999995</c:v>
                </c:pt>
                <c:pt idx="2711">
                  <c:v>46.682600000000001</c:v>
                </c:pt>
                <c:pt idx="2712">
                  <c:v>46.670570000000005</c:v>
                </c:pt>
                <c:pt idx="2713">
                  <c:v>46.687289999999997</c:v>
                </c:pt>
                <c:pt idx="2714">
                  <c:v>46.658480000000004</c:v>
                </c:pt>
                <c:pt idx="2715">
                  <c:v>46.711030000000001</c:v>
                </c:pt>
                <c:pt idx="2716">
                  <c:v>46.595369999999996</c:v>
                </c:pt>
                <c:pt idx="2717">
                  <c:v>46.668790000000001</c:v>
                </c:pt>
                <c:pt idx="2719">
                  <c:v>46.698779999999999</c:v>
                </c:pt>
                <c:pt idx="2720">
                  <c:v>46.644269999999999</c:v>
                </c:pt>
                <c:pt idx="2721">
                  <c:v>46.560079999999999</c:v>
                </c:pt>
                <c:pt idx="2722">
                  <c:v>46.603390000000005</c:v>
                </c:pt>
                <c:pt idx="2723">
                  <c:v>46.698639999999997</c:v>
                </c:pt>
                <c:pt idx="2726">
                  <c:v>46.666139999999999</c:v>
                </c:pt>
                <c:pt idx="2727">
                  <c:v>46.630760000000002</c:v>
                </c:pt>
                <c:pt idx="2729">
                  <c:v>46.67727</c:v>
                </c:pt>
                <c:pt idx="2730">
                  <c:v>46.631869999999999</c:v>
                </c:pt>
                <c:pt idx="2731">
                  <c:v>46.673499999999997</c:v>
                </c:pt>
                <c:pt idx="2732">
                  <c:v>46.682830000000003</c:v>
                </c:pt>
                <c:pt idx="2733">
                  <c:v>46.686459999999997</c:v>
                </c:pt>
                <c:pt idx="2734">
                  <c:v>46.502769999999998</c:v>
                </c:pt>
                <c:pt idx="2736">
                  <c:v>46.636519999999997</c:v>
                </c:pt>
                <c:pt idx="2737">
                  <c:v>46.5426</c:v>
                </c:pt>
                <c:pt idx="2739">
                  <c:v>46.680140000000002</c:v>
                </c:pt>
                <c:pt idx="2740">
                  <c:v>46.651810000000005</c:v>
                </c:pt>
                <c:pt idx="2742">
                  <c:v>46.638110000000005</c:v>
                </c:pt>
                <c:pt idx="2744">
                  <c:v>46.674729999999997</c:v>
                </c:pt>
                <c:pt idx="2745">
                  <c:v>46.614240000000002</c:v>
                </c:pt>
                <c:pt idx="2746">
                  <c:v>46.588680000000004</c:v>
                </c:pt>
                <c:pt idx="2747">
                  <c:v>46.5916</c:v>
                </c:pt>
                <c:pt idx="2748">
                  <c:v>46.670339999999996</c:v>
                </c:pt>
                <c:pt idx="2749">
                  <c:v>46.674599999999998</c:v>
                </c:pt>
                <c:pt idx="2750">
                  <c:v>46.684660000000001</c:v>
                </c:pt>
                <c:pt idx="2751">
                  <c:v>46.613030000000002</c:v>
                </c:pt>
                <c:pt idx="2752">
                  <c:v>46.636810000000004</c:v>
                </c:pt>
                <c:pt idx="2753">
                  <c:v>46.574530000000003</c:v>
                </c:pt>
                <c:pt idx="2754">
                  <c:v>46.649059999999999</c:v>
                </c:pt>
                <c:pt idx="2756">
                  <c:v>46.623890000000003</c:v>
                </c:pt>
                <c:pt idx="2757">
                  <c:v>46.66863</c:v>
                </c:pt>
                <c:pt idx="2758">
                  <c:v>46.6235</c:v>
                </c:pt>
                <c:pt idx="2759">
                  <c:v>46.559229999999999</c:v>
                </c:pt>
                <c:pt idx="2760">
                  <c:v>46.565009999999994</c:v>
                </c:pt>
                <c:pt idx="2761">
                  <c:v>46.622780000000006</c:v>
                </c:pt>
                <c:pt idx="2762">
                  <c:v>46.646920000000001</c:v>
                </c:pt>
                <c:pt idx="2763">
                  <c:v>46.569879999999998</c:v>
                </c:pt>
                <c:pt idx="2764">
                  <c:v>46.661940000000001</c:v>
                </c:pt>
                <c:pt idx="2765">
                  <c:v>46.617400000000004</c:v>
                </c:pt>
                <c:pt idx="2766">
                  <c:v>46.595140000000001</c:v>
                </c:pt>
                <c:pt idx="2767">
                  <c:v>46.670410000000004</c:v>
                </c:pt>
                <c:pt idx="2768">
                  <c:v>46.597409999999996</c:v>
                </c:pt>
                <c:pt idx="2769">
                  <c:v>46.543329999999997</c:v>
                </c:pt>
                <c:pt idx="2770">
                  <c:v>46.603920000000002</c:v>
                </c:pt>
                <c:pt idx="2772">
                  <c:v>46.645159999999997</c:v>
                </c:pt>
                <c:pt idx="2773">
                  <c:v>46.666919999999998</c:v>
                </c:pt>
                <c:pt idx="2774">
                  <c:v>46.430190000000003</c:v>
                </c:pt>
                <c:pt idx="2775">
                  <c:v>46.56982</c:v>
                </c:pt>
                <c:pt idx="2776">
                  <c:v>46.647939999999998</c:v>
                </c:pt>
                <c:pt idx="2777">
                  <c:v>46.510390000000001</c:v>
                </c:pt>
                <c:pt idx="2779">
                  <c:v>46.543340000000001</c:v>
                </c:pt>
                <c:pt idx="2780">
                  <c:v>46.552879999999995</c:v>
                </c:pt>
                <c:pt idx="2781">
                  <c:v>46.562560000000005</c:v>
                </c:pt>
                <c:pt idx="2782">
                  <c:v>46.617089999999997</c:v>
                </c:pt>
                <c:pt idx="2783">
                  <c:v>46.563760000000002</c:v>
                </c:pt>
                <c:pt idx="2784">
                  <c:v>46.648780000000002</c:v>
                </c:pt>
                <c:pt idx="2785">
                  <c:v>46.612459999999999</c:v>
                </c:pt>
                <c:pt idx="2786">
                  <c:v>46.568329999999996</c:v>
                </c:pt>
                <c:pt idx="2787">
                  <c:v>46.525450000000006</c:v>
                </c:pt>
                <c:pt idx="2789">
                  <c:v>46.590560000000004</c:v>
                </c:pt>
                <c:pt idx="2790">
                  <c:v>46.616079999999997</c:v>
                </c:pt>
                <c:pt idx="2791">
                  <c:v>46.483669999999996</c:v>
                </c:pt>
                <c:pt idx="2792">
                  <c:v>46.57891</c:v>
                </c:pt>
                <c:pt idx="2793">
                  <c:v>46.564969999999995</c:v>
                </c:pt>
                <c:pt idx="2794">
                  <c:v>46.608150000000002</c:v>
                </c:pt>
                <c:pt idx="2795">
                  <c:v>46.567409999999995</c:v>
                </c:pt>
                <c:pt idx="2796">
                  <c:v>46.557870000000001</c:v>
                </c:pt>
                <c:pt idx="2797">
                  <c:v>46.605789999999999</c:v>
                </c:pt>
                <c:pt idx="2798">
                  <c:v>46.520670000000003</c:v>
                </c:pt>
                <c:pt idx="2799">
                  <c:v>46.521210000000004</c:v>
                </c:pt>
                <c:pt idx="2800">
                  <c:v>46.646039999999999</c:v>
                </c:pt>
                <c:pt idx="2802">
                  <c:v>46.645069999999997</c:v>
                </c:pt>
                <c:pt idx="2803">
                  <c:v>46.66433</c:v>
                </c:pt>
                <c:pt idx="2804">
                  <c:v>46.656789999999994</c:v>
                </c:pt>
                <c:pt idx="2805">
                  <c:v>46.531610000000001</c:v>
                </c:pt>
                <c:pt idx="2806">
                  <c:v>46.597479999999997</c:v>
                </c:pt>
                <c:pt idx="2807">
                  <c:v>46.630270000000003</c:v>
                </c:pt>
                <c:pt idx="2808">
                  <c:v>46.556649999999998</c:v>
                </c:pt>
                <c:pt idx="2809">
                  <c:v>46.543089999999999</c:v>
                </c:pt>
                <c:pt idx="2810">
                  <c:v>46.627490000000002</c:v>
                </c:pt>
                <c:pt idx="2811">
                  <c:v>46.560720000000003</c:v>
                </c:pt>
                <c:pt idx="2812">
                  <c:v>46.575049999999997</c:v>
                </c:pt>
                <c:pt idx="2813">
                  <c:v>46.659680000000002</c:v>
                </c:pt>
                <c:pt idx="2814">
                  <c:v>46.571530000000003</c:v>
                </c:pt>
                <c:pt idx="2816">
                  <c:v>46.578859999999999</c:v>
                </c:pt>
                <c:pt idx="2817">
                  <c:v>46.626049999999999</c:v>
                </c:pt>
                <c:pt idx="2818">
                  <c:v>46.476309999999998</c:v>
                </c:pt>
                <c:pt idx="2819">
                  <c:v>46.62191</c:v>
                </c:pt>
                <c:pt idx="2820">
                  <c:v>46.554130000000001</c:v>
                </c:pt>
                <c:pt idx="2821">
                  <c:v>46.490969999999997</c:v>
                </c:pt>
                <c:pt idx="2822">
                  <c:v>46.521160000000002</c:v>
                </c:pt>
                <c:pt idx="2823">
                  <c:v>46.554360000000003</c:v>
                </c:pt>
                <c:pt idx="2825">
                  <c:v>46.644659999999995</c:v>
                </c:pt>
                <c:pt idx="2827">
                  <c:v>46.511339999999997</c:v>
                </c:pt>
                <c:pt idx="2828">
                  <c:v>46.613700000000001</c:v>
                </c:pt>
                <c:pt idx="2829">
                  <c:v>46.622520000000002</c:v>
                </c:pt>
                <c:pt idx="2830">
                  <c:v>46.571570000000001</c:v>
                </c:pt>
                <c:pt idx="2831">
                  <c:v>46.49691</c:v>
                </c:pt>
                <c:pt idx="2832">
                  <c:v>46.521340000000002</c:v>
                </c:pt>
                <c:pt idx="2833">
                  <c:v>46.554539999999996</c:v>
                </c:pt>
                <c:pt idx="2834">
                  <c:v>46.57591</c:v>
                </c:pt>
                <c:pt idx="2835">
                  <c:v>46.62312</c:v>
                </c:pt>
                <c:pt idx="2836">
                  <c:v>46.577449999999999</c:v>
                </c:pt>
                <c:pt idx="2837">
                  <c:v>46.52872</c:v>
                </c:pt>
                <c:pt idx="2838">
                  <c:v>46.538580000000003</c:v>
                </c:pt>
                <c:pt idx="2839">
                  <c:v>46.625189999999996</c:v>
                </c:pt>
                <c:pt idx="2840">
                  <c:v>46.622579999999999</c:v>
                </c:pt>
                <c:pt idx="2841">
                  <c:v>46.545360000000002</c:v>
                </c:pt>
                <c:pt idx="2842">
                  <c:v>46.558810000000001</c:v>
                </c:pt>
                <c:pt idx="2843">
                  <c:v>46.625300000000003</c:v>
                </c:pt>
                <c:pt idx="2844">
                  <c:v>46.632939999999998</c:v>
                </c:pt>
                <c:pt idx="2846">
                  <c:v>46.531019999999998</c:v>
                </c:pt>
                <c:pt idx="2848">
                  <c:v>46.471529999999994</c:v>
                </c:pt>
                <c:pt idx="2849">
                  <c:v>46.550429999999999</c:v>
                </c:pt>
                <c:pt idx="3061">
                  <c:v>47.115389999999998</c:v>
                </c:pt>
                <c:pt idx="3062">
                  <c:v>47.086709999999997</c:v>
                </c:pt>
                <c:pt idx="3063">
                  <c:v>47.103390000000005</c:v>
                </c:pt>
                <c:pt idx="3064">
                  <c:v>47.091880000000003</c:v>
                </c:pt>
                <c:pt idx="3065">
                  <c:v>47.112540000000003</c:v>
                </c:pt>
                <c:pt idx="3066">
                  <c:v>47.081020000000002</c:v>
                </c:pt>
                <c:pt idx="3067">
                  <c:v>47.11683</c:v>
                </c:pt>
                <c:pt idx="3068">
                  <c:v>47.083109999999998</c:v>
                </c:pt>
                <c:pt idx="3069">
                  <c:v>47.109539999999996</c:v>
                </c:pt>
                <c:pt idx="3070">
                  <c:v>47.103870000000001</c:v>
                </c:pt>
                <c:pt idx="3071">
                  <c:v>47.103390000000005</c:v>
                </c:pt>
                <c:pt idx="3072">
                  <c:v>47.09686</c:v>
                </c:pt>
                <c:pt idx="3073">
                  <c:v>47.12294</c:v>
                </c:pt>
                <c:pt idx="3074">
                  <c:v>47.101350000000004</c:v>
                </c:pt>
                <c:pt idx="3075">
                  <c:v>47.103819999999999</c:v>
                </c:pt>
                <c:pt idx="3076">
                  <c:v>47.114660000000001</c:v>
                </c:pt>
                <c:pt idx="3077">
                  <c:v>47.113810000000001</c:v>
                </c:pt>
                <c:pt idx="3078">
                  <c:v>47.107689999999998</c:v>
                </c:pt>
                <c:pt idx="3079">
                  <c:v>47.097949999999997</c:v>
                </c:pt>
                <c:pt idx="3080">
                  <c:v>47.143009999999997</c:v>
                </c:pt>
                <c:pt idx="3081">
                  <c:v>47.08858</c:v>
                </c:pt>
                <c:pt idx="3082">
                  <c:v>47.11627</c:v>
                </c:pt>
                <c:pt idx="3083">
                  <c:v>47.119590000000002</c:v>
                </c:pt>
                <c:pt idx="3084">
                  <c:v>47.090199999999996</c:v>
                </c:pt>
                <c:pt idx="3085">
                  <c:v>47.082749999999997</c:v>
                </c:pt>
                <c:pt idx="3086">
                  <c:v>47.077800000000003</c:v>
                </c:pt>
                <c:pt idx="3087">
                  <c:v>47.087339999999998</c:v>
                </c:pt>
                <c:pt idx="3088">
                  <c:v>47.062370000000001</c:v>
                </c:pt>
                <c:pt idx="3089">
                  <c:v>47.110279999999996</c:v>
                </c:pt>
                <c:pt idx="3090">
                  <c:v>47.074659999999994</c:v>
                </c:pt>
                <c:pt idx="3091">
                  <c:v>47.093219999999995</c:v>
                </c:pt>
                <c:pt idx="3092">
                  <c:v>47.078389999999999</c:v>
                </c:pt>
                <c:pt idx="3093">
                  <c:v>47.079139999999995</c:v>
                </c:pt>
                <c:pt idx="3094">
                  <c:v>47.063090000000003</c:v>
                </c:pt>
                <c:pt idx="3095">
                  <c:v>47.078359999999996</c:v>
                </c:pt>
                <c:pt idx="3096">
                  <c:v>47.080719999999999</c:v>
                </c:pt>
                <c:pt idx="3097">
                  <c:v>47.095880000000001</c:v>
                </c:pt>
                <c:pt idx="3098">
                  <c:v>47.065350000000002</c:v>
                </c:pt>
                <c:pt idx="3099">
                  <c:v>47.03378</c:v>
                </c:pt>
                <c:pt idx="3100">
                  <c:v>47.077349999999996</c:v>
                </c:pt>
                <c:pt idx="3101">
                  <c:v>47.072319999999998</c:v>
                </c:pt>
                <c:pt idx="3102">
                  <c:v>47.066400000000002</c:v>
                </c:pt>
                <c:pt idx="3103">
                  <c:v>47.080649999999999</c:v>
                </c:pt>
                <c:pt idx="3104">
                  <c:v>47.043349999999997</c:v>
                </c:pt>
                <c:pt idx="3105">
                  <c:v>47.076569999999997</c:v>
                </c:pt>
                <c:pt idx="3106">
                  <c:v>47.00929</c:v>
                </c:pt>
                <c:pt idx="3107">
                  <c:v>47.068909999999995</c:v>
                </c:pt>
                <c:pt idx="3108">
                  <c:v>47.055140000000002</c:v>
                </c:pt>
                <c:pt idx="3109">
                  <c:v>47.067230000000002</c:v>
                </c:pt>
                <c:pt idx="3110">
                  <c:v>47.049990000000001</c:v>
                </c:pt>
                <c:pt idx="3111">
                  <c:v>47.064819999999997</c:v>
                </c:pt>
                <c:pt idx="3112">
                  <c:v>47.043710000000004</c:v>
                </c:pt>
                <c:pt idx="3113">
                  <c:v>47.037799999999997</c:v>
                </c:pt>
                <c:pt idx="3114">
                  <c:v>47.016259999999996</c:v>
                </c:pt>
                <c:pt idx="3115">
                  <c:v>46.980260000000001</c:v>
                </c:pt>
                <c:pt idx="3116">
                  <c:v>47.038850000000004</c:v>
                </c:pt>
                <c:pt idx="3117">
                  <c:v>47.030909999999999</c:v>
                </c:pt>
                <c:pt idx="3118">
                  <c:v>47.007489999999997</c:v>
                </c:pt>
                <c:pt idx="3119">
                  <c:v>47.028939999999999</c:v>
                </c:pt>
                <c:pt idx="3120">
                  <c:v>47.036929999999998</c:v>
                </c:pt>
                <c:pt idx="3121">
                  <c:v>46.994099999999996</c:v>
                </c:pt>
                <c:pt idx="3122">
                  <c:v>47.002099999999999</c:v>
                </c:pt>
                <c:pt idx="3123">
                  <c:v>47.007579999999997</c:v>
                </c:pt>
                <c:pt idx="3124">
                  <c:v>47.023339999999997</c:v>
                </c:pt>
                <c:pt idx="3125">
                  <c:v>47.006409999999995</c:v>
                </c:pt>
                <c:pt idx="3126">
                  <c:v>47.03002</c:v>
                </c:pt>
                <c:pt idx="3127">
                  <c:v>47.013950000000001</c:v>
                </c:pt>
                <c:pt idx="3128">
                  <c:v>47.020090000000003</c:v>
                </c:pt>
                <c:pt idx="3129">
                  <c:v>47.017679999999999</c:v>
                </c:pt>
                <c:pt idx="3130">
                  <c:v>47.040770000000002</c:v>
                </c:pt>
                <c:pt idx="3131">
                  <c:v>47.010939999999998</c:v>
                </c:pt>
                <c:pt idx="3132">
                  <c:v>47.016820000000003</c:v>
                </c:pt>
                <c:pt idx="3133">
                  <c:v>47.014290000000003</c:v>
                </c:pt>
                <c:pt idx="3134">
                  <c:v>47.022199999999998</c:v>
                </c:pt>
                <c:pt idx="3135">
                  <c:v>47.004629999999999</c:v>
                </c:pt>
                <c:pt idx="3136">
                  <c:v>47.02431</c:v>
                </c:pt>
                <c:pt idx="3137">
                  <c:v>47.020810000000004</c:v>
                </c:pt>
                <c:pt idx="3138">
                  <c:v>47.009819999999998</c:v>
                </c:pt>
                <c:pt idx="3139">
                  <c:v>46.992220000000003</c:v>
                </c:pt>
                <c:pt idx="3140">
                  <c:v>47.006529999999998</c:v>
                </c:pt>
                <c:pt idx="3141">
                  <c:v>47.002659999999999</c:v>
                </c:pt>
                <c:pt idx="3142">
                  <c:v>47.004619999999996</c:v>
                </c:pt>
                <c:pt idx="3143">
                  <c:v>47.018749999999997</c:v>
                </c:pt>
                <c:pt idx="3144">
                  <c:v>46.975740000000002</c:v>
                </c:pt>
                <c:pt idx="3145">
                  <c:v>46.97871</c:v>
                </c:pt>
                <c:pt idx="3146">
                  <c:v>47.000100000000003</c:v>
                </c:pt>
                <c:pt idx="3147">
                  <c:v>46.98442</c:v>
                </c:pt>
                <c:pt idx="3148">
                  <c:v>47.002369999999999</c:v>
                </c:pt>
                <c:pt idx="3149">
                  <c:v>46.9876</c:v>
                </c:pt>
                <c:pt idx="3150">
                  <c:v>46.99635</c:v>
                </c:pt>
                <c:pt idx="3151">
                  <c:v>46.969169999999998</c:v>
                </c:pt>
                <c:pt idx="3152">
                  <c:v>46.996499999999997</c:v>
                </c:pt>
                <c:pt idx="3153">
                  <c:v>46.99288</c:v>
                </c:pt>
                <c:pt idx="3154">
                  <c:v>46.970659999999995</c:v>
                </c:pt>
                <c:pt idx="3155">
                  <c:v>46.991169999999997</c:v>
                </c:pt>
                <c:pt idx="3156">
                  <c:v>47.012209999999996</c:v>
                </c:pt>
                <c:pt idx="3157">
                  <c:v>46.990360000000003</c:v>
                </c:pt>
                <c:pt idx="3158">
                  <c:v>46.962800000000001</c:v>
                </c:pt>
                <c:pt idx="3159">
                  <c:v>46.989190000000001</c:v>
                </c:pt>
                <c:pt idx="3160">
                  <c:v>46.991230000000002</c:v>
                </c:pt>
                <c:pt idx="3161">
                  <c:v>46.9833</c:v>
                </c:pt>
                <c:pt idx="3162">
                  <c:v>46.998480000000001</c:v>
                </c:pt>
                <c:pt idx="3163">
                  <c:v>46.982620000000004</c:v>
                </c:pt>
                <c:pt idx="3164">
                  <c:v>46.972380000000001</c:v>
                </c:pt>
                <c:pt idx="3165">
                  <c:v>46.967620000000004</c:v>
                </c:pt>
                <c:pt idx="3166">
                  <c:v>46.95899</c:v>
                </c:pt>
                <c:pt idx="3167">
                  <c:v>46.91874</c:v>
                </c:pt>
                <c:pt idx="3168">
                  <c:v>46.989570000000001</c:v>
                </c:pt>
                <c:pt idx="3169">
                  <c:v>46.968540000000004</c:v>
                </c:pt>
                <c:pt idx="3170">
                  <c:v>46.978859999999997</c:v>
                </c:pt>
                <c:pt idx="3171">
                  <c:v>46.974799999999995</c:v>
                </c:pt>
                <c:pt idx="3172">
                  <c:v>46.971409999999999</c:v>
                </c:pt>
                <c:pt idx="3173">
                  <c:v>46.962070000000004</c:v>
                </c:pt>
                <c:pt idx="3174">
                  <c:v>46.960700000000003</c:v>
                </c:pt>
                <c:pt idx="3175">
                  <c:v>46.939389999999996</c:v>
                </c:pt>
                <c:pt idx="3176">
                  <c:v>46.977260000000001</c:v>
                </c:pt>
                <c:pt idx="3177">
                  <c:v>46.967839999999995</c:v>
                </c:pt>
                <c:pt idx="3178">
                  <c:v>46.946280000000002</c:v>
                </c:pt>
                <c:pt idx="3179">
                  <c:v>46.95299</c:v>
                </c:pt>
                <c:pt idx="3180">
                  <c:v>46.941249999999997</c:v>
                </c:pt>
                <c:pt idx="3181">
                  <c:v>46.93759</c:v>
                </c:pt>
                <c:pt idx="3182">
                  <c:v>46.949820000000003</c:v>
                </c:pt>
                <c:pt idx="3183">
                  <c:v>46.950800000000001</c:v>
                </c:pt>
                <c:pt idx="3184">
                  <c:v>46.96801</c:v>
                </c:pt>
                <c:pt idx="3185">
                  <c:v>46.96696</c:v>
                </c:pt>
                <c:pt idx="3186">
                  <c:v>46.950679999999998</c:v>
                </c:pt>
                <c:pt idx="3187">
                  <c:v>46.967939999999999</c:v>
                </c:pt>
                <c:pt idx="3188">
                  <c:v>46.973109999999998</c:v>
                </c:pt>
                <c:pt idx="3189">
                  <c:v>46.974960000000003</c:v>
                </c:pt>
                <c:pt idx="3190">
                  <c:v>46.950939999999996</c:v>
                </c:pt>
                <c:pt idx="3191">
                  <c:v>46.953630000000004</c:v>
                </c:pt>
                <c:pt idx="3192">
                  <c:v>46.988330000000005</c:v>
                </c:pt>
                <c:pt idx="3193">
                  <c:v>46.918729999999996</c:v>
                </c:pt>
                <c:pt idx="3194">
                  <c:v>46.986660000000001</c:v>
                </c:pt>
                <c:pt idx="3195">
                  <c:v>46.949159999999999</c:v>
                </c:pt>
                <c:pt idx="3196">
                  <c:v>46.956969999999998</c:v>
                </c:pt>
                <c:pt idx="3197">
                  <c:v>46.957970000000003</c:v>
                </c:pt>
                <c:pt idx="3198">
                  <c:v>46.96481</c:v>
                </c:pt>
                <c:pt idx="3199">
                  <c:v>46.972859999999997</c:v>
                </c:pt>
                <c:pt idx="3200">
                  <c:v>46.957259999999998</c:v>
                </c:pt>
                <c:pt idx="3201">
                  <c:v>46.95431</c:v>
                </c:pt>
                <c:pt idx="3202">
                  <c:v>46.965600000000002</c:v>
                </c:pt>
                <c:pt idx="3203">
                  <c:v>46.961120000000001</c:v>
                </c:pt>
                <c:pt idx="3204">
                  <c:v>46.949849999999998</c:v>
                </c:pt>
                <c:pt idx="3205">
                  <c:v>46.944720000000004</c:v>
                </c:pt>
                <c:pt idx="3206">
                  <c:v>46.944029999999998</c:v>
                </c:pt>
                <c:pt idx="3207">
                  <c:v>46.986960000000003</c:v>
                </c:pt>
                <c:pt idx="3208">
                  <c:v>46.98404</c:v>
                </c:pt>
                <c:pt idx="3209">
                  <c:v>46.994279999999996</c:v>
                </c:pt>
                <c:pt idx="3210">
                  <c:v>46.958539999999999</c:v>
                </c:pt>
                <c:pt idx="3211">
                  <c:v>46.938649999999996</c:v>
                </c:pt>
                <c:pt idx="3212">
                  <c:v>46.95008</c:v>
                </c:pt>
                <c:pt idx="3213">
                  <c:v>46.956409999999998</c:v>
                </c:pt>
                <c:pt idx="3214">
                  <c:v>46.95073</c:v>
                </c:pt>
                <c:pt idx="3215">
                  <c:v>46.94144</c:v>
                </c:pt>
                <c:pt idx="3216">
                  <c:v>46.960889999999999</c:v>
                </c:pt>
                <c:pt idx="3217">
                  <c:v>46.98077</c:v>
                </c:pt>
                <c:pt idx="3218">
                  <c:v>46.954509999999999</c:v>
                </c:pt>
                <c:pt idx="3219">
                  <c:v>46.937939999999998</c:v>
                </c:pt>
                <c:pt idx="3220">
                  <c:v>46.952239999999996</c:v>
                </c:pt>
                <c:pt idx="3221">
                  <c:v>46.984099999999998</c:v>
                </c:pt>
                <c:pt idx="3222">
                  <c:v>46.962490000000003</c:v>
                </c:pt>
                <c:pt idx="3223">
                  <c:v>46.977150000000002</c:v>
                </c:pt>
                <c:pt idx="3224">
                  <c:v>46.964750000000002</c:v>
                </c:pt>
                <c:pt idx="3225">
                  <c:v>46.98856</c:v>
                </c:pt>
                <c:pt idx="3226">
                  <c:v>46.92389</c:v>
                </c:pt>
                <c:pt idx="3227">
                  <c:v>46.99203</c:v>
                </c:pt>
                <c:pt idx="3228">
                  <c:v>46.977039999999995</c:v>
                </c:pt>
                <c:pt idx="3229">
                  <c:v>46.956240000000001</c:v>
                </c:pt>
                <c:pt idx="3230">
                  <c:v>46.97851</c:v>
                </c:pt>
                <c:pt idx="3231">
                  <c:v>46.941310000000001</c:v>
                </c:pt>
                <c:pt idx="3232">
                  <c:v>46.968269999999997</c:v>
                </c:pt>
                <c:pt idx="3233">
                  <c:v>46.971989999999998</c:v>
                </c:pt>
                <c:pt idx="3234">
                  <c:v>46.942459999999997</c:v>
                </c:pt>
                <c:pt idx="3235">
                  <c:v>46.968409999999999</c:v>
                </c:pt>
                <c:pt idx="3236">
                  <c:v>46.97439</c:v>
                </c:pt>
                <c:pt idx="3237">
                  <c:v>46.954070000000002</c:v>
                </c:pt>
                <c:pt idx="3238">
                  <c:v>46.94979</c:v>
                </c:pt>
                <c:pt idx="3239">
                  <c:v>46.939689999999999</c:v>
                </c:pt>
                <c:pt idx="3240">
                  <c:v>46.969639999999998</c:v>
                </c:pt>
                <c:pt idx="3241">
                  <c:v>46.965399999999995</c:v>
                </c:pt>
                <c:pt idx="3242">
                  <c:v>46.985859999999995</c:v>
                </c:pt>
                <c:pt idx="3243">
                  <c:v>46.94529</c:v>
                </c:pt>
                <c:pt idx="3244">
                  <c:v>46.95355</c:v>
                </c:pt>
                <c:pt idx="3245">
                  <c:v>46.982580000000006</c:v>
                </c:pt>
                <c:pt idx="3246">
                  <c:v>46.976730000000003</c:v>
                </c:pt>
                <c:pt idx="3247">
                  <c:v>46.963539999999995</c:v>
                </c:pt>
                <c:pt idx="3248">
                  <c:v>46.96434</c:v>
                </c:pt>
                <c:pt idx="3249">
                  <c:v>46.972809999999996</c:v>
                </c:pt>
                <c:pt idx="3250">
                  <c:v>46.959290000000003</c:v>
                </c:pt>
                <c:pt idx="3251">
                  <c:v>46.981400000000001</c:v>
                </c:pt>
                <c:pt idx="3252">
                  <c:v>46.974170000000001</c:v>
                </c:pt>
                <c:pt idx="3253">
                  <c:v>46.993899999999996</c:v>
                </c:pt>
                <c:pt idx="3254">
                  <c:v>46.963570000000004</c:v>
                </c:pt>
                <c:pt idx="3255">
                  <c:v>46.985609999999994</c:v>
                </c:pt>
                <c:pt idx="3256">
                  <c:v>46.950829999999996</c:v>
                </c:pt>
                <c:pt idx="3257">
                  <c:v>46.949449999999999</c:v>
                </c:pt>
                <c:pt idx="3258">
                  <c:v>46.95532</c:v>
                </c:pt>
                <c:pt idx="3259">
                  <c:v>46.969370000000005</c:v>
                </c:pt>
                <c:pt idx="3260">
                  <c:v>46.946979999999996</c:v>
                </c:pt>
                <c:pt idx="3261">
                  <c:v>46.97419</c:v>
                </c:pt>
                <c:pt idx="3262">
                  <c:v>46.964750000000002</c:v>
                </c:pt>
                <c:pt idx="3263">
                  <c:v>46.994289999999999</c:v>
                </c:pt>
                <c:pt idx="3264">
                  <c:v>46.959540000000004</c:v>
                </c:pt>
                <c:pt idx="3265">
                  <c:v>47.013590000000001</c:v>
                </c:pt>
                <c:pt idx="3266">
                  <c:v>46.939599999999999</c:v>
                </c:pt>
                <c:pt idx="3267">
                  <c:v>46.970260000000003</c:v>
                </c:pt>
                <c:pt idx="3268">
                  <c:v>46.938939999999995</c:v>
                </c:pt>
                <c:pt idx="3269">
                  <c:v>46.980510000000002</c:v>
                </c:pt>
                <c:pt idx="3270">
                  <c:v>46.974460000000001</c:v>
                </c:pt>
                <c:pt idx="3271">
                  <c:v>46.959969999999998</c:v>
                </c:pt>
                <c:pt idx="3272">
                  <c:v>46.983510000000003</c:v>
                </c:pt>
                <c:pt idx="3273">
                  <c:v>46.999499999999998</c:v>
                </c:pt>
                <c:pt idx="3274">
                  <c:v>46.939799999999998</c:v>
                </c:pt>
                <c:pt idx="3275">
                  <c:v>46.948459999999997</c:v>
                </c:pt>
                <c:pt idx="3276">
                  <c:v>46.983249999999998</c:v>
                </c:pt>
                <c:pt idx="3277">
                  <c:v>46.942419999999998</c:v>
                </c:pt>
                <c:pt idx="3278">
                  <c:v>46.971289999999996</c:v>
                </c:pt>
                <c:pt idx="3279">
                  <c:v>46.953899999999997</c:v>
                </c:pt>
                <c:pt idx="3280">
                  <c:v>46.96566</c:v>
                </c:pt>
                <c:pt idx="3281">
                  <c:v>46.972920000000002</c:v>
                </c:pt>
                <c:pt idx="3282">
                  <c:v>46.9876</c:v>
                </c:pt>
                <c:pt idx="3283">
                  <c:v>46.987500000000004</c:v>
                </c:pt>
                <c:pt idx="3284">
                  <c:v>46.969459999999998</c:v>
                </c:pt>
                <c:pt idx="3285">
                  <c:v>46.955649999999999</c:v>
                </c:pt>
                <c:pt idx="3286">
                  <c:v>46.989669999999997</c:v>
                </c:pt>
                <c:pt idx="3287">
                  <c:v>46.980710000000002</c:v>
                </c:pt>
                <c:pt idx="3288">
                  <c:v>46.979179999999999</c:v>
                </c:pt>
                <c:pt idx="3289">
                  <c:v>46.991520000000001</c:v>
                </c:pt>
                <c:pt idx="3290">
                  <c:v>46.955390000000001</c:v>
                </c:pt>
                <c:pt idx="3291">
                  <c:v>46.981210000000004</c:v>
                </c:pt>
                <c:pt idx="3292">
                  <c:v>46.965310000000002</c:v>
                </c:pt>
                <c:pt idx="3293">
                  <c:v>46.972340000000003</c:v>
                </c:pt>
                <c:pt idx="3294">
                  <c:v>46.973300000000002</c:v>
                </c:pt>
                <c:pt idx="3295">
                  <c:v>46.985770000000002</c:v>
                </c:pt>
                <c:pt idx="3296">
                  <c:v>46.978090000000002</c:v>
                </c:pt>
                <c:pt idx="3297">
                  <c:v>46.965290000000003</c:v>
                </c:pt>
                <c:pt idx="3298">
                  <c:v>46.972409999999996</c:v>
                </c:pt>
                <c:pt idx="3299">
                  <c:v>46.954330000000006</c:v>
                </c:pt>
                <c:pt idx="3300">
                  <c:v>47.009009999999996</c:v>
                </c:pt>
                <c:pt idx="3301">
                  <c:v>46.92315</c:v>
                </c:pt>
                <c:pt idx="3302">
                  <c:v>46.996379999999995</c:v>
                </c:pt>
                <c:pt idx="3303">
                  <c:v>46.971899999999998</c:v>
                </c:pt>
                <c:pt idx="3304">
                  <c:v>46.976379999999999</c:v>
                </c:pt>
                <c:pt idx="3305">
                  <c:v>46.956980000000001</c:v>
                </c:pt>
                <c:pt idx="3306">
                  <c:v>46.971539999999997</c:v>
                </c:pt>
                <c:pt idx="3307">
                  <c:v>46.965779999999995</c:v>
                </c:pt>
                <c:pt idx="3308">
                  <c:v>46.977719999999998</c:v>
                </c:pt>
                <c:pt idx="3309">
                  <c:v>46.981839999999998</c:v>
                </c:pt>
                <c:pt idx="3310">
                  <c:v>46.949590000000001</c:v>
                </c:pt>
                <c:pt idx="3311">
                  <c:v>46.951329999999999</c:v>
                </c:pt>
                <c:pt idx="3312">
                  <c:v>46.962950000000006</c:v>
                </c:pt>
                <c:pt idx="3313">
                  <c:v>46.97287</c:v>
                </c:pt>
                <c:pt idx="3314">
                  <c:v>46.971810000000005</c:v>
                </c:pt>
                <c:pt idx="3315">
                  <c:v>46.967210000000001</c:v>
                </c:pt>
                <c:pt idx="3316">
                  <c:v>46.952040000000004</c:v>
                </c:pt>
                <c:pt idx="3317">
                  <c:v>46.974540000000005</c:v>
                </c:pt>
                <c:pt idx="3318">
                  <c:v>46.99812</c:v>
                </c:pt>
                <c:pt idx="3319">
                  <c:v>46.97381</c:v>
                </c:pt>
                <c:pt idx="3320">
                  <c:v>46.982019999999999</c:v>
                </c:pt>
                <c:pt idx="3321">
                  <c:v>46.989699999999999</c:v>
                </c:pt>
                <c:pt idx="3322">
                  <c:v>46.938340000000004</c:v>
                </c:pt>
                <c:pt idx="3323">
                  <c:v>46.964999999999996</c:v>
                </c:pt>
                <c:pt idx="3324">
                  <c:v>46.972430000000003</c:v>
                </c:pt>
                <c:pt idx="3325">
                  <c:v>46.970619999999997</c:v>
                </c:pt>
                <c:pt idx="3326">
                  <c:v>47.00094</c:v>
                </c:pt>
                <c:pt idx="3327">
                  <c:v>46.973869999999998</c:v>
                </c:pt>
                <c:pt idx="3328">
                  <c:v>46.97739</c:v>
                </c:pt>
                <c:pt idx="3329">
                  <c:v>46.934550000000002</c:v>
                </c:pt>
                <c:pt idx="3330">
                  <c:v>46.936890000000005</c:v>
                </c:pt>
                <c:pt idx="3331">
                  <c:v>46.95476</c:v>
                </c:pt>
                <c:pt idx="3332">
                  <c:v>46.976749999999996</c:v>
                </c:pt>
                <c:pt idx="3333">
                  <c:v>46.970219999999998</c:v>
                </c:pt>
                <c:pt idx="3334">
                  <c:v>46.987459999999999</c:v>
                </c:pt>
                <c:pt idx="3335">
                  <c:v>46.982730000000004</c:v>
                </c:pt>
                <c:pt idx="3336">
                  <c:v>46.980319999999999</c:v>
                </c:pt>
                <c:pt idx="3337">
                  <c:v>46.991169999999997</c:v>
                </c:pt>
                <c:pt idx="3338">
                  <c:v>46.965159999999997</c:v>
                </c:pt>
                <c:pt idx="3339">
                  <c:v>46.961680000000001</c:v>
                </c:pt>
                <c:pt idx="3340">
                  <c:v>46.975669999999994</c:v>
                </c:pt>
                <c:pt idx="3341">
                  <c:v>46.979500000000002</c:v>
                </c:pt>
                <c:pt idx="3342">
                  <c:v>46.983339999999998</c:v>
                </c:pt>
                <c:pt idx="3343">
                  <c:v>47.019190000000002</c:v>
                </c:pt>
                <c:pt idx="3344">
                  <c:v>46.972029999999997</c:v>
                </c:pt>
                <c:pt idx="3345">
                  <c:v>46.993200000000002</c:v>
                </c:pt>
                <c:pt idx="3346">
                  <c:v>46.976970000000001</c:v>
                </c:pt>
                <c:pt idx="3347">
                  <c:v>46.995049999999999</c:v>
                </c:pt>
                <c:pt idx="3348">
                  <c:v>46.970739999999999</c:v>
                </c:pt>
                <c:pt idx="3349">
                  <c:v>46.981679999999997</c:v>
                </c:pt>
                <c:pt idx="3350">
                  <c:v>46.992819999999995</c:v>
                </c:pt>
                <c:pt idx="3351">
                  <c:v>46.97139</c:v>
                </c:pt>
                <c:pt idx="3352">
                  <c:v>46.986539999999998</c:v>
                </c:pt>
                <c:pt idx="3353">
                  <c:v>46.97383</c:v>
                </c:pt>
                <c:pt idx="3354">
                  <c:v>47.000039999999998</c:v>
                </c:pt>
                <c:pt idx="3355">
                  <c:v>47.012270000000001</c:v>
                </c:pt>
                <c:pt idx="3356">
                  <c:v>47.015590000000003</c:v>
                </c:pt>
                <c:pt idx="3357">
                  <c:v>46.991019999999999</c:v>
                </c:pt>
                <c:pt idx="3358">
                  <c:v>47.007220000000004</c:v>
                </c:pt>
                <c:pt idx="3359">
                  <c:v>46.973520000000001</c:v>
                </c:pt>
                <c:pt idx="3360">
                  <c:v>46.97231</c:v>
                </c:pt>
                <c:pt idx="3361">
                  <c:v>47.014949999999999</c:v>
                </c:pt>
                <c:pt idx="3362">
                  <c:v>46.983329999999995</c:v>
                </c:pt>
                <c:pt idx="3363">
                  <c:v>47.011160000000004</c:v>
                </c:pt>
                <c:pt idx="3364">
                  <c:v>46.984059999999999</c:v>
                </c:pt>
                <c:pt idx="3365">
                  <c:v>47.031820000000003</c:v>
                </c:pt>
                <c:pt idx="3366">
                  <c:v>46.992359999999998</c:v>
                </c:pt>
                <c:pt idx="3367">
                  <c:v>47.017139999999998</c:v>
                </c:pt>
                <c:pt idx="3368">
                  <c:v>46.983469999999997</c:v>
                </c:pt>
                <c:pt idx="3369">
                  <c:v>46.984639999999999</c:v>
                </c:pt>
                <c:pt idx="3370">
                  <c:v>47.016210000000001</c:v>
                </c:pt>
                <c:pt idx="3371">
                  <c:v>46.981369999999998</c:v>
                </c:pt>
                <c:pt idx="3372">
                  <c:v>47.01191</c:v>
                </c:pt>
                <c:pt idx="3373">
                  <c:v>47.025909999999996</c:v>
                </c:pt>
                <c:pt idx="3374">
                  <c:v>46.971060000000001</c:v>
                </c:pt>
                <c:pt idx="3375">
                  <c:v>46.976499999999994</c:v>
                </c:pt>
                <c:pt idx="3376">
                  <c:v>46.988259999999997</c:v>
                </c:pt>
                <c:pt idx="3377">
                  <c:v>47.006770000000003</c:v>
                </c:pt>
                <c:pt idx="3378">
                  <c:v>47.008809999999997</c:v>
                </c:pt>
                <c:pt idx="3379">
                  <c:v>46.999770000000005</c:v>
                </c:pt>
                <c:pt idx="3380">
                  <c:v>47.012569999999997</c:v>
                </c:pt>
                <c:pt idx="3381">
                  <c:v>47.015969999999996</c:v>
                </c:pt>
                <c:pt idx="3382">
                  <c:v>47.000999999999998</c:v>
                </c:pt>
                <c:pt idx="3383">
                  <c:v>47.010570000000001</c:v>
                </c:pt>
                <c:pt idx="3384">
                  <c:v>47.035539999999997</c:v>
                </c:pt>
                <c:pt idx="3385">
                  <c:v>47.02563</c:v>
                </c:pt>
                <c:pt idx="3386">
                  <c:v>47.055569999999996</c:v>
                </c:pt>
              </c:numCache>
            </c:numRef>
          </c:yVal>
          <c:smooth val="1"/>
          <c:extLst>
            <c:ext xmlns:c16="http://schemas.microsoft.com/office/drawing/2014/chart" uri="{C3380CC4-5D6E-409C-BE32-E72D297353CC}">
              <c16:uniqueId val="{00000000-D6DA-4A1F-B55C-677961C01C93}"/>
            </c:ext>
          </c:extLst>
        </c:ser>
        <c:ser>
          <c:idx val="0"/>
          <c:order val="1"/>
          <c:tx>
            <c:strRef>
              <c:f>'Derivatve &amp; rolling ave 100 KHz'!$C$5</c:f>
              <c:strCache>
                <c:ptCount val="1"/>
                <c:pt idx="0">
                  <c:v>Rolling average</c:v>
                </c:pt>
              </c:strCache>
              <c:extLst xmlns:c15="http://schemas.microsoft.com/office/drawing/2012/chart"/>
            </c:strRef>
          </c:tx>
          <c:spPr>
            <a:ln w="28575">
              <a:solidFill>
                <a:sysClr val="windowText" lastClr="000000"/>
              </a:solidFill>
              <a:prstDash val="sysDot"/>
            </a:ln>
          </c:spPr>
          <c:marker>
            <c:symbol val="none"/>
          </c:marker>
          <c:xVal>
            <c:numRef>
              <c:f>'Derivatve &amp; rolling ave 100 KHz'!$A$6:$A$4000</c:f>
              <c:numCache>
                <c:formatCode>0.00</c:formatCode>
                <c:ptCount val="3995"/>
                <c:pt idx="0">
                  <c:v>27.999000000000002</c:v>
                </c:pt>
                <c:pt idx="1">
                  <c:v>28.032000000000004</c:v>
                </c:pt>
                <c:pt idx="2">
                  <c:v>28.066000000000003</c:v>
                </c:pt>
                <c:pt idx="3">
                  <c:v>28.099000000000004</c:v>
                </c:pt>
                <c:pt idx="4">
                  <c:v>28.131999999999998</c:v>
                </c:pt>
                <c:pt idx="5">
                  <c:v>28.166000000000004</c:v>
                </c:pt>
                <c:pt idx="6">
                  <c:v>28.198999999999998</c:v>
                </c:pt>
                <c:pt idx="7">
                  <c:v>28.231999999999999</c:v>
                </c:pt>
                <c:pt idx="8">
                  <c:v>28.265999999999998</c:v>
                </c:pt>
                <c:pt idx="9">
                  <c:v>28.298999999999999</c:v>
                </c:pt>
                <c:pt idx="10">
                  <c:v>28.332000000000001</c:v>
                </c:pt>
                <c:pt idx="11">
                  <c:v>28.366</c:v>
                </c:pt>
                <c:pt idx="12">
                  <c:v>28.399000000000001</c:v>
                </c:pt>
                <c:pt idx="13">
                  <c:v>28.432000000000002</c:v>
                </c:pt>
                <c:pt idx="14">
                  <c:v>28.466000000000001</c:v>
                </c:pt>
                <c:pt idx="15">
                  <c:v>28.499000000000002</c:v>
                </c:pt>
                <c:pt idx="16">
                  <c:v>28.532000000000004</c:v>
                </c:pt>
                <c:pt idx="17">
                  <c:v>28.566000000000003</c:v>
                </c:pt>
                <c:pt idx="18">
                  <c:v>28.599000000000004</c:v>
                </c:pt>
                <c:pt idx="19">
                  <c:v>28.631999999999998</c:v>
                </c:pt>
                <c:pt idx="20">
                  <c:v>28.666000000000004</c:v>
                </c:pt>
                <c:pt idx="21">
                  <c:v>28.698999999999998</c:v>
                </c:pt>
                <c:pt idx="22">
                  <c:v>28.731999999999999</c:v>
                </c:pt>
                <c:pt idx="23">
                  <c:v>28.765999999999998</c:v>
                </c:pt>
                <c:pt idx="24">
                  <c:v>28.798999999999999</c:v>
                </c:pt>
                <c:pt idx="25">
                  <c:v>28.832000000000001</c:v>
                </c:pt>
                <c:pt idx="26">
                  <c:v>28.866</c:v>
                </c:pt>
                <c:pt idx="27">
                  <c:v>28.899000000000001</c:v>
                </c:pt>
                <c:pt idx="28">
                  <c:v>28.932000000000002</c:v>
                </c:pt>
                <c:pt idx="29">
                  <c:v>28.966000000000001</c:v>
                </c:pt>
                <c:pt idx="30">
                  <c:v>28.999000000000002</c:v>
                </c:pt>
                <c:pt idx="31">
                  <c:v>29.032000000000004</c:v>
                </c:pt>
                <c:pt idx="32">
                  <c:v>29.066000000000003</c:v>
                </c:pt>
                <c:pt idx="33">
                  <c:v>29.099000000000004</c:v>
                </c:pt>
                <c:pt idx="34">
                  <c:v>29.131999999999998</c:v>
                </c:pt>
                <c:pt idx="35">
                  <c:v>29.166000000000004</c:v>
                </c:pt>
                <c:pt idx="36">
                  <c:v>29.198999999999998</c:v>
                </c:pt>
                <c:pt idx="37">
                  <c:v>29.231999999999999</c:v>
                </c:pt>
                <c:pt idx="38">
                  <c:v>29.265999999999998</c:v>
                </c:pt>
                <c:pt idx="39">
                  <c:v>29.298999999999999</c:v>
                </c:pt>
                <c:pt idx="40">
                  <c:v>29.332000000000001</c:v>
                </c:pt>
                <c:pt idx="41">
                  <c:v>29.366</c:v>
                </c:pt>
                <c:pt idx="42">
                  <c:v>29.399000000000001</c:v>
                </c:pt>
                <c:pt idx="43">
                  <c:v>29.432000000000002</c:v>
                </c:pt>
                <c:pt idx="44">
                  <c:v>29.466000000000001</c:v>
                </c:pt>
                <c:pt idx="45">
                  <c:v>29.499000000000002</c:v>
                </c:pt>
                <c:pt idx="46">
                  <c:v>29.532000000000004</c:v>
                </c:pt>
                <c:pt idx="47">
                  <c:v>29.566000000000003</c:v>
                </c:pt>
                <c:pt idx="48">
                  <c:v>29.599000000000004</c:v>
                </c:pt>
                <c:pt idx="49">
                  <c:v>29.631999999999998</c:v>
                </c:pt>
                <c:pt idx="50">
                  <c:v>29.666000000000004</c:v>
                </c:pt>
                <c:pt idx="51">
                  <c:v>29.698999999999998</c:v>
                </c:pt>
                <c:pt idx="52">
                  <c:v>29.731999999999999</c:v>
                </c:pt>
                <c:pt idx="53">
                  <c:v>29.765999999999998</c:v>
                </c:pt>
                <c:pt idx="54">
                  <c:v>29.798999999999999</c:v>
                </c:pt>
                <c:pt idx="55">
                  <c:v>29.832000000000001</c:v>
                </c:pt>
                <c:pt idx="56">
                  <c:v>29.866</c:v>
                </c:pt>
                <c:pt idx="57">
                  <c:v>29.899000000000001</c:v>
                </c:pt>
                <c:pt idx="58">
                  <c:v>29.932000000000002</c:v>
                </c:pt>
                <c:pt idx="59">
                  <c:v>29.966000000000001</c:v>
                </c:pt>
                <c:pt idx="60">
                  <c:v>29.999000000000002</c:v>
                </c:pt>
                <c:pt idx="61">
                  <c:v>30.032000000000004</c:v>
                </c:pt>
                <c:pt idx="62">
                  <c:v>30.066000000000003</c:v>
                </c:pt>
                <c:pt idx="63">
                  <c:v>30.099000000000004</c:v>
                </c:pt>
                <c:pt idx="64">
                  <c:v>30.131999999999998</c:v>
                </c:pt>
                <c:pt idx="65">
                  <c:v>30.166000000000004</c:v>
                </c:pt>
                <c:pt idx="66">
                  <c:v>30.198999999999998</c:v>
                </c:pt>
                <c:pt idx="67">
                  <c:v>30.231999999999999</c:v>
                </c:pt>
                <c:pt idx="68">
                  <c:v>30.265000000000001</c:v>
                </c:pt>
                <c:pt idx="69">
                  <c:v>30.298999999999999</c:v>
                </c:pt>
                <c:pt idx="70">
                  <c:v>30.332000000000001</c:v>
                </c:pt>
                <c:pt idx="71">
                  <c:v>30.365000000000002</c:v>
                </c:pt>
                <c:pt idx="72">
                  <c:v>30.399000000000001</c:v>
                </c:pt>
                <c:pt idx="73">
                  <c:v>30.432000000000002</c:v>
                </c:pt>
                <c:pt idx="74">
                  <c:v>30.465000000000003</c:v>
                </c:pt>
                <c:pt idx="75">
                  <c:v>30.499000000000002</c:v>
                </c:pt>
                <c:pt idx="76">
                  <c:v>30.532000000000004</c:v>
                </c:pt>
                <c:pt idx="77">
                  <c:v>30.564999999999998</c:v>
                </c:pt>
                <c:pt idx="78">
                  <c:v>30.599000000000004</c:v>
                </c:pt>
                <c:pt idx="79">
                  <c:v>30.631999999999998</c:v>
                </c:pt>
                <c:pt idx="80">
                  <c:v>30.664999999999999</c:v>
                </c:pt>
                <c:pt idx="81">
                  <c:v>30.698999999999998</c:v>
                </c:pt>
                <c:pt idx="82">
                  <c:v>30.731999999999999</c:v>
                </c:pt>
                <c:pt idx="83">
                  <c:v>30.765000000000001</c:v>
                </c:pt>
                <c:pt idx="84">
                  <c:v>30.798999999999999</c:v>
                </c:pt>
                <c:pt idx="85">
                  <c:v>30.832000000000001</c:v>
                </c:pt>
                <c:pt idx="86">
                  <c:v>30.865000000000002</c:v>
                </c:pt>
                <c:pt idx="87">
                  <c:v>30.899000000000001</c:v>
                </c:pt>
                <c:pt idx="88">
                  <c:v>30.932000000000002</c:v>
                </c:pt>
                <c:pt idx="89">
                  <c:v>30.965000000000003</c:v>
                </c:pt>
                <c:pt idx="90">
                  <c:v>30.999000000000002</c:v>
                </c:pt>
                <c:pt idx="91">
                  <c:v>31.032000000000004</c:v>
                </c:pt>
                <c:pt idx="92">
                  <c:v>31.064999999999998</c:v>
                </c:pt>
                <c:pt idx="93">
                  <c:v>31.099000000000004</c:v>
                </c:pt>
                <c:pt idx="94">
                  <c:v>31.131999999999998</c:v>
                </c:pt>
                <c:pt idx="95">
                  <c:v>31.164999999999999</c:v>
                </c:pt>
                <c:pt idx="96">
                  <c:v>31.198999999999998</c:v>
                </c:pt>
                <c:pt idx="97">
                  <c:v>31.231999999999999</c:v>
                </c:pt>
                <c:pt idx="98">
                  <c:v>31.265000000000001</c:v>
                </c:pt>
                <c:pt idx="99">
                  <c:v>31.298999999999999</c:v>
                </c:pt>
                <c:pt idx="100">
                  <c:v>31.332000000000001</c:v>
                </c:pt>
                <c:pt idx="101">
                  <c:v>31.365000000000002</c:v>
                </c:pt>
                <c:pt idx="102">
                  <c:v>31.399000000000001</c:v>
                </c:pt>
                <c:pt idx="103">
                  <c:v>31.432000000000002</c:v>
                </c:pt>
                <c:pt idx="104">
                  <c:v>31.465000000000003</c:v>
                </c:pt>
                <c:pt idx="105">
                  <c:v>31.499000000000002</c:v>
                </c:pt>
                <c:pt idx="106">
                  <c:v>31.532000000000004</c:v>
                </c:pt>
                <c:pt idx="107">
                  <c:v>31.564999999999998</c:v>
                </c:pt>
                <c:pt idx="108">
                  <c:v>31.599000000000004</c:v>
                </c:pt>
                <c:pt idx="109">
                  <c:v>31.631999999999998</c:v>
                </c:pt>
                <c:pt idx="110">
                  <c:v>31.664999999999999</c:v>
                </c:pt>
                <c:pt idx="111">
                  <c:v>31.698999999999998</c:v>
                </c:pt>
                <c:pt idx="112">
                  <c:v>31.731999999999999</c:v>
                </c:pt>
                <c:pt idx="113">
                  <c:v>31.765000000000001</c:v>
                </c:pt>
                <c:pt idx="114">
                  <c:v>31.798999999999999</c:v>
                </c:pt>
                <c:pt idx="115">
                  <c:v>31.832000000000001</c:v>
                </c:pt>
                <c:pt idx="116">
                  <c:v>31.865000000000002</c:v>
                </c:pt>
                <c:pt idx="117">
                  <c:v>31.899000000000001</c:v>
                </c:pt>
                <c:pt idx="118">
                  <c:v>31.932000000000002</c:v>
                </c:pt>
                <c:pt idx="119">
                  <c:v>31.965000000000003</c:v>
                </c:pt>
                <c:pt idx="120">
                  <c:v>31.999000000000002</c:v>
                </c:pt>
                <c:pt idx="121">
                  <c:v>32.032000000000004</c:v>
                </c:pt>
                <c:pt idx="122">
                  <c:v>32.064999999999998</c:v>
                </c:pt>
                <c:pt idx="123">
                  <c:v>32.099000000000004</c:v>
                </c:pt>
                <c:pt idx="124">
                  <c:v>32.131999999999998</c:v>
                </c:pt>
                <c:pt idx="125">
                  <c:v>32.164999999999999</c:v>
                </c:pt>
                <c:pt idx="126">
                  <c:v>32.198999999999998</c:v>
                </c:pt>
                <c:pt idx="127">
                  <c:v>32.231999999999999</c:v>
                </c:pt>
                <c:pt idx="128">
                  <c:v>32.265000000000001</c:v>
                </c:pt>
                <c:pt idx="129">
                  <c:v>32.298999999999999</c:v>
                </c:pt>
                <c:pt idx="130">
                  <c:v>32.332000000000001</c:v>
                </c:pt>
                <c:pt idx="131">
                  <c:v>32.365000000000002</c:v>
                </c:pt>
                <c:pt idx="132">
                  <c:v>32.399000000000001</c:v>
                </c:pt>
                <c:pt idx="133">
                  <c:v>32.432000000000002</c:v>
                </c:pt>
                <c:pt idx="134">
                  <c:v>32.465000000000003</c:v>
                </c:pt>
                <c:pt idx="135">
                  <c:v>32.499000000000002</c:v>
                </c:pt>
                <c:pt idx="136">
                  <c:v>32.532000000000004</c:v>
                </c:pt>
                <c:pt idx="137">
                  <c:v>32.564999999999998</c:v>
                </c:pt>
                <c:pt idx="138">
                  <c:v>32.599000000000004</c:v>
                </c:pt>
                <c:pt idx="139">
                  <c:v>32.631999999999998</c:v>
                </c:pt>
                <c:pt idx="140">
                  <c:v>32.664999999999999</c:v>
                </c:pt>
                <c:pt idx="141">
                  <c:v>32.698999999999998</c:v>
                </c:pt>
                <c:pt idx="142">
                  <c:v>32.731999999999999</c:v>
                </c:pt>
                <c:pt idx="143">
                  <c:v>32.765000000000001</c:v>
                </c:pt>
                <c:pt idx="144">
                  <c:v>32.798999999999999</c:v>
                </c:pt>
                <c:pt idx="145">
                  <c:v>32.832000000000001</c:v>
                </c:pt>
                <c:pt idx="146">
                  <c:v>32.865000000000002</c:v>
                </c:pt>
                <c:pt idx="147">
                  <c:v>32.899000000000001</c:v>
                </c:pt>
                <c:pt idx="148">
                  <c:v>32.932000000000002</c:v>
                </c:pt>
                <c:pt idx="149">
                  <c:v>32.965000000000003</c:v>
                </c:pt>
                <c:pt idx="150">
                  <c:v>32.999000000000002</c:v>
                </c:pt>
                <c:pt idx="151">
                  <c:v>33.032000000000004</c:v>
                </c:pt>
                <c:pt idx="152">
                  <c:v>33.064999999999998</c:v>
                </c:pt>
                <c:pt idx="153">
                  <c:v>33.099000000000004</c:v>
                </c:pt>
                <c:pt idx="154">
                  <c:v>33.131999999999998</c:v>
                </c:pt>
                <c:pt idx="155">
                  <c:v>33.164999999999999</c:v>
                </c:pt>
                <c:pt idx="156">
                  <c:v>33.198999999999998</c:v>
                </c:pt>
                <c:pt idx="157">
                  <c:v>33.231999999999999</c:v>
                </c:pt>
                <c:pt idx="158">
                  <c:v>33.265000000000001</c:v>
                </c:pt>
                <c:pt idx="159">
                  <c:v>33.298999999999999</c:v>
                </c:pt>
                <c:pt idx="160">
                  <c:v>33.332000000000001</c:v>
                </c:pt>
                <c:pt idx="161">
                  <c:v>33.365000000000002</c:v>
                </c:pt>
                <c:pt idx="162">
                  <c:v>33.399000000000001</c:v>
                </c:pt>
                <c:pt idx="163">
                  <c:v>33.432000000000002</c:v>
                </c:pt>
                <c:pt idx="164">
                  <c:v>33.465000000000003</c:v>
                </c:pt>
                <c:pt idx="165">
                  <c:v>33.499000000000002</c:v>
                </c:pt>
                <c:pt idx="166">
                  <c:v>33.532000000000004</c:v>
                </c:pt>
                <c:pt idx="167">
                  <c:v>33.564999999999998</c:v>
                </c:pt>
                <c:pt idx="168">
                  <c:v>33.599000000000004</c:v>
                </c:pt>
                <c:pt idx="169">
                  <c:v>33.631999999999998</c:v>
                </c:pt>
                <c:pt idx="170">
                  <c:v>33.664999999999999</c:v>
                </c:pt>
                <c:pt idx="171">
                  <c:v>33.698999999999998</c:v>
                </c:pt>
                <c:pt idx="172">
                  <c:v>33.731999999999999</c:v>
                </c:pt>
                <c:pt idx="173">
                  <c:v>33.765000000000001</c:v>
                </c:pt>
                <c:pt idx="174">
                  <c:v>33.798999999999999</c:v>
                </c:pt>
                <c:pt idx="175">
                  <c:v>33.832000000000001</c:v>
                </c:pt>
                <c:pt idx="176">
                  <c:v>33.865000000000002</c:v>
                </c:pt>
                <c:pt idx="177">
                  <c:v>33.899000000000001</c:v>
                </c:pt>
                <c:pt idx="178">
                  <c:v>33.932000000000002</c:v>
                </c:pt>
                <c:pt idx="179">
                  <c:v>33.965000000000003</c:v>
                </c:pt>
                <c:pt idx="180">
                  <c:v>33.999000000000002</c:v>
                </c:pt>
                <c:pt idx="181">
                  <c:v>34.032000000000004</c:v>
                </c:pt>
                <c:pt idx="182">
                  <c:v>34.064999999999998</c:v>
                </c:pt>
                <c:pt idx="183">
                  <c:v>34.099000000000004</c:v>
                </c:pt>
                <c:pt idx="184">
                  <c:v>34.131999999999998</c:v>
                </c:pt>
                <c:pt idx="185">
                  <c:v>34.164999999999999</c:v>
                </c:pt>
                <c:pt idx="186">
                  <c:v>34.198999999999998</c:v>
                </c:pt>
                <c:pt idx="187">
                  <c:v>34.231999999999999</c:v>
                </c:pt>
                <c:pt idx="188">
                  <c:v>34.265000000000001</c:v>
                </c:pt>
                <c:pt idx="189">
                  <c:v>34.298999999999999</c:v>
                </c:pt>
                <c:pt idx="190">
                  <c:v>34.332000000000001</c:v>
                </c:pt>
                <c:pt idx="191">
                  <c:v>34.365000000000002</c:v>
                </c:pt>
                <c:pt idx="192">
                  <c:v>34.399000000000001</c:v>
                </c:pt>
                <c:pt idx="193">
                  <c:v>34.432000000000002</c:v>
                </c:pt>
                <c:pt idx="194">
                  <c:v>34.465000000000003</c:v>
                </c:pt>
                <c:pt idx="195">
                  <c:v>34.499000000000002</c:v>
                </c:pt>
                <c:pt idx="196">
                  <c:v>34.532000000000004</c:v>
                </c:pt>
                <c:pt idx="197">
                  <c:v>34.564999999999998</c:v>
                </c:pt>
                <c:pt idx="198">
                  <c:v>34.599000000000004</c:v>
                </c:pt>
                <c:pt idx="199">
                  <c:v>34.631999999999998</c:v>
                </c:pt>
                <c:pt idx="200">
                  <c:v>34.664999999999999</c:v>
                </c:pt>
                <c:pt idx="201">
                  <c:v>34.698999999999998</c:v>
                </c:pt>
                <c:pt idx="202">
                  <c:v>34.731999999999999</c:v>
                </c:pt>
                <c:pt idx="203">
                  <c:v>34.765000000000001</c:v>
                </c:pt>
                <c:pt idx="204">
                  <c:v>34.798999999999999</c:v>
                </c:pt>
                <c:pt idx="205">
                  <c:v>34.832000000000001</c:v>
                </c:pt>
                <c:pt idx="206">
                  <c:v>34.865000000000002</c:v>
                </c:pt>
                <c:pt idx="207">
                  <c:v>34.899000000000001</c:v>
                </c:pt>
                <c:pt idx="208">
                  <c:v>34.932000000000002</c:v>
                </c:pt>
                <c:pt idx="209">
                  <c:v>34.965000000000003</c:v>
                </c:pt>
                <c:pt idx="210">
                  <c:v>34.999000000000002</c:v>
                </c:pt>
                <c:pt idx="211">
                  <c:v>35.032000000000004</c:v>
                </c:pt>
                <c:pt idx="212">
                  <c:v>35.064999999999998</c:v>
                </c:pt>
                <c:pt idx="213">
                  <c:v>35.099000000000004</c:v>
                </c:pt>
                <c:pt idx="214">
                  <c:v>35.131999999999998</c:v>
                </c:pt>
                <c:pt idx="215">
                  <c:v>35.164999999999999</c:v>
                </c:pt>
                <c:pt idx="216">
                  <c:v>35.198999999999998</c:v>
                </c:pt>
                <c:pt idx="217">
                  <c:v>35.231999999999999</c:v>
                </c:pt>
                <c:pt idx="218">
                  <c:v>35.265000000000001</c:v>
                </c:pt>
                <c:pt idx="219">
                  <c:v>35.298999999999999</c:v>
                </c:pt>
                <c:pt idx="220">
                  <c:v>35.332000000000001</c:v>
                </c:pt>
                <c:pt idx="221">
                  <c:v>35.365000000000002</c:v>
                </c:pt>
                <c:pt idx="222">
                  <c:v>35.399000000000001</c:v>
                </c:pt>
                <c:pt idx="223">
                  <c:v>35.432000000000002</c:v>
                </c:pt>
                <c:pt idx="224">
                  <c:v>35.465000000000003</c:v>
                </c:pt>
                <c:pt idx="225">
                  <c:v>35.499000000000002</c:v>
                </c:pt>
                <c:pt idx="226">
                  <c:v>35.532000000000004</c:v>
                </c:pt>
                <c:pt idx="227">
                  <c:v>35.564999999999998</c:v>
                </c:pt>
                <c:pt idx="228">
                  <c:v>35.599000000000004</c:v>
                </c:pt>
                <c:pt idx="229">
                  <c:v>35.631999999999998</c:v>
                </c:pt>
                <c:pt idx="230">
                  <c:v>35.664999999999999</c:v>
                </c:pt>
                <c:pt idx="231">
                  <c:v>35.698999999999998</c:v>
                </c:pt>
                <c:pt idx="232">
                  <c:v>35.731999999999999</c:v>
                </c:pt>
                <c:pt idx="233">
                  <c:v>35.765000000000001</c:v>
                </c:pt>
                <c:pt idx="234">
                  <c:v>35.798999999999999</c:v>
                </c:pt>
                <c:pt idx="235">
                  <c:v>35.832000000000001</c:v>
                </c:pt>
                <c:pt idx="236">
                  <c:v>35.865000000000002</c:v>
                </c:pt>
                <c:pt idx="237">
                  <c:v>35.899000000000001</c:v>
                </c:pt>
                <c:pt idx="238">
                  <c:v>35.932000000000002</c:v>
                </c:pt>
                <c:pt idx="239">
                  <c:v>35.965000000000003</c:v>
                </c:pt>
                <c:pt idx="240">
                  <c:v>35.999000000000002</c:v>
                </c:pt>
                <c:pt idx="241">
                  <c:v>36.032000000000004</c:v>
                </c:pt>
                <c:pt idx="242">
                  <c:v>36.064999999999998</c:v>
                </c:pt>
                <c:pt idx="243">
                  <c:v>36.099000000000004</c:v>
                </c:pt>
                <c:pt idx="244">
                  <c:v>36.131999999999998</c:v>
                </c:pt>
                <c:pt idx="245">
                  <c:v>36.164999999999999</c:v>
                </c:pt>
                <c:pt idx="246">
                  <c:v>36.198999999999998</c:v>
                </c:pt>
                <c:pt idx="247">
                  <c:v>36.231999999999999</c:v>
                </c:pt>
                <c:pt idx="248">
                  <c:v>36.265000000000001</c:v>
                </c:pt>
                <c:pt idx="249">
                  <c:v>36.298999999999999</c:v>
                </c:pt>
                <c:pt idx="250">
                  <c:v>36.332000000000001</c:v>
                </c:pt>
                <c:pt idx="251">
                  <c:v>36.365000000000002</c:v>
                </c:pt>
                <c:pt idx="252">
                  <c:v>36.399000000000001</c:v>
                </c:pt>
                <c:pt idx="253">
                  <c:v>36.432000000000002</c:v>
                </c:pt>
                <c:pt idx="254">
                  <c:v>36.465000000000003</c:v>
                </c:pt>
                <c:pt idx="255">
                  <c:v>36.499000000000002</c:v>
                </c:pt>
                <c:pt idx="256">
                  <c:v>36.532000000000004</c:v>
                </c:pt>
                <c:pt idx="257">
                  <c:v>36.564999999999998</c:v>
                </c:pt>
                <c:pt idx="258">
                  <c:v>36.599000000000004</c:v>
                </c:pt>
                <c:pt idx="259">
                  <c:v>36.631999999999998</c:v>
                </c:pt>
                <c:pt idx="260">
                  <c:v>36.664999999999999</c:v>
                </c:pt>
                <c:pt idx="261">
                  <c:v>36.698999999999998</c:v>
                </c:pt>
                <c:pt idx="262">
                  <c:v>36.731999999999999</c:v>
                </c:pt>
                <c:pt idx="263">
                  <c:v>36.765000000000001</c:v>
                </c:pt>
                <c:pt idx="264">
                  <c:v>36.798999999999999</c:v>
                </c:pt>
                <c:pt idx="265">
                  <c:v>36.832000000000001</c:v>
                </c:pt>
                <c:pt idx="266">
                  <c:v>36.865000000000002</c:v>
                </c:pt>
                <c:pt idx="267">
                  <c:v>36.899000000000001</c:v>
                </c:pt>
                <c:pt idx="268">
                  <c:v>36.932000000000002</c:v>
                </c:pt>
                <c:pt idx="269">
                  <c:v>36.965000000000003</c:v>
                </c:pt>
                <c:pt idx="270">
                  <c:v>36.999000000000002</c:v>
                </c:pt>
                <c:pt idx="271">
                  <c:v>37.032000000000004</c:v>
                </c:pt>
                <c:pt idx="272">
                  <c:v>37.064999999999998</c:v>
                </c:pt>
                <c:pt idx="273">
                  <c:v>37.099000000000004</c:v>
                </c:pt>
                <c:pt idx="274">
                  <c:v>37.131999999999998</c:v>
                </c:pt>
                <c:pt idx="275">
                  <c:v>37.164999999999999</c:v>
                </c:pt>
                <c:pt idx="276">
                  <c:v>37.198999999999998</c:v>
                </c:pt>
                <c:pt idx="277">
                  <c:v>37.231999999999999</c:v>
                </c:pt>
                <c:pt idx="278">
                  <c:v>37.265000000000001</c:v>
                </c:pt>
                <c:pt idx="279">
                  <c:v>37.298999999999999</c:v>
                </c:pt>
                <c:pt idx="280">
                  <c:v>37.332000000000001</c:v>
                </c:pt>
                <c:pt idx="281">
                  <c:v>37.365000000000002</c:v>
                </c:pt>
                <c:pt idx="282">
                  <c:v>37.399000000000001</c:v>
                </c:pt>
                <c:pt idx="283">
                  <c:v>37.432000000000002</c:v>
                </c:pt>
                <c:pt idx="284">
                  <c:v>37.465000000000003</c:v>
                </c:pt>
                <c:pt idx="285">
                  <c:v>37.499000000000002</c:v>
                </c:pt>
                <c:pt idx="286">
                  <c:v>37.532000000000004</c:v>
                </c:pt>
                <c:pt idx="287">
                  <c:v>37.564999999999998</c:v>
                </c:pt>
                <c:pt idx="288">
                  <c:v>37.597999999999999</c:v>
                </c:pt>
                <c:pt idx="289">
                  <c:v>37.631999999999998</c:v>
                </c:pt>
                <c:pt idx="290">
                  <c:v>37.664999999999999</c:v>
                </c:pt>
                <c:pt idx="291">
                  <c:v>37.698</c:v>
                </c:pt>
                <c:pt idx="292">
                  <c:v>37.731999999999999</c:v>
                </c:pt>
                <c:pt idx="293">
                  <c:v>37.765000000000001</c:v>
                </c:pt>
                <c:pt idx="294">
                  <c:v>37.798999999999999</c:v>
                </c:pt>
                <c:pt idx="295">
                  <c:v>37.832000000000001</c:v>
                </c:pt>
                <c:pt idx="296">
                  <c:v>37.865000000000002</c:v>
                </c:pt>
                <c:pt idx="297">
                  <c:v>37.899000000000001</c:v>
                </c:pt>
                <c:pt idx="298">
                  <c:v>37.932000000000002</c:v>
                </c:pt>
                <c:pt idx="299">
                  <c:v>37.965000000000003</c:v>
                </c:pt>
                <c:pt idx="300">
                  <c:v>37.999000000000002</c:v>
                </c:pt>
                <c:pt idx="301">
                  <c:v>38.032000000000004</c:v>
                </c:pt>
                <c:pt idx="302">
                  <c:v>38.064999999999998</c:v>
                </c:pt>
                <c:pt idx="303">
                  <c:v>38.097999999999999</c:v>
                </c:pt>
                <c:pt idx="304">
                  <c:v>38.131999999999998</c:v>
                </c:pt>
                <c:pt idx="305">
                  <c:v>38.164999999999999</c:v>
                </c:pt>
                <c:pt idx="306">
                  <c:v>38.198</c:v>
                </c:pt>
                <c:pt idx="307">
                  <c:v>38.231999999999999</c:v>
                </c:pt>
                <c:pt idx="308">
                  <c:v>38.265000000000001</c:v>
                </c:pt>
                <c:pt idx="309">
                  <c:v>38.298999999999999</c:v>
                </c:pt>
                <c:pt idx="310">
                  <c:v>38.332000000000001</c:v>
                </c:pt>
                <c:pt idx="311">
                  <c:v>38.365000000000002</c:v>
                </c:pt>
                <c:pt idx="312">
                  <c:v>38.399000000000001</c:v>
                </c:pt>
                <c:pt idx="313">
                  <c:v>38.432000000000002</c:v>
                </c:pt>
                <c:pt idx="314">
                  <c:v>38.465000000000003</c:v>
                </c:pt>
                <c:pt idx="315">
                  <c:v>38.499000000000002</c:v>
                </c:pt>
                <c:pt idx="316">
                  <c:v>38.532000000000004</c:v>
                </c:pt>
                <c:pt idx="317">
                  <c:v>38.564999999999998</c:v>
                </c:pt>
                <c:pt idx="318">
                  <c:v>38.597999999999999</c:v>
                </c:pt>
                <c:pt idx="319">
                  <c:v>38.631999999999998</c:v>
                </c:pt>
                <c:pt idx="320">
                  <c:v>38.664999999999999</c:v>
                </c:pt>
                <c:pt idx="321">
                  <c:v>38.698</c:v>
                </c:pt>
                <c:pt idx="322">
                  <c:v>38.731999999999999</c:v>
                </c:pt>
                <c:pt idx="323">
                  <c:v>38.765000000000001</c:v>
                </c:pt>
                <c:pt idx="324">
                  <c:v>38.798999999999999</c:v>
                </c:pt>
                <c:pt idx="325">
                  <c:v>38.832000000000001</c:v>
                </c:pt>
                <c:pt idx="326">
                  <c:v>38.865000000000002</c:v>
                </c:pt>
                <c:pt idx="327">
                  <c:v>38.899000000000001</c:v>
                </c:pt>
                <c:pt idx="328">
                  <c:v>38.932000000000002</c:v>
                </c:pt>
                <c:pt idx="329">
                  <c:v>38.965000000000003</c:v>
                </c:pt>
                <c:pt idx="330">
                  <c:v>38.999000000000002</c:v>
                </c:pt>
                <c:pt idx="331">
                  <c:v>39.032000000000004</c:v>
                </c:pt>
                <c:pt idx="332">
                  <c:v>39.064999999999998</c:v>
                </c:pt>
                <c:pt idx="333">
                  <c:v>39.097999999999999</c:v>
                </c:pt>
                <c:pt idx="334">
                  <c:v>39.131999999999998</c:v>
                </c:pt>
                <c:pt idx="335">
                  <c:v>39.164999999999999</c:v>
                </c:pt>
                <c:pt idx="336">
                  <c:v>39.198</c:v>
                </c:pt>
                <c:pt idx="337">
                  <c:v>39.231999999999999</c:v>
                </c:pt>
                <c:pt idx="338">
                  <c:v>39.265000000000001</c:v>
                </c:pt>
                <c:pt idx="339">
                  <c:v>39.298999999999999</c:v>
                </c:pt>
                <c:pt idx="340">
                  <c:v>39.332000000000001</c:v>
                </c:pt>
                <c:pt idx="341">
                  <c:v>39.365000000000002</c:v>
                </c:pt>
                <c:pt idx="342">
                  <c:v>39.399000000000001</c:v>
                </c:pt>
                <c:pt idx="343">
                  <c:v>39.432000000000002</c:v>
                </c:pt>
                <c:pt idx="344">
                  <c:v>39.465000000000003</c:v>
                </c:pt>
                <c:pt idx="345">
                  <c:v>39.499000000000002</c:v>
                </c:pt>
                <c:pt idx="346">
                  <c:v>39.532000000000004</c:v>
                </c:pt>
                <c:pt idx="347">
                  <c:v>39.564999999999998</c:v>
                </c:pt>
                <c:pt idx="348">
                  <c:v>39.597999999999999</c:v>
                </c:pt>
                <c:pt idx="349">
                  <c:v>39.631999999999998</c:v>
                </c:pt>
                <c:pt idx="350">
                  <c:v>39.664999999999999</c:v>
                </c:pt>
                <c:pt idx="351">
                  <c:v>39.698</c:v>
                </c:pt>
                <c:pt idx="352">
                  <c:v>39.731999999999999</c:v>
                </c:pt>
                <c:pt idx="353">
                  <c:v>39.765000000000001</c:v>
                </c:pt>
                <c:pt idx="354">
                  <c:v>39.798999999999999</c:v>
                </c:pt>
                <c:pt idx="355">
                  <c:v>39.832000000000001</c:v>
                </c:pt>
                <c:pt idx="356">
                  <c:v>39.865000000000002</c:v>
                </c:pt>
                <c:pt idx="357">
                  <c:v>39.899000000000001</c:v>
                </c:pt>
                <c:pt idx="358">
                  <c:v>39.932000000000002</c:v>
                </c:pt>
                <c:pt idx="359">
                  <c:v>39.965000000000003</c:v>
                </c:pt>
                <c:pt idx="360">
                  <c:v>39.999000000000002</c:v>
                </c:pt>
                <c:pt idx="361">
                  <c:v>40.032000000000004</c:v>
                </c:pt>
                <c:pt idx="362">
                  <c:v>40.064999999999998</c:v>
                </c:pt>
                <c:pt idx="363">
                  <c:v>40.097999999999999</c:v>
                </c:pt>
                <c:pt idx="364">
                  <c:v>40.131999999999998</c:v>
                </c:pt>
                <c:pt idx="365">
                  <c:v>40.164999999999999</c:v>
                </c:pt>
                <c:pt idx="366">
                  <c:v>40.198</c:v>
                </c:pt>
                <c:pt idx="367">
                  <c:v>40.231999999999999</c:v>
                </c:pt>
                <c:pt idx="368">
                  <c:v>40.265000000000001</c:v>
                </c:pt>
                <c:pt idx="369">
                  <c:v>40.298999999999999</c:v>
                </c:pt>
                <c:pt idx="370">
                  <c:v>40.332000000000001</c:v>
                </c:pt>
                <c:pt idx="371">
                  <c:v>40.365000000000002</c:v>
                </c:pt>
                <c:pt idx="372">
                  <c:v>40.399000000000001</c:v>
                </c:pt>
                <c:pt idx="373">
                  <c:v>40.432000000000002</c:v>
                </c:pt>
                <c:pt idx="374">
                  <c:v>40.465000000000003</c:v>
                </c:pt>
                <c:pt idx="375">
                  <c:v>40.499000000000002</c:v>
                </c:pt>
                <c:pt idx="376">
                  <c:v>40.532000000000004</c:v>
                </c:pt>
                <c:pt idx="377">
                  <c:v>40.564999999999998</c:v>
                </c:pt>
                <c:pt idx="378">
                  <c:v>40.597999999999999</c:v>
                </c:pt>
                <c:pt idx="379">
                  <c:v>40.631999999999998</c:v>
                </c:pt>
                <c:pt idx="380">
                  <c:v>40.664999999999999</c:v>
                </c:pt>
                <c:pt idx="381">
                  <c:v>40.698</c:v>
                </c:pt>
                <c:pt idx="382">
                  <c:v>40.731999999999999</c:v>
                </c:pt>
                <c:pt idx="383">
                  <c:v>40.765000000000001</c:v>
                </c:pt>
                <c:pt idx="384">
                  <c:v>40.798999999999999</c:v>
                </c:pt>
                <c:pt idx="385">
                  <c:v>40.832000000000001</c:v>
                </c:pt>
                <c:pt idx="386">
                  <c:v>40.865000000000002</c:v>
                </c:pt>
                <c:pt idx="387">
                  <c:v>40.899000000000001</c:v>
                </c:pt>
                <c:pt idx="388">
                  <c:v>40.932000000000002</c:v>
                </c:pt>
                <c:pt idx="389">
                  <c:v>40.965000000000003</c:v>
                </c:pt>
                <c:pt idx="390">
                  <c:v>40.999000000000002</c:v>
                </c:pt>
                <c:pt idx="391">
                  <c:v>41.032000000000004</c:v>
                </c:pt>
                <c:pt idx="392">
                  <c:v>41.064999999999998</c:v>
                </c:pt>
                <c:pt idx="393">
                  <c:v>41.099000000000004</c:v>
                </c:pt>
                <c:pt idx="394">
                  <c:v>41.131999999999998</c:v>
                </c:pt>
                <c:pt idx="395">
                  <c:v>41.164999999999999</c:v>
                </c:pt>
                <c:pt idx="396">
                  <c:v>41.198</c:v>
                </c:pt>
                <c:pt idx="397">
                  <c:v>41.231999999999999</c:v>
                </c:pt>
                <c:pt idx="398">
                  <c:v>41.265000000000001</c:v>
                </c:pt>
                <c:pt idx="399">
                  <c:v>41.298000000000002</c:v>
                </c:pt>
                <c:pt idx="400">
                  <c:v>41.332000000000001</c:v>
                </c:pt>
                <c:pt idx="401">
                  <c:v>41.365000000000002</c:v>
                </c:pt>
                <c:pt idx="402">
                  <c:v>41.399000000000001</c:v>
                </c:pt>
                <c:pt idx="403">
                  <c:v>41.432000000000002</c:v>
                </c:pt>
                <c:pt idx="404">
                  <c:v>41.465000000000003</c:v>
                </c:pt>
                <c:pt idx="405">
                  <c:v>41.497999999999998</c:v>
                </c:pt>
                <c:pt idx="406">
                  <c:v>41.532000000000004</c:v>
                </c:pt>
                <c:pt idx="407">
                  <c:v>41.564999999999998</c:v>
                </c:pt>
                <c:pt idx="408">
                  <c:v>41.599000000000004</c:v>
                </c:pt>
                <c:pt idx="409">
                  <c:v>41.631999999999998</c:v>
                </c:pt>
                <c:pt idx="410">
                  <c:v>41.664999999999999</c:v>
                </c:pt>
                <c:pt idx="411">
                  <c:v>41.698</c:v>
                </c:pt>
                <c:pt idx="412">
                  <c:v>41.731999999999999</c:v>
                </c:pt>
                <c:pt idx="413">
                  <c:v>41.765000000000001</c:v>
                </c:pt>
                <c:pt idx="414">
                  <c:v>41.798000000000002</c:v>
                </c:pt>
                <c:pt idx="415">
                  <c:v>41.832000000000001</c:v>
                </c:pt>
                <c:pt idx="416">
                  <c:v>41.865000000000002</c:v>
                </c:pt>
                <c:pt idx="417">
                  <c:v>41.899000000000001</c:v>
                </c:pt>
                <c:pt idx="418">
                  <c:v>41.932000000000002</c:v>
                </c:pt>
                <c:pt idx="419">
                  <c:v>41.965000000000003</c:v>
                </c:pt>
                <c:pt idx="420">
                  <c:v>41.997999999999998</c:v>
                </c:pt>
                <c:pt idx="421">
                  <c:v>42.032000000000004</c:v>
                </c:pt>
                <c:pt idx="422">
                  <c:v>42.064999999999998</c:v>
                </c:pt>
                <c:pt idx="423">
                  <c:v>42.099000000000004</c:v>
                </c:pt>
                <c:pt idx="424">
                  <c:v>42.131999999999998</c:v>
                </c:pt>
                <c:pt idx="425">
                  <c:v>42.164999999999999</c:v>
                </c:pt>
                <c:pt idx="426">
                  <c:v>42.198</c:v>
                </c:pt>
                <c:pt idx="427">
                  <c:v>42.231999999999999</c:v>
                </c:pt>
                <c:pt idx="428">
                  <c:v>42.265000000000001</c:v>
                </c:pt>
                <c:pt idx="429">
                  <c:v>42.298000000000002</c:v>
                </c:pt>
                <c:pt idx="430">
                  <c:v>42.332000000000001</c:v>
                </c:pt>
                <c:pt idx="431">
                  <c:v>42.365000000000002</c:v>
                </c:pt>
                <c:pt idx="432">
                  <c:v>42.399000000000001</c:v>
                </c:pt>
                <c:pt idx="433">
                  <c:v>42.432000000000002</c:v>
                </c:pt>
                <c:pt idx="434">
                  <c:v>42.465000000000003</c:v>
                </c:pt>
                <c:pt idx="435">
                  <c:v>42.497999999999998</c:v>
                </c:pt>
                <c:pt idx="436">
                  <c:v>42.531999999999996</c:v>
                </c:pt>
                <c:pt idx="437">
                  <c:v>42.564999999999998</c:v>
                </c:pt>
                <c:pt idx="438">
                  <c:v>42.599000000000004</c:v>
                </c:pt>
                <c:pt idx="439">
                  <c:v>42.632000000000005</c:v>
                </c:pt>
                <c:pt idx="440">
                  <c:v>42.665000000000006</c:v>
                </c:pt>
                <c:pt idx="441">
                  <c:v>42.698000000000008</c:v>
                </c:pt>
                <c:pt idx="442">
                  <c:v>42.731999999999999</c:v>
                </c:pt>
                <c:pt idx="443">
                  <c:v>42.765000000000001</c:v>
                </c:pt>
                <c:pt idx="444">
                  <c:v>42.798000000000002</c:v>
                </c:pt>
                <c:pt idx="445">
                  <c:v>42.831999999999994</c:v>
                </c:pt>
                <c:pt idx="446">
                  <c:v>42.864999999999995</c:v>
                </c:pt>
                <c:pt idx="447">
                  <c:v>42.899000000000001</c:v>
                </c:pt>
                <c:pt idx="448">
                  <c:v>42.932000000000002</c:v>
                </c:pt>
                <c:pt idx="449">
                  <c:v>42.965000000000003</c:v>
                </c:pt>
                <c:pt idx="450">
                  <c:v>42.998000000000005</c:v>
                </c:pt>
                <c:pt idx="451">
                  <c:v>43.031999999999996</c:v>
                </c:pt>
                <c:pt idx="452">
                  <c:v>43.064999999999998</c:v>
                </c:pt>
                <c:pt idx="453">
                  <c:v>43.099000000000004</c:v>
                </c:pt>
                <c:pt idx="454">
                  <c:v>43.132000000000005</c:v>
                </c:pt>
                <c:pt idx="455">
                  <c:v>43.165000000000006</c:v>
                </c:pt>
                <c:pt idx="456">
                  <c:v>43.198000000000008</c:v>
                </c:pt>
                <c:pt idx="457">
                  <c:v>43.231999999999999</c:v>
                </c:pt>
                <c:pt idx="458">
                  <c:v>43.265000000000001</c:v>
                </c:pt>
                <c:pt idx="459">
                  <c:v>43.298000000000002</c:v>
                </c:pt>
                <c:pt idx="460">
                  <c:v>43.331999999999994</c:v>
                </c:pt>
                <c:pt idx="461">
                  <c:v>43.364999999999995</c:v>
                </c:pt>
                <c:pt idx="462">
                  <c:v>43.399000000000001</c:v>
                </c:pt>
                <c:pt idx="463">
                  <c:v>43.432000000000002</c:v>
                </c:pt>
                <c:pt idx="464">
                  <c:v>43.465000000000003</c:v>
                </c:pt>
                <c:pt idx="465">
                  <c:v>43.498000000000005</c:v>
                </c:pt>
                <c:pt idx="466">
                  <c:v>43.531999999999996</c:v>
                </c:pt>
                <c:pt idx="467">
                  <c:v>43.564999999999998</c:v>
                </c:pt>
                <c:pt idx="468">
                  <c:v>43.599000000000004</c:v>
                </c:pt>
                <c:pt idx="469">
                  <c:v>43.632000000000005</c:v>
                </c:pt>
                <c:pt idx="470">
                  <c:v>43.665000000000006</c:v>
                </c:pt>
                <c:pt idx="471">
                  <c:v>43.698000000000008</c:v>
                </c:pt>
                <c:pt idx="472">
                  <c:v>43.731999999999999</c:v>
                </c:pt>
                <c:pt idx="473">
                  <c:v>43.765000000000001</c:v>
                </c:pt>
                <c:pt idx="474">
                  <c:v>43.798000000000002</c:v>
                </c:pt>
                <c:pt idx="475">
                  <c:v>43.831999999999994</c:v>
                </c:pt>
                <c:pt idx="476">
                  <c:v>43.864999999999995</c:v>
                </c:pt>
                <c:pt idx="477">
                  <c:v>43.899000000000001</c:v>
                </c:pt>
                <c:pt idx="478">
                  <c:v>43.932000000000002</c:v>
                </c:pt>
                <c:pt idx="479">
                  <c:v>43.965000000000003</c:v>
                </c:pt>
                <c:pt idx="480">
                  <c:v>43.998000000000005</c:v>
                </c:pt>
                <c:pt idx="481">
                  <c:v>44.031999999999996</c:v>
                </c:pt>
                <c:pt idx="482">
                  <c:v>44.064999999999998</c:v>
                </c:pt>
                <c:pt idx="483">
                  <c:v>44.099000000000004</c:v>
                </c:pt>
                <c:pt idx="484">
                  <c:v>44.132000000000005</c:v>
                </c:pt>
                <c:pt idx="485">
                  <c:v>44.165000000000006</c:v>
                </c:pt>
                <c:pt idx="486">
                  <c:v>44.198000000000008</c:v>
                </c:pt>
                <c:pt idx="487">
                  <c:v>44.231999999999999</c:v>
                </c:pt>
                <c:pt idx="488">
                  <c:v>44.265000000000001</c:v>
                </c:pt>
                <c:pt idx="489">
                  <c:v>44.298000000000002</c:v>
                </c:pt>
                <c:pt idx="490">
                  <c:v>44.331999999999994</c:v>
                </c:pt>
                <c:pt idx="491">
                  <c:v>44.364999999999995</c:v>
                </c:pt>
                <c:pt idx="492">
                  <c:v>44.399000000000001</c:v>
                </c:pt>
                <c:pt idx="493">
                  <c:v>44.432000000000002</c:v>
                </c:pt>
                <c:pt idx="494">
                  <c:v>44.465000000000003</c:v>
                </c:pt>
                <c:pt idx="495">
                  <c:v>44.498000000000005</c:v>
                </c:pt>
                <c:pt idx="496">
                  <c:v>44.531999999999996</c:v>
                </c:pt>
                <c:pt idx="497">
                  <c:v>44.564999999999998</c:v>
                </c:pt>
                <c:pt idx="498">
                  <c:v>44.599000000000004</c:v>
                </c:pt>
                <c:pt idx="499">
                  <c:v>44.632000000000005</c:v>
                </c:pt>
                <c:pt idx="500">
                  <c:v>44.665000000000006</c:v>
                </c:pt>
                <c:pt idx="501">
                  <c:v>44.698000000000008</c:v>
                </c:pt>
                <c:pt idx="502">
                  <c:v>44.731999999999999</c:v>
                </c:pt>
                <c:pt idx="503">
                  <c:v>44.765000000000001</c:v>
                </c:pt>
                <c:pt idx="504">
                  <c:v>44.798000000000002</c:v>
                </c:pt>
                <c:pt idx="505">
                  <c:v>44.831999999999994</c:v>
                </c:pt>
                <c:pt idx="506">
                  <c:v>44.864999999999995</c:v>
                </c:pt>
                <c:pt idx="507">
                  <c:v>44.897999999999996</c:v>
                </c:pt>
                <c:pt idx="508">
                  <c:v>44.932000000000002</c:v>
                </c:pt>
                <c:pt idx="509">
                  <c:v>44.965000000000003</c:v>
                </c:pt>
                <c:pt idx="510">
                  <c:v>44.998000000000005</c:v>
                </c:pt>
                <c:pt idx="511">
                  <c:v>45.031999999999996</c:v>
                </c:pt>
                <c:pt idx="512">
                  <c:v>45.064999999999998</c:v>
                </c:pt>
                <c:pt idx="513">
                  <c:v>45.097999999999999</c:v>
                </c:pt>
                <c:pt idx="514">
                  <c:v>45.132000000000005</c:v>
                </c:pt>
                <c:pt idx="515">
                  <c:v>45.165000000000006</c:v>
                </c:pt>
                <c:pt idx="516">
                  <c:v>45.198000000000008</c:v>
                </c:pt>
                <c:pt idx="517">
                  <c:v>45.231999999999999</c:v>
                </c:pt>
                <c:pt idx="518">
                  <c:v>45.265000000000001</c:v>
                </c:pt>
                <c:pt idx="519">
                  <c:v>45.298000000000002</c:v>
                </c:pt>
                <c:pt idx="520">
                  <c:v>45.331999999999994</c:v>
                </c:pt>
                <c:pt idx="521">
                  <c:v>45.364999999999995</c:v>
                </c:pt>
                <c:pt idx="522">
                  <c:v>45.397999999999996</c:v>
                </c:pt>
                <c:pt idx="523">
                  <c:v>45.432000000000002</c:v>
                </c:pt>
                <c:pt idx="524">
                  <c:v>45.465000000000003</c:v>
                </c:pt>
                <c:pt idx="525">
                  <c:v>45.498000000000005</c:v>
                </c:pt>
                <c:pt idx="526">
                  <c:v>45.531999999999996</c:v>
                </c:pt>
                <c:pt idx="527">
                  <c:v>45.564999999999998</c:v>
                </c:pt>
                <c:pt idx="528">
                  <c:v>45.597999999999999</c:v>
                </c:pt>
                <c:pt idx="529">
                  <c:v>45.632000000000005</c:v>
                </c:pt>
                <c:pt idx="530">
                  <c:v>45.665000000000006</c:v>
                </c:pt>
                <c:pt idx="531">
                  <c:v>45.698000000000008</c:v>
                </c:pt>
                <c:pt idx="532">
                  <c:v>45.731999999999999</c:v>
                </c:pt>
                <c:pt idx="533">
                  <c:v>45.765000000000001</c:v>
                </c:pt>
                <c:pt idx="534">
                  <c:v>45.798000000000002</c:v>
                </c:pt>
                <c:pt idx="535">
                  <c:v>45.831999999999994</c:v>
                </c:pt>
                <c:pt idx="536">
                  <c:v>45.864999999999995</c:v>
                </c:pt>
                <c:pt idx="537">
                  <c:v>45.897999999999996</c:v>
                </c:pt>
                <c:pt idx="538">
                  <c:v>45.932000000000002</c:v>
                </c:pt>
                <c:pt idx="539">
                  <c:v>45.965000000000003</c:v>
                </c:pt>
                <c:pt idx="540">
                  <c:v>45.998000000000005</c:v>
                </c:pt>
                <c:pt idx="541">
                  <c:v>46.031999999999996</c:v>
                </c:pt>
                <c:pt idx="542">
                  <c:v>46.064999999999998</c:v>
                </c:pt>
                <c:pt idx="543">
                  <c:v>46.097999999999999</c:v>
                </c:pt>
                <c:pt idx="544">
                  <c:v>46.132000000000005</c:v>
                </c:pt>
                <c:pt idx="545">
                  <c:v>46.165000000000006</c:v>
                </c:pt>
                <c:pt idx="546">
                  <c:v>46.198000000000008</c:v>
                </c:pt>
                <c:pt idx="547">
                  <c:v>46.231999999999999</c:v>
                </c:pt>
                <c:pt idx="548">
                  <c:v>46.265000000000001</c:v>
                </c:pt>
                <c:pt idx="549">
                  <c:v>46.298000000000002</c:v>
                </c:pt>
                <c:pt idx="550">
                  <c:v>46.331999999999994</c:v>
                </c:pt>
                <c:pt idx="551">
                  <c:v>46.364999999999995</c:v>
                </c:pt>
                <c:pt idx="552">
                  <c:v>46.397999999999996</c:v>
                </c:pt>
                <c:pt idx="553">
                  <c:v>46.432000000000002</c:v>
                </c:pt>
                <c:pt idx="554">
                  <c:v>46.465000000000003</c:v>
                </c:pt>
                <c:pt idx="555">
                  <c:v>46.498000000000005</c:v>
                </c:pt>
                <c:pt idx="556">
                  <c:v>46.531999999999996</c:v>
                </c:pt>
                <c:pt idx="557">
                  <c:v>46.564999999999998</c:v>
                </c:pt>
                <c:pt idx="558">
                  <c:v>46.597999999999999</c:v>
                </c:pt>
                <c:pt idx="559">
                  <c:v>46.632000000000005</c:v>
                </c:pt>
                <c:pt idx="560">
                  <c:v>46.665000000000006</c:v>
                </c:pt>
                <c:pt idx="561">
                  <c:v>46.698000000000008</c:v>
                </c:pt>
                <c:pt idx="562">
                  <c:v>46.731999999999999</c:v>
                </c:pt>
                <c:pt idx="563">
                  <c:v>46.765000000000001</c:v>
                </c:pt>
                <c:pt idx="564">
                  <c:v>46.798000000000002</c:v>
                </c:pt>
                <c:pt idx="565">
                  <c:v>46.831999999999994</c:v>
                </c:pt>
                <c:pt idx="566">
                  <c:v>46.864999999999995</c:v>
                </c:pt>
                <c:pt idx="567">
                  <c:v>46.897999999999996</c:v>
                </c:pt>
                <c:pt idx="568">
                  <c:v>46.932000000000002</c:v>
                </c:pt>
                <c:pt idx="569">
                  <c:v>46.965000000000003</c:v>
                </c:pt>
                <c:pt idx="570">
                  <c:v>46.998000000000005</c:v>
                </c:pt>
                <c:pt idx="571">
                  <c:v>47.031999999999996</c:v>
                </c:pt>
                <c:pt idx="572">
                  <c:v>47.064999999999998</c:v>
                </c:pt>
                <c:pt idx="573">
                  <c:v>47.097999999999999</c:v>
                </c:pt>
                <c:pt idx="574">
                  <c:v>47.132000000000005</c:v>
                </c:pt>
                <c:pt idx="575">
                  <c:v>47.165000000000006</c:v>
                </c:pt>
                <c:pt idx="576">
                  <c:v>47.198000000000008</c:v>
                </c:pt>
                <c:pt idx="577">
                  <c:v>47.231999999999999</c:v>
                </c:pt>
                <c:pt idx="578">
                  <c:v>47.265000000000001</c:v>
                </c:pt>
                <c:pt idx="579">
                  <c:v>47.298000000000002</c:v>
                </c:pt>
                <c:pt idx="580">
                  <c:v>47.331999999999994</c:v>
                </c:pt>
                <c:pt idx="581">
                  <c:v>47.364999999999995</c:v>
                </c:pt>
                <c:pt idx="582">
                  <c:v>47.397999999999996</c:v>
                </c:pt>
                <c:pt idx="583">
                  <c:v>47.432000000000002</c:v>
                </c:pt>
                <c:pt idx="584">
                  <c:v>47.465000000000003</c:v>
                </c:pt>
                <c:pt idx="585">
                  <c:v>47.498000000000005</c:v>
                </c:pt>
                <c:pt idx="586">
                  <c:v>47.531999999999996</c:v>
                </c:pt>
                <c:pt idx="587">
                  <c:v>47.564999999999998</c:v>
                </c:pt>
                <c:pt idx="588">
                  <c:v>47.597999999999999</c:v>
                </c:pt>
                <c:pt idx="589">
                  <c:v>47.632000000000005</c:v>
                </c:pt>
                <c:pt idx="590">
                  <c:v>47.665000000000006</c:v>
                </c:pt>
                <c:pt idx="591">
                  <c:v>47.698000000000008</c:v>
                </c:pt>
                <c:pt idx="592">
                  <c:v>47.731999999999999</c:v>
                </c:pt>
                <c:pt idx="593">
                  <c:v>47.765000000000001</c:v>
                </c:pt>
                <c:pt idx="594">
                  <c:v>47.798000000000002</c:v>
                </c:pt>
                <c:pt idx="595">
                  <c:v>47.831999999999994</c:v>
                </c:pt>
                <c:pt idx="596">
                  <c:v>47.864999999999995</c:v>
                </c:pt>
                <c:pt idx="597">
                  <c:v>47.897999999999996</c:v>
                </c:pt>
                <c:pt idx="598">
                  <c:v>47.932000000000002</c:v>
                </c:pt>
                <c:pt idx="599">
                  <c:v>47.965000000000003</c:v>
                </c:pt>
                <c:pt idx="600">
                  <c:v>47.998000000000005</c:v>
                </c:pt>
                <c:pt idx="601">
                  <c:v>48.031999999999996</c:v>
                </c:pt>
                <c:pt idx="602">
                  <c:v>48.064999999999998</c:v>
                </c:pt>
                <c:pt idx="603">
                  <c:v>48.097999999999999</c:v>
                </c:pt>
                <c:pt idx="604">
                  <c:v>48.132000000000005</c:v>
                </c:pt>
                <c:pt idx="605">
                  <c:v>48.165000000000006</c:v>
                </c:pt>
                <c:pt idx="606">
                  <c:v>48.198000000000008</c:v>
                </c:pt>
                <c:pt idx="607">
                  <c:v>48.231999999999999</c:v>
                </c:pt>
                <c:pt idx="608">
                  <c:v>48.265000000000001</c:v>
                </c:pt>
                <c:pt idx="609">
                  <c:v>48.298000000000002</c:v>
                </c:pt>
                <c:pt idx="610">
                  <c:v>48.331999999999994</c:v>
                </c:pt>
                <c:pt idx="611">
                  <c:v>48.364999999999995</c:v>
                </c:pt>
                <c:pt idx="612">
                  <c:v>48.397999999999996</c:v>
                </c:pt>
                <c:pt idx="613">
                  <c:v>48.432000000000002</c:v>
                </c:pt>
                <c:pt idx="614">
                  <c:v>48.465000000000003</c:v>
                </c:pt>
                <c:pt idx="615">
                  <c:v>48.498000000000005</c:v>
                </c:pt>
                <c:pt idx="616">
                  <c:v>48.531999999999996</c:v>
                </c:pt>
                <c:pt idx="617">
                  <c:v>48.564999999999998</c:v>
                </c:pt>
                <c:pt idx="618">
                  <c:v>48.597999999999999</c:v>
                </c:pt>
                <c:pt idx="619">
                  <c:v>48.632000000000005</c:v>
                </c:pt>
                <c:pt idx="620">
                  <c:v>48.665000000000006</c:v>
                </c:pt>
                <c:pt idx="621">
                  <c:v>48.698000000000008</c:v>
                </c:pt>
                <c:pt idx="622">
                  <c:v>48.731999999999999</c:v>
                </c:pt>
                <c:pt idx="623">
                  <c:v>48.765000000000001</c:v>
                </c:pt>
                <c:pt idx="624">
                  <c:v>48.798000000000002</c:v>
                </c:pt>
                <c:pt idx="625">
                  <c:v>48.831999999999994</c:v>
                </c:pt>
                <c:pt idx="626">
                  <c:v>48.864999999999995</c:v>
                </c:pt>
                <c:pt idx="627">
                  <c:v>48.897999999999996</c:v>
                </c:pt>
                <c:pt idx="628">
                  <c:v>48.932000000000002</c:v>
                </c:pt>
                <c:pt idx="629">
                  <c:v>48.965000000000003</c:v>
                </c:pt>
                <c:pt idx="630">
                  <c:v>48.998000000000005</c:v>
                </c:pt>
                <c:pt idx="631">
                  <c:v>49.031999999999996</c:v>
                </c:pt>
                <c:pt idx="632">
                  <c:v>49.064999999999998</c:v>
                </c:pt>
                <c:pt idx="633">
                  <c:v>49.097999999999999</c:v>
                </c:pt>
                <c:pt idx="634">
                  <c:v>49.132000000000005</c:v>
                </c:pt>
                <c:pt idx="635">
                  <c:v>49.165000000000006</c:v>
                </c:pt>
                <c:pt idx="636">
                  <c:v>49.198000000000008</c:v>
                </c:pt>
                <c:pt idx="637">
                  <c:v>49.231999999999999</c:v>
                </c:pt>
                <c:pt idx="638">
                  <c:v>49.265000000000001</c:v>
                </c:pt>
                <c:pt idx="639">
                  <c:v>49.298000000000002</c:v>
                </c:pt>
                <c:pt idx="640">
                  <c:v>49.331999999999994</c:v>
                </c:pt>
                <c:pt idx="641">
                  <c:v>49.364999999999995</c:v>
                </c:pt>
                <c:pt idx="642">
                  <c:v>49.397999999999996</c:v>
                </c:pt>
                <c:pt idx="643">
                  <c:v>49.432000000000002</c:v>
                </c:pt>
                <c:pt idx="644">
                  <c:v>49.465000000000003</c:v>
                </c:pt>
                <c:pt idx="645">
                  <c:v>49.498000000000005</c:v>
                </c:pt>
                <c:pt idx="646">
                  <c:v>49.531999999999996</c:v>
                </c:pt>
                <c:pt idx="647">
                  <c:v>49.564999999999998</c:v>
                </c:pt>
                <c:pt idx="648">
                  <c:v>49.597999999999999</c:v>
                </c:pt>
                <c:pt idx="649">
                  <c:v>49.632000000000005</c:v>
                </c:pt>
                <c:pt idx="650">
                  <c:v>49.665000000000006</c:v>
                </c:pt>
                <c:pt idx="651">
                  <c:v>49.698000000000008</c:v>
                </c:pt>
                <c:pt idx="652">
                  <c:v>49.731999999999999</c:v>
                </c:pt>
                <c:pt idx="653">
                  <c:v>49.765000000000001</c:v>
                </c:pt>
                <c:pt idx="654">
                  <c:v>49.798000000000002</c:v>
                </c:pt>
                <c:pt idx="655">
                  <c:v>49.831999999999994</c:v>
                </c:pt>
                <c:pt idx="656">
                  <c:v>49.864999999999995</c:v>
                </c:pt>
                <c:pt idx="657">
                  <c:v>49.897999999999996</c:v>
                </c:pt>
                <c:pt idx="658">
                  <c:v>49.932000000000002</c:v>
                </c:pt>
                <c:pt idx="659">
                  <c:v>49.965000000000003</c:v>
                </c:pt>
                <c:pt idx="660">
                  <c:v>49.998000000000005</c:v>
                </c:pt>
                <c:pt idx="661">
                  <c:v>50.031999999999996</c:v>
                </c:pt>
                <c:pt idx="662">
                  <c:v>50.064999999999998</c:v>
                </c:pt>
                <c:pt idx="663">
                  <c:v>50.097999999999999</c:v>
                </c:pt>
                <c:pt idx="664">
                  <c:v>50.132000000000005</c:v>
                </c:pt>
                <c:pt idx="665">
                  <c:v>50.165000000000006</c:v>
                </c:pt>
                <c:pt idx="666">
                  <c:v>50.198000000000008</c:v>
                </c:pt>
                <c:pt idx="667">
                  <c:v>50.231999999999999</c:v>
                </c:pt>
                <c:pt idx="668">
                  <c:v>50.265000000000001</c:v>
                </c:pt>
                <c:pt idx="669">
                  <c:v>50.298000000000002</c:v>
                </c:pt>
                <c:pt idx="670">
                  <c:v>50.331999999999994</c:v>
                </c:pt>
                <c:pt idx="671">
                  <c:v>50.364999999999995</c:v>
                </c:pt>
                <c:pt idx="672">
                  <c:v>50.397999999999996</c:v>
                </c:pt>
                <c:pt idx="673">
                  <c:v>50.432000000000002</c:v>
                </c:pt>
                <c:pt idx="674">
                  <c:v>50.465000000000003</c:v>
                </c:pt>
                <c:pt idx="675">
                  <c:v>50.498000000000005</c:v>
                </c:pt>
                <c:pt idx="676">
                  <c:v>50.531999999999996</c:v>
                </c:pt>
                <c:pt idx="677">
                  <c:v>50.564999999999998</c:v>
                </c:pt>
                <c:pt idx="678">
                  <c:v>50.597999999999999</c:v>
                </c:pt>
                <c:pt idx="679">
                  <c:v>50.632000000000005</c:v>
                </c:pt>
                <c:pt idx="680">
                  <c:v>50.665000000000006</c:v>
                </c:pt>
                <c:pt idx="681">
                  <c:v>50.698000000000008</c:v>
                </c:pt>
                <c:pt idx="682">
                  <c:v>50.731999999999999</c:v>
                </c:pt>
                <c:pt idx="683">
                  <c:v>50.765000000000001</c:v>
                </c:pt>
                <c:pt idx="684">
                  <c:v>50.798000000000002</c:v>
                </c:pt>
                <c:pt idx="685">
                  <c:v>50.831999999999994</c:v>
                </c:pt>
                <c:pt idx="686">
                  <c:v>50.864999999999995</c:v>
                </c:pt>
                <c:pt idx="687">
                  <c:v>50.897999999999996</c:v>
                </c:pt>
                <c:pt idx="688">
                  <c:v>50.932000000000002</c:v>
                </c:pt>
                <c:pt idx="689">
                  <c:v>50.965000000000003</c:v>
                </c:pt>
                <c:pt idx="690">
                  <c:v>50.998000000000005</c:v>
                </c:pt>
                <c:pt idx="691">
                  <c:v>51.031999999999996</c:v>
                </c:pt>
                <c:pt idx="692">
                  <c:v>51.064999999999998</c:v>
                </c:pt>
                <c:pt idx="693">
                  <c:v>51.097999999999999</c:v>
                </c:pt>
                <c:pt idx="694">
                  <c:v>51.132000000000005</c:v>
                </c:pt>
                <c:pt idx="695">
                  <c:v>51.165000000000006</c:v>
                </c:pt>
                <c:pt idx="696">
                  <c:v>51.198000000000008</c:v>
                </c:pt>
                <c:pt idx="697">
                  <c:v>51.231999999999999</c:v>
                </c:pt>
                <c:pt idx="698">
                  <c:v>51.265000000000001</c:v>
                </c:pt>
                <c:pt idx="699">
                  <c:v>51.298000000000002</c:v>
                </c:pt>
                <c:pt idx="700">
                  <c:v>51.331999999999994</c:v>
                </c:pt>
                <c:pt idx="701">
                  <c:v>51.364999999999995</c:v>
                </c:pt>
                <c:pt idx="702">
                  <c:v>51.397999999999996</c:v>
                </c:pt>
                <c:pt idx="703">
                  <c:v>51.432000000000002</c:v>
                </c:pt>
                <c:pt idx="704">
                  <c:v>51.465000000000003</c:v>
                </c:pt>
                <c:pt idx="705">
                  <c:v>51.498000000000005</c:v>
                </c:pt>
                <c:pt idx="706">
                  <c:v>51.531999999999996</c:v>
                </c:pt>
                <c:pt idx="707">
                  <c:v>51.564999999999998</c:v>
                </c:pt>
                <c:pt idx="708">
                  <c:v>51.597999999999999</c:v>
                </c:pt>
                <c:pt idx="709">
                  <c:v>51.632000000000005</c:v>
                </c:pt>
                <c:pt idx="710">
                  <c:v>51.665000000000006</c:v>
                </c:pt>
                <c:pt idx="711">
                  <c:v>51.698000000000008</c:v>
                </c:pt>
                <c:pt idx="712">
                  <c:v>51.731999999999999</c:v>
                </c:pt>
                <c:pt idx="713">
                  <c:v>51.765000000000001</c:v>
                </c:pt>
                <c:pt idx="714">
                  <c:v>51.798000000000002</c:v>
                </c:pt>
                <c:pt idx="715">
                  <c:v>51.831999999999994</c:v>
                </c:pt>
                <c:pt idx="716">
                  <c:v>51.864999999999995</c:v>
                </c:pt>
                <c:pt idx="717">
                  <c:v>51.897999999999996</c:v>
                </c:pt>
                <c:pt idx="718">
                  <c:v>51.930999999999997</c:v>
                </c:pt>
                <c:pt idx="719">
                  <c:v>51.965000000000003</c:v>
                </c:pt>
                <c:pt idx="720">
                  <c:v>51.998000000000005</c:v>
                </c:pt>
                <c:pt idx="721">
                  <c:v>52.031000000000006</c:v>
                </c:pt>
                <c:pt idx="722">
                  <c:v>52.064999999999998</c:v>
                </c:pt>
                <c:pt idx="723">
                  <c:v>52.097999999999999</c:v>
                </c:pt>
                <c:pt idx="724">
                  <c:v>52.131</c:v>
                </c:pt>
                <c:pt idx="725">
                  <c:v>52.165000000000006</c:v>
                </c:pt>
                <c:pt idx="726">
                  <c:v>52.198000000000008</c:v>
                </c:pt>
                <c:pt idx="727">
                  <c:v>52.230999999999995</c:v>
                </c:pt>
                <c:pt idx="728">
                  <c:v>52.265000000000001</c:v>
                </c:pt>
                <c:pt idx="729">
                  <c:v>52.298000000000002</c:v>
                </c:pt>
                <c:pt idx="730">
                  <c:v>52.331000000000003</c:v>
                </c:pt>
                <c:pt idx="731">
                  <c:v>52.364999999999995</c:v>
                </c:pt>
                <c:pt idx="732">
                  <c:v>52.397999999999996</c:v>
                </c:pt>
                <c:pt idx="733">
                  <c:v>52.430999999999997</c:v>
                </c:pt>
                <c:pt idx="734">
                  <c:v>52.465000000000003</c:v>
                </c:pt>
                <c:pt idx="735">
                  <c:v>52.498000000000005</c:v>
                </c:pt>
                <c:pt idx="736">
                  <c:v>52.531000000000006</c:v>
                </c:pt>
                <c:pt idx="737">
                  <c:v>52.564999999999998</c:v>
                </c:pt>
                <c:pt idx="738">
                  <c:v>52.597999999999999</c:v>
                </c:pt>
                <c:pt idx="739">
                  <c:v>52.631</c:v>
                </c:pt>
                <c:pt idx="740">
                  <c:v>52.665000000000006</c:v>
                </c:pt>
                <c:pt idx="741">
                  <c:v>52.698000000000008</c:v>
                </c:pt>
                <c:pt idx="742">
                  <c:v>52.730999999999995</c:v>
                </c:pt>
                <c:pt idx="743">
                  <c:v>52.765000000000001</c:v>
                </c:pt>
                <c:pt idx="744">
                  <c:v>52.798000000000002</c:v>
                </c:pt>
                <c:pt idx="745">
                  <c:v>52.831000000000003</c:v>
                </c:pt>
                <c:pt idx="746">
                  <c:v>52.864999999999995</c:v>
                </c:pt>
                <c:pt idx="747">
                  <c:v>52.897999999999996</c:v>
                </c:pt>
                <c:pt idx="748">
                  <c:v>52.930999999999997</c:v>
                </c:pt>
                <c:pt idx="749">
                  <c:v>52.965000000000003</c:v>
                </c:pt>
                <c:pt idx="750">
                  <c:v>52.998000000000005</c:v>
                </c:pt>
                <c:pt idx="751">
                  <c:v>53.031000000000006</c:v>
                </c:pt>
                <c:pt idx="752">
                  <c:v>53.064999999999998</c:v>
                </c:pt>
                <c:pt idx="753">
                  <c:v>53.097999999999999</c:v>
                </c:pt>
                <c:pt idx="754">
                  <c:v>53.131</c:v>
                </c:pt>
                <c:pt idx="755">
                  <c:v>53.165000000000006</c:v>
                </c:pt>
                <c:pt idx="756">
                  <c:v>53.198000000000008</c:v>
                </c:pt>
                <c:pt idx="757">
                  <c:v>53.230999999999995</c:v>
                </c:pt>
                <c:pt idx="758">
                  <c:v>53.265000000000001</c:v>
                </c:pt>
                <c:pt idx="759">
                  <c:v>53.298000000000002</c:v>
                </c:pt>
                <c:pt idx="760">
                  <c:v>53.331000000000003</c:v>
                </c:pt>
                <c:pt idx="761">
                  <c:v>53.364999999999995</c:v>
                </c:pt>
                <c:pt idx="762">
                  <c:v>53.397999999999996</c:v>
                </c:pt>
                <c:pt idx="763">
                  <c:v>53.430999999999997</c:v>
                </c:pt>
                <c:pt idx="764">
                  <c:v>53.465000000000003</c:v>
                </c:pt>
                <c:pt idx="765">
                  <c:v>53.498000000000005</c:v>
                </c:pt>
                <c:pt idx="766">
                  <c:v>53.531000000000006</c:v>
                </c:pt>
                <c:pt idx="767">
                  <c:v>53.564999999999998</c:v>
                </c:pt>
                <c:pt idx="768">
                  <c:v>53.597999999999999</c:v>
                </c:pt>
                <c:pt idx="769">
                  <c:v>53.631</c:v>
                </c:pt>
                <c:pt idx="770">
                  <c:v>53.665000000000006</c:v>
                </c:pt>
                <c:pt idx="771">
                  <c:v>53.698000000000008</c:v>
                </c:pt>
                <c:pt idx="772">
                  <c:v>53.730999999999995</c:v>
                </c:pt>
                <c:pt idx="773">
                  <c:v>53.765000000000001</c:v>
                </c:pt>
                <c:pt idx="774">
                  <c:v>53.798000000000002</c:v>
                </c:pt>
                <c:pt idx="775">
                  <c:v>53.831000000000003</c:v>
                </c:pt>
                <c:pt idx="776">
                  <c:v>53.864999999999995</c:v>
                </c:pt>
                <c:pt idx="777">
                  <c:v>53.897999999999996</c:v>
                </c:pt>
                <c:pt idx="778">
                  <c:v>53.930999999999997</c:v>
                </c:pt>
                <c:pt idx="779">
                  <c:v>53.965000000000003</c:v>
                </c:pt>
                <c:pt idx="780">
                  <c:v>53.998000000000005</c:v>
                </c:pt>
                <c:pt idx="781">
                  <c:v>54.031000000000006</c:v>
                </c:pt>
                <c:pt idx="782">
                  <c:v>54.064999999999998</c:v>
                </c:pt>
                <c:pt idx="783">
                  <c:v>54.097999999999999</c:v>
                </c:pt>
                <c:pt idx="784">
                  <c:v>54.131</c:v>
                </c:pt>
                <c:pt idx="785">
                  <c:v>54.165000000000006</c:v>
                </c:pt>
                <c:pt idx="786">
                  <c:v>54.198000000000008</c:v>
                </c:pt>
                <c:pt idx="787">
                  <c:v>54.230999999999995</c:v>
                </c:pt>
                <c:pt idx="788">
                  <c:v>54.265000000000001</c:v>
                </c:pt>
                <c:pt idx="789">
                  <c:v>54.298000000000002</c:v>
                </c:pt>
                <c:pt idx="790">
                  <c:v>54.331000000000003</c:v>
                </c:pt>
                <c:pt idx="791">
                  <c:v>54.364999999999995</c:v>
                </c:pt>
                <c:pt idx="792">
                  <c:v>54.397999999999996</c:v>
                </c:pt>
                <c:pt idx="793">
                  <c:v>54.430999999999997</c:v>
                </c:pt>
                <c:pt idx="794">
                  <c:v>54.465000000000003</c:v>
                </c:pt>
                <c:pt idx="795">
                  <c:v>54.498000000000005</c:v>
                </c:pt>
                <c:pt idx="796">
                  <c:v>54.531000000000006</c:v>
                </c:pt>
                <c:pt idx="797">
                  <c:v>54.564999999999998</c:v>
                </c:pt>
                <c:pt idx="798">
                  <c:v>54.597999999999999</c:v>
                </c:pt>
                <c:pt idx="799">
                  <c:v>54.631</c:v>
                </c:pt>
                <c:pt idx="800">
                  <c:v>54.665000000000006</c:v>
                </c:pt>
                <c:pt idx="801">
                  <c:v>54.698000000000008</c:v>
                </c:pt>
                <c:pt idx="802">
                  <c:v>54.730999999999995</c:v>
                </c:pt>
                <c:pt idx="803">
                  <c:v>54.765000000000001</c:v>
                </c:pt>
                <c:pt idx="804">
                  <c:v>54.798000000000002</c:v>
                </c:pt>
                <c:pt idx="805">
                  <c:v>54.831000000000003</c:v>
                </c:pt>
                <c:pt idx="806">
                  <c:v>54.864999999999995</c:v>
                </c:pt>
                <c:pt idx="807">
                  <c:v>54.897999999999996</c:v>
                </c:pt>
                <c:pt idx="808">
                  <c:v>54.930999999999997</c:v>
                </c:pt>
                <c:pt idx="809">
                  <c:v>54.965000000000003</c:v>
                </c:pt>
                <c:pt idx="810">
                  <c:v>54.998000000000005</c:v>
                </c:pt>
                <c:pt idx="811">
                  <c:v>55.031000000000006</c:v>
                </c:pt>
                <c:pt idx="812">
                  <c:v>55.064999999999998</c:v>
                </c:pt>
                <c:pt idx="813">
                  <c:v>55.097999999999999</c:v>
                </c:pt>
                <c:pt idx="814">
                  <c:v>55.131</c:v>
                </c:pt>
                <c:pt idx="815">
                  <c:v>55.165000000000006</c:v>
                </c:pt>
                <c:pt idx="816">
                  <c:v>55.198000000000008</c:v>
                </c:pt>
                <c:pt idx="817">
                  <c:v>55.230999999999995</c:v>
                </c:pt>
                <c:pt idx="818">
                  <c:v>55.265000000000001</c:v>
                </c:pt>
                <c:pt idx="819">
                  <c:v>55.298000000000002</c:v>
                </c:pt>
                <c:pt idx="820">
                  <c:v>55.331000000000003</c:v>
                </c:pt>
                <c:pt idx="821">
                  <c:v>55.364999999999995</c:v>
                </c:pt>
                <c:pt idx="822">
                  <c:v>55.397999999999996</c:v>
                </c:pt>
                <c:pt idx="823">
                  <c:v>55.430999999999997</c:v>
                </c:pt>
                <c:pt idx="824">
                  <c:v>55.465000000000003</c:v>
                </c:pt>
                <c:pt idx="825">
                  <c:v>55.498000000000005</c:v>
                </c:pt>
                <c:pt idx="826">
                  <c:v>55.531000000000006</c:v>
                </c:pt>
                <c:pt idx="827">
                  <c:v>55.564999999999998</c:v>
                </c:pt>
                <c:pt idx="828">
                  <c:v>55.597999999999999</c:v>
                </c:pt>
                <c:pt idx="829">
                  <c:v>55.631</c:v>
                </c:pt>
                <c:pt idx="830">
                  <c:v>55.665000000000006</c:v>
                </c:pt>
                <c:pt idx="831">
                  <c:v>55.698000000000008</c:v>
                </c:pt>
                <c:pt idx="832">
                  <c:v>55.730999999999995</c:v>
                </c:pt>
                <c:pt idx="833">
                  <c:v>55.765000000000001</c:v>
                </c:pt>
                <c:pt idx="834">
                  <c:v>55.798000000000002</c:v>
                </c:pt>
                <c:pt idx="835">
                  <c:v>55.831000000000003</c:v>
                </c:pt>
                <c:pt idx="836">
                  <c:v>55.864999999999995</c:v>
                </c:pt>
                <c:pt idx="837">
                  <c:v>55.897999999999996</c:v>
                </c:pt>
                <c:pt idx="838">
                  <c:v>55.930999999999997</c:v>
                </c:pt>
                <c:pt idx="839">
                  <c:v>55.965000000000003</c:v>
                </c:pt>
                <c:pt idx="840">
                  <c:v>55.998000000000005</c:v>
                </c:pt>
                <c:pt idx="841">
                  <c:v>56.031000000000006</c:v>
                </c:pt>
                <c:pt idx="842">
                  <c:v>56.064999999999998</c:v>
                </c:pt>
                <c:pt idx="843">
                  <c:v>56.097999999999999</c:v>
                </c:pt>
                <c:pt idx="844">
                  <c:v>56.131</c:v>
                </c:pt>
                <c:pt idx="845">
                  <c:v>56.165000000000006</c:v>
                </c:pt>
                <c:pt idx="846">
                  <c:v>56.198000000000008</c:v>
                </c:pt>
                <c:pt idx="847">
                  <c:v>56.230999999999995</c:v>
                </c:pt>
                <c:pt idx="848">
                  <c:v>56.265000000000001</c:v>
                </c:pt>
                <c:pt idx="849">
                  <c:v>56.298000000000002</c:v>
                </c:pt>
                <c:pt idx="850">
                  <c:v>56.331000000000003</c:v>
                </c:pt>
                <c:pt idx="851">
                  <c:v>56.364999999999995</c:v>
                </c:pt>
                <c:pt idx="852">
                  <c:v>56.397999999999996</c:v>
                </c:pt>
                <c:pt idx="853">
                  <c:v>56.430999999999997</c:v>
                </c:pt>
                <c:pt idx="854">
                  <c:v>56.465000000000003</c:v>
                </c:pt>
                <c:pt idx="855">
                  <c:v>56.498000000000005</c:v>
                </c:pt>
                <c:pt idx="856">
                  <c:v>56.531000000000006</c:v>
                </c:pt>
                <c:pt idx="857">
                  <c:v>56.564999999999998</c:v>
                </c:pt>
                <c:pt idx="858">
                  <c:v>56.597999999999999</c:v>
                </c:pt>
                <c:pt idx="859">
                  <c:v>56.631</c:v>
                </c:pt>
                <c:pt idx="860">
                  <c:v>56.665000000000006</c:v>
                </c:pt>
                <c:pt idx="861">
                  <c:v>56.698000000000008</c:v>
                </c:pt>
                <c:pt idx="862">
                  <c:v>56.730999999999995</c:v>
                </c:pt>
                <c:pt idx="863">
                  <c:v>56.765000000000001</c:v>
                </c:pt>
                <c:pt idx="864">
                  <c:v>56.798000000000002</c:v>
                </c:pt>
                <c:pt idx="865">
                  <c:v>56.831000000000003</c:v>
                </c:pt>
                <c:pt idx="866">
                  <c:v>56.864999999999995</c:v>
                </c:pt>
                <c:pt idx="867">
                  <c:v>56.897999999999996</c:v>
                </c:pt>
                <c:pt idx="868">
                  <c:v>56.930999999999997</c:v>
                </c:pt>
                <c:pt idx="869">
                  <c:v>56.965000000000003</c:v>
                </c:pt>
                <c:pt idx="870">
                  <c:v>56.998000000000005</c:v>
                </c:pt>
                <c:pt idx="871">
                  <c:v>57.031000000000006</c:v>
                </c:pt>
                <c:pt idx="872">
                  <c:v>57.064999999999998</c:v>
                </c:pt>
                <c:pt idx="873">
                  <c:v>57.097999999999999</c:v>
                </c:pt>
                <c:pt idx="874">
                  <c:v>57.131</c:v>
                </c:pt>
                <c:pt idx="875">
                  <c:v>57.165000000000006</c:v>
                </c:pt>
                <c:pt idx="876">
                  <c:v>57.198000000000008</c:v>
                </c:pt>
                <c:pt idx="877">
                  <c:v>57.230999999999995</c:v>
                </c:pt>
                <c:pt idx="878">
                  <c:v>57.265000000000001</c:v>
                </c:pt>
                <c:pt idx="879">
                  <c:v>57.298000000000002</c:v>
                </c:pt>
                <c:pt idx="880">
                  <c:v>57.331000000000003</c:v>
                </c:pt>
                <c:pt idx="881">
                  <c:v>57.364999999999995</c:v>
                </c:pt>
                <c:pt idx="882">
                  <c:v>57.397999999999996</c:v>
                </c:pt>
                <c:pt idx="883">
                  <c:v>57.430999999999997</c:v>
                </c:pt>
                <c:pt idx="884">
                  <c:v>57.465000000000003</c:v>
                </c:pt>
                <c:pt idx="885">
                  <c:v>57.498000000000005</c:v>
                </c:pt>
                <c:pt idx="886">
                  <c:v>57.531000000000006</c:v>
                </c:pt>
                <c:pt idx="887">
                  <c:v>57.564999999999998</c:v>
                </c:pt>
                <c:pt idx="888">
                  <c:v>57.597999999999999</c:v>
                </c:pt>
                <c:pt idx="889">
                  <c:v>57.631</c:v>
                </c:pt>
                <c:pt idx="890">
                  <c:v>57.665000000000006</c:v>
                </c:pt>
                <c:pt idx="891">
                  <c:v>57.698000000000008</c:v>
                </c:pt>
                <c:pt idx="892">
                  <c:v>57.730999999999995</c:v>
                </c:pt>
                <c:pt idx="893">
                  <c:v>57.765000000000001</c:v>
                </c:pt>
                <c:pt idx="894">
                  <c:v>57.798000000000002</c:v>
                </c:pt>
                <c:pt idx="895">
                  <c:v>57.831000000000003</c:v>
                </c:pt>
                <c:pt idx="896">
                  <c:v>57.864999999999995</c:v>
                </c:pt>
                <c:pt idx="897">
                  <c:v>57.897999999999996</c:v>
                </c:pt>
                <c:pt idx="898">
                  <c:v>57.930999999999997</c:v>
                </c:pt>
                <c:pt idx="899">
                  <c:v>57.965000000000003</c:v>
                </c:pt>
                <c:pt idx="900">
                  <c:v>57.998000000000005</c:v>
                </c:pt>
                <c:pt idx="901">
                  <c:v>58.031000000000006</c:v>
                </c:pt>
                <c:pt idx="902">
                  <c:v>58.064999999999998</c:v>
                </c:pt>
                <c:pt idx="903">
                  <c:v>58.097999999999999</c:v>
                </c:pt>
                <c:pt idx="904">
                  <c:v>58.131</c:v>
                </c:pt>
                <c:pt idx="905">
                  <c:v>58.165000000000006</c:v>
                </c:pt>
                <c:pt idx="906">
                  <c:v>58.198000000000008</c:v>
                </c:pt>
                <c:pt idx="907">
                  <c:v>58.230999999999995</c:v>
                </c:pt>
                <c:pt idx="908">
                  <c:v>58.265000000000001</c:v>
                </c:pt>
                <c:pt idx="909">
                  <c:v>58.298000000000002</c:v>
                </c:pt>
                <c:pt idx="910">
                  <c:v>58.331000000000003</c:v>
                </c:pt>
                <c:pt idx="911">
                  <c:v>58.364999999999995</c:v>
                </c:pt>
                <c:pt idx="912">
                  <c:v>58.397999999999996</c:v>
                </c:pt>
                <c:pt idx="913">
                  <c:v>58.430999999999997</c:v>
                </c:pt>
                <c:pt idx="914">
                  <c:v>58.465000000000003</c:v>
                </c:pt>
                <c:pt idx="915">
                  <c:v>58.498000000000005</c:v>
                </c:pt>
                <c:pt idx="916">
                  <c:v>58.531000000000006</c:v>
                </c:pt>
                <c:pt idx="917">
                  <c:v>58.564999999999998</c:v>
                </c:pt>
                <c:pt idx="918">
                  <c:v>58.597999999999999</c:v>
                </c:pt>
                <c:pt idx="919">
                  <c:v>58.631</c:v>
                </c:pt>
                <c:pt idx="920">
                  <c:v>58.665000000000006</c:v>
                </c:pt>
                <c:pt idx="921">
                  <c:v>58.698000000000008</c:v>
                </c:pt>
                <c:pt idx="922">
                  <c:v>58.730999999999995</c:v>
                </c:pt>
                <c:pt idx="923">
                  <c:v>58.765000000000001</c:v>
                </c:pt>
                <c:pt idx="924">
                  <c:v>58.798000000000002</c:v>
                </c:pt>
                <c:pt idx="925">
                  <c:v>58.831000000000003</c:v>
                </c:pt>
                <c:pt idx="926">
                  <c:v>58.864999999999995</c:v>
                </c:pt>
                <c:pt idx="927">
                  <c:v>58.897999999999996</c:v>
                </c:pt>
                <c:pt idx="928">
                  <c:v>58.930999999999997</c:v>
                </c:pt>
                <c:pt idx="929">
                  <c:v>58.963999999999999</c:v>
                </c:pt>
                <c:pt idx="930">
                  <c:v>58.998000000000005</c:v>
                </c:pt>
                <c:pt idx="931">
                  <c:v>59.031000000000006</c:v>
                </c:pt>
                <c:pt idx="932">
                  <c:v>59.064000000000007</c:v>
                </c:pt>
                <c:pt idx="933">
                  <c:v>59.097999999999999</c:v>
                </c:pt>
                <c:pt idx="934">
                  <c:v>59.131</c:v>
                </c:pt>
                <c:pt idx="935">
                  <c:v>59.164000000000001</c:v>
                </c:pt>
                <c:pt idx="936">
                  <c:v>59.198000000000008</c:v>
                </c:pt>
                <c:pt idx="937">
                  <c:v>59.230999999999995</c:v>
                </c:pt>
                <c:pt idx="938">
                  <c:v>59.263999999999996</c:v>
                </c:pt>
                <c:pt idx="939">
                  <c:v>59.298000000000002</c:v>
                </c:pt>
                <c:pt idx="940">
                  <c:v>59.331000000000003</c:v>
                </c:pt>
                <c:pt idx="941">
                  <c:v>59.364000000000004</c:v>
                </c:pt>
                <c:pt idx="942">
                  <c:v>59.397999999999996</c:v>
                </c:pt>
                <c:pt idx="943">
                  <c:v>59.430999999999997</c:v>
                </c:pt>
                <c:pt idx="944">
                  <c:v>59.463999999999999</c:v>
                </c:pt>
                <c:pt idx="945">
                  <c:v>59.498000000000005</c:v>
                </c:pt>
                <c:pt idx="946">
                  <c:v>59.531000000000006</c:v>
                </c:pt>
                <c:pt idx="947">
                  <c:v>59.564000000000007</c:v>
                </c:pt>
                <c:pt idx="948">
                  <c:v>59.597999999999999</c:v>
                </c:pt>
                <c:pt idx="949">
                  <c:v>59.631</c:v>
                </c:pt>
                <c:pt idx="950">
                  <c:v>59.664000000000001</c:v>
                </c:pt>
                <c:pt idx="951">
                  <c:v>59.698000000000008</c:v>
                </c:pt>
                <c:pt idx="952">
                  <c:v>59.730999999999995</c:v>
                </c:pt>
                <c:pt idx="953">
                  <c:v>59.763999999999996</c:v>
                </c:pt>
                <c:pt idx="954">
                  <c:v>59.798000000000002</c:v>
                </c:pt>
                <c:pt idx="955">
                  <c:v>59.831000000000003</c:v>
                </c:pt>
                <c:pt idx="956">
                  <c:v>59.864000000000004</c:v>
                </c:pt>
                <c:pt idx="957">
                  <c:v>59.897999999999996</c:v>
                </c:pt>
                <c:pt idx="958">
                  <c:v>59.930999999999997</c:v>
                </c:pt>
                <c:pt idx="959">
                  <c:v>59.963999999999999</c:v>
                </c:pt>
                <c:pt idx="960">
                  <c:v>59.998000000000005</c:v>
                </c:pt>
                <c:pt idx="961">
                  <c:v>60.031000000000006</c:v>
                </c:pt>
                <c:pt idx="962">
                  <c:v>60.064000000000007</c:v>
                </c:pt>
                <c:pt idx="963">
                  <c:v>60.097999999999999</c:v>
                </c:pt>
                <c:pt idx="964">
                  <c:v>60.131</c:v>
                </c:pt>
                <c:pt idx="965">
                  <c:v>60.164000000000001</c:v>
                </c:pt>
                <c:pt idx="966">
                  <c:v>60.198000000000008</c:v>
                </c:pt>
                <c:pt idx="967">
                  <c:v>60.230999999999995</c:v>
                </c:pt>
                <c:pt idx="968">
                  <c:v>60.263999999999996</c:v>
                </c:pt>
                <c:pt idx="969">
                  <c:v>60.298000000000002</c:v>
                </c:pt>
                <c:pt idx="970">
                  <c:v>60.331000000000003</c:v>
                </c:pt>
                <c:pt idx="971">
                  <c:v>60.364000000000004</c:v>
                </c:pt>
                <c:pt idx="972">
                  <c:v>60.397999999999996</c:v>
                </c:pt>
                <c:pt idx="973">
                  <c:v>60.430999999999997</c:v>
                </c:pt>
                <c:pt idx="974">
                  <c:v>60.463999999999999</c:v>
                </c:pt>
                <c:pt idx="975">
                  <c:v>60.498000000000005</c:v>
                </c:pt>
                <c:pt idx="976">
                  <c:v>60.531000000000006</c:v>
                </c:pt>
                <c:pt idx="977">
                  <c:v>60.564000000000007</c:v>
                </c:pt>
                <c:pt idx="978">
                  <c:v>60.597999999999999</c:v>
                </c:pt>
                <c:pt idx="979">
                  <c:v>60.631</c:v>
                </c:pt>
                <c:pt idx="980">
                  <c:v>60.664000000000001</c:v>
                </c:pt>
                <c:pt idx="981">
                  <c:v>60.698000000000008</c:v>
                </c:pt>
                <c:pt idx="982">
                  <c:v>60.730999999999995</c:v>
                </c:pt>
                <c:pt idx="983">
                  <c:v>60.763999999999996</c:v>
                </c:pt>
                <c:pt idx="984">
                  <c:v>60.798000000000002</c:v>
                </c:pt>
                <c:pt idx="985">
                  <c:v>60.831000000000003</c:v>
                </c:pt>
                <c:pt idx="986">
                  <c:v>60.864000000000004</c:v>
                </c:pt>
                <c:pt idx="987">
                  <c:v>60.897999999999996</c:v>
                </c:pt>
                <c:pt idx="988">
                  <c:v>60.930999999999997</c:v>
                </c:pt>
                <c:pt idx="989">
                  <c:v>60.963999999999999</c:v>
                </c:pt>
                <c:pt idx="990">
                  <c:v>60.998000000000005</c:v>
                </c:pt>
                <c:pt idx="991">
                  <c:v>61.031000000000006</c:v>
                </c:pt>
                <c:pt idx="992">
                  <c:v>61.064000000000007</c:v>
                </c:pt>
                <c:pt idx="993">
                  <c:v>61.097999999999999</c:v>
                </c:pt>
                <c:pt idx="994">
                  <c:v>61.131</c:v>
                </c:pt>
                <c:pt idx="995">
                  <c:v>61.164000000000001</c:v>
                </c:pt>
                <c:pt idx="996">
                  <c:v>61.198000000000008</c:v>
                </c:pt>
                <c:pt idx="997">
                  <c:v>61.230999999999995</c:v>
                </c:pt>
                <c:pt idx="998">
                  <c:v>61.263999999999996</c:v>
                </c:pt>
                <c:pt idx="999">
                  <c:v>61.298000000000002</c:v>
                </c:pt>
                <c:pt idx="1000">
                  <c:v>61.331000000000003</c:v>
                </c:pt>
                <c:pt idx="1001">
                  <c:v>61.364000000000004</c:v>
                </c:pt>
                <c:pt idx="1002">
                  <c:v>61.397999999999996</c:v>
                </c:pt>
                <c:pt idx="1003">
                  <c:v>61.430999999999997</c:v>
                </c:pt>
                <c:pt idx="1004">
                  <c:v>61.463999999999999</c:v>
                </c:pt>
                <c:pt idx="1005">
                  <c:v>61.498000000000005</c:v>
                </c:pt>
                <c:pt idx="1006">
                  <c:v>61.531000000000006</c:v>
                </c:pt>
                <c:pt idx="1007">
                  <c:v>61.564000000000007</c:v>
                </c:pt>
                <c:pt idx="1008">
                  <c:v>61.597999999999999</c:v>
                </c:pt>
                <c:pt idx="1009">
                  <c:v>61.631</c:v>
                </c:pt>
                <c:pt idx="1010">
                  <c:v>61.664000000000001</c:v>
                </c:pt>
                <c:pt idx="1011">
                  <c:v>61.698000000000008</c:v>
                </c:pt>
                <c:pt idx="1012">
                  <c:v>61.730999999999995</c:v>
                </c:pt>
                <c:pt idx="1013">
                  <c:v>61.763999999999996</c:v>
                </c:pt>
                <c:pt idx="1014">
                  <c:v>61.798000000000002</c:v>
                </c:pt>
                <c:pt idx="1015">
                  <c:v>61.831000000000003</c:v>
                </c:pt>
                <c:pt idx="1016">
                  <c:v>61.864000000000004</c:v>
                </c:pt>
                <c:pt idx="1017">
                  <c:v>61.897999999999996</c:v>
                </c:pt>
                <c:pt idx="1018">
                  <c:v>61.930999999999997</c:v>
                </c:pt>
                <c:pt idx="1019">
                  <c:v>61.963999999999999</c:v>
                </c:pt>
                <c:pt idx="1020">
                  <c:v>61.998000000000005</c:v>
                </c:pt>
                <c:pt idx="1021">
                  <c:v>62.031000000000006</c:v>
                </c:pt>
                <c:pt idx="1022">
                  <c:v>62.064000000000007</c:v>
                </c:pt>
                <c:pt idx="1023">
                  <c:v>62.097999999999999</c:v>
                </c:pt>
                <c:pt idx="1024">
                  <c:v>62.131</c:v>
                </c:pt>
                <c:pt idx="1025">
                  <c:v>62.164000000000001</c:v>
                </c:pt>
                <c:pt idx="1026">
                  <c:v>62.198000000000008</c:v>
                </c:pt>
                <c:pt idx="1027">
                  <c:v>62.230999999999995</c:v>
                </c:pt>
                <c:pt idx="1028">
                  <c:v>62.263999999999996</c:v>
                </c:pt>
                <c:pt idx="1029">
                  <c:v>62.298000000000002</c:v>
                </c:pt>
                <c:pt idx="1030">
                  <c:v>62.331000000000003</c:v>
                </c:pt>
                <c:pt idx="1031">
                  <c:v>62.364000000000004</c:v>
                </c:pt>
                <c:pt idx="1032">
                  <c:v>62.397999999999996</c:v>
                </c:pt>
                <c:pt idx="1033">
                  <c:v>62.430999999999997</c:v>
                </c:pt>
                <c:pt idx="1034">
                  <c:v>62.463999999999999</c:v>
                </c:pt>
                <c:pt idx="1035">
                  <c:v>62.498000000000005</c:v>
                </c:pt>
                <c:pt idx="1036">
                  <c:v>62.531000000000006</c:v>
                </c:pt>
                <c:pt idx="1037">
                  <c:v>62.564000000000007</c:v>
                </c:pt>
                <c:pt idx="1038">
                  <c:v>62.597999999999999</c:v>
                </c:pt>
                <c:pt idx="1039">
                  <c:v>62.631</c:v>
                </c:pt>
                <c:pt idx="1040">
                  <c:v>62.664000000000001</c:v>
                </c:pt>
                <c:pt idx="1041">
                  <c:v>62.698000000000008</c:v>
                </c:pt>
                <c:pt idx="1042">
                  <c:v>62.730999999999995</c:v>
                </c:pt>
                <c:pt idx="1043">
                  <c:v>62.763999999999996</c:v>
                </c:pt>
                <c:pt idx="1044">
                  <c:v>62.798000000000002</c:v>
                </c:pt>
                <c:pt idx="1045">
                  <c:v>62.831000000000003</c:v>
                </c:pt>
                <c:pt idx="1046">
                  <c:v>62.864000000000004</c:v>
                </c:pt>
                <c:pt idx="1047">
                  <c:v>62.897999999999996</c:v>
                </c:pt>
                <c:pt idx="1048">
                  <c:v>62.930999999999997</c:v>
                </c:pt>
                <c:pt idx="1049">
                  <c:v>62.963999999999999</c:v>
                </c:pt>
                <c:pt idx="1050">
                  <c:v>62.998000000000005</c:v>
                </c:pt>
                <c:pt idx="1051">
                  <c:v>63.031000000000006</c:v>
                </c:pt>
                <c:pt idx="1052">
                  <c:v>63.064000000000007</c:v>
                </c:pt>
                <c:pt idx="1053">
                  <c:v>63.097999999999999</c:v>
                </c:pt>
                <c:pt idx="1054">
                  <c:v>63.131</c:v>
                </c:pt>
                <c:pt idx="1055">
                  <c:v>63.164000000000001</c:v>
                </c:pt>
                <c:pt idx="1056">
                  <c:v>63.198000000000008</c:v>
                </c:pt>
                <c:pt idx="1057">
                  <c:v>63.230999999999995</c:v>
                </c:pt>
                <c:pt idx="1058">
                  <c:v>63.263999999999996</c:v>
                </c:pt>
                <c:pt idx="1059">
                  <c:v>63.298000000000002</c:v>
                </c:pt>
                <c:pt idx="1060">
                  <c:v>63.331000000000003</c:v>
                </c:pt>
                <c:pt idx="1061">
                  <c:v>63.364000000000004</c:v>
                </c:pt>
                <c:pt idx="1062">
                  <c:v>63.397999999999996</c:v>
                </c:pt>
                <c:pt idx="1063">
                  <c:v>63.430999999999997</c:v>
                </c:pt>
                <c:pt idx="1064">
                  <c:v>63.463999999999999</c:v>
                </c:pt>
                <c:pt idx="1065">
                  <c:v>63.498000000000005</c:v>
                </c:pt>
                <c:pt idx="1066">
                  <c:v>63.531000000000006</c:v>
                </c:pt>
                <c:pt idx="1067">
                  <c:v>63.564000000000007</c:v>
                </c:pt>
                <c:pt idx="1068">
                  <c:v>63.597999999999999</c:v>
                </c:pt>
                <c:pt idx="1069">
                  <c:v>63.631</c:v>
                </c:pt>
                <c:pt idx="1070">
                  <c:v>63.664000000000001</c:v>
                </c:pt>
                <c:pt idx="1071">
                  <c:v>63.698000000000008</c:v>
                </c:pt>
                <c:pt idx="1072">
                  <c:v>63.730999999999995</c:v>
                </c:pt>
                <c:pt idx="1073">
                  <c:v>63.763999999999996</c:v>
                </c:pt>
                <c:pt idx="1074">
                  <c:v>63.798000000000002</c:v>
                </c:pt>
                <c:pt idx="1075">
                  <c:v>63.831000000000003</c:v>
                </c:pt>
                <c:pt idx="1076">
                  <c:v>63.864000000000004</c:v>
                </c:pt>
                <c:pt idx="1077">
                  <c:v>63.897999999999996</c:v>
                </c:pt>
                <c:pt idx="1078">
                  <c:v>63.930999999999997</c:v>
                </c:pt>
                <c:pt idx="1079">
                  <c:v>63.963999999999999</c:v>
                </c:pt>
                <c:pt idx="1080">
                  <c:v>63.998000000000005</c:v>
                </c:pt>
                <c:pt idx="1081">
                  <c:v>64.031000000000006</c:v>
                </c:pt>
                <c:pt idx="1082">
                  <c:v>64.064000000000007</c:v>
                </c:pt>
                <c:pt idx="1083">
                  <c:v>64.097999999999999</c:v>
                </c:pt>
                <c:pt idx="1084">
                  <c:v>64.131</c:v>
                </c:pt>
                <c:pt idx="1085">
                  <c:v>64.164000000000001</c:v>
                </c:pt>
                <c:pt idx="1086">
                  <c:v>64.198000000000008</c:v>
                </c:pt>
                <c:pt idx="1087">
                  <c:v>64.230999999999995</c:v>
                </c:pt>
                <c:pt idx="1088">
                  <c:v>64.263999999999996</c:v>
                </c:pt>
                <c:pt idx="1089">
                  <c:v>64.298000000000002</c:v>
                </c:pt>
                <c:pt idx="1090">
                  <c:v>64.331000000000003</c:v>
                </c:pt>
                <c:pt idx="1091">
                  <c:v>64.364000000000004</c:v>
                </c:pt>
                <c:pt idx="1092">
                  <c:v>64.397999999999996</c:v>
                </c:pt>
                <c:pt idx="1093">
                  <c:v>64.430999999999997</c:v>
                </c:pt>
                <c:pt idx="1094">
                  <c:v>64.463999999999999</c:v>
                </c:pt>
                <c:pt idx="1095">
                  <c:v>64.498000000000005</c:v>
                </c:pt>
                <c:pt idx="1096">
                  <c:v>64.531000000000006</c:v>
                </c:pt>
                <c:pt idx="1097">
                  <c:v>64.564000000000007</c:v>
                </c:pt>
                <c:pt idx="1098">
                  <c:v>64.597999999999999</c:v>
                </c:pt>
                <c:pt idx="1099">
                  <c:v>64.631</c:v>
                </c:pt>
                <c:pt idx="1100">
                  <c:v>64.664000000000001</c:v>
                </c:pt>
                <c:pt idx="1101">
                  <c:v>64.698000000000008</c:v>
                </c:pt>
                <c:pt idx="1102">
                  <c:v>64.730999999999995</c:v>
                </c:pt>
                <c:pt idx="1103">
                  <c:v>64.763999999999996</c:v>
                </c:pt>
                <c:pt idx="1104">
                  <c:v>64.798000000000002</c:v>
                </c:pt>
                <c:pt idx="1105">
                  <c:v>64.831000000000003</c:v>
                </c:pt>
                <c:pt idx="1106">
                  <c:v>64.864000000000004</c:v>
                </c:pt>
                <c:pt idx="1107">
                  <c:v>64.897999999999996</c:v>
                </c:pt>
                <c:pt idx="1108">
                  <c:v>64.930999999999997</c:v>
                </c:pt>
                <c:pt idx="1109">
                  <c:v>64.963999999999999</c:v>
                </c:pt>
                <c:pt idx="1110">
                  <c:v>64.998000000000005</c:v>
                </c:pt>
                <c:pt idx="1111">
                  <c:v>65.031000000000006</c:v>
                </c:pt>
                <c:pt idx="1112">
                  <c:v>65.064000000000007</c:v>
                </c:pt>
                <c:pt idx="1113">
                  <c:v>65.097999999999999</c:v>
                </c:pt>
                <c:pt idx="1114">
                  <c:v>65.131</c:v>
                </c:pt>
                <c:pt idx="1115">
                  <c:v>65.164000000000001</c:v>
                </c:pt>
                <c:pt idx="1116">
                  <c:v>65.198000000000008</c:v>
                </c:pt>
                <c:pt idx="1117">
                  <c:v>65.230999999999995</c:v>
                </c:pt>
                <c:pt idx="1118">
                  <c:v>65.263999999999996</c:v>
                </c:pt>
                <c:pt idx="1119">
                  <c:v>65.298000000000002</c:v>
                </c:pt>
                <c:pt idx="1120">
                  <c:v>65.331000000000003</c:v>
                </c:pt>
                <c:pt idx="1121">
                  <c:v>65.364000000000004</c:v>
                </c:pt>
                <c:pt idx="1122">
                  <c:v>65.397999999999996</c:v>
                </c:pt>
                <c:pt idx="1123">
                  <c:v>65.430999999999997</c:v>
                </c:pt>
                <c:pt idx="1124">
                  <c:v>65.463999999999999</c:v>
                </c:pt>
                <c:pt idx="1125">
                  <c:v>65.498000000000005</c:v>
                </c:pt>
                <c:pt idx="1126">
                  <c:v>65.531000000000006</c:v>
                </c:pt>
                <c:pt idx="1127">
                  <c:v>65.564000000000007</c:v>
                </c:pt>
                <c:pt idx="1128">
                  <c:v>65.597999999999999</c:v>
                </c:pt>
                <c:pt idx="1129">
                  <c:v>65.631</c:v>
                </c:pt>
                <c:pt idx="1130">
                  <c:v>65.664000000000001</c:v>
                </c:pt>
                <c:pt idx="1131">
                  <c:v>65.698000000000008</c:v>
                </c:pt>
                <c:pt idx="1132">
                  <c:v>65.730999999999995</c:v>
                </c:pt>
                <c:pt idx="1133">
                  <c:v>65.763999999999996</c:v>
                </c:pt>
                <c:pt idx="1134">
                  <c:v>65.798000000000002</c:v>
                </c:pt>
                <c:pt idx="1135">
                  <c:v>65.831000000000003</c:v>
                </c:pt>
                <c:pt idx="1136">
                  <c:v>65.864000000000004</c:v>
                </c:pt>
                <c:pt idx="1137">
                  <c:v>65.897999999999996</c:v>
                </c:pt>
                <c:pt idx="1138">
                  <c:v>65.930999999999997</c:v>
                </c:pt>
                <c:pt idx="1139">
                  <c:v>65.963999999999999</c:v>
                </c:pt>
                <c:pt idx="1140">
                  <c:v>65.998000000000005</c:v>
                </c:pt>
                <c:pt idx="1141">
                  <c:v>66.031000000000006</c:v>
                </c:pt>
                <c:pt idx="1142">
                  <c:v>66.064000000000007</c:v>
                </c:pt>
                <c:pt idx="1143">
                  <c:v>66.096999999999994</c:v>
                </c:pt>
                <c:pt idx="1144">
                  <c:v>66.131</c:v>
                </c:pt>
                <c:pt idx="1145">
                  <c:v>66.164000000000001</c:v>
                </c:pt>
                <c:pt idx="1146">
                  <c:v>66.197000000000003</c:v>
                </c:pt>
                <c:pt idx="1147">
                  <c:v>66.230999999999995</c:v>
                </c:pt>
                <c:pt idx="1148">
                  <c:v>66.263999999999996</c:v>
                </c:pt>
                <c:pt idx="1149">
                  <c:v>66.296999999999997</c:v>
                </c:pt>
                <c:pt idx="1150">
                  <c:v>66.331000000000003</c:v>
                </c:pt>
                <c:pt idx="1151">
                  <c:v>66.364000000000004</c:v>
                </c:pt>
                <c:pt idx="1152">
                  <c:v>66.397000000000006</c:v>
                </c:pt>
                <c:pt idx="1153">
                  <c:v>66.430999999999997</c:v>
                </c:pt>
                <c:pt idx="1154">
                  <c:v>66.463999999999999</c:v>
                </c:pt>
                <c:pt idx="1155">
                  <c:v>66.497</c:v>
                </c:pt>
                <c:pt idx="1156">
                  <c:v>66.531000000000006</c:v>
                </c:pt>
                <c:pt idx="1157">
                  <c:v>66.564000000000007</c:v>
                </c:pt>
                <c:pt idx="1158">
                  <c:v>66.596999999999994</c:v>
                </c:pt>
                <c:pt idx="1159">
                  <c:v>66.631</c:v>
                </c:pt>
                <c:pt idx="1160">
                  <c:v>66.664000000000001</c:v>
                </c:pt>
                <c:pt idx="1161">
                  <c:v>66.697000000000003</c:v>
                </c:pt>
                <c:pt idx="1162">
                  <c:v>66.730999999999995</c:v>
                </c:pt>
                <c:pt idx="1163">
                  <c:v>66.763999999999996</c:v>
                </c:pt>
                <c:pt idx="1164">
                  <c:v>66.796999999999997</c:v>
                </c:pt>
                <c:pt idx="1165">
                  <c:v>66.831000000000003</c:v>
                </c:pt>
                <c:pt idx="1166">
                  <c:v>66.864000000000004</c:v>
                </c:pt>
                <c:pt idx="1167">
                  <c:v>66.897000000000006</c:v>
                </c:pt>
                <c:pt idx="1168">
                  <c:v>66.930999999999997</c:v>
                </c:pt>
                <c:pt idx="1169">
                  <c:v>66.963999999999999</c:v>
                </c:pt>
                <c:pt idx="1170">
                  <c:v>66.997</c:v>
                </c:pt>
                <c:pt idx="1171">
                  <c:v>67.031000000000006</c:v>
                </c:pt>
                <c:pt idx="1172">
                  <c:v>67.064000000000007</c:v>
                </c:pt>
                <c:pt idx="1173">
                  <c:v>67.096999999999994</c:v>
                </c:pt>
                <c:pt idx="1174">
                  <c:v>67.131</c:v>
                </c:pt>
                <c:pt idx="1175">
                  <c:v>67.164000000000001</c:v>
                </c:pt>
                <c:pt idx="1176">
                  <c:v>67.197000000000003</c:v>
                </c:pt>
                <c:pt idx="1177">
                  <c:v>67.230999999999995</c:v>
                </c:pt>
                <c:pt idx="1178">
                  <c:v>67.263999999999996</c:v>
                </c:pt>
                <c:pt idx="1179">
                  <c:v>67.296999999999997</c:v>
                </c:pt>
                <c:pt idx="1180">
                  <c:v>67.331000000000003</c:v>
                </c:pt>
                <c:pt idx="1181">
                  <c:v>67.364000000000004</c:v>
                </c:pt>
                <c:pt idx="1182">
                  <c:v>67.397000000000006</c:v>
                </c:pt>
                <c:pt idx="1183">
                  <c:v>67.430999999999997</c:v>
                </c:pt>
                <c:pt idx="1184">
                  <c:v>67.463999999999999</c:v>
                </c:pt>
                <c:pt idx="1185">
                  <c:v>67.497</c:v>
                </c:pt>
                <c:pt idx="1186">
                  <c:v>67.531000000000006</c:v>
                </c:pt>
                <c:pt idx="1187">
                  <c:v>67.564000000000007</c:v>
                </c:pt>
                <c:pt idx="1188">
                  <c:v>67.596999999999994</c:v>
                </c:pt>
                <c:pt idx="1189">
                  <c:v>67.631</c:v>
                </c:pt>
                <c:pt idx="1190">
                  <c:v>67.664000000000001</c:v>
                </c:pt>
                <c:pt idx="1191">
                  <c:v>67.697000000000003</c:v>
                </c:pt>
                <c:pt idx="1192">
                  <c:v>67.730999999999995</c:v>
                </c:pt>
                <c:pt idx="1193">
                  <c:v>67.763999999999996</c:v>
                </c:pt>
                <c:pt idx="1194">
                  <c:v>67.796999999999997</c:v>
                </c:pt>
                <c:pt idx="1195">
                  <c:v>67.831000000000003</c:v>
                </c:pt>
                <c:pt idx="1196">
                  <c:v>67.864000000000004</c:v>
                </c:pt>
                <c:pt idx="1197">
                  <c:v>67.897000000000006</c:v>
                </c:pt>
                <c:pt idx="1198">
                  <c:v>67.930999999999997</c:v>
                </c:pt>
                <c:pt idx="1199">
                  <c:v>67.963999999999999</c:v>
                </c:pt>
                <c:pt idx="1200">
                  <c:v>67.997</c:v>
                </c:pt>
                <c:pt idx="1201">
                  <c:v>68.031000000000006</c:v>
                </c:pt>
                <c:pt idx="1202">
                  <c:v>68.064000000000007</c:v>
                </c:pt>
                <c:pt idx="1203">
                  <c:v>68.096999999999994</c:v>
                </c:pt>
                <c:pt idx="1204">
                  <c:v>68.131</c:v>
                </c:pt>
                <c:pt idx="1205">
                  <c:v>68.164000000000001</c:v>
                </c:pt>
                <c:pt idx="1206">
                  <c:v>68.197000000000003</c:v>
                </c:pt>
                <c:pt idx="1207">
                  <c:v>68.230999999999995</c:v>
                </c:pt>
                <c:pt idx="1208">
                  <c:v>68.263999999999996</c:v>
                </c:pt>
                <c:pt idx="1209">
                  <c:v>68.296999999999997</c:v>
                </c:pt>
                <c:pt idx="1210">
                  <c:v>68.331000000000003</c:v>
                </c:pt>
                <c:pt idx="1211">
                  <c:v>68.364000000000004</c:v>
                </c:pt>
                <c:pt idx="1212">
                  <c:v>68.397000000000006</c:v>
                </c:pt>
                <c:pt idx="1213">
                  <c:v>68.430999999999997</c:v>
                </c:pt>
                <c:pt idx="1214">
                  <c:v>68.463999999999999</c:v>
                </c:pt>
                <c:pt idx="1215">
                  <c:v>68.497</c:v>
                </c:pt>
                <c:pt idx="1216">
                  <c:v>68.531000000000006</c:v>
                </c:pt>
                <c:pt idx="1217">
                  <c:v>68.564000000000007</c:v>
                </c:pt>
                <c:pt idx="1218">
                  <c:v>68.596999999999994</c:v>
                </c:pt>
                <c:pt idx="1219">
                  <c:v>68.631</c:v>
                </c:pt>
                <c:pt idx="1220">
                  <c:v>68.664000000000001</c:v>
                </c:pt>
                <c:pt idx="1221">
                  <c:v>68.697000000000003</c:v>
                </c:pt>
                <c:pt idx="1222">
                  <c:v>68.730999999999995</c:v>
                </c:pt>
                <c:pt idx="1223">
                  <c:v>68.763999999999996</c:v>
                </c:pt>
                <c:pt idx="1224">
                  <c:v>68.796999999999997</c:v>
                </c:pt>
                <c:pt idx="1225">
                  <c:v>68.831000000000003</c:v>
                </c:pt>
                <c:pt idx="1226">
                  <c:v>68.864000000000004</c:v>
                </c:pt>
                <c:pt idx="1227">
                  <c:v>68.897000000000006</c:v>
                </c:pt>
                <c:pt idx="1228">
                  <c:v>68.930999999999997</c:v>
                </c:pt>
                <c:pt idx="1229">
                  <c:v>68.963999999999999</c:v>
                </c:pt>
                <c:pt idx="1230">
                  <c:v>68.997</c:v>
                </c:pt>
                <c:pt idx="1231">
                  <c:v>69.031000000000006</c:v>
                </c:pt>
                <c:pt idx="1232">
                  <c:v>69.064000000000007</c:v>
                </c:pt>
                <c:pt idx="1233">
                  <c:v>69.096999999999994</c:v>
                </c:pt>
                <c:pt idx="1234">
                  <c:v>69.131</c:v>
                </c:pt>
                <c:pt idx="1235">
                  <c:v>69.164000000000001</c:v>
                </c:pt>
                <c:pt idx="1236">
                  <c:v>69.197000000000003</c:v>
                </c:pt>
                <c:pt idx="1237">
                  <c:v>69.230999999999995</c:v>
                </c:pt>
                <c:pt idx="1238">
                  <c:v>69.263999999999996</c:v>
                </c:pt>
                <c:pt idx="1239">
                  <c:v>69.296999999999997</c:v>
                </c:pt>
                <c:pt idx="1240">
                  <c:v>69.331000000000003</c:v>
                </c:pt>
                <c:pt idx="1241">
                  <c:v>69.364000000000004</c:v>
                </c:pt>
                <c:pt idx="1242">
                  <c:v>69.397000000000006</c:v>
                </c:pt>
                <c:pt idx="1243">
                  <c:v>69.430999999999997</c:v>
                </c:pt>
                <c:pt idx="1244">
                  <c:v>69.463999999999999</c:v>
                </c:pt>
                <c:pt idx="1245">
                  <c:v>69.497</c:v>
                </c:pt>
                <c:pt idx="1246">
                  <c:v>69.531000000000006</c:v>
                </c:pt>
                <c:pt idx="1247">
                  <c:v>69.564000000000007</c:v>
                </c:pt>
                <c:pt idx="1248">
                  <c:v>69.596999999999994</c:v>
                </c:pt>
                <c:pt idx="1249">
                  <c:v>69.631</c:v>
                </c:pt>
                <c:pt idx="1250">
                  <c:v>69.664000000000001</c:v>
                </c:pt>
                <c:pt idx="1251">
                  <c:v>69.697000000000003</c:v>
                </c:pt>
                <c:pt idx="1252">
                  <c:v>69.730999999999995</c:v>
                </c:pt>
                <c:pt idx="1253">
                  <c:v>69.763999999999996</c:v>
                </c:pt>
                <c:pt idx="1254">
                  <c:v>69.796999999999997</c:v>
                </c:pt>
                <c:pt idx="1255">
                  <c:v>69.831000000000003</c:v>
                </c:pt>
                <c:pt idx="1256">
                  <c:v>69.864000000000004</c:v>
                </c:pt>
                <c:pt idx="1257">
                  <c:v>69.897000000000006</c:v>
                </c:pt>
                <c:pt idx="1258">
                  <c:v>69.930999999999997</c:v>
                </c:pt>
                <c:pt idx="1259">
                  <c:v>69.963999999999999</c:v>
                </c:pt>
                <c:pt idx="1260">
                  <c:v>69.997</c:v>
                </c:pt>
                <c:pt idx="1261">
                  <c:v>70.031000000000006</c:v>
                </c:pt>
                <c:pt idx="1262">
                  <c:v>70.064000000000007</c:v>
                </c:pt>
                <c:pt idx="1263">
                  <c:v>70.096999999999994</c:v>
                </c:pt>
                <c:pt idx="1264">
                  <c:v>70.131</c:v>
                </c:pt>
                <c:pt idx="1265">
                  <c:v>70.164000000000001</c:v>
                </c:pt>
                <c:pt idx="1266">
                  <c:v>70.197000000000003</c:v>
                </c:pt>
                <c:pt idx="1267">
                  <c:v>70.230999999999995</c:v>
                </c:pt>
                <c:pt idx="1268">
                  <c:v>70.263999999999996</c:v>
                </c:pt>
                <c:pt idx="1269">
                  <c:v>70.296999999999997</c:v>
                </c:pt>
                <c:pt idx="1270">
                  <c:v>70.331000000000003</c:v>
                </c:pt>
                <c:pt idx="1271">
                  <c:v>70.364000000000004</c:v>
                </c:pt>
                <c:pt idx="1272">
                  <c:v>70.397000000000006</c:v>
                </c:pt>
                <c:pt idx="1273">
                  <c:v>70.430999999999997</c:v>
                </c:pt>
                <c:pt idx="1274">
                  <c:v>70.463999999999999</c:v>
                </c:pt>
                <c:pt idx="1275">
                  <c:v>70.497</c:v>
                </c:pt>
                <c:pt idx="1276">
                  <c:v>70.531000000000006</c:v>
                </c:pt>
                <c:pt idx="1277">
                  <c:v>70.564000000000007</c:v>
                </c:pt>
                <c:pt idx="1278">
                  <c:v>70.596999999999994</c:v>
                </c:pt>
                <c:pt idx="1279">
                  <c:v>70.631</c:v>
                </c:pt>
                <c:pt idx="1280">
                  <c:v>70.664000000000001</c:v>
                </c:pt>
                <c:pt idx="1281">
                  <c:v>70.697000000000003</c:v>
                </c:pt>
                <c:pt idx="1282">
                  <c:v>70.730999999999995</c:v>
                </c:pt>
                <c:pt idx="1283">
                  <c:v>70.763999999999996</c:v>
                </c:pt>
                <c:pt idx="1284">
                  <c:v>70.796999999999997</c:v>
                </c:pt>
                <c:pt idx="1285">
                  <c:v>70.831000000000003</c:v>
                </c:pt>
                <c:pt idx="1286">
                  <c:v>70.864000000000004</c:v>
                </c:pt>
                <c:pt idx="1287">
                  <c:v>70.897000000000006</c:v>
                </c:pt>
                <c:pt idx="1288">
                  <c:v>70.930999999999997</c:v>
                </c:pt>
                <c:pt idx="1289">
                  <c:v>70.963999999999999</c:v>
                </c:pt>
                <c:pt idx="1290">
                  <c:v>70.997</c:v>
                </c:pt>
                <c:pt idx="1291">
                  <c:v>71.031000000000006</c:v>
                </c:pt>
                <c:pt idx="1292">
                  <c:v>71.064000000000007</c:v>
                </c:pt>
                <c:pt idx="1293">
                  <c:v>71.096999999999994</c:v>
                </c:pt>
                <c:pt idx="1294">
                  <c:v>71.131</c:v>
                </c:pt>
                <c:pt idx="1295">
                  <c:v>71.164000000000001</c:v>
                </c:pt>
                <c:pt idx="1296">
                  <c:v>71.197000000000003</c:v>
                </c:pt>
                <c:pt idx="1297">
                  <c:v>71.230999999999995</c:v>
                </c:pt>
                <c:pt idx="1298">
                  <c:v>71.263999999999996</c:v>
                </c:pt>
                <c:pt idx="1299">
                  <c:v>71.296999999999997</c:v>
                </c:pt>
                <c:pt idx="1300">
                  <c:v>71.331000000000003</c:v>
                </c:pt>
                <c:pt idx="1301">
                  <c:v>71.364000000000004</c:v>
                </c:pt>
                <c:pt idx="1302">
                  <c:v>71.397000000000006</c:v>
                </c:pt>
                <c:pt idx="1303">
                  <c:v>71.430999999999997</c:v>
                </c:pt>
                <c:pt idx="1304">
                  <c:v>71.463999999999999</c:v>
                </c:pt>
                <c:pt idx="1305">
                  <c:v>71.497</c:v>
                </c:pt>
                <c:pt idx="1306">
                  <c:v>71.531000000000006</c:v>
                </c:pt>
                <c:pt idx="1307">
                  <c:v>71.564000000000007</c:v>
                </c:pt>
                <c:pt idx="1308">
                  <c:v>71.596999999999994</c:v>
                </c:pt>
                <c:pt idx="1309">
                  <c:v>71.631</c:v>
                </c:pt>
                <c:pt idx="1310">
                  <c:v>71.664000000000001</c:v>
                </c:pt>
                <c:pt idx="1311">
                  <c:v>71.697000000000003</c:v>
                </c:pt>
                <c:pt idx="1312">
                  <c:v>71.730999999999995</c:v>
                </c:pt>
                <c:pt idx="1313">
                  <c:v>71.763999999999996</c:v>
                </c:pt>
                <c:pt idx="1314">
                  <c:v>71.796999999999997</c:v>
                </c:pt>
                <c:pt idx="1315">
                  <c:v>71.831000000000003</c:v>
                </c:pt>
                <c:pt idx="1316">
                  <c:v>71.864000000000004</c:v>
                </c:pt>
                <c:pt idx="1317">
                  <c:v>71.897000000000006</c:v>
                </c:pt>
                <c:pt idx="1318">
                  <c:v>71.930999999999997</c:v>
                </c:pt>
                <c:pt idx="1319">
                  <c:v>71.963999999999999</c:v>
                </c:pt>
                <c:pt idx="1320">
                  <c:v>71.997</c:v>
                </c:pt>
                <c:pt idx="1321">
                  <c:v>72.031000000000006</c:v>
                </c:pt>
                <c:pt idx="1322">
                  <c:v>72.064000000000007</c:v>
                </c:pt>
                <c:pt idx="1323">
                  <c:v>72.096999999999994</c:v>
                </c:pt>
                <c:pt idx="1324">
                  <c:v>72.131</c:v>
                </c:pt>
                <c:pt idx="1325">
                  <c:v>72.164000000000001</c:v>
                </c:pt>
                <c:pt idx="1326">
                  <c:v>72.197000000000003</c:v>
                </c:pt>
                <c:pt idx="1327">
                  <c:v>72.230999999999995</c:v>
                </c:pt>
                <c:pt idx="1328">
                  <c:v>72.263999999999996</c:v>
                </c:pt>
                <c:pt idx="1329">
                  <c:v>72.296999999999997</c:v>
                </c:pt>
                <c:pt idx="1330">
                  <c:v>72.331000000000003</c:v>
                </c:pt>
                <c:pt idx="1331">
                  <c:v>72.364000000000004</c:v>
                </c:pt>
                <c:pt idx="1332">
                  <c:v>72.397000000000006</c:v>
                </c:pt>
                <c:pt idx="1333">
                  <c:v>72.430999999999997</c:v>
                </c:pt>
                <c:pt idx="1334">
                  <c:v>72.463999999999999</c:v>
                </c:pt>
                <c:pt idx="1335">
                  <c:v>72.497</c:v>
                </c:pt>
                <c:pt idx="1336">
                  <c:v>72.531000000000006</c:v>
                </c:pt>
                <c:pt idx="1337">
                  <c:v>72.564000000000007</c:v>
                </c:pt>
                <c:pt idx="1338">
                  <c:v>72.596999999999994</c:v>
                </c:pt>
                <c:pt idx="1339">
                  <c:v>72.631</c:v>
                </c:pt>
                <c:pt idx="1340">
                  <c:v>72.664000000000001</c:v>
                </c:pt>
                <c:pt idx="1341">
                  <c:v>72.697000000000003</c:v>
                </c:pt>
                <c:pt idx="1342">
                  <c:v>72.730999999999995</c:v>
                </c:pt>
                <c:pt idx="1343">
                  <c:v>72.763999999999996</c:v>
                </c:pt>
                <c:pt idx="1344">
                  <c:v>72.796999999999997</c:v>
                </c:pt>
                <c:pt idx="1345">
                  <c:v>72.831000000000003</c:v>
                </c:pt>
                <c:pt idx="1346">
                  <c:v>72.864000000000004</c:v>
                </c:pt>
                <c:pt idx="1347">
                  <c:v>72.897000000000006</c:v>
                </c:pt>
                <c:pt idx="1348">
                  <c:v>72.930999999999997</c:v>
                </c:pt>
                <c:pt idx="1349">
                  <c:v>72.963999999999999</c:v>
                </c:pt>
                <c:pt idx="1350">
                  <c:v>72.997</c:v>
                </c:pt>
                <c:pt idx="1351">
                  <c:v>73.031000000000006</c:v>
                </c:pt>
                <c:pt idx="1352">
                  <c:v>73.064000000000007</c:v>
                </c:pt>
                <c:pt idx="1353">
                  <c:v>73.096999999999994</c:v>
                </c:pt>
                <c:pt idx="1354">
                  <c:v>73.13</c:v>
                </c:pt>
                <c:pt idx="1355">
                  <c:v>73.164000000000001</c:v>
                </c:pt>
                <c:pt idx="1356">
                  <c:v>73.197000000000003</c:v>
                </c:pt>
                <c:pt idx="1357">
                  <c:v>73.23</c:v>
                </c:pt>
                <c:pt idx="1358">
                  <c:v>73.263999999999996</c:v>
                </c:pt>
                <c:pt idx="1359">
                  <c:v>73.296999999999997</c:v>
                </c:pt>
                <c:pt idx="1360">
                  <c:v>73.33</c:v>
                </c:pt>
                <c:pt idx="1361">
                  <c:v>73.364000000000004</c:v>
                </c:pt>
                <c:pt idx="1362">
                  <c:v>73.397000000000006</c:v>
                </c:pt>
                <c:pt idx="1363">
                  <c:v>73.430000000000007</c:v>
                </c:pt>
                <c:pt idx="1364">
                  <c:v>73.463999999999999</c:v>
                </c:pt>
                <c:pt idx="1365">
                  <c:v>73.497</c:v>
                </c:pt>
                <c:pt idx="1366">
                  <c:v>73.53</c:v>
                </c:pt>
                <c:pt idx="1367">
                  <c:v>73.564000000000007</c:v>
                </c:pt>
                <c:pt idx="1368">
                  <c:v>73.596999999999994</c:v>
                </c:pt>
                <c:pt idx="1369">
                  <c:v>73.63</c:v>
                </c:pt>
                <c:pt idx="1370">
                  <c:v>73.664000000000001</c:v>
                </c:pt>
                <c:pt idx="1371">
                  <c:v>73.697000000000003</c:v>
                </c:pt>
                <c:pt idx="1372">
                  <c:v>73.73</c:v>
                </c:pt>
                <c:pt idx="1373">
                  <c:v>73.763999999999996</c:v>
                </c:pt>
                <c:pt idx="1374">
                  <c:v>73.796999999999997</c:v>
                </c:pt>
                <c:pt idx="1375">
                  <c:v>73.83</c:v>
                </c:pt>
                <c:pt idx="1376">
                  <c:v>73.864000000000004</c:v>
                </c:pt>
                <c:pt idx="1377">
                  <c:v>73.897000000000006</c:v>
                </c:pt>
                <c:pt idx="1378">
                  <c:v>73.930000000000007</c:v>
                </c:pt>
                <c:pt idx="1379">
                  <c:v>73.963999999999999</c:v>
                </c:pt>
                <c:pt idx="1380">
                  <c:v>73.997</c:v>
                </c:pt>
                <c:pt idx="1381">
                  <c:v>74.03</c:v>
                </c:pt>
                <c:pt idx="1382">
                  <c:v>74.064000000000007</c:v>
                </c:pt>
                <c:pt idx="1383">
                  <c:v>74.096999999999994</c:v>
                </c:pt>
                <c:pt idx="1384">
                  <c:v>74.13</c:v>
                </c:pt>
                <c:pt idx="1385">
                  <c:v>74.164000000000001</c:v>
                </c:pt>
                <c:pt idx="1386">
                  <c:v>74.197000000000003</c:v>
                </c:pt>
                <c:pt idx="1387">
                  <c:v>74.23</c:v>
                </c:pt>
                <c:pt idx="1388">
                  <c:v>74.263999999999996</c:v>
                </c:pt>
                <c:pt idx="1389">
                  <c:v>74.296999999999997</c:v>
                </c:pt>
                <c:pt idx="1390">
                  <c:v>74.33</c:v>
                </c:pt>
                <c:pt idx="1391">
                  <c:v>74.364000000000004</c:v>
                </c:pt>
                <c:pt idx="1392">
                  <c:v>74.397000000000006</c:v>
                </c:pt>
                <c:pt idx="1393">
                  <c:v>74.430000000000007</c:v>
                </c:pt>
                <c:pt idx="1394">
                  <c:v>74.463999999999999</c:v>
                </c:pt>
                <c:pt idx="1395">
                  <c:v>74.497</c:v>
                </c:pt>
                <c:pt idx="1396">
                  <c:v>74.53</c:v>
                </c:pt>
                <c:pt idx="1397">
                  <c:v>74.564000000000007</c:v>
                </c:pt>
                <c:pt idx="1398">
                  <c:v>74.596999999999994</c:v>
                </c:pt>
                <c:pt idx="1399">
                  <c:v>74.63</c:v>
                </c:pt>
                <c:pt idx="1400">
                  <c:v>74.664000000000001</c:v>
                </c:pt>
                <c:pt idx="1401">
                  <c:v>74.697000000000003</c:v>
                </c:pt>
                <c:pt idx="1402">
                  <c:v>74.73</c:v>
                </c:pt>
                <c:pt idx="1403">
                  <c:v>74.763999999999996</c:v>
                </c:pt>
                <c:pt idx="1404">
                  <c:v>74.796999999999997</c:v>
                </c:pt>
                <c:pt idx="1405">
                  <c:v>74.83</c:v>
                </c:pt>
                <c:pt idx="1406">
                  <c:v>74.864000000000004</c:v>
                </c:pt>
                <c:pt idx="1407">
                  <c:v>74.897000000000006</c:v>
                </c:pt>
                <c:pt idx="1408">
                  <c:v>74.930000000000007</c:v>
                </c:pt>
                <c:pt idx="1409">
                  <c:v>74.963999999999999</c:v>
                </c:pt>
                <c:pt idx="1410">
                  <c:v>74.997</c:v>
                </c:pt>
                <c:pt idx="1411">
                  <c:v>75.03</c:v>
                </c:pt>
                <c:pt idx="1412">
                  <c:v>75.064000000000007</c:v>
                </c:pt>
                <c:pt idx="1413">
                  <c:v>75.096999999999994</c:v>
                </c:pt>
                <c:pt idx="1414">
                  <c:v>75.13</c:v>
                </c:pt>
                <c:pt idx="1415">
                  <c:v>75.164000000000001</c:v>
                </c:pt>
                <c:pt idx="1416">
                  <c:v>75.197000000000003</c:v>
                </c:pt>
                <c:pt idx="1417">
                  <c:v>75.23</c:v>
                </c:pt>
                <c:pt idx="1418">
                  <c:v>75.263999999999996</c:v>
                </c:pt>
                <c:pt idx="1419">
                  <c:v>75.296999999999997</c:v>
                </c:pt>
                <c:pt idx="1420">
                  <c:v>75.33</c:v>
                </c:pt>
                <c:pt idx="1421">
                  <c:v>75.364000000000004</c:v>
                </c:pt>
                <c:pt idx="1422">
                  <c:v>75.397000000000006</c:v>
                </c:pt>
                <c:pt idx="1423">
                  <c:v>75.430000000000007</c:v>
                </c:pt>
                <c:pt idx="1424">
                  <c:v>75.463999999999999</c:v>
                </c:pt>
                <c:pt idx="1425">
                  <c:v>75.497</c:v>
                </c:pt>
                <c:pt idx="1426">
                  <c:v>75.53</c:v>
                </c:pt>
                <c:pt idx="1427">
                  <c:v>75.564000000000007</c:v>
                </c:pt>
                <c:pt idx="1428">
                  <c:v>75.596999999999994</c:v>
                </c:pt>
                <c:pt idx="1429">
                  <c:v>75.63</c:v>
                </c:pt>
                <c:pt idx="1430">
                  <c:v>75.664000000000001</c:v>
                </c:pt>
                <c:pt idx="1431">
                  <c:v>75.697000000000003</c:v>
                </c:pt>
                <c:pt idx="1432">
                  <c:v>75.73</c:v>
                </c:pt>
                <c:pt idx="1433">
                  <c:v>75.763999999999996</c:v>
                </c:pt>
                <c:pt idx="1434">
                  <c:v>75.796999999999997</c:v>
                </c:pt>
                <c:pt idx="1435">
                  <c:v>75.83</c:v>
                </c:pt>
                <c:pt idx="1436">
                  <c:v>75.864000000000004</c:v>
                </c:pt>
                <c:pt idx="1437">
                  <c:v>75.897000000000006</c:v>
                </c:pt>
                <c:pt idx="1438">
                  <c:v>75.930000000000007</c:v>
                </c:pt>
                <c:pt idx="1439">
                  <c:v>75.963999999999999</c:v>
                </c:pt>
                <c:pt idx="1440">
                  <c:v>75.997</c:v>
                </c:pt>
                <c:pt idx="1441">
                  <c:v>76.03</c:v>
                </c:pt>
                <c:pt idx="1442">
                  <c:v>76.064000000000007</c:v>
                </c:pt>
                <c:pt idx="1443">
                  <c:v>76.096999999999994</c:v>
                </c:pt>
                <c:pt idx="1444">
                  <c:v>76.13</c:v>
                </c:pt>
                <c:pt idx="1445">
                  <c:v>76.164000000000001</c:v>
                </c:pt>
                <c:pt idx="1446">
                  <c:v>76.197000000000003</c:v>
                </c:pt>
                <c:pt idx="1447">
                  <c:v>76.23</c:v>
                </c:pt>
                <c:pt idx="1448">
                  <c:v>76.263999999999996</c:v>
                </c:pt>
                <c:pt idx="1449">
                  <c:v>76.296999999999997</c:v>
                </c:pt>
                <c:pt idx="1450">
                  <c:v>76.33</c:v>
                </c:pt>
                <c:pt idx="1451">
                  <c:v>76.364000000000004</c:v>
                </c:pt>
                <c:pt idx="1452">
                  <c:v>76.397000000000006</c:v>
                </c:pt>
                <c:pt idx="1453">
                  <c:v>76.430000000000007</c:v>
                </c:pt>
                <c:pt idx="1454">
                  <c:v>76.486999999999995</c:v>
                </c:pt>
                <c:pt idx="1455">
                  <c:v>76.497</c:v>
                </c:pt>
                <c:pt idx="1456">
                  <c:v>76.53</c:v>
                </c:pt>
                <c:pt idx="1457">
                  <c:v>76.564000000000007</c:v>
                </c:pt>
                <c:pt idx="1458">
                  <c:v>76.596999999999994</c:v>
                </c:pt>
                <c:pt idx="1459">
                  <c:v>76.63</c:v>
                </c:pt>
                <c:pt idx="1460">
                  <c:v>76.664000000000001</c:v>
                </c:pt>
                <c:pt idx="1461">
                  <c:v>76.697000000000003</c:v>
                </c:pt>
                <c:pt idx="1462">
                  <c:v>76.73</c:v>
                </c:pt>
                <c:pt idx="1463">
                  <c:v>76.763999999999996</c:v>
                </c:pt>
                <c:pt idx="1464">
                  <c:v>76.796999999999997</c:v>
                </c:pt>
                <c:pt idx="1465">
                  <c:v>76.83</c:v>
                </c:pt>
                <c:pt idx="1466">
                  <c:v>76.864000000000004</c:v>
                </c:pt>
                <c:pt idx="1467">
                  <c:v>76.897000000000006</c:v>
                </c:pt>
                <c:pt idx="1468">
                  <c:v>76.930000000000007</c:v>
                </c:pt>
                <c:pt idx="1469">
                  <c:v>76.963999999999999</c:v>
                </c:pt>
                <c:pt idx="1470">
                  <c:v>76.997</c:v>
                </c:pt>
                <c:pt idx="1471">
                  <c:v>77.03</c:v>
                </c:pt>
                <c:pt idx="1472">
                  <c:v>77.064000000000007</c:v>
                </c:pt>
                <c:pt idx="1473">
                  <c:v>77.096999999999994</c:v>
                </c:pt>
                <c:pt idx="1474">
                  <c:v>77.13</c:v>
                </c:pt>
                <c:pt idx="1475">
                  <c:v>77.164000000000001</c:v>
                </c:pt>
                <c:pt idx="1476">
                  <c:v>77.197000000000003</c:v>
                </c:pt>
                <c:pt idx="1477">
                  <c:v>77.23</c:v>
                </c:pt>
                <c:pt idx="1478">
                  <c:v>77.263999999999996</c:v>
                </c:pt>
                <c:pt idx="1479">
                  <c:v>77.296999999999997</c:v>
                </c:pt>
                <c:pt idx="1480">
                  <c:v>77.33</c:v>
                </c:pt>
                <c:pt idx="1481">
                  <c:v>77.364000000000004</c:v>
                </c:pt>
                <c:pt idx="1482">
                  <c:v>77.397000000000006</c:v>
                </c:pt>
                <c:pt idx="1483">
                  <c:v>77.430000000000007</c:v>
                </c:pt>
                <c:pt idx="1484">
                  <c:v>77.463999999999999</c:v>
                </c:pt>
                <c:pt idx="1485">
                  <c:v>77.497</c:v>
                </c:pt>
                <c:pt idx="1486">
                  <c:v>77.53</c:v>
                </c:pt>
                <c:pt idx="1487">
                  <c:v>77.564000000000007</c:v>
                </c:pt>
                <c:pt idx="1488">
                  <c:v>77.596999999999994</c:v>
                </c:pt>
                <c:pt idx="1489">
                  <c:v>77.63</c:v>
                </c:pt>
                <c:pt idx="1490">
                  <c:v>77.664000000000001</c:v>
                </c:pt>
                <c:pt idx="1491">
                  <c:v>77.697000000000003</c:v>
                </c:pt>
                <c:pt idx="1492">
                  <c:v>77.73</c:v>
                </c:pt>
                <c:pt idx="1493">
                  <c:v>77.763999999999996</c:v>
                </c:pt>
                <c:pt idx="1494">
                  <c:v>77.796999999999997</c:v>
                </c:pt>
                <c:pt idx="1495">
                  <c:v>77.83</c:v>
                </c:pt>
                <c:pt idx="1496">
                  <c:v>77.864000000000004</c:v>
                </c:pt>
                <c:pt idx="1497">
                  <c:v>77.897000000000006</c:v>
                </c:pt>
                <c:pt idx="1498">
                  <c:v>77.930000000000007</c:v>
                </c:pt>
                <c:pt idx="1499">
                  <c:v>77.963999999999999</c:v>
                </c:pt>
                <c:pt idx="1500">
                  <c:v>77.997</c:v>
                </c:pt>
                <c:pt idx="1501">
                  <c:v>78.03</c:v>
                </c:pt>
                <c:pt idx="1502">
                  <c:v>78.064000000000007</c:v>
                </c:pt>
                <c:pt idx="1503">
                  <c:v>78.096999999999994</c:v>
                </c:pt>
                <c:pt idx="1504">
                  <c:v>78.13</c:v>
                </c:pt>
                <c:pt idx="1505">
                  <c:v>78.164000000000001</c:v>
                </c:pt>
                <c:pt idx="1506">
                  <c:v>78.197000000000003</c:v>
                </c:pt>
                <c:pt idx="1507">
                  <c:v>78.23</c:v>
                </c:pt>
                <c:pt idx="1508">
                  <c:v>78.263999999999996</c:v>
                </c:pt>
                <c:pt idx="1509">
                  <c:v>78.296999999999997</c:v>
                </c:pt>
                <c:pt idx="1510">
                  <c:v>78.33</c:v>
                </c:pt>
                <c:pt idx="1511">
                  <c:v>78.364000000000004</c:v>
                </c:pt>
                <c:pt idx="1512">
                  <c:v>78.397000000000006</c:v>
                </c:pt>
                <c:pt idx="1513">
                  <c:v>78.430000000000007</c:v>
                </c:pt>
                <c:pt idx="1514">
                  <c:v>78.463999999999999</c:v>
                </c:pt>
                <c:pt idx="1515">
                  <c:v>78.497</c:v>
                </c:pt>
                <c:pt idx="1516">
                  <c:v>78.53</c:v>
                </c:pt>
                <c:pt idx="1517">
                  <c:v>78.564000000000007</c:v>
                </c:pt>
                <c:pt idx="1518">
                  <c:v>78.596999999999994</c:v>
                </c:pt>
                <c:pt idx="1519">
                  <c:v>78.63</c:v>
                </c:pt>
                <c:pt idx="1520">
                  <c:v>78.664000000000001</c:v>
                </c:pt>
                <c:pt idx="1521">
                  <c:v>78.697000000000003</c:v>
                </c:pt>
                <c:pt idx="1522">
                  <c:v>78.73</c:v>
                </c:pt>
                <c:pt idx="1523">
                  <c:v>78.763999999999996</c:v>
                </c:pt>
                <c:pt idx="1524">
                  <c:v>78.796999999999997</c:v>
                </c:pt>
                <c:pt idx="1525">
                  <c:v>78.83</c:v>
                </c:pt>
                <c:pt idx="1526">
                  <c:v>78.864000000000004</c:v>
                </c:pt>
                <c:pt idx="1527">
                  <c:v>78.897000000000006</c:v>
                </c:pt>
                <c:pt idx="1528">
                  <c:v>78.930000000000007</c:v>
                </c:pt>
                <c:pt idx="1529">
                  <c:v>78.963999999999999</c:v>
                </c:pt>
                <c:pt idx="1530">
                  <c:v>78.997</c:v>
                </c:pt>
                <c:pt idx="1531">
                  <c:v>79.03</c:v>
                </c:pt>
                <c:pt idx="1532">
                  <c:v>79.064000000000007</c:v>
                </c:pt>
                <c:pt idx="1533">
                  <c:v>79.096999999999994</c:v>
                </c:pt>
                <c:pt idx="1534">
                  <c:v>79.13</c:v>
                </c:pt>
                <c:pt idx="1535">
                  <c:v>79.164000000000001</c:v>
                </c:pt>
                <c:pt idx="1536">
                  <c:v>79.197000000000003</c:v>
                </c:pt>
                <c:pt idx="1537">
                  <c:v>79.23</c:v>
                </c:pt>
                <c:pt idx="1538">
                  <c:v>79.263999999999996</c:v>
                </c:pt>
                <c:pt idx="1539">
                  <c:v>79.296999999999997</c:v>
                </c:pt>
                <c:pt idx="1540">
                  <c:v>79.33</c:v>
                </c:pt>
                <c:pt idx="1541">
                  <c:v>79.364000000000004</c:v>
                </c:pt>
                <c:pt idx="1542">
                  <c:v>79.397000000000006</c:v>
                </c:pt>
                <c:pt idx="1543">
                  <c:v>79.430000000000007</c:v>
                </c:pt>
                <c:pt idx="1544">
                  <c:v>79.463999999999999</c:v>
                </c:pt>
                <c:pt idx="1545">
                  <c:v>79.497</c:v>
                </c:pt>
                <c:pt idx="1546">
                  <c:v>79.53</c:v>
                </c:pt>
                <c:pt idx="1547">
                  <c:v>79.564000000000007</c:v>
                </c:pt>
                <c:pt idx="1548">
                  <c:v>79.596999999999994</c:v>
                </c:pt>
                <c:pt idx="1549">
                  <c:v>79.63</c:v>
                </c:pt>
                <c:pt idx="1550">
                  <c:v>79.664000000000001</c:v>
                </c:pt>
                <c:pt idx="1551">
                  <c:v>79.697000000000003</c:v>
                </c:pt>
                <c:pt idx="1552">
                  <c:v>79.73</c:v>
                </c:pt>
                <c:pt idx="1553">
                  <c:v>79.763999999999996</c:v>
                </c:pt>
                <c:pt idx="1554">
                  <c:v>79.796999999999997</c:v>
                </c:pt>
                <c:pt idx="1555">
                  <c:v>79.83</c:v>
                </c:pt>
                <c:pt idx="1556">
                  <c:v>79.864000000000004</c:v>
                </c:pt>
                <c:pt idx="1557">
                  <c:v>79.897000000000006</c:v>
                </c:pt>
                <c:pt idx="1558">
                  <c:v>79.930000000000007</c:v>
                </c:pt>
                <c:pt idx="1559">
                  <c:v>79.963999999999999</c:v>
                </c:pt>
                <c:pt idx="1560">
                  <c:v>79.997</c:v>
                </c:pt>
                <c:pt idx="1561">
                  <c:v>80.03</c:v>
                </c:pt>
                <c:pt idx="1562">
                  <c:v>80.064000000000007</c:v>
                </c:pt>
                <c:pt idx="1563">
                  <c:v>80.096999999999994</c:v>
                </c:pt>
                <c:pt idx="1564">
                  <c:v>80.13</c:v>
                </c:pt>
                <c:pt idx="1565">
                  <c:v>80.164000000000001</c:v>
                </c:pt>
                <c:pt idx="1566">
                  <c:v>80.197000000000003</c:v>
                </c:pt>
                <c:pt idx="1567">
                  <c:v>80.23</c:v>
                </c:pt>
                <c:pt idx="1568">
                  <c:v>80.263000000000005</c:v>
                </c:pt>
                <c:pt idx="1569">
                  <c:v>80.296999999999997</c:v>
                </c:pt>
                <c:pt idx="1570">
                  <c:v>80.33</c:v>
                </c:pt>
                <c:pt idx="1571">
                  <c:v>80.364000000000004</c:v>
                </c:pt>
                <c:pt idx="1572">
                  <c:v>80.397000000000006</c:v>
                </c:pt>
                <c:pt idx="1573">
                  <c:v>80.430000000000007</c:v>
                </c:pt>
                <c:pt idx="1574">
                  <c:v>80.462999999999994</c:v>
                </c:pt>
                <c:pt idx="1575">
                  <c:v>80.497</c:v>
                </c:pt>
                <c:pt idx="1576">
                  <c:v>80.53</c:v>
                </c:pt>
                <c:pt idx="1577">
                  <c:v>80.563000000000002</c:v>
                </c:pt>
                <c:pt idx="1578">
                  <c:v>80.596999999999994</c:v>
                </c:pt>
                <c:pt idx="1579">
                  <c:v>80.63</c:v>
                </c:pt>
                <c:pt idx="1580">
                  <c:v>80.664000000000001</c:v>
                </c:pt>
                <c:pt idx="1581">
                  <c:v>80.697000000000003</c:v>
                </c:pt>
                <c:pt idx="1582">
                  <c:v>80.73</c:v>
                </c:pt>
                <c:pt idx="1583">
                  <c:v>80.763000000000005</c:v>
                </c:pt>
                <c:pt idx="1584">
                  <c:v>80.796999999999997</c:v>
                </c:pt>
                <c:pt idx="1585">
                  <c:v>80.83</c:v>
                </c:pt>
                <c:pt idx="1586">
                  <c:v>80.864000000000004</c:v>
                </c:pt>
                <c:pt idx="1587">
                  <c:v>80.897000000000006</c:v>
                </c:pt>
                <c:pt idx="1588">
                  <c:v>80.930000000000007</c:v>
                </c:pt>
                <c:pt idx="1589">
                  <c:v>80.962999999999994</c:v>
                </c:pt>
                <c:pt idx="1590">
                  <c:v>80.997</c:v>
                </c:pt>
                <c:pt idx="1591">
                  <c:v>81.03</c:v>
                </c:pt>
                <c:pt idx="1592">
                  <c:v>81.063000000000002</c:v>
                </c:pt>
                <c:pt idx="1593">
                  <c:v>81.096999999999994</c:v>
                </c:pt>
                <c:pt idx="1594">
                  <c:v>81.13</c:v>
                </c:pt>
                <c:pt idx="1595">
                  <c:v>81.164000000000001</c:v>
                </c:pt>
                <c:pt idx="1596">
                  <c:v>81.197000000000003</c:v>
                </c:pt>
                <c:pt idx="1597">
                  <c:v>81.23</c:v>
                </c:pt>
                <c:pt idx="1598">
                  <c:v>81.263000000000005</c:v>
                </c:pt>
                <c:pt idx="1599">
                  <c:v>81.296999999999997</c:v>
                </c:pt>
                <c:pt idx="1600">
                  <c:v>81.33</c:v>
                </c:pt>
                <c:pt idx="1601">
                  <c:v>81.364000000000004</c:v>
                </c:pt>
                <c:pt idx="1602">
                  <c:v>81.397000000000006</c:v>
                </c:pt>
                <c:pt idx="1603">
                  <c:v>81.430000000000007</c:v>
                </c:pt>
                <c:pt idx="1604">
                  <c:v>81.462999999999994</c:v>
                </c:pt>
                <c:pt idx="1605">
                  <c:v>81.497</c:v>
                </c:pt>
                <c:pt idx="1606">
                  <c:v>81.53</c:v>
                </c:pt>
                <c:pt idx="1607">
                  <c:v>81.563000000000002</c:v>
                </c:pt>
                <c:pt idx="1608">
                  <c:v>81.596999999999994</c:v>
                </c:pt>
                <c:pt idx="1609">
                  <c:v>81.63</c:v>
                </c:pt>
                <c:pt idx="1610">
                  <c:v>81.664000000000001</c:v>
                </c:pt>
                <c:pt idx="1611">
                  <c:v>81.697000000000003</c:v>
                </c:pt>
                <c:pt idx="1612">
                  <c:v>81.73</c:v>
                </c:pt>
                <c:pt idx="1613">
                  <c:v>81.763000000000005</c:v>
                </c:pt>
                <c:pt idx="1614">
                  <c:v>81.796999999999997</c:v>
                </c:pt>
                <c:pt idx="1615">
                  <c:v>81.83</c:v>
                </c:pt>
                <c:pt idx="1616">
                  <c:v>81.864000000000004</c:v>
                </c:pt>
                <c:pt idx="1617">
                  <c:v>81.897000000000006</c:v>
                </c:pt>
                <c:pt idx="1618">
                  <c:v>81.93</c:v>
                </c:pt>
                <c:pt idx="1619">
                  <c:v>81.962999999999994</c:v>
                </c:pt>
                <c:pt idx="1620">
                  <c:v>81.997</c:v>
                </c:pt>
                <c:pt idx="1621">
                  <c:v>82.03</c:v>
                </c:pt>
                <c:pt idx="1622">
                  <c:v>82.063000000000002</c:v>
                </c:pt>
                <c:pt idx="1623">
                  <c:v>82.096999999999994</c:v>
                </c:pt>
                <c:pt idx="1624">
                  <c:v>82.13</c:v>
                </c:pt>
                <c:pt idx="1625">
                  <c:v>82.164000000000001</c:v>
                </c:pt>
                <c:pt idx="1626">
                  <c:v>82.197000000000003</c:v>
                </c:pt>
                <c:pt idx="1627">
                  <c:v>82.23</c:v>
                </c:pt>
                <c:pt idx="1628">
                  <c:v>82.263000000000005</c:v>
                </c:pt>
                <c:pt idx="1629">
                  <c:v>82.296999999999997</c:v>
                </c:pt>
                <c:pt idx="1630">
                  <c:v>82.33</c:v>
                </c:pt>
                <c:pt idx="1631">
                  <c:v>82.364000000000004</c:v>
                </c:pt>
                <c:pt idx="1632">
                  <c:v>82.397000000000006</c:v>
                </c:pt>
                <c:pt idx="1633">
                  <c:v>82.43</c:v>
                </c:pt>
                <c:pt idx="1634">
                  <c:v>82.462999999999994</c:v>
                </c:pt>
                <c:pt idx="1635">
                  <c:v>82.497</c:v>
                </c:pt>
                <c:pt idx="1636">
                  <c:v>82.53</c:v>
                </c:pt>
                <c:pt idx="1637">
                  <c:v>82.563000000000002</c:v>
                </c:pt>
                <c:pt idx="1638">
                  <c:v>82.596999999999994</c:v>
                </c:pt>
                <c:pt idx="1639">
                  <c:v>82.63</c:v>
                </c:pt>
                <c:pt idx="1640">
                  <c:v>82.664000000000001</c:v>
                </c:pt>
                <c:pt idx="1641">
                  <c:v>82.697000000000003</c:v>
                </c:pt>
                <c:pt idx="1642">
                  <c:v>82.73</c:v>
                </c:pt>
                <c:pt idx="1643">
                  <c:v>82.763000000000005</c:v>
                </c:pt>
                <c:pt idx="1644">
                  <c:v>82.796999999999997</c:v>
                </c:pt>
                <c:pt idx="1645">
                  <c:v>82.83</c:v>
                </c:pt>
                <c:pt idx="1646">
                  <c:v>82.864000000000004</c:v>
                </c:pt>
                <c:pt idx="1647">
                  <c:v>82.897000000000006</c:v>
                </c:pt>
                <c:pt idx="1648">
                  <c:v>82.93</c:v>
                </c:pt>
                <c:pt idx="1649">
                  <c:v>82.962999999999994</c:v>
                </c:pt>
                <c:pt idx="1650">
                  <c:v>82.997</c:v>
                </c:pt>
                <c:pt idx="1651">
                  <c:v>83.03</c:v>
                </c:pt>
                <c:pt idx="1652">
                  <c:v>83.063000000000002</c:v>
                </c:pt>
                <c:pt idx="1653">
                  <c:v>83.096999999999994</c:v>
                </c:pt>
                <c:pt idx="1654">
                  <c:v>83.13</c:v>
                </c:pt>
                <c:pt idx="1655">
                  <c:v>83.164000000000001</c:v>
                </c:pt>
                <c:pt idx="1656">
                  <c:v>83.197000000000003</c:v>
                </c:pt>
                <c:pt idx="1657">
                  <c:v>83.23</c:v>
                </c:pt>
                <c:pt idx="1658">
                  <c:v>83.263000000000005</c:v>
                </c:pt>
                <c:pt idx="1659">
                  <c:v>83.296999999999997</c:v>
                </c:pt>
                <c:pt idx="1660">
                  <c:v>83.33</c:v>
                </c:pt>
                <c:pt idx="1661">
                  <c:v>83.364000000000004</c:v>
                </c:pt>
                <c:pt idx="1662">
                  <c:v>83.397000000000006</c:v>
                </c:pt>
                <c:pt idx="1663">
                  <c:v>83.43</c:v>
                </c:pt>
                <c:pt idx="1664">
                  <c:v>83.462999999999994</c:v>
                </c:pt>
                <c:pt idx="1665">
                  <c:v>83.497</c:v>
                </c:pt>
                <c:pt idx="1666">
                  <c:v>83.53</c:v>
                </c:pt>
                <c:pt idx="1667">
                  <c:v>83.563000000000002</c:v>
                </c:pt>
                <c:pt idx="1668">
                  <c:v>83.596999999999994</c:v>
                </c:pt>
                <c:pt idx="1669">
                  <c:v>83.63</c:v>
                </c:pt>
                <c:pt idx="1670">
                  <c:v>83.664000000000001</c:v>
                </c:pt>
                <c:pt idx="1671">
                  <c:v>83.697000000000003</c:v>
                </c:pt>
                <c:pt idx="1672">
                  <c:v>83.73</c:v>
                </c:pt>
                <c:pt idx="1673">
                  <c:v>83.763000000000005</c:v>
                </c:pt>
                <c:pt idx="1674">
                  <c:v>83.796999999999997</c:v>
                </c:pt>
                <c:pt idx="1675">
                  <c:v>83.83</c:v>
                </c:pt>
                <c:pt idx="1676">
                  <c:v>83.864000000000004</c:v>
                </c:pt>
                <c:pt idx="1677">
                  <c:v>83.897000000000006</c:v>
                </c:pt>
                <c:pt idx="1678">
                  <c:v>83.93</c:v>
                </c:pt>
                <c:pt idx="1679">
                  <c:v>83.962999999999994</c:v>
                </c:pt>
                <c:pt idx="1680">
                  <c:v>83.997</c:v>
                </c:pt>
                <c:pt idx="1681">
                  <c:v>84.03</c:v>
                </c:pt>
                <c:pt idx="1682">
                  <c:v>84.063000000000002</c:v>
                </c:pt>
                <c:pt idx="1683">
                  <c:v>84.096999999999994</c:v>
                </c:pt>
                <c:pt idx="1684">
                  <c:v>84.13</c:v>
                </c:pt>
                <c:pt idx="1685">
                  <c:v>84.164000000000001</c:v>
                </c:pt>
                <c:pt idx="1686">
                  <c:v>84.197000000000003</c:v>
                </c:pt>
                <c:pt idx="1687">
                  <c:v>84.23</c:v>
                </c:pt>
                <c:pt idx="1688">
                  <c:v>84.263000000000005</c:v>
                </c:pt>
                <c:pt idx="1689">
                  <c:v>84.296999999999997</c:v>
                </c:pt>
                <c:pt idx="1690">
                  <c:v>84.33</c:v>
                </c:pt>
                <c:pt idx="1691">
                  <c:v>84.364000000000004</c:v>
                </c:pt>
                <c:pt idx="1692">
                  <c:v>84.397000000000006</c:v>
                </c:pt>
                <c:pt idx="1693">
                  <c:v>84.43</c:v>
                </c:pt>
                <c:pt idx="1694">
                  <c:v>84.462999999999994</c:v>
                </c:pt>
                <c:pt idx="1695">
                  <c:v>84.497</c:v>
                </c:pt>
                <c:pt idx="1696">
                  <c:v>84.53</c:v>
                </c:pt>
                <c:pt idx="1697">
                  <c:v>84.563000000000002</c:v>
                </c:pt>
                <c:pt idx="1698">
                  <c:v>84.596999999999994</c:v>
                </c:pt>
                <c:pt idx="1699">
                  <c:v>84.63</c:v>
                </c:pt>
                <c:pt idx="1700">
                  <c:v>84.664000000000001</c:v>
                </c:pt>
                <c:pt idx="1701">
                  <c:v>84.697000000000003</c:v>
                </c:pt>
                <c:pt idx="1702">
                  <c:v>84.73</c:v>
                </c:pt>
                <c:pt idx="1703">
                  <c:v>84.763000000000005</c:v>
                </c:pt>
                <c:pt idx="1704">
                  <c:v>84.796999999999997</c:v>
                </c:pt>
                <c:pt idx="1705">
                  <c:v>84.83</c:v>
                </c:pt>
                <c:pt idx="1706">
                  <c:v>84.864000000000004</c:v>
                </c:pt>
                <c:pt idx="1707">
                  <c:v>84.897000000000006</c:v>
                </c:pt>
                <c:pt idx="1708">
                  <c:v>84.93</c:v>
                </c:pt>
                <c:pt idx="1709">
                  <c:v>84.962999999999994</c:v>
                </c:pt>
                <c:pt idx="1710">
                  <c:v>84.997</c:v>
                </c:pt>
                <c:pt idx="1711">
                  <c:v>85.03</c:v>
                </c:pt>
                <c:pt idx="1712">
                  <c:v>85.063000000000002</c:v>
                </c:pt>
                <c:pt idx="1713">
                  <c:v>85.096999999999994</c:v>
                </c:pt>
                <c:pt idx="1714">
                  <c:v>85.13</c:v>
                </c:pt>
                <c:pt idx="1715">
                  <c:v>85.164000000000001</c:v>
                </c:pt>
                <c:pt idx="1716">
                  <c:v>85.197000000000003</c:v>
                </c:pt>
                <c:pt idx="1717">
                  <c:v>85.23</c:v>
                </c:pt>
                <c:pt idx="1718">
                  <c:v>85.263000000000005</c:v>
                </c:pt>
                <c:pt idx="1719">
                  <c:v>85.296999999999997</c:v>
                </c:pt>
                <c:pt idx="1720">
                  <c:v>85.33</c:v>
                </c:pt>
                <c:pt idx="1721">
                  <c:v>85.364000000000004</c:v>
                </c:pt>
                <c:pt idx="1722">
                  <c:v>85.397000000000006</c:v>
                </c:pt>
                <c:pt idx="1723">
                  <c:v>85.43</c:v>
                </c:pt>
                <c:pt idx="1724">
                  <c:v>85.462999999999994</c:v>
                </c:pt>
                <c:pt idx="1725">
                  <c:v>85.497</c:v>
                </c:pt>
                <c:pt idx="1726">
                  <c:v>85.53</c:v>
                </c:pt>
                <c:pt idx="1727">
                  <c:v>85.563000000000002</c:v>
                </c:pt>
                <c:pt idx="1728">
                  <c:v>85.596999999999994</c:v>
                </c:pt>
                <c:pt idx="1729">
                  <c:v>85.63</c:v>
                </c:pt>
                <c:pt idx="1730">
                  <c:v>85.664000000000001</c:v>
                </c:pt>
                <c:pt idx="1731">
                  <c:v>85.697000000000003</c:v>
                </c:pt>
                <c:pt idx="1732">
                  <c:v>85.73</c:v>
                </c:pt>
                <c:pt idx="1733">
                  <c:v>85.763000000000005</c:v>
                </c:pt>
                <c:pt idx="1734">
                  <c:v>85.796999999999997</c:v>
                </c:pt>
                <c:pt idx="1735">
                  <c:v>85.83</c:v>
                </c:pt>
                <c:pt idx="1736">
                  <c:v>85.864000000000004</c:v>
                </c:pt>
                <c:pt idx="1737">
                  <c:v>85.897000000000006</c:v>
                </c:pt>
                <c:pt idx="1738">
                  <c:v>85.93</c:v>
                </c:pt>
                <c:pt idx="1739">
                  <c:v>85.962999999999994</c:v>
                </c:pt>
                <c:pt idx="1740">
                  <c:v>85.997</c:v>
                </c:pt>
                <c:pt idx="1741">
                  <c:v>86.03</c:v>
                </c:pt>
                <c:pt idx="1742">
                  <c:v>86.063000000000002</c:v>
                </c:pt>
                <c:pt idx="1743">
                  <c:v>86.096999999999994</c:v>
                </c:pt>
                <c:pt idx="1744">
                  <c:v>86.13</c:v>
                </c:pt>
                <c:pt idx="1745">
                  <c:v>86.164000000000001</c:v>
                </c:pt>
                <c:pt idx="1746">
                  <c:v>86.197000000000003</c:v>
                </c:pt>
                <c:pt idx="1747">
                  <c:v>86.23</c:v>
                </c:pt>
                <c:pt idx="1748">
                  <c:v>86.263000000000005</c:v>
                </c:pt>
                <c:pt idx="1749">
                  <c:v>86.296999999999997</c:v>
                </c:pt>
                <c:pt idx="1750">
                  <c:v>86.33</c:v>
                </c:pt>
                <c:pt idx="1751">
                  <c:v>86.364000000000004</c:v>
                </c:pt>
                <c:pt idx="1752">
                  <c:v>86.397000000000006</c:v>
                </c:pt>
                <c:pt idx="1753">
                  <c:v>86.43</c:v>
                </c:pt>
                <c:pt idx="1754">
                  <c:v>86.462999999999994</c:v>
                </c:pt>
                <c:pt idx="1755">
                  <c:v>86.497</c:v>
                </c:pt>
                <c:pt idx="1756">
                  <c:v>86.53</c:v>
                </c:pt>
                <c:pt idx="1757">
                  <c:v>86.563000000000002</c:v>
                </c:pt>
                <c:pt idx="1758">
                  <c:v>86.596999999999994</c:v>
                </c:pt>
                <c:pt idx="1759">
                  <c:v>86.63</c:v>
                </c:pt>
                <c:pt idx="1760">
                  <c:v>86.664000000000001</c:v>
                </c:pt>
                <c:pt idx="1761">
                  <c:v>86.697000000000003</c:v>
                </c:pt>
                <c:pt idx="1762">
                  <c:v>86.73</c:v>
                </c:pt>
                <c:pt idx="1763">
                  <c:v>86.763000000000005</c:v>
                </c:pt>
                <c:pt idx="1764">
                  <c:v>86.796999999999997</c:v>
                </c:pt>
                <c:pt idx="1765">
                  <c:v>86.83</c:v>
                </c:pt>
                <c:pt idx="1766">
                  <c:v>86.864000000000004</c:v>
                </c:pt>
                <c:pt idx="1767">
                  <c:v>86.897000000000006</c:v>
                </c:pt>
                <c:pt idx="1768">
                  <c:v>86.93</c:v>
                </c:pt>
                <c:pt idx="1769">
                  <c:v>86.962999999999994</c:v>
                </c:pt>
                <c:pt idx="1770">
                  <c:v>86.997</c:v>
                </c:pt>
                <c:pt idx="1771">
                  <c:v>87.03</c:v>
                </c:pt>
                <c:pt idx="1772">
                  <c:v>87.063000000000002</c:v>
                </c:pt>
                <c:pt idx="1773">
                  <c:v>87.096999999999994</c:v>
                </c:pt>
                <c:pt idx="1774">
                  <c:v>87.13</c:v>
                </c:pt>
                <c:pt idx="1775">
                  <c:v>87.162999999999997</c:v>
                </c:pt>
                <c:pt idx="1776">
                  <c:v>87.197000000000003</c:v>
                </c:pt>
                <c:pt idx="1777">
                  <c:v>87.23</c:v>
                </c:pt>
                <c:pt idx="1778">
                  <c:v>87.263000000000005</c:v>
                </c:pt>
                <c:pt idx="1779">
                  <c:v>87.296999999999997</c:v>
                </c:pt>
                <c:pt idx="1780">
                  <c:v>87.33</c:v>
                </c:pt>
                <c:pt idx="1781">
                  <c:v>87.363</c:v>
                </c:pt>
                <c:pt idx="1782">
                  <c:v>87.397000000000006</c:v>
                </c:pt>
                <c:pt idx="1783">
                  <c:v>87.43</c:v>
                </c:pt>
                <c:pt idx="1784">
                  <c:v>87.462999999999994</c:v>
                </c:pt>
                <c:pt idx="1785">
                  <c:v>87.497</c:v>
                </c:pt>
                <c:pt idx="1786">
                  <c:v>87.53</c:v>
                </c:pt>
                <c:pt idx="1787">
                  <c:v>87.563000000000002</c:v>
                </c:pt>
                <c:pt idx="1788">
                  <c:v>87.596999999999994</c:v>
                </c:pt>
                <c:pt idx="1789">
                  <c:v>87.63</c:v>
                </c:pt>
                <c:pt idx="1790">
                  <c:v>87.662999999999997</c:v>
                </c:pt>
                <c:pt idx="1791">
                  <c:v>87.697000000000003</c:v>
                </c:pt>
                <c:pt idx="1792">
                  <c:v>87.73</c:v>
                </c:pt>
                <c:pt idx="1793">
                  <c:v>87.763000000000005</c:v>
                </c:pt>
                <c:pt idx="1794">
                  <c:v>87.796999999999997</c:v>
                </c:pt>
                <c:pt idx="1795">
                  <c:v>87.83</c:v>
                </c:pt>
                <c:pt idx="1796">
                  <c:v>87.863</c:v>
                </c:pt>
                <c:pt idx="1797">
                  <c:v>87.897000000000006</c:v>
                </c:pt>
                <c:pt idx="1798">
                  <c:v>87.93</c:v>
                </c:pt>
                <c:pt idx="1799">
                  <c:v>87.962999999999994</c:v>
                </c:pt>
                <c:pt idx="1800">
                  <c:v>87.997</c:v>
                </c:pt>
                <c:pt idx="1801">
                  <c:v>88.03</c:v>
                </c:pt>
                <c:pt idx="1802">
                  <c:v>88.063000000000002</c:v>
                </c:pt>
                <c:pt idx="1803">
                  <c:v>88.096999999999994</c:v>
                </c:pt>
                <c:pt idx="1804">
                  <c:v>88.13</c:v>
                </c:pt>
                <c:pt idx="1805">
                  <c:v>88.162999999999997</c:v>
                </c:pt>
                <c:pt idx="1806">
                  <c:v>88.197000000000003</c:v>
                </c:pt>
                <c:pt idx="1807">
                  <c:v>88.23</c:v>
                </c:pt>
                <c:pt idx="1808">
                  <c:v>88.263000000000005</c:v>
                </c:pt>
                <c:pt idx="1809">
                  <c:v>88.296999999999997</c:v>
                </c:pt>
                <c:pt idx="1810">
                  <c:v>88.33</c:v>
                </c:pt>
                <c:pt idx="1811">
                  <c:v>88.363</c:v>
                </c:pt>
                <c:pt idx="1812">
                  <c:v>88.397000000000006</c:v>
                </c:pt>
                <c:pt idx="1813">
                  <c:v>88.43</c:v>
                </c:pt>
                <c:pt idx="1814">
                  <c:v>88.462999999999994</c:v>
                </c:pt>
                <c:pt idx="1815">
                  <c:v>88.497</c:v>
                </c:pt>
                <c:pt idx="1816">
                  <c:v>88.53</c:v>
                </c:pt>
                <c:pt idx="1817">
                  <c:v>88.563000000000002</c:v>
                </c:pt>
                <c:pt idx="1818">
                  <c:v>88.596999999999994</c:v>
                </c:pt>
                <c:pt idx="1819">
                  <c:v>88.63</c:v>
                </c:pt>
                <c:pt idx="1820">
                  <c:v>88.662999999999997</c:v>
                </c:pt>
                <c:pt idx="1821">
                  <c:v>88.697000000000003</c:v>
                </c:pt>
                <c:pt idx="1822">
                  <c:v>88.73</c:v>
                </c:pt>
                <c:pt idx="1823">
                  <c:v>88.763000000000005</c:v>
                </c:pt>
                <c:pt idx="1824">
                  <c:v>88.796999999999997</c:v>
                </c:pt>
                <c:pt idx="1825">
                  <c:v>88.83</c:v>
                </c:pt>
                <c:pt idx="1826">
                  <c:v>88.863</c:v>
                </c:pt>
                <c:pt idx="1827">
                  <c:v>88.897000000000006</c:v>
                </c:pt>
                <c:pt idx="1828">
                  <c:v>88.93</c:v>
                </c:pt>
                <c:pt idx="1829">
                  <c:v>88.962999999999994</c:v>
                </c:pt>
                <c:pt idx="1830">
                  <c:v>88.997</c:v>
                </c:pt>
                <c:pt idx="1831">
                  <c:v>89.03</c:v>
                </c:pt>
                <c:pt idx="1832">
                  <c:v>89.063000000000002</c:v>
                </c:pt>
                <c:pt idx="1833">
                  <c:v>89.096999999999994</c:v>
                </c:pt>
                <c:pt idx="1834">
                  <c:v>89.13</c:v>
                </c:pt>
                <c:pt idx="1835">
                  <c:v>89.162999999999997</c:v>
                </c:pt>
                <c:pt idx="1836">
                  <c:v>89.197000000000003</c:v>
                </c:pt>
                <c:pt idx="1837">
                  <c:v>89.23</c:v>
                </c:pt>
                <c:pt idx="1838">
                  <c:v>89.263000000000005</c:v>
                </c:pt>
                <c:pt idx="1839">
                  <c:v>89.296999999999997</c:v>
                </c:pt>
                <c:pt idx="1840">
                  <c:v>89.33</c:v>
                </c:pt>
                <c:pt idx="1841">
                  <c:v>89.363</c:v>
                </c:pt>
                <c:pt idx="1842">
                  <c:v>89.397000000000006</c:v>
                </c:pt>
                <c:pt idx="1843">
                  <c:v>89.43</c:v>
                </c:pt>
                <c:pt idx="1844">
                  <c:v>89.462999999999994</c:v>
                </c:pt>
                <c:pt idx="1845">
                  <c:v>89.497</c:v>
                </c:pt>
                <c:pt idx="1846">
                  <c:v>89.53</c:v>
                </c:pt>
                <c:pt idx="1847">
                  <c:v>89.563000000000002</c:v>
                </c:pt>
                <c:pt idx="1848">
                  <c:v>89.596999999999994</c:v>
                </c:pt>
                <c:pt idx="1849">
                  <c:v>89.63</c:v>
                </c:pt>
                <c:pt idx="1850">
                  <c:v>89.662999999999997</c:v>
                </c:pt>
                <c:pt idx="1851">
                  <c:v>89.697000000000003</c:v>
                </c:pt>
                <c:pt idx="1852">
                  <c:v>89.73</c:v>
                </c:pt>
                <c:pt idx="1853">
                  <c:v>89.763000000000005</c:v>
                </c:pt>
                <c:pt idx="1854">
                  <c:v>89.796999999999997</c:v>
                </c:pt>
                <c:pt idx="1855">
                  <c:v>89.83</c:v>
                </c:pt>
                <c:pt idx="1856">
                  <c:v>89.863</c:v>
                </c:pt>
                <c:pt idx="1857">
                  <c:v>89.897000000000006</c:v>
                </c:pt>
                <c:pt idx="1858">
                  <c:v>89.93</c:v>
                </c:pt>
                <c:pt idx="1859">
                  <c:v>89.962999999999994</c:v>
                </c:pt>
                <c:pt idx="1860">
                  <c:v>89.997</c:v>
                </c:pt>
                <c:pt idx="1861">
                  <c:v>90.03</c:v>
                </c:pt>
                <c:pt idx="1862">
                  <c:v>90.063000000000002</c:v>
                </c:pt>
                <c:pt idx="1863">
                  <c:v>90.096999999999994</c:v>
                </c:pt>
                <c:pt idx="1864">
                  <c:v>90.13</c:v>
                </c:pt>
                <c:pt idx="1865">
                  <c:v>90.162999999999997</c:v>
                </c:pt>
                <c:pt idx="1866">
                  <c:v>90.197000000000003</c:v>
                </c:pt>
                <c:pt idx="1867">
                  <c:v>90.23</c:v>
                </c:pt>
                <c:pt idx="1868">
                  <c:v>90.263000000000005</c:v>
                </c:pt>
                <c:pt idx="1869">
                  <c:v>90.296999999999997</c:v>
                </c:pt>
                <c:pt idx="1870">
                  <c:v>90.33</c:v>
                </c:pt>
                <c:pt idx="1871">
                  <c:v>90.363</c:v>
                </c:pt>
                <c:pt idx="1872">
                  <c:v>90.397000000000006</c:v>
                </c:pt>
                <c:pt idx="1873">
                  <c:v>90.43</c:v>
                </c:pt>
                <c:pt idx="1874">
                  <c:v>90.462999999999994</c:v>
                </c:pt>
                <c:pt idx="1875">
                  <c:v>90.497</c:v>
                </c:pt>
                <c:pt idx="1876">
                  <c:v>90.53</c:v>
                </c:pt>
                <c:pt idx="1877">
                  <c:v>90.563000000000002</c:v>
                </c:pt>
                <c:pt idx="1878">
                  <c:v>90.596999999999994</c:v>
                </c:pt>
                <c:pt idx="1879">
                  <c:v>90.63</c:v>
                </c:pt>
                <c:pt idx="1880">
                  <c:v>90.662999999999997</c:v>
                </c:pt>
                <c:pt idx="1881">
                  <c:v>90.697000000000003</c:v>
                </c:pt>
                <c:pt idx="1882">
                  <c:v>90.73</c:v>
                </c:pt>
                <c:pt idx="1883">
                  <c:v>90.763000000000005</c:v>
                </c:pt>
                <c:pt idx="1884">
                  <c:v>90.796999999999997</c:v>
                </c:pt>
                <c:pt idx="1885">
                  <c:v>90.83</c:v>
                </c:pt>
                <c:pt idx="1886">
                  <c:v>90.863</c:v>
                </c:pt>
                <c:pt idx="1887">
                  <c:v>90.897000000000006</c:v>
                </c:pt>
                <c:pt idx="1888">
                  <c:v>90.93</c:v>
                </c:pt>
                <c:pt idx="1889">
                  <c:v>90.962999999999994</c:v>
                </c:pt>
                <c:pt idx="1890">
                  <c:v>90.997</c:v>
                </c:pt>
                <c:pt idx="1891">
                  <c:v>91.03</c:v>
                </c:pt>
                <c:pt idx="1892">
                  <c:v>91.063000000000002</c:v>
                </c:pt>
                <c:pt idx="1893">
                  <c:v>91.096999999999994</c:v>
                </c:pt>
                <c:pt idx="1894">
                  <c:v>91.13</c:v>
                </c:pt>
                <c:pt idx="1895">
                  <c:v>91.162999999999997</c:v>
                </c:pt>
                <c:pt idx="1896">
                  <c:v>91.197000000000003</c:v>
                </c:pt>
                <c:pt idx="1897">
                  <c:v>91.23</c:v>
                </c:pt>
                <c:pt idx="1898">
                  <c:v>91.263000000000005</c:v>
                </c:pt>
                <c:pt idx="1899">
                  <c:v>91.296999999999997</c:v>
                </c:pt>
                <c:pt idx="1900">
                  <c:v>91.33</c:v>
                </c:pt>
                <c:pt idx="1901">
                  <c:v>91.363</c:v>
                </c:pt>
              </c:numCache>
              <c:extLst xmlns:c15="http://schemas.microsoft.com/office/drawing/2012/chart"/>
            </c:numRef>
          </c:xVal>
          <c:yVal>
            <c:numRef>
              <c:f>'Derivatve &amp; rolling ave 100 KHz'!$C$6:$C$4000</c:f>
              <c:numCache>
                <c:formatCode>0.00000</c:formatCode>
                <c:ptCount val="3995"/>
                <c:pt idx="0">
                  <c:v>42.217415000000003</c:v>
                </c:pt>
                <c:pt idx="1">
                  <c:v>42.211325000000002</c:v>
                </c:pt>
                <c:pt idx="2">
                  <c:v>42.199068124999997</c:v>
                </c:pt>
                <c:pt idx="3">
                  <c:v>42.191423749999998</c:v>
                </c:pt>
                <c:pt idx="4">
                  <c:v>42.177200624999998</c:v>
                </c:pt>
                <c:pt idx="5">
                  <c:v>42.169487499999995</c:v>
                </c:pt>
                <c:pt idx="6">
                  <c:v>42.166079999999994</c:v>
                </c:pt>
                <c:pt idx="7">
                  <c:v>42.154819999999987</c:v>
                </c:pt>
                <c:pt idx="8">
                  <c:v>42.150336249999988</c:v>
                </c:pt>
                <c:pt idx="9">
                  <c:v>42.144343124999992</c:v>
                </c:pt>
                <c:pt idx="10">
                  <c:v>42.143915624999998</c:v>
                </c:pt>
                <c:pt idx="11">
                  <c:v>42.137843750000002</c:v>
                </c:pt>
                <c:pt idx="12">
                  <c:v>42.143111874999995</c:v>
                </c:pt>
                <c:pt idx="13">
                  <c:v>42.139348124999998</c:v>
                </c:pt>
                <c:pt idx="14">
                  <c:v>42.131813124999987</c:v>
                </c:pt>
                <c:pt idx="15">
                  <c:v>42.121132499999995</c:v>
                </c:pt>
                <c:pt idx="16">
                  <c:v>42.110549999999996</c:v>
                </c:pt>
                <c:pt idx="17">
                  <c:v>42.113674374999995</c:v>
                </c:pt>
                <c:pt idx="18">
                  <c:v>42.114642499999995</c:v>
                </c:pt>
                <c:pt idx="19">
                  <c:v>42.112514374999989</c:v>
                </c:pt>
                <c:pt idx="20">
                  <c:v>42.107295000000001</c:v>
                </c:pt>
                <c:pt idx="21">
                  <c:v>42.105936875000005</c:v>
                </c:pt>
                <c:pt idx="22">
                  <c:v>42.10760375000001</c:v>
                </c:pt>
                <c:pt idx="23">
                  <c:v>42.102982500000003</c:v>
                </c:pt>
                <c:pt idx="24">
                  <c:v>42.098421249999994</c:v>
                </c:pt>
                <c:pt idx="25">
                  <c:v>42.099652499999998</c:v>
                </c:pt>
                <c:pt idx="26">
                  <c:v>42.085826249999997</c:v>
                </c:pt>
                <c:pt idx="27">
                  <c:v>42.076161249999998</c:v>
                </c:pt>
                <c:pt idx="28">
                  <c:v>42.068270625000004</c:v>
                </c:pt>
                <c:pt idx="29">
                  <c:v>42.05743125</c:v>
                </c:pt>
                <c:pt idx="30">
                  <c:v>42.049400625000004</c:v>
                </c:pt>
                <c:pt idx="31">
                  <c:v>42.049740000000007</c:v>
                </c:pt>
                <c:pt idx="32">
                  <c:v>42.049351250000008</c:v>
                </c:pt>
                <c:pt idx="33">
                  <c:v>42.045210625000003</c:v>
                </c:pt>
                <c:pt idx="34">
                  <c:v>42.037370625000008</c:v>
                </c:pt>
                <c:pt idx="35">
                  <c:v>42.033314374999996</c:v>
                </c:pt>
                <c:pt idx="36">
                  <c:v>42.03177625</c:v>
                </c:pt>
                <c:pt idx="37">
                  <c:v>42.023896874999998</c:v>
                </c:pt>
                <c:pt idx="38">
                  <c:v>42.017114374999998</c:v>
                </c:pt>
                <c:pt idx="39">
                  <c:v>42.015668124999998</c:v>
                </c:pt>
                <c:pt idx="40">
                  <c:v>42.01830812499999</c:v>
                </c:pt>
                <c:pt idx="41">
                  <c:v>42.012893124999991</c:v>
                </c:pt>
                <c:pt idx="42">
                  <c:v>42.019820624999994</c:v>
                </c:pt>
                <c:pt idx="43">
                  <c:v>42.021424374999995</c:v>
                </c:pt>
                <c:pt idx="44">
                  <c:v>42.020693125000008</c:v>
                </c:pt>
                <c:pt idx="45">
                  <c:v>42.021635000000003</c:v>
                </c:pt>
                <c:pt idx="46">
                  <c:v>42.028001875000008</c:v>
                </c:pt>
                <c:pt idx="47">
                  <c:v>42.019826250000008</c:v>
                </c:pt>
                <c:pt idx="48">
                  <c:v>42.012912499999999</c:v>
                </c:pt>
                <c:pt idx="49">
                  <c:v>42.010283125000001</c:v>
                </c:pt>
                <c:pt idx="50">
                  <c:v>42.012316875000003</c:v>
                </c:pt>
                <c:pt idx="51">
                  <c:v>42.021293750000005</c:v>
                </c:pt>
                <c:pt idx="52">
                  <c:v>42.026744374999993</c:v>
                </c:pt>
                <c:pt idx="53">
                  <c:v>42.035149374999996</c:v>
                </c:pt>
                <c:pt idx="54">
                  <c:v>42.032864375000003</c:v>
                </c:pt>
                <c:pt idx="55">
                  <c:v>42.032984999999996</c:v>
                </c:pt>
                <c:pt idx="56">
                  <c:v>42.033180000000002</c:v>
                </c:pt>
                <c:pt idx="57">
                  <c:v>42.033019999999993</c:v>
                </c:pt>
                <c:pt idx="58">
                  <c:v>42.031142499999994</c:v>
                </c:pt>
                <c:pt idx="59">
                  <c:v>42.030001249999998</c:v>
                </c:pt>
                <c:pt idx="60">
                  <c:v>42.028176875</c:v>
                </c:pt>
                <c:pt idx="61">
                  <c:v>42.029933749999998</c:v>
                </c:pt>
                <c:pt idx="62">
                  <c:v>42.022738124999997</c:v>
                </c:pt>
                <c:pt idx="63">
                  <c:v>42.032176249999992</c:v>
                </c:pt>
                <c:pt idx="64">
                  <c:v>42.02777812499999</c:v>
                </c:pt>
                <c:pt idx="65">
                  <c:v>42.026626874999991</c:v>
                </c:pt>
                <c:pt idx="66">
                  <c:v>42.018392499999997</c:v>
                </c:pt>
                <c:pt idx="67">
                  <c:v>42.015029999999996</c:v>
                </c:pt>
                <c:pt idx="68">
                  <c:v>42.006682500000004</c:v>
                </c:pt>
                <c:pt idx="69">
                  <c:v>41.9972675</c:v>
                </c:pt>
                <c:pt idx="70">
                  <c:v>41.992584374999993</c:v>
                </c:pt>
                <c:pt idx="71">
                  <c:v>41.992414374999996</c:v>
                </c:pt>
                <c:pt idx="72">
                  <c:v>41.988767499999994</c:v>
                </c:pt>
                <c:pt idx="73">
                  <c:v>41.990026874999998</c:v>
                </c:pt>
                <c:pt idx="74">
                  <c:v>41.991490624999997</c:v>
                </c:pt>
                <c:pt idx="75">
                  <c:v>41.984503124999996</c:v>
                </c:pt>
                <c:pt idx="76">
                  <c:v>41.982929999999996</c:v>
                </c:pt>
                <c:pt idx="77">
                  <c:v>41.978590624999995</c:v>
                </c:pt>
                <c:pt idx="78">
                  <c:v>41.976391874999997</c:v>
                </c:pt>
                <c:pt idx="79">
                  <c:v>41.976930625000008</c:v>
                </c:pt>
                <c:pt idx="80">
                  <c:v>41.976184375000003</c:v>
                </c:pt>
                <c:pt idx="81">
                  <c:v>41.97050500000001</c:v>
                </c:pt>
                <c:pt idx="82">
                  <c:v>41.976433125000007</c:v>
                </c:pt>
                <c:pt idx="83">
                  <c:v>41.971672500000011</c:v>
                </c:pt>
                <c:pt idx="84">
                  <c:v>41.97466187500001</c:v>
                </c:pt>
                <c:pt idx="85">
                  <c:v>41.983293125000003</c:v>
                </c:pt>
                <c:pt idx="86">
                  <c:v>41.990400624999999</c:v>
                </c:pt>
                <c:pt idx="87">
                  <c:v>41.9819575</c:v>
                </c:pt>
                <c:pt idx="88">
                  <c:v>41.979175624999996</c:v>
                </c:pt>
                <c:pt idx="89">
                  <c:v>41.974941999999984</c:v>
                </c:pt>
                <c:pt idx="90">
                  <c:v>41.960802666666659</c:v>
                </c:pt>
                <c:pt idx="91">
                  <c:v>41.965252</c:v>
                </c:pt>
                <c:pt idx="92">
                  <c:v>41.956919333333339</c:v>
                </c:pt>
                <c:pt idx="93">
                  <c:v>41.953360666666661</c:v>
                </c:pt>
                <c:pt idx="94">
                  <c:v>41.954367857142856</c:v>
                </c:pt>
                <c:pt idx="95">
                  <c:v>41.947044285714284</c:v>
                </c:pt>
                <c:pt idx="96">
                  <c:v>41.949893571428568</c:v>
                </c:pt>
                <c:pt idx="97">
                  <c:v>41.94861928571428</c:v>
                </c:pt>
                <c:pt idx="98">
                  <c:v>41.942482142857145</c:v>
                </c:pt>
                <c:pt idx="99">
                  <c:v>41.941438571428577</c:v>
                </c:pt>
                <c:pt idx="100">
                  <c:v>41.937140714285718</c:v>
                </c:pt>
                <c:pt idx="101">
                  <c:v>41.928772857142853</c:v>
                </c:pt>
                <c:pt idx="102">
                  <c:v>41.927129285714287</c:v>
                </c:pt>
                <c:pt idx="103">
                  <c:v>41.930484285714286</c:v>
                </c:pt>
                <c:pt idx="105">
                  <c:v>41.929818666666662</c:v>
                </c:pt>
                <c:pt idx="106">
                  <c:v>41.936546428571432</c:v>
                </c:pt>
                <c:pt idx="107">
                  <c:v>41.938325714285718</c:v>
                </c:pt>
                <c:pt idx="108">
                  <c:v>41.945461428571427</c:v>
                </c:pt>
                <c:pt idx="110">
                  <c:v>41.94833666666667</c:v>
                </c:pt>
                <c:pt idx="111">
                  <c:v>41.953667333333328</c:v>
                </c:pt>
                <c:pt idx="112">
                  <c:v>41.954101333333334</c:v>
                </c:pt>
                <c:pt idx="113">
                  <c:v>41.953339333333339</c:v>
                </c:pt>
                <c:pt idx="114">
                  <c:v>41.952872666666664</c:v>
                </c:pt>
                <c:pt idx="115">
                  <c:v>41.948906666666659</c:v>
                </c:pt>
                <c:pt idx="116">
                  <c:v>41.955452000000001</c:v>
                </c:pt>
                <c:pt idx="117">
                  <c:v>41.951673999999997</c:v>
                </c:pt>
                <c:pt idx="118">
                  <c:v>41.947106666666663</c:v>
                </c:pt>
                <c:pt idx="119">
                  <c:v>41.955774666666656</c:v>
                </c:pt>
                <c:pt idx="120">
                  <c:v>41.958953333333326</c:v>
                </c:pt>
                <c:pt idx="122">
                  <c:v>41.962309333333323</c:v>
                </c:pt>
                <c:pt idx="123">
                  <c:v>41.965235999999997</c:v>
                </c:pt>
                <c:pt idx="124">
                  <c:v>41.970414666666663</c:v>
                </c:pt>
                <c:pt idx="125">
                  <c:v>41.980698666666669</c:v>
                </c:pt>
                <c:pt idx="126">
                  <c:v>41.987668666666671</c:v>
                </c:pt>
                <c:pt idx="127">
                  <c:v>41.990823333333331</c:v>
                </c:pt>
                <c:pt idx="128">
                  <c:v>42.001890000000003</c:v>
                </c:pt>
                <c:pt idx="129">
                  <c:v>42.009043333333331</c:v>
                </c:pt>
                <c:pt idx="130">
                  <c:v>42.010078666666672</c:v>
                </c:pt>
                <c:pt idx="131">
                  <c:v>42.020228666666661</c:v>
                </c:pt>
                <c:pt idx="132">
                  <c:v>42.029320000000006</c:v>
                </c:pt>
                <c:pt idx="133">
                  <c:v>42.036287999999999</c:v>
                </c:pt>
                <c:pt idx="134">
                  <c:v>42.048936666666663</c:v>
                </c:pt>
                <c:pt idx="135">
                  <c:v>42.050666666666665</c:v>
                </c:pt>
                <c:pt idx="136">
                  <c:v>42.060714666666669</c:v>
                </c:pt>
                <c:pt idx="138">
                  <c:v>42.061830000000008</c:v>
                </c:pt>
                <c:pt idx="139">
                  <c:v>42.062972000000009</c:v>
                </c:pt>
                <c:pt idx="140">
                  <c:v>42.062886000000006</c:v>
                </c:pt>
                <c:pt idx="141">
                  <c:v>42.061480666666661</c:v>
                </c:pt>
                <c:pt idx="142">
                  <c:v>42.069815999999996</c:v>
                </c:pt>
                <c:pt idx="143">
                  <c:v>42.071016666666665</c:v>
                </c:pt>
                <c:pt idx="144">
                  <c:v>42.076429999999995</c:v>
                </c:pt>
                <c:pt idx="145">
                  <c:v>42.090381999999998</c:v>
                </c:pt>
                <c:pt idx="146">
                  <c:v>42.106907333333332</c:v>
                </c:pt>
                <c:pt idx="147">
                  <c:v>42.113480000000003</c:v>
                </c:pt>
                <c:pt idx="148">
                  <c:v>42.117720666666663</c:v>
                </c:pt>
                <c:pt idx="149">
                  <c:v>42.123504000000004</c:v>
                </c:pt>
                <c:pt idx="150">
                  <c:v>42.123247333333339</c:v>
                </c:pt>
                <c:pt idx="151">
                  <c:v>42.132774000000012</c:v>
                </c:pt>
                <c:pt idx="152">
                  <c:v>42.133558571428573</c:v>
                </c:pt>
                <c:pt idx="153">
                  <c:v>42.140279230769231</c:v>
                </c:pt>
                <c:pt idx="155">
                  <c:v>42.156458571428573</c:v>
                </c:pt>
                <c:pt idx="156">
                  <c:v>42.172362142857139</c:v>
                </c:pt>
                <c:pt idx="157">
                  <c:v>42.18964428571428</c:v>
                </c:pt>
                <c:pt idx="158">
                  <c:v>42.189172857142857</c:v>
                </c:pt>
                <c:pt idx="159">
                  <c:v>42.199807142857146</c:v>
                </c:pt>
                <c:pt idx="160">
                  <c:v>42.206073571428568</c:v>
                </c:pt>
                <c:pt idx="161">
                  <c:v>42.20681857142857</c:v>
                </c:pt>
                <c:pt idx="162">
                  <c:v>42.217477142857149</c:v>
                </c:pt>
                <c:pt idx="163">
                  <c:v>42.222336428571431</c:v>
                </c:pt>
                <c:pt idx="164">
                  <c:v>42.231719285714284</c:v>
                </c:pt>
                <c:pt idx="165">
                  <c:v>42.25184357142858</c:v>
                </c:pt>
                <c:pt idx="166">
                  <c:v>42.267091428571426</c:v>
                </c:pt>
                <c:pt idx="169">
                  <c:v>42.277070000000002</c:v>
                </c:pt>
                <c:pt idx="170">
                  <c:v>42.280399333333335</c:v>
                </c:pt>
                <c:pt idx="171">
                  <c:v>42.291000666666676</c:v>
                </c:pt>
                <c:pt idx="172">
                  <c:v>42.292912000000001</c:v>
                </c:pt>
                <c:pt idx="173">
                  <c:v>42.293488000000011</c:v>
                </c:pt>
                <c:pt idx="174">
                  <c:v>42.306807333333339</c:v>
                </c:pt>
                <c:pt idx="175">
                  <c:v>42.312775999999999</c:v>
                </c:pt>
                <c:pt idx="176">
                  <c:v>42.316406666666666</c:v>
                </c:pt>
                <c:pt idx="177">
                  <c:v>42.322662142857141</c:v>
                </c:pt>
                <c:pt idx="178">
                  <c:v>42.322693076923073</c:v>
                </c:pt>
                <c:pt idx="179">
                  <c:v>42.329814999999996</c:v>
                </c:pt>
                <c:pt idx="180">
                  <c:v>42.338084166666668</c:v>
                </c:pt>
                <c:pt idx="181">
                  <c:v>42.341278333333335</c:v>
                </c:pt>
                <c:pt idx="182">
                  <c:v>42.343724166666668</c:v>
                </c:pt>
                <c:pt idx="183">
                  <c:v>42.358591666666669</c:v>
                </c:pt>
                <c:pt idx="185">
                  <c:v>42.377370769230772</c:v>
                </c:pt>
                <c:pt idx="186">
                  <c:v>42.397524615384619</c:v>
                </c:pt>
                <c:pt idx="187">
                  <c:v>42.411804615384611</c:v>
                </c:pt>
                <c:pt idx="188">
                  <c:v>42.431590769230759</c:v>
                </c:pt>
                <c:pt idx="189">
                  <c:v>42.444492307692308</c:v>
                </c:pt>
                <c:pt idx="190">
                  <c:v>42.460872307692313</c:v>
                </c:pt>
                <c:pt idx="191">
                  <c:v>42.477159230769232</c:v>
                </c:pt>
                <c:pt idx="195">
                  <c:v>42.500014666666672</c:v>
                </c:pt>
                <c:pt idx="196">
                  <c:v>42.508855333333337</c:v>
                </c:pt>
                <c:pt idx="197">
                  <c:v>42.517416000000004</c:v>
                </c:pt>
                <c:pt idx="198">
                  <c:v>42.529276000000003</c:v>
                </c:pt>
                <c:pt idx="199">
                  <c:v>42.537317333333341</c:v>
                </c:pt>
                <c:pt idx="200">
                  <c:v>42.543089333333334</c:v>
                </c:pt>
                <c:pt idx="201">
                  <c:v>42.555914000000008</c:v>
                </c:pt>
                <c:pt idx="202">
                  <c:v>42.559715333333337</c:v>
                </c:pt>
                <c:pt idx="203">
                  <c:v>42.569712666666675</c:v>
                </c:pt>
                <c:pt idx="204">
                  <c:v>42.577331333333333</c:v>
                </c:pt>
                <c:pt idx="205">
                  <c:v>42.587096666666667</c:v>
                </c:pt>
                <c:pt idx="206">
                  <c:v>42.59131266666666</c:v>
                </c:pt>
                <c:pt idx="207">
                  <c:v>42.601890666666662</c:v>
                </c:pt>
                <c:pt idx="209">
                  <c:v>42.616396250000001</c:v>
                </c:pt>
                <c:pt idx="210">
                  <c:v>42.633239375000009</c:v>
                </c:pt>
                <c:pt idx="211">
                  <c:v>42.638261874999998</c:v>
                </c:pt>
                <c:pt idx="212">
                  <c:v>42.645955000000001</c:v>
                </c:pt>
                <c:pt idx="213">
                  <c:v>42.654766249999994</c:v>
                </c:pt>
                <c:pt idx="214">
                  <c:v>42.673996874999993</c:v>
                </c:pt>
                <c:pt idx="215">
                  <c:v>42.687784374999993</c:v>
                </c:pt>
                <c:pt idx="216">
                  <c:v>42.701467499999993</c:v>
                </c:pt>
                <c:pt idx="217">
                  <c:v>42.713765625000001</c:v>
                </c:pt>
                <c:pt idx="218">
                  <c:v>42.718167500000007</c:v>
                </c:pt>
                <c:pt idx="219">
                  <c:v>42.732195625000003</c:v>
                </c:pt>
                <c:pt idx="220">
                  <c:v>42.744696250000004</c:v>
                </c:pt>
                <c:pt idx="221">
                  <c:v>42.756264375000008</c:v>
                </c:pt>
                <c:pt idx="222">
                  <c:v>42.772125000000003</c:v>
                </c:pt>
                <c:pt idx="223">
                  <c:v>42.78463</c:v>
                </c:pt>
                <c:pt idx="224">
                  <c:v>42.792698125000001</c:v>
                </c:pt>
                <c:pt idx="225">
                  <c:v>42.806686874999997</c:v>
                </c:pt>
                <c:pt idx="226">
                  <c:v>42.813516249999999</c:v>
                </c:pt>
                <c:pt idx="227">
                  <c:v>42.827988750000003</c:v>
                </c:pt>
                <c:pt idx="228">
                  <c:v>42.84188125</c:v>
                </c:pt>
                <c:pt idx="229">
                  <c:v>42.8524575</c:v>
                </c:pt>
                <c:pt idx="230">
                  <c:v>42.862316249999992</c:v>
                </c:pt>
                <c:pt idx="231">
                  <c:v>42.867835624999991</c:v>
                </c:pt>
                <c:pt idx="232">
                  <c:v>42.879165625000006</c:v>
                </c:pt>
                <c:pt idx="233">
                  <c:v>42.883562500000004</c:v>
                </c:pt>
                <c:pt idx="234">
                  <c:v>42.902803750000011</c:v>
                </c:pt>
                <c:pt idx="235">
                  <c:v>42.904598125000007</c:v>
                </c:pt>
                <c:pt idx="236">
                  <c:v>42.911373125000004</c:v>
                </c:pt>
                <c:pt idx="237">
                  <c:v>42.932013124999997</c:v>
                </c:pt>
                <c:pt idx="238">
                  <c:v>42.944170624999998</c:v>
                </c:pt>
                <c:pt idx="239">
                  <c:v>42.95780062499999</c:v>
                </c:pt>
                <c:pt idx="240">
                  <c:v>42.964656874999996</c:v>
                </c:pt>
                <c:pt idx="241">
                  <c:v>42.983856874999994</c:v>
                </c:pt>
                <c:pt idx="242">
                  <c:v>42.993144375</c:v>
                </c:pt>
                <c:pt idx="243">
                  <c:v>43.007144374999996</c:v>
                </c:pt>
                <c:pt idx="244">
                  <c:v>43.019314374999993</c:v>
                </c:pt>
                <c:pt idx="245">
                  <c:v>43.039189374999999</c:v>
                </c:pt>
                <c:pt idx="246">
                  <c:v>43.051358749999999</c:v>
                </c:pt>
                <c:pt idx="247">
                  <c:v>43.070196250000002</c:v>
                </c:pt>
                <c:pt idx="248">
                  <c:v>43.082718125</c:v>
                </c:pt>
                <c:pt idx="249">
                  <c:v>43.100561249999991</c:v>
                </c:pt>
                <c:pt idx="250">
                  <c:v>43.117289374999999</c:v>
                </c:pt>
                <c:pt idx="251">
                  <c:v>43.138783125000003</c:v>
                </c:pt>
                <c:pt idx="252">
                  <c:v>43.150037499999996</c:v>
                </c:pt>
                <c:pt idx="253">
                  <c:v>43.149871249999997</c:v>
                </c:pt>
                <c:pt idx="254">
                  <c:v>43.153869374999999</c:v>
                </c:pt>
                <c:pt idx="255">
                  <c:v>43.166726875000002</c:v>
                </c:pt>
                <c:pt idx="256">
                  <c:v>43.187271250000002</c:v>
                </c:pt>
                <c:pt idx="257">
                  <c:v>43.19821125</c:v>
                </c:pt>
                <c:pt idx="258">
                  <c:v>43.214018750000001</c:v>
                </c:pt>
                <c:pt idx="259">
                  <c:v>43.227769374999994</c:v>
                </c:pt>
                <c:pt idx="260">
                  <c:v>43.245184999999999</c:v>
                </c:pt>
                <c:pt idx="261">
                  <c:v>43.253946874999997</c:v>
                </c:pt>
                <c:pt idx="262">
                  <c:v>43.259283125000003</c:v>
                </c:pt>
                <c:pt idx="263">
                  <c:v>43.264461875000002</c:v>
                </c:pt>
                <c:pt idx="264">
                  <c:v>43.277869374999995</c:v>
                </c:pt>
                <c:pt idx="265">
                  <c:v>43.289178749999998</c:v>
                </c:pt>
                <c:pt idx="266">
                  <c:v>43.295954375000001</c:v>
                </c:pt>
                <c:pt idx="267">
                  <c:v>43.304557500000001</c:v>
                </c:pt>
                <c:pt idx="268">
                  <c:v>43.322593125000004</c:v>
                </c:pt>
                <c:pt idx="269">
                  <c:v>43.338176250000004</c:v>
                </c:pt>
                <c:pt idx="270">
                  <c:v>43.357712500000005</c:v>
                </c:pt>
                <c:pt idx="271">
                  <c:v>43.370915624999995</c:v>
                </c:pt>
                <c:pt idx="272">
                  <c:v>43.381813124999994</c:v>
                </c:pt>
                <c:pt idx="273">
                  <c:v>43.379676875000001</c:v>
                </c:pt>
                <c:pt idx="274">
                  <c:v>43.389256249999988</c:v>
                </c:pt>
                <c:pt idx="275">
                  <c:v>43.396408125000001</c:v>
                </c:pt>
                <c:pt idx="276">
                  <c:v>43.402913750000003</c:v>
                </c:pt>
                <c:pt idx="277">
                  <c:v>43.414818125000011</c:v>
                </c:pt>
                <c:pt idx="278">
                  <c:v>43.432108750000005</c:v>
                </c:pt>
                <c:pt idx="279">
                  <c:v>43.452516250000002</c:v>
                </c:pt>
                <c:pt idx="280">
                  <c:v>43.4640475</c:v>
                </c:pt>
                <c:pt idx="281">
                  <c:v>43.472474999999996</c:v>
                </c:pt>
                <c:pt idx="282">
                  <c:v>43.485969374999996</c:v>
                </c:pt>
                <c:pt idx="283">
                  <c:v>43.495079374999996</c:v>
                </c:pt>
                <c:pt idx="284">
                  <c:v>43.505575624999999</c:v>
                </c:pt>
                <c:pt idx="285">
                  <c:v>43.514049999999997</c:v>
                </c:pt>
                <c:pt idx="286">
                  <c:v>43.532450666666669</c:v>
                </c:pt>
                <c:pt idx="287">
                  <c:v>43.543019333333334</c:v>
                </c:pt>
                <c:pt idx="288">
                  <c:v>43.555531999999999</c:v>
                </c:pt>
                <c:pt idx="289">
                  <c:v>43.585282666666672</c:v>
                </c:pt>
                <c:pt idx="290">
                  <c:v>43.601972666666668</c:v>
                </c:pt>
                <c:pt idx="291">
                  <c:v>43.620618000000007</c:v>
                </c:pt>
                <c:pt idx="292">
                  <c:v>43.634605999999991</c:v>
                </c:pt>
                <c:pt idx="293">
                  <c:v>43.652258666666661</c:v>
                </c:pt>
                <c:pt idx="294">
                  <c:v>43.663377333333329</c:v>
                </c:pt>
                <c:pt idx="295">
                  <c:v>43.669818666666664</c:v>
                </c:pt>
                <c:pt idx="296">
                  <c:v>43.688041333333331</c:v>
                </c:pt>
                <c:pt idx="297">
                  <c:v>43.701012666666671</c:v>
                </c:pt>
                <c:pt idx="298">
                  <c:v>43.716358666666665</c:v>
                </c:pt>
                <c:pt idx="299">
                  <c:v>43.736783999999993</c:v>
                </c:pt>
                <c:pt idx="301">
                  <c:v>43.758406249999993</c:v>
                </c:pt>
                <c:pt idx="302">
                  <c:v>43.768451874999997</c:v>
                </c:pt>
                <c:pt idx="303">
                  <c:v>43.778569999999995</c:v>
                </c:pt>
                <c:pt idx="304">
                  <c:v>43.790494374999994</c:v>
                </c:pt>
                <c:pt idx="305">
                  <c:v>43.805514999999993</c:v>
                </c:pt>
                <c:pt idx="306">
                  <c:v>43.82656875</c:v>
                </c:pt>
                <c:pt idx="307">
                  <c:v>43.835715624999999</c:v>
                </c:pt>
                <c:pt idx="308">
                  <c:v>43.850814374999999</c:v>
                </c:pt>
                <c:pt idx="309">
                  <c:v>43.861701249999996</c:v>
                </c:pt>
                <c:pt idx="310">
                  <c:v>43.879993749999997</c:v>
                </c:pt>
                <c:pt idx="311">
                  <c:v>43.898951874999995</c:v>
                </c:pt>
                <c:pt idx="312">
                  <c:v>43.913119374999994</c:v>
                </c:pt>
                <c:pt idx="313">
                  <c:v>43.933575000000005</c:v>
                </c:pt>
                <c:pt idx="314">
                  <c:v>43.951226874999996</c:v>
                </c:pt>
                <c:pt idx="315">
                  <c:v>43.961855625000005</c:v>
                </c:pt>
                <c:pt idx="316">
                  <c:v>43.976343749999998</c:v>
                </c:pt>
                <c:pt idx="317">
                  <c:v>43.992811250000003</c:v>
                </c:pt>
                <c:pt idx="318">
                  <c:v>44.010521875000002</c:v>
                </c:pt>
                <c:pt idx="319">
                  <c:v>44.028720625000005</c:v>
                </c:pt>
                <c:pt idx="320">
                  <c:v>44.044276250000003</c:v>
                </c:pt>
                <c:pt idx="321">
                  <c:v>44.052504375000005</c:v>
                </c:pt>
                <c:pt idx="322">
                  <c:v>44.06767437500001</c:v>
                </c:pt>
                <c:pt idx="323">
                  <c:v>44.085888125000011</c:v>
                </c:pt>
                <c:pt idx="324">
                  <c:v>44.100357500000008</c:v>
                </c:pt>
                <c:pt idx="325">
                  <c:v>44.117690625000009</c:v>
                </c:pt>
                <c:pt idx="326">
                  <c:v>44.129596250000006</c:v>
                </c:pt>
                <c:pt idx="327">
                  <c:v>44.141779374999999</c:v>
                </c:pt>
                <c:pt idx="328">
                  <c:v>44.160741250000001</c:v>
                </c:pt>
                <c:pt idx="329">
                  <c:v>44.176681249999994</c:v>
                </c:pt>
                <c:pt idx="330">
                  <c:v>44.194953749999996</c:v>
                </c:pt>
                <c:pt idx="331">
                  <c:v>44.213128125000004</c:v>
                </c:pt>
                <c:pt idx="332">
                  <c:v>44.233418750000006</c:v>
                </c:pt>
                <c:pt idx="333">
                  <c:v>44.242775625000007</c:v>
                </c:pt>
                <c:pt idx="334">
                  <c:v>44.249811250000008</c:v>
                </c:pt>
                <c:pt idx="335">
                  <c:v>44.262172500000005</c:v>
                </c:pt>
                <c:pt idx="336">
                  <c:v>44.283993125000002</c:v>
                </c:pt>
                <c:pt idx="337">
                  <c:v>44.299609375000003</c:v>
                </c:pt>
                <c:pt idx="338">
                  <c:v>44.308673750000004</c:v>
                </c:pt>
                <c:pt idx="339">
                  <c:v>44.327628125000004</c:v>
                </c:pt>
                <c:pt idx="340">
                  <c:v>44.347465625000005</c:v>
                </c:pt>
                <c:pt idx="341">
                  <c:v>44.367991874999994</c:v>
                </c:pt>
                <c:pt idx="342">
                  <c:v>44.383644999999994</c:v>
                </c:pt>
                <c:pt idx="343">
                  <c:v>44.409163124999992</c:v>
                </c:pt>
                <c:pt idx="344">
                  <c:v>44.417493749999998</c:v>
                </c:pt>
                <c:pt idx="345">
                  <c:v>44.435354375000003</c:v>
                </c:pt>
                <c:pt idx="346">
                  <c:v>44.450321875</c:v>
                </c:pt>
                <c:pt idx="347">
                  <c:v>44.467938124999996</c:v>
                </c:pt>
                <c:pt idx="348">
                  <c:v>44.482908125000002</c:v>
                </c:pt>
                <c:pt idx="349">
                  <c:v>44.505634375</c:v>
                </c:pt>
                <c:pt idx="350">
                  <c:v>44.521418124999997</c:v>
                </c:pt>
                <c:pt idx="351">
                  <c:v>44.534090000000006</c:v>
                </c:pt>
                <c:pt idx="352">
                  <c:v>44.548789375000005</c:v>
                </c:pt>
                <c:pt idx="353">
                  <c:v>44.568279375000003</c:v>
                </c:pt>
                <c:pt idx="354">
                  <c:v>44.590711250000005</c:v>
                </c:pt>
                <c:pt idx="355">
                  <c:v>44.603346875</c:v>
                </c:pt>
                <c:pt idx="356">
                  <c:v>44.61258625</c:v>
                </c:pt>
                <c:pt idx="357">
                  <c:v>44.625184375000003</c:v>
                </c:pt>
                <c:pt idx="358">
                  <c:v>44.6375125</c:v>
                </c:pt>
                <c:pt idx="359">
                  <c:v>44.651812499999998</c:v>
                </c:pt>
                <c:pt idx="360">
                  <c:v>44.667579374999995</c:v>
                </c:pt>
                <c:pt idx="361">
                  <c:v>44.676313749999998</c:v>
                </c:pt>
                <c:pt idx="362">
                  <c:v>44.686043749999996</c:v>
                </c:pt>
                <c:pt idx="363">
                  <c:v>44.696510624999995</c:v>
                </c:pt>
                <c:pt idx="364">
                  <c:v>44.710875000000001</c:v>
                </c:pt>
                <c:pt idx="365">
                  <c:v>44.720051875000003</c:v>
                </c:pt>
                <c:pt idx="366">
                  <c:v>44.735751250000007</c:v>
                </c:pt>
                <c:pt idx="367">
                  <c:v>44.758254375000007</c:v>
                </c:pt>
                <c:pt idx="368">
                  <c:v>44.774462499999998</c:v>
                </c:pt>
                <c:pt idx="369">
                  <c:v>44.793783749999996</c:v>
                </c:pt>
                <c:pt idx="370">
                  <c:v>44.805790625</c:v>
                </c:pt>
                <c:pt idx="371">
                  <c:v>44.822003124999995</c:v>
                </c:pt>
                <c:pt idx="372">
                  <c:v>44.847222499999994</c:v>
                </c:pt>
                <c:pt idx="373">
                  <c:v>44.866111875000001</c:v>
                </c:pt>
                <c:pt idx="374">
                  <c:v>44.888816875000003</c:v>
                </c:pt>
                <c:pt idx="375">
                  <c:v>44.898260624999999</c:v>
                </c:pt>
                <c:pt idx="376">
                  <c:v>44.91239250000001</c:v>
                </c:pt>
                <c:pt idx="377">
                  <c:v>44.935875625000001</c:v>
                </c:pt>
                <c:pt idx="378">
                  <c:v>44.957743125</c:v>
                </c:pt>
                <c:pt idx="379">
                  <c:v>44.978311875000003</c:v>
                </c:pt>
                <c:pt idx="380">
                  <c:v>44.993823124999999</c:v>
                </c:pt>
                <c:pt idx="381">
                  <c:v>45.019199374999999</c:v>
                </c:pt>
                <c:pt idx="382">
                  <c:v>45.038184375</c:v>
                </c:pt>
                <c:pt idx="383">
                  <c:v>45.051791874999999</c:v>
                </c:pt>
                <c:pt idx="384">
                  <c:v>45.065983125000002</c:v>
                </c:pt>
                <c:pt idx="385">
                  <c:v>45.073410624999994</c:v>
                </c:pt>
                <c:pt idx="386">
                  <c:v>45.086706875000004</c:v>
                </c:pt>
                <c:pt idx="387">
                  <c:v>45.102461875000003</c:v>
                </c:pt>
                <c:pt idx="388">
                  <c:v>45.108963750000001</c:v>
                </c:pt>
                <c:pt idx="389">
                  <c:v>45.116156875000001</c:v>
                </c:pt>
                <c:pt idx="390">
                  <c:v>45.129246250000008</c:v>
                </c:pt>
                <c:pt idx="391">
                  <c:v>45.143320625000008</c:v>
                </c:pt>
                <c:pt idx="392">
                  <c:v>45.166140624999997</c:v>
                </c:pt>
                <c:pt idx="393">
                  <c:v>45.173246250000005</c:v>
                </c:pt>
                <c:pt idx="394">
                  <c:v>45.186970000000002</c:v>
                </c:pt>
                <c:pt idx="395">
                  <c:v>45.194590625000004</c:v>
                </c:pt>
                <c:pt idx="396">
                  <c:v>45.204350000000005</c:v>
                </c:pt>
                <c:pt idx="397">
                  <c:v>45.213351250000002</c:v>
                </c:pt>
                <c:pt idx="398">
                  <c:v>45.229836249999998</c:v>
                </c:pt>
                <c:pt idx="399">
                  <c:v>45.247441249999994</c:v>
                </c:pt>
                <c:pt idx="400">
                  <c:v>45.259959999999992</c:v>
                </c:pt>
                <c:pt idx="401">
                  <c:v>45.282294374999999</c:v>
                </c:pt>
                <c:pt idx="402">
                  <c:v>45.295070000000003</c:v>
                </c:pt>
                <c:pt idx="403">
                  <c:v>45.313276875</c:v>
                </c:pt>
                <c:pt idx="404">
                  <c:v>45.334737500000003</c:v>
                </c:pt>
                <c:pt idx="405">
                  <c:v>45.356652499999996</c:v>
                </c:pt>
                <c:pt idx="406">
                  <c:v>45.367951875000003</c:v>
                </c:pt>
                <c:pt idx="407">
                  <c:v>45.389740625000002</c:v>
                </c:pt>
                <c:pt idx="408">
                  <c:v>45.397693750000002</c:v>
                </c:pt>
                <c:pt idx="409">
                  <c:v>45.420585625000008</c:v>
                </c:pt>
                <c:pt idx="410">
                  <c:v>45.427328750000001</c:v>
                </c:pt>
                <c:pt idx="411">
                  <c:v>45.451938124999991</c:v>
                </c:pt>
                <c:pt idx="412">
                  <c:v>45.471528124999992</c:v>
                </c:pt>
                <c:pt idx="413">
                  <c:v>45.482058749999993</c:v>
                </c:pt>
                <c:pt idx="414">
                  <c:v>45.499633124999995</c:v>
                </c:pt>
                <c:pt idx="415">
                  <c:v>45.516635625000006</c:v>
                </c:pt>
                <c:pt idx="416">
                  <c:v>45.536516250000005</c:v>
                </c:pt>
                <c:pt idx="417">
                  <c:v>45.543491875000001</c:v>
                </c:pt>
                <c:pt idx="418">
                  <c:v>45.557624375000003</c:v>
                </c:pt>
                <c:pt idx="419">
                  <c:v>45.563923124999995</c:v>
                </c:pt>
                <c:pt idx="420">
                  <c:v>45.574072500000007</c:v>
                </c:pt>
                <c:pt idx="421">
                  <c:v>45.578955000000008</c:v>
                </c:pt>
                <c:pt idx="422">
                  <c:v>45.596432499999999</c:v>
                </c:pt>
                <c:pt idx="423">
                  <c:v>45.605694375000006</c:v>
                </c:pt>
                <c:pt idx="424">
                  <c:v>45.619430000000015</c:v>
                </c:pt>
                <c:pt idx="425">
                  <c:v>45.629589375000016</c:v>
                </c:pt>
                <c:pt idx="426">
                  <c:v>45.645478750000002</c:v>
                </c:pt>
                <c:pt idx="427">
                  <c:v>45.650346250000005</c:v>
                </c:pt>
                <c:pt idx="428">
                  <c:v>45.666352500000002</c:v>
                </c:pt>
                <c:pt idx="429">
                  <c:v>45.6835375</c:v>
                </c:pt>
                <c:pt idx="430">
                  <c:v>45.695110624999998</c:v>
                </c:pt>
                <c:pt idx="431">
                  <c:v>45.703390624999997</c:v>
                </c:pt>
                <c:pt idx="432">
                  <c:v>45.70806125</c:v>
                </c:pt>
                <c:pt idx="433">
                  <c:v>45.728502500000005</c:v>
                </c:pt>
                <c:pt idx="434">
                  <c:v>45.741231250000013</c:v>
                </c:pt>
                <c:pt idx="435">
                  <c:v>45.750670000000007</c:v>
                </c:pt>
                <c:pt idx="436">
                  <c:v>45.76869687500001</c:v>
                </c:pt>
                <c:pt idx="437">
                  <c:v>45.785148750000005</c:v>
                </c:pt>
                <c:pt idx="438">
                  <c:v>45.797636874999995</c:v>
                </c:pt>
                <c:pt idx="439">
                  <c:v>45.808595624999995</c:v>
                </c:pt>
                <c:pt idx="440">
                  <c:v>45.827293124999997</c:v>
                </c:pt>
                <c:pt idx="441">
                  <c:v>45.842486874999992</c:v>
                </c:pt>
                <c:pt idx="442">
                  <c:v>45.855916875000005</c:v>
                </c:pt>
                <c:pt idx="443">
                  <c:v>45.869640624999995</c:v>
                </c:pt>
                <c:pt idx="444">
                  <c:v>45.87537562499999</c:v>
                </c:pt>
                <c:pt idx="445">
                  <c:v>45.891756249999993</c:v>
                </c:pt>
                <c:pt idx="446">
                  <c:v>45.899795625000003</c:v>
                </c:pt>
                <c:pt idx="447">
                  <c:v>45.915595625000002</c:v>
                </c:pt>
                <c:pt idx="448">
                  <c:v>45.93103437500001</c:v>
                </c:pt>
                <c:pt idx="449">
                  <c:v>45.937101250000005</c:v>
                </c:pt>
                <c:pt idx="450">
                  <c:v>45.951198125000005</c:v>
                </c:pt>
                <c:pt idx="451">
                  <c:v>45.971040000000002</c:v>
                </c:pt>
                <c:pt idx="452">
                  <c:v>45.983677499999999</c:v>
                </c:pt>
                <c:pt idx="453">
                  <c:v>45.995673750000002</c:v>
                </c:pt>
                <c:pt idx="454">
                  <c:v>46.005825624999993</c:v>
                </c:pt>
                <c:pt idx="455">
                  <c:v>46.024941249999998</c:v>
                </c:pt>
                <c:pt idx="456">
                  <c:v>46.034966249999997</c:v>
                </c:pt>
                <c:pt idx="457">
                  <c:v>46.047783125000002</c:v>
                </c:pt>
                <c:pt idx="458">
                  <c:v>46.070417499999998</c:v>
                </c:pt>
                <c:pt idx="459">
                  <c:v>46.088921249999999</c:v>
                </c:pt>
                <c:pt idx="460">
                  <c:v>46.109666875000009</c:v>
                </c:pt>
                <c:pt idx="461">
                  <c:v>46.117517500000005</c:v>
                </c:pt>
                <c:pt idx="462">
                  <c:v>46.134459374999999</c:v>
                </c:pt>
                <c:pt idx="463">
                  <c:v>46.150370000000002</c:v>
                </c:pt>
                <c:pt idx="464">
                  <c:v>46.165112499999999</c:v>
                </c:pt>
                <c:pt idx="465">
                  <c:v>46.181188749999997</c:v>
                </c:pt>
                <c:pt idx="466">
                  <c:v>46.192791875000005</c:v>
                </c:pt>
                <c:pt idx="467">
                  <c:v>46.207401250000004</c:v>
                </c:pt>
                <c:pt idx="468">
                  <c:v>46.223466250000001</c:v>
                </c:pt>
                <c:pt idx="469">
                  <c:v>46.240496874999998</c:v>
                </c:pt>
                <c:pt idx="470">
                  <c:v>46.255198124999993</c:v>
                </c:pt>
                <c:pt idx="471">
                  <c:v>46.26131187499999</c:v>
                </c:pt>
                <c:pt idx="472">
                  <c:v>46.277249999999988</c:v>
                </c:pt>
                <c:pt idx="473">
                  <c:v>46.291622499999995</c:v>
                </c:pt>
                <c:pt idx="474">
                  <c:v>46.298664374999994</c:v>
                </c:pt>
                <c:pt idx="475">
                  <c:v>46.30778875</c:v>
                </c:pt>
                <c:pt idx="476">
                  <c:v>46.316303124999997</c:v>
                </c:pt>
                <c:pt idx="477">
                  <c:v>46.335622499999999</c:v>
                </c:pt>
                <c:pt idx="478">
                  <c:v>46.342610624999999</c:v>
                </c:pt>
                <c:pt idx="479">
                  <c:v>46.346654999999998</c:v>
                </c:pt>
                <c:pt idx="480">
                  <c:v>46.361954374999996</c:v>
                </c:pt>
                <c:pt idx="481">
                  <c:v>46.374120625000003</c:v>
                </c:pt>
                <c:pt idx="482">
                  <c:v>46.387430625000015</c:v>
                </c:pt>
                <c:pt idx="483">
                  <c:v>46.395946875000007</c:v>
                </c:pt>
                <c:pt idx="484">
                  <c:v>46.407901875000007</c:v>
                </c:pt>
                <c:pt idx="485">
                  <c:v>46.414038125000005</c:v>
                </c:pt>
                <c:pt idx="486">
                  <c:v>46.426718750000006</c:v>
                </c:pt>
                <c:pt idx="487">
                  <c:v>46.443154374999999</c:v>
                </c:pt>
                <c:pt idx="488">
                  <c:v>46.452601874999992</c:v>
                </c:pt>
                <c:pt idx="489">
                  <c:v>46.464194999999997</c:v>
                </c:pt>
                <c:pt idx="490">
                  <c:v>46.472924999999989</c:v>
                </c:pt>
                <c:pt idx="491">
                  <c:v>46.481538749999991</c:v>
                </c:pt>
                <c:pt idx="492">
                  <c:v>46.494289999999999</c:v>
                </c:pt>
                <c:pt idx="493">
                  <c:v>46.499444374999996</c:v>
                </c:pt>
                <c:pt idx="494">
                  <c:v>46.512357499999993</c:v>
                </c:pt>
                <c:pt idx="495">
                  <c:v>46.531571249999999</c:v>
                </c:pt>
                <c:pt idx="496">
                  <c:v>46.539653749999992</c:v>
                </c:pt>
                <c:pt idx="497">
                  <c:v>46.550741249999994</c:v>
                </c:pt>
                <c:pt idx="498">
                  <c:v>46.570030624999994</c:v>
                </c:pt>
                <c:pt idx="499">
                  <c:v>46.579278124999988</c:v>
                </c:pt>
                <c:pt idx="500">
                  <c:v>46.578979999999994</c:v>
                </c:pt>
                <c:pt idx="501">
                  <c:v>46.591446249999997</c:v>
                </c:pt>
                <c:pt idx="502">
                  <c:v>46.607563124999999</c:v>
                </c:pt>
                <c:pt idx="503">
                  <c:v>46.615068749999999</c:v>
                </c:pt>
                <c:pt idx="504">
                  <c:v>46.621280624999997</c:v>
                </c:pt>
                <c:pt idx="505">
                  <c:v>46.626960000000004</c:v>
                </c:pt>
                <c:pt idx="506">
                  <c:v>46.638378124999996</c:v>
                </c:pt>
                <c:pt idx="507">
                  <c:v>46.657255624999998</c:v>
                </c:pt>
                <c:pt idx="508">
                  <c:v>46.669509999999995</c:v>
                </c:pt>
                <c:pt idx="509">
                  <c:v>46.685029999999998</c:v>
                </c:pt>
                <c:pt idx="510">
                  <c:v>46.691806249999992</c:v>
                </c:pt>
                <c:pt idx="511">
                  <c:v>46.693268124999996</c:v>
                </c:pt>
                <c:pt idx="512">
                  <c:v>46.702918124999997</c:v>
                </c:pt>
                <c:pt idx="513">
                  <c:v>46.719563749999999</c:v>
                </c:pt>
                <c:pt idx="514">
                  <c:v>46.723073749999998</c:v>
                </c:pt>
                <c:pt idx="515">
                  <c:v>46.733953124999992</c:v>
                </c:pt>
                <c:pt idx="516">
                  <c:v>46.751476249999996</c:v>
                </c:pt>
                <c:pt idx="517">
                  <c:v>46.761613750000002</c:v>
                </c:pt>
                <c:pt idx="518">
                  <c:v>46.773171250000004</c:v>
                </c:pt>
                <c:pt idx="519">
                  <c:v>46.790140624999999</c:v>
                </c:pt>
                <c:pt idx="520">
                  <c:v>46.810295000000011</c:v>
                </c:pt>
                <c:pt idx="521">
                  <c:v>46.826513125000005</c:v>
                </c:pt>
                <c:pt idx="522">
                  <c:v>46.837178750000007</c:v>
                </c:pt>
                <c:pt idx="523">
                  <c:v>46.843368750000003</c:v>
                </c:pt>
                <c:pt idx="524">
                  <c:v>46.849594374999995</c:v>
                </c:pt>
                <c:pt idx="525">
                  <c:v>46.856460624999997</c:v>
                </c:pt>
                <c:pt idx="526">
                  <c:v>46.876183749999996</c:v>
                </c:pt>
                <c:pt idx="527">
                  <c:v>46.8904675</c:v>
                </c:pt>
                <c:pt idx="528">
                  <c:v>46.896574375</c:v>
                </c:pt>
                <c:pt idx="529">
                  <c:v>46.900122500000002</c:v>
                </c:pt>
                <c:pt idx="530">
                  <c:v>46.909969374999996</c:v>
                </c:pt>
                <c:pt idx="531">
                  <c:v>46.927577499999998</c:v>
                </c:pt>
                <c:pt idx="532">
                  <c:v>46.938522500000005</c:v>
                </c:pt>
                <c:pt idx="533">
                  <c:v>46.953215000000007</c:v>
                </c:pt>
                <c:pt idx="534">
                  <c:v>46.959808125000002</c:v>
                </c:pt>
                <c:pt idx="535">
                  <c:v>46.962343750000002</c:v>
                </c:pt>
                <c:pt idx="536">
                  <c:v>46.96179875</c:v>
                </c:pt>
                <c:pt idx="537">
                  <c:v>46.971119375000008</c:v>
                </c:pt>
                <c:pt idx="538">
                  <c:v>46.981369375</c:v>
                </c:pt>
                <c:pt idx="539">
                  <c:v>46.991608124999999</c:v>
                </c:pt>
                <c:pt idx="540">
                  <c:v>47.003983749999996</c:v>
                </c:pt>
                <c:pt idx="541">
                  <c:v>47.009053750000007</c:v>
                </c:pt>
                <c:pt idx="542">
                  <c:v>47.013498749999989</c:v>
                </c:pt>
                <c:pt idx="543">
                  <c:v>47.028394374999991</c:v>
                </c:pt>
                <c:pt idx="544">
                  <c:v>47.037917499999992</c:v>
                </c:pt>
                <c:pt idx="545">
                  <c:v>47.048971874999999</c:v>
                </c:pt>
                <c:pt idx="546">
                  <c:v>47.058975624999995</c:v>
                </c:pt>
                <c:pt idx="547">
                  <c:v>47.062246250000001</c:v>
                </c:pt>
                <c:pt idx="548">
                  <c:v>47.068283750000006</c:v>
                </c:pt>
                <c:pt idx="549">
                  <c:v>47.072731875000009</c:v>
                </c:pt>
                <c:pt idx="550">
                  <c:v>47.081732500000001</c:v>
                </c:pt>
                <c:pt idx="551">
                  <c:v>47.084763125000002</c:v>
                </c:pt>
                <c:pt idx="552">
                  <c:v>47.097748124999995</c:v>
                </c:pt>
                <c:pt idx="553">
                  <c:v>47.103180625</c:v>
                </c:pt>
                <c:pt idx="554">
                  <c:v>47.104321249999998</c:v>
                </c:pt>
                <c:pt idx="555">
                  <c:v>47.112524999999998</c:v>
                </c:pt>
                <c:pt idx="556">
                  <c:v>47.118581875000004</c:v>
                </c:pt>
                <c:pt idx="557">
                  <c:v>47.126236875000004</c:v>
                </c:pt>
                <c:pt idx="558">
                  <c:v>47.131744374999997</c:v>
                </c:pt>
                <c:pt idx="559">
                  <c:v>47.12203187499999</c:v>
                </c:pt>
                <c:pt idx="560">
                  <c:v>47.12151124999999</c:v>
                </c:pt>
                <c:pt idx="561">
                  <c:v>47.122362499999994</c:v>
                </c:pt>
                <c:pt idx="562">
                  <c:v>47.126466874999991</c:v>
                </c:pt>
                <c:pt idx="563">
                  <c:v>47.129246875</c:v>
                </c:pt>
                <c:pt idx="564">
                  <c:v>47.131941249999997</c:v>
                </c:pt>
                <c:pt idx="565">
                  <c:v>47.132996250000005</c:v>
                </c:pt>
                <c:pt idx="566">
                  <c:v>47.127243750000005</c:v>
                </c:pt>
                <c:pt idx="567">
                  <c:v>47.130110000000002</c:v>
                </c:pt>
                <c:pt idx="568">
                  <c:v>47.127423749999998</c:v>
                </c:pt>
                <c:pt idx="569">
                  <c:v>47.124111249999999</c:v>
                </c:pt>
                <c:pt idx="570">
                  <c:v>47.124523749999994</c:v>
                </c:pt>
                <c:pt idx="571">
                  <c:v>47.12158625</c:v>
                </c:pt>
                <c:pt idx="572">
                  <c:v>47.116781250000003</c:v>
                </c:pt>
                <c:pt idx="573">
                  <c:v>47.111296250000009</c:v>
                </c:pt>
                <c:pt idx="574">
                  <c:v>47.104806249999996</c:v>
                </c:pt>
                <c:pt idx="575">
                  <c:v>47.106837499999997</c:v>
                </c:pt>
                <c:pt idx="576">
                  <c:v>47.11482187499999</c:v>
                </c:pt>
                <c:pt idx="577">
                  <c:v>47.108503749999997</c:v>
                </c:pt>
                <c:pt idx="578">
                  <c:v>47.10047187499999</c:v>
                </c:pt>
                <c:pt idx="579">
                  <c:v>47.098802499999998</c:v>
                </c:pt>
                <c:pt idx="580">
                  <c:v>47.085855624999994</c:v>
                </c:pt>
                <c:pt idx="581">
                  <c:v>47.084778749999998</c:v>
                </c:pt>
                <c:pt idx="582">
                  <c:v>47.087518125000003</c:v>
                </c:pt>
                <c:pt idx="583">
                  <c:v>47.089946249999997</c:v>
                </c:pt>
                <c:pt idx="584">
                  <c:v>47.090236875000002</c:v>
                </c:pt>
                <c:pt idx="585">
                  <c:v>47.090766875</c:v>
                </c:pt>
                <c:pt idx="586">
                  <c:v>47.087974375000002</c:v>
                </c:pt>
                <c:pt idx="587">
                  <c:v>47.079246874999995</c:v>
                </c:pt>
                <c:pt idx="588">
                  <c:v>47.076852500000001</c:v>
                </c:pt>
                <c:pt idx="589">
                  <c:v>47.078771333333329</c:v>
                </c:pt>
                <c:pt idx="590">
                  <c:v>47.078454666666666</c:v>
                </c:pt>
                <c:pt idx="591">
                  <c:v>47.074562666666672</c:v>
                </c:pt>
                <c:pt idx="592">
                  <c:v>47.073268666666671</c:v>
                </c:pt>
                <c:pt idx="593">
                  <c:v>47.073661999999999</c:v>
                </c:pt>
                <c:pt idx="594">
                  <c:v>47.078940666666668</c:v>
                </c:pt>
                <c:pt idx="595">
                  <c:v>47.080088000000011</c:v>
                </c:pt>
                <c:pt idx="596">
                  <c:v>47.090844666666676</c:v>
                </c:pt>
                <c:pt idx="597">
                  <c:v>47.089339333333335</c:v>
                </c:pt>
                <c:pt idx="598">
                  <c:v>47.085389333333325</c:v>
                </c:pt>
                <c:pt idx="599">
                  <c:v>47.081584666666664</c:v>
                </c:pt>
                <c:pt idx="600">
                  <c:v>47.073137999999993</c:v>
                </c:pt>
                <c:pt idx="601">
                  <c:v>47.071072666666659</c:v>
                </c:pt>
                <c:pt idx="602">
                  <c:v>47.071397999999995</c:v>
                </c:pt>
                <c:pt idx="603">
                  <c:v>47.080160666666657</c:v>
                </c:pt>
                <c:pt idx="605">
                  <c:v>47.082771874999992</c:v>
                </c:pt>
                <c:pt idx="606">
                  <c:v>47.086722499999993</c:v>
                </c:pt>
                <c:pt idx="607">
                  <c:v>47.08790874999999</c:v>
                </c:pt>
                <c:pt idx="608">
                  <c:v>47.08664375</c:v>
                </c:pt>
                <c:pt idx="609">
                  <c:v>47.088189375000006</c:v>
                </c:pt>
                <c:pt idx="610">
                  <c:v>47.087624374999997</c:v>
                </c:pt>
                <c:pt idx="611">
                  <c:v>47.077860000000001</c:v>
                </c:pt>
                <c:pt idx="612">
                  <c:v>47.077638750000006</c:v>
                </c:pt>
                <c:pt idx="613">
                  <c:v>47.072344999999999</c:v>
                </c:pt>
                <c:pt idx="614">
                  <c:v>47.074448749999995</c:v>
                </c:pt>
                <c:pt idx="615">
                  <c:v>47.071913749999993</c:v>
                </c:pt>
                <c:pt idx="616">
                  <c:v>47.071232499999994</c:v>
                </c:pt>
                <c:pt idx="617">
                  <c:v>47.061869374999993</c:v>
                </c:pt>
                <c:pt idx="618">
                  <c:v>47.061042499999992</c:v>
                </c:pt>
                <c:pt idx="619">
                  <c:v>47.053696874999993</c:v>
                </c:pt>
                <c:pt idx="620">
                  <c:v>47.04656374999999</c:v>
                </c:pt>
                <c:pt idx="621">
                  <c:v>47.040032499999988</c:v>
                </c:pt>
                <c:pt idx="622">
                  <c:v>47.039166874999992</c:v>
                </c:pt>
                <c:pt idx="623">
                  <c:v>47.03983187499999</c:v>
                </c:pt>
                <c:pt idx="624">
                  <c:v>47.034128124999995</c:v>
                </c:pt>
                <c:pt idx="625">
                  <c:v>47.031904999999995</c:v>
                </c:pt>
                <c:pt idx="626">
                  <c:v>47.023340000000005</c:v>
                </c:pt>
                <c:pt idx="627">
                  <c:v>47.03170437499999</c:v>
                </c:pt>
                <c:pt idx="628">
                  <c:v>47.027451874999997</c:v>
                </c:pt>
                <c:pt idx="629">
                  <c:v>47.029385625000003</c:v>
                </c:pt>
                <c:pt idx="630">
                  <c:v>47.028918750000003</c:v>
                </c:pt>
                <c:pt idx="631">
                  <c:v>47.031674375000001</c:v>
                </c:pt>
                <c:pt idx="632">
                  <c:v>47.030223125000006</c:v>
                </c:pt>
                <c:pt idx="633">
                  <c:v>47.03370562500001</c:v>
                </c:pt>
                <c:pt idx="634">
                  <c:v>47.030356875000017</c:v>
                </c:pt>
                <c:pt idx="635">
                  <c:v>47.029492500000003</c:v>
                </c:pt>
                <c:pt idx="636">
                  <c:v>47.033333125000006</c:v>
                </c:pt>
                <c:pt idx="637">
                  <c:v>47.035576250000005</c:v>
                </c:pt>
                <c:pt idx="638">
                  <c:v>47.033125624999997</c:v>
                </c:pt>
                <c:pt idx="639">
                  <c:v>47.030549375</c:v>
                </c:pt>
                <c:pt idx="640">
                  <c:v>47.024843124999997</c:v>
                </c:pt>
                <c:pt idx="641">
                  <c:v>47.022710624999995</c:v>
                </c:pt>
                <c:pt idx="642">
                  <c:v>47.026257499999993</c:v>
                </c:pt>
                <c:pt idx="643">
                  <c:v>47.018716874999996</c:v>
                </c:pt>
                <c:pt idx="644">
                  <c:v>47.018425000000001</c:v>
                </c:pt>
                <c:pt idx="645">
                  <c:v>47.022867500000004</c:v>
                </c:pt>
                <c:pt idx="646">
                  <c:v>47.012878749999999</c:v>
                </c:pt>
                <c:pt idx="647">
                  <c:v>47.013159375000001</c:v>
                </c:pt>
                <c:pt idx="648">
                  <c:v>47.018419375000008</c:v>
                </c:pt>
                <c:pt idx="649">
                  <c:v>47.015563125000007</c:v>
                </c:pt>
                <c:pt idx="650">
                  <c:v>47.015038750000009</c:v>
                </c:pt>
                <c:pt idx="651">
                  <c:v>47.017809375000006</c:v>
                </c:pt>
                <c:pt idx="652">
                  <c:v>47.019818125</c:v>
                </c:pt>
                <c:pt idx="653">
                  <c:v>47.015333750000003</c:v>
                </c:pt>
                <c:pt idx="654">
                  <c:v>47.009218750000002</c:v>
                </c:pt>
                <c:pt idx="655">
                  <c:v>47.012488125000004</c:v>
                </c:pt>
                <c:pt idx="656">
                  <c:v>47.020762500000004</c:v>
                </c:pt>
                <c:pt idx="657">
                  <c:v>47.022190000000002</c:v>
                </c:pt>
                <c:pt idx="658">
                  <c:v>47.016015000000003</c:v>
                </c:pt>
                <c:pt idx="659">
                  <c:v>47.022739999999999</c:v>
                </c:pt>
                <c:pt idx="660">
                  <c:v>47.023254999999999</c:v>
                </c:pt>
                <c:pt idx="661">
                  <c:v>47.0215575</c:v>
                </c:pt>
                <c:pt idx="662">
                  <c:v>47.025601875000007</c:v>
                </c:pt>
                <c:pt idx="663">
                  <c:v>47.020376874999997</c:v>
                </c:pt>
                <c:pt idx="664">
                  <c:v>47.017829999999989</c:v>
                </c:pt>
                <c:pt idx="665">
                  <c:v>47.017668124999993</c:v>
                </c:pt>
                <c:pt idx="666">
                  <c:v>47.025246874999993</c:v>
                </c:pt>
                <c:pt idx="667">
                  <c:v>47.022339999999993</c:v>
                </c:pt>
                <c:pt idx="668">
                  <c:v>47.019848750000001</c:v>
                </c:pt>
                <c:pt idx="669">
                  <c:v>47.015819375</c:v>
                </c:pt>
                <c:pt idx="670">
                  <c:v>47.020099375000001</c:v>
                </c:pt>
                <c:pt idx="671">
                  <c:v>47.015144374999998</c:v>
                </c:pt>
                <c:pt idx="672">
                  <c:v>47.014958750000005</c:v>
                </c:pt>
                <c:pt idx="673">
                  <c:v>47.012095000000002</c:v>
                </c:pt>
                <c:pt idx="674">
                  <c:v>47.016218749999993</c:v>
                </c:pt>
                <c:pt idx="675">
                  <c:v>47.006741874999996</c:v>
                </c:pt>
                <c:pt idx="676">
                  <c:v>47.00663875</c:v>
                </c:pt>
                <c:pt idx="677">
                  <c:v>46.998386249999996</c:v>
                </c:pt>
                <c:pt idx="678">
                  <c:v>47.002444374999996</c:v>
                </c:pt>
                <c:pt idx="679">
                  <c:v>47.005969375000006</c:v>
                </c:pt>
                <c:pt idx="680">
                  <c:v>47.001870625000009</c:v>
                </c:pt>
                <c:pt idx="681">
                  <c:v>47.008186875000007</c:v>
                </c:pt>
                <c:pt idx="682">
                  <c:v>47.000304999999997</c:v>
                </c:pt>
                <c:pt idx="683">
                  <c:v>46.996688750000004</c:v>
                </c:pt>
                <c:pt idx="684">
                  <c:v>46.997805624999998</c:v>
                </c:pt>
                <c:pt idx="685">
                  <c:v>47.008174999999994</c:v>
                </c:pt>
                <c:pt idx="686">
                  <c:v>47.011217499999994</c:v>
                </c:pt>
                <c:pt idx="687">
                  <c:v>47.01068999999999</c:v>
                </c:pt>
                <c:pt idx="688">
                  <c:v>47.003360000000001</c:v>
                </c:pt>
                <c:pt idx="689">
                  <c:v>46.99956375</c:v>
                </c:pt>
                <c:pt idx="690">
                  <c:v>46.995739374999999</c:v>
                </c:pt>
                <c:pt idx="691">
                  <c:v>46.99539</c:v>
                </c:pt>
                <c:pt idx="692">
                  <c:v>46.989034374999996</c:v>
                </c:pt>
                <c:pt idx="693">
                  <c:v>46.989773749999991</c:v>
                </c:pt>
                <c:pt idx="694">
                  <c:v>46.986858749999996</c:v>
                </c:pt>
                <c:pt idx="695">
                  <c:v>46.980068750000001</c:v>
                </c:pt>
                <c:pt idx="696">
                  <c:v>46.988860000000003</c:v>
                </c:pt>
                <c:pt idx="697">
                  <c:v>46.977500624999998</c:v>
                </c:pt>
                <c:pt idx="698">
                  <c:v>46.973460625000001</c:v>
                </c:pt>
                <c:pt idx="699">
                  <c:v>46.978714375000003</c:v>
                </c:pt>
                <c:pt idx="700">
                  <c:v>46.969191875000007</c:v>
                </c:pt>
                <c:pt idx="701">
                  <c:v>46.97077625</c:v>
                </c:pt>
                <c:pt idx="702">
                  <c:v>46.96439500000001</c:v>
                </c:pt>
                <c:pt idx="703">
                  <c:v>46.96449937500001</c:v>
                </c:pt>
                <c:pt idx="704">
                  <c:v>46.968749375000002</c:v>
                </c:pt>
                <c:pt idx="705">
                  <c:v>46.967324374999997</c:v>
                </c:pt>
                <c:pt idx="706">
                  <c:v>46.969025000000002</c:v>
                </c:pt>
                <c:pt idx="707">
                  <c:v>46.964465000000004</c:v>
                </c:pt>
                <c:pt idx="708">
                  <c:v>46.969213125000003</c:v>
                </c:pt>
                <c:pt idx="709">
                  <c:v>46.973431250000004</c:v>
                </c:pt>
                <c:pt idx="710">
                  <c:v>46.968310625000001</c:v>
                </c:pt>
                <c:pt idx="711">
                  <c:v>46.968305624999999</c:v>
                </c:pt>
                <c:pt idx="712">
                  <c:v>46.96613</c:v>
                </c:pt>
                <c:pt idx="713">
                  <c:v>46.976281874999998</c:v>
                </c:pt>
                <c:pt idx="714">
                  <c:v>46.979292500000007</c:v>
                </c:pt>
                <c:pt idx="715">
                  <c:v>46.970006874999996</c:v>
                </c:pt>
                <c:pt idx="716">
                  <c:v>46.973398750000001</c:v>
                </c:pt>
                <c:pt idx="717">
                  <c:v>46.965988749999994</c:v>
                </c:pt>
                <c:pt idx="718">
                  <c:v>46.967098124999993</c:v>
                </c:pt>
                <c:pt idx="719">
                  <c:v>46.973302499999996</c:v>
                </c:pt>
                <c:pt idx="720">
                  <c:v>46.972008749999986</c:v>
                </c:pt>
                <c:pt idx="721">
                  <c:v>46.975982499999994</c:v>
                </c:pt>
                <c:pt idx="722">
                  <c:v>46.979137499999986</c:v>
                </c:pt>
                <c:pt idx="723">
                  <c:v>46.984256249999987</c:v>
                </c:pt>
                <c:pt idx="724">
                  <c:v>46.979566874999996</c:v>
                </c:pt>
                <c:pt idx="725">
                  <c:v>46.975835624999995</c:v>
                </c:pt>
                <c:pt idx="726">
                  <c:v>46.976578750000002</c:v>
                </c:pt>
                <c:pt idx="727">
                  <c:v>46.983523750000003</c:v>
                </c:pt>
                <c:pt idx="728">
                  <c:v>46.975468750000005</c:v>
                </c:pt>
                <c:pt idx="729">
                  <c:v>46.970172500000004</c:v>
                </c:pt>
                <c:pt idx="730">
                  <c:v>46.965490625000001</c:v>
                </c:pt>
                <c:pt idx="731">
                  <c:v>46.9668925</c:v>
                </c:pt>
                <c:pt idx="732">
                  <c:v>46.963246249999997</c:v>
                </c:pt>
                <c:pt idx="733">
                  <c:v>46.966205625000001</c:v>
                </c:pt>
                <c:pt idx="734">
                  <c:v>46.963931875</c:v>
                </c:pt>
                <c:pt idx="735">
                  <c:v>46.958016874999998</c:v>
                </c:pt>
                <c:pt idx="736">
                  <c:v>46.955411999999995</c:v>
                </c:pt>
                <c:pt idx="737">
                  <c:v>46.959716</c:v>
                </c:pt>
                <c:pt idx="738">
                  <c:v>46.957602666666666</c:v>
                </c:pt>
                <c:pt idx="739">
                  <c:v>46.95366533333334</c:v>
                </c:pt>
                <c:pt idx="740">
                  <c:v>46.950431333333327</c:v>
                </c:pt>
                <c:pt idx="741">
                  <c:v>46.948507333333325</c:v>
                </c:pt>
                <c:pt idx="742">
                  <c:v>46.94924666666666</c:v>
                </c:pt>
                <c:pt idx="743">
                  <c:v>46.94816866666666</c:v>
                </c:pt>
                <c:pt idx="744">
                  <c:v>46.947808000000002</c:v>
                </c:pt>
                <c:pt idx="745">
                  <c:v>46.949750000000009</c:v>
                </c:pt>
                <c:pt idx="746">
                  <c:v>46.951794666666665</c:v>
                </c:pt>
                <c:pt idx="747">
                  <c:v>46.958233333333347</c:v>
                </c:pt>
                <c:pt idx="748">
                  <c:v>46.957042666666666</c:v>
                </c:pt>
                <c:pt idx="749">
                  <c:v>46.947476666666667</c:v>
                </c:pt>
                <c:pt idx="750">
                  <c:v>46.948961333333337</c:v>
                </c:pt>
                <c:pt idx="752">
                  <c:v>46.945625625000005</c:v>
                </c:pt>
                <c:pt idx="753">
                  <c:v>46.942350624999996</c:v>
                </c:pt>
                <c:pt idx="754">
                  <c:v>46.936688750000002</c:v>
                </c:pt>
                <c:pt idx="755">
                  <c:v>46.942064999999999</c:v>
                </c:pt>
                <c:pt idx="756">
                  <c:v>46.947168749999996</c:v>
                </c:pt>
                <c:pt idx="757">
                  <c:v>46.946702500000008</c:v>
                </c:pt>
                <c:pt idx="758">
                  <c:v>46.948770625000002</c:v>
                </c:pt>
                <c:pt idx="759">
                  <c:v>46.942712499999999</c:v>
                </c:pt>
                <c:pt idx="760">
                  <c:v>46.942598750000002</c:v>
                </c:pt>
                <c:pt idx="761">
                  <c:v>46.937905000000001</c:v>
                </c:pt>
                <c:pt idx="762">
                  <c:v>46.940053750000004</c:v>
                </c:pt>
                <c:pt idx="763">
                  <c:v>46.936249374999996</c:v>
                </c:pt>
                <c:pt idx="764">
                  <c:v>46.941881250000002</c:v>
                </c:pt>
                <c:pt idx="765">
                  <c:v>46.945121874999998</c:v>
                </c:pt>
                <c:pt idx="766">
                  <c:v>46.946806249999995</c:v>
                </c:pt>
                <c:pt idx="767">
                  <c:v>46.943486874999991</c:v>
                </c:pt>
                <c:pt idx="768">
                  <c:v>46.949111249999994</c:v>
                </c:pt>
                <c:pt idx="769">
                  <c:v>46.939314375000002</c:v>
                </c:pt>
                <c:pt idx="770">
                  <c:v>46.938108749999998</c:v>
                </c:pt>
                <c:pt idx="771">
                  <c:v>46.938181874999998</c:v>
                </c:pt>
                <c:pt idx="772">
                  <c:v>46.930948125</c:v>
                </c:pt>
                <c:pt idx="773">
                  <c:v>46.935388750000001</c:v>
                </c:pt>
                <c:pt idx="774">
                  <c:v>46.931534375000012</c:v>
                </c:pt>
                <c:pt idx="775">
                  <c:v>46.93655625000001</c:v>
                </c:pt>
                <c:pt idx="776">
                  <c:v>46.940851250000009</c:v>
                </c:pt>
                <c:pt idx="777">
                  <c:v>46.936065625000005</c:v>
                </c:pt>
                <c:pt idx="778">
                  <c:v>46.932650000000002</c:v>
                </c:pt>
                <c:pt idx="779">
                  <c:v>46.934733125000001</c:v>
                </c:pt>
                <c:pt idx="780">
                  <c:v>46.928326874999996</c:v>
                </c:pt>
                <c:pt idx="781">
                  <c:v>46.927691874999994</c:v>
                </c:pt>
                <c:pt idx="782">
                  <c:v>46.927285000000005</c:v>
                </c:pt>
                <c:pt idx="783">
                  <c:v>46.923451875000005</c:v>
                </c:pt>
                <c:pt idx="784">
                  <c:v>46.925937500000011</c:v>
                </c:pt>
                <c:pt idx="785">
                  <c:v>46.935831875000005</c:v>
                </c:pt>
                <c:pt idx="786">
                  <c:v>46.933806875000009</c:v>
                </c:pt>
                <c:pt idx="787">
                  <c:v>46.927856250000012</c:v>
                </c:pt>
                <c:pt idx="788">
                  <c:v>46.926926875000007</c:v>
                </c:pt>
                <c:pt idx="789">
                  <c:v>46.919123750000004</c:v>
                </c:pt>
                <c:pt idx="790">
                  <c:v>46.918417499999997</c:v>
                </c:pt>
                <c:pt idx="791">
                  <c:v>46.91082875</c:v>
                </c:pt>
                <c:pt idx="792">
                  <c:v>46.908663749999995</c:v>
                </c:pt>
                <c:pt idx="793">
                  <c:v>46.907221250000006</c:v>
                </c:pt>
                <c:pt idx="794">
                  <c:v>46.915549375000005</c:v>
                </c:pt>
                <c:pt idx="795">
                  <c:v>46.913231250000003</c:v>
                </c:pt>
                <c:pt idx="796">
                  <c:v>46.917742500000003</c:v>
                </c:pt>
                <c:pt idx="797">
                  <c:v>46.914775625000004</c:v>
                </c:pt>
                <c:pt idx="798">
                  <c:v>46.910791875000001</c:v>
                </c:pt>
                <c:pt idx="799">
                  <c:v>46.919696875</c:v>
                </c:pt>
                <c:pt idx="800">
                  <c:v>46.912068750000003</c:v>
                </c:pt>
                <c:pt idx="801">
                  <c:v>46.904183750000001</c:v>
                </c:pt>
                <c:pt idx="802">
                  <c:v>46.909011250000006</c:v>
                </c:pt>
                <c:pt idx="803">
                  <c:v>46.906870625000003</c:v>
                </c:pt>
                <c:pt idx="804">
                  <c:v>46.911819375</c:v>
                </c:pt>
                <c:pt idx="805">
                  <c:v>46.913628125000002</c:v>
                </c:pt>
                <c:pt idx="806">
                  <c:v>46.913943125000003</c:v>
                </c:pt>
                <c:pt idx="807">
                  <c:v>46.91958312500001</c:v>
                </c:pt>
                <c:pt idx="808">
                  <c:v>46.920346875000007</c:v>
                </c:pt>
                <c:pt idx="809">
                  <c:v>46.928925625000005</c:v>
                </c:pt>
                <c:pt idx="810">
                  <c:v>46.926181874999997</c:v>
                </c:pt>
                <c:pt idx="811">
                  <c:v>46.921203749999989</c:v>
                </c:pt>
                <c:pt idx="812">
                  <c:v>46.924521249999984</c:v>
                </c:pt>
                <c:pt idx="813">
                  <c:v>46.934106249999992</c:v>
                </c:pt>
                <c:pt idx="814">
                  <c:v>46.932634374999999</c:v>
                </c:pt>
                <c:pt idx="815">
                  <c:v>46.922620625</c:v>
                </c:pt>
                <c:pt idx="816">
                  <c:v>46.922682500000008</c:v>
                </c:pt>
                <c:pt idx="817">
                  <c:v>46.92636250000001</c:v>
                </c:pt>
                <c:pt idx="818">
                  <c:v>46.929785000000003</c:v>
                </c:pt>
                <c:pt idx="819">
                  <c:v>46.933075000000009</c:v>
                </c:pt>
                <c:pt idx="820">
                  <c:v>46.926966250000007</c:v>
                </c:pt>
                <c:pt idx="821">
                  <c:v>46.92969333333334</c:v>
                </c:pt>
                <c:pt idx="822">
                  <c:v>46.927486666666667</c:v>
                </c:pt>
                <c:pt idx="823">
                  <c:v>46.926515333333334</c:v>
                </c:pt>
                <c:pt idx="824">
                  <c:v>46.924303333333334</c:v>
                </c:pt>
                <c:pt idx="825">
                  <c:v>46.924929333333331</c:v>
                </c:pt>
                <c:pt idx="826">
                  <c:v>46.922557999999995</c:v>
                </c:pt>
                <c:pt idx="827">
                  <c:v>46.928436666666663</c:v>
                </c:pt>
                <c:pt idx="828">
                  <c:v>46.920835333333329</c:v>
                </c:pt>
                <c:pt idx="829">
                  <c:v>46.915839999999989</c:v>
                </c:pt>
                <c:pt idx="830">
                  <c:v>46.916590666666664</c:v>
                </c:pt>
                <c:pt idx="831">
                  <c:v>46.919572000000002</c:v>
                </c:pt>
                <c:pt idx="832">
                  <c:v>46.925414666666668</c:v>
                </c:pt>
                <c:pt idx="833">
                  <c:v>46.924866000000002</c:v>
                </c:pt>
                <c:pt idx="834">
                  <c:v>46.922786666666667</c:v>
                </c:pt>
                <c:pt idx="835">
                  <c:v>46.926366666666667</c:v>
                </c:pt>
                <c:pt idx="837">
                  <c:v>46.925276250000003</c:v>
                </c:pt>
                <c:pt idx="838">
                  <c:v>46.927353750000002</c:v>
                </c:pt>
                <c:pt idx="839">
                  <c:v>46.918112500000007</c:v>
                </c:pt>
                <c:pt idx="840">
                  <c:v>46.920421250000011</c:v>
                </c:pt>
                <c:pt idx="841">
                  <c:v>46.91443562500001</c:v>
                </c:pt>
                <c:pt idx="842">
                  <c:v>46.908740000000009</c:v>
                </c:pt>
                <c:pt idx="843">
                  <c:v>46.901031875000001</c:v>
                </c:pt>
                <c:pt idx="844">
                  <c:v>46.906853125000005</c:v>
                </c:pt>
                <c:pt idx="845">
                  <c:v>46.906236250000006</c:v>
                </c:pt>
                <c:pt idx="846">
                  <c:v>46.909323125000007</c:v>
                </c:pt>
                <c:pt idx="847">
                  <c:v>46.905447500000001</c:v>
                </c:pt>
                <c:pt idx="848">
                  <c:v>46.903907500000003</c:v>
                </c:pt>
                <c:pt idx="849">
                  <c:v>46.899811249999999</c:v>
                </c:pt>
                <c:pt idx="850">
                  <c:v>46.902033125000003</c:v>
                </c:pt>
                <c:pt idx="851">
                  <c:v>46.893544999999996</c:v>
                </c:pt>
                <c:pt idx="852">
                  <c:v>46.897781250000001</c:v>
                </c:pt>
                <c:pt idx="853">
                  <c:v>46.902641875</c:v>
                </c:pt>
                <c:pt idx="854">
                  <c:v>46.900507999999995</c:v>
                </c:pt>
                <c:pt idx="855">
                  <c:v>46.901427333333338</c:v>
                </c:pt>
                <c:pt idx="856">
                  <c:v>46.895586666666667</c:v>
                </c:pt>
                <c:pt idx="857">
                  <c:v>46.899934000000002</c:v>
                </c:pt>
                <c:pt idx="858">
                  <c:v>46.902493999999997</c:v>
                </c:pt>
                <c:pt idx="859">
                  <c:v>46.905790666666668</c:v>
                </c:pt>
                <c:pt idx="860">
                  <c:v>46.903525333333327</c:v>
                </c:pt>
                <c:pt idx="861">
                  <c:v>46.902751333333335</c:v>
                </c:pt>
                <c:pt idx="862">
                  <c:v>46.893177333333341</c:v>
                </c:pt>
                <c:pt idx="863">
                  <c:v>46.895574000000003</c:v>
                </c:pt>
                <c:pt idx="864">
                  <c:v>46.894264000000007</c:v>
                </c:pt>
                <c:pt idx="865">
                  <c:v>46.895928666666677</c:v>
                </c:pt>
                <c:pt idx="866">
                  <c:v>46.886696000000008</c:v>
                </c:pt>
                <c:pt idx="867">
                  <c:v>46.887239333333333</c:v>
                </c:pt>
                <c:pt idx="868">
                  <c:v>46.887293333333332</c:v>
                </c:pt>
                <c:pt idx="870">
                  <c:v>46.874808125000001</c:v>
                </c:pt>
                <c:pt idx="871">
                  <c:v>46.880858125000003</c:v>
                </c:pt>
                <c:pt idx="872">
                  <c:v>46.886233125000004</c:v>
                </c:pt>
                <c:pt idx="873">
                  <c:v>46.886132500000002</c:v>
                </c:pt>
                <c:pt idx="874">
                  <c:v>46.884127500000005</c:v>
                </c:pt>
                <c:pt idx="875">
                  <c:v>46.885062500000004</c:v>
                </c:pt>
                <c:pt idx="876">
                  <c:v>46.885534999999997</c:v>
                </c:pt>
                <c:pt idx="877">
                  <c:v>46.885866250000007</c:v>
                </c:pt>
                <c:pt idx="878">
                  <c:v>46.889641250000004</c:v>
                </c:pt>
                <c:pt idx="879">
                  <c:v>46.886699375000006</c:v>
                </c:pt>
                <c:pt idx="880">
                  <c:v>46.886430625000003</c:v>
                </c:pt>
                <c:pt idx="881">
                  <c:v>46.881270000000001</c:v>
                </c:pt>
                <c:pt idx="882">
                  <c:v>46.889045624999994</c:v>
                </c:pt>
                <c:pt idx="883">
                  <c:v>46.892006875</c:v>
                </c:pt>
                <c:pt idx="884">
                  <c:v>46.884259999999998</c:v>
                </c:pt>
                <c:pt idx="885">
                  <c:v>46.884483124999996</c:v>
                </c:pt>
                <c:pt idx="886">
                  <c:v>46.884826875000002</c:v>
                </c:pt>
                <c:pt idx="887">
                  <c:v>46.885374374999998</c:v>
                </c:pt>
                <c:pt idx="888">
                  <c:v>46.875805624999998</c:v>
                </c:pt>
                <c:pt idx="889">
                  <c:v>46.867373750000006</c:v>
                </c:pt>
                <c:pt idx="890">
                  <c:v>46.87283</c:v>
                </c:pt>
                <c:pt idx="891">
                  <c:v>46.872025333333333</c:v>
                </c:pt>
                <c:pt idx="892">
                  <c:v>46.871468666666672</c:v>
                </c:pt>
                <c:pt idx="893">
                  <c:v>46.865052000000006</c:v>
                </c:pt>
                <c:pt idx="894">
                  <c:v>46.869623333333344</c:v>
                </c:pt>
                <c:pt idx="895">
                  <c:v>46.878893333333345</c:v>
                </c:pt>
                <c:pt idx="896">
                  <c:v>46.866879333333344</c:v>
                </c:pt>
                <c:pt idx="897">
                  <c:v>46.865018666666664</c:v>
                </c:pt>
                <c:pt idx="898">
                  <c:v>46.859537333333328</c:v>
                </c:pt>
                <c:pt idx="899">
                  <c:v>46.858992666666651</c:v>
                </c:pt>
                <c:pt idx="900">
                  <c:v>46.861911999999997</c:v>
                </c:pt>
                <c:pt idx="901">
                  <c:v>46.869625333333332</c:v>
                </c:pt>
                <c:pt idx="902">
                  <c:v>46.860791333333331</c:v>
                </c:pt>
                <c:pt idx="903">
                  <c:v>46.857418000000003</c:v>
                </c:pt>
                <c:pt idx="904">
                  <c:v>46.858618000000007</c:v>
                </c:pt>
                <c:pt idx="905">
                  <c:v>46.864186000000011</c:v>
                </c:pt>
                <c:pt idx="907">
                  <c:v>46.860795625000002</c:v>
                </c:pt>
                <c:pt idx="908">
                  <c:v>46.858238749999991</c:v>
                </c:pt>
                <c:pt idx="909">
                  <c:v>46.862894999999988</c:v>
                </c:pt>
                <c:pt idx="910">
                  <c:v>46.853196874999995</c:v>
                </c:pt>
                <c:pt idx="911">
                  <c:v>46.848349999999989</c:v>
                </c:pt>
                <c:pt idx="912">
                  <c:v>46.854579375</c:v>
                </c:pt>
                <c:pt idx="913">
                  <c:v>46.861298750000003</c:v>
                </c:pt>
                <c:pt idx="914">
                  <c:v>46.856351875000001</c:v>
                </c:pt>
                <c:pt idx="915">
                  <c:v>46.858181250000001</c:v>
                </c:pt>
                <c:pt idx="916">
                  <c:v>46.855998749999998</c:v>
                </c:pt>
                <c:pt idx="917">
                  <c:v>46.849213750000004</c:v>
                </c:pt>
                <c:pt idx="918">
                  <c:v>46.863665000000005</c:v>
                </c:pt>
                <c:pt idx="919">
                  <c:v>46.865443750000004</c:v>
                </c:pt>
                <c:pt idx="920">
                  <c:v>46.861716250000001</c:v>
                </c:pt>
                <c:pt idx="921">
                  <c:v>46.861806874999999</c:v>
                </c:pt>
                <c:pt idx="922">
                  <c:v>46.863104999999997</c:v>
                </c:pt>
                <c:pt idx="923">
                  <c:v>46.860837500000002</c:v>
                </c:pt>
                <c:pt idx="924">
                  <c:v>46.8551</c:v>
                </c:pt>
                <c:pt idx="925">
                  <c:v>46.852448125000002</c:v>
                </c:pt>
                <c:pt idx="926">
                  <c:v>46.846802500000003</c:v>
                </c:pt>
                <c:pt idx="927">
                  <c:v>46.84971625</c:v>
                </c:pt>
                <c:pt idx="928">
                  <c:v>46.846380625000002</c:v>
                </c:pt>
                <c:pt idx="929">
                  <c:v>46.845181333333336</c:v>
                </c:pt>
                <c:pt idx="930">
                  <c:v>46.843486666666671</c:v>
                </c:pt>
                <c:pt idx="931">
                  <c:v>46.836096000000005</c:v>
                </c:pt>
                <c:pt idx="932">
                  <c:v>46.828956666666663</c:v>
                </c:pt>
                <c:pt idx="933">
                  <c:v>46.827112000000007</c:v>
                </c:pt>
                <c:pt idx="934">
                  <c:v>46.819529333333335</c:v>
                </c:pt>
                <c:pt idx="935">
                  <c:v>46.809793333333332</c:v>
                </c:pt>
                <c:pt idx="936">
                  <c:v>46.811659999999989</c:v>
                </c:pt>
                <c:pt idx="937">
                  <c:v>46.808656000000006</c:v>
                </c:pt>
                <c:pt idx="938">
                  <c:v>46.801390000000005</c:v>
                </c:pt>
                <c:pt idx="939">
                  <c:v>46.800865384615378</c:v>
                </c:pt>
                <c:pt idx="940">
                  <c:v>46.801591538461544</c:v>
                </c:pt>
                <c:pt idx="941">
                  <c:v>46.794586153846161</c:v>
                </c:pt>
                <c:pt idx="942">
                  <c:v>46.804263076923078</c:v>
                </c:pt>
                <c:pt idx="943">
                  <c:v>46.794944615384608</c:v>
                </c:pt>
                <c:pt idx="945">
                  <c:v>46.800284285714284</c:v>
                </c:pt>
                <c:pt idx="946">
                  <c:v>46.802459285714292</c:v>
                </c:pt>
                <c:pt idx="947">
                  <c:v>46.78485785714286</c:v>
                </c:pt>
                <c:pt idx="948">
                  <c:v>46.794078571428578</c:v>
                </c:pt>
                <c:pt idx="949">
                  <c:v>46.791105714285713</c:v>
                </c:pt>
                <c:pt idx="950">
                  <c:v>46.795103571428569</c:v>
                </c:pt>
                <c:pt idx="951">
                  <c:v>46.801150714285711</c:v>
                </c:pt>
                <c:pt idx="952">
                  <c:v>46.800779999999996</c:v>
                </c:pt>
                <c:pt idx="955">
                  <c:v>46.805000000000007</c:v>
                </c:pt>
                <c:pt idx="956">
                  <c:v>46.807282500000007</c:v>
                </c:pt>
                <c:pt idx="957">
                  <c:v>46.811938125000005</c:v>
                </c:pt>
                <c:pt idx="958">
                  <c:v>46.811725625000001</c:v>
                </c:pt>
                <c:pt idx="959">
                  <c:v>46.809971874999995</c:v>
                </c:pt>
                <c:pt idx="960">
                  <c:v>46.8128125</c:v>
                </c:pt>
                <c:pt idx="961">
                  <c:v>46.810949375</c:v>
                </c:pt>
                <c:pt idx="962">
                  <c:v>46.804178749999991</c:v>
                </c:pt>
                <c:pt idx="963">
                  <c:v>46.818747499999994</c:v>
                </c:pt>
                <c:pt idx="964">
                  <c:v>46.813344999999998</c:v>
                </c:pt>
                <c:pt idx="965">
                  <c:v>46.815129374999998</c:v>
                </c:pt>
                <c:pt idx="966">
                  <c:v>46.812557500000004</c:v>
                </c:pt>
                <c:pt idx="967">
                  <c:v>46.814401875000001</c:v>
                </c:pt>
                <c:pt idx="968">
                  <c:v>46.809088125000002</c:v>
                </c:pt>
                <c:pt idx="969">
                  <c:v>46.806870625000002</c:v>
                </c:pt>
                <c:pt idx="970">
                  <c:v>46.804964374999997</c:v>
                </c:pt>
                <c:pt idx="971">
                  <c:v>46.802606666666669</c:v>
                </c:pt>
                <c:pt idx="972">
                  <c:v>46.794409999999999</c:v>
                </c:pt>
                <c:pt idx="973">
                  <c:v>46.781389333333337</c:v>
                </c:pt>
                <c:pt idx="974">
                  <c:v>46.775955333333336</c:v>
                </c:pt>
                <c:pt idx="975">
                  <c:v>46.779017333333329</c:v>
                </c:pt>
                <c:pt idx="976">
                  <c:v>46.775157333333333</c:v>
                </c:pt>
                <c:pt idx="977">
                  <c:v>46.775833333333324</c:v>
                </c:pt>
                <c:pt idx="978">
                  <c:v>46.770599333333323</c:v>
                </c:pt>
                <c:pt idx="979">
                  <c:v>46.767757999999994</c:v>
                </c:pt>
                <c:pt idx="980">
                  <c:v>46.767691428571425</c:v>
                </c:pt>
                <c:pt idx="981">
                  <c:v>46.768886428571435</c:v>
                </c:pt>
                <c:pt idx="982">
                  <c:v>46.764006923076934</c:v>
                </c:pt>
                <c:pt idx="983">
                  <c:v>46.754128461538464</c:v>
                </c:pt>
                <c:pt idx="984">
                  <c:v>46.750147692307685</c:v>
                </c:pt>
                <c:pt idx="985">
                  <c:v>46.751973076923079</c:v>
                </c:pt>
                <c:pt idx="987">
                  <c:v>46.753010714285722</c:v>
                </c:pt>
                <c:pt idx="988">
                  <c:v>46.755990714285716</c:v>
                </c:pt>
                <c:pt idx="989">
                  <c:v>46.76289642857143</c:v>
                </c:pt>
                <c:pt idx="990">
                  <c:v>46.762175714285718</c:v>
                </c:pt>
                <c:pt idx="991">
                  <c:v>46.753717857142867</c:v>
                </c:pt>
                <c:pt idx="992">
                  <c:v>46.755212857142858</c:v>
                </c:pt>
                <c:pt idx="993">
                  <c:v>46.749710769230767</c:v>
                </c:pt>
                <c:pt idx="994">
                  <c:v>46.761068333333334</c:v>
                </c:pt>
                <c:pt idx="996">
                  <c:v>46.759603076923071</c:v>
                </c:pt>
                <c:pt idx="998">
                  <c:v>46.752924285714279</c:v>
                </c:pt>
                <c:pt idx="999">
                  <c:v>46.751685000000009</c:v>
                </c:pt>
                <c:pt idx="1000">
                  <c:v>46.759100769230763</c:v>
                </c:pt>
                <c:pt idx="1001">
                  <c:v>46.747646153846162</c:v>
                </c:pt>
                <c:pt idx="1002">
                  <c:v>46.740611538461543</c:v>
                </c:pt>
                <c:pt idx="1003">
                  <c:v>46.746941538461542</c:v>
                </c:pt>
                <c:pt idx="1004">
                  <c:v>46.744824999999999</c:v>
                </c:pt>
                <c:pt idx="1005">
                  <c:v>46.748072500000006</c:v>
                </c:pt>
                <c:pt idx="1006">
                  <c:v>46.748631666666675</c:v>
                </c:pt>
                <c:pt idx="1007">
                  <c:v>46.751421666666666</c:v>
                </c:pt>
                <c:pt idx="1010">
                  <c:v>46.740639285714288</c:v>
                </c:pt>
                <c:pt idx="1011">
                  <c:v>46.749199999999995</c:v>
                </c:pt>
                <c:pt idx="1012">
                  <c:v>46.746317142857144</c:v>
                </c:pt>
                <c:pt idx="1013">
                  <c:v>46.747595714285708</c:v>
                </c:pt>
                <c:pt idx="1014">
                  <c:v>46.751459285714283</c:v>
                </c:pt>
                <c:pt idx="1016">
                  <c:v>46.746038666666671</c:v>
                </c:pt>
                <c:pt idx="1017">
                  <c:v>46.754420000000003</c:v>
                </c:pt>
                <c:pt idx="1018">
                  <c:v>46.742411333333351</c:v>
                </c:pt>
                <c:pt idx="1020">
                  <c:v>46.731368125000003</c:v>
                </c:pt>
                <c:pt idx="1021">
                  <c:v>46.723997500000003</c:v>
                </c:pt>
                <c:pt idx="1022">
                  <c:v>46.718028125000004</c:v>
                </c:pt>
                <c:pt idx="1023">
                  <c:v>46.718326874999995</c:v>
                </c:pt>
                <c:pt idx="1024">
                  <c:v>46.719571249999994</c:v>
                </c:pt>
                <c:pt idx="1025">
                  <c:v>46.725093124999994</c:v>
                </c:pt>
                <c:pt idx="1026">
                  <c:v>46.726956874999999</c:v>
                </c:pt>
                <c:pt idx="1027">
                  <c:v>46.727518749999994</c:v>
                </c:pt>
                <c:pt idx="1028">
                  <c:v>46.72663266666666</c:v>
                </c:pt>
                <c:pt idx="1029">
                  <c:v>46.72307142857143</c:v>
                </c:pt>
                <c:pt idx="1030">
                  <c:v>46.719594615384608</c:v>
                </c:pt>
                <c:pt idx="1031">
                  <c:v>46.720186923076916</c:v>
                </c:pt>
                <c:pt idx="1032">
                  <c:v>46.72660230769231</c:v>
                </c:pt>
                <c:pt idx="1033">
                  <c:v>46.719749166666666</c:v>
                </c:pt>
                <c:pt idx="1034">
                  <c:v>46.735753333333342</c:v>
                </c:pt>
                <c:pt idx="1035">
                  <c:v>46.738262499999998</c:v>
                </c:pt>
                <c:pt idx="1036">
                  <c:v>46.751004999999999</c:v>
                </c:pt>
                <c:pt idx="1037">
                  <c:v>46.756450000000001</c:v>
                </c:pt>
                <c:pt idx="1038">
                  <c:v>46.763174999999997</c:v>
                </c:pt>
                <c:pt idx="1039">
                  <c:v>46.756950833333327</c:v>
                </c:pt>
                <c:pt idx="1040">
                  <c:v>46.749717499999996</c:v>
                </c:pt>
                <c:pt idx="1041">
                  <c:v>46.738066666666661</c:v>
                </c:pt>
                <c:pt idx="1042">
                  <c:v>46.743909166666661</c:v>
                </c:pt>
                <c:pt idx="1046">
                  <c:v>46.721455333333331</c:v>
                </c:pt>
                <c:pt idx="1047">
                  <c:v>46.723298</c:v>
                </c:pt>
                <c:pt idx="1049">
                  <c:v>46.714448000000012</c:v>
                </c:pt>
                <c:pt idx="1050">
                  <c:v>46.704040666666671</c:v>
                </c:pt>
                <c:pt idx="1051">
                  <c:v>46.701338000000007</c:v>
                </c:pt>
                <c:pt idx="1052">
                  <c:v>46.698210000000003</c:v>
                </c:pt>
                <c:pt idx="1053">
                  <c:v>46.697748666666669</c:v>
                </c:pt>
                <c:pt idx="1054">
                  <c:v>46.69976733333332</c:v>
                </c:pt>
                <c:pt idx="1055">
                  <c:v>46.707365999999993</c:v>
                </c:pt>
                <c:pt idx="1056">
                  <c:v>46.704044666666654</c:v>
                </c:pt>
                <c:pt idx="1057">
                  <c:v>46.710977999999983</c:v>
                </c:pt>
                <c:pt idx="1058">
                  <c:v>46.712159999999997</c:v>
                </c:pt>
                <c:pt idx="1059">
                  <c:v>46.715338666666661</c:v>
                </c:pt>
                <c:pt idx="1060">
                  <c:v>46.717069333333335</c:v>
                </c:pt>
                <c:pt idx="1061">
                  <c:v>46.724888666666665</c:v>
                </c:pt>
                <c:pt idx="1062">
                  <c:v>46.722622666666673</c:v>
                </c:pt>
                <c:pt idx="1064">
                  <c:v>46.723124374999998</c:v>
                </c:pt>
                <c:pt idx="1065">
                  <c:v>46.727507500000002</c:v>
                </c:pt>
                <c:pt idx="1066">
                  <c:v>46.7313975</c:v>
                </c:pt>
                <c:pt idx="1067">
                  <c:v>46.731638125000003</c:v>
                </c:pt>
                <c:pt idx="1068">
                  <c:v>46.725422500000001</c:v>
                </c:pt>
                <c:pt idx="1069">
                  <c:v>46.727210625000005</c:v>
                </c:pt>
                <c:pt idx="1070">
                  <c:v>46.725136874999997</c:v>
                </c:pt>
                <c:pt idx="1071">
                  <c:v>46.711793749999998</c:v>
                </c:pt>
                <c:pt idx="1072">
                  <c:v>46.713668124999998</c:v>
                </c:pt>
                <c:pt idx="1073">
                  <c:v>46.708745</c:v>
                </c:pt>
                <c:pt idx="1074">
                  <c:v>46.699894374999992</c:v>
                </c:pt>
                <c:pt idx="1075">
                  <c:v>46.697766250000001</c:v>
                </c:pt>
                <c:pt idx="1076">
                  <c:v>46.693087499999997</c:v>
                </c:pt>
                <c:pt idx="1077">
                  <c:v>46.690690624999995</c:v>
                </c:pt>
                <c:pt idx="1078">
                  <c:v>46.693526874999996</c:v>
                </c:pt>
                <c:pt idx="1079">
                  <c:v>46.691888749999997</c:v>
                </c:pt>
                <c:pt idx="1080">
                  <c:v>46.693504374999996</c:v>
                </c:pt>
                <c:pt idx="1081">
                  <c:v>46.692388749999999</c:v>
                </c:pt>
                <c:pt idx="1082">
                  <c:v>46.694180625000001</c:v>
                </c:pt>
                <c:pt idx="1083">
                  <c:v>46.692581250000003</c:v>
                </c:pt>
                <c:pt idx="1084">
                  <c:v>46.700603125000001</c:v>
                </c:pt>
                <c:pt idx="1085">
                  <c:v>46.701602500000007</c:v>
                </c:pt>
                <c:pt idx="1086">
                  <c:v>46.703473125000002</c:v>
                </c:pt>
                <c:pt idx="1087">
                  <c:v>46.708240000000004</c:v>
                </c:pt>
                <c:pt idx="1088">
                  <c:v>46.708360000000006</c:v>
                </c:pt>
                <c:pt idx="1089">
                  <c:v>46.707387499999996</c:v>
                </c:pt>
                <c:pt idx="1090">
                  <c:v>46.705832500000007</c:v>
                </c:pt>
                <c:pt idx="1091">
                  <c:v>46.705167499999995</c:v>
                </c:pt>
                <c:pt idx="1092">
                  <c:v>46.708862666666668</c:v>
                </c:pt>
                <c:pt idx="1093">
                  <c:v>46.697299333333341</c:v>
                </c:pt>
                <c:pt idx="1094">
                  <c:v>46.693249333333334</c:v>
                </c:pt>
                <c:pt idx="1095">
                  <c:v>46.685883333333329</c:v>
                </c:pt>
                <c:pt idx="1096">
                  <c:v>46.681847999999995</c:v>
                </c:pt>
                <c:pt idx="1097">
                  <c:v>46.679428571428573</c:v>
                </c:pt>
                <c:pt idx="1098">
                  <c:v>46.675928571428571</c:v>
                </c:pt>
                <c:pt idx="1099">
                  <c:v>46.678302142857149</c:v>
                </c:pt>
                <c:pt idx="1100">
                  <c:v>46.673267142857149</c:v>
                </c:pt>
                <c:pt idx="1101">
                  <c:v>46.665373571428582</c:v>
                </c:pt>
                <c:pt idx="1102">
                  <c:v>46.660915000000003</c:v>
                </c:pt>
                <c:pt idx="1103">
                  <c:v>46.668147857142863</c:v>
                </c:pt>
                <c:pt idx="1104">
                  <c:v>46.667554999999993</c:v>
                </c:pt>
                <c:pt idx="1105">
                  <c:v>46.669458461538461</c:v>
                </c:pt>
                <c:pt idx="1106">
                  <c:v>46.672347692307689</c:v>
                </c:pt>
                <c:pt idx="1108">
                  <c:v>46.671883076923066</c:v>
                </c:pt>
                <c:pt idx="1109">
                  <c:v>46.683926153846144</c:v>
                </c:pt>
                <c:pt idx="1110">
                  <c:v>46.674483076923089</c:v>
                </c:pt>
                <c:pt idx="1111">
                  <c:v>46.680570000000003</c:v>
                </c:pt>
                <c:pt idx="1113">
                  <c:v>46.67818142857142</c:v>
                </c:pt>
                <c:pt idx="1114">
                  <c:v>46.679759285714276</c:v>
                </c:pt>
                <c:pt idx="1115">
                  <c:v>46.68102142857142</c:v>
                </c:pt>
                <c:pt idx="1116">
                  <c:v>46.682387142857138</c:v>
                </c:pt>
                <c:pt idx="1117">
                  <c:v>46.682618571428577</c:v>
                </c:pt>
                <c:pt idx="1118">
                  <c:v>46.678995714285726</c:v>
                </c:pt>
                <c:pt idx="1119">
                  <c:v>46.671715000000006</c:v>
                </c:pt>
                <c:pt idx="1121">
                  <c:v>46.669888000000014</c:v>
                </c:pt>
                <c:pt idx="1122">
                  <c:v>46.668224666666674</c:v>
                </c:pt>
                <c:pt idx="1124">
                  <c:v>46.673361875000012</c:v>
                </c:pt>
                <c:pt idx="1125">
                  <c:v>46.666365000000006</c:v>
                </c:pt>
                <c:pt idx="1126">
                  <c:v>46.677875625000006</c:v>
                </c:pt>
                <c:pt idx="1127">
                  <c:v>46.676546875</c:v>
                </c:pt>
                <c:pt idx="1128">
                  <c:v>46.675976875000003</c:v>
                </c:pt>
                <c:pt idx="1129">
                  <c:v>46.675638125000006</c:v>
                </c:pt>
                <c:pt idx="1130">
                  <c:v>46.673616000000003</c:v>
                </c:pt>
                <c:pt idx="1131">
                  <c:v>46.670372666666673</c:v>
                </c:pt>
                <c:pt idx="1132">
                  <c:v>46.670080000000006</c:v>
                </c:pt>
                <c:pt idx="1133">
                  <c:v>46.674326666666666</c:v>
                </c:pt>
                <c:pt idx="1134">
                  <c:v>46.676772666666672</c:v>
                </c:pt>
                <c:pt idx="1135">
                  <c:v>46.677617333333323</c:v>
                </c:pt>
                <c:pt idx="1136">
                  <c:v>46.677485333333337</c:v>
                </c:pt>
                <c:pt idx="1137">
                  <c:v>46.676585333333335</c:v>
                </c:pt>
                <c:pt idx="1138">
                  <c:v>46.681451333333342</c:v>
                </c:pt>
                <c:pt idx="1139">
                  <c:v>46.679648666666679</c:v>
                </c:pt>
                <c:pt idx="1140">
                  <c:v>46.683443333333337</c:v>
                </c:pt>
                <c:pt idx="1141">
                  <c:v>46.690406000000003</c:v>
                </c:pt>
                <c:pt idx="1142">
                  <c:v>46.688677999999996</c:v>
                </c:pt>
                <c:pt idx="1143">
                  <c:v>46.691910666666665</c:v>
                </c:pt>
                <c:pt idx="1144">
                  <c:v>46.695800666666663</c:v>
                </c:pt>
                <c:pt idx="1146">
                  <c:v>46.698591250000007</c:v>
                </c:pt>
                <c:pt idx="1147">
                  <c:v>46.695409375000004</c:v>
                </c:pt>
                <c:pt idx="1148">
                  <c:v>46.693977333333336</c:v>
                </c:pt>
                <c:pt idx="1149">
                  <c:v>46.69166642857143</c:v>
                </c:pt>
                <c:pt idx="1150">
                  <c:v>46.69504071428571</c:v>
                </c:pt>
                <c:pt idx="1151">
                  <c:v>46.694687142857127</c:v>
                </c:pt>
                <c:pt idx="1152">
                  <c:v>46.69318214285714</c:v>
                </c:pt>
                <c:pt idx="1153">
                  <c:v>46.694042857142847</c:v>
                </c:pt>
                <c:pt idx="1154">
                  <c:v>46.694602142857143</c:v>
                </c:pt>
                <c:pt idx="1155">
                  <c:v>46.695662142857138</c:v>
                </c:pt>
                <c:pt idx="1156">
                  <c:v>46.692269230769234</c:v>
                </c:pt>
                <c:pt idx="1157">
                  <c:v>46.691686153846156</c:v>
                </c:pt>
                <c:pt idx="1158">
                  <c:v>46.694943846153855</c:v>
                </c:pt>
                <c:pt idx="1159">
                  <c:v>46.685377692307696</c:v>
                </c:pt>
                <c:pt idx="1160">
                  <c:v>46.684375384615386</c:v>
                </c:pt>
                <c:pt idx="1161">
                  <c:v>46.678306923076924</c:v>
                </c:pt>
                <c:pt idx="1162">
                  <c:v>46.68001923076924</c:v>
                </c:pt>
                <c:pt idx="1165">
                  <c:v>46.670116666666672</c:v>
                </c:pt>
                <c:pt idx="1166">
                  <c:v>46.663619333333337</c:v>
                </c:pt>
                <c:pt idx="1167">
                  <c:v>46.668909333333332</c:v>
                </c:pt>
                <c:pt idx="1168">
                  <c:v>46.667913333333331</c:v>
                </c:pt>
                <c:pt idx="1169">
                  <c:v>46.669020666666668</c:v>
                </c:pt>
                <c:pt idx="1170">
                  <c:v>46.660094666666666</c:v>
                </c:pt>
                <c:pt idx="1172">
                  <c:v>46.658853333333333</c:v>
                </c:pt>
                <c:pt idx="1173">
                  <c:v>46.659082666666663</c:v>
                </c:pt>
                <c:pt idx="1174">
                  <c:v>46.653051333333323</c:v>
                </c:pt>
                <c:pt idx="1175">
                  <c:v>46.657124666666661</c:v>
                </c:pt>
                <c:pt idx="1176">
                  <c:v>46.656405333333325</c:v>
                </c:pt>
                <c:pt idx="1177">
                  <c:v>46.657623333333341</c:v>
                </c:pt>
                <c:pt idx="1178">
                  <c:v>46.650271333333336</c:v>
                </c:pt>
                <c:pt idx="1179">
                  <c:v>46.649630000000009</c:v>
                </c:pt>
                <c:pt idx="1180">
                  <c:v>46.646521333333332</c:v>
                </c:pt>
                <c:pt idx="1181">
                  <c:v>46.651684666666668</c:v>
                </c:pt>
                <c:pt idx="1182">
                  <c:v>46.653278571428572</c:v>
                </c:pt>
                <c:pt idx="1183">
                  <c:v>46.650840714285714</c:v>
                </c:pt>
                <c:pt idx="1184">
                  <c:v>46.651870714285714</c:v>
                </c:pt>
                <c:pt idx="1185">
                  <c:v>46.654150714285706</c:v>
                </c:pt>
                <c:pt idx="1187">
                  <c:v>46.64779733333333</c:v>
                </c:pt>
                <c:pt idx="1188">
                  <c:v>46.642172666666667</c:v>
                </c:pt>
                <c:pt idx="1189">
                  <c:v>46.641406666666668</c:v>
                </c:pt>
                <c:pt idx="1190">
                  <c:v>46.639884666666667</c:v>
                </c:pt>
                <c:pt idx="1191">
                  <c:v>46.620219333333331</c:v>
                </c:pt>
                <c:pt idx="1192">
                  <c:v>46.614938666666667</c:v>
                </c:pt>
                <c:pt idx="1193">
                  <c:v>46.608817999999992</c:v>
                </c:pt>
                <c:pt idx="1194">
                  <c:v>46.615761333333332</c:v>
                </c:pt>
                <c:pt idx="1195">
                  <c:v>46.614515333333337</c:v>
                </c:pt>
                <c:pt idx="1196">
                  <c:v>46.62007066666667</c:v>
                </c:pt>
                <c:pt idx="1198">
                  <c:v>46.621808666666674</c:v>
                </c:pt>
                <c:pt idx="1199">
                  <c:v>46.617655714285718</c:v>
                </c:pt>
                <c:pt idx="1200">
                  <c:v>46.611309285714292</c:v>
                </c:pt>
                <c:pt idx="1201">
                  <c:v>46.606797857142858</c:v>
                </c:pt>
                <c:pt idx="1202">
                  <c:v>46.604908571428574</c:v>
                </c:pt>
                <c:pt idx="1203">
                  <c:v>46.607100769230776</c:v>
                </c:pt>
                <c:pt idx="1204">
                  <c:v>46.606725000000004</c:v>
                </c:pt>
                <c:pt idx="1205">
                  <c:v>46.604486666666674</c:v>
                </c:pt>
                <c:pt idx="1206">
                  <c:v>46.609793333333336</c:v>
                </c:pt>
                <c:pt idx="1207">
                  <c:v>46.630396666666662</c:v>
                </c:pt>
                <c:pt idx="1208">
                  <c:v>46.633647500000002</c:v>
                </c:pt>
                <c:pt idx="1209">
                  <c:v>46.639360000000003</c:v>
                </c:pt>
                <c:pt idx="1210">
                  <c:v>46.636807272727268</c:v>
                </c:pt>
                <c:pt idx="1211">
                  <c:v>46.645589999999999</c:v>
                </c:pt>
                <c:pt idx="1212">
                  <c:v>46.645377272727274</c:v>
                </c:pt>
                <c:pt idx="1215">
                  <c:v>46.650546923076931</c:v>
                </c:pt>
                <c:pt idx="1216">
                  <c:v>46.651738461538464</c:v>
                </c:pt>
                <c:pt idx="1217">
                  <c:v>46.652621538461531</c:v>
                </c:pt>
                <c:pt idx="1220">
                  <c:v>46.662483571428574</c:v>
                </c:pt>
                <c:pt idx="1221">
                  <c:v>46.654235714285718</c:v>
                </c:pt>
                <c:pt idx="1222">
                  <c:v>46.649171428571428</c:v>
                </c:pt>
                <c:pt idx="1223">
                  <c:v>46.654624285714284</c:v>
                </c:pt>
                <c:pt idx="1225">
                  <c:v>46.656733846153841</c:v>
                </c:pt>
                <c:pt idx="1226">
                  <c:v>46.657340769230771</c:v>
                </c:pt>
                <c:pt idx="1227">
                  <c:v>46.653353076923082</c:v>
                </c:pt>
                <c:pt idx="1228">
                  <c:v>46.651918333333334</c:v>
                </c:pt>
                <c:pt idx="1229">
                  <c:v>46.651083333333332</c:v>
                </c:pt>
                <c:pt idx="1230">
                  <c:v>46.648865833333339</c:v>
                </c:pt>
                <c:pt idx="1231">
                  <c:v>46.645738333333334</c:v>
                </c:pt>
                <c:pt idx="1232">
                  <c:v>46.653026666666669</c:v>
                </c:pt>
                <c:pt idx="1234">
                  <c:v>46.642827692307705</c:v>
                </c:pt>
                <c:pt idx="1235">
                  <c:v>46.638164999999994</c:v>
                </c:pt>
                <c:pt idx="1236">
                  <c:v>46.637519166666671</c:v>
                </c:pt>
                <c:pt idx="1237">
                  <c:v>46.636062500000001</c:v>
                </c:pt>
                <c:pt idx="1238">
                  <c:v>46.639032727272735</c:v>
                </c:pt>
                <c:pt idx="1241">
                  <c:v>46.638555833333328</c:v>
                </c:pt>
                <c:pt idx="1242">
                  <c:v>46.636220000000002</c:v>
                </c:pt>
                <c:pt idx="1244">
                  <c:v>46.639884166666661</c:v>
                </c:pt>
                <c:pt idx="1245">
                  <c:v>46.634631666666671</c:v>
                </c:pt>
                <c:pt idx="1246">
                  <c:v>46.631032499999996</c:v>
                </c:pt>
                <c:pt idx="1247">
                  <c:v>46.62420749999999</c:v>
                </c:pt>
                <c:pt idx="1248">
                  <c:v>46.623166666666663</c:v>
                </c:pt>
                <c:pt idx="1249">
                  <c:v>46.622178333333331</c:v>
                </c:pt>
                <c:pt idx="1251">
                  <c:v>46.635466153846146</c:v>
                </c:pt>
                <c:pt idx="1252">
                  <c:v>46.635488461538451</c:v>
                </c:pt>
                <c:pt idx="1254">
                  <c:v>46.638738571428568</c:v>
                </c:pt>
                <c:pt idx="1255">
                  <c:v>46.635553846153847</c:v>
                </c:pt>
                <c:pt idx="1257">
                  <c:v>46.635922142857133</c:v>
                </c:pt>
                <c:pt idx="1259">
                  <c:v>46.629835333333325</c:v>
                </c:pt>
                <c:pt idx="1260">
                  <c:v>46.622520666666667</c:v>
                </c:pt>
                <c:pt idx="1261">
                  <c:v>46.623090000000005</c:v>
                </c:pt>
                <c:pt idx="1262">
                  <c:v>46.626972666666674</c:v>
                </c:pt>
                <c:pt idx="1263">
                  <c:v>46.625524666666678</c:v>
                </c:pt>
                <c:pt idx="1264">
                  <c:v>46.624964666666671</c:v>
                </c:pt>
                <c:pt idx="1265">
                  <c:v>46.621151333333337</c:v>
                </c:pt>
                <c:pt idx="1266">
                  <c:v>46.615183333333334</c:v>
                </c:pt>
                <c:pt idx="1267">
                  <c:v>46.619008666666666</c:v>
                </c:pt>
                <c:pt idx="1268">
                  <c:v>46.616382000000002</c:v>
                </c:pt>
                <c:pt idx="1269">
                  <c:v>46.614302000000002</c:v>
                </c:pt>
                <c:pt idx="1271">
                  <c:v>46.611292666666678</c:v>
                </c:pt>
                <c:pt idx="1272">
                  <c:v>46.612710666666672</c:v>
                </c:pt>
                <c:pt idx="1273">
                  <c:v>46.612596666666676</c:v>
                </c:pt>
                <c:pt idx="1274">
                  <c:v>46.599709333333337</c:v>
                </c:pt>
                <c:pt idx="1275">
                  <c:v>46.600415333333345</c:v>
                </c:pt>
                <c:pt idx="1276">
                  <c:v>46.605944000000008</c:v>
                </c:pt>
                <c:pt idx="1277">
                  <c:v>46.59845133333333</c:v>
                </c:pt>
                <c:pt idx="1278">
                  <c:v>46.594989285714284</c:v>
                </c:pt>
                <c:pt idx="1279">
                  <c:v>46.593093571428575</c:v>
                </c:pt>
                <c:pt idx="1280">
                  <c:v>46.585303571428575</c:v>
                </c:pt>
                <c:pt idx="1281">
                  <c:v>46.58138642857142</c:v>
                </c:pt>
                <c:pt idx="1282">
                  <c:v>46.58295428571428</c:v>
                </c:pt>
                <c:pt idx="1283">
                  <c:v>46.575336428571426</c:v>
                </c:pt>
                <c:pt idx="1284">
                  <c:v>46.579005714285707</c:v>
                </c:pt>
                <c:pt idx="1285">
                  <c:v>46.583943571428577</c:v>
                </c:pt>
                <c:pt idx="1287">
                  <c:v>46.577671333333335</c:v>
                </c:pt>
                <c:pt idx="1288">
                  <c:v>46.572850714285714</c:v>
                </c:pt>
                <c:pt idx="1289">
                  <c:v>46.567396428571428</c:v>
                </c:pt>
                <c:pt idx="1290">
                  <c:v>46.580674285714281</c:v>
                </c:pt>
                <c:pt idx="1291">
                  <c:v>46.574520714285711</c:v>
                </c:pt>
                <c:pt idx="1292">
                  <c:v>46.569589999999991</c:v>
                </c:pt>
                <c:pt idx="1294">
                  <c:v>46.575799333333329</c:v>
                </c:pt>
                <c:pt idx="1295">
                  <c:v>46.577403999999994</c:v>
                </c:pt>
                <c:pt idx="1296">
                  <c:v>46.577736666666667</c:v>
                </c:pt>
                <c:pt idx="1297">
                  <c:v>46.580618666666666</c:v>
                </c:pt>
                <c:pt idx="1298">
                  <c:v>46.574190666666667</c:v>
                </c:pt>
                <c:pt idx="1299">
                  <c:v>46.571354000000007</c:v>
                </c:pt>
                <c:pt idx="1300">
                  <c:v>46.571171333333339</c:v>
                </c:pt>
                <c:pt idx="1301">
                  <c:v>46.568222142857145</c:v>
                </c:pt>
                <c:pt idx="1302">
                  <c:v>46.573703571428574</c:v>
                </c:pt>
                <c:pt idx="1304">
                  <c:v>46.588501333333326</c:v>
                </c:pt>
                <c:pt idx="1305">
                  <c:v>46.584571333333329</c:v>
                </c:pt>
                <c:pt idx="1306">
                  <c:v>46.583331333333334</c:v>
                </c:pt>
                <c:pt idx="1307">
                  <c:v>46.593104666666669</c:v>
                </c:pt>
                <c:pt idx="1308">
                  <c:v>46.591620666666664</c:v>
                </c:pt>
                <c:pt idx="1309">
                  <c:v>46.590161999999999</c:v>
                </c:pt>
                <c:pt idx="1310">
                  <c:v>46.591451333333332</c:v>
                </c:pt>
                <c:pt idx="1311">
                  <c:v>46.591005333333335</c:v>
                </c:pt>
                <c:pt idx="1312">
                  <c:v>46.592150666666662</c:v>
                </c:pt>
                <c:pt idx="1313">
                  <c:v>46.595743333333324</c:v>
                </c:pt>
                <c:pt idx="1314">
                  <c:v>46.599134000000006</c:v>
                </c:pt>
                <c:pt idx="1315">
                  <c:v>46.604700000000015</c:v>
                </c:pt>
                <c:pt idx="1317">
                  <c:v>46.601644666666665</c:v>
                </c:pt>
                <c:pt idx="1318">
                  <c:v>46.590393999999996</c:v>
                </c:pt>
                <c:pt idx="1319">
                  <c:v>46.587565999999995</c:v>
                </c:pt>
                <c:pt idx="1320">
                  <c:v>46.580721999999994</c:v>
                </c:pt>
                <c:pt idx="1321">
                  <c:v>46.578012666666659</c:v>
                </c:pt>
                <c:pt idx="1322">
                  <c:v>46.572924666666658</c:v>
                </c:pt>
                <c:pt idx="1323">
                  <c:v>46.567863999999993</c:v>
                </c:pt>
                <c:pt idx="1324">
                  <c:v>46.568665000000003</c:v>
                </c:pt>
                <c:pt idx="1325">
                  <c:v>46.575920000000004</c:v>
                </c:pt>
                <c:pt idx="1326">
                  <c:v>46.571953076923073</c:v>
                </c:pt>
                <c:pt idx="1327">
                  <c:v>46.568154615384621</c:v>
                </c:pt>
                <c:pt idx="1328">
                  <c:v>46.571127692307691</c:v>
                </c:pt>
                <c:pt idx="1329">
                  <c:v>46.568269230769225</c:v>
                </c:pt>
                <c:pt idx="1331">
                  <c:v>46.563175000000001</c:v>
                </c:pt>
                <c:pt idx="1332">
                  <c:v>46.55906642857142</c:v>
                </c:pt>
                <c:pt idx="1333">
                  <c:v>46.553958571428566</c:v>
                </c:pt>
                <c:pt idx="1334">
                  <c:v>46.561072857142861</c:v>
                </c:pt>
                <c:pt idx="1335">
                  <c:v>46.561159285714282</c:v>
                </c:pt>
                <c:pt idx="1336">
                  <c:v>46.562824999999997</c:v>
                </c:pt>
                <c:pt idx="1337">
                  <c:v>46.565521428571422</c:v>
                </c:pt>
                <c:pt idx="1338">
                  <c:v>46.566765714285722</c:v>
                </c:pt>
                <c:pt idx="1340">
                  <c:v>46.575208666666668</c:v>
                </c:pt>
                <c:pt idx="1342">
                  <c:v>46.567977499999998</c:v>
                </c:pt>
                <c:pt idx="1343">
                  <c:v>46.575099999999999</c:v>
                </c:pt>
                <c:pt idx="1344">
                  <c:v>46.576302499999997</c:v>
                </c:pt>
                <c:pt idx="1353">
                  <c:v>29.106358749999998</c:v>
                </c:pt>
                <c:pt idx="1354">
                  <c:v>26.1976975</c:v>
                </c:pt>
                <c:pt idx="1355">
                  <c:v>23.283623124999998</c:v>
                </c:pt>
                <c:pt idx="1356">
                  <c:v>20.369711875</c:v>
                </c:pt>
                <c:pt idx="1357">
                  <c:v>17.460626874999999</c:v>
                </c:pt>
                <c:pt idx="1358">
                  <c:v>14.550701250000001</c:v>
                </c:pt>
                <c:pt idx="1359">
                  <c:v>11.636620000000001</c:v>
                </c:pt>
                <c:pt idx="1576">
                  <c:v>47.100413548387102</c:v>
                </c:pt>
                <c:pt idx="1577">
                  <c:v>47.09922000000001</c:v>
                </c:pt>
                <c:pt idx="1578">
                  <c:v>47.09897580645162</c:v>
                </c:pt>
                <c:pt idx="1579">
                  <c:v>47.097675806451619</c:v>
                </c:pt>
                <c:pt idx="1580">
                  <c:v>47.09723967741936</c:v>
                </c:pt>
                <c:pt idx="1581">
                  <c:v>47.096213225806451</c:v>
                </c:pt>
                <c:pt idx="1582">
                  <c:v>47.096692580645168</c:v>
                </c:pt>
                <c:pt idx="1583">
                  <c:v>47.095031935483874</c:v>
                </c:pt>
                <c:pt idx="1584">
                  <c:v>47.093440645161294</c:v>
                </c:pt>
                <c:pt idx="1585">
                  <c:v>47.092402258064524</c:v>
                </c:pt>
                <c:pt idx="1586">
                  <c:v>47.09138451612904</c:v>
                </c:pt>
                <c:pt idx="1587">
                  <c:v>47.090191290322579</c:v>
                </c:pt>
                <c:pt idx="1588">
                  <c:v>47.089668387096779</c:v>
                </c:pt>
                <c:pt idx="1589">
                  <c:v>47.087100967741939</c:v>
                </c:pt>
                <c:pt idx="1590">
                  <c:v>47.086301612903227</c:v>
                </c:pt>
                <c:pt idx="1591">
                  <c:v>47.083252258064512</c:v>
                </c:pt>
                <c:pt idx="1592">
                  <c:v>47.081776451612896</c:v>
                </c:pt>
                <c:pt idx="1593">
                  <c:v>47.079883870967727</c:v>
                </c:pt>
                <c:pt idx="1594">
                  <c:v>47.078578709677416</c:v>
                </c:pt>
                <c:pt idx="1595">
                  <c:v>47.07703161290322</c:v>
                </c:pt>
                <c:pt idx="1596">
                  <c:v>47.074509354838703</c:v>
                </c:pt>
                <c:pt idx="1597">
                  <c:v>47.073061935483857</c:v>
                </c:pt>
                <c:pt idx="1598">
                  <c:v>47.070530645161277</c:v>
                </c:pt>
                <c:pt idx="1599">
                  <c:v>47.067197419354841</c:v>
                </c:pt>
                <c:pt idx="1600">
                  <c:v>47.063650967741943</c:v>
                </c:pt>
                <c:pt idx="1601">
                  <c:v>47.062234838709678</c:v>
                </c:pt>
                <c:pt idx="1602">
                  <c:v>47.060722258064516</c:v>
                </c:pt>
                <c:pt idx="1603">
                  <c:v>47.058146451612899</c:v>
                </c:pt>
                <c:pt idx="1604">
                  <c:v>47.05706806451613</c:v>
                </c:pt>
                <c:pt idx="1605">
                  <c:v>47.054701935483862</c:v>
                </c:pt>
                <c:pt idx="1606">
                  <c:v>47.052103225806441</c:v>
                </c:pt>
                <c:pt idx="1607">
                  <c:v>47.049163870967732</c:v>
                </c:pt>
                <c:pt idx="1608">
                  <c:v>47.046879677419341</c:v>
                </c:pt>
                <c:pt idx="1609">
                  <c:v>47.045079677419331</c:v>
                </c:pt>
                <c:pt idx="1610">
                  <c:v>47.043251290322559</c:v>
                </c:pt>
                <c:pt idx="1611">
                  <c:v>47.041691935483854</c:v>
                </c:pt>
                <c:pt idx="1612">
                  <c:v>47.039538064516115</c:v>
                </c:pt>
                <c:pt idx="1613">
                  <c:v>47.037093225806437</c:v>
                </c:pt>
                <c:pt idx="1614">
                  <c:v>47.035555483870951</c:v>
                </c:pt>
                <c:pt idx="1615">
                  <c:v>47.035780967741921</c:v>
                </c:pt>
                <c:pt idx="1616">
                  <c:v>47.033638709677412</c:v>
                </c:pt>
                <c:pt idx="1617">
                  <c:v>47.031848387096765</c:v>
                </c:pt>
                <c:pt idx="1618">
                  <c:v>47.030167419354839</c:v>
                </c:pt>
                <c:pt idx="1619">
                  <c:v>47.028281935483875</c:v>
                </c:pt>
                <c:pt idx="1620">
                  <c:v>47.027032903225795</c:v>
                </c:pt>
                <c:pt idx="1621">
                  <c:v>47.02534709677419</c:v>
                </c:pt>
                <c:pt idx="1622">
                  <c:v>47.02571870967742</c:v>
                </c:pt>
                <c:pt idx="1623">
                  <c:v>47.023812580645163</c:v>
                </c:pt>
                <c:pt idx="1624">
                  <c:v>47.021782903225812</c:v>
                </c:pt>
                <c:pt idx="1625">
                  <c:v>47.019824838709681</c:v>
                </c:pt>
                <c:pt idx="1626">
                  <c:v>47.018298064516138</c:v>
                </c:pt>
                <c:pt idx="1627">
                  <c:v>47.016356129032268</c:v>
                </c:pt>
                <c:pt idx="1628">
                  <c:v>47.01555096774193</c:v>
                </c:pt>
                <c:pt idx="1629">
                  <c:v>47.013549032258069</c:v>
                </c:pt>
                <c:pt idx="1630">
                  <c:v>47.012337741935497</c:v>
                </c:pt>
                <c:pt idx="1631">
                  <c:v>47.012977741935487</c:v>
                </c:pt>
                <c:pt idx="1632">
                  <c:v>47.011221935483881</c:v>
                </c:pt>
                <c:pt idx="1633">
                  <c:v>47.010301290322587</c:v>
                </c:pt>
                <c:pt idx="1634">
                  <c:v>47.009659677419357</c:v>
                </c:pt>
                <c:pt idx="1635">
                  <c:v>47.008608387096764</c:v>
                </c:pt>
                <c:pt idx="1636">
                  <c:v>47.006422580645157</c:v>
                </c:pt>
                <c:pt idx="1637">
                  <c:v>47.006499999999996</c:v>
                </c:pt>
                <c:pt idx="1638">
                  <c:v>47.006202580645152</c:v>
                </c:pt>
                <c:pt idx="1639">
                  <c:v>47.005011612903218</c:v>
                </c:pt>
                <c:pt idx="1640">
                  <c:v>47.003973870967734</c:v>
                </c:pt>
                <c:pt idx="1641">
                  <c:v>47.004160967741925</c:v>
                </c:pt>
                <c:pt idx="1642">
                  <c:v>47.002881612903217</c:v>
                </c:pt>
                <c:pt idx="1643">
                  <c:v>47.001231612903226</c:v>
                </c:pt>
                <c:pt idx="1644">
                  <c:v>47.00023483870968</c:v>
                </c:pt>
                <c:pt idx="1645">
                  <c:v>46.999381612903235</c:v>
                </c:pt>
                <c:pt idx="1646">
                  <c:v>46.997527741935492</c:v>
                </c:pt>
                <c:pt idx="1647">
                  <c:v>46.997125806451614</c:v>
                </c:pt>
                <c:pt idx="1648">
                  <c:v>46.996022580645167</c:v>
                </c:pt>
                <c:pt idx="1649">
                  <c:v>46.994670645161293</c:v>
                </c:pt>
                <c:pt idx="1650">
                  <c:v>46.992909999999995</c:v>
                </c:pt>
                <c:pt idx="1651">
                  <c:v>46.991437741935485</c:v>
                </c:pt>
                <c:pt idx="1652">
                  <c:v>46.988032258064521</c:v>
                </c:pt>
                <c:pt idx="1653">
                  <c:v>46.987024516129026</c:v>
                </c:pt>
                <c:pt idx="1654">
                  <c:v>46.985692903225804</c:v>
                </c:pt>
                <c:pt idx="1655">
                  <c:v>46.985261935483862</c:v>
                </c:pt>
                <c:pt idx="1656">
                  <c:v>46.984238387096774</c:v>
                </c:pt>
                <c:pt idx="1657">
                  <c:v>46.983230322580646</c:v>
                </c:pt>
                <c:pt idx="1658">
                  <c:v>46.981857741935485</c:v>
                </c:pt>
                <c:pt idx="1659">
                  <c:v>46.979985161290337</c:v>
                </c:pt>
                <c:pt idx="1660">
                  <c:v>46.978812580645169</c:v>
                </c:pt>
                <c:pt idx="1661">
                  <c:v>46.978765806451619</c:v>
                </c:pt>
                <c:pt idx="1662">
                  <c:v>46.97772516129033</c:v>
                </c:pt>
                <c:pt idx="1663">
                  <c:v>46.976494838709669</c:v>
                </c:pt>
                <c:pt idx="1664">
                  <c:v>46.974901935483871</c:v>
                </c:pt>
                <c:pt idx="1665">
                  <c:v>46.973406774193556</c:v>
                </c:pt>
                <c:pt idx="1666">
                  <c:v>46.971511290322574</c:v>
                </c:pt>
                <c:pt idx="1667">
                  <c:v>46.970887096774199</c:v>
                </c:pt>
                <c:pt idx="1668">
                  <c:v>46.969412903225802</c:v>
                </c:pt>
                <c:pt idx="1669">
                  <c:v>46.968610645161299</c:v>
                </c:pt>
                <c:pt idx="1670">
                  <c:v>46.968491290322575</c:v>
                </c:pt>
                <c:pt idx="1671">
                  <c:v>46.967185161290317</c:v>
                </c:pt>
                <c:pt idx="1672">
                  <c:v>46.965757096774198</c:v>
                </c:pt>
                <c:pt idx="1673">
                  <c:v>46.965200645161289</c:v>
                </c:pt>
                <c:pt idx="1674">
                  <c:v>46.965592903225811</c:v>
                </c:pt>
                <c:pt idx="1675">
                  <c:v>46.964359032258059</c:v>
                </c:pt>
                <c:pt idx="1676">
                  <c:v>46.963146129032253</c:v>
                </c:pt>
                <c:pt idx="1677">
                  <c:v>46.963308387096767</c:v>
                </c:pt>
                <c:pt idx="1678">
                  <c:v>46.960735806451602</c:v>
                </c:pt>
                <c:pt idx="1679">
                  <c:v>46.960866129032254</c:v>
                </c:pt>
                <c:pt idx="1680">
                  <c:v>46.960117096774184</c:v>
                </c:pt>
                <c:pt idx="1681">
                  <c:v>46.959773548387091</c:v>
                </c:pt>
                <c:pt idx="1682">
                  <c:v>46.959740645161283</c:v>
                </c:pt>
                <c:pt idx="1683">
                  <c:v>46.961226774193541</c:v>
                </c:pt>
                <c:pt idx="1684">
                  <c:v>46.96068774193548</c:v>
                </c:pt>
                <c:pt idx="1685">
                  <c:v>46.960323870967734</c:v>
                </c:pt>
                <c:pt idx="1686">
                  <c:v>46.959531935483867</c:v>
                </c:pt>
                <c:pt idx="1687">
                  <c:v>46.959235161290316</c:v>
                </c:pt>
                <c:pt idx="1688">
                  <c:v>46.958903225806438</c:v>
                </c:pt>
                <c:pt idx="1689">
                  <c:v>46.958509032258057</c:v>
                </c:pt>
                <c:pt idx="1690">
                  <c:v>46.957993548387094</c:v>
                </c:pt>
                <c:pt idx="1691">
                  <c:v>46.958143225806452</c:v>
                </c:pt>
                <c:pt idx="1692">
                  <c:v>46.958456129032257</c:v>
                </c:pt>
                <c:pt idx="1693">
                  <c:v>46.95897870967741</c:v>
                </c:pt>
                <c:pt idx="1694">
                  <c:v>46.960527096774193</c:v>
                </c:pt>
                <c:pt idx="1695">
                  <c:v>46.960706129032253</c:v>
                </c:pt>
                <c:pt idx="1696">
                  <c:v>46.960622258064511</c:v>
                </c:pt>
                <c:pt idx="1697">
                  <c:v>46.961025161290323</c:v>
                </c:pt>
                <c:pt idx="1698">
                  <c:v>46.961237741935491</c:v>
                </c:pt>
                <c:pt idx="1699">
                  <c:v>46.961235483870972</c:v>
                </c:pt>
                <c:pt idx="1700">
                  <c:v>46.960378387096782</c:v>
                </c:pt>
                <c:pt idx="1701">
                  <c:v>46.960182580645167</c:v>
                </c:pt>
                <c:pt idx="1702">
                  <c:v>46.961153225806449</c:v>
                </c:pt>
                <c:pt idx="1703">
                  <c:v>46.960720000000009</c:v>
                </c:pt>
                <c:pt idx="1704">
                  <c:v>46.959585483870974</c:v>
                </c:pt>
                <c:pt idx="1705">
                  <c:v>46.958852580645171</c:v>
                </c:pt>
                <c:pt idx="1706">
                  <c:v>46.959922258064523</c:v>
                </c:pt>
                <c:pt idx="1707">
                  <c:v>46.960208064516131</c:v>
                </c:pt>
                <c:pt idx="1708">
                  <c:v>46.959847419354837</c:v>
                </c:pt>
                <c:pt idx="1709">
                  <c:v>46.961331935483862</c:v>
                </c:pt>
                <c:pt idx="1710">
                  <c:v>46.961393225806454</c:v>
                </c:pt>
                <c:pt idx="1711">
                  <c:v>46.960578064516127</c:v>
                </c:pt>
                <c:pt idx="1712">
                  <c:v>46.961709032258057</c:v>
                </c:pt>
                <c:pt idx="1713">
                  <c:v>46.962324193548376</c:v>
                </c:pt>
                <c:pt idx="1714">
                  <c:v>46.962047741935478</c:v>
                </c:pt>
                <c:pt idx="1715">
                  <c:v>46.962229999999998</c:v>
                </c:pt>
                <c:pt idx="1716">
                  <c:v>46.961715483870954</c:v>
                </c:pt>
                <c:pt idx="1717">
                  <c:v>46.962165806451615</c:v>
                </c:pt>
                <c:pt idx="1718">
                  <c:v>46.962371935483873</c:v>
                </c:pt>
                <c:pt idx="1719">
                  <c:v>46.961769999999987</c:v>
                </c:pt>
                <c:pt idx="1720">
                  <c:v>46.962368709677406</c:v>
                </c:pt>
                <c:pt idx="1721">
                  <c:v>46.963325806451614</c:v>
                </c:pt>
                <c:pt idx="1722">
                  <c:v>46.963649677419362</c:v>
                </c:pt>
                <c:pt idx="1723">
                  <c:v>46.962450645161283</c:v>
                </c:pt>
                <c:pt idx="1724">
                  <c:v>46.961019999999998</c:v>
                </c:pt>
                <c:pt idx="1725">
                  <c:v>46.960225161290317</c:v>
                </c:pt>
                <c:pt idx="1726">
                  <c:v>46.960446451612903</c:v>
                </c:pt>
                <c:pt idx="1727">
                  <c:v>46.961969354838708</c:v>
                </c:pt>
                <c:pt idx="1728">
                  <c:v>46.961814838709678</c:v>
                </c:pt>
                <c:pt idx="1729">
                  <c:v>46.961722580645151</c:v>
                </c:pt>
                <c:pt idx="1730">
                  <c:v>46.962749999999993</c:v>
                </c:pt>
                <c:pt idx="1731">
                  <c:v>46.963888387096773</c:v>
                </c:pt>
                <c:pt idx="1732">
                  <c:v>46.963973870967742</c:v>
                </c:pt>
                <c:pt idx="1733">
                  <c:v>46.963443870967737</c:v>
                </c:pt>
                <c:pt idx="1734">
                  <c:v>46.964034193548379</c:v>
                </c:pt>
                <c:pt idx="1735">
                  <c:v>46.964722903225805</c:v>
                </c:pt>
                <c:pt idx="1736">
                  <c:v>46.965663548387091</c:v>
                </c:pt>
                <c:pt idx="1737">
                  <c:v>46.96534322580645</c:v>
                </c:pt>
                <c:pt idx="1738">
                  <c:v>46.966356451612903</c:v>
                </c:pt>
                <c:pt idx="1739">
                  <c:v>46.965918387096764</c:v>
                </c:pt>
                <c:pt idx="1740">
                  <c:v>46.966591290322569</c:v>
                </c:pt>
                <c:pt idx="1741">
                  <c:v>46.965374193548378</c:v>
                </c:pt>
                <c:pt idx="1742">
                  <c:v>46.966198709677414</c:v>
                </c:pt>
                <c:pt idx="1743">
                  <c:v>46.965014516129031</c:v>
                </c:pt>
                <c:pt idx="1744">
                  <c:v>46.964767096774189</c:v>
                </c:pt>
                <c:pt idx="1745">
                  <c:v>46.964468387096765</c:v>
                </c:pt>
                <c:pt idx="1746">
                  <c:v>46.964329032258057</c:v>
                </c:pt>
                <c:pt idx="1747">
                  <c:v>46.965085161290311</c:v>
                </c:pt>
                <c:pt idx="1748">
                  <c:v>46.965924516129029</c:v>
                </c:pt>
                <c:pt idx="1749">
                  <c:v>46.965522903225811</c:v>
                </c:pt>
                <c:pt idx="1750">
                  <c:v>46.967817419354844</c:v>
                </c:pt>
                <c:pt idx="1751">
                  <c:v>46.966888064516127</c:v>
                </c:pt>
                <c:pt idx="1752">
                  <c:v>46.966754838709676</c:v>
                </c:pt>
                <c:pt idx="1753">
                  <c:v>46.966266774193549</c:v>
                </c:pt>
                <c:pt idx="1754">
                  <c:v>46.967257741935491</c:v>
                </c:pt>
                <c:pt idx="1755">
                  <c:v>46.96837935483871</c:v>
                </c:pt>
                <c:pt idx="1756">
                  <c:v>46.968067419354846</c:v>
                </c:pt>
                <c:pt idx="1757">
                  <c:v>46.96865161290323</c:v>
                </c:pt>
                <c:pt idx="1758">
                  <c:v>46.96909161290322</c:v>
                </c:pt>
                <c:pt idx="1759">
                  <c:v>46.968914516129026</c:v>
                </c:pt>
                <c:pt idx="1760">
                  <c:v>46.968750322580654</c:v>
                </c:pt>
                <c:pt idx="1761">
                  <c:v>46.968771935483865</c:v>
                </c:pt>
                <c:pt idx="1762">
                  <c:v>46.967665161290327</c:v>
                </c:pt>
                <c:pt idx="1763">
                  <c:v>46.967915161290335</c:v>
                </c:pt>
                <c:pt idx="1764">
                  <c:v>46.967578387096786</c:v>
                </c:pt>
                <c:pt idx="1765">
                  <c:v>46.967347741935491</c:v>
                </c:pt>
                <c:pt idx="1766">
                  <c:v>46.967787419354842</c:v>
                </c:pt>
                <c:pt idx="1767">
                  <c:v>46.967987419354849</c:v>
                </c:pt>
                <c:pt idx="1768">
                  <c:v>46.968417419354843</c:v>
                </c:pt>
                <c:pt idx="1769">
                  <c:v>46.967629032258074</c:v>
                </c:pt>
                <c:pt idx="1770">
                  <c:v>46.967373548387101</c:v>
                </c:pt>
                <c:pt idx="1771">
                  <c:v>46.967504516129033</c:v>
                </c:pt>
                <c:pt idx="1772">
                  <c:v>46.96846838709677</c:v>
                </c:pt>
                <c:pt idx="1773">
                  <c:v>46.969427419354837</c:v>
                </c:pt>
                <c:pt idx="1774">
                  <c:v>46.970595161290319</c:v>
                </c:pt>
                <c:pt idx="1775">
                  <c:v>46.970144193548386</c:v>
                </c:pt>
                <c:pt idx="1776">
                  <c:v>46.971248387096772</c:v>
                </c:pt>
                <c:pt idx="1777">
                  <c:v>46.970961935483878</c:v>
                </c:pt>
                <c:pt idx="1778">
                  <c:v>46.971206774193554</c:v>
                </c:pt>
                <c:pt idx="1779">
                  <c:v>46.970529677419364</c:v>
                </c:pt>
                <c:pt idx="1780">
                  <c:v>46.971375806451618</c:v>
                </c:pt>
                <c:pt idx="1781">
                  <c:v>46.970230645161301</c:v>
                </c:pt>
                <c:pt idx="1782">
                  <c:v>46.971059354838722</c:v>
                </c:pt>
                <c:pt idx="1783">
                  <c:v>46.971128709677437</c:v>
                </c:pt>
                <c:pt idx="1784">
                  <c:v>46.971625161290341</c:v>
                </c:pt>
                <c:pt idx="1785">
                  <c:v>46.972544516129055</c:v>
                </c:pt>
                <c:pt idx="1786">
                  <c:v>46.970889354838725</c:v>
                </c:pt>
                <c:pt idx="1787">
                  <c:v>46.972063870967759</c:v>
                </c:pt>
                <c:pt idx="1788">
                  <c:v>46.97168935483873</c:v>
                </c:pt>
                <c:pt idx="1789">
                  <c:v>46.970943548387119</c:v>
                </c:pt>
                <c:pt idx="1790">
                  <c:v>46.971497741935501</c:v>
                </c:pt>
                <c:pt idx="1791">
                  <c:v>46.972242258064533</c:v>
                </c:pt>
                <c:pt idx="1792">
                  <c:v>46.971678709677427</c:v>
                </c:pt>
                <c:pt idx="1793">
                  <c:v>46.972817419354847</c:v>
                </c:pt>
                <c:pt idx="1794">
                  <c:v>46.973157741935488</c:v>
                </c:pt>
                <c:pt idx="1795">
                  <c:v>46.973018709677419</c:v>
                </c:pt>
                <c:pt idx="1796">
                  <c:v>46.972556451612903</c:v>
                </c:pt>
                <c:pt idx="1797">
                  <c:v>46.972234838709682</c:v>
                </c:pt>
                <c:pt idx="1798">
                  <c:v>46.971759677419357</c:v>
                </c:pt>
                <c:pt idx="1799">
                  <c:v>46.971253548387097</c:v>
                </c:pt>
                <c:pt idx="1800">
                  <c:v>46.971180967741937</c:v>
                </c:pt>
                <c:pt idx="1801">
                  <c:v>46.971064516129033</c:v>
                </c:pt>
                <c:pt idx="1802">
                  <c:v>46.970576451612907</c:v>
                </c:pt>
                <c:pt idx="1803">
                  <c:v>46.971138064516126</c:v>
                </c:pt>
                <c:pt idx="1804">
                  <c:v>46.970964838709683</c:v>
                </c:pt>
                <c:pt idx="1805">
                  <c:v>46.970658387096776</c:v>
                </c:pt>
                <c:pt idx="1806">
                  <c:v>46.971765161290314</c:v>
                </c:pt>
                <c:pt idx="1807">
                  <c:v>46.970382258064511</c:v>
                </c:pt>
                <c:pt idx="1808">
                  <c:v>46.970372258064508</c:v>
                </c:pt>
                <c:pt idx="1809">
                  <c:v>46.970375161290313</c:v>
                </c:pt>
                <c:pt idx="1810">
                  <c:v>46.970288709677412</c:v>
                </c:pt>
                <c:pt idx="1811">
                  <c:v>46.970778064516118</c:v>
                </c:pt>
                <c:pt idx="1812">
                  <c:v>46.970641935483869</c:v>
                </c:pt>
                <c:pt idx="1813">
                  <c:v>46.971032258064511</c:v>
                </c:pt>
                <c:pt idx="1814">
                  <c:v>46.969810967741928</c:v>
                </c:pt>
                <c:pt idx="1815">
                  <c:v>46.969248387096762</c:v>
                </c:pt>
                <c:pt idx="1816">
                  <c:v>46.967498387096768</c:v>
                </c:pt>
                <c:pt idx="1817">
                  <c:v>46.969227419354844</c:v>
                </c:pt>
                <c:pt idx="1818">
                  <c:v>46.968383548387095</c:v>
                </c:pt>
                <c:pt idx="1819">
                  <c:v>46.96888548387097</c:v>
                </c:pt>
                <c:pt idx="1820">
                  <c:v>46.969090322580641</c:v>
                </c:pt>
                <c:pt idx="1821">
                  <c:v>46.96984322580645</c:v>
                </c:pt>
                <c:pt idx="1822">
                  <c:v>46.970476451612903</c:v>
                </c:pt>
                <c:pt idx="1823">
                  <c:v>46.970456451612911</c:v>
                </c:pt>
                <c:pt idx="1824">
                  <c:v>46.969939032258068</c:v>
                </c:pt>
                <c:pt idx="1825">
                  <c:v>46.969740000000009</c:v>
                </c:pt>
                <c:pt idx="1826">
                  <c:v>46.970704838709665</c:v>
                </c:pt>
                <c:pt idx="1827">
                  <c:v>46.971737419354845</c:v>
                </c:pt>
                <c:pt idx="1828">
                  <c:v>46.973551612903229</c:v>
                </c:pt>
                <c:pt idx="1829">
                  <c:v>46.973524516129025</c:v>
                </c:pt>
                <c:pt idx="1830">
                  <c:v>46.974214516129024</c:v>
                </c:pt>
                <c:pt idx="1831">
                  <c:v>46.974529354838694</c:v>
                </c:pt>
                <c:pt idx="1832">
                  <c:v>46.975916774193543</c:v>
                </c:pt>
                <c:pt idx="1833">
                  <c:v>46.975794193548374</c:v>
                </c:pt>
                <c:pt idx="1834">
                  <c:v>46.975263870967737</c:v>
                </c:pt>
                <c:pt idx="1835">
                  <c:v>46.975877096774191</c:v>
                </c:pt>
                <c:pt idx="1836">
                  <c:v>46.975534193548384</c:v>
                </c:pt>
                <c:pt idx="1837">
                  <c:v>46.975432258064515</c:v>
                </c:pt>
                <c:pt idx="1838">
                  <c:v>46.976577096774186</c:v>
                </c:pt>
                <c:pt idx="1839">
                  <c:v>46.977707419354836</c:v>
                </c:pt>
                <c:pt idx="1840">
                  <c:v>46.978992580645155</c:v>
                </c:pt>
                <c:pt idx="1841">
                  <c:v>46.980443225806454</c:v>
                </c:pt>
                <c:pt idx="1842">
                  <c:v>46.980123225806445</c:v>
                </c:pt>
                <c:pt idx="1843">
                  <c:v>46.981199032258054</c:v>
                </c:pt>
                <c:pt idx="1844">
                  <c:v>46.98107419354838</c:v>
                </c:pt>
                <c:pt idx="1845">
                  <c:v>46.982292258064511</c:v>
                </c:pt>
                <c:pt idx="1846">
                  <c:v>46.984810322580635</c:v>
                </c:pt>
                <c:pt idx="1847">
                  <c:v>46.985731935483862</c:v>
                </c:pt>
                <c:pt idx="1848">
                  <c:v>46.986841935483874</c:v>
                </c:pt>
                <c:pt idx="1849">
                  <c:v>46.987288387096768</c:v>
                </c:pt>
                <c:pt idx="1850">
                  <c:v>46.988719354838707</c:v>
                </c:pt>
                <c:pt idx="1851">
                  <c:v>46.989029999999993</c:v>
                </c:pt>
                <c:pt idx="1852">
                  <c:v>46.990217741935489</c:v>
                </c:pt>
                <c:pt idx="1853">
                  <c:v>46.989969354838699</c:v>
                </c:pt>
                <c:pt idx="1854">
                  <c:v>46.990597741935474</c:v>
                </c:pt>
                <c:pt idx="1855">
                  <c:v>46.992356774193532</c:v>
                </c:pt>
                <c:pt idx="1856">
                  <c:v>46.992540645161277</c:v>
                </c:pt>
                <c:pt idx="1857">
                  <c:v>46.993586129032245</c:v>
                </c:pt>
                <c:pt idx="1858">
                  <c:v>46.994959354838699</c:v>
                </c:pt>
                <c:pt idx="1859">
                  <c:v>46.993406774193538</c:v>
                </c:pt>
                <c:pt idx="1860">
                  <c:v>46.993550967741932</c:v>
                </c:pt>
                <c:pt idx="1861">
                  <c:v>46.993391612903224</c:v>
                </c:pt>
                <c:pt idx="1862">
                  <c:v>46.994352903225803</c:v>
                </c:pt>
                <c:pt idx="1863">
                  <c:v>46.994796774193553</c:v>
                </c:pt>
                <c:pt idx="1864">
                  <c:v>46.995733225806454</c:v>
                </c:pt>
                <c:pt idx="1865">
                  <c:v>46.996729677419367</c:v>
                </c:pt>
                <c:pt idx="1866">
                  <c:v>46.997476451612911</c:v>
                </c:pt>
                <c:pt idx="1867">
                  <c:v>46.998431612903232</c:v>
                </c:pt>
                <c:pt idx="1868">
                  <c:v>46.999206774193539</c:v>
                </c:pt>
                <c:pt idx="1869">
                  <c:v>47.001197419354838</c:v>
                </c:pt>
                <c:pt idx="1870">
                  <c:v>47.002022903225807</c:v>
                </c:pt>
                <c:pt idx="1871">
                  <c:v>47.003419677419352</c:v>
                </c:pt>
                <c:pt idx="1872">
                  <c:v>47.003013999999993</c:v>
                </c:pt>
                <c:pt idx="1873">
                  <c:v>47.00342758620689</c:v>
                </c:pt>
                <c:pt idx="1874">
                  <c:v>47.003292142857141</c:v>
                </c:pt>
                <c:pt idx="1875">
                  <c:v>47.004394814814809</c:v>
                </c:pt>
                <c:pt idx="1876">
                  <c:v>47.005628846153847</c:v>
                </c:pt>
                <c:pt idx="1877">
                  <c:v>47.005256000000003</c:v>
                </c:pt>
                <c:pt idx="1878">
                  <c:v>47.006169583333339</c:v>
                </c:pt>
                <c:pt idx="1879">
                  <c:v>47.005952608695651</c:v>
                </c:pt>
                <c:pt idx="1880">
                  <c:v>47.006947727272738</c:v>
                </c:pt>
                <c:pt idx="1881">
                  <c:v>47.005763333333334</c:v>
                </c:pt>
                <c:pt idx="1882">
                  <c:v>47.0064335</c:v>
                </c:pt>
                <c:pt idx="1883">
                  <c:v>47.005870000000002</c:v>
                </c:pt>
                <c:pt idx="1884">
                  <c:v>47.007114444444447</c:v>
                </c:pt>
                <c:pt idx="1885">
                  <c:v>47.008436470588236</c:v>
                </c:pt>
                <c:pt idx="1886">
                  <c:v>47.007950624999992</c:v>
                </c:pt>
                <c:pt idx="1887">
                  <c:v>47.009722666666661</c:v>
                </c:pt>
                <c:pt idx="1888">
                  <c:v>47.009566428571418</c:v>
                </c:pt>
                <c:pt idx="1889">
                  <c:v>47.008309230769221</c:v>
                </c:pt>
                <c:pt idx="1890">
                  <c:v>47.011413333333316</c:v>
                </c:pt>
                <c:pt idx="1891">
                  <c:v>47.014587272727269</c:v>
                </c:pt>
                <c:pt idx="1892">
                  <c:v>47.017219999999988</c:v>
                </c:pt>
                <c:pt idx="1893">
                  <c:v>47.018381111111097</c:v>
                </c:pt>
                <c:pt idx="1894">
                  <c:v>47.019577499999997</c:v>
                </c:pt>
                <c:pt idx="1895">
                  <c:v>47.022407142857141</c:v>
                </c:pt>
                <c:pt idx="1896">
                  <c:v>47.024046666666663</c:v>
                </c:pt>
                <c:pt idx="1897">
                  <c:v>47.025661999999997</c:v>
                </c:pt>
                <c:pt idx="1898">
                  <c:v>47.031827499999999</c:v>
                </c:pt>
                <c:pt idx="1899">
                  <c:v>47.038913333333333</c:v>
                </c:pt>
                <c:pt idx="1900">
                  <c:v>47.040599999999998</c:v>
                </c:pt>
                <c:pt idx="1901">
                  <c:v>47.055569999999996</c:v>
                </c:pt>
              </c:numCache>
              <c:extLst xmlns:c15="http://schemas.microsoft.com/office/drawing/2012/chart"/>
            </c:numRef>
          </c:yVal>
          <c:smooth val="1"/>
          <c:extLst xmlns:c15="http://schemas.microsoft.com/office/drawing/2012/chart">
            <c:ext xmlns:c16="http://schemas.microsoft.com/office/drawing/2014/chart" uri="{C3380CC4-5D6E-409C-BE32-E72D297353CC}">
              <c16:uniqueId val="{00000001-D6DA-4A1F-B55C-677961C01C93}"/>
            </c:ext>
          </c:extLst>
        </c:ser>
        <c:dLbls>
          <c:showLegendKey val="0"/>
          <c:showVal val="0"/>
          <c:showCatName val="0"/>
          <c:showSerName val="0"/>
          <c:showPercent val="0"/>
          <c:showBubbleSize val="0"/>
        </c:dLbls>
        <c:axId val="738114944"/>
        <c:axId val="738375168"/>
        <c:extLst/>
      </c:scatterChart>
      <c:scatterChart>
        <c:scatterStyle val="smoothMarker"/>
        <c:varyColors val="0"/>
        <c:ser>
          <c:idx val="3"/>
          <c:order val="2"/>
          <c:tx>
            <c:strRef>
              <c:f>'Derivatve &amp; rolling ave 100 KHz'!$D$5</c:f>
              <c:strCache>
                <c:ptCount val="1"/>
                <c:pt idx="0">
                  <c:v>1st derivative</c:v>
                </c:pt>
              </c:strCache>
              <c:extLst xmlns:c15="http://schemas.microsoft.com/office/drawing/2012/chart"/>
            </c:strRef>
          </c:tx>
          <c:spPr>
            <a:ln w="12700">
              <a:solidFill>
                <a:schemeClr val="tx1">
                  <a:lumMod val="95000"/>
                  <a:lumOff val="5000"/>
                </a:schemeClr>
              </a:solidFill>
            </a:ln>
          </c:spPr>
          <c:marker>
            <c:symbol val="none"/>
          </c:marker>
          <c:xVal>
            <c:numRef>
              <c:f>'Derivatve &amp; rolling ave 100 KHz'!$A$6:$A$4000</c:f>
              <c:numCache>
                <c:formatCode>0.00</c:formatCode>
                <c:ptCount val="3995"/>
                <c:pt idx="0">
                  <c:v>27.999000000000002</c:v>
                </c:pt>
                <c:pt idx="1">
                  <c:v>28.032000000000004</c:v>
                </c:pt>
                <c:pt idx="2">
                  <c:v>28.066000000000003</c:v>
                </c:pt>
                <c:pt idx="3">
                  <c:v>28.099000000000004</c:v>
                </c:pt>
                <c:pt idx="4">
                  <c:v>28.131999999999998</c:v>
                </c:pt>
                <c:pt idx="5">
                  <c:v>28.166000000000004</c:v>
                </c:pt>
                <c:pt idx="6">
                  <c:v>28.198999999999998</c:v>
                </c:pt>
                <c:pt idx="7">
                  <c:v>28.231999999999999</c:v>
                </c:pt>
                <c:pt idx="8">
                  <c:v>28.265999999999998</c:v>
                </c:pt>
                <c:pt idx="9">
                  <c:v>28.298999999999999</c:v>
                </c:pt>
                <c:pt idx="10">
                  <c:v>28.332000000000001</c:v>
                </c:pt>
                <c:pt idx="11">
                  <c:v>28.366</c:v>
                </c:pt>
                <c:pt idx="12">
                  <c:v>28.399000000000001</c:v>
                </c:pt>
                <c:pt idx="13">
                  <c:v>28.432000000000002</c:v>
                </c:pt>
                <c:pt idx="14">
                  <c:v>28.466000000000001</c:v>
                </c:pt>
                <c:pt idx="15">
                  <c:v>28.499000000000002</c:v>
                </c:pt>
                <c:pt idx="16">
                  <c:v>28.532000000000004</c:v>
                </c:pt>
                <c:pt idx="17">
                  <c:v>28.566000000000003</c:v>
                </c:pt>
                <c:pt idx="18">
                  <c:v>28.599000000000004</c:v>
                </c:pt>
                <c:pt idx="19">
                  <c:v>28.631999999999998</c:v>
                </c:pt>
                <c:pt idx="20">
                  <c:v>28.666000000000004</c:v>
                </c:pt>
                <c:pt idx="21">
                  <c:v>28.698999999999998</c:v>
                </c:pt>
                <c:pt idx="22">
                  <c:v>28.731999999999999</c:v>
                </c:pt>
                <c:pt idx="23">
                  <c:v>28.765999999999998</c:v>
                </c:pt>
                <c:pt idx="24">
                  <c:v>28.798999999999999</c:v>
                </c:pt>
                <c:pt idx="25">
                  <c:v>28.832000000000001</c:v>
                </c:pt>
                <c:pt idx="26">
                  <c:v>28.866</c:v>
                </c:pt>
                <c:pt idx="27">
                  <c:v>28.899000000000001</c:v>
                </c:pt>
                <c:pt idx="28">
                  <c:v>28.932000000000002</c:v>
                </c:pt>
                <c:pt idx="29">
                  <c:v>28.966000000000001</c:v>
                </c:pt>
                <c:pt idx="30">
                  <c:v>28.999000000000002</c:v>
                </c:pt>
                <c:pt idx="31">
                  <c:v>29.032000000000004</c:v>
                </c:pt>
                <c:pt idx="32">
                  <c:v>29.066000000000003</c:v>
                </c:pt>
                <c:pt idx="33">
                  <c:v>29.099000000000004</c:v>
                </c:pt>
                <c:pt idx="34">
                  <c:v>29.131999999999998</c:v>
                </c:pt>
                <c:pt idx="35">
                  <c:v>29.166000000000004</c:v>
                </c:pt>
                <c:pt idx="36">
                  <c:v>29.198999999999998</c:v>
                </c:pt>
                <c:pt idx="37">
                  <c:v>29.231999999999999</c:v>
                </c:pt>
                <c:pt idx="38">
                  <c:v>29.265999999999998</c:v>
                </c:pt>
                <c:pt idx="39">
                  <c:v>29.298999999999999</c:v>
                </c:pt>
                <c:pt idx="40">
                  <c:v>29.332000000000001</c:v>
                </c:pt>
                <c:pt idx="41">
                  <c:v>29.366</c:v>
                </c:pt>
                <c:pt idx="42">
                  <c:v>29.399000000000001</c:v>
                </c:pt>
                <c:pt idx="43">
                  <c:v>29.432000000000002</c:v>
                </c:pt>
                <c:pt idx="44">
                  <c:v>29.466000000000001</c:v>
                </c:pt>
                <c:pt idx="45">
                  <c:v>29.499000000000002</c:v>
                </c:pt>
                <c:pt idx="46">
                  <c:v>29.532000000000004</c:v>
                </c:pt>
                <c:pt idx="47">
                  <c:v>29.566000000000003</c:v>
                </c:pt>
                <c:pt idx="48">
                  <c:v>29.599000000000004</c:v>
                </c:pt>
                <c:pt idx="49">
                  <c:v>29.631999999999998</c:v>
                </c:pt>
                <c:pt idx="50">
                  <c:v>29.666000000000004</c:v>
                </c:pt>
                <c:pt idx="51">
                  <c:v>29.698999999999998</c:v>
                </c:pt>
                <c:pt idx="52">
                  <c:v>29.731999999999999</c:v>
                </c:pt>
                <c:pt idx="53">
                  <c:v>29.765999999999998</c:v>
                </c:pt>
                <c:pt idx="54">
                  <c:v>29.798999999999999</c:v>
                </c:pt>
                <c:pt idx="55">
                  <c:v>29.832000000000001</c:v>
                </c:pt>
                <c:pt idx="56">
                  <c:v>29.866</c:v>
                </c:pt>
                <c:pt idx="57">
                  <c:v>29.899000000000001</c:v>
                </c:pt>
                <c:pt idx="58">
                  <c:v>29.932000000000002</c:v>
                </c:pt>
                <c:pt idx="59">
                  <c:v>29.966000000000001</c:v>
                </c:pt>
                <c:pt idx="60">
                  <c:v>29.999000000000002</c:v>
                </c:pt>
                <c:pt idx="61">
                  <c:v>30.032000000000004</c:v>
                </c:pt>
                <c:pt idx="62">
                  <c:v>30.066000000000003</c:v>
                </c:pt>
                <c:pt idx="63">
                  <c:v>30.099000000000004</c:v>
                </c:pt>
                <c:pt idx="64">
                  <c:v>30.131999999999998</c:v>
                </c:pt>
                <c:pt idx="65">
                  <c:v>30.166000000000004</c:v>
                </c:pt>
                <c:pt idx="66">
                  <c:v>30.198999999999998</c:v>
                </c:pt>
                <c:pt idx="67">
                  <c:v>30.231999999999999</c:v>
                </c:pt>
                <c:pt idx="68">
                  <c:v>30.265000000000001</c:v>
                </c:pt>
                <c:pt idx="69">
                  <c:v>30.298999999999999</c:v>
                </c:pt>
                <c:pt idx="70">
                  <c:v>30.332000000000001</c:v>
                </c:pt>
                <c:pt idx="71">
                  <c:v>30.365000000000002</c:v>
                </c:pt>
                <c:pt idx="72">
                  <c:v>30.399000000000001</c:v>
                </c:pt>
                <c:pt idx="73">
                  <c:v>30.432000000000002</c:v>
                </c:pt>
                <c:pt idx="74">
                  <c:v>30.465000000000003</c:v>
                </c:pt>
                <c:pt idx="75">
                  <c:v>30.499000000000002</c:v>
                </c:pt>
                <c:pt idx="76">
                  <c:v>30.532000000000004</c:v>
                </c:pt>
                <c:pt idx="77">
                  <c:v>30.564999999999998</c:v>
                </c:pt>
                <c:pt idx="78">
                  <c:v>30.599000000000004</c:v>
                </c:pt>
                <c:pt idx="79">
                  <c:v>30.631999999999998</c:v>
                </c:pt>
                <c:pt idx="80">
                  <c:v>30.664999999999999</c:v>
                </c:pt>
                <c:pt idx="81">
                  <c:v>30.698999999999998</c:v>
                </c:pt>
                <c:pt idx="82">
                  <c:v>30.731999999999999</c:v>
                </c:pt>
                <c:pt idx="83">
                  <c:v>30.765000000000001</c:v>
                </c:pt>
                <c:pt idx="84">
                  <c:v>30.798999999999999</c:v>
                </c:pt>
                <c:pt idx="85">
                  <c:v>30.832000000000001</c:v>
                </c:pt>
                <c:pt idx="86">
                  <c:v>30.865000000000002</c:v>
                </c:pt>
                <c:pt idx="87">
                  <c:v>30.899000000000001</c:v>
                </c:pt>
                <c:pt idx="88">
                  <c:v>30.932000000000002</c:v>
                </c:pt>
                <c:pt idx="89">
                  <c:v>30.965000000000003</c:v>
                </c:pt>
                <c:pt idx="90">
                  <c:v>30.999000000000002</c:v>
                </c:pt>
                <c:pt idx="91">
                  <c:v>31.032000000000004</c:v>
                </c:pt>
                <c:pt idx="92">
                  <c:v>31.064999999999998</c:v>
                </c:pt>
                <c:pt idx="93">
                  <c:v>31.099000000000004</c:v>
                </c:pt>
                <c:pt idx="94">
                  <c:v>31.131999999999998</c:v>
                </c:pt>
                <c:pt idx="95">
                  <c:v>31.164999999999999</c:v>
                </c:pt>
                <c:pt idx="96">
                  <c:v>31.198999999999998</c:v>
                </c:pt>
                <c:pt idx="97">
                  <c:v>31.231999999999999</c:v>
                </c:pt>
                <c:pt idx="98">
                  <c:v>31.265000000000001</c:v>
                </c:pt>
                <c:pt idx="99">
                  <c:v>31.298999999999999</c:v>
                </c:pt>
                <c:pt idx="100">
                  <c:v>31.332000000000001</c:v>
                </c:pt>
                <c:pt idx="101">
                  <c:v>31.365000000000002</c:v>
                </c:pt>
                <c:pt idx="102">
                  <c:v>31.399000000000001</c:v>
                </c:pt>
                <c:pt idx="103">
                  <c:v>31.432000000000002</c:v>
                </c:pt>
                <c:pt idx="104">
                  <c:v>31.465000000000003</c:v>
                </c:pt>
                <c:pt idx="105">
                  <c:v>31.499000000000002</c:v>
                </c:pt>
                <c:pt idx="106">
                  <c:v>31.532000000000004</c:v>
                </c:pt>
                <c:pt idx="107">
                  <c:v>31.564999999999998</c:v>
                </c:pt>
                <c:pt idx="108">
                  <c:v>31.599000000000004</c:v>
                </c:pt>
                <c:pt idx="109">
                  <c:v>31.631999999999998</c:v>
                </c:pt>
                <c:pt idx="110">
                  <c:v>31.664999999999999</c:v>
                </c:pt>
                <c:pt idx="111">
                  <c:v>31.698999999999998</c:v>
                </c:pt>
                <c:pt idx="112">
                  <c:v>31.731999999999999</c:v>
                </c:pt>
                <c:pt idx="113">
                  <c:v>31.765000000000001</c:v>
                </c:pt>
                <c:pt idx="114">
                  <c:v>31.798999999999999</c:v>
                </c:pt>
                <c:pt idx="115">
                  <c:v>31.832000000000001</c:v>
                </c:pt>
                <c:pt idx="116">
                  <c:v>31.865000000000002</c:v>
                </c:pt>
                <c:pt idx="117">
                  <c:v>31.899000000000001</c:v>
                </c:pt>
                <c:pt idx="118">
                  <c:v>31.932000000000002</c:v>
                </c:pt>
                <c:pt idx="119">
                  <c:v>31.965000000000003</c:v>
                </c:pt>
                <c:pt idx="120">
                  <c:v>31.999000000000002</c:v>
                </c:pt>
                <c:pt idx="121">
                  <c:v>32.032000000000004</c:v>
                </c:pt>
                <c:pt idx="122">
                  <c:v>32.064999999999998</c:v>
                </c:pt>
                <c:pt idx="123">
                  <c:v>32.099000000000004</c:v>
                </c:pt>
                <c:pt idx="124">
                  <c:v>32.131999999999998</c:v>
                </c:pt>
                <c:pt idx="125">
                  <c:v>32.164999999999999</c:v>
                </c:pt>
                <c:pt idx="126">
                  <c:v>32.198999999999998</c:v>
                </c:pt>
                <c:pt idx="127">
                  <c:v>32.231999999999999</c:v>
                </c:pt>
                <c:pt idx="128">
                  <c:v>32.265000000000001</c:v>
                </c:pt>
                <c:pt idx="129">
                  <c:v>32.298999999999999</c:v>
                </c:pt>
                <c:pt idx="130">
                  <c:v>32.332000000000001</c:v>
                </c:pt>
                <c:pt idx="131">
                  <c:v>32.365000000000002</c:v>
                </c:pt>
                <c:pt idx="132">
                  <c:v>32.399000000000001</c:v>
                </c:pt>
                <c:pt idx="133">
                  <c:v>32.432000000000002</c:v>
                </c:pt>
                <c:pt idx="134">
                  <c:v>32.465000000000003</c:v>
                </c:pt>
                <c:pt idx="135">
                  <c:v>32.499000000000002</c:v>
                </c:pt>
                <c:pt idx="136">
                  <c:v>32.532000000000004</c:v>
                </c:pt>
                <c:pt idx="137">
                  <c:v>32.564999999999998</c:v>
                </c:pt>
                <c:pt idx="138">
                  <c:v>32.599000000000004</c:v>
                </c:pt>
                <c:pt idx="139">
                  <c:v>32.631999999999998</c:v>
                </c:pt>
                <c:pt idx="140">
                  <c:v>32.664999999999999</c:v>
                </c:pt>
                <c:pt idx="141">
                  <c:v>32.698999999999998</c:v>
                </c:pt>
                <c:pt idx="142">
                  <c:v>32.731999999999999</c:v>
                </c:pt>
                <c:pt idx="143">
                  <c:v>32.765000000000001</c:v>
                </c:pt>
                <c:pt idx="144">
                  <c:v>32.798999999999999</c:v>
                </c:pt>
                <c:pt idx="145">
                  <c:v>32.832000000000001</c:v>
                </c:pt>
                <c:pt idx="146">
                  <c:v>32.865000000000002</c:v>
                </c:pt>
                <c:pt idx="147">
                  <c:v>32.899000000000001</c:v>
                </c:pt>
                <c:pt idx="148">
                  <c:v>32.932000000000002</c:v>
                </c:pt>
                <c:pt idx="149">
                  <c:v>32.965000000000003</c:v>
                </c:pt>
                <c:pt idx="150">
                  <c:v>32.999000000000002</c:v>
                </c:pt>
                <c:pt idx="151">
                  <c:v>33.032000000000004</c:v>
                </c:pt>
                <c:pt idx="152">
                  <c:v>33.064999999999998</c:v>
                </c:pt>
                <c:pt idx="153">
                  <c:v>33.099000000000004</c:v>
                </c:pt>
                <c:pt idx="154">
                  <c:v>33.131999999999998</c:v>
                </c:pt>
                <c:pt idx="155">
                  <c:v>33.164999999999999</c:v>
                </c:pt>
                <c:pt idx="156">
                  <c:v>33.198999999999998</c:v>
                </c:pt>
                <c:pt idx="157">
                  <c:v>33.231999999999999</c:v>
                </c:pt>
                <c:pt idx="158">
                  <c:v>33.265000000000001</c:v>
                </c:pt>
                <c:pt idx="159">
                  <c:v>33.298999999999999</c:v>
                </c:pt>
                <c:pt idx="160">
                  <c:v>33.332000000000001</c:v>
                </c:pt>
                <c:pt idx="161">
                  <c:v>33.365000000000002</c:v>
                </c:pt>
                <c:pt idx="162">
                  <c:v>33.399000000000001</c:v>
                </c:pt>
                <c:pt idx="163">
                  <c:v>33.432000000000002</c:v>
                </c:pt>
                <c:pt idx="164">
                  <c:v>33.465000000000003</c:v>
                </c:pt>
                <c:pt idx="165">
                  <c:v>33.499000000000002</c:v>
                </c:pt>
                <c:pt idx="166">
                  <c:v>33.532000000000004</c:v>
                </c:pt>
                <c:pt idx="167">
                  <c:v>33.564999999999998</c:v>
                </c:pt>
                <c:pt idx="168">
                  <c:v>33.599000000000004</c:v>
                </c:pt>
                <c:pt idx="169">
                  <c:v>33.631999999999998</c:v>
                </c:pt>
                <c:pt idx="170">
                  <c:v>33.664999999999999</c:v>
                </c:pt>
                <c:pt idx="171">
                  <c:v>33.698999999999998</c:v>
                </c:pt>
                <c:pt idx="172">
                  <c:v>33.731999999999999</c:v>
                </c:pt>
                <c:pt idx="173">
                  <c:v>33.765000000000001</c:v>
                </c:pt>
                <c:pt idx="174">
                  <c:v>33.798999999999999</c:v>
                </c:pt>
                <c:pt idx="175">
                  <c:v>33.832000000000001</c:v>
                </c:pt>
                <c:pt idx="176">
                  <c:v>33.865000000000002</c:v>
                </c:pt>
                <c:pt idx="177">
                  <c:v>33.899000000000001</c:v>
                </c:pt>
                <c:pt idx="178">
                  <c:v>33.932000000000002</c:v>
                </c:pt>
                <c:pt idx="179">
                  <c:v>33.965000000000003</c:v>
                </c:pt>
                <c:pt idx="180">
                  <c:v>33.999000000000002</c:v>
                </c:pt>
                <c:pt idx="181">
                  <c:v>34.032000000000004</c:v>
                </c:pt>
                <c:pt idx="182">
                  <c:v>34.064999999999998</c:v>
                </c:pt>
                <c:pt idx="183">
                  <c:v>34.099000000000004</c:v>
                </c:pt>
                <c:pt idx="184">
                  <c:v>34.131999999999998</c:v>
                </c:pt>
                <c:pt idx="185">
                  <c:v>34.164999999999999</c:v>
                </c:pt>
                <c:pt idx="186">
                  <c:v>34.198999999999998</c:v>
                </c:pt>
                <c:pt idx="187">
                  <c:v>34.231999999999999</c:v>
                </c:pt>
                <c:pt idx="188">
                  <c:v>34.265000000000001</c:v>
                </c:pt>
                <c:pt idx="189">
                  <c:v>34.298999999999999</c:v>
                </c:pt>
                <c:pt idx="190">
                  <c:v>34.332000000000001</c:v>
                </c:pt>
                <c:pt idx="191">
                  <c:v>34.365000000000002</c:v>
                </c:pt>
                <c:pt idx="192">
                  <c:v>34.399000000000001</c:v>
                </c:pt>
                <c:pt idx="193">
                  <c:v>34.432000000000002</c:v>
                </c:pt>
                <c:pt idx="194">
                  <c:v>34.465000000000003</c:v>
                </c:pt>
                <c:pt idx="195">
                  <c:v>34.499000000000002</c:v>
                </c:pt>
                <c:pt idx="196">
                  <c:v>34.532000000000004</c:v>
                </c:pt>
                <c:pt idx="197">
                  <c:v>34.564999999999998</c:v>
                </c:pt>
                <c:pt idx="198">
                  <c:v>34.599000000000004</c:v>
                </c:pt>
                <c:pt idx="199">
                  <c:v>34.631999999999998</c:v>
                </c:pt>
                <c:pt idx="200">
                  <c:v>34.664999999999999</c:v>
                </c:pt>
                <c:pt idx="201">
                  <c:v>34.698999999999998</c:v>
                </c:pt>
                <c:pt idx="202">
                  <c:v>34.731999999999999</c:v>
                </c:pt>
                <c:pt idx="203">
                  <c:v>34.765000000000001</c:v>
                </c:pt>
                <c:pt idx="204">
                  <c:v>34.798999999999999</c:v>
                </c:pt>
                <c:pt idx="205">
                  <c:v>34.832000000000001</c:v>
                </c:pt>
                <c:pt idx="206">
                  <c:v>34.865000000000002</c:v>
                </c:pt>
                <c:pt idx="207">
                  <c:v>34.899000000000001</c:v>
                </c:pt>
                <c:pt idx="208">
                  <c:v>34.932000000000002</c:v>
                </c:pt>
                <c:pt idx="209">
                  <c:v>34.965000000000003</c:v>
                </c:pt>
                <c:pt idx="210">
                  <c:v>34.999000000000002</c:v>
                </c:pt>
                <c:pt idx="211">
                  <c:v>35.032000000000004</c:v>
                </c:pt>
                <c:pt idx="212">
                  <c:v>35.064999999999998</c:v>
                </c:pt>
                <c:pt idx="213">
                  <c:v>35.099000000000004</c:v>
                </c:pt>
                <c:pt idx="214">
                  <c:v>35.131999999999998</c:v>
                </c:pt>
                <c:pt idx="215">
                  <c:v>35.164999999999999</c:v>
                </c:pt>
                <c:pt idx="216">
                  <c:v>35.198999999999998</c:v>
                </c:pt>
                <c:pt idx="217">
                  <c:v>35.231999999999999</c:v>
                </c:pt>
                <c:pt idx="218">
                  <c:v>35.265000000000001</c:v>
                </c:pt>
                <c:pt idx="219">
                  <c:v>35.298999999999999</c:v>
                </c:pt>
                <c:pt idx="220">
                  <c:v>35.332000000000001</c:v>
                </c:pt>
                <c:pt idx="221">
                  <c:v>35.365000000000002</c:v>
                </c:pt>
                <c:pt idx="222">
                  <c:v>35.399000000000001</c:v>
                </c:pt>
                <c:pt idx="223">
                  <c:v>35.432000000000002</c:v>
                </c:pt>
                <c:pt idx="224">
                  <c:v>35.465000000000003</c:v>
                </c:pt>
                <c:pt idx="225">
                  <c:v>35.499000000000002</c:v>
                </c:pt>
                <c:pt idx="226">
                  <c:v>35.532000000000004</c:v>
                </c:pt>
                <c:pt idx="227">
                  <c:v>35.564999999999998</c:v>
                </c:pt>
                <c:pt idx="228">
                  <c:v>35.599000000000004</c:v>
                </c:pt>
                <c:pt idx="229">
                  <c:v>35.631999999999998</c:v>
                </c:pt>
                <c:pt idx="230">
                  <c:v>35.664999999999999</c:v>
                </c:pt>
                <c:pt idx="231">
                  <c:v>35.698999999999998</c:v>
                </c:pt>
                <c:pt idx="232">
                  <c:v>35.731999999999999</c:v>
                </c:pt>
                <c:pt idx="233">
                  <c:v>35.765000000000001</c:v>
                </c:pt>
                <c:pt idx="234">
                  <c:v>35.798999999999999</c:v>
                </c:pt>
                <c:pt idx="235">
                  <c:v>35.832000000000001</c:v>
                </c:pt>
                <c:pt idx="236">
                  <c:v>35.865000000000002</c:v>
                </c:pt>
                <c:pt idx="237">
                  <c:v>35.899000000000001</c:v>
                </c:pt>
                <c:pt idx="238">
                  <c:v>35.932000000000002</c:v>
                </c:pt>
                <c:pt idx="239">
                  <c:v>35.965000000000003</c:v>
                </c:pt>
                <c:pt idx="240">
                  <c:v>35.999000000000002</c:v>
                </c:pt>
                <c:pt idx="241">
                  <c:v>36.032000000000004</c:v>
                </c:pt>
                <c:pt idx="242">
                  <c:v>36.064999999999998</c:v>
                </c:pt>
                <c:pt idx="243">
                  <c:v>36.099000000000004</c:v>
                </c:pt>
                <c:pt idx="244">
                  <c:v>36.131999999999998</c:v>
                </c:pt>
                <c:pt idx="245">
                  <c:v>36.164999999999999</c:v>
                </c:pt>
                <c:pt idx="246">
                  <c:v>36.198999999999998</c:v>
                </c:pt>
                <c:pt idx="247">
                  <c:v>36.231999999999999</c:v>
                </c:pt>
                <c:pt idx="248">
                  <c:v>36.265000000000001</c:v>
                </c:pt>
                <c:pt idx="249">
                  <c:v>36.298999999999999</c:v>
                </c:pt>
                <c:pt idx="250">
                  <c:v>36.332000000000001</c:v>
                </c:pt>
                <c:pt idx="251">
                  <c:v>36.365000000000002</c:v>
                </c:pt>
                <c:pt idx="252">
                  <c:v>36.399000000000001</c:v>
                </c:pt>
                <c:pt idx="253">
                  <c:v>36.432000000000002</c:v>
                </c:pt>
                <c:pt idx="254">
                  <c:v>36.465000000000003</c:v>
                </c:pt>
                <c:pt idx="255">
                  <c:v>36.499000000000002</c:v>
                </c:pt>
                <c:pt idx="256">
                  <c:v>36.532000000000004</c:v>
                </c:pt>
                <c:pt idx="257">
                  <c:v>36.564999999999998</c:v>
                </c:pt>
                <c:pt idx="258">
                  <c:v>36.599000000000004</c:v>
                </c:pt>
                <c:pt idx="259">
                  <c:v>36.631999999999998</c:v>
                </c:pt>
                <c:pt idx="260">
                  <c:v>36.664999999999999</c:v>
                </c:pt>
                <c:pt idx="261">
                  <c:v>36.698999999999998</c:v>
                </c:pt>
                <c:pt idx="262">
                  <c:v>36.731999999999999</c:v>
                </c:pt>
                <c:pt idx="263">
                  <c:v>36.765000000000001</c:v>
                </c:pt>
                <c:pt idx="264">
                  <c:v>36.798999999999999</c:v>
                </c:pt>
                <c:pt idx="265">
                  <c:v>36.832000000000001</c:v>
                </c:pt>
                <c:pt idx="266">
                  <c:v>36.865000000000002</c:v>
                </c:pt>
                <c:pt idx="267">
                  <c:v>36.899000000000001</c:v>
                </c:pt>
                <c:pt idx="268">
                  <c:v>36.932000000000002</c:v>
                </c:pt>
                <c:pt idx="269">
                  <c:v>36.965000000000003</c:v>
                </c:pt>
                <c:pt idx="270">
                  <c:v>36.999000000000002</c:v>
                </c:pt>
                <c:pt idx="271">
                  <c:v>37.032000000000004</c:v>
                </c:pt>
                <c:pt idx="272">
                  <c:v>37.064999999999998</c:v>
                </c:pt>
                <c:pt idx="273">
                  <c:v>37.099000000000004</c:v>
                </c:pt>
                <c:pt idx="274">
                  <c:v>37.131999999999998</c:v>
                </c:pt>
                <c:pt idx="275">
                  <c:v>37.164999999999999</c:v>
                </c:pt>
                <c:pt idx="276">
                  <c:v>37.198999999999998</c:v>
                </c:pt>
                <c:pt idx="277">
                  <c:v>37.231999999999999</c:v>
                </c:pt>
                <c:pt idx="278">
                  <c:v>37.265000000000001</c:v>
                </c:pt>
                <c:pt idx="279">
                  <c:v>37.298999999999999</c:v>
                </c:pt>
                <c:pt idx="280">
                  <c:v>37.332000000000001</c:v>
                </c:pt>
                <c:pt idx="281">
                  <c:v>37.365000000000002</c:v>
                </c:pt>
                <c:pt idx="282">
                  <c:v>37.399000000000001</c:v>
                </c:pt>
                <c:pt idx="283">
                  <c:v>37.432000000000002</c:v>
                </c:pt>
                <c:pt idx="284">
                  <c:v>37.465000000000003</c:v>
                </c:pt>
                <c:pt idx="285">
                  <c:v>37.499000000000002</c:v>
                </c:pt>
                <c:pt idx="286">
                  <c:v>37.532000000000004</c:v>
                </c:pt>
                <c:pt idx="287">
                  <c:v>37.564999999999998</c:v>
                </c:pt>
                <c:pt idx="288">
                  <c:v>37.597999999999999</c:v>
                </c:pt>
                <c:pt idx="289">
                  <c:v>37.631999999999998</c:v>
                </c:pt>
                <c:pt idx="290">
                  <c:v>37.664999999999999</c:v>
                </c:pt>
                <c:pt idx="291">
                  <c:v>37.698</c:v>
                </c:pt>
                <c:pt idx="292">
                  <c:v>37.731999999999999</c:v>
                </c:pt>
                <c:pt idx="293">
                  <c:v>37.765000000000001</c:v>
                </c:pt>
                <c:pt idx="294">
                  <c:v>37.798999999999999</c:v>
                </c:pt>
                <c:pt idx="295">
                  <c:v>37.832000000000001</c:v>
                </c:pt>
                <c:pt idx="296">
                  <c:v>37.865000000000002</c:v>
                </c:pt>
                <c:pt idx="297">
                  <c:v>37.899000000000001</c:v>
                </c:pt>
                <c:pt idx="298">
                  <c:v>37.932000000000002</c:v>
                </c:pt>
                <c:pt idx="299">
                  <c:v>37.965000000000003</c:v>
                </c:pt>
                <c:pt idx="300">
                  <c:v>37.999000000000002</c:v>
                </c:pt>
                <c:pt idx="301">
                  <c:v>38.032000000000004</c:v>
                </c:pt>
                <c:pt idx="302">
                  <c:v>38.064999999999998</c:v>
                </c:pt>
                <c:pt idx="303">
                  <c:v>38.097999999999999</c:v>
                </c:pt>
                <c:pt idx="304">
                  <c:v>38.131999999999998</c:v>
                </c:pt>
                <c:pt idx="305">
                  <c:v>38.164999999999999</c:v>
                </c:pt>
                <c:pt idx="306">
                  <c:v>38.198</c:v>
                </c:pt>
                <c:pt idx="307">
                  <c:v>38.231999999999999</c:v>
                </c:pt>
                <c:pt idx="308">
                  <c:v>38.265000000000001</c:v>
                </c:pt>
                <c:pt idx="309">
                  <c:v>38.298999999999999</c:v>
                </c:pt>
                <c:pt idx="310">
                  <c:v>38.332000000000001</c:v>
                </c:pt>
                <c:pt idx="311">
                  <c:v>38.365000000000002</c:v>
                </c:pt>
                <c:pt idx="312">
                  <c:v>38.399000000000001</c:v>
                </c:pt>
                <c:pt idx="313">
                  <c:v>38.432000000000002</c:v>
                </c:pt>
                <c:pt idx="314">
                  <c:v>38.465000000000003</c:v>
                </c:pt>
                <c:pt idx="315">
                  <c:v>38.499000000000002</c:v>
                </c:pt>
                <c:pt idx="316">
                  <c:v>38.532000000000004</c:v>
                </c:pt>
                <c:pt idx="317">
                  <c:v>38.564999999999998</c:v>
                </c:pt>
                <c:pt idx="318">
                  <c:v>38.597999999999999</c:v>
                </c:pt>
                <c:pt idx="319">
                  <c:v>38.631999999999998</c:v>
                </c:pt>
                <c:pt idx="320">
                  <c:v>38.664999999999999</c:v>
                </c:pt>
                <c:pt idx="321">
                  <c:v>38.698</c:v>
                </c:pt>
                <c:pt idx="322">
                  <c:v>38.731999999999999</c:v>
                </c:pt>
                <c:pt idx="323">
                  <c:v>38.765000000000001</c:v>
                </c:pt>
                <c:pt idx="324">
                  <c:v>38.798999999999999</c:v>
                </c:pt>
                <c:pt idx="325">
                  <c:v>38.832000000000001</c:v>
                </c:pt>
                <c:pt idx="326">
                  <c:v>38.865000000000002</c:v>
                </c:pt>
                <c:pt idx="327">
                  <c:v>38.899000000000001</c:v>
                </c:pt>
                <c:pt idx="328">
                  <c:v>38.932000000000002</c:v>
                </c:pt>
                <c:pt idx="329">
                  <c:v>38.965000000000003</c:v>
                </c:pt>
                <c:pt idx="330">
                  <c:v>38.999000000000002</c:v>
                </c:pt>
                <c:pt idx="331">
                  <c:v>39.032000000000004</c:v>
                </c:pt>
                <c:pt idx="332">
                  <c:v>39.064999999999998</c:v>
                </c:pt>
                <c:pt idx="333">
                  <c:v>39.097999999999999</c:v>
                </c:pt>
                <c:pt idx="334">
                  <c:v>39.131999999999998</c:v>
                </c:pt>
                <c:pt idx="335">
                  <c:v>39.164999999999999</c:v>
                </c:pt>
                <c:pt idx="336">
                  <c:v>39.198</c:v>
                </c:pt>
                <c:pt idx="337">
                  <c:v>39.231999999999999</c:v>
                </c:pt>
                <c:pt idx="338">
                  <c:v>39.265000000000001</c:v>
                </c:pt>
                <c:pt idx="339">
                  <c:v>39.298999999999999</c:v>
                </c:pt>
                <c:pt idx="340">
                  <c:v>39.332000000000001</c:v>
                </c:pt>
                <c:pt idx="341">
                  <c:v>39.365000000000002</c:v>
                </c:pt>
                <c:pt idx="342">
                  <c:v>39.399000000000001</c:v>
                </c:pt>
                <c:pt idx="343">
                  <c:v>39.432000000000002</c:v>
                </c:pt>
                <c:pt idx="344">
                  <c:v>39.465000000000003</c:v>
                </c:pt>
                <c:pt idx="345">
                  <c:v>39.499000000000002</c:v>
                </c:pt>
                <c:pt idx="346">
                  <c:v>39.532000000000004</c:v>
                </c:pt>
                <c:pt idx="347">
                  <c:v>39.564999999999998</c:v>
                </c:pt>
                <c:pt idx="348">
                  <c:v>39.597999999999999</c:v>
                </c:pt>
                <c:pt idx="349">
                  <c:v>39.631999999999998</c:v>
                </c:pt>
                <c:pt idx="350">
                  <c:v>39.664999999999999</c:v>
                </c:pt>
                <c:pt idx="351">
                  <c:v>39.698</c:v>
                </c:pt>
                <c:pt idx="352">
                  <c:v>39.731999999999999</c:v>
                </c:pt>
                <c:pt idx="353">
                  <c:v>39.765000000000001</c:v>
                </c:pt>
                <c:pt idx="354">
                  <c:v>39.798999999999999</c:v>
                </c:pt>
                <c:pt idx="355">
                  <c:v>39.832000000000001</c:v>
                </c:pt>
                <c:pt idx="356">
                  <c:v>39.865000000000002</c:v>
                </c:pt>
                <c:pt idx="357">
                  <c:v>39.899000000000001</c:v>
                </c:pt>
                <c:pt idx="358">
                  <c:v>39.932000000000002</c:v>
                </c:pt>
                <c:pt idx="359">
                  <c:v>39.965000000000003</c:v>
                </c:pt>
                <c:pt idx="360">
                  <c:v>39.999000000000002</c:v>
                </c:pt>
                <c:pt idx="361">
                  <c:v>40.032000000000004</c:v>
                </c:pt>
                <c:pt idx="362">
                  <c:v>40.064999999999998</c:v>
                </c:pt>
                <c:pt idx="363">
                  <c:v>40.097999999999999</c:v>
                </c:pt>
                <c:pt idx="364">
                  <c:v>40.131999999999998</c:v>
                </c:pt>
                <c:pt idx="365">
                  <c:v>40.164999999999999</c:v>
                </c:pt>
                <c:pt idx="366">
                  <c:v>40.198</c:v>
                </c:pt>
                <c:pt idx="367">
                  <c:v>40.231999999999999</c:v>
                </c:pt>
                <c:pt idx="368">
                  <c:v>40.265000000000001</c:v>
                </c:pt>
                <c:pt idx="369">
                  <c:v>40.298999999999999</c:v>
                </c:pt>
                <c:pt idx="370">
                  <c:v>40.332000000000001</c:v>
                </c:pt>
                <c:pt idx="371">
                  <c:v>40.365000000000002</c:v>
                </c:pt>
                <c:pt idx="372">
                  <c:v>40.399000000000001</c:v>
                </c:pt>
                <c:pt idx="373">
                  <c:v>40.432000000000002</c:v>
                </c:pt>
                <c:pt idx="374">
                  <c:v>40.465000000000003</c:v>
                </c:pt>
                <c:pt idx="375">
                  <c:v>40.499000000000002</c:v>
                </c:pt>
                <c:pt idx="376">
                  <c:v>40.532000000000004</c:v>
                </c:pt>
                <c:pt idx="377">
                  <c:v>40.564999999999998</c:v>
                </c:pt>
                <c:pt idx="378">
                  <c:v>40.597999999999999</c:v>
                </c:pt>
                <c:pt idx="379">
                  <c:v>40.631999999999998</c:v>
                </c:pt>
                <c:pt idx="380">
                  <c:v>40.664999999999999</c:v>
                </c:pt>
                <c:pt idx="381">
                  <c:v>40.698</c:v>
                </c:pt>
                <c:pt idx="382">
                  <c:v>40.731999999999999</c:v>
                </c:pt>
                <c:pt idx="383">
                  <c:v>40.765000000000001</c:v>
                </c:pt>
                <c:pt idx="384">
                  <c:v>40.798999999999999</c:v>
                </c:pt>
                <c:pt idx="385">
                  <c:v>40.832000000000001</c:v>
                </c:pt>
                <c:pt idx="386">
                  <c:v>40.865000000000002</c:v>
                </c:pt>
                <c:pt idx="387">
                  <c:v>40.899000000000001</c:v>
                </c:pt>
                <c:pt idx="388">
                  <c:v>40.932000000000002</c:v>
                </c:pt>
                <c:pt idx="389">
                  <c:v>40.965000000000003</c:v>
                </c:pt>
                <c:pt idx="390">
                  <c:v>40.999000000000002</c:v>
                </c:pt>
                <c:pt idx="391">
                  <c:v>41.032000000000004</c:v>
                </c:pt>
                <c:pt idx="392">
                  <c:v>41.064999999999998</c:v>
                </c:pt>
                <c:pt idx="393">
                  <c:v>41.099000000000004</c:v>
                </c:pt>
                <c:pt idx="394">
                  <c:v>41.131999999999998</c:v>
                </c:pt>
                <c:pt idx="395">
                  <c:v>41.164999999999999</c:v>
                </c:pt>
                <c:pt idx="396">
                  <c:v>41.198</c:v>
                </c:pt>
                <c:pt idx="397">
                  <c:v>41.231999999999999</c:v>
                </c:pt>
                <c:pt idx="398">
                  <c:v>41.265000000000001</c:v>
                </c:pt>
                <c:pt idx="399">
                  <c:v>41.298000000000002</c:v>
                </c:pt>
                <c:pt idx="400">
                  <c:v>41.332000000000001</c:v>
                </c:pt>
                <c:pt idx="401">
                  <c:v>41.365000000000002</c:v>
                </c:pt>
                <c:pt idx="402">
                  <c:v>41.399000000000001</c:v>
                </c:pt>
                <c:pt idx="403">
                  <c:v>41.432000000000002</c:v>
                </c:pt>
                <c:pt idx="404">
                  <c:v>41.465000000000003</c:v>
                </c:pt>
                <c:pt idx="405">
                  <c:v>41.497999999999998</c:v>
                </c:pt>
                <c:pt idx="406">
                  <c:v>41.532000000000004</c:v>
                </c:pt>
                <c:pt idx="407">
                  <c:v>41.564999999999998</c:v>
                </c:pt>
                <c:pt idx="408">
                  <c:v>41.599000000000004</c:v>
                </c:pt>
                <c:pt idx="409">
                  <c:v>41.631999999999998</c:v>
                </c:pt>
                <c:pt idx="410">
                  <c:v>41.664999999999999</c:v>
                </c:pt>
                <c:pt idx="411">
                  <c:v>41.698</c:v>
                </c:pt>
                <c:pt idx="412">
                  <c:v>41.731999999999999</c:v>
                </c:pt>
                <c:pt idx="413">
                  <c:v>41.765000000000001</c:v>
                </c:pt>
                <c:pt idx="414">
                  <c:v>41.798000000000002</c:v>
                </c:pt>
                <c:pt idx="415">
                  <c:v>41.832000000000001</c:v>
                </c:pt>
                <c:pt idx="416">
                  <c:v>41.865000000000002</c:v>
                </c:pt>
                <c:pt idx="417">
                  <c:v>41.899000000000001</c:v>
                </c:pt>
                <c:pt idx="418">
                  <c:v>41.932000000000002</c:v>
                </c:pt>
                <c:pt idx="419">
                  <c:v>41.965000000000003</c:v>
                </c:pt>
                <c:pt idx="420">
                  <c:v>41.997999999999998</c:v>
                </c:pt>
                <c:pt idx="421">
                  <c:v>42.032000000000004</c:v>
                </c:pt>
                <c:pt idx="422">
                  <c:v>42.064999999999998</c:v>
                </c:pt>
                <c:pt idx="423">
                  <c:v>42.099000000000004</c:v>
                </c:pt>
                <c:pt idx="424">
                  <c:v>42.131999999999998</c:v>
                </c:pt>
                <c:pt idx="425">
                  <c:v>42.164999999999999</c:v>
                </c:pt>
                <c:pt idx="426">
                  <c:v>42.198</c:v>
                </c:pt>
                <c:pt idx="427">
                  <c:v>42.231999999999999</c:v>
                </c:pt>
                <c:pt idx="428">
                  <c:v>42.265000000000001</c:v>
                </c:pt>
                <c:pt idx="429">
                  <c:v>42.298000000000002</c:v>
                </c:pt>
                <c:pt idx="430">
                  <c:v>42.332000000000001</c:v>
                </c:pt>
                <c:pt idx="431">
                  <c:v>42.365000000000002</c:v>
                </c:pt>
                <c:pt idx="432">
                  <c:v>42.399000000000001</c:v>
                </c:pt>
                <c:pt idx="433">
                  <c:v>42.432000000000002</c:v>
                </c:pt>
                <c:pt idx="434">
                  <c:v>42.465000000000003</c:v>
                </c:pt>
                <c:pt idx="435">
                  <c:v>42.497999999999998</c:v>
                </c:pt>
                <c:pt idx="436">
                  <c:v>42.531999999999996</c:v>
                </c:pt>
                <c:pt idx="437">
                  <c:v>42.564999999999998</c:v>
                </c:pt>
                <c:pt idx="438">
                  <c:v>42.599000000000004</c:v>
                </c:pt>
                <c:pt idx="439">
                  <c:v>42.632000000000005</c:v>
                </c:pt>
                <c:pt idx="440">
                  <c:v>42.665000000000006</c:v>
                </c:pt>
                <c:pt idx="441">
                  <c:v>42.698000000000008</c:v>
                </c:pt>
                <c:pt idx="442">
                  <c:v>42.731999999999999</c:v>
                </c:pt>
                <c:pt idx="443">
                  <c:v>42.765000000000001</c:v>
                </c:pt>
                <c:pt idx="444">
                  <c:v>42.798000000000002</c:v>
                </c:pt>
                <c:pt idx="445">
                  <c:v>42.831999999999994</c:v>
                </c:pt>
                <c:pt idx="446">
                  <c:v>42.864999999999995</c:v>
                </c:pt>
                <c:pt idx="447">
                  <c:v>42.899000000000001</c:v>
                </c:pt>
                <c:pt idx="448">
                  <c:v>42.932000000000002</c:v>
                </c:pt>
                <c:pt idx="449">
                  <c:v>42.965000000000003</c:v>
                </c:pt>
                <c:pt idx="450">
                  <c:v>42.998000000000005</c:v>
                </c:pt>
                <c:pt idx="451">
                  <c:v>43.031999999999996</c:v>
                </c:pt>
                <c:pt idx="452">
                  <c:v>43.064999999999998</c:v>
                </c:pt>
                <c:pt idx="453">
                  <c:v>43.099000000000004</c:v>
                </c:pt>
                <c:pt idx="454">
                  <c:v>43.132000000000005</c:v>
                </c:pt>
                <c:pt idx="455">
                  <c:v>43.165000000000006</c:v>
                </c:pt>
                <c:pt idx="456">
                  <c:v>43.198000000000008</c:v>
                </c:pt>
                <c:pt idx="457">
                  <c:v>43.231999999999999</c:v>
                </c:pt>
                <c:pt idx="458">
                  <c:v>43.265000000000001</c:v>
                </c:pt>
                <c:pt idx="459">
                  <c:v>43.298000000000002</c:v>
                </c:pt>
                <c:pt idx="460">
                  <c:v>43.331999999999994</c:v>
                </c:pt>
                <c:pt idx="461">
                  <c:v>43.364999999999995</c:v>
                </c:pt>
                <c:pt idx="462">
                  <c:v>43.399000000000001</c:v>
                </c:pt>
                <c:pt idx="463">
                  <c:v>43.432000000000002</c:v>
                </c:pt>
                <c:pt idx="464">
                  <c:v>43.465000000000003</c:v>
                </c:pt>
                <c:pt idx="465">
                  <c:v>43.498000000000005</c:v>
                </c:pt>
                <c:pt idx="466">
                  <c:v>43.531999999999996</c:v>
                </c:pt>
                <c:pt idx="467">
                  <c:v>43.564999999999998</c:v>
                </c:pt>
                <c:pt idx="468">
                  <c:v>43.599000000000004</c:v>
                </c:pt>
                <c:pt idx="469">
                  <c:v>43.632000000000005</c:v>
                </c:pt>
                <c:pt idx="470">
                  <c:v>43.665000000000006</c:v>
                </c:pt>
                <c:pt idx="471">
                  <c:v>43.698000000000008</c:v>
                </c:pt>
                <c:pt idx="472">
                  <c:v>43.731999999999999</c:v>
                </c:pt>
                <c:pt idx="473">
                  <c:v>43.765000000000001</c:v>
                </c:pt>
                <c:pt idx="474">
                  <c:v>43.798000000000002</c:v>
                </c:pt>
                <c:pt idx="475">
                  <c:v>43.831999999999994</c:v>
                </c:pt>
                <c:pt idx="476">
                  <c:v>43.864999999999995</c:v>
                </c:pt>
                <c:pt idx="477">
                  <c:v>43.899000000000001</c:v>
                </c:pt>
                <c:pt idx="478">
                  <c:v>43.932000000000002</c:v>
                </c:pt>
                <c:pt idx="479">
                  <c:v>43.965000000000003</c:v>
                </c:pt>
                <c:pt idx="480">
                  <c:v>43.998000000000005</c:v>
                </c:pt>
                <c:pt idx="481">
                  <c:v>44.031999999999996</c:v>
                </c:pt>
                <c:pt idx="482">
                  <c:v>44.064999999999998</c:v>
                </c:pt>
                <c:pt idx="483">
                  <c:v>44.099000000000004</c:v>
                </c:pt>
                <c:pt idx="484">
                  <c:v>44.132000000000005</c:v>
                </c:pt>
                <c:pt idx="485">
                  <c:v>44.165000000000006</c:v>
                </c:pt>
                <c:pt idx="486">
                  <c:v>44.198000000000008</c:v>
                </c:pt>
                <c:pt idx="487">
                  <c:v>44.231999999999999</c:v>
                </c:pt>
                <c:pt idx="488">
                  <c:v>44.265000000000001</c:v>
                </c:pt>
                <c:pt idx="489">
                  <c:v>44.298000000000002</c:v>
                </c:pt>
                <c:pt idx="490">
                  <c:v>44.331999999999994</c:v>
                </c:pt>
                <c:pt idx="491">
                  <c:v>44.364999999999995</c:v>
                </c:pt>
                <c:pt idx="492">
                  <c:v>44.399000000000001</c:v>
                </c:pt>
                <c:pt idx="493">
                  <c:v>44.432000000000002</c:v>
                </c:pt>
                <c:pt idx="494">
                  <c:v>44.465000000000003</c:v>
                </c:pt>
                <c:pt idx="495">
                  <c:v>44.498000000000005</c:v>
                </c:pt>
                <c:pt idx="496">
                  <c:v>44.531999999999996</c:v>
                </c:pt>
                <c:pt idx="497">
                  <c:v>44.564999999999998</c:v>
                </c:pt>
                <c:pt idx="498">
                  <c:v>44.599000000000004</c:v>
                </c:pt>
                <c:pt idx="499">
                  <c:v>44.632000000000005</c:v>
                </c:pt>
                <c:pt idx="500">
                  <c:v>44.665000000000006</c:v>
                </c:pt>
                <c:pt idx="501">
                  <c:v>44.698000000000008</c:v>
                </c:pt>
                <c:pt idx="502">
                  <c:v>44.731999999999999</c:v>
                </c:pt>
                <c:pt idx="503">
                  <c:v>44.765000000000001</c:v>
                </c:pt>
                <c:pt idx="504">
                  <c:v>44.798000000000002</c:v>
                </c:pt>
                <c:pt idx="505">
                  <c:v>44.831999999999994</c:v>
                </c:pt>
                <c:pt idx="506">
                  <c:v>44.864999999999995</c:v>
                </c:pt>
                <c:pt idx="507">
                  <c:v>44.897999999999996</c:v>
                </c:pt>
                <c:pt idx="508">
                  <c:v>44.932000000000002</c:v>
                </c:pt>
                <c:pt idx="509">
                  <c:v>44.965000000000003</c:v>
                </c:pt>
                <c:pt idx="510">
                  <c:v>44.998000000000005</c:v>
                </c:pt>
                <c:pt idx="511">
                  <c:v>45.031999999999996</c:v>
                </c:pt>
                <c:pt idx="512">
                  <c:v>45.064999999999998</c:v>
                </c:pt>
                <c:pt idx="513">
                  <c:v>45.097999999999999</c:v>
                </c:pt>
                <c:pt idx="514">
                  <c:v>45.132000000000005</c:v>
                </c:pt>
                <c:pt idx="515">
                  <c:v>45.165000000000006</c:v>
                </c:pt>
                <c:pt idx="516">
                  <c:v>45.198000000000008</c:v>
                </c:pt>
                <c:pt idx="517">
                  <c:v>45.231999999999999</c:v>
                </c:pt>
                <c:pt idx="518">
                  <c:v>45.265000000000001</c:v>
                </c:pt>
                <c:pt idx="519">
                  <c:v>45.298000000000002</c:v>
                </c:pt>
                <c:pt idx="520">
                  <c:v>45.331999999999994</c:v>
                </c:pt>
                <c:pt idx="521">
                  <c:v>45.364999999999995</c:v>
                </c:pt>
                <c:pt idx="522">
                  <c:v>45.397999999999996</c:v>
                </c:pt>
                <c:pt idx="523">
                  <c:v>45.432000000000002</c:v>
                </c:pt>
                <c:pt idx="524">
                  <c:v>45.465000000000003</c:v>
                </c:pt>
                <c:pt idx="525">
                  <c:v>45.498000000000005</c:v>
                </c:pt>
                <c:pt idx="526">
                  <c:v>45.531999999999996</c:v>
                </c:pt>
                <c:pt idx="527">
                  <c:v>45.564999999999998</c:v>
                </c:pt>
                <c:pt idx="528">
                  <c:v>45.597999999999999</c:v>
                </c:pt>
                <c:pt idx="529">
                  <c:v>45.632000000000005</c:v>
                </c:pt>
                <c:pt idx="530">
                  <c:v>45.665000000000006</c:v>
                </c:pt>
                <c:pt idx="531">
                  <c:v>45.698000000000008</c:v>
                </c:pt>
                <c:pt idx="532">
                  <c:v>45.731999999999999</c:v>
                </c:pt>
                <c:pt idx="533">
                  <c:v>45.765000000000001</c:v>
                </c:pt>
                <c:pt idx="534">
                  <c:v>45.798000000000002</c:v>
                </c:pt>
                <c:pt idx="535">
                  <c:v>45.831999999999994</c:v>
                </c:pt>
                <c:pt idx="536">
                  <c:v>45.864999999999995</c:v>
                </c:pt>
                <c:pt idx="537">
                  <c:v>45.897999999999996</c:v>
                </c:pt>
                <c:pt idx="538">
                  <c:v>45.932000000000002</c:v>
                </c:pt>
                <c:pt idx="539">
                  <c:v>45.965000000000003</c:v>
                </c:pt>
                <c:pt idx="540">
                  <c:v>45.998000000000005</c:v>
                </c:pt>
                <c:pt idx="541">
                  <c:v>46.031999999999996</c:v>
                </c:pt>
                <c:pt idx="542">
                  <c:v>46.064999999999998</c:v>
                </c:pt>
                <c:pt idx="543">
                  <c:v>46.097999999999999</c:v>
                </c:pt>
                <c:pt idx="544">
                  <c:v>46.132000000000005</c:v>
                </c:pt>
                <c:pt idx="545">
                  <c:v>46.165000000000006</c:v>
                </c:pt>
                <c:pt idx="546">
                  <c:v>46.198000000000008</c:v>
                </c:pt>
                <c:pt idx="547">
                  <c:v>46.231999999999999</c:v>
                </c:pt>
                <c:pt idx="548">
                  <c:v>46.265000000000001</c:v>
                </c:pt>
                <c:pt idx="549">
                  <c:v>46.298000000000002</c:v>
                </c:pt>
                <c:pt idx="550">
                  <c:v>46.331999999999994</c:v>
                </c:pt>
                <c:pt idx="551">
                  <c:v>46.364999999999995</c:v>
                </c:pt>
                <c:pt idx="552">
                  <c:v>46.397999999999996</c:v>
                </c:pt>
                <c:pt idx="553">
                  <c:v>46.432000000000002</c:v>
                </c:pt>
                <c:pt idx="554">
                  <c:v>46.465000000000003</c:v>
                </c:pt>
                <c:pt idx="555">
                  <c:v>46.498000000000005</c:v>
                </c:pt>
                <c:pt idx="556">
                  <c:v>46.531999999999996</c:v>
                </c:pt>
                <c:pt idx="557">
                  <c:v>46.564999999999998</c:v>
                </c:pt>
                <c:pt idx="558">
                  <c:v>46.597999999999999</c:v>
                </c:pt>
                <c:pt idx="559">
                  <c:v>46.632000000000005</c:v>
                </c:pt>
                <c:pt idx="560">
                  <c:v>46.665000000000006</c:v>
                </c:pt>
                <c:pt idx="561">
                  <c:v>46.698000000000008</c:v>
                </c:pt>
                <c:pt idx="562">
                  <c:v>46.731999999999999</c:v>
                </c:pt>
                <c:pt idx="563">
                  <c:v>46.765000000000001</c:v>
                </c:pt>
                <c:pt idx="564">
                  <c:v>46.798000000000002</c:v>
                </c:pt>
                <c:pt idx="565">
                  <c:v>46.831999999999994</c:v>
                </c:pt>
                <c:pt idx="566">
                  <c:v>46.864999999999995</c:v>
                </c:pt>
                <c:pt idx="567">
                  <c:v>46.897999999999996</c:v>
                </c:pt>
                <c:pt idx="568">
                  <c:v>46.932000000000002</c:v>
                </c:pt>
                <c:pt idx="569">
                  <c:v>46.965000000000003</c:v>
                </c:pt>
                <c:pt idx="570">
                  <c:v>46.998000000000005</c:v>
                </c:pt>
                <c:pt idx="571">
                  <c:v>47.031999999999996</c:v>
                </c:pt>
                <c:pt idx="572">
                  <c:v>47.064999999999998</c:v>
                </c:pt>
                <c:pt idx="573">
                  <c:v>47.097999999999999</c:v>
                </c:pt>
                <c:pt idx="574">
                  <c:v>47.132000000000005</c:v>
                </c:pt>
                <c:pt idx="575">
                  <c:v>47.165000000000006</c:v>
                </c:pt>
                <c:pt idx="576">
                  <c:v>47.198000000000008</c:v>
                </c:pt>
                <c:pt idx="577">
                  <c:v>47.231999999999999</c:v>
                </c:pt>
                <c:pt idx="578">
                  <c:v>47.265000000000001</c:v>
                </c:pt>
                <c:pt idx="579">
                  <c:v>47.298000000000002</c:v>
                </c:pt>
                <c:pt idx="580">
                  <c:v>47.331999999999994</c:v>
                </c:pt>
                <c:pt idx="581">
                  <c:v>47.364999999999995</c:v>
                </c:pt>
                <c:pt idx="582">
                  <c:v>47.397999999999996</c:v>
                </c:pt>
                <c:pt idx="583">
                  <c:v>47.432000000000002</c:v>
                </c:pt>
                <c:pt idx="584">
                  <c:v>47.465000000000003</c:v>
                </c:pt>
                <c:pt idx="585">
                  <c:v>47.498000000000005</c:v>
                </c:pt>
                <c:pt idx="586">
                  <c:v>47.531999999999996</c:v>
                </c:pt>
                <c:pt idx="587">
                  <c:v>47.564999999999998</c:v>
                </c:pt>
                <c:pt idx="588">
                  <c:v>47.597999999999999</c:v>
                </c:pt>
                <c:pt idx="589">
                  <c:v>47.632000000000005</c:v>
                </c:pt>
                <c:pt idx="590">
                  <c:v>47.665000000000006</c:v>
                </c:pt>
                <c:pt idx="591">
                  <c:v>47.698000000000008</c:v>
                </c:pt>
                <c:pt idx="592">
                  <c:v>47.731999999999999</c:v>
                </c:pt>
                <c:pt idx="593">
                  <c:v>47.765000000000001</c:v>
                </c:pt>
                <c:pt idx="594">
                  <c:v>47.798000000000002</c:v>
                </c:pt>
                <c:pt idx="595">
                  <c:v>47.831999999999994</c:v>
                </c:pt>
                <c:pt idx="596">
                  <c:v>47.864999999999995</c:v>
                </c:pt>
                <c:pt idx="597">
                  <c:v>47.897999999999996</c:v>
                </c:pt>
                <c:pt idx="598">
                  <c:v>47.932000000000002</c:v>
                </c:pt>
                <c:pt idx="599">
                  <c:v>47.965000000000003</c:v>
                </c:pt>
                <c:pt idx="600">
                  <c:v>47.998000000000005</c:v>
                </c:pt>
                <c:pt idx="601">
                  <c:v>48.031999999999996</c:v>
                </c:pt>
                <c:pt idx="602">
                  <c:v>48.064999999999998</c:v>
                </c:pt>
                <c:pt idx="603">
                  <c:v>48.097999999999999</c:v>
                </c:pt>
                <c:pt idx="604">
                  <c:v>48.132000000000005</c:v>
                </c:pt>
                <c:pt idx="605">
                  <c:v>48.165000000000006</c:v>
                </c:pt>
                <c:pt idx="606">
                  <c:v>48.198000000000008</c:v>
                </c:pt>
                <c:pt idx="607">
                  <c:v>48.231999999999999</c:v>
                </c:pt>
                <c:pt idx="608">
                  <c:v>48.265000000000001</c:v>
                </c:pt>
                <c:pt idx="609">
                  <c:v>48.298000000000002</c:v>
                </c:pt>
                <c:pt idx="610">
                  <c:v>48.331999999999994</c:v>
                </c:pt>
                <c:pt idx="611">
                  <c:v>48.364999999999995</c:v>
                </c:pt>
                <c:pt idx="612">
                  <c:v>48.397999999999996</c:v>
                </c:pt>
                <c:pt idx="613">
                  <c:v>48.432000000000002</c:v>
                </c:pt>
                <c:pt idx="614">
                  <c:v>48.465000000000003</c:v>
                </c:pt>
                <c:pt idx="615">
                  <c:v>48.498000000000005</c:v>
                </c:pt>
                <c:pt idx="616">
                  <c:v>48.531999999999996</c:v>
                </c:pt>
                <c:pt idx="617">
                  <c:v>48.564999999999998</c:v>
                </c:pt>
                <c:pt idx="618">
                  <c:v>48.597999999999999</c:v>
                </c:pt>
                <c:pt idx="619">
                  <c:v>48.632000000000005</c:v>
                </c:pt>
                <c:pt idx="620">
                  <c:v>48.665000000000006</c:v>
                </c:pt>
                <c:pt idx="621">
                  <c:v>48.698000000000008</c:v>
                </c:pt>
                <c:pt idx="622">
                  <c:v>48.731999999999999</c:v>
                </c:pt>
                <c:pt idx="623">
                  <c:v>48.765000000000001</c:v>
                </c:pt>
                <c:pt idx="624">
                  <c:v>48.798000000000002</c:v>
                </c:pt>
                <c:pt idx="625">
                  <c:v>48.831999999999994</c:v>
                </c:pt>
                <c:pt idx="626">
                  <c:v>48.864999999999995</c:v>
                </c:pt>
                <c:pt idx="627">
                  <c:v>48.897999999999996</c:v>
                </c:pt>
                <c:pt idx="628">
                  <c:v>48.932000000000002</c:v>
                </c:pt>
                <c:pt idx="629">
                  <c:v>48.965000000000003</c:v>
                </c:pt>
                <c:pt idx="630">
                  <c:v>48.998000000000005</c:v>
                </c:pt>
                <c:pt idx="631">
                  <c:v>49.031999999999996</c:v>
                </c:pt>
                <c:pt idx="632">
                  <c:v>49.064999999999998</c:v>
                </c:pt>
                <c:pt idx="633">
                  <c:v>49.097999999999999</c:v>
                </c:pt>
                <c:pt idx="634">
                  <c:v>49.132000000000005</c:v>
                </c:pt>
                <c:pt idx="635">
                  <c:v>49.165000000000006</c:v>
                </c:pt>
                <c:pt idx="636">
                  <c:v>49.198000000000008</c:v>
                </c:pt>
                <c:pt idx="637">
                  <c:v>49.231999999999999</c:v>
                </c:pt>
                <c:pt idx="638">
                  <c:v>49.265000000000001</c:v>
                </c:pt>
                <c:pt idx="639">
                  <c:v>49.298000000000002</c:v>
                </c:pt>
                <c:pt idx="640">
                  <c:v>49.331999999999994</c:v>
                </c:pt>
                <c:pt idx="641">
                  <c:v>49.364999999999995</c:v>
                </c:pt>
                <c:pt idx="642">
                  <c:v>49.397999999999996</c:v>
                </c:pt>
                <c:pt idx="643">
                  <c:v>49.432000000000002</c:v>
                </c:pt>
                <c:pt idx="644">
                  <c:v>49.465000000000003</c:v>
                </c:pt>
                <c:pt idx="645">
                  <c:v>49.498000000000005</c:v>
                </c:pt>
                <c:pt idx="646">
                  <c:v>49.531999999999996</c:v>
                </c:pt>
                <c:pt idx="647">
                  <c:v>49.564999999999998</c:v>
                </c:pt>
                <c:pt idx="648">
                  <c:v>49.597999999999999</c:v>
                </c:pt>
                <c:pt idx="649">
                  <c:v>49.632000000000005</c:v>
                </c:pt>
                <c:pt idx="650">
                  <c:v>49.665000000000006</c:v>
                </c:pt>
                <c:pt idx="651">
                  <c:v>49.698000000000008</c:v>
                </c:pt>
                <c:pt idx="652">
                  <c:v>49.731999999999999</c:v>
                </c:pt>
                <c:pt idx="653">
                  <c:v>49.765000000000001</c:v>
                </c:pt>
                <c:pt idx="654">
                  <c:v>49.798000000000002</c:v>
                </c:pt>
                <c:pt idx="655">
                  <c:v>49.831999999999994</c:v>
                </c:pt>
                <c:pt idx="656">
                  <c:v>49.864999999999995</c:v>
                </c:pt>
                <c:pt idx="657">
                  <c:v>49.897999999999996</c:v>
                </c:pt>
                <c:pt idx="658">
                  <c:v>49.932000000000002</c:v>
                </c:pt>
                <c:pt idx="659">
                  <c:v>49.965000000000003</c:v>
                </c:pt>
                <c:pt idx="660">
                  <c:v>49.998000000000005</c:v>
                </c:pt>
                <c:pt idx="661">
                  <c:v>50.031999999999996</c:v>
                </c:pt>
                <c:pt idx="662">
                  <c:v>50.064999999999998</c:v>
                </c:pt>
                <c:pt idx="663">
                  <c:v>50.097999999999999</c:v>
                </c:pt>
                <c:pt idx="664">
                  <c:v>50.132000000000005</c:v>
                </c:pt>
                <c:pt idx="665">
                  <c:v>50.165000000000006</c:v>
                </c:pt>
                <c:pt idx="666">
                  <c:v>50.198000000000008</c:v>
                </c:pt>
                <c:pt idx="667">
                  <c:v>50.231999999999999</c:v>
                </c:pt>
                <c:pt idx="668">
                  <c:v>50.265000000000001</c:v>
                </c:pt>
                <c:pt idx="669">
                  <c:v>50.298000000000002</c:v>
                </c:pt>
                <c:pt idx="670">
                  <c:v>50.331999999999994</c:v>
                </c:pt>
                <c:pt idx="671">
                  <c:v>50.364999999999995</c:v>
                </c:pt>
                <c:pt idx="672">
                  <c:v>50.397999999999996</c:v>
                </c:pt>
                <c:pt idx="673">
                  <c:v>50.432000000000002</c:v>
                </c:pt>
                <c:pt idx="674">
                  <c:v>50.465000000000003</c:v>
                </c:pt>
                <c:pt idx="675">
                  <c:v>50.498000000000005</c:v>
                </c:pt>
                <c:pt idx="676">
                  <c:v>50.531999999999996</c:v>
                </c:pt>
                <c:pt idx="677">
                  <c:v>50.564999999999998</c:v>
                </c:pt>
                <c:pt idx="678">
                  <c:v>50.597999999999999</c:v>
                </c:pt>
                <c:pt idx="679">
                  <c:v>50.632000000000005</c:v>
                </c:pt>
                <c:pt idx="680">
                  <c:v>50.665000000000006</c:v>
                </c:pt>
                <c:pt idx="681">
                  <c:v>50.698000000000008</c:v>
                </c:pt>
                <c:pt idx="682">
                  <c:v>50.731999999999999</c:v>
                </c:pt>
                <c:pt idx="683">
                  <c:v>50.765000000000001</c:v>
                </c:pt>
                <c:pt idx="684">
                  <c:v>50.798000000000002</c:v>
                </c:pt>
                <c:pt idx="685">
                  <c:v>50.831999999999994</c:v>
                </c:pt>
                <c:pt idx="686">
                  <c:v>50.864999999999995</c:v>
                </c:pt>
                <c:pt idx="687">
                  <c:v>50.897999999999996</c:v>
                </c:pt>
                <c:pt idx="688">
                  <c:v>50.932000000000002</c:v>
                </c:pt>
                <c:pt idx="689">
                  <c:v>50.965000000000003</c:v>
                </c:pt>
                <c:pt idx="690">
                  <c:v>50.998000000000005</c:v>
                </c:pt>
                <c:pt idx="691">
                  <c:v>51.031999999999996</c:v>
                </c:pt>
                <c:pt idx="692">
                  <c:v>51.064999999999998</c:v>
                </c:pt>
                <c:pt idx="693">
                  <c:v>51.097999999999999</c:v>
                </c:pt>
                <c:pt idx="694">
                  <c:v>51.132000000000005</c:v>
                </c:pt>
                <c:pt idx="695">
                  <c:v>51.165000000000006</c:v>
                </c:pt>
                <c:pt idx="696">
                  <c:v>51.198000000000008</c:v>
                </c:pt>
                <c:pt idx="697">
                  <c:v>51.231999999999999</c:v>
                </c:pt>
                <c:pt idx="698">
                  <c:v>51.265000000000001</c:v>
                </c:pt>
                <c:pt idx="699">
                  <c:v>51.298000000000002</c:v>
                </c:pt>
                <c:pt idx="700">
                  <c:v>51.331999999999994</c:v>
                </c:pt>
                <c:pt idx="701">
                  <c:v>51.364999999999995</c:v>
                </c:pt>
                <c:pt idx="702">
                  <c:v>51.397999999999996</c:v>
                </c:pt>
                <c:pt idx="703">
                  <c:v>51.432000000000002</c:v>
                </c:pt>
                <c:pt idx="704">
                  <c:v>51.465000000000003</c:v>
                </c:pt>
                <c:pt idx="705">
                  <c:v>51.498000000000005</c:v>
                </c:pt>
                <c:pt idx="706">
                  <c:v>51.531999999999996</c:v>
                </c:pt>
                <c:pt idx="707">
                  <c:v>51.564999999999998</c:v>
                </c:pt>
                <c:pt idx="708">
                  <c:v>51.597999999999999</c:v>
                </c:pt>
                <c:pt idx="709">
                  <c:v>51.632000000000005</c:v>
                </c:pt>
                <c:pt idx="710">
                  <c:v>51.665000000000006</c:v>
                </c:pt>
                <c:pt idx="711">
                  <c:v>51.698000000000008</c:v>
                </c:pt>
                <c:pt idx="712">
                  <c:v>51.731999999999999</c:v>
                </c:pt>
                <c:pt idx="713">
                  <c:v>51.765000000000001</c:v>
                </c:pt>
                <c:pt idx="714">
                  <c:v>51.798000000000002</c:v>
                </c:pt>
                <c:pt idx="715">
                  <c:v>51.831999999999994</c:v>
                </c:pt>
                <c:pt idx="716">
                  <c:v>51.864999999999995</c:v>
                </c:pt>
                <c:pt idx="717">
                  <c:v>51.897999999999996</c:v>
                </c:pt>
                <c:pt idx="718">
                  <c:v>51.930999999999997</c:v>
                </c:pt>
                <c:pt idx="719">
                  <c:v>51.965000000000003</c:v>
                </c:pt>
                <c:pt idx="720">
                  <c:v>51.998000000000005</c:v>
                </c:pt>
                <c:pt idx="721">
                  <c:v>52.031000000000006</c:v>
                </c:pt>
                <c:pt idx="722">
                  <c:v>52.064999999999998</c:v>
                </c:pt>
                <c:pt idx="723">
                  <c:v>52.097999999999999</c:v>
                </c:pt>
                <c:pt idx="724">
                  <c:v>52.131</c:v>
                </c:pt>
                <c:pt idx="725">
                  <c:v>52.165000000000006</c:v>
                </c:pt>
                <c:pt idx="726">
                  <c:v>52.198000000000008</c:v>
                </c:pt>
                <c:pt idx="727">
                  <c:v>52.230999999999995</c:v>
                </c:pt>
                <c:pt idx="728">
                  <c:v>52.265000000000001</c:v>
                </c:pt>
                <c:pt idx="729">
                  <c:v>52.298000000000002</c:v>
                </c:pt>
                <c:pt idx="730">
                  <c:v>52.331000000000003</c:v>
                </c:pt>
                <c:pt idx="731">
                  <c:v>52.364999999999995</c:v>
                </c:pt>
                <c:pt idx="732">
                  <c:v>52.397999999999996</c:v>
                </c:pt>
                <c:pt idx="733">
                  <c:v>52.430999999999997</c:v>
                </c:pt>
                <c:pt idx="734">
                  <c:v>52.465000000000003</c:v>
                </c:pt>
                <c:pt idx="735">
                  <c:v>52.498000000000005</c:v>
                </c:pt>
                <c:pt idx="736">
                  <c:v>52.531000000000006</c:v>
                </c:pt>
                <c:pt idx="737">
                  <c:v>52.564999999999998</c:v>
                </c:pt>
                <c:pt idx="738">
                  <c:v>52.597999999999999</c:v>
                </c:pt>
                <c:pt idx="739">
                  <c:v>52.631</c:v>
                </c:pt>
                <c:pt idx="740">
                  <c:v>52.665000000000006</c:v>
                </c:pt>
                <c:pt idx="741">
                  <c:v>52.698000000000008</c:v>
                </c:pt>
                <c:pt idx="742">
                  <c:v>52.730999999999995</c:v>
                </c:pt>
                <c:pt idx="743">
                  <c:v>52.765000000000001</c:v>
                </c:pt>
                <c:pt idx="744">
                  <c:v>52.798000000000002</c:v>
                </c:pt>
                <c:pt idx="745">
                  <c:v>52.831000000000003</c:v>
                </c:pt>
                <c:pt idx="746">
                  <c:v>52.864999999999995</c:v>
                </c:pt>
                <c:pt idx="747">
                  <c:v>52.897999999999996</c:v>
                </c:pt>
                <c:pt idx="748">
                  <c:v>52.930999999999997</c:v>
                </c:pt>
                <c:pt idx="749">
                  <c:v>52.965000000000003</c:v>
                </c:pt>
                <c:pt idx="750">
                  <c:v>52.998000000000005</c:v>
                </c:pt>
                <c:pt idx="751">
                  <c:v>53.031000000000006</c:v>
                </c:pt>
                <c:pt idx="752">
                  <c:v>53.064999999999998</c:v>
                </c:pt>
                <c:pt idx="753">
                  <c:v>53.097999999999999</c:v>
                </c:pt>
                <c:pt idx="754">
                  <c:v>53.131</c:v>
                </c:pt>
                <c:pt idx="755">
                  <c:v>53.165000000000006</c:v>
                </c:pt>
                <c:pt idx="756">
                  <c:v>53.198000000000008</c:v>
                </c:pt>
                <c:pt idx="757">
                  <c:v>53.230999999999995</c:v>
                </c:pt>
                <c:pt idx="758">
                  <c:v>53.265000000000001</c:v>
                </c:pt>
                <c:pt idx="759">
                  <c:v>53.298000000000002</c:v>
                </c:pt>
                <c:pt idx="760">
                  <c:v>53.331000000000003</c:v>
                </c:pt>
                <c:pt idx="761">
                  <c:v>53.364999999999995</c:v>
                </c:pt>
                <c:pt idx="762">
                  <c:v>53.397999999999996</c:v>
                </c:pt>
                <c:pt idx="763">
                  <c:v>53.430999999999997</c:v>
                </c:pt>
                <c:pt idx="764">
                  <c:v>53.465000000000003</c:v>
                </c:pt>
                <c:pt idx="765">
                  <c:v>53.498000000000005</c:v>
                </c:pt>
                <c:pt idx="766">
                  <c:v>53.531000000000006</c:v>
                </c:pt>
                <c:pt idx="767">
                  <c:v>53.564999999999998</c:v>
                </c:pt>
                <c:pt idx="768">
                  <c:v>53.597999999999999</c:v>
                </c:pt>
                <c:pt idx="769">
                  <c:v>53.631</c:v>
                </c:pt>
                <c:pt idx="770">
                  <c:v>53.665000000000006</c:v>
                </c:pt>
                <c:pt idx="771">
                  <c:v>53.698000000000008</c:v>
                </c:pt>
                <c:pt idx="772">
                  <c:v>53.730999999999995</c:v>
                </c:pt>
                <c:pt idx="773">
                  <c:v>53.765000000000001</c:v>
                </c:pt>
                <c:pt idx="774">
                  <c:v>53.798000000000002</c:v>
                </c:pt>
                <c:pt idx="775">
                  <c:v>53.831000000000003</c:v>
                </c:pt>
                <c:pt idx="776">
                  <c:v>53.864999999999995</c:v>
                </c:pt>
                <c:pt idx="777">
                  <c:v>53.897999999999996</c:v>
                </c:pt>
                <c:pt idx="778">
                  <c:v>53.930999999999997</c:v>
                </c:pt>
                <c:pt idx="779">
                  <c:v>53.965000000000003</c:v>
                </c:pt>
                <c:pt idx="780">
                  <c:v>53.998000000000005</c:v>
                </c:pt>
                <c:pt idx="781">
                  <c:v>54.031000000000006</c:v>
                </c:pt>
                <c:pt idx="782">
                  <c:v>54.064999999999998</c:v>
                </c:pt>
                <c:pt idx="783">
                  <c:v>54.097999999999999</c:v>
                </c:pt>
                <c:pt idx="784">
                  <c:v>54.131</c:v>
                </c:pt>
                <c:pt idx="785">
                  <c:v>54.165000000000006</c:v>
                </c:pt>
                <c:pt idx="786">
                  <c:v>54.198000000000008</c:v>
                </c:pt>
                <c:pt idx="787">
                  <c:v>54.230999999999995</c:v>
                </c:pt>
                <c:pt idx="788">
                  <c:v>54.265000000000001</c:v>
                </c:pt>
                <c:pt idx="789">
                  <c:v>54.298000000000002</c:v>
                </c:pt>
                <c:pt idx="790">
                  <c:v>54.331000000000003</c:v>
                </c:pt>
                <c:pt idx="791">
                  <c:v>54.364999999999995</c:v>
                </c:pt>
                <c:pt idx="792">
                  <c:v>54.397999999999996</c:v>
                </c:pt>
                <c:pt idx="793">
                  <c:v>54.430999999999997</c:v>
                </c:pt>
                <c:pt idx="794">
                  <c:v>54.465000000000003</c:v>
                </c:pt>
                <c:pt idx="795">
                  <c:v>54.498000000000005</c:v>
                </c:pt>
                <c:pt idx="796">
                  <c:v>54.531000000000006</c:v>
                </c:pt>
                <c:pt idx="797">
                  <c:v>54.564999999999998</c:v>
                </c:pt>
                <c:pt idx="798">
                  <c:v>54.597999999999999</c:v>
                </c:pt>
                <c:pt idx="799">
                  <c:v>54.631</c:v>
                </c:pt>
                <c:pt idx="800">
                  <c:v>54.665000000000006</c:v>
                </c:pt>
                <c:pt idx="801">
                  <c:v>54.698000000000008</c:v>
                </c:pt>
                <c:pt idx="802">
                  <c:v>54.730999999999995</c:v>
                </c:pt>
                <c:pt idx="803">
                  <c:v>54.765000000000001</c:v>
                </c:pt>
                <c:pt idx="804">
                  <c:v>54.798000000000002</c:v>
                </c:pt>
                <c:pt idx="805">
                  <c:v>54.831000000000003</c:v>
                </c:pt>
                <c:pt idx="806">
                  <c:v>54.864999999999995</c:v>
                </c:pt>
                <c:pt idx="807">
                  <c:v>54.897999999999996</c:v>
                </c:pt>
                <c:pt idx="808">
                  <c:v>54.930999999999997</c:v>
                </c:pt>
                <c:pt idx="809">
                  <c:v>54.965000000000003</c:v>
                </c:pt>
                <c:pt idx="810">
                  <c:v>54.998000000000005</c:v>
                </c:pt>
                <c:pt idx="811">
                  <c:v>55.031000000000006</c:v>
                </c:pt>
                <c:pt idx="812">
                  <c:v>55.064999999999998</c:v>
                </c:pt>
                <c:pt idx="813">
                  <c:v>55.097999999999999</c:v>
                </c:pt>
                <c:pt idx="814">
                  <c:v>55.131</c:v>
                </c:pt>
                <c:pt idx="815">
                  <c:v>55.165000000000006</c:v>
                </c:pt>
                <c:pt idx="816">
                  <c:v>55.198000000000008</c:v>
                </c:pt>
                <c:pt idx="817">
                  <c:v>55.230999999999995</c:v>
                </c:pt>
                <c:pt idx="818">
                  <c:v>55.265000000000001</c:v>
                </c:pt>
                <c:pt idx="819">
                  <c:v>55.298000000000002</c:v>
                </c:pt>
                <c:pt idx="820">
                  <c:v>55.331000000000003</c:v>
                </c:pt>
                <c:pt idx="821">
                  <c:v>55.364999999999995</c:v>
                </c:pt>
                <c:pt idx="822">
                  <c:v>55.397999999999996</c:v>
                </c:pt>
                <c:pt idx="823">
                  <c:v>55.430999999999997</c:v>
                </c:pt>
                <c:pt idx="824">
                  <c:v>55.465000000000003</c:v>
                </c:pt>
                <c:pt idx="825">
                  <c:v>55.498000000000005</c:v>
                </c:pt>
                <c:pt idx="826">
                  <c:v>55.531000000000006</c:v>
                </c:pt>
                <c:pt idx="827">
                  <c:v>55.564999999999998</c:v>
                </c:pt>
                <c:pt idx="828">
                  <c:v>55.597999999999999</c:v>
                </c:pt>
                <c:pt idx="829">
                  <c:v>55.631</c:v>
                </c:pt>
                <c:pt idx="830">
                  <c:v>55.665000000000006</c:v>
                </c:pt>
                <c:pt idx="831">
                  <c:v>55.698000000000008</c:v>
                </c:pt>
                <c:pt idx="832">
                  <c:v>55.730999999999995</c:v>
                </c:pt>
                <c:pt idx="833">
                  <c:v>55.765000000000001</c:v>
                </c:pt>
                <c:pt idx="834">
                  <c:v>55.798000000000002</c:v>
                </c:pt>
                <c:pt idx="835">
                  <c:v>55.831000000000003</c:v>
                </c:pt>
                <c:pt idx="836">
                  <c:v>55.864999999999995</c:v>
                </c:pt>
                <c:pt idx="837">
                  <c:v>55.897999999999996</c:v>
                </c:pt>
                <c:pt idx="838">
                  <c:v>55.930999999999997</c:v>
                </c:pt>
                <c:pt idx="839">
                  <c:v>55.965000000000003</c:v>
                </c:pt>
                <c:pt idx="840">
                  <c:v>55.998000000000005</c:v>
                </c:pt>
                <c:pt idx="841">
                  <c:v>56.031000000000006</c:v>
                </c:pt>
                <c:pt idx="842">
                  <c:v>56.064999999999998</c:v>
                </c:pt>
                <c:pt idx="843">
                  <c:v>56.097999999999999</c:v>
                </c:pt>
                <c:pt idx="844">
                  <c:v>56.131</c:v>
                </c:pt>
                <c:pt idx="845">
                  <c:v>56.165000000000006</c:v>
                </c:pt>
                <c:pt idx="846">
                  <c:v>56.198000000000008</c:v>
                </c:pt>
                <c:pt idx="847">
                  <c:v>56.230999999999995</c:v>
                </c:pt>
                <c:pt idx="848">
                  <c:v>56.265000000000001</c:v>
                </c:pt>
                <c:pt idx="849">
                  <c:v>56.298000000000002</c:v>
                </c:pt>
                <c:pt idx="850">
                  <c:v>56.331000000000003</c:v>
                </c:pt>
                <c:pt idx="851">
                  <c:v>56.364999999999995</c:v>
                </c:pt>
                <c:pt idx="852">
                  <c:v>56.397999999999996</c:v>
                </c:pt>
                <c:pt idx="853">
                  <c:v>56.430999999999997</c:v>
                </c:pt>
                <c:pt idx="854">
                  <c:v>56.465000000000003</c:v>
                </c:pt>
                <c:pt idx="855">
                  <c:v>56.498000000000005</c:v>
                </c:pt>
                <c:pt idx="856">
                  <c:v>56.531000000000006</c:v>
                </c:pt>
                <c:pt idx="857">
                  <c:v>56.564999999999998</c:v>
                </c:pt>
                <c:pt idx="858">
                  <c:v>56.597999999999999</c:v>
                </c:pt>
                <c:pt idx="859">
                  <c:v>56.631</c:v>
                </c:pt>
                <c:pt idx="860">
                  <c:v>56.665000000000006</c:v>
                </c:pt>
                <c:pt idx="861">
                  <c:v>56.698000000000008</c:v>
                </c:pt>
                <c:pt idx="862">
                  <c:v>56.730999999999995</c:v>
                </c:pt>
                <c:pt idx="863">
                  <c:v>56.765000000000001</c:v>
                </c:pt>
                <c:pt idx="864">
                  <c:v>56.798000000000002</c:v>
                </c:pt>
                <c:pt idx="865">
                  <c:v>56.831000000000003</c:v>
                </c:pt>
                <c:pt idx="866">
                  <c:v>56.864999999999995</c:v>
                </c:pt>
                <c:pt idx="867">
                  <c:v>56.897999999999996</c:v>
                </c:pt>
                <c:pt idx="868">
                  <c:v>56.930999999999997</c:v>
                </c:pt>
                <c:pt idx="869">
                  <c:v>56.965000000000003</c:v>
                </c:pt>
                <c:pt idx="870">
                  <c:v>56.998000000000005</c:v>
                </c:pt>
                <c:pt idx="871">
                  <c:v>57.031000000000006</c:v>
                </c:pt>
                <c:pt idx="872">
                  <c:v>57.064999999999998</c:v>
                </c:pt>
                <c:pt idx="873">
                  <c:v>57.097999999999999</c:v>
                </c:pt>
                <c:pt idx="874">
                  <c:v>57.131</c:v>
                </c:pt>
                <c:pt idx="875">
                  <c:v>57.165000000000006</c:v>
                </c:pt>
                <c:pt idx="876">
                  <c:v>57.198000000000008</c:v>
                </c:pt>
                <c:pt idx="877">
                  <c:v>57.230999999999995</c:v>
                </c:pt>
                <c:pt idx="878">
                  <c:v>57.265000000000001</c:v>
                </c:pt>
                <c:pt idx="879">
                  <c:v>57.298000000000002</c:v>
                </c:pt>
                <c:pt idx="880">
                  <c:v>57.331000000000003</c:v>
                </c:pt>
                <c:pt idx="881">
                  <c:v>57.364999999999995</c:v>
                </c:pt>
                <c:pt idx="882">
                  <c:v>57.397999999999996</c:v>
                </c:pt>
                <c:pt idx="883">
                  <c:v>57.430999999999997</c:v>
                </c:pt>
                <c:pt idx="884">
                  <c:v>57.465000000000003</c:v>
                </c:pt>
                <c:pt idx="885">
                  <c:v>57.498000000000005</c:v>
                </c:pt>
                <c:pt idx="886">
                  <c:v>57.531000000000006</c:v>
                </c:pt>
                <c:pt idx="887">
                  <c:v>57.564999999999998</c:v>
                </c:pt>
                <c:pt idx="888">
                  <c:v>57.597999999999999</c:v>
                </c:pt>
                <c:pt idx="889">
                  <c:v>57.631</c:v>
                </c:pt>
                <c:pt idx="890">
                  <c:v>57.665000000000006</c:v>
                </c:pt>
                <c:pt idx="891">
                  <c:v>57.698000000000008</c:v>
                </c:pt>
                <c:pt idx="892">
                  <c:v>57.730999999999995</c:v>
                </c:pt>
                <c:pt idx="893">
                  <c:v>57.765000000000001</c:v>
                </c:pt>
                <c:pt idx="894">
                  <c:v>57.798000000000002</c:v>
                </c:pt>
                <c:pt idx="895">
                  <c:v>57.831000000000003</c:v>
                </c:pt>
                <c:pt idx="896">
                  <c:v>57.864999999999995</c:v>
                </c:pt>
                <c:pt idx="897">
                  <c:v>57.897999999999996</c:v>
                </c:pt>
                <c:pt idx="898">
                  <c:v>57.930999999999997</c:v>
                </c:pt>
                <c:pt idx="899">
                  <c:v>57.965000000000003</c:v>
                </c:pt>
                <c:pt idx="900">
                  <c:v>57.998000000000005</c:v>
                </c:pt>
                <c:pt idx="901">
                  <c:v>58.031000000000006</c:v>
                </c:pt>
                <c:pt idx="902">
                  <c:v>58.064999999999998</c:v>
                </c:pt>
                <c:pt idx="903">
                  <c:v>58.097999999999999</c:v>
                </c:pt>
                <c:pt idx="904">
                  <c:v>58.131</c:v>
                </c:pt>
                <c:pt idx="905">
                  <c:v>58.165000000000006</c:v>
                </c:pt>
                <c:pt idx="906">
                  <c:v>58.198000000000008</c:v>
                </c:pt>
                <c:pt idx="907">
                  <c:v>58.230999999999995</c:v>
                </c:pt>
                <c:pt idx="908">
                  <c:v>58.265000000000001</c:v>
                </c:pt>
                <c:pt idx="909">
                  <c:v>58.298000000000002</c:v>
                </c:pt>
                <c:pt idx="910">
                  <c:v>58.331000000000003</c:v>
                </c:pt>
                <c:pt idx="911">
                  <c:v>58.364999999999995</c:v>
                </c:pt>
                <c:pt idx="912">
                  <c:v>58.397999999999996</c:v>
                </c:pt>
                <c:pt idx="913">
                  <c:v>58.430999999999997</c:v>
                </c:pt>
                <c:pt idx="914">
                  <c:v>58.465000000000003</c:v>
                </c:pt>
                <c:pt idx="915">
                  <c:v>58.498000000000005</c:v>
                </c:pt>
                <c:pt idx="916">
                  <c:v>58.531000000000006</c:v>
                </c:pt>
                <c:pt idx="917">
                  <c:v>58.564999999999998</c:v>
                </c:pt>
                <c:pt idx="918">
                  <c:v>58.597999999999999</c:v>
                </c:pt>
                <c:pt idx="919">
                  <c:v>58.631</c:v>
                </c:pt>
                <c:pt idx="920">
                  <c:v>58.665000000000006</c:v>
                </c:pt>
                <c:pt idx="921">
                  <c:v>58.698000000000008</c:v>
                </c:pt>
                <c:pt idx="922">
                  <c:v>58.730999999999995</c:v>
                </c:pt>
                <c:pt idx="923">
                  <c:v>58.765000000000001</c:v>
                </c:pt>
                <c:pt idx="924">
                  <c:v>58.798000000000002</c:v>
                </c:pt>
                <c:pt idx="925">
                  <c:v>58.831000000000003</c:v>
                </c:pt>
                <c:pt idx="926">
                  <c:v>58.864999999999995</c:v>
                </c:pt>
                <c:pt idx="927">
                  <c:v>58.897999999999996</c:v>
                </c:pt>
                <c:pt idx="928">
                  <c:v>58.930999999999997</c:v>
                </c:pt>
                <c:pt idx="929">
                  <c:v>58.963999999999999</c:v>
                </c:pt>
                <c:pt idx="930">
                  <c:v>58.998000000000005</c:v>
                </c:pt>
                <c:pt idx="931">
                  <c:v>59.031000000000006</c:v>
                </c:pt>
                <c:pt idx="932">
                  <c:v>59.064000000000007</c:v>
                </c:pt>
                <c:pt idx="933">
                  <c:v>59.097999999999999</c:v>
                </c:pt>
                <c:pt idx="934">
                  <c:v>59.131</c:v>
                </c:pt>
                <c:pt idx="935">
                  <c:v>59.164000000000001</c:v>
                </c:pt>
                <c:pt idx="936">
                  <c:v>59.198000000000008</c:v>
                </c:pt>
                <c:pt idx="937">
                  <c:v>59.230999999999995</c:v>
                </c:pt>
                <c:pt idx="938">
                  <c:v>59.263999999999996</c:v>
                </c:pt>
                <c:pt idx="939">
                  <c:v>59.298000000000002</c:v>
                </c:pt>
                <c:pt idx="940">
                  <c:v>59.331000000000003</c:v>
                </c:pt>
                <c:pt idx="941">
                  <c:v>59.364000000000004</c:v>
                </c:pt>
                <c:pt idx="942">
                  <c:v>59.397999999999996</c:v>
                </c:pt>
                <c:pt idx="943">
                  <c:v>59.430999999999997</c:v>
                </c:pt>
                <c:pt idx="944">
                  <c:v>59.463999999999999</c:v>
                </c:pt>
                <c:pt idx="945">
                  <c:v>59.498000000000005</c:v>
                </c:pt>
                <c:pt idx="946">
                  <c:v>59.531000000000006</c:v>
                </c:pt>
                <c:pt idx="947">
                  <c:v>59.564000000000007</c:v>
                </c:pt>
                <c:pt idx="948">
                  <c:v>59.597999999999999</c:v>
                </c:pt>
                <c:pt idx="949">
                  <c:v>59.631</c:v>
                </c:pt>
                <c:pt idx="950">
                  <c:v>59.664000000000001</c:v>
                </c:pt>
                <c:pt idx="951">
                  <c:v>59.698000000000008</c:v>
                </c:pt>
                <c:pt idx="952">
                  <c:v>59.730999999999995</c:v>
                </c:pt>
                <c:pt idx="953">
                  <c:v>59.763999999999996</c:v>
                </c:pt>
                <c:pt idx="954">
                  <c:v>59.798000000000002</c:v>
                </c:pt>
                <c:pt idx="955">
                  <c:v>59.831000000000003</c:v>
                </c:pt>
                <c:pt idx="956">
                  <c:v>59.864000000000004</c:v>
                </c:pt>
                <c:pt idx="957">
                  <c:v>59.897999999999996</c:v>
                </c:pt>
                <c:pt idx="958">
                  <c:v>59.930999999999997</c:v>
                </c:pt>
                <c:pt idx="959">
                  <c:v>59.963999999999999</c:v>
                </c:pt>
                <c:pt idx="960">
                  <c:v>59.998000000000005</c:v>
                </c:pt>
                <c:pt idx="961">
                  <c:v>60.031000000000006</c:v>
                </c:pt>
                <c:pt idx="962">
                  <c:v>60.064000000000007</c:v>
                </c:pt>
                <c:pt idx="963">
                  <c:v>60.097999999999999</c:v>
                </c:pt>
                <c:pt idx="964">
                  <c:v>60.131</c:v>
                </c:pt>
                <c:pt idx="965">
                  <c:v>60.164000000000001</c:v>
                </c:pt>
                <c:pt idx="966">
                  <c:v>60.198000000000008</c:v>
                </c:pt>
                <c:pt idx="967">
                  <c:v>60.230999999999995</c:v>
                </c:pt>
                <c:pt idx="968">
                  <c:v>60.263999999999996</c:v>
                </c:pt>
                <c:pt idx="969">
                  <c:v>60.298000000000002</c:v>
                </c:pt>
                <c:pt idx="970">
                  <c:v>60.331000000000003</c:v>
                </c:pt>
                <c:pt idx="971">
                  <c:v>60.364000000000004</c:v>
                </c:pt>
                <c:pt idx="972">
                  <c:v>60.397999999999996</c:v>
                </c:pt>
                <c:pt idx="973">
                  <c:v>60.430999999999997</c:v>
                </c:pt>
                <c:pt idx="974">
                  <c:v>60.463999999999999</c:v>
                </c:pt>
                <c:pt idx="975">
                  <c:v>60.498000000000005</c:v>
                </c:pt>
                <c:pt idx="976">
                  <c:v>60.531000000000006</c:v>
                </c:pt>
                <c:pt idx="977">
                  <c:v>60.564000000000007</c:v>
                </c:pt>
                <c:pt idx="978">
                  <c:v>60.597999999999999</c:v>
                </c:pt>
                <c:pt idx="979">
                  <c:v>60.631</c:v>
                </c:pt>
                <c:pt idx="980">
                  <c:v>60.664000000000001</c:v>
                </c:pt>
                <c:pt idx="981">
                  <c:v>60.698000000000008</c:v>
                </c:pt>
                <c:pt idx="982">
                  <c:v>60.730999999999995</c:v>
                </c:pt>
                <c:pt idx="983">
                  <c:v>60.763999999999996</c:v>
                </c:pt>
                <c:pt idx="984">
                  <c:v>60.798000000000002</c:v>
                </c:pt>
                <c:pt idx="985">
                  <c:v>60.831000000000003</c:v>
                </c:pt>
                <c:pt idx="986">
                  <c:v>60.864000000000004</c:v>
                </c:pt>
                <c:pt idx="987">
                  <c:v>60.897999999999996</c:v>
                </c:pt>
                <c:pt idx="988">
                  <c:v>60.930999999999997</c:v>
                </c:pt>
                <c:pt idx="989">
                  <c:v>60.963999999999999</c:v>
                </c:pt>
                <c:pt idx="990">
                  <c:v>60.998000000000005</c:v>
                </c:pt>
                <c:pt idx="991">
                  <c:v>61.031000000000006</c:v>
                </c:pt>
                <c:pt idx="992">
                  <c:v>61.064000000000007</c:v>
                </c:pt>
                <c:pt idx="993">
                  <c:v>61.097999999999999</c:v>
                </c:pt>
                <c:pt idx="994">
                  <c:v>61.131</c:v>
                </c:pt>
                <c:pt idx="995">
                  <c:v>61.164000000000001</c:v>
                </c:pt>
                <c:pt idx="996">
                  <c:v>61.198000000000008</c:v>
                </c:pt>
                <c:pt idx="997">
                  <c:v>61.230999999999995</c:v>
                </c:pt>
                <c:pt idx="998">
                  <c:v>61.263999999999996</c:v>
                </c:pt>
                <c:pt idx="999">
                  <c:v>61.298000000000002</c:v>
                </c:pt>
                <c:pt idx="1000">
                  <c:v>61.331000000000003</c:v>
                </c:pt>
                <c:pt idx="1001">
                  <c:v>61.364000000000004</c:v>
                </c:pt>
                <c:pt idx="1002">
                  <c:v>61.397999999999996</c:v>
                </c:pt>
                <c:pt idx="1003">
                  <c:v>61.430999999999997</c:v>
                </c:pt>
                <c:pt idx="1004">
                  <c:v>61.463999999999999</c:v>
                </c:pt>
                <c:pt idx="1005">
                  <c:v>61.498000000000005</c:v>
                </c:pt>
                <c:pt idx="1006">
                  <c:v>61.531000000000006</c:v>
                </c:pt>
                <c:pt idx="1007">
                  <c:v>61.564000000000007</c:v>
                </c:pt>
                <c:pt idx="1008">
                  <c:v>61.597999999999999</c:v>
                </c:pt>
                <c:pt idx="1009">
                  <c:v>61.631</c:v>
                </c:pt>
                <c:pt idx="1010">
                  <c:v>61.664000000000001</c:v>
                </c:pt>
                <c:pt idx="1011">
                  <c:v>61.698000000000008</c:v>
                </c:pt>
                <c:pt idx="1012">
                  <c:v>61.730999999999995</c:v>
                </c:pt>
                <c:pt idx="1013">
                  <c:v>61.763999999999996</c:v>
                </c:pt>
                <c:pt idx="1014">
                  <c:v>61.798000000000002</c:v>
                </c:pt>
                <c:pt idx="1015">
                  <c:v>61.831000000000003</c:v>
                </c:pt>
                <c:pt idx="1016">
                  <c:v>61.864000000000004</c:v>
                </c:pt>
                <c:pt idx="1017">
                  <c:v>61.897999999999996</c:v>
                </c:pt>
                <c:pt idx="1018">
                  <c:v>61.930999999999997</c:v>
                </c:pt>
                <c:pt idx="1019">
                  <c:v>61.963999999999999</c:v>
                </c:pt>
                <c:pt idx="1020">
                  <c:v>61.998000000000005</c:v>
                </c:pt>
                <c:pt idx="1021">
                  <c:v>62.031000000000006</c:v>
                </c:pt>
                <c:pt idx="1022">
                  <c:v>62.064000000000007</c:v>
                </c:pt>
                <c:pt idx="1023">
                  <c:v>62.097999999999999</c:v>
                </c:pt>
                <c:pt idx="1024">
                  <c:v>62.131</c:v>
                </c:pt>
                <c:pt idx="1025">
                  <c:v>62.164000000000001</c:v>
                </c:pt>
                <c:pt idx="1026">
                  <c:v>62.198000000000008</c:v>
                </c:pt>
                <c:pt idx="1027">
                  <c:v>62.230999999999995</c:v>
                </c:pt>
                <c:pt idx="1028">
                  <c:v>62.263999999999996</c:v>
                </c:pt>
                <c:pt idx="1029">
                  <c:v>62.298000000000002</c:v>
                </c:pt>
                <c:pt idx="1030">
                  <c:v>62.331000000000003</c:v>
                </c:pt>
                <c:pt idx="1031">
                  <c:v>62.364000000000004</c:v>
                </c:pt>
                <c:pt idx="1032">
                  <c:v>62.397999999999996</c:v>
                </c:pt>
                <c:pt idx="1033">
                  <c:v>62.430999999999997</c:v>
                </c:pt>
                <c:pt idx="1034">
                  <c:v>62.463999999999999</c:v>
                </c:pt>
                <c:pt idx="1035">
                  <c:v>62.498000000000005</c:v>
                </c:pt>
                <c:pt idx="1036">
                  <c:v>62.531000000000006</c:v>
                </c:pt>
                <c:pt idx="1037">
                  <c:v>62.564000000000007</c:v>
                </c:pt>
                <c:pt idx="1038">
                  <c:v>62.597999999999999</c:v>
                </c:pt>
                <c:pt idx="1039">
                  <c:v>62.631</c:v>
                </c:pt>
                <c:pt idx="1040">
                  <c:v>62.664000000000001</c:v>
                </c:pt>
                <c:pt idx="1041">
                  <c:v>62.698000000000008</c:v>
                </c:pt>
                <c:pt idx="1042">
                  <c:v>62.730999999999995</c:v>
                </c:pt>
                <c:pt idx="1043">
                  <c:v>62.763999999999996</c:v>
                </c:pt>
                <c:pt idx="1044">
                  <c:v>62.798000000000002</c:v>
                </c:pt>
                <c:pt idx="1045">
                  <c:v>62.831000000000003</c:v>
                </c:pt>
                <c:pt idx="1046">
                  <c:v>62.864000000000004</c:v>
                </c:pt>
                <c:pt idx="1047">
                  <c:v>62.897999999999996</c:v>
                </c:pt>
                <c:pt idx="1048">
                  <c:v>62.930999999999997</c:v>
                </c:pt>
                <c:pt idx="1049">
                  <c:v>62.963999999999999</c:v>
                </c:pt>
                <c:pt idx="1050">
                  <c:v>62.998000000000005</c:v>
                </c:pt>
                <c:pt idx="1051">
                  <c:v>63.031000000000006</c:v>
                </c:pt>
                <c:pt idx="1052">
                  <c:v>63.064000000000007</c:v>
                </c:pt>
                <c:pt idx="1053">
                  <c:v>63.097999999999999</c:v>
                </c:pt>
                <c:pt idx="1054">
                  <c:v>63.131</c:v>
                </c:pt>
                <c:pt idx="1055">
                  <c:v>63.164000000000001</c:v>
                </c:pt>
                <c:pt idx="1056">
                  <c:v>63.198000000000008</c:v>
                </c:pt>
                <c:pt idx="1057">
                  <c:v>63.230999999999995</c:v>
                </c:pt>
                <c:pt idx="1058">
                  <c:v>63.263999999999996</c:v>
                </c:pt>
                <c:pt idx="1059">
                  <c:v>63.298000000000002</c:v>
                </c:pt>
                <c:pt idx="1060">
                  <c:v>63.331000000000003</c:v>
                </c:pt>
                <c:pt idx="1061">
                  <c:v>63.364000000000004</c:v>
                </c:pt>
                <c:pt idx="1062">
                  <c:v>63.397999999999996</c:v>
                </c:pt>
                <c:pt idx="1063">
                  <c:v>63.430999999999997</c:v>
                </c:pt>
                <c:pt idx="1064">
                  <c:v>63.463999999999999</c:v>
                </c:pt>
                <c:pt idx="1065">
                  <c:v>63.498000000000005</c:v>
                </c:pt>
                <c:pt idx="1066">
                  <c:v>63.531000000000006</c:v>
                </c:pt>
                <c:pt idx="1067">
                  <c:v>63.564000000000007</c:v>
                </c:pt>
                <c:pt idx="1068">
                  <c:v>63.597999999999999</c:v>
                </c:pt>
                <c:pt idx="1069">
                  <c:v>63.631</c:v>
                </c:pt>
                <c:pt idx="1070">
                  <c:v>63.664000000000001</c:v>
                </c:pt>
                <c:pt idx="1071">
                  <c:v>63.698000000000008</c:v>
                </c:pt>
                <c:pt idx="1072">
                  <c:v>63.730999999999995</c:v>
                </c:pt>
                <c:pt idx="1073">
                  <c:v>63.763999999999996</c:v>
                </c:pt>
                <c:pt idx="1074">
                  <c:v>63.798000000000002</c:v>
                </c:pt>
                <c:pt idx="1075">
                  <c:v>63.831000000000003</c:v>
                </c:pt>
                <c:pt idx="1076">
                  <c:v>63.864000000000004</c:v>
                </c:pt>
                <c:pt idx="1077">
                  <c:v>63.897999999999996</c:v>
                </c:pt>
                <c:pt idx="1078">
                  <c:v>63.930999999999997</c:v>
                </c:pt>
                <c:pt idx="1079">
                  <c:v>63.963999999999999</c:v>
                </c:pt>
                <c:pt idx="1080">
                  <c:v>63.998000000000005</c:v>
                </c:pt>
                <c:pt idx="1081">
                  <c:v>64.031000000000006</c:v>
                </c:pt>
                <c:pt idx="1082">
                  <c:v>64.064000000000007</c:v>
                </c:pt>
                <c:pt idx="1083">
                  <c:v>64.097999999999999</c:v>
                </c:pt>
                <c:pt idx="1084">
                  <c:v>64.131</c:v>
                </c:pt>
                <c:pt idx="1085">
                  <c:v>64.164000000000001</c:v>
                </c:pt>
                <c:pt idx="1086">
                  <c:v>64.198000000000008</c:v>
                </c:pt>
                <c:pt idx="1087">
                  <c:v>64.230999999999995</c:v>
                </c:pt>
                <c:pt idx="1088">
                  <c:v>64.263999999999996</c:v>
                </c:pt>
                <c:pt idx="1089">
                  <c:v>64.298000000000002</c:v>
                </c:pt>
                <c:pt idx="1090">
                  <c:v>64.331000000000003</c:v>
                </c:pt>
                <c:pt idx="1091">
                  <c:v>64.364000000000004</c:v>
                </c:pt>
                <c:pt idx="1092">
                  <c:v>64.397999999999996</c:v>
                </c:pt>
                <c:pt idx="1093">
                  <c:v>64.430999999999997</c:v>
                </c:pt>
                <c:pt idx="1094">
                  <c:v>64.463999999999999</c:v>
                </c:pt>
                <c:pt idx="1095">
                  <c:v>64.498000000000005</c:v>
                </c:pt>
                <c:pt idx="1096">
                  <c:v>64.531000000000006</c:v>
                </c:pt>
                <c:pt idx="1097">
                  <c:v>64.564000000000007</c:v>
                </c:pt>
                <c:pt idx="1098">
                  <c:v>64.597999999999999</c:v>
                </c:pt>
                <c:pt idx="1099">
                  <c:v>64.631</c:v>
                </c:pt>
                <c:pt idx="1100">
                  <c:v>64.664000000000001</c:v>
                </c:pt>
                <c:pt idx="1101">
                  <c:v>64.698000000000008</c:v>
                </c:pt>
                <c:pt idx="1102">
                  <c:v>64.730999999999995</c:v>
                </c:pt>
                <c:pt idx="1103">
                  <c:v>64.763999999999996</c:v>
                </c:pt>
                <c:pt idx="1104">
                  <c:v>64.798000000000002</c:v>
                </c:pt>
                <c:pt idx="1105">
                  <c:v>64.831000000000003</c:v>
                </c:pt>
                <c:pt idx="1106">
                  <c:v>64.864000000000004</c:v>
                </c:pt>
                <c:pt idx="1107">
                  <c:v>64.897999999999996</c:v>
                </c:pt>
                <c:pt idx="1108">
                  <c:v>64.930999999999997</c:v>
                </c:pt>
                <c:pt idx="1109">
                  <c:v>64.963999999999999</c:v>
                </c:pt>
                <c:pt idx="1110">
                  <c:v>64.998000000000005</c:v>
                </c:pt>
                <c:pt idx="1111">
                  <c:v>65.031000000000006</c:v>
                </c:pt>
                <c:pt idx="1112">
                  <c:v>65.064000000000007</c:v>
                </c:pt>
                <c:pt idx="1113">
                  <c:v>65.097999999999999</c:v>
                </c:pt>
                <c:pt idx="1114">
                  <c:v>65.131</c:v>
                </c:pt>
                <c:pt idx="1115">
                  <c:v>65.164000000000001</c:v>
                </c:pt>
                <c:pt idx="1116">
                  <c:v>65.198000000000008</c:v>
                </c:pt>
                <c:pt idx="1117">
                  <c:v>65.230999999999995</c:v>
                </c:pt>
                <c:pt idx="1118">
                  <c:v>65.263999999999996</c:v>
                </c:pt>
                <c:pt idx="1119">
                  <c:v>65.298000000000002</c:v>
                </c:pt>
                <c:pt idx="1120">
                  <c:v>65.331000000000003</c:v>
                </c:pt>
                <c:pt idx="1121">
                  <c:v>65.364000000000004</c:v>
                </c:pt>
                <c:pt idx="1122">
                  <c:v>65.397999999999996</c:v>
                </c:pt>
                <c:pt idx="1123">
                  <c:v>65.430999999999997</c:v>
                </c:pt>
                <c:pt idx="1124">
                  <c:v>65.463999999999999</c:v>
                </c:pt>
                <c:pt idx="1125">
                  <c:v>65.498000000000005</c:v>
                </c:pt>
                <c:pt idx="1126">
                  <c:v>65.531000000000006</c:v>
                </c:pt>
                <c:pt idx="1127">
                  <c:v>65.564000000000007</c:v>
                </c:pt>
                <c:pt idx="1128">
                  <c:v>65.597999999999999</c:v>
                </c:pt>
                <c:pt idx="1129">
                  <c:v>65.631</c:v>
                </c:pt>
                <c:pt idx="1130">
                  <c:v>65.664000000000001</c:v>
                </c:pt>
                <c:pt idx="1131">
                  <c:v>65.698000000000008</c:v>
                </c:pt>
                <c:pt idx="1132">
                  <c:v>65.730999999999995</c:v>
                </c:pt>
                <c:pt idx="1133">
                  <c:v>65.763999999999996</c:v>
                </c:pt>
                <c:pt idx="1134">
                  <c:v>65.798000000000002</c:v>
                </c:pt>
                <c:pt idx="1135">
                  <c:v>65.831000000000003</c:v>
                </c:pt>
                <c:pt idx="1136">
                  <c:v>65.864000000000004</c:v>
                </c:pt>
                <c:pt idx="1137">
                  <c:v>65.897999999999996</c:v>
                </c:pt>
                <c:pt idx="1138">
                  <c:v>65.930999999999997</c:v>
                </c:pt>
                <c:pt idx="1139">
                  <c:v>65.963999999999999</c:v>
                </c:pt>
                <c:pt idx="1140">
                  <c:v>65.998000000000005</c:v>
                </c:pt>
                <c:pt idx="1141">
                  <c:v>66.031000000000006</c:v>
                </c:pt>
                <c:pt idx="1142">
                  <c:v>66.064000000000007</c:v>
                </c:pt>
                <c:pt idx="1143">
                  <c:v>66.096999999999994</c:v>
                </c:pt>
                <c:pt idx="1144">
                  <c:v>66.131</c:v>
                </c:pt>
                <c:pt idx="1145">
                  <c:v>66.164000000000001</c:v>
                </c:pt>
                <c:pt idx="1146">
                  <c:v>66.197000000000003</c:v>
                </c:pt>
                <c:pt idx="1147">
                  <c:v>66.230999999999995</c:v>
                </c:pt>
                <c:pt idx="1148">
                  <c:v>66.263999999999996</c:v>
                </c:pt>
                <c:pt idx="1149">
                  <c:v>66.296999999999997</c:v>
                </c:pt>
                <c:pt idx="1150">
                  <c:v>66.331000000000003</c:v>
                </c:pt>
                <c:pt idx="1151">
                  <c:v>66.364000000000004</c:v>
                </c:pt>
                <c:pt idx="1152">
                  <c:v>66.397000000000006</c:v>
                </c:pt>
                <c:pt idx="1153">
                  <c:v>66.430999999999997</c:v>
                </c:pt>
                <c:pt idx="1154">
                  <c:v>66.463999999999999</c:v>
                </c:pt>
                <c:pt idx="1155">
                  <c:v>66.497</c:v>
                </c:pt>
                <c:pt idx="1156">
                  <c:v>66.531000000000006</c:v>
                </c:pt>
                <c:pt idx="1157">
                  <c:v>66.564000000000007</c:v>
                </c:pt>
                <c:pt idx="1158">
                  <c:v>66.596999999999994</c:v>
                </c:pt>
                <c:pt idx="1159">
                  <c:v>66.631</c:v>
                </c:pt>
                <c:pt idx="1160">
                  <c:v>66.664000000000001</c:v>
                </c:pt>
                <c:pt idx="1161">
                  <c:v>66.697000000000003</c:v>
                </c:pt>
                <c:pt idx="1162">
                  <c:v>66.730999999999995</c:v>
                </c:pt>
                <c:pt idx="1163">
                  <c:v>66.763999999999996</c:v>
                </c:pt>
                <c:pt idx="1164">
                  <c:v>66.796999999999997</c:v>
                </c:pt>
                <c:pt idx="1165">
                  <c:v>66.831000000000003</c:v>
                </c:pt>
                <c:pt idx="1166">
                  <c:v>66.864000000000004</c:v>
                </c:pt>
                <c:pt idx="1167">
                  <c:v>66.897000000000006</c:v>
                </c:pt>
                <c:pt idx="1168">
                  <c:v>66.930999999999997</c:v>
                </c:pt>
                <c:pt idx="1169">
                  <c:v>66.963999999999999</c:v>
                </c:pt>
                <c:pt idx="1170">
                  <c:v>66.997</c:v>
                </c:pt>
                <c:pt idx="1171">
                  <c:v>67.031000000000006</c:v>
                </c:pt>
                <c:pt idx="1172">
                  <c:v>67.064000000000007</c:v>
                </c:pt>
                <c:pt idx="1173">
                  <c:v>67.096999999999994</c:v>
                </c:pt>
                <c:pt idx="1174">
                  <c:v>67.131</c:v>
                </c:pt>
                <c:pt idx="1175">
                  <c:v>67.164000000000001</c:v>
                </c:pt>
                <c:pt idx="1176">
                  <c:v>67.197000000000003</c:v>
                </c:pt>
                <c:pt idx="1177">
                  <c:v>67.230999999999995</c:v>
                </c:pt>
                <c:pt idx="1178">
                  <c:v>67.263999999999996</c:v>
                </c:pt>
                <c:pt idx="1179">
                  <c:v>67.296999999999997</c:v>
                </c:pt>
                <c:pt idx="1180">
                  <c:v>67.331000000000003</c:v>
                </c:pt>
                <c:pt idx="1181">
                  <c:v>67.364000000000004</c:v>
                </c:pt>
                <c:pt idx="1182">
                  <c:v>67.397000000000006</c:v>
                </c:pt>
                <c:pt idx="1183">
                  <c:v>67.430999999999997</c:v>
                </c:pt>
                <c:pt idx="1184">
                  <c:v>67.463999999999999</c:v>
                </c:pt>
                <c:pt idx="1185">
                  <c:v>67.497</c:v>
                </c:pt>
                <c:pt idx="1186">
                  <c:v>67.531000000000006</c:v>
                </c:pt>
                <c:pt idx="1187">
                  <c:v>67.564000000000007</c:v>
                </c:pt>
                <c:pt idx="1188">
                  <c:v>67.596999999999994</c:v>
                </c:pt>
                <c:pt idx="1189">
                  <c:v>67.631</c:v>
                </c:pt>
                <c:pt idx="1190">
                  <c:v>67.664000000000001</c:v>
                </c:pt>
                <c:pt idx="1191">
                  <c:v>67.697000000000003</c:v>
                </c:pt>
                <c:pt idx="1192">
                  <c:v>67.730999999999995</c:v>
                </c:pt>
                <c:pt idx="1193">
                  <c:v>67.763999999999996</c:v>
                </c:pt>
                <c:pt idx="1194">
                  <c:v>67.796999999999997</c:v>
                </c:pt>
                <c:pt idx="1195">
                  <c:v>67.831000000000003</c:v>
                </c:pt>
                <c:pt idx="1196">
                  <c:v>67.864000000000004</c:v>
                </c:pt>
                <c:pt idx="1197">
                  <c:v>67.897000000000006</c:v>
                </c:pt>
                <c:pt idx="1198">
                  <c:v>67.930999999999997</c:v>
                </c:pt>
                <c:pt idx="1199">
                  <c:v>67.963999999999999</c:v>
                </c:pt>
                <c:pt idx="1200">
                  <c:v>67.997</c:v>
                </c:pt>
                <c:pt idx="1201">
                  <c:v>68.031000000000006</c:v>
                </c:pt>
                <c:pt idx="1202">
                  <c:v>68.064000000000007</c:v>
                </c:pt>
                <c:pt idx="1203">
                  <c:v>68.096999999999994</c:v>
                </c:pt>
                <c:pt idx="1204">
                  <c:v>68.131</c:v>
                </c:pt>
                <c:pt idx="1205">
                  <c:v>68.164000000000001</c:v>
                </c:pt>
                <c:pt idx="1206">
                  <c:v>68.197000000000003</c:v>
                </c:pt>
                <c:pt idx="1207">
                  <c:v>68.230999999999995</c:v>
                </c:pt>
                <c:pt idx="1208">
                  <c:v>68.263999999999996</c:v>
                </c:pt>
                <c:pt idx="1209">
                  <c:v>68.296999999999997</c:v>
                </c:pt>
                <c:pt idx="1210">
                  <c:v>68.331000000000003</c:v>
                </c:pt>
                <c:pt idx="1211">
                  <c:v>68.364000000000004</c:v>
                </c:pt>
                <c:pt idx="1212">
                  <c:v>68.397000000000006</c:v>
                </c:pt>
                <c:pt idx="1213">
                  <c:v>68.430999999999997</c:v>
                </c:pt>
                <c:pt idx="1214">
                  <c:v>68.463999999999999</c:v>
                </c:pt>
                <c:pt idx="1215">
                  <c:v>68.497</c:v>
                </c:pt>
                <c:pt idx="1216">
                  <c:v>68.531000000000006</c:v>
                </c:pt>
                <c:pt idx="1217">
                  <c:v>68.564000000000007</c:v>
                </c:pt>
                <c:pt idx="1218">
                  <c:v>68.596999999999994</c:v>
                </c:pt>
                <c:pt idx="1219">
                  <c:v>68.631</c:v>
                </c:pt>
                <c:pt idx="1220">
                  <c:v>68.664000000000001</c:v>
                </c:pt>
                <c:pt idx="1221">
                  <c:v>68.697000000000003</c:v>
                </c:pt>
                <c:pt idx="1222">
                  <c:v>68.730999999999995</c:v>
                </c:pt>
                <c:pt idx="1223">
                  <c:v>68.763999999999996</c:v>
                </c:pt>
                <c:pt idx="1224">
                  <c:v>68.796999999999997</c:v>
                </c:pt>
                <c:pt idx="1225">
                  <c:v>68.831000000000003</c:v>
                </c:pt>
                <c:pt idx="1226">
                  <c:v>68.864000000000004</c:v>
                </c:pt>
                <c:pt idx="1227">
                  <c:v>68.897000000000006</c:v>
                </c:pt>
                <c:pt idx="1228">
                  <c:v>68.930999999999997</c:v>
                </c:pt>
                <c:pt idx="1229">
                  <c:v>68.963999999999999</c:v>
                </c:pt>
                <c:pt idx="1230">
                  <c:v>68.997</c:v>
                </c:pt>
                <c:pt idx="1231">
                  <c:v>69.031000000000006</c:v>
                </c:pt>
                <c:pt idx="1232">
                  <c:v>69.064000000000007</c:v>
                </c:pt>
                <c:pt idx="1233">
                  <c:v>69.096999999999994</c:v>
                </c:pt>
                <c:pt idx="1234">
                  <c:v>69.131</c:v>
                </c:pt>
                <c:pt idx="1235">
                  <c:v>69.164000000000001</c:v>
                </c:pt>
                <c:pt idx="1236">
                  <c:v>69.197000000000003</c:v>
                </c:pt>
                <c:pt idx="1237">
                  <c:v>69.230999999999995</c:v>
                </c:pt>
                <c:pt idx="1238">
                  <c:v>69.263999999999996</c:v>
                </c:pt>
                <c:pt idx="1239">
                  <c:v>69.296999999999997</c:v>
                </c:pt>
                <c:pt idx="1240">
                  <c:v>69.331000000000003</c:v>
                </c:pt>
                <c:pt idx="1241">
                  <c:v>69.364000000000004</c:v>
                </c:pt>
                <c:pt idx="1242">
                  <c:v>69.397000000000006</c:v>
                </c:pt>
                <c:pt idx="1243">
                  <c:v>69.430999999999997</c:v>
                </c:pt>
                <c:pt idx="1244">
                  <c:v>69.463999999999999</c:v>
                </c:pt>
                <c:pt idx="1245">
                  <c:v>69.497</c:v>
                </c:pt>
                <c:pt idx="1246">
                  <c:v>69.531000000000006</c:v>
                </c:pt>
                <c:pt idx="1247">
                  <c:v>69.564000000000007</c:v>
                </c:pt>
                <c:pt idx="1248">
                  <c:v>69.596999999999994</c:v>
                </c:pt>
                <c:pt idx="1249">
                  <c:v>69.631</c:v>
                </c:pt>
                <c:pt idx="1250">
                  <c:v>69.664000000000001</c:v>
                </c:pt>
                <c:pt idx="1251">
                  <c:v>69.697000000000003</c:v>
                </c:pt>
                <c:pt idx="1252">
                  <c:v>69.730999999999995</c:v>
                </c:pt>
                <c:pt idx="1253">
                  <c:v>69.763999999999996</c:v>
                </c:pt>
                <c:pt idx="1254">
                  <c:v>69.796999999999997</c:v>
                </c:pt>
                <c:pt idx="1255">
                  <c:v>69.831000000000003</c:v>
                </c:pt>
                <c:pt idx="1256">
                  <c:v>69.864000000000004</c:v>
                </c:pt>
                <c:pt idx="1257">
                  <c:v>69.897000000000006</c:v>
                </c:pt>
                <c:pt idx="1258">
                  <c:v>69.930999999999997</c:v>
                </c:pt>
                <c:pt idx="1259">
                  <c:v>69.963999999999999</c:v>
                </c:pt>
                <c:pt idx="1260">
                  <c:v>69.997</c:v>
                </c:pt>
                <c:pt idx="1261">
                  <c:v>70.031000000000006</c:v>
                </c:pt>
                <c:pt idx="1262">
                  <c:v>70.064000000000007</c:v>
                </c:pt>
                <c:pt idx="1263">
                  <c:v>70.096999999999994</c:v>
                </c:pt>
                <c:pt idx="1264">
                  <c:v>70.131</c:v>
                </c:pt>
                <c:pt idx="1265">
                  <c:v>70.164000000000001</c:v>
                </c:pt>
                <c:pt idx="1266">
                  <c:v>70.197000000000003</c:v>
                </c:pt>
                <c:pt idx="1267">
                  <c:v>70.230999999999995</c:v>
                </c:pt>
                <c:pt idx="1268">
                  <c:v>70.263999999999996</c:v>
                </c:pt>
                <c:pt idx="1269">
                  <c:v>70.296999999999997</c:v>
                </c:pt>
                <c:pt idx="1270">
                  <c:v>70.331000000000003</c:v>
                </c:pt>
                <c:pt idx="1271">
                  <c:v>70.364000000000004</c:v>
                </c:pt>
                <c:pt idx="1272">
                  <c:v>70.397000000000006</c:v>
                </c:pt>
                <c:pt idx="1273">
                  <c:v>70.430999999999997</c:v>
                </c:pt>
                <c:pt idx="1274">
                  <c:v>70.463999999999999</c:v>
                </c:pt>
                <c:pt idx="1275">
                  <c:v>70.497</c:v>
                </c:pt>
                <c:pt idx="1276">
                  <c:v>70.531000000000006</c:v>
                </c:pt>
                <c:pt idx="1277">
                  <c:v>70.564000000000007</c:v>
                </c:pt>
                <c:pt idx="1278">
                  <c:v>70.596999999999994</c:v>
                </c:pt>
                <c:pt idx="1279">
                  <c:v>70.631</c:v>
                </c:pt>
                <c:pt idx="1280">
                  <c:v>70.664000000000001</c:v>
                </c:pt>
                <c:pt idx="1281">
                  <c:v>70.697000000000003</c:v>
                </c:pt>
                <c:pt idx="1282">
                  <c:v>70.730999999999995</c:v>
                </c:pt>
                <c:pt idx="1283">
                  <c:v>70.763999999999996</c:v>
                </c:pt>
                <c:pt idx="1284">
                  <c:v>70.796999999999997</c:v>
                </c:pt>
                <c:pt idx="1285">
                  <c:v>70.831000000000003</c:v>
                </c:pt>
                <c:pt idx="1286">
                  <c:v>70.864000000000004</c:v>
                </c:pt>
                <c:pt idx="1287">
                  <c:v>70.897000000000006</c:v>
                </c:pt>
                <c:pt idx="1288">
                  <c:v>70.930999999999997</c:v>
                </c:pt>
                <c:pt idx="1289">
                  <c:v>70.963999999999999</c:v>
                </c:pt>
                <c:pt idx="1290">
                  <c:v>70.997</c:v>
                </c:pt>
                <c:pt idx="1291">
                  <c:v>71.031000000000006</c:v>
                </c:pt>
                <c:pt idx="1292">
                  <c:v>71.064000000000007</c:v>
                </c:pt>
                <c:pt idx="1293">
                  <c:v>71.096999999999994</c:v>
                </c:pt>
                <c:pt idx="1294">
                  <c:v>71.131</c:v>
                </c:pt>
                <c:pt idx="1295">
                  <c:v>71.164000000000001</c:v>
                </c:pt>
                <c:pt idx="1296">
                  <c:v>71.197000000000003</c:v>
                </c:pt>
                <c:pt idx="1297">
                  <c:v>71.230999999999995</c:v>
                </c:pt>
                <c:pt idx="1298">
                  <c:v>71.263999999999996</c:v>
                </c:pt>
                <c:pt idx="1299">
                  <c:v>71.296999999999997</c:v>
                </c:pt>
                <c:pt idx="1300">
                  <c:v>71.331000000000003</c:v>
                </c:pt>
                <c:pt idx="1301">
                  <c:v>71.364000000000004</c:v>
                </c:pt>
                <c:pt idx="1302">
                  <c:v>71.397000000000006</c:v>
                </c:pt>
                <c:pt idx="1303">
                  <c:v>71.430999999999997</c:v>
                </c:pt>
                <c:pt idx="1304">
                  <c:v>71.463999999999999</c:v>
                </c:pt>
                <c:pt idx="1305">
                  <c:v>71.497</c:v>
                </c:pt>
                <c:pt idx="1306">
                  <c:v>71.531000000000006</c:v>
                </c:pt>
                <c:pt idx="1307">
                  <c:v>71.564000000000007</c:v>
                </c:pt>
                <c:pt idx="1308">
                  <c:v>71.596999999999994</c:v>
                </c:pt>
                <c:pt idx="1309">
                  <c:v>71.631</c:v>
                </c:pt>
                <c:pt idx="1310">
                  <c:v>71.664000000000001</c:v>
                </c:pt>
                <c:pt idx="1311">
                  <c:v>71.697000000000003</c:v>
                </c:pt>
                <c:pt idx="1312">
                  <c:v>71.730999999999995</c:v>
                </c:pt>
                <c:pt idx="1313">
                  <c:v>71.763999999999996</c:v>
                </c:pt>
                <c:pt idx="1314">
                  <c:v>71.796999999999997</c:v>
                </c:pt>
                <c:pt idx="1315">
                  <c:v>71.831000000000003</c:v>
                </c:pt>
                <c:pt idx="1316">
                  <c:v>71.864000000000004</c:v>
                </c:pt>
                <c:pt idx="1317">
                  <c:v>71.897000000000006</c:v>
                </c:pt>
                <c:pt idx="1318">
                  <c:v>71.930999999999997</c:v>
                </c:pt>
                <c:pt idx="1319">
                  <c:v>71.963999999999999</c:v>
                </c:pt>
                <c:pt idx="1320">
                  <c:v>71.997</c:v>
                </c:pt>
                <c:pt idx="1321">
                  <c:v>72.031000000000006</c:v>
                </c:pt>
                <c:pt idx="1322">
                  <c:v>72.064000000000007</c:v>
                </c:pt>
                <c:pt idx="1323">
                  <c:v>72.096999999999994</c:v>
                </c:pt>
                <c:pt idx="1324">
                  <c:v>72.131</c:v>
                </c:pt>
                <c:pt idx="1325">
                  <c:v>72.164000000000001</c:v>
                </c:pt>
                <c:pt idx="1326">
                  <c:v>72.197000000000003</c:v>
                </c:pt>
                <c:pt idx="1327">
                  <c:v>72.230999999999995</c:v>
                </c:pt>
                <c:pt idx="1328">
                  <c:v>72.263999999999996</c:v>
                </c:pt>
                <c:pt idx="1329">
                  <c:v>72.296999999999997</c:v>
                </c:pt>
                <c:pt idx="1330">
                  <c:v>72.331000000000003</c:v>
                </c:pt>
                <c:pt idx="1331">
                  <c:v>72.364000000000004</c:v>
                </c:pt>
                <c:pt idx="1332">
                  <c:v>72.397000000000006</c:v>
                </c:pt>
                <c:pt idx="1333">
                  <c:v>72.430999999999997</c:v>
                </c:pt>
                <c:pt idx="1334">
                  <c:v>72.463999999999999</c:v>
                </c:pt>
                <c:pt idx="1335">
                  <c:v>72.497</c:v>
                </c:pt>
                <c:pt idx="1336">
                  <c:v>72.531000000000006</c:v>
                </c:pt>
                <c:pt idx="1337">
                  <c:v>72.564000000000007</c:v>
                </c:pt>
                <c:pt idx="1338">
                  <c:v>72.596999999999994</c:v>
                </c:pt>
                <c:pt idx="1339">
                  <c:v>72.631</c:v>
                </c:pt>
                <c:pt idx="1340">
                  <c:v>72.664000000000001</c:v>
                </c:pt>
                <c:pt idx="1341">
                  <c:v>72.697000000000003</c:v>
                </c:pt>
                <c:pt idx="1342">
                  <c:v>72.730999999999995</c:v>
                </c:pt>
                <c:pt idx="1343">
                  <c:v>72.763999999999996</c:v>
                </c:pt>
                <c:pt idx="1344">
                  <c:v>72.796999999999997</c:v>
                </c:pt>
                <c:pt idx="1345">
                  <c:v>72.831000000000003</c:v>
                </c:pt>
                <c:pt idx="1346">
                  <c:v>72.864000000000004</c:v>
                </c:pt>
                <c:pt idx="1347">
                  <c:v>72.897000000000006</c:v>
                </c:pt>
                <c:pt idx="1348">
                  <c:v>72.930999999999997</c:v>
                </c:pt>
                <c:pt idx="1349">
                  <c:v>72.963999999999999</c:v>
                </c:pt>
                <c:pt idx="1350">
                  <c:v>72.997</c:v>
                </c:pt>
                <c:pt idx="1351">
                  <c:v>73.031000000000006</c:v>
                </c:pt>
                <c:pt idx="1352">
                  <c:v>73.064000000000007</c:v>
                </c:pt>
                <c:pt idx="1353">
                  <c:v>73.096999999999994</c:v>
                </c:pt>
                <c:pt idx="1354">
                  <c:v>73.13</c:v>
                </c:pt>
                <c:pt idx="1355">
                  <c:v>73.164000000000001</c:v>
                </c:pt>
                <c:pt idx="1356">
                  <c:v>73.197000000000003</c:v>
                </c:pt>
                <c:pt idx="1357">
                  <c:v>73.23</c:v>
                </c:pt>
                <c:pt idx="1358">
                  <c:v>73.263999999999996</c:v>
                </c:pt>
                <c:pt idx="1359">
                  <c:v>73.296999999999997</c:v>
                </c:pt>
                <c:pt idx="1360">
                  <c:v>73.33</c:v>
                </c:pt>
                <c:pt idx="1361">
                  <c:v>73.364000000000004</c:v>
                </c:pt>
                <c:pt idx="1362">
                  <c:v>73.397000000000006</c:v>
                </c:pt>
                <c:pt idx="1363">
                  <c:v>73.430000000000007</c:v>
                </c:pt>
                <c:pt idx="1364">
                  <c:v>73.463999999999999</c:v>
                </c:pt>
                <c:pt idx="1365">
                  <c:v>73.497</c:v>
                </c:pt>
                <c:pt idx="1366">
                  <c:v>73.53</c:v>
                </c:pt>
                <c:pt idx="1367">
                  <c:v>73.564000000000007</c:v>
                </c:pt>
                <c:pt idx="1368">
                  <c:v>73.596999999999994</c:v>
                </c:pt>
                <c:pt idx="1369">
                  <c:v>73.63</c:v>
                </c:pt>
                <c:pt idx="1370">
                  <c:v>73.664000000000001</c:v>
                </c:pt>
                <c:pt idx="1371">
                  <c:v>73.697000000000003</c:v>
                </c:pt>
                <c:pt idx="1372">
                  <c:v>73.73</c:v>
                </c:pt>
                <c:pt idx="1373">
                  <c:v>73.763999999999996</c:v>
                </c:pt>
                <c:pt idx="1374">
                  <c:v>73.796999999999997</c:v>
                </c:pt>
                <c:pt idx="1375">
                  <c:v>73.83</c:v>
                </c:pt>
                <c:pt idx="1376">
                  <c:v>73.864000000000004</c:v>
                </c:pt>
                <c:pt idx="1377">
                  <c:v>73.897000000000006</c:v>
                </c:pt>
                <c:pt idx="1378">
                  <c:v>73.930000000000007</c:v>
                </c:pt>
                <c:pt idx="1379">
                  <c:v>73.963999999999999</c:v>
                </c:pt>
                <c:pt idx="1380">
                  <c:v>73.997</c:v>
                </c:pt>
                <c:pt idx="1381">
                  <c:v>74.03</c:v>
                </c:pt>
                <c:pt idx="1382">
                  <c:v>74.064000000000007</c:v>
                </c:pt>
                <c:pt idx="1383">
                  <c:v>74.096999999999994</c:v>
                </c:pt>
                <c:pt idx="1384">
                  <c:v>74.13</c:v>
                </c:pt>
                <c:pt idx="1385">
                  <c:v>74.164000000000001</c:v>
                </c:pt>
                <c:pt idx="1386">
                  <c:v>74.197000000000003</c:v>
                </c:pt>
                <c:pt idx="1387">
                  <c:v>74.23</c:v>
                </c:pt>
                <c:pt idx="1388">
                  <c:v>74.263999999999996</c:v>
                </c:pt>
                <c:pt idx="1389">
                  <c:v>74.296999999999997</c:v>
                </c:pt>
                <c:pt idx="1390">
                  <c:v>74.33</c:v>
                </c:pt>
                <c:pt idx="1391">
                  <c:v>74.364000000000004</c:v>
                </c:pt>
                <c:pt idx="1392">
                  <c:v>74.397000000000006</c:v>
                </c:pt>
                <c:pt idx="1393">
                  <c:v>74.430000000000007</c:v>
                </c:pt>
                <c:pt idx="1394">
                  <c:v>74.463999999999999</c:v>
                </c:pt>
                <c:pt idx="1395">
                  <c:v>74.497</c:v>
                </c:pt>
                <c:pt idx="1396">
                  <c:v>74.53</c:v>
                </c:pt>
                <c:pt idx="1397">
                  <c:v>74.564000000000007</c:v>
                </c:pt>
                <c:pt idx="1398">
                  <c:v>74.596999999999994</c:v>
                </c:pt>
                <c:pt idx="1399">
                  <c:v>74.63</c:v>
                </c:pt>
                <c:pt idx="1400">
                  <c:v>74.664000000000001</c:v>
                </c:pt>
                <c:pt idx="1401">
                  <c:v>74.697000000000003</c:v>
                </c:pt>
                <c:pt idx="1402">
                  <c:v>74.73</c:v>
                </c:pt>
                <c:pt idx="1403">
                  <c:v>74.763999999999996</c:v>
                </c:pt>
                <c:pt idx="1404">
                  <c:v>74.796999999999997</c:v>
                </c:pt>
                <c:pt idx="1405">
                  <c:v>74.83</c:v>
                </c:pt>
                <c:pt idx="1406">
                  <c:v>74.864000000000004</c:v>
                </c:pt>
                <c:pt idx="1407">
                  <c:v>74.897000000000006</c:v>
                </c:pt>
                <c:pt idx="1408">
                  <c:v>74.930000000000007</c:v>
                </c:pt>
                <c:pt idx="1409">
                  <c:v>74.963999999999999</c:v>
                </c:pt>
                <c:pt idx="1410">
                  <c:v>74.997</c:v>
                </c:pt>
                <c:pt idx="1411">
                  <c:v>75.03</c:v>
                </c:pt>
                <c:pt idx="1412">
                  <c:v>75.064000000000007</c:v>
                </c:pt>
                <c:pt idx="1413">
                  <c:v>75.096999999999994</c:v>
                </c:pt>
                <c:pt idx="1414">
                  <c:v>75.13</c:v>
                </c:pt>
                <c:pt idx="1415">
                  <c:v>75.164000000000001</c:v>
                </c:pt>
                <c:pt idx="1416">
                  <c:v>75.197000000000003</c:v>
                </c:pt>
                <c:pt idx="1417">
                  <c:v>75.23</c:v>
                </c:pt>
                <c:pt idx="1418">
                  <c:v>75.263999999999996</c:v>
                </c:pt>
                <c:pt idx="1419">
                  <c:v>75.296999999999997</c:v>
                </c:pt>
                <c:pt idx="1420">
                  <c:v>75.33</c:v>
                </c:pt>
                <c:pt idx="1421">
                  <c:v>75.364000000000004</c:v>
                </c:pt>
                <c:pt idx="1422">
                  <c:v>75.397000000000006</c:v>
                </c:pt>
                <c:pt idx="1423">
                  <c:v>75.430000000000007</c:v>
                </c:pt>
                <c:pt idx="1424">
                  <c:v>75.463999999999999</c:v>
                </c:pt>
                <c:pt idx="1425">
                  <c:v>75.497</c:v>
                </c:pt>
                <c:pt idx="1426">
                  <c:v>75.53</c:v>
                </c:pt>
                <c:pt idx="1427">
                  <c:v>75.564000000000007</c:v>
                </c:pt>
                <c:pt idx="1428">
                  <c:v>75.596999999999994</c:v>
                </c:pt>
                <c:pt idx="1429">
                  <c:v>75.63</c:v>
                </c:pt>
                <c:pt idx="1430">
                  <c:v>75.664000000000001</c:v>
                </c:pt>
                <c:pt idx="1431">
                  <c:v>75.697000000000003</c:v>
                </c:pt>
                <c:pt idx="1432">
                  <c:v>75.73</c:v>
                </c:pt>
                <c:pt idx="1433">
                  <c:v>75.763999999999996</c:v>
                </c:pt>
                <c:pt idx="1434">
                  <c:v>75.796999999999997</c:v>
                </c:pt>
                <c:pt idx="1435">
                  <c:v>75.83</c:v>
                </c:pt>
                <c:pt idx="1436">
                  <c:v>75.864000000000004</c:v>
                </c:pt>
                <c:pt idx="1437">
                  <c:v>75.897000000000006</c:v>
                </c:pt>
                <c:pt idx="1438">
                  <c:v>75.930000000000007</c:v>
                </c:pt>
                <c:pt idx="1439">
                  <c:v>75.963999999999999</c:v>
                </c:pt>
                <c:pt idx="1440">
                  <c:v>75.997</c:v>
                </c:pt>
                <c:pt idx="1441">
                  <c:v>76.03</c:v>
                </c:pt>
                <c:pt idx="1442">
                  <c:v>76.064000000000007</c:v>
                </c:pt>
                <c:pt idx="1443">
                  <c:v>76.096999999999994</c:v>
                </c:pt>
                <c:pt idx="1444">
                  <c:v>76.13</c:v>
                </c:pt>
                <c:pt idx="1445">
                  <c:v>76.164000000000001</c:v>
                </c:pt>
                <c:pt idx="1446">
                  <c:v>76.197000000000003</c:v>
                </c:pt>
                <c:pt idx="1447">
                  <c:v>76.23</c:v>
                </c:pt>
                <c:pt idx="1448">
                  <c:v>76.263999999999996</c:v>
                </c:pt>
                <c:pt idx="1449">
                  <c:v>76.296999999999997</c:v>
                </c:pt>
                <c:pt idx="1450">
                  <c:v>76.33</c:v>
                </c:pt>
                <c:pt idx="1451">
                  <c:v>76.364000000000004</c:v>
                </c:pt>
                <c:pt idx="1452">
                  <c:v>76.397000000000006</c:v>
                </c:pt>
                <c:pt idx="1453">
                  <c:v>76.430000000000007</c:v>
                </c:pt>
                <c:pt idx="1454">
                  <c:v>76.486999999999995</c:v>
                </c:pt>
                <c:pt idx="1455">
                  <c:v>76.497</c:v>
                </c:pt>
                <c:pt idx="1456">
                  <c:v>76.53</c:v>
                </c:pt>
                <c:pt idx="1457">
                  <c:v>76.564000000000007</c:v>
                </c:pt>
                <c:pt idx="1458">
                  <c:v>76.596999999999994</c:v>
                </c:pt>
                <c:pt idx="1459">
                  <c:v>76.63</c:v>
                </c:pt>
                <c:pt idx="1460">
                  <c:v>76.664000000000001</c:v>
                </c:pt>
                <c:pt idx="1461">
                  <c:v>76.697000000000003</c:v>
                </c:pt>
                <c:pt idx="1462">
                  <c:v>76.73</c:v>
                </c:pt>
                <c:pt idx="1463">
                  <c:v>76.763999999999996</c:v>
                </c:pt>
                <c:pt idx="1464">
                  <c:v>76.796999999999997</c:v>
                </c:pt>
                <c:pt idx="1465">
                  <c:v>76.83</c:v>
                </c:pt>
                <c:pt idx="1466">
                  <c:v>76.864000000000004</c:v>
                </c:pt>
                <c:pt idx="1467">
                  <c:v>76.897000000000006</c:v>
                </c:pt>
                <c:pt idx="1468">
                  <c:v>76.930000000000007</c:v>
                </c:pt>
                <c:pt idx="1469">
                  <c:v>76.963999999999999</c:v>
                </c:pt>
                <c:pt idx="1470">
                  <c:v>76.997</c:v>
                </c:pt>
                <c:pt idx="1471">
                  <c:v>77.03</c:v>
                </c:pt>
                <c:pt idx="1472">
                  <c:v>77.064000000000007</c:v>
                </c:pt>
                <c:pt idx="1473">
                  <c:v>77.096999999999994</c:v>
                </c:pt>
                <c:pt idx="1474">
                  <c:v>77.13</c:v>
                </c:pt>
                <c:pt idx="1475">
                  <c:v>77.164000000000001</c:v>
                </c:pt>
                <c:pt idx="1476">
                  <c:v>77.197000000000003</c:v>
                </c:pt>
                <c:pt idx="1477">
                  <c:v>77.23</c:v>
                </c:pt>
                <c:pt idx="1478">
                  <c:v>77.263999999999996</c:v>
                </c:pt>
                <c:pt idx="1479">
                  <c:v>77.296999999999997</c:v>
                </c:pt>
                <c:pt idx="1480">
                  <c:v>77.33</c:v>
                </c:pt>
                <c:pt idx="1481">
                  <c:v>77.364000000000004</c:v>
                </c:pt>
                <c:pt idx="1482">
                  <c:v>77.397000000000006</c:v>
                </c:pt>
                <c:pt idx="1483">
                  <c:v>77.430000000000007</c:v>
                </c:pt>
                <c:pt idx="1484">
                  <c:v>77.463999999999999</c:v>
                </c:pt>
                <c:pt idx="1485">
                  <c:v>77.497</c:v>
                </c:pt>
                <c:pt idx="1486">
                  <c:v>77.53</c:v>
                </c:pt>
                <c:pt idx="1487">
                  <c:v>77.564000000000007</c:v>
                </c:pt>
                <c:pt idx="1488">
                  <c:v>77.596999999999994</c:v>
                </c:pt>
                <c:pt idx="1489">
                  <c:v>77.63</c:v>
                </c:pt>
                <c:pt idx="1490">
                  <c:v>77.664000000000001</c:v>
                </c:pt>
                <c:pt idx="1491">
                  <c:v>77.697000000000003</c:v>
                </c:pt>
                <c:pt idx="1492">
                  <c:v>77.73</c:v>
                </c:pt>
                <c:pt idx="1493">
                  <c:v>77.763999999999996</c:v>
                </c:pt>
                <c:pt idx="1494">
                  <c:v>77.796999999999997</c:v>
                </c:pt>
                <c:pt idx="1495">
                  <c:v>77.83</c:v>
                </c:pt>
                <c:pt idx="1496">
                  <c:v>77.864000000000004</c:v>
                </c:pt>
                <c:pt idx="1497">
                  <c:v>77.897000000000006</c:v>
                </c:pt>
                <c:pt idx="1498">
                  <c:v>77.930000000000007</c:v>
                </c:pt>
                <c:pt idx="1499">
                  <c:v>77.963999999999999</c:v>
                </c:pt>
                <c:pt idx="1500">
                  <c:v>77.997</c:v>
                </c:pt>
                <c:pt idx="1501">
                  <c:v>78.03</c:v>
                </c:pt>
                <c:pt idx="1502">
                  <c:v>78.064000000000007</c:v>
                </c:pt>
                <c:pt idx="1503">
                  <c:v>78.096999999999994</c:v>
                </c:pt>
                <c:pt idx="1504">
                  <c:v>78.13</c:v>
                </c:pt>
                <c:pt idx="1505">
                  <c:v>78.164000000000001</c:v>
                </c:pt>
                <c:pt idx="1506">
                  <c:v>78.197000000000003</c:v>
                </c:pt>
                <c:pt idx="1507">
                  <c:v>78.23</c:v>
                </c:pt>
                <c:pt idx="1508">
                  <c:v>78.263999999999996</c:v>
                </c:pt>
                <c:pt idx="1509">
                  <c:v>78.296999999999997</c:v>
                </c:pt>
                <c:pt idx="1510">
                  <c:v>78.33</c:v>
                </c:pt>
                <c:pt idx="1511">
                  <c:v>78.364000000000004</c:v>
                </c:pt>
                <c:pt idx="1512">
                  <c:v>78.397000000000006</c:v>
                </c:pt>
                <c:pt idx="1513">
                  <c:v>78.430000000000007</c:v>
                </c:pt>
                <c:pt idx="1514">
                  <c:v>78.463999999999999</c:v>
                </c:pt>
                <c:pt idx="1515">
                  <c:v>78.497</c:v>
                </c:pt>
                <c:pt idx="1516">
                  <c:v>78.53</c:v>
                </c:pt>
                <c:pt idx="1517">
                  <c:v>78.564000000000007</c:v>
                </c:pt>
                <c:pt idx="1518">
                  <c:v>78.596999999999994</c:v>
                </c:pt>
                <c:pt idx="1519">
                  <c:v>78.63</c:v>
                </c:pt>
                <c:pt idx="1520">
                  <c:v>78.664000000000001</c:v>
                </c:pt>
                <c:pt idx="1521">
                  <c:v>78.697000000000003</c:v>
                </c:pt>
                <c:pt idx="1522">
                  <c:v>78.73</c:v>
                </c:pt>
                <c:pt idx="1523">
                  <c:v>78.763999999999996</c:v>
                </c:pt>
                <c:pt idx="1524">
                  <c:v>78.796999999999997</c:v>
                </c:pt>
                <c:pt idx="1525">
                  <c:v>78.83</c:v>
                </c:pt>
                <c:pt idx="1526">
                  <c:v>78.864000000000004</c:v>
                </c:pt>
                <c:pt idx="1527">
                  <c:v>78.897000000000006</c:v>
                </c:pt>
                <c:pt idx="1528">
                  <c:v>78.930000000000007</c:v>
                </c:pt>
                <c:pt idx="1529">
                  <c:v>78.963999999999999</c:v>
                </c:pt>
                <c:pt idx="1530">
                  <c:v>78.997</c:v>
                </c:pt>
                <c:pt idx="1531">
                  <c:v>79.03</c:v>
                </c:pt>
                <c:pt idx="1532">
                  <c:v>79.064000000000007</c:v>
                </c:pt>
                <c:pt idx="1533">
                  <c:v>79.096999999999994</c:v>
                </c:pt>
                <c:pt idx="1534">
                  <c:v>79.13</c:v>
                </c:pt>
                <c:pt idx="1535">
                  <c:v>79.164000000000001</c:v>
                </c:pt>
                <c:pt idx="1536">
                  <c:v>79.197000000000003</c:v>
                </c:pt>
                <c:pt idx="1537">
                  <c:v>79.23</c:v>
                </c:pt>
                <c:pt idx="1538">
                  <c:v>79.263999999999996</c:v>
                </c:pt>
                <c:pt idx="1539">
                  <c:v>79.296999999999997</c:v>
                </c:pt>
                <c:pt idx="1540">
                  <c:v>79.33</c:v>
                </c:pt>
                <c:pt idx="1541">
                  <c:v>79.364000000000004</c:v>
                </c:pt>
                <c:pt idx="1542">
                  <c:v>79.397000000000006</c:v>
                </c:pt>
                <c:pt idx="1543">
                  <c:v>79.430000000000007</c:v>
                </c:pt>
                <c:pt idx="1544">
                  <c:v>79.463999999999999</c:v>
                </c:pt>
                <c:pt idx="1545">
                  <c:v>79.497</c:v>
                </c:pt>
                <c:pt idx="1546">
                  <c:v>79.53</c:v>
                </c:pt>
                <c:pt idx="1547">
                  <c:v>79.564000000000007</c:v>
                </c:pt>
                <c:pt idx="1548">
                  <c:v>79.596999999999994</c:v>
                </c:pt>
                <c:pt idx="1549">
                  <c:v>79.63</c:v>
                </c:pt>
                <c:pt idx="1550">
                  <c:v>79.664000000000001</c:v>
                </c:pt>
                <c:pt idx="1551">
                  <c:v>79.697000000000003</c:v>
                </c:pt>
                <c:pt idx="1552">
                  <c:v>79.73</c:v>
                </c:pt>
                <c:pt idx="1553">
                  <c:v>79.763999999999996</c:v>
                </c:pt>
                <c:pt idx="1554">
                  <c:v>79.796999999999997</c:v>
                </c:pt>
                <c:pt idx="1555">
                  <c:v>79.83</c:v>
                </c:pt>
                <c:pt idx="1556">
                  <c:v>79.864000000000004</c:v>
                </c:pt>
                <c:pt idx="1557">
                  <c:v>79.897000000000006</c:v>
                </c:pt>
                <c:pt idx="1558">
                  <c:v>79.930000000000007</c:v>
                </c:pt>
                <c:pt idx="1559">
                  <c:v>79.963999999999999</c:v>
                </c:pt>
                <c:pt idx="1560">
                  <c:v>79.997</c:v>
                </c:pt>
                <c:pt idx="1561">
                  <c:v>80.03</c:v>
                </c:pt>
                <c:pt idx="1562">
                  <c:v>80.064000000000007</c:v>
                </c:pt>
                <c:pt idx="1563">
                  <c:v>80.096999999999994</c:v>
                </c:pt>
                <c:pt idx="1564">
                  <c:v>80.13</c:v>
                </c:pt>
                <c:pt idx="1565">
                  <c:v>80.164000000000001</c:v>
                </c:pt>
                <c:pt idx="1566">
                  <c:v>80.197000000000003</c:v>
                </c:pt>
                <c:pt idx="1567">
                  <c:v>80.23</c:v>
                </c:pt>
                <c:pt idx="1568">
                  <c:v>80.263000000000005</c:v>
                </c:pt>
                <c:pt idx="1569">
                  <c:v>80.296999999999997</c:v>
                </c:pt>
                <c:pt idx="1570">
                  <c:v>80.33</c:v>
                </c:pt>
                <c:pt idx="1571">
                  <c:v>80.364000000000004</c:v>
                </c:pt>
                <c:pt idx="1572">
                  <c:v>80.397000000000006</c:v>
                </c:pt>
                <c:pt idx="1573">
                  <c:v>80.430000000000007</c:v>
                </c:pt>
                <c:pt idx="1574">
                  <c:v>80.462999999999994</c:v>
                </c:pt>
                <c:pt idx="1575">
                  <c:v>80.497</c:v>
                </c:pt>
                <c:pt idx="1576">
                  <c:v>80.53</c:v>
                </c:pt>
                <c:pt idx="1577">
                  <c:v>80.563000000000002</c:v>
                </c:pt>
                <c:pt idx="1578">
                  <c:v>80.596999999999994</c:v>
                </c:pt>
                <c:pt idx="1579">
                  <c:v>80.63</c:v>
                </c:pt>
                <c:pt idx="1580">
                  <c:v>80.664000000000001</c:v>
                </c:pt>
                <c:pt idx="1581">
                  <c:v>80.697000000000003</c:v>
                </c:pt>
                <c:pt idx="1582">
                  <c:v>80.73</c:v>
                </c:pt>
                <c:pt idx="1583">
                  <c:v>80.763000000000005</c:v>
                </c:pt>
                <c:pt idx="1584">
                  <c:v>80.796999999999997</c:v>
                </c:pt>
                <c:pt idx="1585">
                  <c:v>80.83</c:v>
                </c:pt>
                <c:pt idx="1586">
                  <c:v>80.864000000000004</c:v>
                </c:pt>
                <c:pt idx="1587">
                  <c:v>80.897000000000006</c:v>
                </c:pt>
                <c:pt idx="1588">
                  <c:v>80.930000000000007</c:v>
                </c:pt>
                <c:pt idx="1589">
                  <c:v>80.962999999999994</c:v>
                </c:pt>
                <c:pt idx="1590">
                  <c:v>80.997</c:v>
                </c:pt>
                <c:pt idx="1591">
                  <c:v>81.03</c:v>
                </c:pt>
                <c:pt idx="1592">
                  <c:v>81.063000000000002</c:v>
                </c:pt>
                <c:pt idx="1593">
                  <c:v>81.096999999999994</c:v>
                </c:pt>
                <c:pt idx="1594">
                  <c:v>81.13</c:v>
                </c:pt>
                <c:pt idx="1595">
                  <c:v>81.164000000000001</c:v>
                </c:pt>
                <c:pt idx="1596">
                  <c:v>81.197000000000003</c:v>
                </c:pt>
                <c:pt idx="1597">
                  <c:v>81.23</c:v>
                </c:pt>
                <c:pt idx="1598">
                  <c:v>81.263000000000005</c:v>
                </c:pt>
                <c:pt idx="1599">
                  <c:v>81.296999999999997</c:v>
                </c:pt>
                <c:pt idx="1600">
                  <c:v>81.33</c:v>
                </c:pt>
                <c:pt idx="1601">
                  <c:v>81.364000000000004</c:v>
                </c:pt>
                <c:pt idx="1602">
                  <c:v>81.397000000000006</c:v>
                </c:pt>
                <c:pt idx="1603">
                  <c:v>81.430000000000007</c:v>
                </c:pt>
                <c:pt idx="1604">
                  <c:v>81.462999999999994</c:v>
                </c:pt>
                <c:pt idx="1605">
                  <c:v>81.497</c:v>
                </c:pt>
                <c:pt idx="1606">
                  <c:v>81.53</c:v>
                </c:pt>
                <c:pt idx="1607">
                  <c:v>81.563000000000002</c:v>
                </c:pt>
                <c:pt idx="1608">
                  <c:v>81.596999999999994</c:v>
                </c:pt>
                <c:pt idx="1609">
                  <c:v>81.63</c:v>
                </c:pt>
                <c:pt idx="1610">
                  <c:v>81.664000000000001</c:v>
                </c:pt>
                <c:pt idx="1611">
                  <c:v>81.697000000000003</c:v>
                </c:pt>
                <c:pt idx="1612">
                  <c:v>81.73</c:v>
                </c:pt>
                <c:pt idx="1613">
                  <c:v>81.763000000000005</c:v>
                </c:pt>
                <c:pt idx="1614">
                  <c:v>81.796999999999997</c:v>
                </c:pt>
                <c:pt idx="1615">
                  <c:v>81.83</c:v>
                </c:pt>
                <c:pt idx="1616">
                  <c:v>81.864000000000004</c:v>
                </c:pt>
                <c:pt idx="1617">
                  <c:v>81.897000000000006</c:v>
                </c:pt>
                <c:pt idx="1618">
                  <c:v>81.93</c:v>
                </c:pt>
                <c:pt idx="1619">
                  <c:v>81.962999999999994</c:v>
                </c:pt>
                <c:pt idx="1620">
                  <c:v>81.997</c:v>
                </c:pt>
                <c:pt idx="1621">
                  <c:v>82.03</c:v>
                </c:pt>
                <c:pt idx="1622">
                  <c:v>82.063000000000002</c:v>
                </c:pt>
                <c:pt idx="1623">
                  <c:v>82.096999999999994</c:v>
                </c:pt>
                <c:pt idx="1624">
                  <c:v>82.13</c:v>
                </c:pt>
                <c:pt idx="1625">
                  <c:v>82.164000000000001</c:v>
                </c:pt>
                <c:pt idx="1626">
                  <c:v>82.197000000000003</c:v>
                </c:pt>
                <c:pt idx="1627">
                  <c:v>82.23</c:v>
                </c:pt>
                <c:pt idx="1628">
                  <c:v>82.263000000000005</c:v>
                </c:pt>
                <c:pt idx="1629">
                  <c:v>82.296999999999997</c:v>
                </c:pt>
                <c:pt idx="1630">
                  <c:v>82.33</c:v>
                </c:pt>
                <c:pt idx="1631">
                  <c:v>82.364000000000004</c:v>
                </c:pt>
                <c:pt idx="1632">
                  <c:v>82.397000000000006</c:v>
                </c:pt>
                <c:pt idx="1633">
                  <c:v>82.43</c:v>
                </c:pt>
                <c:pt idx="1634">
                  <c:v>82.462999999999994</c:v>
                </c:pt>
                <c:pt idx="1635">
                  <c:v>82.497</c:v>
                </c:pt>
                <c:pt idx="1636">
                  <c:v>82.53</c:v>
                </c:pt>
                <c:pt idx="1637">
                  <c:v>82.563000000000002</c:v>
                </c:pt>
                <c:pt idx="1638">
                  <c:v>82.596999999999994</c:v>
                </c:pt>
                <c:pt idx="1639">
                  <c:v>82.63</c:v>
                </c:pt>
                <c:pt idx="1640">
                  <c:v>82.664000000000001</c:v>
                </c:pt>
                <c:pt idx="1641">
                  <c:v>82.697000000000003</c:v>
                </c:pt>
                <c:pt idx="1642">
                  <c:v>82.73</c:v>
                </c:pt>
                <c:pt idx="1643">
                  <c:v>82.763000000000005</c:v>
                </c:pt>
                <c:pt idx="1644">
                  <c:v>82.796999999999997</c:v>
                </c:pt>
                <c:pt idx="1645">
                  <c:v>82.83</c:v>
                </c:pt>
                <c:pt idx="1646">
                  <c:v>82.864000000000004</c:v>
                </c:pt>
                <c:pt idx="1647">
                  <c:v>82.897000000000006</c:v>
                </c:pt>
                <c:pt idx="1648">
                  <c:v>82.93</c:v>
                </c:pt>
                <c:pt idx="1649">
                  <c:v>82.962999999999994</c:v>
                </c:pt>
                <c:pt idx="1650">
                  <c:v>82.997</c:v>
                </c:pt>
                <c:pt idx="1651">
                  <c:v>83.03</c:v>
                </c:pt>
                <c:pt idx="1652">
                  <c:v>83.063000000000002</c:v>
                </c:pt>
                <c:pt idx="1653">
                  <c:v>83.096999999999994</c:v>
                </c:pt>
                <c:pt idx="1654">
                  <c:v>83.13</c:v>
                </c:pt>
                <c:pt idx="1655">
                  <c:v>83.164000000000001</c:v>
                </c:pt>
                <c:pt idx="1656">
                  <c:v>83.197000000000003</c:v>
                </c:pt>
                <c:pt idx="1657">
                  <c:v>83.23</c:v>
                </c:pt>
                <c:pt idx="1658">
                  <c:v>83.263000000000005</c:v>
                </c:pt>
                <c:pt idx="1659">
                  <c:v>83.296999999999997</c:v>
                </c:pt>
                <c:pt idx="1660">
                  <c:v>83.33</c:v>
                </c:pt>
                <c:pt idx="1661">
                  <c:v>83.364000000000004</c:v>
                </c:pt>
                <c:pt idx="1662">
                  <c:v>83.397000000000006</c:v>
                </c:pt>
                <c:pt idx="1663">
                  <c:v>83.43</c:v>
                </c:pt>
                <c:pt idx="1664">
                  <c:v>83.462999999999994</c:v>
                </c:pt>
                <c:pt idx="1665">
                  <c:v>83.497</c:v>
                </c:pt>
                <c:pt idx="1666">
                  <c:v>83.53</c:v>
                </c:pt>
                <c:pt idx="1667">
                  <c:v>83.563000000000002</c:v>
                </c:pt>
                <c:pt idx="1668">
                  <c:v>83.596999999999994</c:v>
                </c:pt>
                <c:pt idx="1669">
                  <c:v>83.63</c:v>
                </c:pt>
                <c:pt idx="1670">
                  <c:v>83.664000000000001</c:v>
                </c:pt>
                <c:pt idx="1671">
                  <c:v>83.697000000000003</c:v>
                </c:pt>
                <c:pt idx="1672">
                  <c:v>83.73</c:v>
                </c:pt>
                <c:pt idx="1673">
                  <c:v>83.763000000000005</c:v>
                </c:pt>
                <c:pt idx="1674">
                  <c:v>83.796999999999997</c:v>
                </c:pt>
                <c:pt idx="1675">
                  <c:v>83.83</c:v>
                </c:pt>
                <c:pt idx="1676">
                  <c:v>83.864000000000004</c:v>
                </c:pt>
                <c:pt idx="1677">
                  <c:v>83.897000000000006</c:v>
                </c:pt>
                <c:pt idx="1678">
                  <c:v>83.93</c:v>
                </c:pt>
                <c:pt idx="1679">
                  <c:v>83.962999999999994</c:v>
                </c:pt>
                <c:pt idx="1680">
                  <c:v>83.997</c:v>
                </c:pt>
                <c:pt idx="1681">
                  <c:v>84.03</c:v>
                </c:pt>
                <c:pt idx="1682">
                  <c:v>84.063000000000002</c:v>
                </c:pt>
                <c:pt idx="1683">
                  <c:v>84.096999999999994</c:v>
                </c:pt>
                <c:pt idx="1684">
                  <c:v>84.13</c:v>
                </c:pt>
                <c:pt idx="1685">
                  <c:v>84.164000000000001</c:v>
                </c:pt>
                <c:pt idx="1686">
                  <c:v>84.197000000000003</c:v>
                </c:pt>
                <c:pt idx="1687">
                  <c:v>84.23</c:v>
                </c:pt>
                <c:pt idx="1688">
                  <c:v>84.263000000000005</c:v>
                </c:pt>
                <c:pt idx="1689">
                  <c:v>84.296999999999997</c:v>
                </c:pt>
                <c:pt idx="1690">
                  <c:v>84.33</c:v>
                </c:pt>
                <c:pt idx="1691">
                  <c:v>84.364000000000004</c:v>
                </c:pt>
                <c:pt idx="1692">
                  <c:v>84.397000000000006</c:v>
                </c:pt>
                <c:pt idx="1693">
                  <c:v>84.43</c:v>
                </c:pt>
                <c:pt idx="1694">
                  <c:v>84.462999999999994</c:v>
                </c:pt>
                <c:pt idx="1695">
                  <c:v>84.497</c:v>
                </c:pt>
                <c:pt idx="1696">
                  <c:v>84.53</c:v>
                </c:pt>
                <c:pt idx="1697">
                  <c:v>84.563000000000002</c:v>
                </c:pt>
                <c:pt idx="1698">
                  <c:v>84.596999999999994</c:v>
                </c:pt>
                <c:pt idx="1699">
                  <c:v>84.63</c:v>
                </c:pt>
                <c:pt idx="1700">
                  <c:v>84.664000000000001</c:v>
                </c:pt>
                <c:pt idx="1701">
                  <c:v>84.697000000000003</c:v>
                </c:pt>
                <c:pt idx="1702">
                  <c:v>84.73</c:v>
                </c:pt>
                <c:pt idx="1703">
                  <c:v>84.763000000000005</c:v>
                </c:pt>
                <c:pt idx="1704">
                  <c:v>84.796999999999997</c:v>
                </c:pt>
                <c:pt idx="1705">
                  <c:v>84.83</c:v>
                </c:pt>
                <c:pt idx="1706">
                  <c:v>84.864000000000004</c:v>
                </c:pt>
                <c:pt idx="1707">
                  <c:v>84.897000000000006</c:v>
                </c:pt>
                <c:pt idx="1708">
                  <c:v>84.93</c:v>
                </c:pt>
                <c:pt idx="1709">
                  <c:v>84.962999999999994</c:v>
                </c:pt>
                <c:pt idx="1710">
                  <c:v>84.997</c:v>
                </c:pt>
                <c:pt idx="1711">
                  <c:v>85.03</c:v>
                </c:pt>
                <c:pt idx="1712">
                  <c:v>85.063000000000002</c:v>
                </c:pt>
                <c:pt idx="1713">
                  <c:v>85.096999999999994</c:v>
                </c:pt>
                <c:pt idx="1714">
                  <c:v>85.13</c:v>
                </c:pt>
                <c:pt idx="1715">
                  <c:v>85.164000000000001</c:v>
                </c:pt>
                <c:pt idx="1716">
                  <c:v>85.197000000000003</c:v>
                </c:pt>
                <c:pt idx="1717">
                  <c:v>85.23</c:v>
                </c:pt>
                <c:pt idx="1718">
                  <c:v>85.263000000000005</c:v>
                </c:pt>
                <c:pt idx="1719">
                  <c:v>85.296999999999997</c:v>
                </c:pt>
                <c:pt idx="1720">
                  <c:v>85.33</c:v>
                </c:pt>
                <c:pt idx="1721">
                  <c:v>85.364000000000004</c:v>
                </c:pt>
                <c:pt idx="1722">
                  <c:v>85.397000000000006</c:v>
                </c:pt>
                <c:pt idx="1723">
                  <c:v>85.43</c:v>
                </c:pt>
                <c:pt idx="1724">
                  <c:v>85.462999999999994</c:v>
                </c:pt>
                <c:pt idx="1725">
                  <c:v>85.497</c:v>
                </c:pt>
                <c:pt idx="1726">
                  <c:v>85.53</c:v>
                </c:pt>
                <c:pt idx="1727">
                  <c:v>85.563000000000002</c:v>
                </c:pt>
                <c:pt idx="1728">
                  <c:v>85.596999999999994</c:v>
                </c:pt>
                <c:pt idx="1729">
                  <c:v>85.63</c:v>
                </c:pt>
                <c:pt idx="1730">
                  <c:v>85.664000000000001</c:v>
                </c:pt>
                <c:pt idx="1731">
                  <c:v>85.697000000000003</c:v>
                </c:pt>
                <c:pt idx="1732">
                  <c:v>85.73</c:v>
                </c:pt>
                <c:pt idx="1733">
                  <c:v>85.763000000000005</c:v>
                </c:pt>
                <c:pt idx="1734">
                  <c:v>85.796999999999997</c:v>
                </c:pt>
                <c:pt idx="1735">
                  <c:v>85.83</c:v>
                </c:pt>
                <c:pt idx="1736">
                  <c:v>85.864000000000004</c:v>
                </c:pt>
                <c:pt idx="1737">
                  <c:v>85.897000000000006</c:v>
                </c:pt>
                <c:pt idx="1738">
                  <c:v>85.93</c:v>
                </c:pt>
                <c:pt idx="1739">
                  <c:v>85.962999999999994</c:v>
                </c:pt>
                <c:pt idx="1740">
                  <c:v>85.997</c:v>
                </c:pt>
                <c:pt idx="1741">
                  <c:v>86.03</c:v>
                </c:pt>
                <c:pt idx="1742">
                  <c:v>86.063000000000002</c:v>
                </c:pt>
                <c:pt idx="1743">
                  <c:v>86.096999999999994</c:v>
                </c:pt>
                <c:pt idx="1744">
                  <c:v>86.13</c:v>
                </c:pt>
                <c:pt idx="1745">
                  <c:v>86.164000000000001</c:v>
                </c:pt>
                <c:pt idx="1746">
                  <c:v>86.197000000000003</c:v>
                </c:pt>
                <c:pt idx="1747">
                  <c:v>86.23</c:v>
                </c:pt>
                <c:pt idx="1748">
                  <c:v>86.263000000000005</c:v>
                </c:pt>
                <c:pt idx="1749">
                  <c:v>86.296999999999997</c:v>
                </c:pt>
                <c:pt idx="1750">
                  <c:v>86.33</c:v>
                </c:pt>
                <c:pt idx="1751">
                  <c:v>86.364000000000004</c:v>
                </c:pt>
                <c:pt idx="1752">
                  <c:v>86.397000000000006</c:v>
                </c:pt>
                <c:pt idx="1753">
                  <c:v>86.43</c:v>
                </c:pt>
                <c:pt idx="1754">
                  <c:v>86.462999999999994</c:v>
                </c:pt>
                <c:pt idx="1755">
                  <c:v>86.497</c:v>
                </c:pt>
                <c:pt idx="1756">
                  <c:v>86.53</c:v>
                </c:pt>
                <c:pt idx="1757">
                  <c:v>86.563000000000002</c:v>
                </c:pt>
                <c:pt idx="1758">
                  <c:v>86.596999999999994</c:v>
                </c:pt>
                <c:pt idx="1759">
                  <c:v>86.63</c:v>
                </c:pt>
                <c:pt idx="1760">
                  <c:v>86.664000000000001</c:v>
                </c:pt>
                <c:pt idx="1761">
                  <c:v>86.697000000000003</c:v>
                </c:pt>
                <c:pt idx="1762">
                  <c:v>86.73</c:v>
                </c:pt>
                <c:pt idx="1763">
                  <c:v>86.763000000000005</c:v>
                </c:pt>
                <c:pt idx="1764">
                  <c:v>86.796999999999997</c:v>
                </c:pt>
                <c:pt idx="1765">
                  <c:v>86.83</c:v>
                </c:pt>
                <c:pt idx="1766">
                  <c:v>86.864000000000004</c:v>
                </c:pt>
                <c:pt idx="1767">
                  <c:v>86.897000000000006</c:v>
                </c:pt>
                <c:pt idx="1768">
                  <c:v>86.93</c:v>
                </c:pt>
                <c:pt idx="1769">
                  <c:v>86.962999999999994</c:v>
                </c:pt>
                <c:pt idx="1770">
                  <c:v>86.997</c:v>
                </c:pt>
                <c:pt idx="1771">
                  <c:v>87.03</c:v>
                </c:pt>
                <c:pt idx="1772">
                  <c:v>87.063000000000002</c:v>
                </c:pt>
                <c:pt idx="1773">
                  <c:v>87.096999999999994</c:v>
                </c:pt>
                <c:pt idx="1774">
                  <c:v>87.13</c:v>
                </c:pt>
                <c:pt idx="1775">
                  <c:v>87.162999999999997</c:v>
                </c:pt>
                <c:pt idx="1776">
                  <c:v>87.197000000000003</c:v>
                </c:pt>
                <c:pt idx="1777">
                  <c:v>87.23</c:v>
                </c:pt>
                <c:pt idx="1778">
                  <c:v>87.263000000000005</c:v>
                </c:pt>
                <c:pt idx="1779">
                  <c:v>87.296999999999997</c:v>
                </c:pt>
                <c:pt idx="1780">
                  <c:v>87.33</c:v>
                </c:pt>
                <c:pt idx="1781">
                  <c:v>87.363</c:v>
                </c:pt>
                <c:pt idx="1782">
                  <c:v>87.397000000000006</c:v>
                </c:pt>
                <c:pt idx="1783">
                  <c:v>87.43</c:v>
                </c:pt>
                <c:pt idx="1784">
                  <c:v>87.462999999999994</c:v>
                </c:pt>
                <c:pt idx="1785">
                  <c:v>87.497</c:v>
                </c:pt>
                <c:pt idx="1786">
                  <c:v>87.53</c:v>
                </c:pt>
                <c:pt idx="1787">
                  <c:v>87.563000000000002</c:v>
                </c:pt>
                <c:pt idx="1788">
                  <c:v>87.596999999999994</c:v>
                </c:pt>
                <c:pt idx="1789">
                  <c:v>87.63</c:v>
                </c:pt>
                <c:pt idx="1790">
                  <c:v>87.662999999999997</c:v>
                </c:pt>
                <c:pt idx="1791">
                  <c:v>87.697000000000003</c:v>
                </c:pt>
                <c:pt idx="1792">
                  <c:v>87.73</c:v>
                </c:pt>
                <c:pt idx="1793">
                  <c:v>87.763000000000005</c:v>
                </c:pt>
                <c:pt idx="1794">
                  <c:v>87.796999999999997</c:v>
                </c:pt>
                <c:pt idx="1795">
                  <c:v>87.83</c:v>
                </c:pt>
                <c:pt idx="1796">
                  <c:v>87.863</c:v>
                </c:pt>
                <c:pt idx="1797">
                  <c:v>87.897000000000006</c:v>
                </c:pt>
                <c:pt idx="1798">
                  <c:v>87.93</c:v>
                </c:pt>
                <c:pt idx="1799">
                  <c:v>87.962999999999994</c:v>
                </c:pt>
                <c:pt idx="1800">
                  <c:v>87.997</c:v>
                </c:pt>
                <c:pt idx="1801">
                  <c:v>88.03</c:v>
                </c:pt>
                <c:pt idx="1802">
                  <c:v>88.063000000000002</c:v>
                </c:pt>
                <c:pt idx="1803">
                  <c:v>88.096999999999994</c:v>
                </c:pt>
                <c:pt idx="1804">
                  <c:v>88.13</c:v>
                </c:pt>
                <c:pt idx="1805">
                  <c:v>88.162999999999997</c:v>
                </c:pt>
                <c:pt idx="1806">
                  <c:v>88.197000000000003</c:v>
                </c:pt>
                <c:pt idx="1807">
                  <c:v>88.23</c:v>
                </c:pt>
                <c:pt idx="1808">
                  <c:v>88.263000000000005</c:v>
                </c:pt>
                <c:pt idx="1809">
                  <c:v>88.296999999999997</c:v>
                </c:pt>
                <c:pt idx="1810">
                  <c:v>88.33</c:v>
                </c:pt>
                <c:pt idx="1811">
                  <c:v>88.363</c:v>
                </c:pt>
                <c:pt idx="1812">
                  <c:v>88.397000000000006</c:v>
                </c:pt>
                <c:pt idx="1813">
                  <c:v>88.43</c:v>
                </c:pt>
                <c:pt idx="1814">
                  <c:v>88.462999999999994</c:v>
                </c:pt>
                <c:pt idx="1815">
                  <c:v>88.497</c:v>
                </c:pt>
                <c:pt idx="1816">
                  <c:v>88.53</c:v>
                </c:pt>
                <c:pt idx="1817">
                  <c:v>88.563000000000002</c:v>
                </c:pt>
                <c:pt idx="1818">
                  <c:v>88.596999999999994</c:v>
                </c:pt>
                <c:pt idx="1819">
                  <c:v>88.63</c:v>
                </c:pt>
                <c:pt idx="1820">
                  <c:v>88.662999999999997</c:v>
                </c:pt>
                <c:pt idx="1821">
                  <c:v>88.697000000000003</c:v>
                </c:pt>
                <c:pt idx="1822">
                  <c:v>88.73</c:v>
                </c:pt>
                <c:pt idx="1823">
                  <c:v>88.763000000000005</c:v>
                </c:pt>
                <c:pt idx="1824">
                  <c:v>88.796999999999997</c:v>
                </c:pt>
                <c:pt idx="1825">
                  <c:v>88.83</c:v>
                </c:pt>
                <c:pt idx="1826">
                  <c:v>88.863</c:v>
                </c:pt>
                <c:pt idx="1827">
                  <c:v>88.897000000000006</c:v>
                </c:pt>
                <c:pt idx="1828">
                  <c:v>88.93</c:v>
                </c:pt>
                <c:pt idx="1829">
                  <c:v>88.962999999999994</c:v>
                </c:pt>
                <c:pt idx="1830">
                  <c:v>88.997</c:v>
                </c:pt>
                <c:pt idx="1831">
                  <c:v>89.03</c:v>
                </c:pt>
                <c:pt idx="1832">
                  <c:v>89.063000000000002</c:v>
                </c:pt>
                <c:pt idx="1833">
                  <c:v>89.096999999999994</c:v>
                </c:pt>
                <c:pt idx="1834">
                  <c:v>89.13</c:v>
                </c:pt>
                <c:pt idx="1835">
                  <c:v>89.162999999999997</c:v>
                </c:pt>
                <c:pt idx="1836">
                  <c:v>89.197000000000003</c:v>
                </c:pt>
                <c:pt idx="1837">
                  <c:v>89.23</c:v>
                </c:pt>
                <c:pt idx="1838">
                  <c:v>89.263000000000005</c:v>
                </c:pt>
                <c:pt idx="1839">
                  <c:v>89.296999999999997</c:v>
                </c:pt>
                <c:pt idx="1840">
                  <c:v>89.33</c:v>
                </c:pt>
                <c:pt idx="1841">
                  <c:v>89.363</c:v>
                </c:pt>
                <c:pt idx="1842">
                  <c:v>89.397000000000006</c:v>
                </c:pt>
                <c:pt idx="1843">
                  <c:v>89.43</c:v>
                </c:pt>
                <c:pt idx="1844">
                  <c:v>89.462999999999994</c:v>
                </c:pt>
                <c:pt idx="1845">
                  <c:v>89.497</c:v>
                </c:pt>
                <c:pt idx="1846">
                  <c:v>89.53</c:v>
                </c:pt>
                <c:pt idx="1847">
                  <c:v>89.563000000000002</c:v>
                </c:pt>
                <c:pt idx="1848">
                  <c:v>89.596999999999994</c:v>
                </c:pt>
                <c:pt idx="1849">
                  <c:v>89.63</c:v>
                </c:pt>
                <c:pt idx="1850">
                  <c:v>89.662999999999997</c:v>
                </c:pt>
                <c:pt idx="1851">
                  <c:v>89.697000000000003</c:v>
                </c:pt>
                <c:pt idx="1852">
                  <c:v>89.73</c:v>
                </c:pt>
                <c:pt idx="1853">
                  <c:v>89.763000000000005</c:v>
                </c:pt>
                <c:pt idx="1854">
                  <c:v>89.796999999999997</c:v>
                </c:pt>
                <c:pt idx="1855">
                  <c:v>89.83</c:v>
                </c:pt>
                <c:pt idx="1856">
                  <c:v>89.863</c:v>
                </c:pt>
                <c:pt idx="1857">
                  <c:v>89.897000000000006</c:v>
                </c:pt>
                <c:pt idx="1858">
                  <c:v>89.93</c:v>
                </c:pt>
                <c:pt idx="1859">
                  <c:v>89.962999999999994</c:v>
                </c:pt>
                <c:pt idx="1860">
                  <c:v>89.997</c:v>
                </c:pt>
                <c:pt idx="1861">
                  <c:v>90.03</c:v>
                </c:pt>
                <c:pt idx="1862">
                  <c:v>90.063000000000002</c:v>
                </c:pt>
                <c:pt idx="1863">
                  <c:v>90.096999999999994</c:v>
                </c:pt>
                <c:pt idx="1864">
                  <c:v>90.13</c:v>
                </c:pt>
                <c:pt idx="1865">
                  <c:v>90.162999999999997</c:v>
                </c:pt>
                <c:pt idx="1866">
                  <c:v>90.197000000000003</c:v>
                </c:pt>
                <c:pt idx="1867">
                  <c:v>90.23</c:v>
                </c:pt>
                <c:pt idx="1868">
                  <c:v>90.263000000000005</c:v>
                </c:pt>
                <c:pt idx="1869">
                  <c:v>90.296999999999997</c:v>
                </c:pt>
                <c:pt idx="1870">
                  <c:v>90.33</c:v>
                </c:pt>
                <c:pt idx="1871">
                  <c:v>90.363</c:v>
                </c:pt>
                <c:pt idx="1872">
                  <c:v>90.397000000000006</c:v>
                </c:pt>
                <c:pt idx="1873">
                  <c:v>90.43</c:v>
                </c:pt>
                <c:pt idx="1874">
                  <c:v>90.462999999999994</c:v>
                </c:pt>
                <c:pt idx="1875">
                  <c:v>90.497</c:v>
                </c:pt>
                <c:pt idx="1876">
                  <c:v>90.53</c:v>
                </c:pt>
                <c:pt idx="1877">
                  <c:v>90.563000000000002</c:v>
                </c:pt>
                <c:pt idx="1878">
                  <c:v>90.596999999999994</c:v>
                </c:pt>
                <c:pt idx="1879">
                  <c:v>90.63</c:v>
                </c:pt>
                <c:pt idx="1880">
                  <c:v>90.662999999999997</c:v>
                </c:pt>
                <c:pt idx="1881">
                  <c:v>90.697000000000003</c:v>
                </c:pt>
                <c:pt idx="1882">
                  <c:v>90.73</c:v>
                </c:pt>
                <c:pt idx="1883">
                  <c:v>90.763000000000005</c:v>
                </c:pt>
                <c:pt idx="1884">
                  <c:v>90.796999999999997</c:v>
                </c:pt>
                <c:pt idx="1885">
                  <c:v>90.83</c:v>
                </c:pt>
                <c:pt idx="1886">
                  <c:v>90.863</c:v>
                </c:pt>
                <c:pt idx="1887">
                  <c:v>90.897000000000006</c:v>
                </c:pt>
                <c:pt idx="1888">
                  <c:v>90.93</c:v>
                </c:pt>
                <c:pt idx="1889">
                  <c:v>90.962999999999994</c:v>
                </c:pt>
                <c:pt idx="1890">
                  <c:v>90.997</c:v>
                </c:pt>
                <c:pt idx="1891">
                  <c:v>91.03</c:v>
                </c:pt>
                <c:pt idx="1892">
                  <c:v>91.063000000000002</c:v>
                </c:pt>
                <c:pt idx="1893">
                  <c:v>91.096999999999994</c:v>
                </c:pt>
                <c:pt idx="1894">
                  <c:v>91.13</c:v>
                </c:pt>
                <c:pt idx="1895">
                  <c:v>91.162999999999997</c:v>
                </c:pt>
                <c:pt idx="1896">
                  <c:v>91.197000000000003</c:v>
                </c:pt>
                <c:pt idx="1897">
                  <c:v>91.23</c:v>
                </c:pt>
                <c:pt idx="1898">
                  <c:v>91.263000000000005</c:v>
                </c:pt>
                <c:pt idx="1899">
                  <c:v>91.296999999999997</c:v>
                </c:pt>
                <c:pt idx="1900">
                  <c:v>91.33</c:v>
                </c:pt>
                <c:pt idx="1901">
                  <c:v>91.363</c:v>
                </c:pt>
              </c:numCache>
              <c:extLst xmlns:c15="http://schemas.microsoft.com/office/drawing/2012/chart"/>
            </c:numRef>
          </c:xVal>
          <c:yVal>
            <c:numRef>
              <c:f>'Derivatve &amp; rolling ave 100 KHz'!$D$6:$D$4000</c:f>
              <c:numCache>
                <c:formatCode>General</c:formatCode>
                <c:ptCount val="3995"/>
                <c:pt idx="0">
                  <c:v>-0.17833372310726672</c:v>
                </c:pt>
                <c:pt idx="1">
                  <c:v>-0.17144606575992549</c:v>
                </c:pt>
                <c:pt idx="2">
                  <c:v>-0.157571962993759</c:v>
                </c:pt>
                <c:pt idx="3">
                  <c:v>-0.14363121377914118</c:v>
                </c:pt>
                <c:pt idx="4">
                  <c:v>-0.12944199894102412</c:v>
                </c:pt>
                <c:pt idx="5">
                  <c:v>-0.12236414032670341</c:v>
                </c:pt>
                <c:pt idx="6">
                  <c:v>-0.11578997691125557</c:v>
                </c:pt>
                <c:pt idx="7">
                  <c:v>-0.10511459132216554</c:v>
                </c:pt>
                <c:pt idx="8">
                  <c:v>-0.10074461080566893</c:v>
                </c:pt>
                <c:pt idx="9">
                  <c:v>-9.8167520640914344E-2</c:v>
                </c:pt>
                <c:pt idx="10">
                  <c:v>-9.4736789172790034E-2</c:v>
                </c:pt>
                <c:pt idx="11">
                  <c:v>-9.6809536780787062E-2</c:v>
                </c:pt>
                <c:pt idx="12">
                  <c:v>-0.1046792849770969</c:v>
                </c:pt>
                <c:pt idx="13">
                  <c:v>-0.10841495555195464</c:v>
                </c:pt>
                <c:pt idx="14">
                  <c:v>-0.11553942316838829</c:v>
                </c:pt>
                <c:pt idx="15">
                  <c:v>-0.12636479365687089</c:v>
                </c:pt>
                <c:pt idx="16">
                  <c:v>-0.1377519292182037</c:v>
                </c:pt>
                <c:pt idx="17">
                  <c:v>-0.15103162914746393</c:v>
                </c:pt>
                <c:pt idx="18">
                  <c:v>-0.15924391688055656</c:v>
                </c:pt>
                <c:pt idx="19">
                  <c:v>-0.16595834315779864</c:v>
                </c:pt>
                <c:pt idx="20">
                  <c:v>-0.17010577121157128</c:v>
                </c:pt>
                <c:pt idx="21">
                  <c:v>-0.17214592374764937</c:v>
                </c:pt>
                <c:pt idx="22">
                  <c:v>-0.17384239460915019</c:v>
                </c:pt>
                <c:pt idx="23">
                  <c:v>-0.17149385866394895</c:v>
                </c:pt>
                <c:pt idx="24">
                  <c:v>-0.16555320827489192</c:v>
                </c:pt>
                <c:pt idx="25">
                  <c:v>-0.15366187655899949</c:v>
                </c:pt>
                <c:pt idx="26">
                  <c:v>-0.13729336382027307</c:v>
                </c:pt>
                <c:pt idx="27">
                  <c:v>-0.11906127940672971</c:v>
                </c:pt>
                <c:pt idx="28">
                  <c:v>-0.10124749610125949</c:v>
                </c:pt>
                <c:pt idx="29">
                  <c:v>-8.4944727458518499E-2</c:v>
                </c:pt>
                <c:pt idx="30">
                  <c:v>-7.1962188070618896E-2</c:v>
                </c:pt>
                <c:pt idx="31">
                  <c:v>-5.7671206818819543E-2</c:v>
                </c:pt>
                <c:pt idx="32">
                  <c:v>-4.6602728517472707E-2</c:v>
                </c:pt>
                <c:pt idx="33">
                  <c:v>-3.7779709373091143E-2</c:v>
                </c:pt>
                <c:pt idx="34">
                  <c:v>-3.0590015636430906E-2</c:v>
                </c:pt>
                <c:pt idx="35">
                  <c:v>-2.4838939700407497E-2</c:v>
                </c:pt>
                <c:pt idx="36">
                  <c:v>-1.3990878628682242E-2</c:v>
                </c:pt>
                <c:pt idx="37">
                  <c:v>3.6428728030779789E-4</c:v>
                </c:pt>
                <c:pt idx="38">
                  <c:v>1.4847206330700909E-2</c:v>
                </c:pt>
                <c:pt idx="39">
                  <c:v>2.1711723318967504E-2</c:v>
                </c:pt>
                <c:pt idx="40">
                  <c:v>2.6188294283607347E-2</c:v>
                </c:pt>
                <c:pt idx="41">
                  <c:v>3.1252743409325927E-2</c:v>
                </c:pt>
                <c:pt idx="42">
                  <c:v>3.0825721440092688E-2</c:v>
                </c:pt>
                <c:pt idx="43">
                  <c:v>3.2589089653043475E-2</c:v>
                </c:pt>
                <c:pt idx="44">
                  <c:v>3.3794655791457427E-2</c:v>
                </c:pt>
                <c:pt idx="45">
                  <c:v>3.2475421088128668E-2</c:v>
                </c:pt>
                <c:pt idx="46">
                  <c:v>3.238643032061183E-2</c:v>
                </c:pt>
                <c:pt idx="47">
                  <c:v>3.1566465316458348E-2</c:v>
                </c:pt>
                <c:pt idx="48">
                  <c:v>3.1317603998506138E-2</c:v>
                </c:pt>
                <c:pt idx="49">
                  <c:v>2.1903982535155374E-2</c:v>
                </c:pt>
                <c:pt idx="50">
                  <c:v>8.413824185170185E-3</c:v>
                </c:pt>
                <c:pt idx="51">
                  <c:v>-1.0407388724244642E-2</c:v>
                </c:pt>
                <c:pt idx="52">
                  <c:v>-2.5268225657006066E-2</c:v>
                </c:pt>
                <c:pt idx="53">
                  <c:v>-4.103946182471685E-2</c:v>
                </c:pt>
                <c:pt idx="54">
                  <c:v>-5.4945203910680661E-2</c:v>
                </c:pt>
                <c:pt idx="55">
                  <c:v>-7.0333651638237835E-2</c:v>
                </c:pt>
                <c:pt idx="56">
                  <c:v>-8.2234437054029372E-2</c:v>
                </c:pt>
                <c:pt idx="57">
                  <c:v>-9.2742721494867855E-2</c:v>
                </c:pt>
                <c:pt idx="58">
                  <c:v>-9.8652338270935766E-2</c:v>
                </c:pt>
                <c:pt idx="59">
                  <c:v>-0.10126239802931837</c:v>
                </c:pt>
                <c:pt idx="60">
                  <c:v>-0.10573647593382285</c:v>
                </c:pt>
                <c:pt idx="61">
                  <c:v>-0.10865490226290965</c:v>
                </c:pt>
                <c:pt idx="62">
                  <c:v>-0.109186980467539</c:v>
                </c:pt>
                <c:pt idx="63">
                  <c:v>-0.11191761175424635</c:v>
                </c:pt>
                <c:pt idx="64">
                  <c:v>-0.10317991861984291</c:v>
                </c:pt>
                <c:pt idx="65">
                  <c:v>-9.3403517557538895E-2</c:v>
                </c:pt>
                <c:pt idx="66">
                  <c:v>-8.3621738892114633E-2</c:v>
                </c:pt>
                <c:pt idx="67">
                  <c:v>-7.1181970943906742E-2</c:v>
                </c:pt>
                <c:pt idx="68">
                  <c:v>-6.0738730800867995E-2</c:v>
                </c:pt>
                <c:pt idx="69">
                  <c:v>-5.0719755794344158E-2</c:v>
                </c:pt>
                <c:pt idx="70">
                  <c:v>-3.9232777726289261E-2</c:v>
                </c:pt>
                <c:pt idx="71">
                  <c:v>-2.5350700744152369E-2</c:v>
                </c:pt>
                <c:pt idx="72">
                  <c:v>-1.6956027372022578E-2</c:v>
                </c:pt>
                <c:pt idx="73">
                  <c:v>-1.2227329712337679E-2</c:v>
                </c:pt>
                <c:pt idx="74">
                  <c:v>-8.5095118576356248E-3</c:v>
                </c:pt>
                <c:pt idx="75">
                  <c:v>-1.1723307479440828E-2</c:v>
                </c:pt>
                <c:pt idx="76">
                  <c:v>-1.4521295107937928E-2</c:v>
                </c:pt>
                <c:pt idx="77">
                  <c:v>-2.2306442192756241E-2</c:v>
                </c:pt>
                <c:pt idx="78">
                  <c:v>-3.3429652937233399E-2</c:v>
                </c:pt>
                <c:pt idx="79">
                  <c:v>-4.3279024776071158E-2</c:v>
                </c:pt>
                <c:pt idx="80">
                  <c:v>-5.5643012500706433E-2</c:v>
                </c:pt>
                <c:pt idx="81">
                  <c:v>-6.4055039337354597E-2</c:v>
                </c:pt>
                <c:pt idx="82">
                  <c:v>-7.5208894689710218E-2</c:v>
                </c:pt>
                <c:pt idx="83">
                  <c:v>-8.4091254149690861E-2</c:v>
                </c:pt>
                <c:pt idx="84">
                  <c:v>-9.4238279000744413E-2</c:v>
                </c:pt>
                <c:pt idx="85">
                  <c:v>-0.10227215801334689</c:v>
                </c:pt>
                <c:pt idx="86">
                  <c:v>-0.1061136275950572</c:v>
                </c:pt>
                <c:pt idx="87">
                  <c:v>-0.10087351638781546</c:v>
                </c:pt>
                <c:pt idx="88">
                  <c:v>-9.4153058177659565E-2</c:v>
                </c:pt>
                <c:pt idx="89">
                  <c:v>-8.9206309407761628E-2</c:v>
                </c:pt>
                <c:pt idx="90">
                  <c:v>-7.7097722177473654E-2</c:v>
                </c:pt>
                <c:pt idx="91">
                  <c:v>-6.7681367976923507E-2</c:v>
                </c:pt>
                <c:pt idx="92">
                  <c:v>-5.2121191994744312E-2</c:v>
                </c:pt>
                <c:pt idx="93">
                  <c:v>-3.6221755238586492E-2</c:v>
                </c:pt>
                <c:pt idx="94">
                  <c:v>-3.2882881873920002E-2</c:v>
                </c:pt>
                <c:pt idx="95">
                  <c:v>-1.1608734441560636E-2</c:v>
                </c:pt>
                <c:pt idx="96">
                  <c:v>6.1172864309308062E-3</c:v>
                </c:pt>
                <c:pt idx="97">
                  <c:v>2.4087097083506835E-2</c:v>
                </c:pt>
                <c:pt idx="98">
                  <c:v>3.9388116620087954E-2</c:v>
                </c:pt>
                <c:pt idx="99">
                  <c:v>4.9169333346195956E-2</c:v>
                </c:pt>
                <c:pt idx="100">
                  <c:v>5.4848083122320236E-2</c:v>
                </c:pt>
                <c:pt idx="101">
                  <c:v>6.1503765341564133E-2</c:v>
                </c:pt>
                <c:pt idx="102">
                  <c:v>5.7233632401892262E-2</c:v>
                </c:pt>
                <c:pt idx="103">
                  <c:v>4.5615745854238596E-2</c:v>
                </c:pt>
                <c:pt idx="105">
                  <c:v>4.0674838225339169E-2</c:v>
                </c:pt>
                <c:pt idx="106">
                  <c:v>3.274583978560703E-2</c:v>
                </c:pt>
                <c:pt idx="107">
                  <c:v>2.9860444359942152E-2</c:v>
                </c:pt>
                <c:pt idx="108">
                  <c:v>2.7959728775397052E-2</c:v>
                </c:pt>
                <c:pt idx="110">
                  <c:v>4.5124415167206208E-2</c:v>
                </c:pt>
                <c:pt idx="111">
                  <c:v>5.857068546411659E-2</c:v>
                </c:pt>
                <c:pt idx="112">
                  <c:v>7.4068579009240965E-2</c:v>
                </c:pt>
                <c:pt idx="113">
                  <c:v>9.3735433804671253E-2</c:v>
                </c:pt>
                <c:pt idx="114">
                  <c:v>0.11325067916112339</c:v>
                </c:pt>
                <c:pt idx="115">
                  <c:v>0.12825124947810673</c:v>
                </c:pt>
                <c:pt idx="116">
                  <c:v>0.14219224144326206</c:v>
                </c:pt>
                <c:pt idx="117">
                  <c:v>0.1614144412000503</c:v>
                </c:pt>
                <c:pt idx="118">
                  <c:v>0.17624290033628295</c:v>
                </c:pt>
                <c:pt idx="119">
                  <c:v>0.18880435498176926</c:v>
                </c:pt>
                <c:pt idx="120">
                  <c:v>0.20110221430205966</c:v>
                </c:pt>
                <c:pt idx="122">
                  <c:v>0.21513176104334425</c:v>
                </c:pt>
                <c:pt idx="123">
                  <c:v>0.20971701096194775</c:v>
                </c:pt>
                <c:pt idx="124">
                  <c:v>0.19841518230985031</c:v>
                </c:pt>
                <c:pt idx="125">
                  <c:v>0.18288095628390499</c:v>
                </c:pt>
                <c:pt idx="126">
                  <c:v>0.16655365299946348</c:v>
                </c:pt>
                <c:pt idx="127">
                  <c:v>0.15475633825741869</c:v>
                </c:pt>
                <c:pt idx="128">
                  <c:v>0.13927217112337487</c:v>
                </c:pt>
                <c:pt idx="129">
                  <c:v>0.12874386753977546</c:v>
                </c:pt>
                <c:pt idx="130">
                  <c:v>0.12621264458531978</c:v>
                </c:pt>
                <c:pt idx="131">
                  <c:v>0.12796374033022845</c:v>
                </c:pt>
                <c:pt idx="132">
                  <c:v>0.13294059220297025</c:v>
                </c:pt>
                <c:pt idx="133">
                  <c:v>0.13932570229785815</c:v>
                </c:pt>
                <c:pt idx="134">
                  <c:v>0.14725860535849281</c:v>
                </c:pt>
                <c:pt idx="135">
                  <c:v>0.15782467439485598</c:v>
                </c:pt>
                <c:pt idx="136">
                  <c:v>0.17015429340475838</c:v>
                </c:pt>
                <c:pt idx="138">
                  <c:v>0.18336543568087707</c:v>
                </c:pt>
                <c:pt idx="139">
                  <c:v>0.19264727621995234</c:v>
                </c:pt>
                <c:pt idx="140">
                  <c:v>0.19959313360379735</c:v>
                </c:pt>
                <c:pt idx="141">
                  <c:v>0.20905304927729759</c:v>
                </c:pt>
                <c:pt idx="142">
                  <c:v>0.21908534606012511</c:v>
                </c:pt>
                <c:pt idx="143">
                  <c:v>0.22271422950246944</c:v>
                </c:pt>
                <c:pt idx="144">
                  <c:v>0.22361988973198613</c:v>
                </c:pt>
                <c:pt idx="145">
                  <c:v>0.22117195877905899</c:v>
                </c:pt>
                <c:pt idx="146">
                  <c:v>0.21820387517475542</c:v>
                </c:pt>
                <c:pt idx="147">
                  <c:v>0.22440942365443597</c:v>
                </c:pt>
                <c:pt idx="148">
                  <c:v>0.22908747293552842</c:v>
                </c:pt>
                <c:pt idx="149">
                  <c:v>0.23382967690682335</c:v>
                </c:pt>
                <c:pt idx="150">
                  <c:v>0.24641869422203411</c:v>
                </c:pt>
                <c:pt idx="151">
                  <c:v>0.25758945444337356</c:v>
                </c:pt>
                <c:pt idx="152">
                  <c:v>0.26278832417792003</c:v>
                </c:pt>
                <c:pt idx="153">
                  <c:v>0.26179751916340344</c:v>
                </c:pt>
                <c:pt idx="155">
                  <c:v>0.24413762529156602</c:v>
                </c:pt>
                <c:pt idx="156">
                  <c:v>0.23572435131863445</c:v>
                </c:pt>
                <c:pt idx="157">
                  <c:v>0.22885720173841398</c:v>
                </c:pt>
                <c:pt idx="158">
                  <c:v>0.22505952018323275</c:v>
                </c:pt>
                <c:pt idx="159">
                  <c:v>0.22127700369615758</c:v>
                </c:pt>
                <c:pt idx="160">
                  <c:v>0.21911433887227419</c:v>
                </c:pt>
                <c:pt idx="161">
                  <c:v>0.21429609714984313</c:v>
                </c:pt>
                <c:pt idx="162">
                  <c:v>0.20405439476291887</c:v>
                </c:pt>
                <c:pt idx="163">
                  <c:v>0.19108532816407214</c:v>
                </c:pt>
                <c:pt idx="164">
                  <c:v>0.17577044505241834</c:v>
                </c:pt>
                <c:pt idx="165">
                  <c:v>0.16171958837887307</c:v>
                </c:pt>
                <c:pt idx="166">
                  <c:v>0.15650178907364368</c:v>
                </c:pt>
                <c:pt idx="169">
                  <c:v>0.16428175102535397</c:v>
                </c:pt>
                <c:pt idx="170">
                  <c:v>0.17491210900794352</c:v>
                </c:pt>
                <c:pt idx="171">
                  <c:v>0.19279750498383666</c:v>
                </c:pt>
                <c:pt idx="172">
                  <c:v>0.21675895141150126</c:v>
                </c:pt>
                <c:pt idx="173">
                  <c:v>0.24374026296732029</c:v>
                </c:pt>
                <c:pt idx="174">
                  <c:v>0.26626067644539281</c:v>
                </c:pt>
                <c:pt idx="175">
                  <c:v>0.29544163817651531</c:v>
                </c:pt>
                <c:pt idx="176">
                  <c:v>0.32593371285841605</c:v>
                </c:pt>
                <c:pt idx="177">
                  <c:v>0.34255886267442304</c:v>
                </c:pt>
                <c:pt idx="178">
                  <c:v>0.36222926126976035</c:v>
                </c:pt>
                <c:pt idx="179">
                  <c:v>0.37905468084489186</c:v>
                </c:pt>
                <c:pt idx="180">
                  <c:v>0.37214402772060928</c:v>
                </c:pt>
                <c:pt idx="181">
                  <c:v>0.36536521392835936</c:v>
                </c:pt>
                <c:pt idx="182">
                  <c:v>0.35319827853796953</c:v>
                </c:pt>
                <c:pt idx="183">
                  <c:v>0.3358303355063042</c:v>
                </c:pt>
                <c:pt idx="185">
                  <c:v>0.31144926507254922</c:v>
                </c:pt>
                <c:pt idx="186">
                  <c:v>0.29393299566998321</c:v>
                </c:pt>
                <c:pt idx="187">
                  <c:v>0.27753522999562713</c:v>
                </c:pt>
                <c:pt idx="188">
                  <c:v>0.262967440730833</c:v>
                </c:pt>
                <c:pt idx="189">
                  <c:v>0.25357205490555645</c:v>
                </c:pt>
                <c:pt idx="190">
                  <c:v>0.24631715873633192</c:v>
                </c:pt>
                <c:pt idx="191">
                  <c:v>0.24218580802904854</c:v>
                </c:pt>
                <c:pt idx="195">
                  <c:v>0.25406231933216933</c:v>
                </c:pt>
                <c:pt idx="196">
                  <c:v>0.2537946571203743</c:v>
                </c:pt>
                <c:pt idx="197">
                  <c:v>0.2531005042266799</c:v>
                </c:pt>
                <c:pt idx="198">
                  <c:v>0.25251103211079462</c:v>
                </c:pt>
                <c:pt idx="199">
                  <c:v>0.26148849562924914</c:v>
                </c:pt>
                <c:pt idx="200">
                  <c:v>0.27274583812895015</c:v>
                </c:pt>
                <c:pt idx="201">
                  <c:v>0.28392542758002909</c:v>
                </c:pt>
                <c:pt idx="202">
                  <c:v>0.29881715926217228</c:v>
                </c:pt>
                <c:pt idx="203">
                  <c:v>0.30581472341647908</c:v>
                </c:pt>
                <c:pt idx="204">
                  <c:v>0.31587736757546908</c:v>
                </c:pt>
                <c:pt idx="205">
                  <c:v>0.32587015609841952</c:v>
                </c:pt>
                <c:pt idx="206">
                  <c:v>0.33690152788786082</c:v>
                </c:pt>
                <c:pt idx="207">
                  <c:v>0.34692577208619602</c:v>
                </c:pt>
                <c:pt idx="209">
                  <c:v>0.35746832297109637</c:v>
                </c:pt>
                <c:pt idx="210">
                  <c:v>0.35951025562271099</c:v>
                </c:pt>
                <c:pt idx="211">
                  <c:v>0.36182464639181644</c:v>
                </c:pt>
                <c:pt idx="212">
                  <c:v>0.36174379868290912</c:v>
                </c:pt>
                <c:pt idx="213">
                  <c:v>0.35980190419165253</c:v>
                </c:pt>
                <c:pt idx="214">
                  <c:v>0.35411086063405389</c:v>
                </c:pt>
                <c:pt idx="215">
                  <c:v>0.35207454921135001</c:v>
                </c:pt>
                <c:pt idx="216">
                  <c:v>0.34732910115286381</c:v>
                </c:pt>
                <c:pt idx="217">
                  <c:v>0.34438654601866853</c:v>
                </c:pt>
                <c:pt idx="218">
                  <c:v>0.33805972003324625</c:v>
                </c:pt>
                <c:pt idx="219">
                  <c:v>0.33269322358868619</c:v>
                </c:pt>
                <c:pt idx="220">
                  <c:v>0.32268512000847199</c:v>
                </c:pt>
                <c:pt idx="221">
                  <c:v>0.31146892764217277</c:v>
                </c:pt>
                <c:pt idx="222">
                  <c:v>0.30779697767878345</c:v>
                </c:pt>
                <c:pt idx="223">
                  <c:v>0.30849853297256624</c:v>
                </c:pt>
                <c:pt idx="224">
                  <c:v>0.31254591684143884</c:v>
                </c:pt>
                <c:pt idx="225">
                  <c:v>0.31183838777130773</c:v>
                </c:pt>
                <c:pt idx="226">
                  <c:v>0.3190855192648554</c:v>
                </c:pt>
                <c:pt idx="227">
                  <c:v>0.32210409153521552</c:v>
                </c:pt>
                <c:pt idx="228">
                  <c:v>0.3293372950819573</c:v>
                </c:pt>
                <c:pt idx="229">
                  <c:v>0.33914471969354837</c:v>
                </c:pt>
                <c:pt idx="230">
                  <c:v>0.35452688878270466</c:v>
                </c:pt>
                <c:pt idx="231">
                  <c:v>0.36883502407513924</c:v>
                </c:pt>
                <c:pt idx="232">
                  <c:v>0.38295654324007844</c:v>
                </c:pt>
                <c:pt idx="233">
                  <c:v>0.39617709282170271</c:v>
                </c:pt>
                <c:pt idx="234">
                  <c:v>0.40647873154546954</c:v>
                </c:pt>
                <c:pt idx="235">
                  <c:v>0.42301428325702778</c:v>
                </c:pt>
                <c:pt idx="236">
                  <c:v>0.43638330406672093</c:v>
                </c:pt>
                <c:pt idx="237">
                  <c:v>0.44154185477967195</c:v>
                </c:pt>
                <c:pt idx="238">
                  <c:v>0.44090054149356511</c:v>
                </c:pt>
                <c:pt idx="239">
                  <c:v>0.43301596333710762</c:v>
                </c:pt>
                <c:pt idx="240">
                  <c:v>0.42523734058484242</c:v>
                </c:pt>
                <c:pt idx="241">
                  <c:v>0.41768410284739599</c:v>
                </c:pt>
                <c:pt idx="242">
                  <c:v>0.41231477488490287</c:v>
                </c:pt>
                <c:pt idx="243">
                  <c:v>0.40535045668334413</c:v>
                </c:pt>
                <c:pt idx="244">
                  <c:v>0.39842546276694446</c:v>
                </c:pt>
                <c:pt idx="245">
                  <c:v>0.39285221671361692</c:v>
                </c:pt>
                <c:pt idx="246">
                  <c:v>0.38796197149452044</c:v>
                </c:pt>
                <c:pt idx="247">
                  <c:v>0.37671298691418448</c:v>
                </c:pt>
                <c:pt idx="248">
                  <c:v>0.36483921654402346</c:v>
                </c:pt>
                <c:pt idx="249">
                  <c:v>0.35398174890276557</c:v>
                </c:pt>
                <c:pt idx="250">
                  <c:v>0.34671525443912166</c:v>
                </c:pt>
                <c:pt idx="251">
                  <c:v>0.33998966329945385</c:v>
                </c:pt>
                <c:pt idx="252">
                  <c:v>0.33922975432587837</c:v>
                </c:pt>
                <c:pt idx="253">
                  <c:v>0.3441371000820389</c:v>
                </c:pt>
                <c:pt idx="254">
                  <c:v>0.34416327825418297</c:v>
                </c:pt>
                <c:pt idx="255">
                  <c:v>0.34342639766198552</c:v>
                </c:pt>
                <c:pt idx="256">
                  <c:v>0.34301824274259934</c:v>
                </c:pt>
                <c:pt idx="257">
                  <c:v>0.34734865797561815</c:v>
                </c:pt>
                <c:pt idx="258">
                  <c:v>0.34122766450321285</c:v>
                </c:pt>
                <c:pt idx="259">
                  <c:v>0.33722411283706333</c:v>
                </c:pt>
                <c:pt idx="260">
                  <c:v>0.3329596151698222</c:v>
                </c:pt>
                <c:pt idx="261">
                  <c:v>0.33109851329717593</c:v>
                </c:pt>
                <c:pt idx="262">
                  <c:v>0.32969386263198602</c:v>
                </c:pt>
                <c:pt idx="263">
                  <c:v>0.3296913297386152</c:v>
                </c:pt>
                <c:pt idx="264">
                  <c:v>0.33175745047427502</c:v>
                </c:pt>
                <c:pt idx="265">
                  <c:v>0.33484210352219534</c:v>
                </c:pt>
                <c:pt idx="266">
                  <c:v>0.33570193707780632</c:v>
                </c:pt>
                <c:pt idx="267">
                  <c:v>0.33432702673913778</c:v>
                </c:pt>
                <c:pt idx="268">
                  <c:v>0.32860565243853529</c:v>
                </c:pt>
                <c:pt idx="269">
                  <c:v>0.3266798306465924</c:v>
                </c:pt>
                <c:pt idx="270">
                  <c:v>0.32583252979403465</c:v>
                </c:pt>
                <c:pt idx="271">
                  <c:v>0.33621622308520394</c:v>
                </c:pt>
                <c:pt idx="272">
                  <c:v>0.34823048896969117</c:v>
                </c:pt>
                <c:pt idx="273">
                  <c:v>0.36169792762252856</c:v>
                </c:pt>
                <c:pt idx="274">
                  <c:v>0.37756572553695916</c:v>
                </c:pt>
                <c:pt idx="275">
                  <c:v>0.39367693465669851</c:v>
                </c:pt>
                <c:pt idx="276">
                  <c:v>0.40890199756537843</c:v>
                </c:pt>
                <c:pt idx="277">
                  <c:v>0.41810022544090741</c:v>
                </c:pt>
                <c:pt idx="278">
                  <c:v>0.42763569248783928</c:v>
                </c:pt>
                <c:pt idx="279">
                  <c:v>0.43646744437071638</c:v>
                </c:pt>
                <c:pt idx="280">
                  <c:v>0.44432786146539388</c:v>
                </c:pt>
                <c:pt idx="281">
                  <c:v>0.45392795167697575</c:v>
                </c:pt>
                <c:pt idx="282">
                  <c:v>0.45857082296352158</c:v>
                </c:pt>
                <c:pt idx="283">
                  <c:v>0.4632046090578516</c:v>
                </c:pt>
                <c:pt idx="284">
                  <c:v>0.46807271829544406</c:v>
                </c:pt>
                <c:pt idx="285">
                  <c:v>0.47033145829779854</c:v>
                </c:pt>
                <c:pt idx="286">
                  <c:v>0.45856007362966139</c:v>
                </c:pt>
                <c:pt idx="287">
                  <c:v>0.44655768771087806</c:v>
                </c:pt>
                <c:pt idx="288">
                  <c:v>0.4290365342767064</c:v>
                </c:pt>
                <c:pt idx="289">
                  <c:v>0.40863452400027761</c:v>
                </c:pt>
                <c:pt idx="290">
                  <c:v>0.40042098816824306</c:v>
                </c:pt>
                <c:pt idx="291">
                  <c:v>0.39965765063248176</c:v>
                </c:pt>
                <c:pt idx="292">
                  <c:v>0.39888125104947064</c:v>
                </c:pt>
                <c:pt idx="293">
                  <c:v>0.39950058376597491</c:v>
                </c:pt>
                <c:pt idx="294">
                  <c:v>0.40143883902826205</c:v>
                </c:pt>
                <c:pt idx="295">
                  <c:v>0.40527006912818209</c:v>
                </c:pt>
                <c:pt idx="296">
                  <c:v>0.40732762414620821</c:v>
                </c:pt>
                <c:pt idx="297">
                  <c:v>0.41238704076170102</c:v>
                </c:pt>
                <c:pt idx="298">
                  <c:v>0.42106374274689229</c:v>
                </c:pt>
                <c:pt idx="299">
                  <c:v>0.43348784465724999</c:v>
                </c:pt>
                <c:pt idx="301">
                  <c:v>0.45088755454369156</c:v>
                </c:pt>
                <c:pt idx="302">
                  <c:v>0.45982024416084333</c:v>
                </c:pt>
                <c:pt idx="303">
                  <c:v>0.46754035458067367</c:v>
                </c:pt>
                <c:pt idx="304">
                  <c:v>0.47344737935844688</c:v>
                </c:pt>
                <c:pt idx="305">
                  <c:v>0.47640837525336049</c:v>
                </c:pt>
                <c:pt idx="306">
                  <c:v>0.47390532017705844</c:v>
                </c:pt>
                <c:pt idx="307">
                  <c:v>0.47533689264331497</c:v>
                </c:pt>
                <c:pt idx="308">
                  <c:v>0.47429281723078109</c:v>
                </c:pt>
                <c:pt idx="309">
                  <c:v>0.47196318434031093</c:v>
                </c:pt>
                <c:pt idx="310">
                  <c:v>0.46715823165587961</c:v>
                </c:pt>
                <c:pt idx="311">
                  <c:v>0.46156841047354596</c:v>
                </c:pt>
                <c:pt idx="312">
                  <c:v>0.45612428235867875</c:v>
                </c:pt>
                <c:pt idx="313">
                  <c:v>0.452345429065312</c:v>
                </c:pt>
                <c:pt idx="314">
                  <c:v>0.45280000996635777</c:v>
                </c:pt>
                <c:pt idx="315">
                  <c:v>0.45703793609832233</c:v>
                </c:pt>
                <c:pt idx="316">
                  <c:v>0.45966523267566128</c:v>
                </c:pt>
                <c:pt idx="317">
                  <c:v>0.4646052083355573</c:v>
                </c:pt>
                <c:pt idx="318">
                  <c:v>0.46561865037007233</c:v>
                </c:pt>
                <c:pt idx="319">
                  <c:v>0.46241753512715122</c:v>
                </c:pt>
                <c:pt idx="320">
                  <c:v>0.45983085561075226</c:v>
                </c:pt>
                <c:pt idx="321">
                  <c:v>0.46295815680772057</c:v>
                </c:pt>
                <c:pt idx="322">
                  <c:v>0.46132850902480843</c:v>
                </c:pt>
                <c:pt idx="323">
                  <c:v>0.45516830575221362</c:v>
                </c:pt>
                <c:pt idx="324">
                  <c:v>0.45384808185788184</c:v>
                </c:pt>
                <c:pt idx="325">
                  <c:v>0.45508504455493781</c:v>
                </c:pt>
                <c:pt idx="326">
                  <c:v>0.46129696908704626</c:v>
                </c:pt>
                <c:pt idx="327">
                  <c:v>0.46461852368868067</c:v>
                </c:pt>
                <c:pt idx="328">
                  <c:v>0.47144409660106562</c:v>
                </c:pt>
                <c:pt idx="329">
                  <c:v>0.47460638223816382</c:v>
                </c:pt>
                <c:pt idx="330">
                  <c:v>0.47879134980625565</c:v>
                </c:pt>
                <c:pt idx="331">
                  <c:v>0.48364087588646659</c:v>
                </c:pt>
                <c:pt idx="332">
                  <c:v>0.49145184714958717</c:v>
                </c:pt>
                <c:pt idx="333">
                  <c:v>0.50213633509378308</c:v>
                </c:pt>
                <c:pt idx="334">
                  <c:v>0.51277547876984741</c:v>
                </c:pt>
                <c:pt idx="335">
                  <c:v>0.51581628443314054</c:v>
                </c:pt>
                <c:pt idx="336">
                  <c:v>0.51277987422633164</c:v>
                </c:pt>
                <c:pt idx="337">
                  <c:v>0.51172898047909521</c:v>
                </c:pt>
                <c:pt idx="338">
                  <c:v>0.51180932228034703</c:v>
                </c:pt>
                <c:pt idx="339">
                  <c:v>0.50971083160806641</c:v>
                </c:pt>
                <c:pt idx="340">
                  <c:v>0.50519845025969923</c:v>
                </c:pt>
                <c:pt idx="341">
                  <c:v>0.4975723703899273</c:v>
                </c:pt>
                <c:pt idx="342">
                  <c:v>0.49016043142372689</c:v>
                </c:pt>
                <c:pt idx="343">
                  <c:v>0.47986714355745963</c:v>
                </c:pt>
                <c:pt idx="344">
                  <c:v>0.47598945976146723</c:v>
                </c:pt>
                <c:pt idx="345">
                  <c:v>0.46726834408046553</c:v>
                </c:pt>
                <c:pt idx="346">
                  <c:v>0.45558042117136521</c:v>
                </c:pt>
                <c:pt idx="347">
                  <c:v>0.44051478501371688</c:v>
                </c:pt>
                <c:pt idx="348">
                  <c:v>0.42497369793318512</c:v>
                </c:pt>
                <c:pt idx="349">
                  <c:v>0.40985342950911779</c:v>
                </c:pt>
                <c:pt idx="350">
                  <c:v>0.39766755858529751</c:v>
                </c:pt>
                <c:pt idx="351">
                  <c:v>0.38895126154536325</c:v>
                </c:pt>
                <c:pt idx="352">
                  <c:v>0.38561654140944268</c:v>
                </c:pt>
                <c:pt idx="353">
                  <c:v>0.38418136977641004</c:v>
                </c:pt>
                <c:pt idx="354">
                  <c:v>0.3901770825896792</c:v>
                </c:pt>
                <c:pt idx="355">
                  <c:v>0.4009394120387742</c:v>
                </c:pt>
                <c:pt idx="356">
                  <c:v>0.4130973992033713</c:v>
                </c:pt>
                <c:pt idx="357">
                  <c:v>0.42951988466526964</c:v>
                </c:pt>
                <c:pt idx="358">
                  <c:v>0.44704951222476264</c:v>
                </c:pt>
                <c:pt idx="359">
                  <c:v>0.46777030053009305</c:v>
                </c:pt>
                <c:pt idx="360">
                  <c:v>0.48321919633906513</c:v>
                </c:pt>
                <c:pt idx="361">
                  <c:v>0.49794254621968431</c:v>
                </c:pt>
                <c:pt idx="362">
                  <c:v>0.51337932849039891</c:v>
                </c:pt>
                <c:pt idx="363">
                  <c:v>0.52792679829852096</c:v>
                </c:pt>
                <c:pt idx="364">
                  <c:v>0.53988358411163795</c:v>
                </c:pt>
                <c:pt idx="365">
                  <c:v>0.54787930595864254</c:v>
                </c:pt>
                <c:pt idx="366">
                  <c:v>0.55482738991823488</c:v>
                </c:pt>
                <c:pt idx="367">
                  <c:v>0.55961348246564979</c:v>
                </c:pt>
                <c:pt idx="368">
                  <c:v>0.56346847319499804</c:v>
                </c:pt>
                <c:pt idx="369">
                  <c:v>0.56283771431561058</c:v>
                </c:pt>
                <c:pt idx="370">
                  <c:v>0.55575770732442309</c:v>
                </c:pt>
                <c:pt idx="371">
                  <c:v>0.54207355083972941</c:v>
                </c:pt>
                <c:pt idx="372">
                  <c:v>0.52603965458073665</c:v>
                </c:pt>
                <c:pt idx="373">
                  <c:v>0.50839735185288881</c:v>
                </c:pt>
                <c:pt idx="374">
                  <c:v>0.4868374352889494</c:v>
                </c:pt>
                <c:pt idx="375">
                  <c:v>0.46875737553725316</c:v>
                </c:pt>
                <c:pt idx="376">
                  <c:v>0.44582198754537816</c:v>
                </c:pt>
                <c:pt idx="377">
                  <c:v>0.42716042804332599</c:v>
                </c:pt>
                <c:pt idx="378">
                  <c:v>0.40830497251825687</c:v>
                </c:pt>
                <c:pt idx="379">
                  <c:v>0.39418320111776595</c:v>
                </c:pt>
                <c:pt idx="380">
                  <c:v>0.38024154236865615</c:v>
                </c:pt>
                <c:pt idx="381">
                  <c:v>0.3654517166182818</c:v>
                </c:pt>
                <c:pt idx="382">
                  <c:v>0.35696998299972571</c:v>
                </c:pt>
                <c:pt idx="383">
                  <c:v>0.35643992500802157</c:v>
                </c:pt>
                <c:pt idx="384">
                  <c:v>0.36101457368802448</c:v>
                </c:pt>
                <c:pt idx="385">
                  <c:v>0.36691091100605966</c:v>
                </c:pt>
                <c:pt idx="386">
                  <c:v>0.37620331695426912</c:v>
                </c:pt>
                <c:pt idx="387">
                  <c:v>0.38542638015112785</c:v>
                </c:pt>
                <c:pt idx="388">
                  <c:v>0.4000185187637042</c:v>
                </c:pt>
                <c:pt idx="389">
                  <c:v>0.41525446366572827</c:v>
                </c:pt>
                <c:pt idx="390">
                  <c:v>0.43064899684933561</c:v>
                </c:pt>
                <c:pt idx="391">
                  <c:v>0.44171879021696842</c:v>
                </c:pt>
                <c:pt idx="392">
                  <c:v>0.45688132698220973</c:v>
                </c:pt>
                <c:pt idx="393">
                  <c:v>0.47259149183878668</c:v>
                </c:pt>
                <c:pt idx="394">
                  <c:v>0.48819784700069468</c:v>
                </c:pt>
                <c:pt idx="395">
                  <c:v>0.49695661752798931</c:v>
                </c:pt>
                <c:pt idx="396">
                  <c:v>0.50674037727995336</c:v>
                </c:pt>
                <c:pt idx="397">
                  <c:v>0.51400686601301993</c:v>
                </c:pt>
                <c:pt idx="398">
                  <c:v>0.51129807569832431</c:v>
                </c:pt>
                <c:pt idx="399">
                  <c:v>0.50909968146887052</c:v>
                </c:pt>
                <c:pt idx="400">
                  <c:v>0.50743307732773957</c:v>
                </c:pt>
                <c:pt idx="401">
                  <c:v>0.5044496382133451</c:v>
                </c:pt>
                <c:pt idx="402">
                  <c:v>0.4983062426183158</c:v>
                </c:pt>
                <c:pt idx="403">
                  <c:v>0.48796556547313508</c:v>
                </c:pt>
                <c:pt idx="404">
                  <c:v>0.47251150060015634</c:v>
                </c:pt>
                <c:pt idx="405">
                  <c:v>0.45796009502972296</c:v>
                </c:pt>
                <c:pt idx="406">
                  <c:v>0.44181426444691624</c:v>
                </c:pt>
                <c:pt idx="407">
                  <c:v>0.42601737902972736</c:v>
                </c:pt>
                <c:pt idx="408">
                  <c:v>0.4124140100615728</c:v>
                </c:pt>
                <c:pt idx="409">
                  <c:v>0.39477621878909941</c:v>
                </c:pt>
                <c:pt idx="410">
                  <c:v>0.38163977114244846</c:v>
                </c:pt>
                <c:pt idx="411">
                  <c:v>0.3657845976737078</c:v>
                </c:pt>
                <c:pt idx="412">
                  <c:v>0.35224954410078541</c:v>
                </c:pt>
                <c:pt idx="413">
                  <c:v>0.34643506417511588</c:v>
                </c:pt>
                <c:pt idx="414">
                  <c:v>0.34283605329745837</c:v>
                </c:pt>
                <c:pt idx="415">
                  <c:v>0.34222914562372081</c:v>
                </c:pt>
                <c:pt idx="416">
                  <c:v>0.34253584478155769</c:v>
                </c:pt>
                <c:pt idx="417">
                  <c:v>0.34428671856793491</c:v>
                </c:pt>
                <c:pt idx="418">
                  <c:v>0.34958169142671053</c:v>
                </c:pt>
                <c:pt idx="419">
                  <c:v>0.35772097218593807</c:v>
                </c:pt>
                <c:pt idx="420">
                  <c:v>0.36079945042534406</c:v>
                </c:pt>
                <c:pt idx="421">
                  <c:v>0.36687198747667471</c:v>
                </c:pt>
                <c:pt idx="422">
                  <c:v>0.37023128407409522</c:v>
                </c:pt>
                <c:pt idx="423">
                  <c:v>0.37669638839776115</c:v>
                </c:pt>
                <c:pt idx="424">
                  <c:v>0.3795099602184358</c:v>
                </c:pt>
                <c:pt idx="425">
                  <c:v>0.38725099003068714</c:v>
                </c:pt>
                <c:pt idx="426">
                  <c:v>0.39449722842293394</c:v>
                </c:pt>
                <c:pt idx="427">
                  <c:v>0.40370221164278702</c:v>
                </c:pt>
                <c:pt idx="428">
                  <c:v>0.40697085715395331</c:v>
                </c:pt>
                <c:pt idx="429">
                  <c:v>0.40687728493373615</c:v>
                </c:pt>
                <c:pt idx="430">
                  <c:v>0.41198830740939857</c:v>
                </c:pt>
                <c:pt idx="431">
                  <c:v>0.41262148521719549</c:v>
                </c:pt>
                <c:pt idx="432">
                  <c:v>0.41176464221022219</c:v>
                </c:pt>
                <c:pt idx="433">
                  <c:v>0.40582870906372481</c:v>
                </c:pt>
                <c:pt idx="434">
                  <c:v>0.39974326823875916</c:v>
                </c:pt>
                <c:pt idx="435">
                  <c:v>0.3943018590958382</c:v>
                </c:pt>
                <c:pt idx="436">
                  <c:v>0.39043962605317056</c:v>
                </c:pt>
                <c:pt idx="437">
                  <c:v>0.38894025365031054</c:v>
                </c:pt>
                <c:pt idx="438">
                  <c:v>0.38866407126733221</c:v>
                </c:pt>
                <c:pt idx="439">
                  <c:v>0.38581547963932206</c:v>
                </c:pt>
                <c:pt idx="440">
                  <c:v>0.38563337756421351</c:v>
                </c:pt>
                <c:pt idx="441">
                  <c:v>0.38718503882560446</c:v>
                </c:pt>
                <c:pt idx="442">
                  <c:v>0.39021219529030798</c:v>
                </c:pt>
                <c:pt idx="443">
                  <c:v>0.40007957165874175</c:v>
                </c:pt>
                <c:pt idx="444">
                  <c:v>0.41373741004915876</c:v>
                </c:pt>
                <c:pt idx="445">
                  <c:v>0.42601843931276218</c:v>
                </c:pt>
                <c:pt idx="446">
                  <c:v>0.43499483981035481</c:v>
                </c:pt>
                <c:pt idx="447">
                  <c:v>0.44120460514294324</c:v>
                </c:pt>
                <c:pt idx="448">
                  <c:v>0.44896783123812251</c:v>
                </c:pt>
                <c:pt idx="449">
                  <c:v>0.45754330519081315</c:v>
                </c:pt>
                <c:pt idx="450">
                  <c:v>0.46086477415384269</c:v>
                </c:pt>
                <c:pt idx="451">
                  <c:v>0.46080311047585837</c:v>
                </c:pt>
                <c:pt idx="452">
                  <c:v>0.46386925333253037</c:v>
                </c:pt>
                <c:pt idx="453">
                  <c:v>0.46608691232559352</c:v>
                </c:pt>
                <c:pt idx="454">
                  <c:v>0.46730684603012729</c:v>
                </c:pt>
                <c:pt idx="455">
                  <c:v>0.46448348737023765</c:v>
                </c:pt>
                <c:pt idx="456">
                  <c:v>0.45825382428555955</c:v>
                </c:pt>
                <c:pt idx="457">
                  <c:v>0.44910544476374537</c:v>
                </c:pt>
                <c:pt idx="458">
                  <c:v>0.43762153897813522</c:v>
                </c:pt>
                <c:pt idx="459">
                  <c:v>0.42644606879643587</c:v>
                </c:pt>
                <c:pt idx="460">
                  <c:v>0.41492219854948653</c:v>
                </c:pt>
                <c:pt idx="461">
                  <c:v>0.40520568620647007</c:v>
                </c:pt>
                <c:pt idx="462">
                  <c:v>0.39583003281702767</c:v>
                </c:pt>
                <c:pt idx="463">
                  <c:v>0.38448146557361046</c:v>
                </c:pt>
                <c:pt idx="464">
                  <c:v>0.36955855968870699</c:v>
                </c:pt>
                <c:pt idx="465">
                  <c:v>0.35864857589446131</c:v>
                </c:pt>
                <c:pt idx="466">
                  <c:v>0.35037486787105826</c:v>
                </c:pt>
                <c:pt idx="467">
                  <c:v>0.34252669592585733</c:v>
                </c:pt>
                <c:pt idx="468">
                  <c:v>0.33401293657896453</c:v>
                </c:pt>
                <c:pt idx="469">
                  <c:v>0.3287731518818498</c:v>
                </c:pt>
                <c:pt idx="470">
                  <c:v>0.32423417045634684</c:v>
                </c:pt>
                <c:pt idx="471">
                  <c:v>0.323936704856153</c:v>
                </c:pt>
                <c:pt idx="472">
                  <c:v>0.32389107047940863</c:v>
                </c:pt>
                <c:pt idx="473">
                  <c:v>0.32593635115084368</c:v>
                </c:pt>
                <c:pt idx="474">
                  <c:v>0.33110681257711877</c:v>
                </c:pt>
                <c:pt idx="475">
                  <c:v>0.33203977785273547</c:v>
                </c:pt>
                <c:pt idx="476">
                  <c:v>0.33006343582642961</c:v>
                </c:pt>
                <c:pt idx="477">
                  <c:v>0.32750510842132646</c:v>
                </c:pt>
                <c:pt idx="478">
                  <c:v>0.32706512561410661</c:v>
                </c:pt>
                <c:pt idx="479">
                  <c:v>0.32611141557737133</c:v>
                </c:pt>
                <c:pt idx="480">
                  <c:v>0.32606313413331883</c:v>
                </c:pt>
                <c:pt idx="481">
                  <c:v>0.32645776189873077</c:v>
                </c:pt>
                <c:pt idx="482">
                  <c:v>0.32756356546195281</c:v>
                </c:pt>
                <c:pt idx="483">
                  <c:v>0.33577349589356814</c:v>
                </c:pt>
                <c:pt idx="484">
                  <c:v>0.34028544347364326</c:v>
                </c:pt>
                <c:pt idx="485">
                  <c:v>0.33754587934058333</c:v>
                </c:pt>
                <c:pt idx="486">
                  <c:v>0.33271479592949171</c:v>
                </c:pt>
                <c:pt idx="487">
                  <c:v>0.33232250845251637</c:v>
                </c:pt>
                <c:pt idx="488">
                  <c:v>0.33319410815724559</c:v>
                </c:pt>
                <c:pt idx="489">
                  <c:v>0.33024776067594008</c:v>
                </c:pt>
                <c:pt idx="490">
                  <c:v>0.32478279840574104</c:v>
                </c:pt>
                <c:pt idx="491">
                  <c:v>0.3189927096201654</c:v>
                </c:pt>
                <c:pt idx="492">
                  <c:v>0.31769434291993598</c:v>
                </c:pt>
                <c:pt idx="493">
                  <c:v>0.31826762209084886</c:v>
                </c:pt>
                <c:pt idx="494">
                  <c:v>0.31765460004956153</c:v>
                </c:pt>
                <c:pt idx="495">
                  <c:v>0.31496486334988844</c:v>
                </c:pt>
                <c:pt idx="496">
                  <c:v>0.31174903051024183</c:v>
                </c:pt>
                <c:pt idx="497">
                  <c:v>0.30664933383958021</c:v>
                </c:pt>
                <c:pt idx="498">
                  <c:v>0.30660974504522504</c:v>
                </c:pt>
                <c:pt idx="499">
                  <c:v>0.30815579241178348</c:v>
                </c:pt>
                <c:pt idx="500">
                  <c:v>0.31047570390854046</c:v>
                </c:pt>
                <c:pt idx="501">
                  <c:v>0.31065998694894059</c:v>
                </c:pt>
                <c:pt idx="502">
                  <c:v>0.31161817746531789</c:v>
                </c:pt>
                <c:pt idx="503">
                  <c:v>0.31722214632564932</c:v>
                </c:pt>
                <c:pt idx="504">
                  <c:v>0.32521034538745763</c:v>
                </c:pt>
                <c:pt idx="505">
                  <c:v>0.33569833728381937</c:v>
                </c:pt>
                <c:pt idx="506">
                  <c:v>0.34441254895606616</c:v>
                </c:pt>
                <c:pt idx="507">
                  <c:v>0.35128077876094166</c:v>
                </c:pt>
                <c:pt idx="508">
                  <c:v>0.35880633782573607</c:v>
                </c:pt>
                <c:pt idx="509">
                  <c:v>0.36312260512320532</c:v>
                </c:pt>
                <c:pt idx="510">
                  <c:v>0.36790761459485471</c:v>
                </c:pt>
                <c:pt idx="511">
                  <c:v>0.37562444176254078</c:v>
                </c:pt>
                <c:pt idx="512">
                  <c:v>0.37752495435180211</c:v>
                </c:pt>
                <c:pt idx="513">
                  <c:v>0.3734785497408456</c:v>
                </c:pt>
                <c:pt idx="514">
                  <c:v>0.36707980748150326</c:v>
                </c:pt>
                <c:pt idx="515">
                  <c:v>0.35383475515361251</c:v>
                </c:pt>
                <c:pt idx="516">
                  <c:v>0.34406393111691613</c:v>
                </c:pt>
                <c:pt idx="517">
                  <c:v>0.33750415585971977</c:v>
                </c:pt>
                <c:pt idx="518">
                  <c:v>0.33171127676042234</c:v>
                </c:pt>
                <c:pt idx="519">
                  <c:v>0.32218157475086356</c:v>
                </c:pt>
                <c:pt idx="520">
                  <c:v>0.3104989786674201</c:v>
                </c:pt>
                <c:pt idx="521">
                  <c:v>0.29833031603112087</c:v>
                </c:pt>
                <c:pt idx="522">
                  <c:v>0.29126355757975425</c:v>
                </c:pt>
                <c:pt idx="523">
                  <c:v>0.28613742331733888</c:v>
                </c:pt>
                <c:pt idx="524">
                  <c:v>0.27965496076902113</c:v>
                </c:pt>
                <c:pt idx="525">
                  <c:v>0.27307307977894518</c:v>
                </c:pt>
                <c:pt idx="526">
                  <c:v>0.26129439404657806</c:v>
                </c:pt>
                <c:pt idx="527">
                  <c:v>0.25375040686442879</c:v>
                </c:pt>
                <c:pt idx="528">
                  <c:v>0.25476646573012557</c:v>
                </c:pt>
                <c:pt idx="529">
                  <c:v>0.25443989898361613</c:v>
                </c:pt>
                <c:pt idx="530">
                  <c:v>0.25157082087378407</c:v>
                </c:pt>
                <c:pt idx="531">
                  <c:v>0.24967149565858998</c:v>
                </c:pt>
                <c:pt idx="532">
                  <c:v>0.24994518548621619</c:v>
                </c:pt>
                <c:pt idx="533">
                  <c:v>0.25048304896926193</c:v>
                </c:pt>
                <c:pt idx="534">
                  <c:v>0.25365095907637147</c:v>
                </c:pt>
                <c:pt idx="535">
                  <c:v>0.25711971256665189</c:v>
                </c:pt>
                <c:pt idx="536">
                  <c:v>0.25367329282331458</c:v>
                </c:pt>
                <c:pt idx="537">
                  <c:v>0.24772753202781964</c:v>
                </c:pt>
                <c:pt idx="538">
                  <c:v>0.2403028947063737</c:v>
                </c:pt>
                <c:pt idx="539">
                  <c:v>0.22963316871312875</c:v>
                </c:pt>
                <c:pt idx="540">
                  <c:v>0.22132331598020355</c:v>
                </c:pt>
                <c:pt idx="541">
                  <c:v>0.2155709975056265</c:v>
                </c:pt>
                <c:pt idx="542">
                  <c:v>0.20854327317475371</c:v>
                </c:pt>
                <c:pt idx="543">
                  <c:v>0.19824243018413298</c:v>
                </c:pt>
                <c:pt idx="544">
                  <c:v>0.1821820946211456</c:v>
                </c:pt>
                <c:pt idx="545">
                  <c:v>0.16465019417024626</c:v>
                </c:pt>
                <c:pt idx="546">
                  <c:v>0.14867604284299935</c:v>
                </c:pt>
                <c:pt idx="547">
                  <c:v>0.13637811405084396</c:v>
                </c:pt>
                <c:pt idx="548">
                  <c:v>0.12241531431101738</c:v>
                </c:pt>
                <c:pt idx="549">
                  <c:v>0.10890558299514329</c:v>
                </c:pt>
                <c:pt idx="550">
                  <c:v>9.3758016261063434E-2</c:v>
                </c:pt>
                <c:pt idx="551">
                  <c:v>7.6251382677499494E-2</c:v>
                </c:pt>
                <c:pt idx="552">
                  <c:v>5.8928391928624674E-2</c:v>
                </c:pt>
                <c:pt idx="553">
                  <c:v>4.552341650017154E-2</c:v>
                </c:pt>
                <c:pt idx="554">
                  <c:v>3.1402551006911923E-2</c:v>
                </c:pt>
                <c:pt idx="555">
                  <c:v>1.6574337623015221E-2</c:v>
                </c:pt>
                <c:pt idx="556">
                  <c:v>4.1424907856728232E-3</c:v>
                </c:pt>
                <c:pt idx="557">
                  <c:v>-7.7003410383867004E-3</c:v>
                </c:pt>
                <c:pt idx="558">
                  <c:v>-1.7273782074329527E-2</c:v>
                </c:pt>
                <c:pt idx="559">
                  <c:v>-2.5712303251781664E-2</c:v>
                </c:pt>
                <c:pt idx="560">
                  <c:v>-3.7686246328284247E-2</c:v>
                </c:pt>
                <c:pt idx="561">
                  <c:v>-4.3453384482693737E-2</c:v>
                </c:pt>
                <c:pt idx="562">
                  <c:v>-5.2174017138038452E-2</c:v>
                </c:pt>
                <c:pt idx="563">
                  <c:v>-6.1875398594844463E-2</c:v>
                </c:pt>
                <c:pt idx="564">
                  <c:v>-6.8335635364844674E-2</c:v>
                </c:pt>
                <c:pt idx="565">
                  <c:v>-7.8659391275051463E-2</c:v>
                </c:pt>
                <c:pt idx="566">
                  <c:v>-8.4803368705194435E-2</c:v>
                </c:pt>
                <c:pt idx="567">
                  <c:v>-8.9233669434076554E-2</c:v>
                </c:pt>
                <c:pt idx="568">
                  <c:v>-8.6379420293458006E-2</c:v>
                </c:pt>
                <c:pt idx="569">
                  <c:v>-8.1789163182409488E-2</c:v>
                </c:pt>
                <c:pt idx="570">
                  <c:v>-7.6094859209987029E-2</c:v>
                </c:pt>
                <c:pt idx="571">
                  <c:v>-6.8962052779190874E-2</c:v>
                </c:pt>
                <c:pt idx="572">
                  <c:v>-6.6582201500437352E-2</c:v>
                </c:pt>
                <c:pt idx="573">
                  <c:v>-6.5678776427854954E-2</c:v>
                </c:pt>
                <c:pt idx="574">
                  <c:v>-6.408065093920931E-2</c:v>
                </c:pt>
                <c:pt idx="575">
                  <c:v>-6.467405098043208E-2</c:v>
                </c:pt>
                <c:pt idx="576">
                  <c:v>-6.4027860979065709E-2</c:v>
                </c:pt>
                <c:pt idx="577">
                  <c:v>-5.5374400878878648E-2</c:v>
                </c:pt>
                <c:pt idx="578">
                  <c:v>-4.7542043539992584E-2</c:v>
                </c:pt>
                <c:pt idx="579">
                  <c:v>-3.9184955993201355E-2</c:v>
                </c:pt>
                <c:pt idx="580">
                  <c:v>-2.9391101362451596E-2</c:v>
                </c:pt>
                <c:pt idx="581">
                  <c:v>-2.0544506007024087E-2</c:v>
                </c:pt>
                <c:pt idx="582">
                  <c:v>-1.3962942139642711E-2</c:v>
                </c:pt>
                <c:pt idx="583">
                  <c:v>-8.3212482539932915E-3</c:v>
                </c:pt>
                <c:pt idx="584">
                  <c:v>-3.2007877071795741E-3</c:v>
                </c:pt>
                <c:pt idx="585">
                  <c:v>-2.704338374502535E-3</c:v>
                </c:pt>
                <c:pt idx="586">
                  <c:v>-1.6724183809615262E-3</c:v>
                </c:pt>
                <c:pt idx="587">
                  <c:v>-7.9022797640577135E-4</c:v>
                </c:pt>
                <c:pt idx="588">
                  <c:v>8.1321990707201343E-4</c:v>
                </c:pt>
                <c:pt idx="589">
                  <c:v>-5.0888095470046719E-4</c:v>
                </c:pt>
                <c:pt idx="590">
                  <c:v>2.8431590068403738E-3</c:v>
                </c:pt>
                <c:pt idx="591">
                  <c:v>8.2464107286314113E-3</c:v>
                </c:pt>
                <c:pt idx="592">
                  <c:v>1.0293914821450798E-2</c:v>
                </c:pt>
                <c:pt idx="593">
                  <c:v>9.0202908350260156E-3</c:v>
                </c:pt>
                <c:pt idx="594">
                  <c:v>7.8551951827723811E-3</c:v>
                </c:pt>
                <c:pt idx="595">
                  <c:v>8.8747766064790588E-3</c:v>
                </c:pt>
                <c:pt idx="596">
                  <c:v>3.4220445677742208E-3</c:v>
                </c:pt>
                <c:pt idx="597">
                  <c:v>6.2128099878027507E-3</c:v>
                </c:pt>
                <c:pt idx="598">
                  <c:v>5.7522927830857854E-3</c:v>
                </c:pt>
                <c:pt idx="599">
                  <c:v>5.3551115744925144E-3</c:v>
                </c:pt>
                <c:pt idx="600">
                  <c:v>1.3947864050107295E-3</c:v>
                </c:pt>
                <c:pt idx="601">
                  <c:v>-9.1958778078089845E-3</c:v>
                </c:pt>
                <c:pt idx="602">
                  <c:v>-2.8558059131112153E-2</c:v>
                </c:pt>
                <c:pt idx="603">
                  <c:v>-4.8921039841691549E-2</c:v>
                </c:pt>
                <c:pt idx="605">
                  <c:v>-7.5153521858222189E-2</c:v>
                </c:pt>
                <c:pt idx="606">
                  <c:v>-9.145530460035689E-2</c:v>
                </c:pt>
                <c:pt idx="607">
                  <c:v>-0.10160234391483869</c:v>
                </c:pt>
                <c:pt idx="608">
                  <c:v>-0.106180260790205</c:v>
                </c:pt>
                <c:pt idx="609">
                  <c:v>-0.11129119136854392</c:v>
                </c:pt>
                <c:pt idx="610">
                  <c:v>-0.11205877646924275</c:v>
                </c:pt>
                <c:pt idx="611">
                  <c:v>-0.1139262334938833</c:v>
                </c:pt>
                <c:pt idx="612">
                  <c:v>-0.11196623190744814</c:v>
                </c:pt>
                <c:pt idx="613">
                  <c:v>-0.10887736387403067</c:v>
                </c:pt>
                <c:pt idx="614">
                  <c:v>-0.10402938520467803</c:v>
                </c:pt>
                <c:pt idx="615">
                  <c:v>-9.4179598788778421E-2</c:v>
                </c:pt>
                <c:pt idx="616">
                  <c:v>-8.033907217580176E-2</c:v>
                </c:pt>
                <c:pt idx="617">
                  <c:v>-6.4434805763554578E-2</c:v>
                </c:pt>
                <c:pt idx="618">
                  <c:v>-4.9657496804422371E-2</c:v>
                </c:pt>
                <c:pt idx="619">
                  <c:v>-3.5187362095237797E-2</c:v>
                </c:pt>
                <c:pt idx="620">
                  <c:v>-2.4115756238543406E-2</c:v>
                </c:pt>
                <c:pt idx="621">
                  <c:v>-1.3722183165551032E-2</c:v>
                </c:pt>
                <c:pt idx="622">
                  <c:v>-5.5536794239799316E-3</c:v>
                </c:pt>
                <c:pt idx="623">
                  <c:v>7.1985729977003721E-4</c:v>
                </c:pt>
                <c:pt idx="624">
                  <c:v>6.3276217925817991E-3</c:v>
                </c:pt>
                <c:pt idx="625">
                  <c:v>4.6966932858533445E-3</c:v>
                </c:pt>
                <c:pt idx="626">
                  <c:v>8.0645492074244438E-4</c:v>
                </c:pt>
                <c:pt idx="627">
                  <c:v>-6.3441892836670023E-3</c:v>
                </c:pt>
                <c:pt idx="628">
                  <c:v>-1.2480231278691103E-2</c:v>
                </c:pt>
                <c:pt idx="629">
                  <c:v>-2.0834824618298733E-2</c:v>
                </c:pt>
                <c:pt idx="630">
                  <c:v>-2.4017167198244205E-2</c:v>
                </c:pt>
                <c:pt idx="631">
                  <c:v>-3.35931081768885E-2</c:v>
                </c:pt>
                <c:pt idx="632">
                  <c:v>-3.9475412818569228E-2</c:v>
                </c:pt>
                <c:pt idx="633">
                  <c:v>-4.1355806372900671E-2</c:v>
                </c:pt>
                <c:pt idx="634">
                  <c:v>-4.1461504986707969E-2</c:v>
                </c:pt>
                <c:pt idx="635">
                  <c:v>-4.2811625076070829E-2</c:v>
                </c:pt>
                <c:pt idx="636">
                  <c:v>-4.1652733481409576E-2</c:v>
                </c:pt>
                <c:pt idx="637">
                  <c:v>-3.5229637466217191E-2</c:v>
                </c:pt>
                <c:pt idx="638">
                  <c:v>-2.8906909087278124E-2</c:v>
                </c:pt>
                <c:pt idx="639">
                  <c:v>-2.6687996239788195E-2</c:v>
                </c:pt>
                <c:pt idx="640">
                  <c:v>-2.2117994626503941E-2</c:v>
                </c:pt>
                <c:pt idx="641">
                  <c:v>-1.4763429834060274E-2</c:v>
                </c:pt>
                <c:pt idx="642">
                  <c:v>-7.7144909056181352E-3</c:v>
                </c:pt>
                <c:pt idx="643">
                  <c:v>-2.0282478706661919E-3</c:v>
                </c:pt>
                <c:pt idx="644">
                  <c:v>3.3463292889446459E-3</c:v>
                </c:pt>
                <c:pt idx="645">
                  <c:v>8.4872285857227944E-3</c:v>
                </c:pt>
                <c:pt idx="646">
                  <c:v>1.5423134072126215E-2</c:v>
                </c:pt>
                <c:pt idx="647">
                  <c:v>1.7646244608210501E-2</c:v>
                </c:pt>
                <c:pt idx="648">
                  <c:v>1.5508891570785128E-2</c:v>
                </c:pt>
                <c:pt idx="649">
                  <c:v>1.4987715673235249E-2</c:v>
                </c:pt>
                <c:pt idx="650">
                  <c:v>1.2266727751438663E-2</c:v>
                </c:pt>
                <c:pt idx="651">
                  <c:v>1.3985662563112827E-2</c:v>
                </c:pt>
                <c:pt idx="652">
                  <c:v>1.4959177721772358E-2</c:v>
                </c:pt>
                <c:pt idx="653">
                  <c:v>1.5382540223324534E-2</c:v>
                </c:pt>
                <c:pt idx="654">
                  <c:v>9.789676846881791E-3</c:v>
                </c:pt>
                <c:pt idx="655">
                  <c:v>2.3804746155903769E-3</c:v>
                </c:pt>
                <c:pt idx="656">
                  <c:v>-6.7969647251947688E-3</c:v>
                </c:pt>
                <c:pt idx="657">
                  <c:v>-1.0133344812468357E-2</c:v>
                </c:pt>
                <c:pt idx="658">
                  <c:v>-1.3788230579580122E-2</c:v>
                </c:pt>
                <c:pt idx="659">
                  <c:v>-1.8439132419485426E-2</c:v>
                </c:pt>
                <c:pt idx="660">
                  <c:v>-2.4344852591387599E-2</c:v>
                </c:pt>
                <c:pt idx="661">
                  <c:v>-2.8528120979714921E-2</c:v>
                </c:pt>
                <c:pt idx="662">
                  <c:v>-3.7962064026565524E-2</c:v>
                </c:pt>
                <c:pt idx="663">
                  <c:v>-3.9650731148359875E-2</c:v>
                </c:pt>
                <c:pt idx="664">
                  <c:v>-4.0877475666292462E-2</c:v>
                </c:pt>
                <c:pt idx="665">
                  <c:v>-4.5438189684812891E-2</c:v>
                </c:pt>
                <c:pt idx="666">
                  <c:v>-4.4564438577314708E-2</c:v>
                </c:pt>
                <c:pt idx="667">
                  <c:v>-4.2366387858168979E-2</c:v>
                </c:pt>
                <c:pt idx="668">
                  <c:v>-4.2535675064164051E-2</c:v>
                </c:pt>
                <c:pt idx="669">
                  <c:v>-4.158927549090731E-2</c:v>
                </c:pt>
                <c:pt idx="670">
                  <c:v>-3.4838342578687835E-2</c:v>
                </c:pt>
                <c:pt idx="671">
                  <c:v>-2.2198852509992872E-2</c:v>
                </c:pt>
                <c:pt idx="672">
                  <c:v>-1.2853480348976697E-2</c:v>
                </c:pt>
                <c:pt idx="673">
                  <c:v>-8.0859427160303882E-3</c:v>
                </c:pt>
                <c:pt idx="674">
                  <c:v>-6.9643133583871348E-3</c:v>
                </c:pt>
                <c:pt idx="675">
                  <c:v>-4.1682986684270975E-3</c:v>
                </c:pt>
                <c:pt idx="676">
                  <c:v>-6.9120171008136191E-3</c:v>
                </c:pt>
                <c:pt idx="677">
                  <c:v>-1.2932233917287596E-2</c:v>
                </c:pt>
                <c:pt idx="678">
                  <c:v>-2.3097771083359211E-2</c:v>
                </c:pt>
                <c:pt idx="679">
                  <c:v>-3.1403147350721722E-2</c:v>
                </c:pt>
                <c:pt idx="680">
                  <c:v>-4.0160177234131518E-2</c:v>
                </c:pt>
                <c:pt idx="681">
                  <c:v>-4.3909923762016315E-2</c:v>
                </c:pt>
                <c:pt idx="682">
                  <c:v>-4.9288679920409417E-2</c:v>
                </c:pt>
                <c:pt idx="683">
                  <c:v>-6.0516279539014915E-2</c:v>
                </c:pt>
                <c:pt idx="684">
                  <c:v>-6.8647037970063093E-2</c:v>
                </c:pt>
                <c:pt idx="685">
                  <c:v>-8.0657194830855095E-2</c:v>
                </c:pt>
                <c:pt idx="686">
                  <c:v>-8.1279694487797469E-2</c:v>
                </c:pt>
                <c:pt idx="687">
                  <c:v>-8.058081309487837E-2</c:v>
                </c:pt>
                <c:pt idx="688">
                  <c:v>-7.6053968987707596E-2</c:v>
                </c:pt>
                <c:pt idx="689">
                  <c:v>-7.0129020680601756E-2</c:v>
                </c:pt>
                <c:pt idx="690">
                  <c:v>-6.4974236999606999E-2</c:v>
                </c:pt>
                <c:pt idx="691">
                  <c:v>-5.8688841869241559E-2</c:v>
                </c:pt>
                <c:pt idx="692">
                  <c:v>-5.3326578170878526E-2</c:v>
                </c:pt>
                <c:pt idx="693">
                  <c:v>-4.688678493274432E-2</c:v>
                </c:pt>
                <c:pt idx="694">
                  <c:v>-3.5317591202218418E-2</c:v>
                </c:pt>
                <c:pt idx="695">
                  <c:v>-2.7896358728727474E-2</c:v>
                </c:pt>
                <c:pt idx="696">
                  <c:v>-2.3944735111254938E-2</c:v>
                </c:pt>
                <c:pt idx="697">
                  <c:v>-1.3778008463536532E-2</c:v>
                </c:pt>
                <c:pt idx="698">
                  <c:v>-3.4252031014415539E-3</c:v>
                </c:pt>
                <c:pt idx="699">
                  <c:v>5.9929829405525681E-3</c:v>
                </c:pt>
                <c:pt idx="700">
                  <c:v>1.2709815072191466E-2</c:v>
                </c:pt>
                <c:pt idx="701">
                  <c:v>1.5282114173426118E-2</c:v>
                </c:pt>
                <c:pt idx="702">
                  <c:v>1.3783507692035884E-2</c:v>
                </c:pt>
                <c:pt idx="703">
                  <c:v>8.6566599647255327E-3</c:v>
                </c:pt>
                <c:pt idx="704">
                  <c:v>7.4643355425674726E-3</c:v>
                </c:pt>
                <c:pt idx="705">
                  <c:v>7.8284650708535294E-3</c:v>
                </c:pt>
                <c:pt idx="706">
                  <c:v>9.4669396577266602E-3</c:v>
                </c:pt>
                <c:pt idx="707">
                  <c:v>1.3706039436112068E-2</c:v>
                </c:pt>
                <c:pt idx="708">
                  <c:v>1.7019336386244793E-2</c:v>
                </c:pt>
                <c:pt idx="709">
                  <c:v>1.9052480401962602E-2</c:v>
                </c:pt>
                <c:pt idx="710">
                  <c:v>2.0840846703407294E-2</c:v>
                </c:pt>
                <c:pt idx="711">
                  <c:v>1.9080369657912877E-2</c:v>
                </c:pt>
                <c:pt idx="712">
                  <c:v>2.11924661150888E-2</c:v>
                </c:pt>
                <c:pt idx="713">
                  <c:v>1.497498100273862E-2</c:v>
                </c:pt>
                <c:pt idx="714">
                  <c:v>1.2053688119397509E-2</c:v>
                </c:pt>
                <c:pt idx="715">
                  <c:v>8.8500075800687621E-3</c:v>
                </c:pt>
                <c:pt idx="716">
                  <c:v>8.0318230519641225E-4</c:v>
                </c:pt>
                <c:pt idx="717">
                  <c:v>-6.8237119267257167E-3</c:v>
                </c:pt>
                <c:pt idx="718">
                  <c:v>-1.7154494545834179E-2</c:v>
                </c:pt>
                <c:pt idx="719">
                  <c:v>-2.8194311624302786E-2</c:v>
                </c:pt>
                <c:pt idx="720">
                  <c:v>-3.8185111738840496E-2</c:v>
                </c:pt>
                <c:pt idx="721">
                  <c:v>-4.9541147623699829E-2</c:v>
                </c:pt>
                <c:pt idx="722">
                  <c:v>-5.3605364250449469E-2</c:v>
                </c:pt>
                <c:pt idx="723">
                  <c:v>-5.5244673604305156E-2</c:v>
                </c:pt>
                <c:pt idx="724">
                  <c:v>-5.377904369516099E-2</c:v>
                </c:pt>
                <c:pt idx="725">
                  <c:v>-5.5261038768448519E-2</c:v>
                </c:pt>
                <c:pt idx="726">
                  <c:v>-5.8226055091001282E-2</c:v>
                </c:pt>
                <c:pt idx="727">
                  <c:v>-5.7763547417453057E-2</c:v>
                </c:pt>
                <c:pt idx="728">
                  <c:v>-5.0369124952274094E-2</c:v>
                </c:pt>
                <c:pt idx="729">
                  <c:v>-4.613848595712397E-2</c:v>
                </c:pt>
                <c:pt idx="730">
                  <c:v>-4.2174915026840391E-2</c:v>
                </c:pt>
                <c:pt idx="731">
                  <c:v>-3.8548817497645535E-2</c:v>
                </c:pt>
                <c:pt idx="732">
                  <c:v>-2.8402950153032458E-2</c:v>
                </c:pt>
                <c:pt idx="733">
                  <c:v>-2.1033241065916797E-2</c:v>
                </c:pt>
                <c:pt idx="734">
                  <c:v>-1.7208230600255968E-2</c:v>
                </c:pt>
                <c:pt idx="735">
                  <c:v>-1.2461785396090526E-2</c:v>
                </c:pt>
                <c:pt idx="736">
                  <c:v>-1.0502350223655501E-2</c:v>
                </c:pt>
                <c:pt idx="737">
                  <c:v>-1.2730496659598833E-2</c:v>
                </c:pt>
                <c:pt idx="738">
                  <c:v>-1.2864049227408214E-2</c:v>
                </c:pt>
                <c:pt idx="739">
                  <c:v>-1.7005445867513864E-2</c:v>
                </c:pt>
                <c:pt idx="740">
                  <c:v>-1.8018601234973897E-2</c:v>
                </c:pt>
                <c:pt idx="741">
                  <c:v>-1.6816771463673056E-2</c:v>
                </c:pt>
                <c:pt idx="742">
                  <c:v>-1.7193437241723942E-2</c:v>
                </c:pt>
                <c:pt idx="743">
                  <c:v>-1.5553235405083007E-2</c:v>
                </c:pt>
                <c:pt idx="744">
                  <c:v>-1.8774412190558521E-2</c:v>
                </c:pt>
                <c:pt idx="745">
                  <c:v>-2.1948118857798574E-2</c:v>
                </c:pt>
                <c:pt idx="746">
                  <c:v>-2.6376970799906047E-2</c:v>
                </c:pt>
                <c:pt idx="747">
                  <c:v>-2.680482730800738E-2</c:v>
                </c:pt>
                <c:pt idx="748">
                  <c:v>-2.3431099749892322E-2</c:v>
                </c:pt>
                <c:pt idx="749">
                  <c:v>-1.4674815533340369E-2</c:v>
                </c:pt>
                <c:pt idx="750">
                  <c:v>-9.9553364248731058E-3</c:v>
                </c:pt>
                <c:pt idx="752">
                  <c:v>-1.1155189602301951E-3</c:v>
                </c:pt>
                <c:pt idx="753">
                  <c:v>5.0540782370416884E-3</c:v>
                </c:pt>
                <c:pt idx="754">
                  <c:v>1.9853655534895066E-3</c:v>
                </c:pt>
                <c:pt idx="755">
                  <c:v>-5.8755960875913425E-3</c:v>
                </c:pt>
                <c:pt idx="756">
                  <c:v>-9.7657552462467635E-3</c:v>
                </c:pt>
                <c:pt idx="757">
                  <c:v>-1.4272513475066341E-2</c:v>
                </c:pt>
                <c:pt idx="758">
                  <c:v>-1.4764337850531755E-2</c:v>
                </c:pt>
                <c:pt idx="759">
                  <c:v>-1.5256966312941671E-2</c:v>
                </c:pt>
                <c:pt idx="760">
                  <c:v>-1.5452966890445305E-2</c:v>
                </c:pt>
                <c:pt idx="761">
                  <c:v>-1.2340380176448942E-2</c:v>
                </c:pt>
                <c:pt idx="762">
                  <c:v>-1.5757369869516709E-2</c:v>
                </c:pt>
                <c:pt idx="763">
                  <c:v>-1.9670678571846435E-2</c:v>
                </c:pt>
                <c:pt idx="764">
                  <c:v>-2.441005199734762E-2</c:v>
                </c:pt>
                <c:pt idx="765">
                  <c:v>-2.9015156527013055E-2</c:v>
                </c:pt>
                <c:pt idx="766">
                  <c:v>-3.0428353768245982E-2</c:v>
                </c:pt>
                <c:pt idx="767">
                  <c:v>-2.9303110844977859E-2</c:v>
                </c:pt>
                <c:pt idx="768">
                  <c:v>-3.1476487866834518E-2</c:v>
                </c:pt>
                <c:pt idx="769">
                  <c:v>-2.6032449026440561E-2</c:v>
                </c:pt>
                <c:pt idx="770">
                  <c:v>-1.9327324369262329E-2</c:v>
                </c:pt>
                <c:pt idx="771">
                  <c:v>-1.4566193204365811E-2</c:v>
                </c:pt>
                <c:pt idx="772">
                  <c:v>-1.3313664201231841E-2</c:v>
                </c:pt>
                <c:pt idx="773">
                  <c:v>-1.7193035268855433E-2</c:v>
                </c:pt>
                <c:pt idx="774">
                  <c:v>-2.253976686337197E-2</c:v>
                </c:pt>
                <c:pt idx="775">
                  <c:v>-2.9816302850547184E-2</c:v>
                </c:pt>
                <c:pt idx="776">
                  <c:v>-3.7200295354982434E-2</c:v>
                </c:pt>
                <c:pt idx="777">
                  <c:v>-4.0509261954537301E-2</c:v>
                </c:pt>
                <c:pt idx="778">
                  <c:v>-4.5531629147480032E-2</c:v>
                </c:pt>
                <c:pt idx="779">
                  <c:v>-4.5055184638227865E-2</c:v>
                </c:pt>
                <c:pt idx="780">
                  <c:v>-4.303312141099077E-2</c:v>
                </c:pt>
                <c:pt idx="781">
                  <c:v>-4.0957852140499747E-2</c:v>
                </c:pt>
                <c:pt idx="782">
                  <c:v>-4.037187095387483E-2</c:v>
                </c:pt>
                <c:pt idx="783">
                  <c:v>-4.1576401201420511E-2</c:v>
                </c:pt>
                <c:pt idx="784">
                  <c:v>-3.8337929019676607E-2</c:v>
                </c:pt>
                <c:pt idx="785">
                  <c:v>-3.7933027119720318E-2</c:v>
                </c:pt>
                <c:pt idx="786">
                  <c:v>-3.410210643309939E-2</c:v>
                </c:pt>
                <c:pt idx="787">
                  <c:v>-2.5811662281849147E-2</c:v>
                </c:pt>
                <c:pt idx="788">
                  <c:v>-2.1197730027340388E-2</c:v>
                </c:pt>
                <c:pt idx="789">
                  <c:v>-1.2165904760640214E-2</c:v>
                </c:pt>
                <c:pt idx="790">
                  <c:v>-6.4570495319345913E-3</c:v>
                </c:pt>
                <c:pt idx="791">
                  <c:v>-5.7048166854575908E-4</c:v>
                </c:pt>
                <c:pt idx="792">
                  <c:v>3.743374394671524E-3</c:v>
                </c:pt>
                <c:pt idx="793">
                  <c:v>6.1622154519502701E-3</c:v>
                </c:pt>
                <c:pt idx="794">
                  <c:v>1.2158126708949503E-2</c:v>
                </c:pt>
                <c:pt idx="795">
                  <c:v>2.0652175566967478E-2</c:v>
                </c:pt>
                <c:pt idx="796">
                  <c:v>2.3188512490531495E-2</c:v>
                </c:pt>
                <c:pt idx="797">
                  <c:v>3.0605970700271132E-2</c:v>
                </c:pt>
                <c:pt idx="798">
                  <c:v>4.1517266929508419E-2</c:v>
                </c:pt>
                <c:pt idx="799">
                  <c:v>4.6783383179636338E-2</c:v>
                </c:pt>
                <c:pt idx="800">
                  <c:v>5.0172200022315872E-2</c:v>
                </c:pt>
                <c:pt idx="801">
                  <c:v>4.7602802733584249E-2</c:v>
                </c:pt>
                <c:pt idx="802">
                  <c:v>4.0648984045031533E-2</c:v>
                </c:pt>
                <c:pt idx="803">
                  <c:v>3.7604322772527961E-2</c:v>
                </c:pt>
                <c:pt idx="804">
                  <c:v>3.3300884516662632E-2</c:v>
                </c:pt>
                <c:pt idx="805">
                  <c:v>2.6367838365544155E-2</c:v>
                </c:pt>
                <c:pt idx="806">
                  <c:v>2.1240654848341922E-2</c:v>
                </c:pt>
                <c:pt idx="807">
                  <c:v>1.3482438672640514E-2</c:v>
                </c:pt>
                <c:pt idx="808">
                  <c:v>8.1186793068285384E-3</c:v>
                </c:pt>
                <c:pt idx="809">
                  <c:v>1.2370018849424014E-3</c:v>
                </c:pt>
                <c:pt idx="810">
                  <c:v>8.6227848494242363E-4</c:v>
                </c:pt>
                <c:pt idx="811">
                  <c:v>-2.7814197446438833E-3</c:v>
                </c:pt>
                <c:pt idx="812">
                  <c:v>-5.9567187605516535E-3</c:v>
                </c:pt>
                <c:pt idx="813">
                  <c:v>-1.230100911200957E-2</c:v>
                </c:pt>
                <c:pt idx="814">
                  <c:v>-1.4440849759205367E-2</c:v>
                </c:pt>
                <c:pt idx="815">
                  <c:v>-1.5580854040615466E-2</c:v>
                </c:pt>
                <c:pt idx="816">
                  <c:v>-2.0830565552614939E-2</c:v>
                </c:pt>
                <c:pt idx="817">
                  <c:v>-2.1918656493352135E-2</c:v>
                </c:pt>
                <c:pt idx="818">
                  <c:v>-2.0839610233473645E-2</c:v>
                </c:pt>
                <c:pt idx="819">
                  <c:v>-1.8435097294641753E-2</c:v>
                </c:pt>
                <c:pt idx="820">
                  <c:v>-1.0589679880431795E-2</c:v>
                </c:pt>
                <c:pt idx="821">
                  <c:v>-1.0273663782477361E-2</c:v>
                </c:pt>
                <c:pt idx="822">
                  <c:v>-3.6390816294358465E-3</c:v>
                </c:pt>
                <c:pt idx="823">
                  <c:v>2.7019933272220487E-3</c:v>
                </c:pt>
                <c:pt idx="824">
                  <c:v>1.0645800930843695E-3</c:v>
                </c:pt>
                <c:pt idx="825">
                  <c:v>3.6557585289220747E-4</c:v>
                </c:pt>
                <c:pt idx="826">
                  <c:v>-3.5573868887045783E-3</c:v>
                </c:pt>
                <c:pt idx="827">
                  <c:v>-1.1956477411744859E-2</c:v>
                </c:pt>
                <c:pt idx="828">
                  <c:v>-1.9609472037462852E-2</c:v>
                </c:pt>
                <c:pt idx="829">
                  <c:v>-2.6483300241922563E-2</c:v>
                </c:pt>
                <c:pt idx="830">
                  <c:v>-3.6395919868105281E-2</c:v>
                </c:pt>
                <c:pt idx="831">
                  <c:v>-4.3094815680667371E-2</c:v>
                </c:pt>
                <c:pt idx="832">
                  <c:v>-4.9762418123913528E-2</c:v>
                </c:pt>
                <c:pt idx="833">
                  <c:v>-5.1762201867843402E-2</c:v>
                </c:pt>
                <c:pt idx="834">
                  <c:v>-5.5170495726665061E-2</c:v>
                </c:pt>
                <c:pt idx="835">
                  <c:v>-5.6688210584807691E-2</c:v>
                </c:pt>
                <c:pt idx="837">
                  <c:v>-5.6485397536334518E-2</c:v>
                </c:pt>
                <c:pt idx="838">
                  <c:v>-4.8179700756606193E-2</c:v>
                </c:pt>
                <c:pt idx="839">
                  <c:v>-3.7696706626483362E-2</c:v>
                </c:pt>
                <c:pt idx="840">
                  <c:v>-3.1178406855631849E-2</c:v>
                </c:pt>
                <c:pt idx="841">
                  <c:v>-2.5331474747993757E-2</c:v>
                </c:pt>
                <c:pt idx="842">
                  <c:v>-1.889030393849267E-2</c:v>
                </c:pt>
                <c:pt idx="843">
                  <c:v>-1.3755134761449251E-2</c:v>
                </c:pt>
                <c:pt idx="844">
                  <c:v>-1.1678372927734373E-2</c:v>
                </c:pt>
                <c:pt idx="845">
                  <c:v>-7.1393280122683976E-3</c:v>
                </c:pt>
                <c:pt idx="846">
                  <c:v>-3.2896797569040895E-3</c:v>
                </c:pt>
                <c:pt idx="847">
                  <c:v>-3.1461118350186341E-3</c:v>
                </c:pt>
                <c:pt idx="848">
                  <c:v>-2.9034284067471668E-3</c:v>
                </c:pt>
                <c:pt idx="849">
                  <c:v>-3.8136737322048034E-3</c:v>
                </c:pt>
                <c:pt idx="850">
                  <c:v>-5.8408211888783361E-3</c:v>
                </c:pt>
                <c:pt idx="851">
                  <c:v>-1.1978278757448058E-2</c:v>
                </c:pt>
                <c:pt idx="852">
                  <c:v>-2.2747840310657765E-2</c:v>
                </c:pt>
                <c:pt idx="853">
                  <c:v>-2.976302569945705E-2</c:v>
                </c:pt>
                <c:pt idx="854">
                  <c:v>-3.1467942573459064E-2</c:v>
                </c:pt>
                <c:pt idx="855">
                  <c:v>-4.4589327311331313E-2</c:v>
                </c:pt>
                <c:pt idx="856">
                  <c:v>-4.8649563439135159E-2</c:v>
                </c:pt>
                <c:pt idx="857">
                  <c:v>-5.1093068896276163E-2</c:v>
                </c:pt>
                <c:pt idx="858">
                  <c:v>-4.9507774241249039E-2</c:v>
                </c:pt>
                <c:pt idx="859">
                  <c:v>-4.6397833850153856E-2</c:v>
                </c:pt>
                <c:pt idx="860">
                  <c:v>-3.8710606747429335E-2</c:v>
                </c:pt>
                <c:pt idx="861">
                  <c:v>-3.0725711550143076E-2</c:v>
                </c:pt>
                <c:pt idx="862">
                  <c:v>-2.1562387465446375E-2</c:v>
                </c:pt>
                <c:pt idx="863">
                  <c:v>-1.5591846401313555E-2</c:v>
                </c:pt>
                <c:pt idx="864">
                  <c:v>-9.3300744561545714E-3</c:v>
                </c:pt>
                <c:pt idx="865">
                  <c:v>-3.2329497019937645E-3</c:v>
                </c:pt>
                <c:pt idx="866">
                  <c:v>1.8540133415620365E-3</c:v>
                </c:pt>
                <c:pt idx="867">
                  <c:v>6.3069410413111541E-3</c:v>
                </c:pt>
                <c:pt idx="868">
                  <c:v>1.3511023173646363E-2</c:v>
                </c:pt>
                <c:pt idx="870">
                  <c:v>1.204621053744526E-2</c:v>
                </c:pt>
                <c:pt idx="871">
                  <c:v>4.0756830600964288E-3</c:v>
                </c:pt>
                <c:pt idx="872">
                  <c:v>1.1043877173943798E-4</c:v>
                </c:pt>
                <c:pt idx="873">
                  <c:v>-6.5470110349712379E-3</c:v>
                </c:pt>
                <c:pt idx="874">
                  <c:v>-1.7931195319005527E-2</c:v>
                </c:pt>
                <c:pt idx="875">
                  <c:v>-2.5574188084046687E-2</c:v>
                </c:pt>
                <c:pt idx="876">
                  <c:v>-3.2029110102592351E-2</c:v>
                </c:pt>
                <c:pt idx="877">
                  <c:v>-3.7365283751756961E-2</c:v>
                </c:pt>
                <c:pt idx="878">
                  <c:v>-4.5463730407909617E-2</c:v>
                </c:pt>
                <c:pt idx="879">
                  <c:v>-4.5845829253651438E-2</c:v>
                </c:pt>
                <c:pt idx="880">
                  <c:v>-4.0565152089869855E-2</c:v>
                </c:pt>
                <c:pt idx="881">
                  <c:v>-4.2731187652423501E-2</c:v>
                </c:pt>
                <c:pt idx="882">
                  <c:v>-4.8253664756916254E-2</c:v>
                </c:pt>
                <c:pt idx="883">
                  <c:v>-5.0163212964443753E-2</c:v>
                </c:pt>
                <c:pt idx="884">
                  <c:v>-4.7596862770242325E-2</c:v>
                </c:pt>
                <c:pt idx="885">
                  <c:v>-4.5989045092492666E-2</c:v>
                </c:pt>
                <c:pt idx="886">
                  <c:v>-3.7166243786456325E-2</c:v>
                </c:pt>
                <c:pt idx="887">
                  <c:v>-3.2595927396738465E-2</c:v>
                </c:pt>
                <c:pt idx="888">
                  <c:v>-2.7734592959164417E-2</c:v>
                </c:pt>
                <c:pt idx="889">
                  <c:v>-2.6792865605221573E-2</c:v>
                </c:pt>
                <c:pt idx="890">
                  <c:v>-2.6968451951042638E-2</c:v>
                </c:pt>
                <c:pt idx="891">
                  <c:v>-2.6718692186038805E-2</c:v>
                </c:pt>
                <c:pt idx="892">
                  <c:v>-2.3551030796842922E-2</c:v>
                </c:pt>
                <c:pt idx="893">
                  <c:v>-2.1981336386793063E-2</c:v>
                </c:pt>
                <c:pt idx="894">
                  <c:v>-2.0791999750413962E-2</c:v>
                </c:pt>
                <c:pt idx="895">
                  <c:v>-2.3007912175428989E-2</c:v>
                </c:pt>
                <c:pt idx="896">
                  <c:v>-1.9981614506349023E-2</c:v>
                </c:pt>
                <c:pt idx="897">
                  <c:v>-1.8864113742632669E-2</c:v>
                </c:pt>
                <c:pt idx="898">
                  <c:v>-1.358825877486552E-2</c:v>
                </c:pt>
                <c:pt idx="899">
                  <c:v>-1.5443899238806709E-2</c:v>
                </c:pt>
                <c:pt idx="900">
                  <c:v>-1.6291440468051803E-2</c:v>
                </c:pt>
                <c:pt idx="901">
                  <c:v>-1.6352239270660172E-2</c:v>
                </c:pt>
                <c:pt idx="902">
                  <c:v>-1.4242315698902323E-2</c:v>
                </c:pt>
                <c:pt idx="903">
                  <c:v>-7.4713565656015276E-3</c:v>
                </c:pt>
                <c:pt idx="904">
                  <c:v>-2.3376671104189816E-3</c:v>
                </c:pt>
                <c:pt idx="905">
                  <c:v>6.8835055313852794E-4</c:v>
                </c:pt>
                <c:pt idx="907">
                  <c:v>1.0767900725167151E-2</c:v>
                </c:pt>
                <c:pt idx="908">
                  <c:v>1.4143822778757753E-2</c:v>
                </c:pt>
                <c:pt idx="909">
                  <c:v>1.1791450554411087E-2</c:v>
                </c:pt>
                <c:pt idx="910">
                  <c:v>1.1468346860105286E-2</c:v>
                </c:pt>
                <c:pt idx="911">
                  <c:v>1.0331490467228096E-3</c:v>
                </c:pt>
                <c:pt idx="912">
                  <c:v>-1.0519483182937869E-2</c:v>
                </c:pt>
                <c:pt idx="913">
                  <c:v>-1.9735613647553104E-2</c:v>
                </c:pt>
                <c:pt idx="914">
                  <c:v>-2.3995328535119789E-2</c:v>
                </c:pt>
                <c:pt idx="915">
                  <c:v>-3.1649200001179156E-2</c:v>
                </c:pt>
                <c:pt idx="916">
                  <c:v>-4.1700215716368977E-2</c:v>
                </c:pt>
                <c:pt idx="917">
                  <c:v>-5.6198613230103125E-2</c:v>
                </c:pt>
                <c:pt idx="918">
                  <c:v>-7.4565275955249533E-2</c:v>
                </c:pt>
                <c:pt idx="919">
                  <c:v>-8.5186792849330492E-2</c:v>
                </c:pt>
                <c:pt idx="920">
                  <c:v>-9.7064647941298446E-2</c:v>
                </c:pt>
                <c:pt idx="921">
                  <c:v>-0.10549712361395405</c:v>
                </c:pt>
                <c:pt idx="922">
                  <c:v>-0.11147375640231293</c:v>
                </c:pt>
                <c:pt idx="923">
                  <c:v>-0.11664628296745963</c:v>
                </c:pt>
                <c:pt idx="924">
                  <c:v>-0.1183016954104537</c:v>
                </c:pt>
                <c:pt idx="925">
                  <c:v>-0.11853851571131194</c:v>
                </c:pt>
                <c:pt idx="926">
                  <c:v>-0.1207383404435191</c:v>
                </c:pt>
                <c:pt idx="927">
                  <c:v>-0.11551705733425044</c:v>
                </c:pt>
                <c:pt idx="928">
                  <c:v>-0.11060431992148718</c:v>
                </c:pt>
                <c:pt idx="929">
                  <c:v>-0.10925587814066763</c:v>
                </c:pt>
                <c:pt idx="930">
                  <c:v>-9.1157728896288454E-2</c:v>
                </c:pt>
                <c:pt idx="931">
                  <c:v>-7.0058807525543068E-2</c:v>
                </c:pt>
                <c:pt idx="932">
                  <c:v>-6.5258505246589216E-2</c:v>
                </c:pt>
                <c:pt idx="933">
                  <c:v>-5.4682591149313502E-2</c:v>
                </c:pt>
                <c:pt idx="934">
                  <c:v>-4.4821710157290681E-2</c:v>
                </c:pt>
                <c:pt idx="935">
                  <c:v>-3.4903300375180885E-2</c:v>
                </c:pt>
                <c:pt idx="936">
                  <c:v>-2.6175726100309007E-2</c:v>
                </c:pt>
                <c:pt idx="937">
                  <c:v>-1.5653820794865603E-2</c:v>
                </c:pt>
                <c:pt idx="938">
                  <c:v>-1.0170980718836535E-2</c:v>
                </c:pt>
                <c:pt idx="939">
                  <c:v>-8.8355642219303931E-3</c:v>
                </c:pt>
                <c:pt idx="940">
                  <c:v>2.765012015212853E-3</c:v>
                </c:pt>
                <c:pt idx="941">
                  <c:v>1.4635942461235212E-2</c:v>
                </c:pt>
                <c:pt idx="942">
                  <c:v>2.2423345430548854E-2</c:v>
                </c:pt>
                <c:pt idx="943">
                  <c:v>3.6416096971035129E-2</c:v>
                </c:pt>
                <c:pt idx="945">
                  <c:v>4.0439208150402785E-2</c:v>
                </c:pt>
                <c:pt idx="946">
                  <c:v>4.4736774776004226E-2</c:v>
                </c:pt>
                <c:pt idx="947">
                  <c:v>4.5697439676878733E-2</c:v>
                </c:pt>
                <c:pt idx="948">
                  <c:v>4.2594982319150404E-2</c:v>
                </c:pt>
                <c:pt idx="949">
                  <c:v>3.9971479342114036E-2</c:v>
                </c:pt>
                <c:pt idx="950">
                  <c:v>3.3834599437821043E-2</c:v>
                </c:pt>
                <c:pt idx="951">
                  <c:v>2.620703823795097E-2</c:v>
                </c:pt>
                <c:pt idx="952">
                  <c:v>2.3106365094356939E-2</c:v>
                </c:pt>
                <c:pt idx="955">
                  <c:v>1.7038638889545108E-3</c:v>
                </c:pt>
                <c:pt idx="956">
                  <c:v>-7.7233661022943914E-3</c:v>
                </c:pt>
                <c:pt idx="957">
                  <c:v>-2.0676121921486018E-2</c:v>
                </c:pt>
                <c:pt idx="958">
                  <c:v>-3.758785404922823E-2</c:v>
                </c:pt>
                <c:pt idx="959">
                  <c:v>-5.5564714986563596E-2</c:v>
                </c:pt>
                <c:pt idx="960">
                  <c:v>-6.9700917916954735E-2</c:v>
                </c:pt>
                <c:pt idx="961">
                  <c:v>-8.1484063814859703E-2</c:v>
                </c:pt>
                <c:pt idx="962">
                  <c:v>-9.0937587927397104E-2</c:v>
                </c:pt>
                <c:pt idx="963">
                  <c:v>-0.10583816192541455</c:v>
                </c:pt>
                <c:pt idx="964">
                  <c:v>-0.10868062145511358</c:v>
                </c:pt>
                <c:pt idx="965">
                  <c:v>-0.11117600199091683</c:v>
                </c:pt>
                <c:pt idx="966">
                  <c:v>-0.10748104073926379</c:v>
                </c:pt>
                <c:pt idx="967">
                  <c:v>-0.10484406212265973</c:v>
                </c:pt>
                <c:pt idx="968">
                  <c:v>-0.10312417486964523</c:v>
                </c:pt>
                <c:pt idx="969">
                  <c:v>-0.10268293814826913</c:v>
                </c:pt>
                <c:pt idx="970">
                  <c:v>-9.747905912063809E-2</c:v>
                </c:pt>
                <c:pt idx="971">
                  <c:v>-9.1856691964054618E-2</c:v>
                </c:pt>
                <c:pt idx="972">
                  <c:v>-7.7355238923508277E-2</c:v>
                </c:pt>
                <c:pt idx="973">
                  <c:v>-6.3445760623316916E-2</c:v>
                </c:pt>
                <c:pt idx="974">
                  <c:v>-5.1900266483698852E-2</c:v>
                </c:pt>
                <c:pt idx="975">
                  <c:v>-4.4041891307176596E-2</c:v>
                </c:pt>
                <c:pt idx="976">
                  <c:v>-3.8956186774335558E-2</c:v>
                </c:pt>
                <c:pt idx="977">
                  <c:v>-3.3616402285649348E-2</c:v>
                </c:pt>
                <c:pt idx="978">
                  <c:v>-2.9728783213746439E-2</c:v>
                </c:pt>
                <c:pt idx="979">
                  <c:v>-1.9899261454354153E-2</c:v>
                </c:pt>
                <c:pt idx="980">
                  <c:v>-1.6251910436654738E-2</c:v>
                </c:pt>
                <c:pt idx="981">
                  <c:v>-5.9240164531751344E-3</c:v>
                </c:pt>
                <c:pt idx="982">
                  <c:v>4.1443221712660887E-3</c:v>
                </c:pt>
                <c:pt idx="983">
                  <c:v>7.6712875580326459E-3</c:v>
                </c:pt>
                <c:pt idx="984">
                  <c:v>2.5533134012667913E-3</c:v>
                </c:pt>
                <c:pt idx="985">
                  <c:v>6.9193145868948235E-4</c:v>
                </c:pt>
                <c:pt idx="987">
                  <c:v>-1.8742265325373923E-2</c:v>
                </c:pt>
                <c:pt idx="988">
                  <c:v>-2.4921247477632739E-2</c:v>
                </c:pt>
                <c:pt idx="989">
                  <c:v>-2.9803105773614572E-2</c:v>
                </c:pt>
                <c:pt idx="990">
                  <c:v>-2.6301487959468729E-2</c:v>
                </c:pt>
                <c:pt idx="991">
                  <c:v>-2.1480227093962807E-2</c:v>
                </c:pt>
                <c:pt idx="992">
                  <c:v>-2.0424601241784277E-2</c:v>
                </c:pt>
                <c:pt idx="993">
                  <c:v>-2.2023220953093153E-2</c:v>
                </c:pt>
                <c:pt idx="994">
                  <c:v>-3.1482377726203374E-2</c:v>
                </c:pt>
                <c:pt idx="996">
                  <c:v>-2.1818961910440804E-2</c:v>
                </c:pt>
                <c:pt idx="998">
                  <c:v>-1.1348526594330633E-2</c:v>
                </c:pt>
                <c:pt idx="999">
                  <c:v>-5.2018722902172111E-3</c:v>
                </c:pt>
                <c:pt idx="1000">
                  <c:v>-3.2657360337055253E-3</c:v>
                </c:pt>
                <c:pt idx="1001">
                  <c:v>4.6067993617266269E-3</c:v>
                </c:pt>
                <c:pt idx="1002">
                  <c:v>1.0789405362348459E-2</c:v>
                </c:pt>
                <c:pt idx="1003">
                  <c:v>1.4653407900504867E-3</c:v>
                </c:pt>
                <c:pt idx="1004">
                  <c:v>1.242750662530842E-3</c:v>
                </c:pt>
                <c:pt idx="1005">
                  <c:v>-1.5747694328836288E-2</c:v>
                </c:pt>
                <c:pt idx="1006">
                  <c:v>-3.3304913344433439E-2</c:v>
                </c:pt>
                <c:pt idx="1007">
                  <c:v>-5.3002861893544952E-2</c:v>
                </c:pt>
                <c:pt idx="1010">
                  <c:v>-6.5666400165861866E-2</c:v>
                </c:pt>
                <c:pt idx="1011">
                  <c:v>-7.002926705560146E-2</c:v>
                </c:pt>
                <c:pt idx="1012">
                  <c:v>-6.6361382377054745E-2</c:v>
                </c:pt>
                <c:pt idx="1013">
                  <c:v>-6.3882167799025724E-2</c:v>
                </c:pt>
                <c:pt idx="1014">
                  <c:v>-6.0797421588215411E-2</c:v>
                </c:pt>
                <c:pt idx="1016">
                  <c:v>-4.9809446987110519E-2</c:v>
                </c:pt>
                <c:pt idx="1017">
                  <c:v>-3.7230191874802976E-2</c:v>
                </c:pt>
                <c:pt idx="1018">
                  <c:v>-1.9015663895917651E-2</c:v>
                </c:pt>
                <c:pt idx="1020">
                  <c:v>1.3863915030234739E-2</c:v>
                </c:pt>
                <c:pt idx="1021">
                  <c:v>3.5768039209818227E-2</c:v>
                </c:pt>
                <c:pt idx="1022">
                  <c:v>5.4026595455520597E-2</c:v>
                </c:pt>
                <c:pt idx="1023">
                  <c:v>6.9422907021393421E-2</c:v>
                </c:pt>
                <c:pt idx="1024">
                  <c:v>7.6897826830926649E-2</c:v>
                </c:pt>
                <c:pt idx="1025">
                  <c:v>7.7154132002933265E-2</c:v>
                </c:pt>
                <c:pt idx="1026">
                  <c:v>7.1152088704334246E-2</c:v>
                </c:pt>
                <c:pt idx="1027">
                  <c:v>6.9255224779541075E-2</c:v>
                </c:pt>
                <c:pt idx="1028">
                  <c:v>7.5717628040838744E-2</c:v>
                </c:pt>
                <c:pt idx="1029">
                  <c:v>8.2041408568223298E-2</c:v>
                </c:pt>
                <c:pt idx="1030">
                  <c:v>8.4427784047176629E-2</c:v>
                </c:pt>
                <c:pt idx="1031">
                  <c:v>2.6941411753965611E-2</c:v>
                </c:pt>
                <c:pt idx="1032">
                  <c:v>-1.017296058310695E-2</c:v>
                </c:pt>
                <c:pt idx="1033">
                  <c:v>-2.5484738684020822E-2</c:v>
                </c:pt>
                <c:pt idx="1034">
                  <c:v>-6.6622697045338075E-2</c:v>
                </c:pt>
                <c:pt idx="1035">
                  <c:v>-9.5136424758555355E-2</c:v>
                </c:pt>
                <c:pt idx="1036">
                  <c:v>-0.11705668461744165</c:v>
                </c:pt>
                <c:pt idx="1037">
                  <c:v>-0.12745162159768184</c:v>
                </c:pt>
                <c:pt idx="1038">
                  <c:v>-0.1294895069759541</c:v>
                </c:pt>
                <c:pt idx="1039">
                  <c:v>-0.11948712894897075</c:v>
                </c:pt>
                <c:pt idx="1040">
                  <c:v>-0.1027441917767279</c:v>
                </c:pt>
                <c:pt idx="1041">
                  <c:v>-8.7672376316198591E-2</c:v>
                </c:pt>
                <c:pt idx="1042">
                  <c:v>-7.1553292174303854E-2</c:v>
                </c:pt>
                <c:pt idx="1046">
                  <c:v>4.7865797900901296E-3</c:v>
                </c:pt>
                <c:pt idx="1047">
                  <c:v>2.4271568337781067E-2</c:v>
                </c:pt>
                <c:pt idx="1049">
                  <c:v>4.6721786507631417E-2</c:v>
                </c:pt>
                <c:pt idx="1050">
                  <c:v>6.1424337882820437E-2</c:v>
                </c:pt>
                <c:pt idx="1051">
                  <c:v>6.8836041919811408E-2</c:v>
                </c:pt>
                <c:pt idx="1052">
                  <c:v>7.1577509051051341E-2</c:v>
                </c:pt>
                <c:pt idx="1053">
                  <c:v>6.490168441831709E-2</c:v>
                </c:pt>
                <c:pt idx="1054">
                  <c:v>5.697037438447377E-2</c:v>
                </c:pt>
                <c:pt idx="1055">
                  <c:v>4.6755886114509738E-2</c:v>
                </c:pt>
                <c:pt idx="1056">
                  <c:v>3.1247176336918016E-2</c:v>
                </c:pt>
                <c:pt idx="1057">
                  <c:v>1.4114069435698477E-2</c:v>
                </c:pt>
                <c:pt idx="1058">
                  <c:v>-2.0713881901899623E-3</c:v>
                </c:pt>
                <c:pt idx="1059">
                  <c:v>-2.3566710187260743E-2</c:v>
                </c:pt>
                <c:pt idx="1060">
                  <c:v>-4.3672433289071777E-2</c:v>
                </c:pt>
                <c:pt idx="1061">
                  <c:v>-6.5174106433668916E-2</c:v>
                </c:pt>
                <c:pt idx="1062">
                  <c:v>-8.0735973075590675E-2</c:v>
                </c:pt>
                <c:pt idx="1064">
                  <c:v>-9.18933187310607E-2</c:v>
                </c:pt>
                <c:pt idx="1065">
                  <c:v>-9.5839289865697952E-2</c:v>
                </c:pt>
                <c:pt idx="1066">
                  <c:v>-9.4590580261462651E-2</c:v>
                </c:pt>
                <c:pt idx="1067">
                  <c:v>-8.6196823175859263E-2</c:v>
                </c:pt>
                <c:pt idx="1068">
                  <c:v>-7.5351698084329649E-2</c:v>
                </c:pt>
                <c:pt idx="1069">
                  <c:v>-6.0419406110241637E-2</c:v>
                </c:pt>
                <c:pt idx="1070">
                  <c:v>-4.1329167545687093E-2</c:v>
                </c:pt>
                <c:pt idx="1071">
                  <c:v>-2.0242183641291801E-2</c:v>
                </c:pt>
                <c:pt idx="1072">
                  <c:v>-4.1332447934435343E-3</c:v>
                </c:pt>
                <c:pt idx="1073">
                  <c:v>1.3773608232728329E-2</c:v>
                </c:pt>
                <c:pt idx="1074">
                  <c:v>2.7840746267747008E-2</c:v>
                </c:pt>
                <c:pt idx="1075">
                  <c:v>3.4325259996310878E-2</c:v>
                </c:pt>
                <c:pt idx="1076">
                  <c:v>3.8275640659720667E-2</c:v>
                </c:pt>
                <c:pt idx="1077">
                  <c:v>4.0502159317964033E-2</c:v>
                </c:pt>
                <c:pt idx="1078">
                  <c:v>3.1876614557157595E-2</c:v>
                </c:pt>
                <c:pt idx="1079">
                  <c:v>2.2141029550673503E-2</c:v>
                </c:pt>
                <c:pt idx="1080">
                  <c:v>6.2858435473483578E-3</c:v>
                </c:pt>
                <c:pt idx="1081">
                  <c:v>-1.0468242522082821E-2</c:v>
                </c:pt>
                <c:pt idx="1082">
                  <c:v>-2.863000720069081E-2</c:v>
                </c:pt>
                <c:pt idx="1083">
                  <c:v>-4.665507918977576E-2</c:v>
                </c:pt>
                <c:pt idx="1084">
                  <c:v>-6.2643943138535871E-2</c:v>
                </c:pt>
                <c:pt idx="1085">
                  <c:v>-7.4728395906675738E-2</c:v>
                </c:pt>
                <c:pt idx="1086">
                  <c:v>-8.8884206753013492E-2</c:v>
                </c:pt>
                <c:pt idx="1087">
                  <c:v>-0.10133810670526992</c:v>
                </c:pt>
                <c:pt idx="1088">
                  <c:v>-0.1017362866901257</c:v>
                </c:pt>
                <c:pt idx="1089">
                  <c:v>-9.8867339041475294E-2</c:v>
                </c:pt>
                <c:pt idx="1090">
                  <c:v>-9.1850229081916174E-2</c:v>
                </c:pt>
                <c:pt idx="1091">
                  <c:v>-8.0794131785488943E-2</c:v>
                </c:pt>
                <c:pt idx="1092">
                  <c:v>-7.6711208232730851E-2</c:v>
                </c:pt>
                <c:pt idx="1093">
                  <c:v>-5.3281608841201498E-2</c:v>
                </c:pt>
                <c:pt idx="1094">
                  <c:v>-2.8209754962205444E-2</c:v>
                </c:pt>
                <c:pt idx="1095">
                  <c:v>-1.3771816161948815E-2</c:v>
                </c:pt>
                <c:pt idx="1096">
                  <c:v>3.8125052851512833E-4</c:v>
                </c:pt>
                <c:pt idx="1097">
                  <c:v>7.617711441864264E-3</c:v>
                </c:pt>
                <c:pt idx="1098">
                  <c:v>1.6705745941592874E-2</c:v>
                </c:pt>
                <c:pt idx="1099">
                  <c:v>2.3554000443548946E-2</c:v>
                </c:pt>
                <c:pt idx="1100">
                  <c:v>3.2467110892987101E-2</c:v>
                </c:pt>
                <c:pt idx="1101">
                  <c:v>3.8097134790834347E-2</c:v>
                </c:pt>
                <c:pt idx="1102">
                  <c:v>3.7026131797622756E-2</c:v>
                </c:pt>
                <c:pt idx="1103">
                  <c:v>2.844131809275089E-2</c:v>
                </c:pt>
                <c:pt idx="1104">
                  <c:v>1.8839500989747977E-2</c:v>
                </c:pt>
                <c:pt idx="1105">
                  <c:v>1.4534197585729844E-2</c:v>
                </c:pt>
                <c:pt idx="1106">
                  <c:v>-2.9886883263054143E-4</c:v>
                </c:pt>
                <c:pt idx="1108">
                  <c:v>-1.4031639740480158E-2</c:v>
                </c:pt>
                <c:pt idx="1109">
                  <c:v>-2.1498758701708125E-2</c:v>
                </c:pt>
                <c:pt idx="1110">
                  <c:v>-2.3955226256358278E-2</c:v>
                </c:pt>
                <c:pt idx="1111">
                  <c:v>-2.3557836603961525E-2</c:v>
                </c:pt>
                <c:pt idx="1113">
                  <c:v>-1.5782937641048427E-2</c:v>
                </c:pt>
                <c:pt idx="1114">
                  <c:v>-1.4145053229644931E-2</c:v>
                </c:pt>
                <c:pt idx="1115">
                  <c:v>-1.2527389473072728E-2</c:v>
                </c:pt>
                <c:pt idx="1116">
                  <c:v>-1.1439486095353524E-2</c:v>
                </c:pt>
                <c:pt idx="1117">
                  <c:v>-8.1899920401175014E-3</c:v>
                </c:pt>
                <c:pt idx="1118">
                  <c:v>-1.700873389384263E-5</c:v>
                </c:pt>
                <c:pt idx="1119">
                  <c:v>8.5863893869985251E-3</c:v>
                </c:pt>
                <c:pt idx="1121">
                  <c:v>1.2607726885479984E-2</c:v>
                </c:pt>
                <c:pt idx="1122">
                  <c:v>1.1911063221998437E-2</c:v>
                </c:pt>
                <c:pt idx="1124">
                  <c:v>1.3387165398788545E-2</c:v>
                </c:pt>
                <c:pt idx="1125">
                  <c:v>1.7423422146662235E-2</c:v>
                </c:pt>
                <c:pt idx="1126">
                  <c:v>1.9924465673435983E-2</c:v>
                </c:pt>
                <c:pt idx="1127">
                  <c:v>2.7794259075409392E-2</c:v>
                </c:pt>
                <c:pt idx="1128">
                  <c:v>3.587759121740846E-2</c:v>
                </c:pt>
                <c:pt idx="1129">
                  <c:v>4.4718852110493777E-2</c:v>
                </c:pt>
                <c:pt idx="1130">
                  <c:v>5.0358792575588007E-2</c:v>
                </c:pt>
                <c:pt idx="1131">
                  <c:v>5.6732393573085065E-2</c:v>
                </c:pt>
                <c:pt idx="1132">
                  <c:v>5.5079087796283184E-2</c:v>
                </c:pt>
                <c:pt idx="1133">
                  <c:v>4.9992384769183967E-2</c:v>
                </c:pt>
                <c:pt idx="1134">
                  <c:v>4.4651843822020067E-2</c:v>
                </c:pt>
                <c:pt idx="1135">
                  <c:v>4.2177109463836009E-2</c:v>
                </c:pt>
                <c:pt idx="1136">
                  <c:v>3.8622632262100859E-2</c:v>
                </c:pt>
                <c:pt idx="1137">
                  <c:v>3.2583602585284435E-2</c:v>
                </c:pt>
                <c:pt idx="1138">
                  <c:v>2.5073721964665251E-2</c:v>
                </c:pt>
                <c:pt idx="1139">
                  <c:v>2.0020802328116444E-2</c:v>
                </c:pt>
                <c:pt idx="1140">
                  <c:v>1.2952495832580955E-2</c:v>
                </c:pt>
                <c:pt idx="1141">
                  <c:v>4.851855653560398E-3</c:v>
                </c:pt>
                <c:pt idx="1142">
                  <c:v>8.4372846733928172E-4</c:v>
                </c:pt>
                <c:pt idx="1143">
                  <c:v>-2.7812061044730513E-3</c:v>
                </c:pt>
                <c:pt idx="1144">
                  <c:v>-1.1387689125575745E-2</c:v>
                </c:pt>
                <c:pt idx="1146">
                  <c:v>-2.3841969960631978E-2</c:v>
                </c:pt>
                <c:pt idx="1147">
                  <c:v>-2.6992023222614941E-2</c:v>
                </c:pt>
                <c:pt idx="1148">
                  <c:v>-2.8945936769802835E-2</c:v>
                </c:pt>
                <c:pt idx="1149">
                  <c:v>-3.2339384843051551E-2</c:v>
                </c:pt>
                <c:pt idx="1150">
                  <c:v>-4.7290335851668232E-2</c:v>
                </c:pt>
                <c:pt idx="1151">
                  <c:v>-6.0004085380375993E-2</c:v>
                </c:pt>
                <c:pt idx="1152">
                  <c:v>-6.3794163642854035E-2</c:v>
                </c:pt>
                <c:pt idx="1153">
                  <c:v>-6.6819245479990089E-2</c:v>
                </c:pt>
                <c:pt idx="1154">
                  <c:v>-6.6122669166272338E-2</c:v>
                </c:pt>
                <c:pt idx="1155">
                  <c:v>-6.9182221890652512E-2</c:v>
                </c:pt>
                <c:pt idx="1156">
                  <c:v>-6.9236692353275925E-2</c:v>
                </c:pt>
                <c:pt idx="1157">
                  <c:v>-6.8274199837202093E-2</c:v>
                </c:pt>
                <c:pt idx="1158">
                  <c:v>-6.4539919200406137E-2</c:v>
                </c:pt>
                <c:pt idx="1159">
                  <c:v>-5.9344829081914546E-2</c:v>
                </c:pt>
                <c:pt idx="1160">
                  <c:v>-5.4919836993537113E-2</c:v>
                </c:pt>
                <c:pt idx="1161">
                  <c:v>-4.8700041959788373E-2</c:v>
                </c:pt>
                <c:pt idx="1162">
                  <c:v>-4.3833864513385147E-2</c:v>
                </c:pt>
                <c:pt idx="1165">
                  <c:v>-4.2426205266293038E-2</c:v>
                </c:pt>
                <c:pt idx="1166">
                  <c:v>-3.9427420800939306E-2</c:v>
                </c:pt>
                <c:pt idx="1167">
                  <c:v>-3.8837138640675457E-2</c:v>
                </c:pt>
                <c:pt idx="1168">
                  <c:v>-3.4624918856904399E-2</c:v>
                </c:pt>
                <c:pt idx="1169">
                  <c:v>-2.8541020124808508E-2</c:v>
                </c:pt>
                <c:pt idx="1170">
                  <c:v>-1.77045458194591E-2</c:v>
                </c:pt>
                <c:pt idx="1172">
                  <c:v>-1.7147591806979536E-2</c:v>
                </c:pt>
                <c:pt idx="1173">
                  <c:v>-2.0428866581541777E-2</c:v>
                </c:pt>
                <c:pt idx="1174">
                  <c:v>-2.2210966650457211E-2</c:v>
                </c:pt>
                <c:pt idx="1175">
                  <c:v>-2.7839386191981119E-2</c:v>
                </c:pt>
                <c:pt idx="1176">
                  <c:v>-4.2566924348949826E-2</c:v>
                </c:pt>
                <c:pt idx="1177">
                  <c:v>-5.7512566710146262E-2</c:v>
                </c:pt>
                <c:pt idx="1178">
                  <c:v>-7.1509534275471312E-2</c:v>
                </c:pt>
                <c:pt idx="1179">
                  <c:v>-8.1972779498404785E-2</c:v>
                </c:pt>
                <c:pt idx="1180">
                  <c:v>-9.085339340780553E-2</c:v>
                </c:pt>
                <c:pt idx="1181">
                  <c:v>-9.5614472464448819E-2</c:v>
                </c:pt>
                <c:pt idx="1182">
                  <c:v>-0.10281815611239013</c:v>
                </c:pt>
                <c:pt idx="1183">
                  <c:v>-9.2881669211805323E-2</c:v>
                </c:pt>
                <c:pt idx="1184">
                  <c:v>-8.6000378456481064E-2</c:v>
                </c:pt>
                <c:pt idx="1185">
                  <c:v>-8.006306661510737E-2</c:v>
                </c:pt>
                <c:pt idx="1187">
                  <c:v>-6.9999947909801991E-2</c:v>
                </c:pt>
                <c:pt idx="1188">
                  <c:v>-5.9760027254007558E-2</c:v>
                </c:pt>
                <c:pt idx="1189">
                  <c:v>-5.0437304046696899E-2</c:v>
                </c:pt>
                <c:pt idx="1190">
                  <c:v>-4.0009922983946559E-2</c:v>
                </c:pt>
                <c:pt idx="1191">
                  <c:v>-2.3733650497140324E-2</c:v>
                </c:pt>
                <c:pt idx="1192">
                  <c:v>-5.9299555914105696E-3</c:v>
                </c:pt>
                <c:pt idx="1193">
                  <c:v>9.2651749263872058E-3</c:v>
                </c:pt>
                <c:pt idx="1194">
                  <c:v>2.2026153884823711E-2</c:v>
                </c:pt>
                <c:pt idx="1195">
                  <c:v>3.6629306688283146E-2</c:v>
                </c:pt>
                <c:pt idx="1196">
                  <c:v>5.5371981731311082E-2</c:v>
                </c:pt>
                <c:pt idx="1198">
                  <c:v>7.7851472133198749E-2</c:v>
                </c:pt>
                <c:pt idx="1199">
                  <c:v>9.6123105332737366E-2</c:v>
                </c:pt>
                <c:pt idx="1200">
                  <c:v>0.11007971566442289</c:v>
                </c:pt>
                <c:pt idx="1201">
                  <c:v>0.11436863891071754</c:v>
                </c:pt>
                <c:pt idx="1202">
                  <c:v>0.11171767565681572</c:v>
                </c:pt>
                <c:pt idx="1203">
                  <c:v>0.11240507187767208</c:v>
                </c:pt>
                <c:pt idx="1204">
                  <c:v>0.11187886565062925</c:v>
                </c:pt>
                <c:pt idx="1205">
                  <c:v>9.8454861297938789E-2</c:v>
                </c:pt>
                <c:pt idx="1206">
                  <c:v>7.3284691787958864E-2</c:v>
                </c:pt>
                <c:pt idx="1207">
                  <c:v>4.7030802161592722E-2</c:v>
                </c:pt>
                <c:pt idx="1208">
                  <c:v>3.9292448588704738E-2</c:v>
                </c:pt>
                <c:pt idx="1209">
                  <c:v>3.4792364966393687E-2</c:v>
                </c:pt>
                <c:pt idx="1210">
                  <c:v>3.0399292112770968E-2</c:v>
                </c:pt>
                <c:pt idx="1211">
                  <c:v>2.1763422150523275E-2</c:v>
                </c:pt>
                <c:pt idx="1212">
                  <c:v>1.5619003943457646E-2</c:v>
                </c:pt>
                <c:pt idx="1215">
                  <c:v>-2.0155269826736375E-3</c:v>
                </c:pt>
                <c:pt idx="1216">
                  <c:v>-1.0547298675193132E-2</c:v>
                </c:pt>
                <c:pt idx="1217">
                  <c:v>-1.3172395282290882E-2</c:v>
                </c:pt>
                <c:pt idx="1220">
                  <c:v>-3.0386942394778543E-2</c:v>
                </c:pt>
                <c:pt idx="1221">
                  <c:v>-3.1146882603502783E-2</c:v>
                </c:pt>
                <c:pt idx="1222">
                  <c:v>-3.7431083488057793E-2</c:v>
                </c:pt>
                <c:pt idx="1223">
                  <c:v>-4.4444282469190528E-2</c:v>
                </c:pt>
                <c:pt idx="1225">
                  <c:v>-4.9479539151816403E-2</c:v>
                </c:pt>
                <c:pt idx="1226">
                  <c:v>-4.302028850277978E-2</c:v>
                </c:pt>
                <c:pt idx="1227">
                  <c:v>-3.770277468940339E-2</c:v>
                </c:pt>
                <c:pt idx="1228">
                  <c:v>-3.7018660393722216E-2</c:v>
                </c:pt>
                <c:pt idx="1229">
                  <c:v>-2.8293216744033196E-2</c:v>
                </c:pt>
                <c:pt idx="1230">
                  <c:v>-2.5210318826598768E-2</c:v>
                </c:pt>
                <c:pt idx="1231">
                  <c:v>-2.5283032401658214E-2</c:v>
                </c:pt>
                <c:pt idx="1232">
                  <c:v>-3.1273178767821978E-2</c:v>
                </c:pt>
                <c:pt idx="1234">
                  <c:v>-3.1978830450547148E-2</c:v>
                </c:pt>
                <c:pt idx="1235">
                  <c:v>-3.1484149902061193E-2</c:v>
                </c:pt>
                <c:pt idx="1236">
                  <c:v>-2.5079815067729407E-2</c:v>
                </c:pt>
                <c:pt idx="1237">
                  <c:v>-1.9569968749455796E-2</c:v>
                </c:pt>
                <c:pt idx="1238">
                  <c:v>-2.2610971036472909E-2</c:v>
                </c:pt>
                <c:pt idx="1241">
                  <c:v>-2.5678019810203754E-3</c:v>
                </c:pt>
                <c:pt idx="1242">
                  <c:v>6.2131435773026735E-3</c:v>
                </c:pt>
                <c:pt idx="1244">
                  <c:v>6.3988864578430355E-3</c:v>
                </c:pt>
                <c:pt idx="1245">
                  <c:v>4.0931138443007142E-3</c:v>
                </c:pt>
                <c:pt idx="1246">
                  <c:v>1.2082340907596633E-3</c:v>
                </c:pt>
                <c:pt idx="1247">
                  <c:v>2.1918904114518419E-4</c:v>
                </c:pt>
                <c:pt idx="1248">
                  <c:v>-7.3209788207358366E-3</c:v>
                </c:pt>
                <c:pt idx="1249">
                  <c:v>-1.7583180376231345E-2</c:v>
                </c:pt>
                <c:pt idx="1251">
                  <c:v>-3.9014601702367931E-2</c:v>
                </c:pt>
                <c:pt idx="1252">
                  <c:v>-4.2239269652858603E-2</c:v>
                </c:pt>
                <c:pt idx="1254">
                  <c:v>-4.6560551188114481E-2</c:v>
                </c:pt>
                <c:pt idx="1255">
                  <c:v>-4.5187444687690134E-2</c:v>
                </c:pt>
                <c:pt idx="1257">
                  <c:v>-4.3065956204489629E-2</c:v>
                </c:pt>
                <c:pt idx="1259">
                  <c:v>-4.3586145148947958E-2</c:v>
                </c:pt>
                <c:pt idx="1260">
                  <c:v>-4.6515267100884362E-2</c:v>
                </c:pt>
                <c:pt idx="1261">
                  <c:v>-4.8404145519828079E-2</c:v>
                </c:pt>
                <c:pt idx="1262">
                  <c:v>-5.3443395978783871E-2</c:v>
                </c:pt>
                <c:pt idx="1263">
                  <c:v>-5.5702525396812599E-2</c:v>
                </c:pt>
                <c:pt idx="1264">
                  <c:v>-5.7453228114139304E-2</c:v>
                </c:pt>
                <c:pt idx="1265">
                  <c:v>-6.1859078958488099E-2</c:v>
                </c:pt>
                <c:pt idx="1266">
                  <c:v>-6.8375856025726836E-2</c:v>
                </c:pt>
                <c:pt idx="1267">
                  <c:v>-7.5296478647998336E-2</c:v>
                </c:pt>
                <c:pt idx="1268">
                  <c:v>-8.1566282901323284E-2</c:v>
                </c:pt>
                <c:pt idx="1269">
                  <c:v>-8.3686408462139844E-2</c:v>
                </c:pt>
                <c:pt idx="1271">
                  <c:v>-8.0394555739362883E-2</c:v>
                </c:pt>
                <c:pt idx="1272">
                  <c:v>-7.6112988699300207E-2</c:v>
                </c:pt>
                <c:pt idx="1273">
                  <c:v>-7.1568207611427723E-2</c:v>
                </c:pt>
                <c:pt idx="1274">
                  <c:v>-6.767689812143636E-2</c:v>
                </c:pt>
                <c:pt idx="1275">
                  <c:v>-6.0144034010737812E-2</c:v>
                </c:pt>
                <c:pt idx="1276">
                  <c:v>-5.5074836445931606E-2</c:v>
                </c:pt>
                <c:pt idx="1277">
                  <c:v>-4.7114953676270825E-2</c:v>
                </c:pt>
                <c:pt idx="1278">
                  <c:v>-4.226869440874146E-2</c:v>
                </c:pt>
                <c:pt idx="1279">
                  <c:v>-3.089788406965871E-2</c:v>
                </c:pt>
                <c:pt idx="1280">
                  <c:v>-1.8910619688929802E-2</c:v>
                </c:pt>
                <c:pt idx="1281">
                  <c:v>-1.1961437685073642E-2</c:v>
                </c:pt>
                <c:pt idx="1282">
                  <c:v>-5.554046551426323E-3</c:v>
                </c:pt>
                <c:pt idx="1283">
                  <c:v>-2.3762529535859686E-3</c:v>
                </c:pt>
                <c:pt idx="1284">
                  <c:v>-6.585838438232277E-3</c:v>
                </c:pt>
                <c:pt idx="1285">
                  <c:v>-7.4414162581079865E-3</c:v>
                </c:pt>
                <c:pt idx="1287">
                  <c:v>-4.315427611475465E-3</c:v>
                </c:pt>
                <c:pt idx="1288">
                  <c:v>-2.1993741361483656E-3</c:v>
                </c:pt>
                <c:pt idx="1289">
                  <c:v>8.7481962768759282E-3</c:v>
                </c:pt>
                <c:pt idx="1290">
                  <c:v>9.3706888781192425E-3</c:v>
                </c:pt>
                <c:pt idx="1291">
                  <c:v>1.8707625372733686E-2</c:v>
                </c:pt>
                <c:pt idx="1292">
                  <c:v>2.9962479690601573E-2</c:v>
                </c:pt>
                <c:pt idx="1294">
                  <c:v>3.4861284186761973E-2</c:v>
                </c:pt>
                <c:pt idx="1295">
                  <c:v>3.8965266908338063E-2</c:v>
                </c:pt>
                <c:pt idx="1296">
                  <c:v>4.2658542377180572E-2</c:v>
                </c:pt>
                <c:pt idx="1297">
                  <c:v>4.6277260060749614E-2</c:v>
                </c:pt>
                <c:pt idx="1298">
                  <c:v>5.338322348728336E-2</c:v>
                </c:pt>
                <c:pt idx="1299">
                  <c:v>5.6639912507866243E-2</c:v>
                </c:pt>
                <c:pt idx="1300">
                  <c:v>5.9182044891029621E-2</c:v>
                </c:pt>
                <c:pt idx="1301">
                  <c:v>5.7832441350080734E-2</c:v>
                </c:pt>
                <c:pt idx="1302">
                  <c:v>4.7547899033982037E-2</c:v>
                </c:pt>
                <c:pt idx="1304">
                  <c:v>1.914482089538801E-2</c:v>
                </c:pt>
                <c:pt idx="1305">
                  <c:v>7.5080432021833845E-3</c:v>
                </c:pt>
                <c:pt idx="1306">
                  <c:v>-7.6206048491044131E-3</c:v>
                </c:pt>
                <c:pt idx="1307">
                  <c:v>-2.5984181865035642E-2</c:v>
                </c:pt>
                <c:pt idx="1308">
                  <c:v>-3.9193643405279241E-2</c:v>
                </c:pt>
                <c:pt idx="1309">
                  <c:v>-5.0651532943475144E-2</c:v>
                </c:pt>
                <c:pt idx="1310">
                  <c:v>-5.6495960331778519E-2</c:v>
                </c:pt>
                <c:pt idx="1311">
                  <c:v>-6.3010000662682281E-2</c:v>
                </c:pt>
                <c:pt idx="1312">
                  <c:v>-7.1007977358166219E-2</c:v>
                </c:pt>
                <c:pt idx="1313">
                  <c:v>-7.4410458486668593E-2</c:v>
                </c:pt>
                <c:pt idx="1314">
                  <c:v>-7.5151918590428551E-2</c:v>
                </c:pt>
                <c:pt idx="1315">
                  <c:v>-7.627061781147737E-2</c:v>
                </c:pt>
                <c:pt idx="1317">
                  <c:v>-6.3153231681756794E-2</c:v>
                </c:pt>
                <c:pt idx="1318">
                  <c:v>-5.5946277688800033E-2</c:v>
                </c:pt>
                <c:pt idx="1319">
                  <c:v>-4.806033794891329E-2</c:v>
                </c:pt>
                <c:pt idx="1320">
                  <c:v>-3.9926291950623187E-2</c:v>
                </c:pt>
                <c:pt idx="1321">
                  <c:v>-3.3603125952826433E-2</c:v>
                </c:pt>
                <c:pt idx="1322">
                  <c:v>-2.6057669684771592E-2</c:v>
                </c:pt>
                <c:pt idx="1323">
                  <c:v>-2.0501404308817205E-2</c:v>
                </c:pt>
                <c:pt idx="1324">
                  <c:v>-2.3101643546000399E-2</c:v>
                </c:pt>
                <c:pt idx="1325">
                  <c:v>-1.17588619450897E-2</c:v>
                </c:pt>
                <c:pt idx="1326">
                  <c:v>-4.7182446140572251E-3</c:v>
                </c:pt>
                <c:pt idx="1327">
                  <c:v>4.5663349875455809E-3</c:v>
                </c:pt>
                <c:pt idx="1328">
                  <c:v>1.6202971785962483E-2</c:v>
                </c:pt>
                <c:pt idx="1329">
                  <c:v>3.0210442755704042E-2</c:v>
                </c:pt>
                <c:pt idx="1331">
                  <c:v>4.1623499072268325E-2</c:v>
                </c:pt>
                <c:pt idx="1332">
                  <c:v>4.8552857850174463E-2</c:v>
                </c:pt>
                <c:pt idx="1333">
                  <c:v>5.1712745483225173E-2</c:v>
                </c:pt>
                <c:pt idx="1334">
                  <c:v>4.5674184767943181E-2</c:v>
                </c:pt>
                <c:pt idx="1335">
                  <c:v>4.6385874759275816E-2</c:v>
                </c:pt>
                <c:pt idx="1336">
                  <c:v>4.3998295197251569E-2</c:v>
                </c:pt>
                <c:pt idx="1337">
                  <c:v>3.9453603319761492E-2</c:v>
                </c:pt>
                <c:pt idx="1576">
                  <c:v>-4.9525830531737376E-2</c:v>
                </c:pt>
                <c:pt idx="1577">
                  <c:v>-5.1494578855368414E-2</c:v>
                </c:pt>
                <c:pt idx="1578">
                  <c:v>-5.3488120657392974E-2</c:v>
                </c:pt>
                <c:pt idx="1579">
                  <c:v>-5.5217233670141461E-2</c:v>
                </c:pt>
                <c:pt idx="1580">
                  <c:v>-5.6875589715663082E-2</c:v>
                </c:pt>
                <c:pt idx="1581">
                  <c:v>-5.8237254432616986E-2</c:v>
                </c:pt>
                <c:pt idx="1582">
                  <c:v>-5.952370249017342E-2</c:v>
                </c:pt>
                <c:pt idx="1583">
                  <c:v>-6.0483203033520318E-2</c:v>
                </c:pt>
                <c:pt idx="1584">
                  <c:v>-6.1319499976179116E-2</c:v>
                </c:pt>
                <c:pt idx="1585">
                  <c:v>-6.1698789881025999E-2</c:v>
                </c:pt>
                <c:pt idx="1586">
                  <c:v>-6.1966498540742682E-2</c:v>
                </c:pt>
                <c:pt idx="1587">
                  <c:v>-6.2040996450055029E-2</c:v>
                </c:pt>
                <c:pt idx="1588">
                  <c:v>-6.1939396453522477E-2</c:v>
                </c:pt>
                <c:pt idx="1589">
                  <c:v>-6.1562943318745345E-2</c:v>
                </c:pt>
                <c:pt idx="1590">
                  <c:v>-6.1163185114708127E-2</c:v>
                </c:pt>
                <c:pt idx="1591">
                  <c:v>-6.0493982874032237E-2</c:v>
                </c:pt>
                <c:pt idx="1592">
                  <c:v>-5.961795286014434E-2</c:v>
                </c:pt>
                <c:pt idx="1593">
                  <c:v>-5.8672414741887058E-2</c:v>
                </c:pt>
                <c:pt idx="1594">
                  <c:v>-5.7757434180445252E-2</c:v>
                </c:pt>
                <c:pt idx="1595">
                  <c:v>-5.674317707635556E-2</c:v>
                </c:pt>
                <c:pt idx="1596">
                  <c:v>-5.5592702058056866E-2</c:v>
                </c:pt>
                <c:pt idx="1597">
                  <c:v>-5.4579117421109394E-2</c:v>
                </c:pt>
                <c:pt idx="1598">
                  <c:v>-5.3294652840458909E-2</c:v>
                </c:pt>
                <c:pt idx="1599">
                  <c:v>-5.216309325572132E-2</c:v>
                </c:pt>
                <c:pt idx="1600">
                  <c:v>-5.1205145735496789E-2</c:v>
                </c:pt>
                <c:pt idx="1601">
                  <c:v>-5.0149750423809994E-2</c:v>
                </c:pt>
                <c:pt idx="1602">
                  <c:v>-4.9072472389090391E-2</c:v>
                </c:pt>
                <c:pt idx="1603">
                  <c:v>-4.7844214898650775E-2</c:v>
                </c:pt>
                <c:pt idx="1604">
                  <c:v>-4.6626623527416242E-2</c:v>
                </c:pt>
                <c:pt idx="1605">
                  <c:v>-4.5217496386853274E-2</c:v>
                </c:pt>
                <c:pt idx="1606">
                  <c:v>-4.4075271201461395E-2</c:v>
                </c:pt>
                <c:pt idx="1607">
                  <c:v>-4.2843032880472066E-2</c:v>
                </c:pt>
                <c:pt idx="1608">
                  <c:v>-4.1678113336307256E-2</c:v>
                </c:pt>
                <c:pt idx="1609">
                  <c:v>-4.0650197876211984E-2</c:v>
                </c:pt>
                <c:pt idx="1610">
                  <c:v>-3.964917891543273E-2</c:v>
                </c:pt>
                <c:pt idx="1611">
                  <c:v>-3.8469663543796731E-2</c:v>
                </c:pt>
                <c:pt idx="1612">
                  <c:v>-3.7356268566525817E-2</c:v>
                </c:pt>
                <c:pt idx="1613">
                  <c:v>-3.649392671193985E-2</c:v>
                </c:pt>
                <c:pt idx="1614">
                  <c:v>-3.5819200071194837E-2</c:v>
                </c:pt>
                <c:pt idx="1615">
                  <c:v>-3.5149470617646235E-2</c:v>
                </c:pt>
                <c:pt idx="1616">
                  <c:v>-3.433228487767391E-2</c:v>
                </c:pt>
                <c:pt idx="1617">
                  <c:v>-3.353889793865808E-2</c:v>
                </c:pt>
                <c:pt idx="1618">
                  <c:v>-3.285450909858529E-2</c:v>
                </c:pt>
                <c:pt idx="1619">
                  <c:v>-3.2310998203727556E-2</c:v>
                </c:pt>
                <c:pt idx="1620">
                  <c:v>-3.2020136140059149E-2</c:v>
                </c:pt>
                <c:pt idx="1621">
                  <c:v>-3.1808710229864104E-2</c:v>
                </c:pt>
                <c:pt idx="1622">
                  <c:v>-3.2114147042846021E-2</c:v>
                </c:pt>
                <c:pt idx="1623">
                  <c:v>-3.2077437982417155E-2</c:v>
                </c:pt>
                <c:pt idx="1624">
                  <c:v>-3.2181605894355023E-2</c:v>
                </c:pt>
                <c:pt idx="1625">
                  <c:v>-3.2294002815362828E-2</c:v>
                </c:pt>
                <c:pt idx="1626">
                  <c:v>-3.2527219913432333E-2</c:v>
                </c:pt>
                <c:pt idx="1627">
                  <c:v>-3.2811977935506047E-2</c:v>
                </c:pt>
                <c:pt idx="1628">
                  <c:v>-3.3301333799215335E-2</c:v>
                </c:pt>
                <c:pt idx="1629">
                  <c:v>-3.386762143998584E-2</c:v>
                </c:pt>
                <c:pt idx="1630">
                  <c:v>-3.4601347836867101E-2</c:v>
                </c:pt>
                <c:pt idx="1631">
                  <c:v>-3.5156045938426292E-2</c:v>
                </c:pt>
                <c:pt idx="1632">
                  <c:v>-3.5366968541867258E-2</c:v>
                </c:pt>
                <c:pt idx="1633">
                  <c:v>-3.5718796010555838E-2</c:v>
                </c:pt>
                <c:pt idx="1634">
                  <c:v>-3.6122311946102173E-2</c:v>
                </c:pt>
                <c:pt idx="1635">
                  <c:v>-3.6491252519283368E-2</c:v>
                </c:pt>
                <c:pt idx="1636">
                  <c:v>-3.6966412737430274E-2</c:v>
                </c:pt>
                <c:pt idx="1637">
                  <c:v>-3.7533981053474941E-2</c:v>
                </c:pt>
                <c:pt idx="1638">
                  <c:v>-3.7922225801407798E-2</c:v>
                </c:pt>
                <c:pt idx="1639">
                  <c:v>-3.8062229727000595E-2</c:v>
                </c:pt>
                <c:pt idx="1640">
                  <c:v>-3.799713507068684E-2</c:v>
                </c:pt>
                <c:pt idx="1641">
                  <c:v>-3.792578649154086E-2</c:v>
                </c:pt>
                <c:pt idx="1642">
                  <c:v>-3.7637341493438066E-2</c:v>
                </c:pt>
                <c:pt idx="1643">
                  <c:v>-3.7237580157068677E-2</c:v>
                </c:pt>
                <c:pt idx="1644">
                  <c:v>-3.6627301860669877E-2</c:v>
                </c:pt>
                <c:pt idx="1645">
                  <c:v>-3.6000928621748675E-2</c:v>
                </c:pt>
                <c:pt idx="1646">
                  <c:v>-3.5323034704610672E-2</c:v>
                </c:pt>
                <c:pt idx="1647">
                  <c:v>-3.4534774853502412E-2</c:v>
                </c:pt>
                <c:pt idx="1648">
                  <c:v>-3.3881678941661948E-2</c:v>
                </c:pt>
                <c:pt idx="1649">
                  <c:v>-3.2982306728007477E-2</c:v>
                </c:pt>
                <c:pt idx="1650">
                  <c:v>-3.2052158781862329E-2</c:v>
                </c:pt>
                <c:pt idx="1651">
                  <c:v>-3.1106097550656766E-2</c:v>
                </c:pt>
                <c:pt idx="1652">
                  <c:v>-3.0053744234801238E-2</c:v>
                </c:pt>
                <c:pt idx="1653">
                  <c:v>-2.9004528457304529E-2</c:v>
                </c:pt>
                <c:pt idx="1654">
                  <c:v>-2.7922902815634101E-2</c:v>
                </c:pt>
                <c:pt idx="1655">
                  <c:v>-2.6843677104870321E-2</c:v>
                </c:pt>
                <c:pt idx="1656">
                  <c:v>-2.5684491403585922E-2</c:v>
                </c:pt>
                <c:pt idx="1657">
                  <c:v>-2.4469568884866014E-2</c:v>
                </c:pt>
                <c:pt idx="1658">
                  <c:v>-2.321036824233581E-2</c:v>
                </c:pt>
                <c:pt idx="1659">
                  <c:v>-2.1991156638821532E-2</c:v>
                </c:pt>
                <c:pt idx="1660">
                  <c:v>-2.0945215562104283E-2</c:v>
                </c:pt>
                <c:pt idx="1661">
                  <c:v>-1.9830821962139568E-2</c:v>
                </c:pt>
                <c:pt idx="1662">
                  <c:v>-1.8419159984434857E-2</c:v>
                </c:pt>
                <c:pt idx="1663">
                  <c:v>-1.6870966229642962E-2</c:v>
                </c:pt>
                <c:pt idx="1664">
                  <c:v>-1.5055164848979669E-2</c:v>
                </c:pt>
                <c:pt idx="1665">
                  <c:v>-1.3318943482658998E-2</c:v>
                </c:pt>
                <c:pt idx="1666">
                  <c:v>-1.1716312192058305E-2</c:v>
                </c:pt>
                <c:pt idx="1667">
                  <c:v>-1.0254040018207827E-2</c:v>
                </c:pt>
                <c:pt idx="1668">
                  <c:v>-8.7446533599582921E-3</c:v>
                </c:pt>
                <c:pt idx="1669">
                  <c:v>-7.4051067538482666E-3</c:v>
                </c:pt>
                <c:pt idx="1670">
                  <c:v>-6.2761139476905717E-3</c:v>
                </c:pt>
                <c:pt idx="1671">
                  <c:v>-5.1074762769230449E-3</c:v>
                </c:pt>
                <c:pt idx="1672">
                  <c:v>-3.9155910342750363E-3</c:v>
                </c:pt>
                <c:pt idx="1673">
                  <c:v>-3.005783082122346E-3</c:v>
                </c:pt>
                <c:pt idx="1674">
                  <c:v>-2.3475371959675541E-3</c:v>
                </c:pt>
                <c:pt idx="1675">
                  <c:v>-1.6790803480651009E-3</c:v>
                </c:pt>
                <c:pt idx="1676">
                  <c:v>-9.7327953636833209E-4</c:v>
                </c:pt>
                <c:pt idx="1677">
                  <c:v>-3.9754497011207075E-4</c:v>
                </c:pt>
                <c:pt idx="1678">
                  <c:v>1.7976942311769339E-4</c:v>
                </c:pt>
                <c:pt idx="1679">
                  <c:v>5.7061225131251156E-4</c:v>
                </c:pt>
                <c:pt idx="1680">
                  <c:v>9.910778375753096E-4</c:v>
                </c:pt>
                <c:pt idx="1681">
                  <c:v>1.1119215377467264E-3</c:v>
                </c:pt>
                <c:pt idx="1682">
                  <c:v>1.3659762927394799E-3</c:v>
                </c:pt>
                <c:pt idx="1683">
                  <c:v>1.7021911217325954E-3</c:v>
                </c:pt>
                <c:pt idx="1684">
                  <c:v>2.2442389576906216E-3</c:v>
                </c:pt>
                <c:pt idx="1685">
                  <c:v>2.7052962915107086E-3</c:v>
                </c:pt>
                <c:pt idx="1686">
                  <c:v>2.983106407861542E-3</c:v>
                </c:pt>
                <c:pt idx="1687">
                  <c:v>3.1730531124762955E-3</c:v>
                </c:pt>
                <c:pt idx="1688">
                  <c:v>3.311558338918782E-3</c:v>
                </c:pt>
                <c:pt idx="1689">
                  <c:v>3.2384591863516381E-3</c:v>
                </c:pt>
                <c:pt idx="1690">
                  <c:v>3.1628761543456931E-3</c:v>
                </c:pt>
                <c:pt idx="1691">
                  <c:v>3.1144019055628601E-3</c:v>
                </c:pt>
                <c:pt idx="1692">
                  <c:v>3.0891719084632026E-3</c:v>
                </c:pt>
                <c:pt idx="1693">
                  <c:v>2.8405637710561698E-3</c:v>
                </c:pt>
                <c:pt idx="1694">
                  <c:v>2.3856522922766615E-3</c:v>
                </c:pt>
                <c:pt idx="1695">
                  <c:v>2.0609510646406662E-3</c:v>
                </c:pt>
                <c:pt idx="1696">
                  <c:v>1.814703321931617E-3</c:v>
                </c:pt>
                <c:pt idx="1697">
                  <c:v>1.8319130010071229E-3</c:v>
                </c:pt>
                <c:pt idx="1698">
                  <c:v>1.8827077906185341E-3</c:v>
                </c:pt>
                <c:pt idx="1699">
                  <c:v>1.9481227821262555E-3</c:v>
                </c:pt>
                <c:pt idx="1700">
                  <c:v>2.1937160890126398E-3</c:v>
                </c:pt>
                <c:pt idx="1701">
                  <c:v>2.4613924567788341E-3</c:v>
                </c:pt>
                <c:pt idx="1702">
                  <c:v>2.6643647913352298E-3</c:v>
                </c:pt>
                <c:pt idx="1703">
                  <c:v>2.9135571632108413E-3</c:v>
                </c:pt>
                <c:pt idx="1704">
                  <c:v>3.1583548376254589E-3</c:v>
                </c:pt>
                <c:pt idx="1705">
                  <c:v>3.2680878222079773E-3</c:v>
                </c:pt>
                <c:pt idx="1706">
                  <c:v>3.3445937958789525E-3</c:v>
                </c:pt>
                <c:pt idx="1707">
                  <c:v>3.48728926725414E-3</c:v>
                </c:pt>
                <c:pt idx="1708">
                  <c:v>3.8036410626296757E-3</c:v>
                </c:pt>
                <c:pt idx="1709">
                  <c:v>3.8966927689634561E-3</c:v>
                </c:pt>
                <c:pt idx="1710">
                  <c:v>4.3259857775569963E-3</c:v>
                </c:pt>
                <c:pt idx="1711">
                  <c:v>4.4821585491216266E-3</c:v>
                </c:pt>
                <c:pt idx="1712">
                  <c:v>4.5824944294904253E-3</c:v>
                </c:pt>
                <c:pt idx="1713">
                  <c:v>4.6188144937480751E-3</c:v>
                </c:pt>
                <c:pt idx="1714">
                  <c:v>4.6889075557632193E-3</c:v>
                </c:pt>
                <c:pt idx="1715">
                  <c:v>4.6212670968961752E-3</c:v>
                </c:pt>
                <c:pt idx="1716">
                  <c:v>4.5339783028192455E-3</c:v>
                </c:pt>
                <c:pt idx="1717">
                  <c:v>4.4597998314524698E-3</c:v>
                </c:pt>
                <c:pt idx="1718">
                  <c:v>4.5848931585648735E-3</c:v>
                </c:pt>
                <c:pt idx="1719">
                  <c:v>4.6313338793744123E-3</c:v>
                </c:pt>
                <c:pt idx="1720">
                  <c:v>4.9390594505535077E-3</c:v>
                </c:pt>
                <c:pt idx="1721">
                  <c:v>5.1206945351690032E-3</c:v>
                </c:pt>
                <c:pt idx="1722">
                  <c:v>5.4079194036231217E-3</c:v>
                </c:pt>
                <c:pt idx="1723">
                  <c:v>5.6286455631365086E-3</c:v>
                </c:pt>
                <c:pt idx="1724">
                  <c:v>5.7663580288091357E-3</c:v>
                </c:pt>
                <c:pt idx="1725">
                  <c:v>5.7720969144447508E-3</c:v>
                </c:pt>
                <c:pt idx="1726">
                  <c:v>5.4782099342568216E-3</c:v>
                </c:pt>
                <c:pt idx="1727">
                  <c:v>5.2385945591666237E-3</c:v>
                </c:pt>
                <c:pt idx="1728">
                  <c:v>5.2741627548940706E-3</c:v>
                </c:pt>
                <c:pt idx="1729">
                  <c:v>5.1612901148375906E-3</c:v>
                </c:pt>
                <c:pt idx="1730">
                  <c:v>4.9144791518307166E-3</c:v>
                </c:pt>
                <c:pt idx="1731">
                  <c:v>4.7854042333333674E-3</c:v>
                </c:pt>
                <c:pt idx="1732">
                  <c:v>4.6034805883731272E-3</c:v>
                </c:pt>
                <c:pt idx="1733">
                  <c:v>4.4383924767174765E-3</c:v>
                </c:pt>
                <c:pt idx="1734">
                  <c:v>4.0612464338843773E-3</c:v>
                </c:pt>
                <c:pt idx="1735">
                  <c:v>3.7065648344636994E-3</c:v>
                </c:pt>
                <c:pt idx="1736">
                  <c:v>3.5244292010361048E-3</c:v>
                </c:pt>
                <c:pt idx="1737">
                  <c:v>3.5233698176695759E-3</c:v>
                </c:pt>
                <c:pt idx="1738">
                  <c:v>3.5108221827459636E-3</c:v>
                </c:pt>
                <c:pt idx="1739">
                  <c:v>3.5148105864002046E-3</c:v>
                </c:pt>
                <c:pt idx="1740">
                  <c:v>3.3718127673881813E-3</c:v>
                </c:pt>
                <c:pt idx="1741">
                  <c:v>3.3649662274709037E-3</c:v>
                </c:pt>
                <c:pt idx="1742">
                  <c:v>3.2868872568953089E-3</c:v>
                </c:pt>
                <c:pt idx="1743">
                  <c:v>3.5049316964932721E-3</c:v>
                </c:pt>
                <c:pt idx="1744">
                  <c:v>3.6662101973774408E-3</c:v>
                </c:pt>
                <c:pt idx="1745">
                  <c:v>3.6305206354871507E-3</c:v>
                </c:pt>
                <c:pt idx="1746">
                  <c:v>3.6719953191466661E-3</c:v>
                </c:pt>
                <c:pt idx="1747">
                  <c:v>3.5526118121570298E-3</c:v>
                </c:pt>
                <c:pt idx="1748">
                  <c:v>3.5438796109203809E-3</c:v>
                </c:pt>
                <c:pt idx="1749">
                  <c:v>3.5006273819284213E-3</c:v>
                </c:pt>
                <c:pt idx="1750">
                  <c:v>3.4773841526315446E-3</c:v>
                </c:pt>
                <c:pt idx="1751">
                  <c:v>3.6201602929672627E-3</c:v>
                </c:pt>
                <c:pt idx="1752">
                  <c:v>3.703249665591395E-3</c:v>
                </c:pt>
                <c:pt idx="1753">
                  <c:v>3.7230714883364157E-3</c:v>
                </c:pt>
                <c:pt idx="1754">
                  <c:v>3.6859107915417529E-3</c:v>
                </c:pt>
                <c:pt idx="1755">
                  <c:v>3.942675697158198E-3</c:v>
                </c:pt>
                <c:pt idx="1756">
                  <c:v>4.0517253250433229E-3</c:v>
                </c:pt>
                <c:pt idx="1757">
                  <c:v>4.2837490369214597E-3</c:v>
                </c:pt>
                <c:pt idx="1758">
                  <c:v>4.512551185330933E-3</c:v>
                </c:pt>
                <c:pt idx="1759">
                  <c:v>4.6537922426678141E-3</c:v>
                </c:pt>
                <c:pt idx="1760">
                  <c:v>4.8397894571050948E-3</c:v>
                </c:pt>
                <c:pt idx="1761">
                  <c:v>5.0961431361627278E-3</c:v>
                </c:pt>
                <c:pt idx="1762">
                  <c:v>5.2128862861029121E-3</c:v>
                </c:pt>
                <c:pt idx="1763">
                  <c:v>5.2876415601543795E-3</c:v>
                </c:pt>
                <c:pt idx="1764">
                  <c:v>5.4100038387353989E-3</c:v>
                </c:pt>
                <c:pt idx="1765">
                  <c:v>5.378082684735214E-3</c:v>
                </c:pt>
                <c:pt idx="1766">
                  <c:v>5.1524960679902353E-3</c:v>
                </c:pt>
                <c:pt idx="1767">
                  <c:v>4.8892317169557751E-3</c:v>
                </c:pt>
                <c:pt idx="1768">
                  <c:v>4.5254493839300752E-3</c:v>
                </c:pt>
                <c:pt idx="1769">
                  <c:v>4.1081458657466433E-3</c:v>
                </c:pt>
                <c:pt idx="1770">
                  <c:v>3.4898508218192464E-3</c:v>
                </c:pt>
                <c:pt idx="1771">
                  <c:v>2.7585225563470273E-3</c:v>
                </c:pt>
                <c:pt idx="1772">
                  <c:v>1.9196358543439099E-3</c:v>
                </c:pt>
                <c:pt idx="1773">
                  <c:v>1.3312559192392543E-3</c:v>
                </c:pt>
                <c:pt idx="1774">
                  <c:v>8.6528841783928224E-4</c:v>
                </c:pt>
                <c:pt idx="1775">
                  <c:v>5.512041413598892E-4</c:v>
                </c:pt>
                <c:pt idx="1776">
                  <c:v>3.4956904483341507E-4</c:v>
                </c:pt>
                <c:pt idx="1777">
                  <c:v>9.1259684319163945E-5</c:v>
                </c:pt>
                <c:pt idx="1778">
                  <c:v>-2.1370854025490015E-4</c:v>
                </c:pt>
                <c:pt idx="1779">
                  <c:v>-4.6393177137356149E-4</c:v>
                </c:pt>
                <c:pt idx="1780">
                  <c:v>-8.5046350675813402E-4</c:v>
                </c:pt>
                <c:pt idx="1781">
                  <c:v>-9.8174810968163352E-4</c:v>
                </c:pt>
                <c:pt idx="1782">
                  <c:v>-1.35236979405871E-3</c:v>
                </c:pt>
                <c:pt idx="1783">
                  <c:v>-1.4962729362803322E-3</c:v>
                </c:pt>
                <c:pt idx="1784">
                  <c:v>-1.8482542089345404E-3</c:v>
                </c:pt>
                <c:pt idx="1785">
                  <c:v>-2.1905188223943655E-3</c:v>
                </c:pt>
                <c:pt idx="1786">
                  <c:v>-2.6432461367698334E-3</c:v>
                </c:pt>
                <c:pt idx="1787">
                  <c:v>-3.0418117388292618E-3</c:v>
                </c:pt>
                <c:pt idx="1788">
                  <c:v>-3.3461680013554475E-3</c:v>
                </c:pt>
                <c:pt idx="1789">
                  <c:v>-3.5868680935669597E-3</c:v>
                </c:pt>
                <c:pt idx="1790">
                  <c:v>-3.9014059127805661E-3</c:v>
                </c:pt>
                <c:pt idx="1791">
                  <c:v>-3.9494434625461632E-3</c:v>
                </c:pt>
                <c:pt idx="1792">
                  <c:v>-3.7181532118267285E-3</c:v>
                </c:pt>
                <c:pt idx="1793">
                  <c:v>-3.5789038443574074E-3</c:v>
                </c:pt>
                <c:pt idx="1794">
                  <c:v>-3.2977502416151692E-3</c:v>
                </c:pt>
                <c:pt idx="1795">
                  <c:v>-2.9521565113925959E-3</c:v>
                </c:pt>
                <c:pt idx="1796">
                  <c:v>-2.4174892385608873E-3</c:v>
                </c:pt>
                <c:pt idx="1797">
                  <c:v>-1.7561119082890107E-3</c:v>
                </c:pt>
                <c:pt idx="1798">
                  <c:v>-8.1842819982304966E-4</c:v>
                </c:pt>
                <c:pt idx="1799">
                  <c:v>6.0969393594202327E-6</c:v>
                </c:pt>
                <c:pt idx="1800">
                  <c:v>8.3751907370770335E-4</c:v>
                </c:pt>
                <c:pt idx="1801">
                  <c:v>1.6753904228039523E-3</c:v>
                </c:pt>
                <c:pt idx="1802">
                  <c:v>2.7018393178948937E-3</c:v>
                </c:pt>
                <c:pt idx="1803">
                  <c:v>3.5538400481856538E-3</c:v>
                </c:pt>
                <c:pt idx="1804">
                  <c:v>4.3540996179519103E-3</c:v>
                </c:pt>
                <c:pt idx="1805">
                  <c:v>5.1827096636744606E-3</c:v>
                </c:pt>
                <c:pt idx="1806">
                  <c:v>5.8308026707209202E-3</c:v>
                </c:pt>
                <c:pt idx="1807">
                  <c:v>6.6143814092585653E-3</c:v>
                </c:pt>
                <c:pt idx="1808">
                  <c:v>7.2947263038029928E-3</c:v>
                </c:pt>
                <c:pt idx="1809">
                  <c:v>8.1036056991809005E-3</c:v>
                </c:pt>
                <c:pt idx="1810">
                  <c:v>9.0560957040665326E-3</c:v>
                </c:pt>
                <c:pt idx="1811">
                  <c:v>1.0151883348554732E-2</c:v>
                </c:pt>
                <c:pt idx="1812">
                  <c:v>1.1161983925619758E-2</c:v>
                </c:pt>
                <c:pt idx="1813">
                  <c:v>1.2226044192390288E-2</c:v>
                </c:pt>
                <c:pt idx="1814">
                  <c:v>1.3217064254925533E-2</c:v>
                </c:pt>
                <c:pt idx="1815">
                  <c:v>1.4071224371089906E-2</c:v>
                </c:pt>
                <c:pt idx="1816">
                  <c:v>1.5120621899908954E-2</c:v>
                </c:pt>
                <c:pt idx="1817">
                  <c:v>1.5812069482198068E-2</c:v>
                </c:pt>
                <c:pt idx="1818">
                  <c:v>1.6819135985445138E-2</c:v>
                </c:pt>
                <c:pt idx="1819">
                  <c:v>1.7528899610172646E-2</c:v>
                </c:pt>
                <c:pt idx="1820">
                  <c:v>1.8368711695741058E-2</c:v>
                </c:pt>
                <c:pt idx="1821">
                  <c:v>1.9064365860010566E-2</c:v>
                </c:pt>
                <c:pt idx="1822">
                  <c:v>1.9878137072129164E-2</c:v>
                </c:pt>
                <c:pt idx="1823">
                  <c:v>2.0525454019388736E-2</c:v>
                </c:pt>
                <c:pt idx="1824">
                  <c:v>2.1046397075567793E-2</c:v>
                </c:pt>
                <c:pt idx="1825">
                  <c:v>2.15409394073501E-2</c:v>
                </c:pt>
                <c:pt idx="1826">
                  <c:v>2.1761782104184696E-2</c:v>
                </c:pt>
                <c:pt idx="1827">
                  <c:v>2.2082269330626621E-2</c:v>
                </c:pt>
                <c:pt idx="1828">
                  <c:v>2.2573265832583369E-2</c:v>
                </c:pt>
                <c:pt idx="1829">
                  <c:v>2.285576588093928E-2</c:v>
                </c:pt>
                <c:pt idx="1830">
                  <c:v>2.2917556336763397E-2</c:v>
                </c:pt>
                <c:pt idx="1831">
                  <c:v>2.2840064132651425E-2</c:v>
                </c:pt>
                <c:pt idx="1832">
                  <c:v>2.2769195516578942E-2</c:v>
                </c:pt>
                <c:pt idx="1833">
                  <c:v>2.2806002697862159E-2</c:v>
                </c:pt>
                <c:pt idx="1834">
                  <c:v>2.2759020629718258E-2</c:v>
                </c:pt>
                <c:pt idx="1835">
                  <c:v>2.2552132439908942E-2</c:v>
                </c:pt>
                <c:pt idx="1836">
                  <c:v>2.233806818382959E-2</c:v>
                </c:pt>
                <c:pt idx="1837">
                  <c:v>2.1968602882535382E-2</c:v>
                </c:pt>
                <c:pt idx="1838">
                  <c:v>2.1445703204408528E-2</c:v>
                </c:pt>
                <c:pt idx="1839">
                  <c:v>2.1216425625785504E-2</c:v>
                </c:pt>
                <c:pt idx="1840">
                  <c:v>2.1056957587568047E-2</c:v>
                </c:pt>
                <c:pt idx="1841">
                  <c:v>2.1107719386642753E-2</c:v>
                </c:pt>
                <c:pt idx="1842">
                  <c:v>2.1069022254615457E-2</c:v>
                </c:pt>
                <c:pt idx="1843">
                  <c:v>2.0769365387886936E-2</c:v>
                </c:pt>
                <c:pt idx="1844">
                  <c:v>2.0373839023595706E-2</c:v>
                </c:pt>
                <c:pt idx="1845">
                  <c:v>1.9885311468548141E-2</c:v>
                </c:pt>
                <c:pt idx="1846">
                  <c:v>1.9573772099840386E-2</c:v>
                </c:pt>
                <c:pt idx="1847">
                  <c:v>1.9401781630192245E-2</c:v>
                </c:pt>
                <c:pt idx="1848">
                  <c:v>1.9325340603791732E-2</c:v>
                </c:pt>
                <c:pt idx="1849">
                  <c:v>1.9176032142580915E-2</c:v>
                </c:pt>
                <c:pt idx="1850">
                  <c:v>1.9064880551185763E-2</c:v>
                </c:pt>
                <c:pt idx="1851">
                  <c:v>1.8776568334611131E-2</c:v>
                </c:pt>
                <c:pt idx="1852">
                  <c:v>1.8462878340302209E-2</c:v>
                </c:pt>
                <c:pt idx="1853">
                  <c:v>1.806885379438182E-2</c:v>
                </c:pt>
                <c:pt idx="1854">
                  <c:v>1.7661511711812329E-2</c:v>
                </c:pt>
                <c:pt idx="1855">
                  <c:v>1.7407565788664554E-2</c:v>
                </c:pt>
                <c:pt idx="1856">
                  <c:v>1.7192372184061482E-2</c:v>
                </c:pt>
                <c:pt idx="1857">
                  <c:v>1.7144384552530562E-2</c:v>
                </c:pt>
                <c:pt idx="1858">
                  <c:v>1.7061480044814465E-2</c:v>
                </c:pt>
                <c:pt idx="1859">
                  <c:v>1.6825384362790147E-2</c:v>
                </c:pt>
                <c:pt idx="1860">
                  <c:v>1.6689100846185835E-2</c:v>
                </c:pt>
                <c:pt idx="1861">
                  <c:v>1.6938026406895429E-2</c:v>
                </c:pt>
                <c:pt idx="1862">
                  <c:v>1.7380766394185534E-2</c:v>
                </c:pt>
                <c:pt idx="1863">
                  <c:v>1.7931850107176937E-2</c:v>
                </c:pt>
                <c:pt idx="1864">
                  <c:v>1.8493944768435498E-2</c:v>
                </c:pt>
                <c:pt idx="1865">
                  <c:v>1.9452313908407414E-2</c:v>
                </c:pt>
                <c:pt idx="1866">
                  <c:v>2.057873727134139E-2</c:v>
                </c:pt>
                <c:pt idx="1867">
                  <c:v>2.1810247484660483E-2</c:v>
                </c:pt>
                <c:pt idx="1868">
                  <c:v>2.4005811292217877E-2</c:v>
                </c:pt>
                <c:pt idx="1869">
                  <c:v>2.7235308132024176E-2</c:v>
                </c:pt>
                <c:pt idx="1870">
                  <c:v>3.0671232448073241E-2</c:v>
                </c:pt>
                <c:pt idx="1871">
                  <c:v>3.6507912579591309E-2</c:v>
                </c:pt>
                <c:pt idx="1872">
                  <c:v>3.808009776058132E-2</c:v>
                </c:pt>
                <c:pt idx="1873">
                  <c:v>3.9621557372053758E-2</c:v>
                </c:pt>
                <c:pt idx="1874">
                  <c:v>4.1305970406369498E-2</c:v>
                </c:pt>
                <c:pt idx="1875">
                  <c:v>4.3010789649365291E-2</c:v>
                </c:pt>
                <c:pt idx="1876">
                  <c:v>4.5037833741829396E-2</c:v>
                </c:pt>
                <c:pt idx="1877">
                  <c:v>4.7517724444652493E-2</c:v>
                </c:pt>
                <c:pt idx="1878">
                  <c:v>5.0041208094356159E-2</c:v>
                </c:pt>
                <c:pt idx="1879">
                  <c:v>5.2997456226087106E-2</c:v>
                </c:pt>
                <c:pt idx="1880">
                  <c:v>5.6073201963294773E-2</c:v>
                </c:pt>
                <c:pt idx="1881">
                  <c:v>5.9753574111103311E-2</c:v>
                </c:pt>
                <c:pt idx="1882">
                  <c:v>6.312305012980611E-2</c:v>
                </c:pt>
                <c:pt idx="1883">
                  <c:v>6.6934269715540756E-2</c:v>
                </c:pt>
                <c:pt idx="1884">
                  <c:v>7.0539874032253619E-2</c:v>
                </c:pt>
                <c:pt idx="1885">
                  <c:v>7.480327715773924E-2</c:v>
                </c:pt>
                <c:pt idx="1886">
                  <c:v>8.0023290116819537E-2</c:v>
                </c:pt>
                <c:pt idx="1887">
                  <c:v>8.4958765765441646E-2</c:v>
                </c:pt>
                <c:pt idx="1888">
                  <c:v>9.1212711336378455E-2</c:v>
                </c:pt>
                <c:pt idx="1889">
                  <c:v>9.7188336087215735E-2</c:v>
                </c:pt>
                <c:pt idx="1890">
                  <c:v>0.10061524190643374</c:v>
                </c:pt>
                <c:pt idx="1891">
                  <c:v>0.10574934791607904</c:v>
                </c:pt>
                <c:pt idx="1892">
                  <c:v>0.11402460683740709</c:v>
                </c:pt>
                <c:pt idx="1893">
                  <c:v>0.12641738786377493</c:v>
                </c:pt>
                <c:pt idx="1894">
                  <c:v>0.14059411504844341</c:v>
                </c:pt>
                <c:pt idx="1895">
                  <c:v>0.15623702153060279</c:v>
                </c:pt>
                <c:pt idx="1896">
                  <c:v>0.17998531893642541</c:v>
                </c:pt>
                <c:pt idx="1897">
                  <c:v>0.20587239235773144</c:v>
                </c:pt>
                <c:pt idx="1898">
                  <c:v>0.21876260576820086</c:v>
                </c:pt>
                <c:pt idx="1899">
                  <c:v>0.25237373737366536</c:v>
                </c:pt>
                <c:pt idx="1900">
                  <c:v>0.45363636363629045</c:v>
                </c:pt>
                <c:pt idx="1901">
                  <c:v>0</c:v>
                </c:pt>
              </c:numCache>
              <c:extLst xmlns:c15="http://schemas.microsoft.com/office/drawing/2012/chart"/>
            </c:numRef>
          </c:yVal>
          <c:smooth val="1"/>
          <c:extLst xmlns:c15="http://schemas.microsoft.com/office/drawing/2012/chart">
            <c:ext xmlns:c16="http://schemas.microsoft.com/office/drawing/2014/chart" uri="{C3380CC4-5D6E-409C-BE32-E72D297353CC}">
              <c16:uniqueId val="{00000002-D6DA-4A1F-B55C-677961C01C93}"/>
            </c:ext>
          </c:extLst>
        </c:ser>
        <c:dLbls>
          <c:showLegendKey val="0"/>
          <c:showVal val="0"/>
          <c:showCatName val="0"/>
          <c:showSerName val="0"/>
          <c:showPercent val="0"/>
          <c:showBubbleSize val="0"/>
        </c:dLbls>
        <c:axId val="8246288"/>
        <c:axId val="679818304"/>
        <c:extLst/>
      </c:scatterChart>
      <c:valAx>
        <c:axId val="738114944"/>
        <c:scaling>
          <c:orientation val="minMax"/>
          <c:max val="100"/>
        </c:scaling>
        <c:delete val="0"/>
        <c:axPos val="b"/>
        <c:title>
          <c:tx>
            <c:rich>
              <a:bodyPr rot="0" spcFirstLastPara="1" vertOverflow="ellipsis" vert="horz" wrap="square" anchor="ctr" anchorCtr="1"/>
              <a:lstStyle/>
              <a:p>
                <a:pPr>
                  <a:defRPr sz="2600" b="0" i="0" u="none" strike="noStrike" kern="1200" baseline="0">
                    <a:solidFill>
                      <a:schemeClr val="tx1"/>
                    </a:solidFill>
                    <a:latin typeface="+mn-lt"/>
                    <a:ea typeface="+mn-ea"/>
                    <a:cs typeface="+mn-cs"/>
                  </a:defRPr>
                </a:pPr>
                <a:r>
                  <a:rPr lang="en-US" sz="2600">
                    <a:solidFill>
                      <a:schemeClr val="tx1"/>
                    </a:solidFill>
                  </a:rPr>
                  <a:t>Time /h</a:t>
                </a:r>
              </a:p>
            </c:rich>
          </c:tx>
          <c:layout>
            <c:manualLayout>
              <c:xMode val="edge"/>
              <c:yMode val="edge"/>
              <c:x val="0.46618706981317609"/>
              <c:y val="0.90485854700854695"/>
            </c:manualLayout>
          </c:layout>
          <c:overlay val="0"/>
          <c:spPr>
            <a:noFill/>
            <a:ln>
              <a:noFill/>
            </a:ln>
            <a:effectLst/>
          </c:spPr>
        </c:title>
        <c:numFmt formatCode="0" sourceLinked="0"/>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738375168"/>
        <c:crossesAt val="-2"/>
        <c:crossBetween val="midCat"/>
        <c:majorUnit val="20"/>
        <c:minorUnit val="2"/>
      </c:valAx>
      <c:valAx>
        <c:axId val="738375168"/>
        <c:scaling>
          <c:orientation val="minMax"/>
          <c:max val="130"/>
          <c:min val="30"/>
        </c:scaling>
        <c:delete val="0"/>
        <c:axPos val="l"/>
        <c:title>
          <c:tx>
            <c:rich>
              <a:bodyPr rot="-5400000" spcFirstLastPara="1" vertOverflow="ellipsis" vert="horz" wrap="square" anchor="ctr" anchorCtr="1"/>
              <a:lstStyle/>
              <a:p>
                <a:pPr>
                  <a:defRPr sz="2600" b="0" i="0" u="none" strike="noStrike" kern="1200" baseline="0">
                    <a:solidFill>
                      <a:srgbClr val="FF0000"/>
                    </a:solidFill>
                    <a:latin typeface="+mn-lt"/>
                    <a:ea typeface="+mn-ea"/>
                    <a:cs typeface="+mn-cs"/>
                  </a:defRPr>
                </a:pPr>
                <a:r>
                  <a:rPr lang="en-US" sz="2600">
                    <a:solidFill>
                      <a:srgbClr val="FF0000"/>
                    </a:solidFill>
                  </a:rPr>
                  <a:t>C'</a:t>
                </a:r>
                <a:r>
                  <a:rPr lang="en-US" sz="2600" baseline="0">
                    <a:solidFill>
                      <a:srgbClr val="FF0000"/>
                    </a:solidFill>
                  </a:rPr>
                  <a:t>(100kHz)/ fF</a:t>
                </a:r>
                <a:endParaRPr lang="en-US" sz="2600">
                  <a:solidFill>
                    <a:srgbClr val="FF0000"/>
                  </a:solidFill>
                </a:endParaRPr>
              </a:p>
            </c:rich>
          </c:tx>
          <c:layout>
            <c:manualLayout>
              <c:xMode val="edge"/>
              <c:yMode val="edge"/>
              <c:x val="0"/>
              <c:y val="0.19563665226979357"/>
            </c:manualLayout>
          </c:layout>
          <c:overlay val="0"/>
          <c:spPr>
            <a:noFill/>
            <a:ln>
              <a:noFill/>
            </a:ln>
            <a:effectLst/>
          </c:spPr>
        </c:title>
        <c:numFmt formatCode="#,##0" sourceLinked="0"/>
        <c:majorTickMark val="out"/>
        <c:minorTickMark val="none"/>
        <c:tickLblPos val="nextTo"/>
        <c:spPr>
          <a:noFill/>
          <a:ln w="9525" cap="flat" cmpd="sng" algn="ctr">
            <a:solidFill>
              <a:srgbClr val="FF0000"/>
            </a:solidFill>
            <a:round/>
          </a:ln>
          <a:effectLst/>
        </c:spPr>
        <c:txPr>
          <a:bodyPr rot="-60000000" spcFirstLastPara="1" vertOverflow="ellipsis" vert="horz" wrap="square" anchor="ctr" anchorCtr="1"/>
          <a:lstStyle/>
          <a:p>
            <a:pPr>
              <a:defRPr sz="2400" b="0" i="0" u="none" strike="noStrike" kern="1200" baseline="0">
                <a:solidFill>
                  <a:srgbClr val="FF0000"/>
                </a:solidFill>
                <a:latin typeface="+mn-lt"/>
                <a:ea typeface="+mn-ea"/>
                <a:cs typeface="+mn-cs"/>
              </a:defRPr>
            </a:pPr>
            <a:endParaRPr lang="en-US"/>
          </a:p>
        </c:txPr>
        <c:crossAx val="738114944"/>
        <c:crosses val="autoZero"/>
        <c:crossBetween val="midCat"/>
      </c:valAx>
      <c:valAx>
        <c:axId val="679818304"/>
        <c:scaling>
          <c:orientation val="minMax"/>
          <c:max val="0.8"/>
          <c:min val="-0.4"/>
        </c:scaling>
        <c:delete val="0"/>
        <c:axPos val="r"/>
        <c:title>
          <c:tx>
            <c:rich>
              <a:bodyPr/>
              <a:lstStyle/>
              <a:p>
                <a:pPr>
                  <a:defRPr sz="2600"/>
                </a:pPr>
                <a:r>
                  <a:rPr lang="en-US" sz="2600" b="0" i="0" baseline="0" dirty="0">
                    <a:effectLst/>
                  </a:rPr>
                  <a:t>d(C’100kHz)/dt (</a:t>
                </a:r>
                <a:r>
                  <a:rPr lang="en-US" sz="2600" b="0" i="0" baseline="0" dirty="0" err="1">
                    <a:effectLst/>
                  </a:rPr>
                  <a:t>fF</a:t>
                </a:r>
                <a:r>
                  <a:rPr lang="en-US" sz="2600" b="0" i="0" baseline="0" dirty="0">
                    <a:effectLst/>
                  </a:rPr>
                  <a:t>)</a:t>
                </a:r>
                <a:endParaRPr lang="en-GB" sz="2600" dirty="0">
                  <a:effectLst/>
                </a:endParaRPr>
              </a:p>
            </c:rich>
          </c:tx>
          <c:layout>
            <c:manualLayout>
              <c:xMode val="edge"/>
              <c:yMode val="edge"/>
              <c:x val="0.90957730526847469"/>
              <c:y val="5.1259209292137009E-2"/>
            </c:manualLayout>
          </c:layout>
          <c:overlay val="0"/>
        </c:title>
        <c:numFmt formatCode="#,##0.0" sourceLinked="0"/>
        <c:majorTickMark val="out"/>
        <c:minorTickMark val="none"/>
        <c:tickLblPos val="high"/>
        <c:spPr>
          <a:ln>
            <a:solidFill>
              <a:sysClr val="windowText" lastClr="000000"/>
            </a:solidFill>
          </a:ln>
        </c:spPr>
        <c:txPr>
          <a:bodyPr/>
          <a:lstStyle/>
          <a:p>
            <a:pPr>
              <a:defRPr sz="2400"/>
            </a:pPr>
            <a:endParaRPr lang="en-US"/>
          </a:p>
        </c:txPr>
        <c:crossAx val="8246288"/>
        <c:crosses val="max"/>
        <c:crossBetween val="midCat"/>
      </c:valAx>
      <c:valAx>
        <c:axId val="8246288"/>
        <c:scaling>
          <c:orientation val="minMax"/>
        </c:scaling>
        <c:delete val="1"/>
        <c:axPos val="b"/>
        <c:numFmt formatCode="0.00" sourceLinked="1"/>
        <c:majorTickMark val="out"/>
        <c:minorTickMark val="none"/>
        <c:tickLblPos val="nextTo"/>
        <c:crossAx val="679818304"/>
        <c:crosses val="autoZero"/>
        <c:crossBetween val="midCat"/>
      </c:valAx>
      <c:spPr>
        <a:noFill/>
      </c:spPr>
    </c:plotArea>
    <c:plotVisOnly val="1"/>
    <c:dispBlanksAs val="gap"/>
    <c:showDLblsOverMax val="0"/>
  </c:chart>
  <c:spPr>
    <a:noFill/>
    <a:ln>
      <a:noFill/>
    </a:ln>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91768858303993"/>
          <c:y val="3.6444871794871797E-2"/>
          <c:w val="0.79924130693118933"/>
          <c:h val="0.71523768158302703"/>
        </c:manualLayout>
      </c:layout>
      <c:scatterChart>
        <c:scatterStyle val="smoothMarker"/>
        <c:varyColors val="0"/>
        <c:ser>
          <c:idx val="0"/>
          <c:order val="0"/>
          <c:tx>
            <c:strRef>
              <c:f>'Process data log'!$U$7</c:f>
              <c:strCache>
                <c:ptCount val="1"/>
                <c:pt idx="0">
                  <c:v>TC-ave (F1_edge)</c:v>
                </c:pt>
              </c:strCache>
            </c:strRef>
          </c:tx>
          <c:spPr>
            <a:ln w="19050">
              <a:solidFill>
                <a:schemeClr val="tx1">
                  <a:lumMod val="95000"/>
                  <a:lumOff val="5000"/>
                </a:schemeClr>
              </a:solidFill>
              <a:prstDash val="sysDot"/>
            </a:ln>
          </c:spPr>
          <c:marker>
            <c:symbol val="none"/>
          </c:marker>
          <c:xVal>
            <c:numRef>
              <c:f>'Process data log'!$P$8:$P$4000</c:f>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extLst xmlns:c15="http://schemas.microsoft.com/office/drawing/2012/chart"/>
            </c:numRef>
          </c:xVal>
          <c:yVal>
            <c:numRef>
              <c:f>'Process data log'!$U$8:$U$4000</c:f>
              <c:numCache>
                <c:formatCode>0.0</c:formatCode>
                <c:ptCount val="3993"/>
                <c:pt idx="0">
                  <c:v>23.2</c:v>
                </c:pt>
                <c:pt idx="1">
                  <c:v>22.950000000000003</c:v>
                </c:pt>
                <c:pt idx="2">
                  <c:v>22.7</c:v>
                </c:pt>
                <c:pt idx="3">
                  <c:v>22.200000000000003</c:v>
                </c:pt>
                <c:pt idx="4">
                  <c:v>20.9</c:v>
                </c:pt>
                <c:pt idx="5">
                  <c:v>20.6</c:v>
                </c:pt>
                <c:pt idx="6">
                  <c:v>19.049999999999997</c:v>
                </c:pt>
                <c:pt idx="7">
                  <c:v>17.700000000000003</c:v>
                </c:pt>
                <c:pt idx="8">
                  <c:v>16.149999999999999</c:v>
                </c:pt>
                <c:pt idx="9">
                  <c:v>14.399999999999999</c:v>
                </c:pt>
                <c:pt idx="10">
                  <c:v>12.899999999999999</c:v>
                </c:pt>
                <c:pt idx="11">
                  <c:v>12.35</c:v>
                </c:pt>
                <c:pt idx="12">
                  <c:v>10.7</c:v>
                </c:pt>
                <c:pt idx="13">
                  <c:v>9.15</c:v>
                </c:pt>
                <c:pt idx="14">
                  <c:v>7.55</c:v>
                </c:pt>
                <c:pt idx="15">
                  <c:v>6.85</c:v>
                </c:pt>
                <c:pt idx="16">
                  <c:v>4.9000000000000004</c:v>
                </c:pt>
                <c:pt idx="17">
                  <c:v>3.7</c:v>
                </c:pt>
                <c:pt idx="18">
                  <c:v>3.25</c:v>
                </c:pt>
                <c:pt idx="19">
                  <c:v>1.85</c:v>
                </c:pt>
                <c:pt idx="20">
                  <c:v>0.2</c:v>
                </c:pt>
                <c:pt idx="21">
                  <c:v>-1.6</c:v>
                </c:pt>
                <c:pt idx="22">
                  <c:v>-2.75</c:v>
                </c:pt>
                <c:pt idx="23">
                  <c:v>-3.7</c:v>
                </c:pt>
                <c:pt idx="24">
                  <c:v>-4.05</c:v>
                </c:pt>
                <c:pt idx="25">
                  <c:v>-5.15</c:v>
                </c:pt>
                <c:pt idx="26">
                  <c:v>-6.55</c:v>
                </c:pt>
                <c:pt idx="27">
                  <c:v>-5.55</c:v>
                </c:pt>
                <c:pt idx="28">
                  <c:v>-6.9499999999999993</c:v>
                </c:pt>
                <c:pt idx="29">
                  <c:v>-7.8000000000000007</c:v>
                </c:pt>
                <c:pt idx="30">
                  <c:v>-9.5</c:v>
                </c:pt>
                <c:pt idx="31">
                  <c:v>-4.4499999999999993</c:v>
                </c:pt>
                <c:pt idx="32">
                  <c:v>-4.9000000000000004</c:v>
                </c:pt>
                <c:pt idx="33">
                  <c:v>-5.65</c:v>
                </c:pt>
                <c:pt idx="34">
                  <c:v>-7.0500000000000007</c:v>
                </c:pt>
                <c:pt idx="35">
                  <c:v>-8.9499999999999993</c:v>
                </c:pt>
                <c:pt idx="36">
                  <c:v>-11.55</c:v>
                </c:pt>
                <c:pt idx="37">
                  <c:v>-12.15</c:v>
                </c:pt>
                <c:pt idx="38">
                  <c:v>-16.55</c:v>
                </c:pt>
                <c:pt idx="39">
                  <c:v>-19.350000000000001</c:v>
                </c:pt>
                <c:pt idx="40">
                  <c:v>-21.799999999999997</c:v>
                </c:pt>
                <c:pt idx="41">
                  <c:v>-23.1</c:v>
                </c:pt>
                <c:pt idx="42">
                  <c:v>-25.15</c:v>
                </c:pt>
                <c:pt idx="43">
                  <c:v>-26.950000000000003</c:v>
                </c:pt>
                <c:pt idx="44">
                  <c:v>-28.35</c:v>
                </c:pt>
                <c:pt idx="45">
                  <c:v>-30.65</c:v>
                </c:pt>
                <c:pt idx="46">
                  <c:v>-32.299999999999997</c:v>
                </c:pt>
                <c:pt idx="47">
                  <c:v>-33.849999999999994</c:v>
                </c:pt>
                <c:pt idx="48">
                  <c:v>-35.299999999999997</c:v>
                </c:pt>
                <c:pt idx="49">
                  <c:v>-36.25</c:v>
                </c:pt>
                <c:pt idx="50">
                  <c:v>-37.450000000000003</c:v>
                </c:pt>
                <c:pt idx="51">
                  <c:v>-38.849999999999994</c:v>
                </c:pt>
                <c:pt idx="52">
                  <c:v>-39.950000000000003</c:v>
                </c:pt>
                <c:pt idx="53">
                  <c:v>-40.950000000000003</c:v>
                </c:pt>
                <c:pt idx="54">
                  <c:v>-41.5</c:v>
                </c:pt>
                <c:pt idx="55">
                  <c:v>-42.650000000000006</c:v>
                </c:pt>
                <c:pt idx="56">
                  <c:v>-43.55</c:v>
                </c:pt>
                <c:pt idx="57">
                  <c:v>-44.4</c:v>
                </c:pt>
                <c:pt idx="58">
                  <c:v>-45.1</c:v>
                </c:pt>
                <c:pt idx="59">
                  <c:v>-45.75</c:v>
                </c:pt>
                <c:pt idx="60">
                  <c:v>-46.25</c:v>
                </c:pt>
                <c:pt idx="61">
                  <c:v>-46.7</c:v>
                </c:pt>
                <c:pt idx="62">
                  <c:v>-47.05</c:v>
                </c:pt>
                <c:pt idx="63">
                  <c:v>-47.3</c:v>
                </c:pt>
                <c:pt idx="64">
                  <c:v>-47.55</c:v>
                </c:pt>
                <c:pt idx="65">
                  <c:v>-47.75</c:v>
                </c:pt>
                <c:pt idx="66">
                  <c:v>-47.85</c:v>
                </c:pt>
                <c:pt idx="67">
                  <c:v>-48</c:v>
                </c:pt>
                <c:pt idx="68">
                  <c:v>-48.05</c:v>
                </c:pt>
                <c:pt idx="69">
                  <c:v>-48.05</c:v>
                </c:pt>
                <c:pt idx="70">
                  <c:v>-48.05</c:v>
                </c:pt>
                <c:pt idx="71">
                  <c:v>-48</c:v>
                </c:pt>
                <c:pt idx="72">
                  <c:v>-47.95</c:v>
                </c:pt>
                <c:pt idx="73">
                  <c:v>-47.8</c:v>
                </c:pt>
                <c:pt idx="74">
                  <c:v>-47.7</c:v>
                </c:pt>
                <c:pt idx="75">
                  <c:v>-47.599999999999994</c:v>
                </c:pt>
                <c:pt idx="76">
                  <c:v>-47.599999999999994</c:v>
                </c:pt>
                <c:pt idx="77">
                  <c:v>-47.599999999999994</c:v>
                </c:pt>
                <c:pt idx="78">
                  <c:v>-47.5</c:v>
                </c:pt>
                <c:pt idx="79">
                  <c:v>-47.599999999999994</c:v>
                </c:pt>
                <c:pt idx="80">
                  <c:v>-47.55</c:v>
                </c:pt>
                <c:pt idx="81">
                  <c:v>-47.599999999999994</c:v>
                </c:pt>
                <c:pt idx="82">
                  <c:v>-47.599999999999994</c:v>
                </c:pt>
                <c:pt idx="83">
                  <c:v>-47.599999999999994</c:v>
                </c:pt>
                <c:pt idx="84">
                  <c:v>-47.65</c:v>
                </c:pt>
                <c:pt idx="85">
                  <c:v>-47.7</c:v>
                </c:pt>
                <c:pt idx="86">
                  <c:v>-47.75</c:v>
                </c:pt>
                <c:pt idx="87">
                  <c:v>-47.85</c:v>
                </c:pt>
                <c:pt idx="88">
                  <c:v>-47.85</c:v>
                </c:pt>
                <c:pt idx="89">
                  <c:v>-47.85</c:v>
                </c:pt>
                <c:pt idx="90">
                  <c:v>-47.85</c:v>
                </c:pt>
                <c:pt idx="91">
                  <c:v>-47.85</c:v>
                </c:pt>
                <c:pt idx="92">
                  <c:v>-47.9</c:v>
                </c:pt>
                <c:pt idx="93">
                  <c:v>-47.9</c:v>
                </c:pt>
                <c:pt idx="94">
                  <c:v>-47.95</c:v>
                </c:pt>
                <c:pt idx="95">
                  <c:v>-47.95</c:v>
                </c:pt>
                <c:pt idx="96">
                  <c:v>-47.95</c:v>
                </c:pt>
                <c:pt idx="97">
                  <c:v>-47.95</c:v>
                </c:pt>
                <c:pt idx="98">
                  <c:v>-48.05</c:v>
                </c:pt>
                <c:pt idx="99">
                  <c:v>-48.05</c:v>
                </c:pt>
                <c:pt idx="100">
                  <c:v>-48.05</c:v>
                </c:pt>
                <c:pt idx="101">
                  <c:v>-48.099999999999994</c:v>
                </c:pt>
                <c:pt idx="102">
                  <c:v>-48.099999999999994</c:v>
                </c:pt>
                <c:pt idx="103">
                  <c:v>-48.05</c:v>
                </c:pt>
                <c:pt idx="104">
                  <c:v>-48.05</c:v>
                </c:pt>
                <c:pt idx="105">
                  <c:v>-48.05</c:v>
                </c:pt>
                <c:pt idx="106">
                  <c:v>-48.099999999999994</c:v>
                </c:pt>
                <c:pt idx="107">
                  <c:v>-48.099999999999994</c:v>
                </c:pt>
                <c:pt idx="108">
                  <c:v>-48.15</c:v>
                </c:pt>
                <c:pt idx="109">
                  <c:v>-48.15</c:v>
                </c:pt>
                <c:pt idx="110">
                  <c:v>-48.15</c:v>
                </c:pt>
                <c:pt idx="111">
                  <c:v>-48.05</c:v>
                </c:pt>
                <c:pt idx="112">
                  <c:v>-48</c:v>
                </c:pt>
                <c:pt idx="113">
                  <c:v>-47.85</c:v>
                </c:pt>
                <c:pt idx="114">
                  <c:v>-47.7</c:v>
                </c:pt>
                <c:pt idx="115">
                  <c:v>-47.45</c:v>
                </c:pt>
                <c:pt idx="116">
                  <c:v>-47.25</c:v>
                </c:pt>
                <c:pt idx="117">
                  <c:v>-47.099999999999994</c:v>
                </c:pt>
                <c:pt idx="118">
                  <c:v>-46.85</c:v>
                </c:pt>
                <c:pt idx="119">
                  <c:v>-46.7</c:v>
                </c:pt>
                <c:pt idx="120">
                  <c:v>-46.599999999999994</c:v>
                </c:pt>
                <c:pt idx="121">
                  <c:v>-46.35</c:v>
                </c:pt>
                <c:pt idx="122">
                  <c:v>-46.15</c:v>
                </c:pt>
                <c:pt idx="123">
                  <c:v>-45.95</c:v>
                </c:pt>
                <c:pt idx="124">
                  <c:v>-45.95</c:v>
                </c:pt>
                <c:pt idx="125">
                  <c:v>-45.55</c:v>
                </c:pt>
                <c:pt idx="126">
                  <c:v>-45.3</c:v>
                </c:pt>
                <c:pt idx="127">
                  <c:v>-45</c:v>
                </c:pt>
                <c:pt idx="128">
                  <c:v>-44.65</c:v>
                </c:pt>
                <c:pt idx="129">
                  <c:v>-44.35</c:v>
                </c:pt>
                <c:pt idx="130">
                  <c:v>-43.95</c:v>
                </c:pt>
                <c:pt idx="131">
                  <c:v>-43.65</c:v>
                </c:pt>
                <c:pt idx="132">
                  <c:v>-43.3</c:v>
                </c:pt>
                <c:pt idx="133">
                  <c:v>-42.9</c:v>
                </c:pt>
                <c:pt idx="134">
                  <c:v>-42.55</c:v>
                </c:pt>
                <c:pt idx="135">
                  <c:v>-42.15</c:v>
                </c:pt>
                <c:pt idx="136">
                  <c:v>-42</c:v>
                </c:pt>
                <c:pt idx="137">
                  <c:v>-41.5</c:v>
                </c:pt>
                <c:pt idx="138">
                  <c:v>-41.35</c:v>
                </c:pt>
                <c:pt idx="139">
                  <c:v>-40.799999999999997</c:v>
                </c:pt>
                <c:pt idx="140">
                  <c:v>-40.4</c:v>
                </c:pt>
                <c:pt idx="141">
                  <c:v>-40.049999999999997</c:v>
                </c:pt>
                <c:pt idx="142">
                  <c:v>-39.700000000000003</c:v>
                </c:pt>
                <c:pt idx="143">
                  <c:v>-39.299999999999997</c:v>
                </c:pt>
                <c:pt idx="144">
                  <c:v>-38.950000000000003</c:v>
                </c:pt>
                <c:pt idx="145">
                  <c:v>-38.6</c:v>
                </c:pt>
                <c:pt idx="146">
                  <c:v>-38.4</c:v>
                </c:pt>
                <c:pt idx="147">
                  <c:v>-38.049999999999997</c:v>
                </c:pt>
                <c:pt idx="148">
                  <c:v>-37.65</c:v>
                </c:pt>
                <c:pt idx="149">
                  <c:v>-37.1</c:v>
                </c:pt>
                <c:pt idx="150">
                  <c:v>-36.75</c:v>
                </c:pt>
                <c:pt idx="151">
                  <c:v>-36.35</c:v>
                </c:pt>
                <c:pt idx="152">
                  <c:v>-36.15</c:v>
                </c:pt>
                <c:pt idx="153">
                  <c:v>-35.65</c:v>
                </c:pt>
                <c:pt idx="154">
                  <c:v>-35.25</c:v>
                </c:pt>
                <c:pt idx="155">
                  <c:v>-35.15</c:v>
                </c:pt>
                <c:pt idx="156">
                  <c:v>-34.549999999999997</c:v>
                </c:pt>
                <c:pt idx="157">
                  <c:v>-34.15</c:v>
                </c:pt>
                <c:pt idx="158">
                  <c:v>-33.799999999999997</c:v>
                </c:pt>
                <c:pt idx="159">
                  <c:v>-33.549999999999997</c:v>
                </c:pt>
                <c:pt idx="160">
                  <c:v>-33.049999999999997</c:v>
                </c:pt>
                <c:pt idx="161">
                  <c:v>-32.65</c:v>
                </c:pt>
                <c:pt idx="162">
                  <c:v>-32.549999999999997</c:v>
                </c:pt>
                <c:pt idx="163">
                  <c:v>-32.15</c:v>
                </c:pt>
                <c:pt idx="164">
                  <c:v>-31.65</c:v>
                </c:pt>
                <c:pt idx="165">
                  <c:v>-31.15</c:v>
                </c:pt>
                <c:pt idx="166">
                  <c:v>-30.75</c:v>
                </c:pt>
                <c:pt idx="167">
                  <c:v>-30.35</c:v>
                </c:pt>
                <c:pt idx="168">
                  <c:v>-29.9</c:v>
                </c:pt>
                <c:pt idx="169">
                  <c:v>-29.549999999999997</c:v>
                </c:pt>
                <c:pt idx="170">
                  <c:v>-29.15</c:v>
                </c:pt>
                <c:pt idx="171">
                  <c:v>-28.799999999999997</c:v>
                </c:pt>
                <c:pt idx="172">
                  <c:v>-28.299999999999997</c:v>
                </c:pt>
                <c:pt idx="173">
                  <c:v>-27.9</c:v>
                </c:pt>
                <c:pt idx="174">
                  <c:v>-27.65</c:v>
                </c:pt>
                <c:pt idx="175">
                  <c:v>-27.15</c:v>
                </c:pt>
                <c:pt idx="176">
                  <c:v>-26.75</c:v>
                </c:pt>
                <c:pt idx="177">
                  <c:v>-26.450000000000003</c:v>
                </c:pt>
                <c:pt idx="178">
                  <c:v>-25.950000000000003</c:v>
                </c:pt>
                <c:pt idx="179">
                  <c:v>-25.5</c:v>
                </c:pt>
                <c:pt idx="180">
                  <c:v>-25.1</c:v>
                </c:pt>
                <c:pt idx="181">
                  <c:v>-24.75</c:v>
                </c:pt>
                <c:pt idx="182">
                  <c:v>-24.35</c:v>
                </c:pt>
                <c:pt idx="183">
                  <c:v>-24.049999999999997</c:v>
                </c:pt>
                <c:pt idx="184">
                  <c:v>-23.65</c:v>
                </c:pt>
                <c:pt idx="185">
                  <c:v>-23.35</c:v>
                </c:pt>
                <c:pt idx="186">
                  <c:v>-23.1</c:v>
                </c:pt>
                <c:pt idx="187">
                  <c:v>-22.6</c:v>
                </c:pt>
                <c:pt idx="188">
                  <c:v>-22.2</c:v>
                </c:pt>
                <c:pt idx="189">
                  <c:v>-21.85</c:v>
                </c:pt>
                <c:pt idx="190">
                  <c:v>-21.4</c:v>
                </c:pt>
                <c:pt idx="191">
                  <c:v>-21</c:v>
                </c:pt>
                <c:pt idx="192">
                  <c:v>-20.7</c:v>
                </c:pt>
                <c:pt idx="193">
                  <c:v>-20.25</c:v>
                </c:pt>
                <c:pt idx="194">
                  <c:v>-20.100000000000001</c:v>
                </c:pt>
                <c:pt idx="195">
                  <c:v>-19.5</c:v>
                </c:pt>
                <c:pt idx="196">
                  <c:v>-19.2</c:v>
                </c:pt>
                <c:pt idx="197">
                  <c:v>-18.75</c:v>
                </c:pt>
                <c:pt idx="198">
                  <c:v>-18.5</c:v>
                </c:pt>
                <c:pt idx="199">
                  <c:v>-18.25</c:v>
                </c:pt>
                <c:pt idx="200">
                  <c:v>-18.05</c:v>
                </c:pt>
                <c:pt idx="201">
                  <c:v>-18</c:v>
                </c:pt>
                <c:pt idx="202">
                  <c:v>-17.899999999999999</c:v>
                </c:pt>
                <c:pt idx="203">
                  <c:v>-17.8</c:v>
                </c:pt>
                <c:pt idx="204">
                  <c:v>-17.75</c:v>
                </c:pt>
                <c:pt idx="205">
                  <c:v>-17.649999999999999</c:v>
                </c:pt>
                <c:pt idx="206">
                  <c:v>-17.649999999999999</c:v>
                </c:pt>
                <c:pt idx="207">
                  <c:v>-17.55</c:v>
                </c:pt>
                <c:pt idx="208">
                  <c:v>-17.55</c:v>
                </c:pt>
                <c:pt idx="209">
                  <c:v>-17.5</c:v>
                </c:pt>
                <c:pt idx="210">
                  <c:v>-17.5</c:v>
                </c:pt>
                <c:pt idx="211">
                  <c:v>-17.5</c:v>
                </c:pt>
                <c:pt idx="212">
                  <c:v>-17.45</c:v>
                </c:pt>
                <c:pt idx="213">
                  <c:v>-17.45</c:v>
                </c:pt>
                <c:pt idx="214">
                  <c:v>-17.350000000000001</c:v>
                </c:pt>
                <c:pt idx="215">
                  <c:v>-17.3</c:v>
                </c:pt>
                <c:pt idx="216">
                  <c:v>-17.350000000000001</c:v>
                </c:pt>
                <c:pt idx="217">
                  <c:v>-17.3</c:v>
                </c:pt>
                <c:pt idx="218">
                  <c:v>-17.25</c:v>
                </c:pt>
                <c:pt idx="219">
                  <c:v>-17.25</c:v>
                </c:pt>
                <c:pt idx="220">
                  <c:v>-17.25</c:v>
                </c:pt>
                <c:pt idx="221">
                  <c:v>-17.25</c:v>
                </c:pt>
                <c:pt idx="222">
                  <c:v>-17.2</c:v>
                </c:pt>
                <c:pt idx="223">
                  <c:v>-17.25</c:v>
                </c:pt>
                <c:pt idx="224">
                  <c:v>-17.149999999999999</c:v>
                </c:pt>
                <c:pt idx="225">
                  <c:v>-17.2</c:v>
                </c:pt>
                <c:pt idx="226">
                  <c:v>-17.2</c:v>
                </c:pt>
                <c:pt idx="227">
                  <c:v>-17.2</c:v>
                </c:pt>
                <c:pt idx="228">
                  <c:v>-17.2</c:v>
                </c:pt>
                <c:pt idx="229">
                  <c:v>-17.149999999999999</c:v>
                </c:pt>
                <c:pt idx="230">
                  <c:v>-17.149999999999999</c:v>
                </c:pt>
                <c:pt idx="231">
                  <c:v>-17.2</c:v>
                </c:pt>
                <c:pt idx="232">
                  <c:v>-17.149999999999999</c:v>
                </c:pt>
                <c:pt idx="233">
                  <c:v>-17.149999999999999</c:v>
                </c:pt>
                <c:pt idx="234">
                  <c:v>-17.149999999999999</c:v>
                </c:pt>
                <c:pt idx="235">
                  <c:v>-17.05</c:v>
                </c:pt>
                <c:pt idx="236">
                  <c:v>-17.05</c:v>
                </c:pt>
                <c:pt idx="237">
                  <c:v>-17.100000000000001</c:v>
                </c:pt>
                <c:pt idx="238">
                  <c:v>-17.05</c:v>
                </c:pt>
                <c:pt idx="239">
                  <c:v>-17.100000000000001</c:v>
                </c:pt>
                <c:pt idx="240">
                  <c:v>-17.05</c:v>
                </c:pt>
                <c:pt idx="241">
                  <c:v>-17.05</c:v>
                </c:pt>
                <c:pt idx="242">
                  <c:v>-17.05</c:v>
                </c:pt>
                <c:pt idx="243">
                  <c:v>-17.100000000000001</c:v>
                </c:pt>
                <c:pt idx="244">
                  <c:v>-17.05</c:v>
                </c:pt>
                <c:pt idx="245">
                  <c:v>-17.05</c:v>
                </c:pt>
                <c:pt idx="246">
                  <c:v>-17.05</c:v>
                </c:pt>
                <c:pt idx="247">
                  <c:v>-17.05</c:v>
                </c:pt>
                <c:pt idx="248">
                  <c:v>-17.05</c:v>
                </c:pt>
                <c:pt idx="249">
                  <c:v>-17.05</c:v>
                </c:pt>
                <c:pt idx="250">
                  <c:v>-17.05</c:v>
                </c:pt>
                <c:pt idx="251">
                  <c:v>-17.05</c:v>
                </c:pt>
                <c:pt idx="252">
                  <c:v>-17.05</c:v>
                </c:pt>
                <c:pt idx="253">
                  <c:v>-17.05</c:v>
                </c:pt>
                <c:pt idx="254">
                  <c:v>-17.05</c:v>
                </c:pt>
                <c:pt idx="255">
                  <c:v>-17.05</c:v>
                </c:pt>
                <c:pt idx="256">
                  <c:v>-17.05</c:v>
                </c:pt>
                <c:pt idx="257">
                  <c:v>-17</c:v>
                </c:pt>
                <c:pt idx="258">
                  <c:v>-17.05</c:v>
                </c:pt>
                <c:pt idx="259">
                  <c:v>-17.05</c:v>
                </c:pt>
                <c:pt idx="260">
                  <c:v>-17.05</c:v>
                </c:pt>
                <c:pt idx="261">
                  <c:v>-17.05</c:v>
                </c:pt>
                <c:pt idx="262">
                  <c:v>-17.05</c:v>
                </c:pt>
                <c:pt idx="263">
                  <c:v>-17</c:v>
                </c:pt>
                <c:pt idx="264">
                  <c:v>-17.05</c:v>
                </c:pt>
                <c:pt idx="265">
                  <c:v>-17.05</c:v>
                </c:pt>
                <c:pt idx="266">
                  <c:v>-16.95</c:v>
                </c:pt>
                <c:pt idx="267">
                  <c:v>-16.95</c:v>
                </c:pt>
                <c:pt idx="268">
                  <c:v>-16.95</c:v>
                </c:pt>
                <c:pt idx="269">
                  <c:v>-16.95</c:v>
                </c:pt>
                <c:pt idx="270">
                  <c:v>-17</c:v>
                </c:pt>
                <c:pt idx="271">
                  <c:v>-17</c:v>
                </c:pt>
                <c:pt idx="272">
                  <c:v>-17</c:v>
                </c:pt>
                <c:pt idx="273">
                  <c:v>-16.95</c:v>
                </c:pt>
                <c:pt idx="274">
                  <c:v>-17</c:v>
                </c:pt>
                <c:pt idx="275">
                  <c:v>-17</c:v>
                </c:pt>
                <c:pt idx="276">
                  <c:v>-16.95</c:v>
                </c:pt>
                <c:pt idx="277">
                  <c:v>-16.95</c:v>
                </c:pt>
                <c:pt idx="278">
                  <c:v>-16.95</c:v>
                </c:pt>
                <c:pt idx="279">
                  <c:v>-16.95</c:v>
                </c:pt>
                <c:pt idx="280">
                  <c:v>-16.95</c:v>
                </c:pt>
                <c:pt idx="281">
                  <c:v>-16.95</c:v>
                </c:pt>
                <c:pt idx="282">
                  <c:v>-16.95</c:v>
                </c:pt>
                <c:pt idx="283">
                  <c:v>-16.95</c:v>
                </c:pt>
                <c:pt idx="284">
                  <c:v>-16.95</c:v>
                </c:pt>
                <c:pt idx="285">
                  <c:v>-16.95</c:v>
                </c:pt>
                <c:pt idx="286">
                  <c:v>-16.95</c:v>
                </c:pt>
                <c:pt idx="287">
                  <c:v>-16.95</c:v>
                </c:pt>
                <c:pt idx="288">
                  <c:v>-16.95</c:v>
                </c:pt>
                <c:pt idx="289">
                  <c:v>-16.95</c:v>
                </c:pt>
                <c:pt idx="290">
                  <c:v>-16.95</c:v>
                </c:pt>
                <c:pt idx="291">
                  <c:v>-16.95</c:v>
                </c:pt>
                <c:pt idx="292">
                  <c:v>-16.95</c:v>
                </c:pt>
                <c:pt idx="293">
                  <c:v>-16.95</c:v>
                </c:pt>
                <c:pt idx="294">
                  <c:v>-16.95</c:v>
                </c:pt>
                <c:pt idx="295">
                  <c:v>-16.95</c:v>
                </c:pt>
                <c:pt idx="296">
                  <c:v>-16.95</c:v>
                </c:pt>
                <c:pt idx="297">
                  <c:v>-16.95</c:v>
                </c:pt>
                <c:pt idx="298">
                  <c:v>-16.95</c:v>
                </c:pt>
                <c:pt idx="299">
                  <c:v>-16.95</c:v>
                </c:pt>
                <c:pt idx="300">
                  <c:v>-16.95</c:v>
                </c:pt>
                <c:pt idx="301">
                  <c:v>-16.95</c:v>
                </c:pt>
                <c:pt idx="302">
                  <c:v>-16.95</c:v>
                </c:pt>
                <c:pt idx="303">
                  <c:v>-16.95</c:v>
                </c:pt>
                <c:pt idx="304">
                  <c:v>-16.95</c:v>
                </c:pt>
                <c:pt idx="305">
                  <c:v>-16.899999999999999</c:v>
                </c:pt>
                <c:pt idx="306">
                  <c:v>-16.95</c:v>
                </c:pt>
                <c:pt idx="307">
                  <c:v>-16.95</c:v>
                </c:pt>
                <c:pt idx="308">
                  <c:v>-16.95</c:v>
                </c:pt>
                <c:pt idx="309">
                  <c:v>-16.95</c:v>
                </c:pt>
                <c:pt idx="310">
                  <c:v>-16.95</c:v>
                </c:pt>
                <c:pt idx="311">
                  <c:v>-16.95</c:v>
                </c:pt>
                <c:pt idx="312">
                  <c:v>-16.95</c:v>
                </c:pt>
                <c:pt idx="313">
                  <c:v>-16.95</c:v>
                </c:pt>
                <c:pt idx="314">
                  <c:v>-16.95</c:v>
                </c:pt>
                <c:pt idx="315">
                  <c:v>-16.95</c:v>
                </c:pt>
                <c:pt idx="316">
                  <c:v>-16.95</c:v>
                </c:pt>
                <c:pt idx="317">
                  <c:v>-16.95</c:v>
                </c:pt>
                <c:pt idx="318">
                  <c:v>-16.95</c:v>
                </c:pt>
                <c:pt idx="319">
                  <c:v>-16.95</c:v>
                </c:pt>
                <c:pt idx="320">
                  <c:v>-16.899999999999999</c:v>
                </c:pt>
                <c:pt idx="321">
                  <c:v>-16.95</c:v>
                </c:pt>
                <c:pt idx="322">
                  <c:v>-16.95</c:v>
                </c:pt>
                <c:pt idx="323">
                  <c:v>-16.95</c:v>
                </c:pt>
                <c:pt idx="324">
                  <c:v>-16.95</c:v>
                </c:pt>
                <c:pt idx="325">
                  <c:v>-16.95</c:v>
                </c:pt>
                <c:pt idx="326">
                  <c:v>-16.899999999999999</c:v>
                </c:pt>
                <c:pt idx="327">
                  <c:v>-16.95</c:v>
                </c:pt>
                <c:pt idx="328">
                  <c:v>-16.899999999999999</c:v>
                </c:pt>
                <c:pt idx="329">
                  <c:v>-16.850000000000001</c:v>
                </c:pt>
                <c:pt idx="330">
                  <c:v>-16.850000000000001</c:v>
                </c:pt>
                <c:pt idx="331">
                  <c:v>-16.899999999999999</c:v>
                </c:pt>
                <c:pt idx="332">
                  <c:v>-16.899999999999999</c:v>
                </c:pt>
                <c:pt idx="333">
                  <c:v>-16.899999999999999</c:v>
                </c:pt>
                <c:pt idx="334">
                  <c:v>-16.95</c:v>
                </c:pt>
                <c:pt idx="335">
                  <c:v>-16.899999999999999</c:v>
                </c:pt>
                <c:pt idx="336">
                  <c:v>-16.95</c:v>
                </c:pt>
                <c:pt idx="337">
                  <c:v>-16.899999999999999</c:v>
                </c:pt>
                <c:pt idx="338">
                  <c:v>-16.899999999999999</c:v>
                </c:pt>
                <c:pt idx="339">
                  <c:v>-16.899999999999999</c:v>
                </c:pt>
                <c:pt idx="340">
                  <c:v>-16.95</c:v>
                </c:pt>
                <c:pt idx="341">
                  <c:v>-16.850000000000001</c:v>
                </c:pt>
                <c:pt idx="342">
                  <c:v>-16.850000000000001</c:v>
                </c:pt>
                <c:pt idx="343">
                  <c:v>-16.899999999999999</c:v>
                </c:pt>
                <c:pt idx="344">
                  <c:v>-16.899999999999999</c:v>
                </c:pt>
                <c:pt idx="345">
                  <c:v>-16.95</c:v>
                </c:pt>
                <c:pt idx="346">
                  <c:v>-16.95</c:v>
                </c:pt>
                <c:pt idx="347">
                  <c:v>-16.95</c:v>
                </c:pt>
                <c:pt idx="348">
                  <c:v>-17.05</c:v>
                </c:pt>
                <c:pt idx="349">
                  <c:v>-17.2</c:v>
                </c:pt>
                <c:pt idx="350">
                  <c:v>-17.600000000000001</c:v>
                </c:pt>
                <c:pt idx="351">
                  <c:v>-17.75</c:v>
                </c:pt>
                <c:pt idx="352">
                  <c:v>-18.350000000000001</c:v>
                </c:pt>
                <c:pt idx="353">
                  <c:v>-18.5</c:v>
                </c:pt>
                <c:pt idx="354">
                  <c:v>-19.100000000000001</c:v>
                </c:pt>
                <c:pt idx="355">
                  <c:v>-20.05</c:v>
                </c:pt>
                <c:pt idx="356">
                  <c:v>-20.75</c:v>
                </c:pt>
                <c:pt idx="357">
                  <c:v>-21.2</c:v>
                </c:pt>
                <c:pt idx="358">
                  <c:v>-22.45</c:v>
                </c:pt>
                <c:pt idx="359">
                  <c:v>-23.25</c:v>
                </c:pt>
                <c:pt idx="360">
                  <c:v>-24.15</c:v>
                </c:pt>
                <c:pt idx="361">
                  <c:v>-25</c:v>
                </c:pt>
                <c:pt idx="362">
                  <c:v>-25.700000000000003</c:v>
                </c:pt>
                <c:pt idx="363">
                  <c:v>-26.65</c:v>
                </c:pt>
                <c:pt idx="364">
                  <c:v>-27.549999999999997</c:v>
                </c:pt>
                <c:pt idx="365">
                  <c:v>-28.4</c:v>
                </c:pt>
                <c:pt idx="366">
                  <c:v>-29.15</c:v>
                </c:pt>
                <c:pt idx="367">
                  <c:v>-30.1</c:v>
                </c:pt>
                <c:pt idx="368">
                  <c:v>-30.9</c:v>
                </c:pt>
                <c:pt idx="369">
                  <c:v>-31.799999999999997</c:v>
                </c:pt>
                <c:pt idx="370">
                  <c:v>-32.599999999999994</c:v>
                </c:pt>
                <c:pt idx="371">
                  <c:v>-33.35</c:v>
                </c:pt>
                <c:pt idx="372">
                  <c:v>-34.099999999999994</c:v>
                </c:pt>
                <c:pt idx="373">
                  <c:v>-34.5</c:v>
                </c:pt>
                <c:pt idx="374">
                  <c:v>-35.5</c:v>
                </c:pt>
                <c:pt idx="375">
                  <c:v>-36.700000000000003</c:v>
                </c:pt>
                <c:pt idx="376">
                  <c:v>-37.25</c:v>
                </c:pt>
                <c:pt idx="377">
                  <c:v>-38.099999999999994</c:v>
                </c:pt>
                <c:pt idx="378">
                  <c:v>-39.099999999999994</c:v>
                </c:pt>
                <c:pt idx="379">
                  <c:v>-40.15</c:v>
                </c:pt>
                <c:pt idx="380">
                  <c:v>-41</c:v>
                </c:pt>
                <c:pt idx="381">
                  <c:v>-41.35</c:v>
                </c:pt>
                <c:pt idx="382">
                  <c:v>-42.599999999999994</c:v>
                </c:pt>
                <c:pt idx="383">
                  <c:v>-42.95</c:v>
                </c:pt>
                <c:pt idx="384">
                  <c:v>-43.85</c:v>
                </c:pt>
                <c:pt idx="385">
                  <c:v>-44.8</c:v>
                </c:pt>
                <c:pt idx="386">
                  <c:v>-45.099999999999994</c:v>
                </c:pt>
                <c:pt idx="387">
                  <c:v>-45.95</c:v>
                </c:pt>
                <c:pt idx="388">
                  <c:v>-46.5</c:v>
                </c:pt>
                <c:pt idx="389">
                  <c:v>-46.900000000000006</c:v>
                </c:pt>
                <c:pt idx="390">
                  <c:v>-47.099999999999994</c:v>
                </c:pt>
                <c:pt idx="391">
                  <c:v>-47.2</c:v>
                </c:pt>
                <c:pt idx="392">
                  <c:v>-47.25</c:v>
                </c:pt>
                <c:pt idx="393">
                  <c:v>-47.25</c:v>
                </c:pt>
                <c:pt idx="394">
                  <c:v>-47.25</c:v>
                </c:pt>
                <c:pt idx="395">
                  <c:v>-47.2</c:v>
                </c:pt>
                <c:pt idx="396">
                  <c:v>-47.15</c:v>
                </c:pt>
                <c:pt idx="397">
                  <c:v>-47.15</c:v>
                </c:pt>
                <c:pt idx="398">
                  <c:v>-47.25</c:v>
                </c:pt>
                <c:pt idx="399">
                  <c:v>-47.2</c:v>
                </c:pt>
                <c:pt idx="400">
                  <c:v>-47.25</c:v>
                </c:pt>
                <c:pt idx="401">
                  <c:v>-47.25</c:v>
                </c:pt>
                <c:pt idx="402">
                  <c:v>-47.35</c:v>
                </c:pt>
                <c:pt idx="403">
                  <c:v>-47.45</c:v>
                </c:pt>
                <c:pt idx="404">
                  <c:v>-47.5</c:v>
                </c:pt>
                <c:pt idx="405">
                  <c:v>-47.55</c:v>
                </c:pt>
                <c:pt idx="406">
                  <c:v>-47.55</c:v>
                </c:pt>
                <c:pt idx="407">
                  <c:v>-47.599999999999994</c:v>
                </c:pt>
                <c:pt idx="408">
                  <c:v>-47.7</c:v>
                </c:pt>
                <c:pt idx="409">
                  <c:v>-47.65</c:v>
                </c:pt>
                <c:pt idx="410">
                  <c:v>-47.7</c:v>
                </c:pt>
                <c:pt idx="411">
                  <c:v>-47.7</c:v>
                </c:pt>
                <c:pt idx="412">
                  <c:v>-47.8</c:v>
                </c:pt>
                <c:pt idx="413">
                  <c:v>-47.8</c:v>
                </c:pt>
                <c:pt idx="414">
                  <c:v>-47.8</c:v>
                </c:pt>
                <c:pt idx="415">
                  <c:v>-47.85</c:v>
                </c:pt>
                <c:pt idx="416">
                  <c:v>-47.900000000000006</c:v>
                </c:pt>
                <c:pt idx="417">
                  <c:v>-47.900000000000006</c:v>
                </c:pt>
                <c:pt idx="418">
                  <c:v>-47.900000000000006</c:v>
                </c:pt>
                <c:pt idx="419">
                  <c:v>-47.95</c:v>
                </c:pt>
                <c:pt idx="420">
                  <c:v>-47.900000000000006</c:v>
                </c:pt>
                <c:pt idx="421">
                  <c:v>-48</c:v>
                </c:pt>
                <c:pt idx="422">
                  <c:v>-48</c:v>
                </c:pt>
                <c:pt idx="423">
                  <c:v>-48</c:v>
                </c:pt>
                <c:pt idx="424">
                  <c:v>-48</c:v>
                </c:pt>
                <c:pt idx="425">
                  <c:v>-48</c:v>
                </c:pt>
                <c:pt idx="426">
                  <c:v>-48</c:v>
                </c:pt>
                <c:pt idx="427">
                  <c:v>-48.05</c:v>
                </c:pt>
                <c:pt idx="428">
                  <c:v>-48.099999999999994</c:v>
                </c:pt>
                <c:pt idx="429">
                  <c:v>-48.099999999999994</c:v>
                </c:pt>
                <c:pt idx="430">
                  <c:v>-48.099999999999994</c:v>
                </c:pt>
                <c:pt idx="431">
                  <c:v>-48.099999999999994</c:v>
                </c:pt>
                <c:pt idx="432">
                  <c:v>-48.099999999999994</c:v>
                </c:pt>
                <c:pt idx="433">
                  <c:v>-48.099999999999994</c:v>
                </c:pt>
                <c:pt idx="434">
                  <c:v>-48.15</c:v>
                </c:pt>
                <c:pt idx="435">
                  <c:v>-48.15</c:v>
                </c:pt>
                <c:pt idx="436">
                  <c:v>-48.2</c:v>
                </c:pt>
                <c:pt idx="437">
                  <c:v>-48.2</c:v>
                </c:pt>
                <c:pt idx="438">
                  <c:v>-48.2</c:v>
                </c:pt>
                <c:pt idx="439">
                  <c:v>-48.2</c:v>
                </c:pt>
                <c:pt idx="440">
                  <c:v>-48.2</c:v>
                </c:pt>
                <c:pt idx="441">
                  <c:v>-48.2</c:v>
                </c:pt>
                <c:pt idx="442">
                  <c:v>-48.2</c:v>
                </c:pt>
                <c:pt idx="443">
                  <c:v>-48.2</c:v>
                </c:pt>
                <c:pt idx="444">
                  <c:v>-48.099999999999994</c:v>
                </c:pt>
                <c:pt idx="445">
                  <c:v>-48</c:v>
                </c:pt>
                <c:pt idx="446">
                  <c:v>-47.900000000000006</c:v>
                </c:pt>
                <c:pt idx="447">
                  <c:v>-47.7</c:v>
                </c:pt>
                <c:pt idx="448">
                  <c:v>-47.5</c:v>
                </c:pt>
                <c:pt idx="449">
                  <c:v>-47.400000000000006</c:v>
                </c:pt>
                <c:pt idx="450">
                  <c:v>-47.099999999999994</c:v>
                </c:pt>
                <c:pt idx="451">
                  <c:v>-46.85</c:v>
                </c:pt>
                <c:pt idx="452">
                  <c:v>-46.7</c:v>
                </c:pt>
                <c:pt idx="453">
                  <c:v>-46.55</c:v>
                </c:pt>
                <c:pt idx="454">
                  <c:v>-46.400000000000006</c:v>
                </c:pt>
                <c:pt idx="455">
                  <c:v>-46.2</c:v>
                </c:pt>
                <c:pt idx="456">
                  <c:v>-46.099999999999994</c:v>
                </c:pt>
                <c:pt idx="457">
                  <c:v>-45.85</c:v>
                </c:pt>
                <c:pt idx="458">
                  <c:v>-45.599999999999994</c:v>
                </c:pt>
                <c:pt idx="459">
                  <c:v>-45.3</c:v>
                </c:pt>
                <c:pt idx="460">
                  <c:v>-45</c:v>
                </c:pt>
                <c:pt idx="461">
                  <c:v>-44.599999999999994</c:v>
                </c:pt>
                <c:pt idx="462">
                  <c:v>-44.25</c:v>
                </c:pt>
                <c:pt idx="463">
                  <c:v>-43.95</c:v>
                </c:pt>
                <c:pt idx="464">
                  <c:v>-43.55</c:v>
                </c:pt>
                <c:pt idx="465">
                  <c:v>-43.25</c:v>
                </c:pt>
                <c:pt idx="466">
                  <c:v>-42.85</c:v>
                </c:pt>
                <c:pt idx="467">
                  <c:v>-42.5</c:v>
                </c:pt>
                <c:pt idx="468">
                  <c:v>-42.15</c:v>
                </c:pt>
                <c:pt idx="469">
                  <c:v>-41.75</c:v>
                </c:pt>
                <c:pt idx="470">
                  <c:v>-41.45</c:v>
                </c:pt>
                <c:pt idx="471">
                  <c:v>-41.099999999999994</c:v>
                </c:pt>
                <c:pt idx="472">
                  <c:v>-40.700000000000003</c:v>
                </c:pt>
                <c:pt idx="473">
                  <c:v>-40.400000000000006</c:v>
                </c:pt>
                <c:pt idx="474">
                  <c:v>-39.950000000000003</c:v>
                </c:pt>
                <c:pt idx="475">
                  <c:v>-39.599999999999994</c:v>
                </c:pt>
                <c:pt idx="476">
                  <c:v>-39.25</c:v>
                </c:pt>
                <c:pt idx="477">
                  <c:v>-39.049999999999997</c:v>
                </c:pt>
                <c:pt idx="478">
                  <c:v>-38.549999999999997</c:v>
                </c:pt>
                <c:pt idx="479">
                  <c:v>-38.15</c:v>
                </c:pt>
                <c:pt idx="480">
                  <c:v>-37.85</c:v>
                </c:pt>
                <c:pt idx="481">
                  <c:v>-37.450000000000003</c:v>
                </c:pt>
                <c:pt idx="482">
                  <c:v>-37.15</c:v>
                </c:pt>
                <c:pt idx="483">
                  <c:v>-36.799999999999997</c:v>
                </c:pt>
                <c:pt idx="484">
                  <c:v>-36.299999999999997</c:v>
                </c:pt>
                <c:pt idx="485">
                  <c:v>-36.049999999999997</c:v>
                </c:pt>
                <c:pt idx="486">
                  <c:v>-35.75</c:v>
                </c:pt>
                <c:pt idx="487">
                  <c:v>-35.200000000000003</c:v>
                </c:pt>
                <c:pt idx="488">
                  <c:v>-34.85</c:v>
                </c:pt>
                <c:pt idx="489">
                  <c:v>-34.450000000000003</c:v>
                </c:pt>
                <c:pt idx="490">
                  <c:v>-34.15</c:v>
                </c:pt>
                <c:pt idx="491">
                  <c:v>-33.65</c:v>
                </c:pt>
                <c:pt idx="492">
                  <c:v>-33.299999999999997</c:v>
                </c:pt>
                <c:pt idx="493">
                  <c:v>-32.950000000000003</c:v>
                </c:pt>
                <c:pt idx="494">
                  <c:v>-32.549999999999997</c:v>
                </c:pt>
                <c:pt idx="495">
                  <c:v>-32.15</c:v>
                </c:pt>
                <c:pt idx="496">
                  <c:v>-31.8</c:v>
                </c:pt>
                <c:pt idx="497">
                  <c:v>-31.450000000000003</c:v>
                </c:pt>
                <c:pt idx="498">
                  <c:v>-31.1</c:v>
                </c:pt>
                <c:pt idx="499">
                  <c:v>-30.9</c:v>
                </c:pt>
                <c:pt idx="500">
                  <c:v>-30.75</c:v>
                </c:pt>
                <c:pt idx="501">
                  <c:v>-30.6</c:v>
                </c:pt>
                <c:pt idx="502">
                  <c:v>-30.450000000000003</c:v>
                </c:pt>
                <c:pt idx="503">
                  <c:v>-30.35</c:v>
                </c:pt>
                <c:pt idx="504">
                  <c:v>-30.2</c:v>
                </c:pt>
                <c:pt idx="505">
                  <c:v>-30.2</c:v>
                </c:pt>
                <c:pt idx="506">
                  <c:v>-30.15</c:v>
                </c:pt>
                <c:pt idx="507">
                  <c:v>-30.1</c:v>
                </c:pt>
                <c:pt idx="508">
                  <c:v>-30</c:v>
                </c:pt>
                <c:pt idx="509">
                  <c:v>-30</c:v>
                </c:pt>
                <c:pt idx="510">
                  <c:v>-30</c:v>
                </c:pt>
                <c:pt idx="511">
                  <c:v>-30</c:v>
                </c:pt>
                <c:pt idx="512">
                  <c:v>-29.9</c:v>
                </c:pt>
                <c:pt idx="513">
                  <c:v>-29.9</c:v>
                </c:pt>
                <c:pt idx="514">
                  <c:v>-29.85</c:v>
                </c:pt>
                <c:pt idx="515">
                  <c:v>-29.85</c:v>
                </c:pt>
                <c:pt idx="516">
                  <c:v>-29.8</c:v>
                </c:pt>
                <c:pt idx="517">
                  <c:v>-29.799999999999997</c:v>
                </c:pt>
                <c:pt idx="518">
                  <c:v>-29.8</c:v>
                </c:pt>
                <c:pt idx="519">
                  <c:v>-29.7</c:v>
                </c:pt>
                <c:pt idx="520">
                  <c:v>-29.7</c:v>
                </c:pt>
                <c:pt idx="521">
                  <c:v>-29.7</c:v>
                </c:pt>
                <c:pt idx="522">
                  <c:v>-29.65</c:v>
                </c:pt>
                <c:pt idx="523">
                  <c:v>-29.65</c:v>
                </c:pt>
                <c:pt idx="524">
                  <c:v>-29.7</c:v>
                </c:pt>
                <c:pt idx="525">
                  <c:v>-29.65</c:v>
                </c:pt>
                <c:pt idx="526">
                  <c:v>-29.6</c:v>
                </c:pt>
                <c:pt idx="527">
                  <c:v>-29.6</c:v>
                </c:pt>
                <c:pt idx="528">
                  <c:v>-29.6</c:v>
                </c:pt>
                <c:pt idx="529">
                  <c:v>-29.6</c:v>
                </c:pt>
                <c:pt idx="530">
                  <c:v>-29.6</c:v>
                </c:pt>
                <c:pt idx="531">
                  <c:v>-29.6</c:v>
                </c:pt>
                <c:pt idx="532">
                  <c:v>-29.6</c:v>
                </c:pt>
                <c:pt idx="533">
                  <c:v>-29.6</c:v>
                </c:pt>
                <c:pt idx="534">
                  <c:v>-29.6</c:v>
                </c:pt>
                <c:pt idx="535">
                  <c:v>-29.6</c:v>
                </c:pt>
                <c:pt idx="536">
                  <c:v>-29.6</c:v>
                </c:pt>
                <c:pt idx="537">
                  <c:v>-29.6</c:v>
                </c:pt>
                <c:pt idx="538">
                  <c:v>-29.55</c:v>
                </c:pt>
                <c:pt idx="539">
                  <c:v>-29.6</c:v>
                </c:pt>
                <c:pt idx="540">
                  <c:v>-29.6</c:v>
                </c:pt>
                <c:pt idx="541">
                  <c:v>-29.55</c:v>
                </c:pt>
                <c:pt idx="542">
                  <c:v>-29.55</c:v>
                </c:pt>
                <c:pt idx="543">
                  <c:v>-29.5</c:v>
                </c:pt>
                <c:pt idx="544">
                  <c:v>-29.6</c:v>
                </c:pt>
                <c:pt idx="545">
                  <c:v>-29.6</c:v>
                </c:pt>
                <c:pt idx="546">
                  <c:v>-29.55</c:v>
                </c:pt>
                <c:pt idx="547">
                  <c:v>-29.55</c:v>
                </c:pt>
                <c:pt idx="548">
                  <c:v>-29.55</c:v>
                </c:pt>
                <c:pt idx="549">
                  <c:v>-29.55</c:v>
                </c:pt>
                <c:pt idx="550">
                  <c:v>-29.5</c:v>
                </c:pt>
                <c:pt idx="551">
                  <c:v>-29.55</c:v>
                </c:pt>
                <c:pt idx="552">
                  <c:v>-29.5</c:v>
                </c:pt>
                <c:pt idx="553">
                  <c:v>-29.5</c:v>
                </c:pt>
                <c:pt idx="554">
                  <c:v>-29.5</c:v>
                </c:pt>
                <c:pt idx="555">
                  <c:v>-29.5</c:v>
                </c:pt>
                <c:pt idx="556">
                  <c:v>-29.55</c:v>
                </c:pt>
                <c:pt idx="557">
                  <c:v>-29.55</c:v>
                </c:pt>
                <c:pt idx="558">
                  <c:v>-29.55</c:v>
                </c:pt>
                <c:pt idx="559">
                  <c:v>-29.6</c:v>
                </c:pt>
                <c:pt idx="560">
                  <c:v>-29.7</c:v>
                </c:pt>
                <c:pt idx="561">
                  <c:v>-29.95</c:v>
                </c:pt>
                <c:pt idx="562">
                  <c:v>-30.35</c:v>
                </c:pt>
                <c:pt idx="563">
                  <c:v>-30.8</c:v>
                </c:pt>
                <c:pt idx="564">
                  <c:v>-31.3</c:v>
                </c:pt>
                <c:pt idx="565">
                  <c:v>-31.9</c:v>
                </c:pt>
                <c:pt idx="566">
                  <c:v>-32.700000000000003</c:v>
                </c:pt>
                <c:pt idx="567">
                  <c:v>-33.5</c:v>
                </c:pt>
                <c:pt idx="568">
                  <c:v>-34.299999999999997</c:v>
                </c:pt>
                <c:pt idx="569">
                  <c:v>-34.700000000000003</c:v>
                </c:pt>
                <c:pt idx="570">
                  <c:v>-35.75</c:v>
                </c:pt>
                <c:pt idx="571">
                  <c:v>-36.599999999999994</c:v>
                </c:pt>
                <c:pt idx="572">
                  <c:v>-37.450000000000003</c:v>
                </c:pt>
                <c:pt idx="573">
                  <c:v>-38.400000000000006</c:v>
                </c:pt>
                <c:pt idx="574">
                  <c:v>-39.25</c:v>
                </c:pt>
                <c:pt idx="575">
                  <c:v>-40.099999999999994</c:v>
                </c:pt>
                <c:pt idx="576">
                  <c:v>-40.950000000000003</c:v>
                </c:pt>
                <c:pt idx="577">
                  <c:v>-41.8</c:v>
                </c:pt>
                <c:pt idx="578">
                  <c:v>-42.599999999999994</c:v>
                </c:pt>
                <c:pt idx="579">
                  <c:v>-43.35</c:v>
                </c:pt>
                <c:pt idx="580">
                  <c:v>-44.05</c:v>
                </c:pt>
                <c:pt idx="581">
                  <c:v>-44.55</c:v>
                </c:pt>
                <c:pt idx="582">
                  <c:v>-45.5</c:v>
                </c:pt>
                <c:pt idx="583">
                  <c:v>-46.099999999999994</c:v>
                </c:pt>
                <c:pt idx="584">
                  <c:v>-46.7</c:v>
                </c:pt>
                <c:pt idx="585">
                  <c:v>-47.099999999999994</c:v>
                </c:pt>
                <c:pt idx="586">
                  <c:v>-47.35</c:v>
                </c:pt>
                <c:pt idx="587">
                  <c:v>-47.5</c:v>
                </c:pt>
                <c:pt idx="588">
                  <c:v>-47.599999999999994</c:v>
                </c:pt>
                <c:pt idx="589">
                  <c:v>-47.55</c:v>
                </c:pt>
                <c:pt idx="590">
                  <c:v>-47.55</c:v>
                </c:pt>
                <c:pt idx="591">
                  <c:v>-47.599999999999994</c:v>
                </c:pt>
                <c:pt idx="592">
                  <c:v>-47.599999999999994</c:v>
                </c:pt>
                <c:pt idx="593">
                  <c:v>-47.599999999999994</c:v>
                </c:pt>
                <c:pt idx="594">
                  <c:v>-47.55</c:v>
                </c:pt>
                <c:pt idx="595">
                  <c:v>-47.599999999999994</c:v>
                </c:pt>
                <c:pt idx="596">
                  <c:v>-47.65</c:v>
                </c:pt>
                <c:pt idx="597">
                  <c:v>-47.65</c:v>
                </c:pt>
                <c:pt idx="598">
                  <c:v>-47.65</c:v>
                </c:pt>
                <c:pt idx="599">
                  <c:v>-47.7</c:v>
                </c:pt>
                <c:pt idx="600">
                  <c:v>-47.8</c:v>
                </c:pt>
                <c:pt idx="601">
                  <c:v>-47.85</c:v>
                </c:pt>
                <c:pt idx="602">
                  <c:v>-47.85</c:v>
                </c:pt>
                <c:pt idx="603">
                  <c:v>-47.900000000000006</c:v>
                </c:pt>
                <c:pt idx="604">
                  <c:v>-47.900000000000006</c:v>
                </c:pt>
                <c:pt idx="605">
                  <c:v>-48</c:v>
                </c:pt>
                <c:pt idx="606">
                  <c:v>-48</c:v>
                </c:pt>
                <c:pt idx="607">
                  <c:v>-48</c:v>
                </c:pt>
                <c:pt idx="608">
                  <c:v>-48</c:v>
                </c:pt>
                <c:pt idx="609">
                  <c:v>-48.099999999999994</c:v>
                </c:pt>
                <c:pt idx="610">
                  <c:v>-48.099999999999994</c:v>
                </c:pt>
                <c:pt idx="611">
                  <c:v>-48.099999999999994</c:v>
                </c:pt>
                <c:pt idx="612">
                  <c:v>-48.099999999999994</c:v>
                </c:pt>
                <c:pt idx="613">
                  <c:v>-48.099999999999994</c:v>
                </c:pt>
                <c:pt idx="614">
                  <c:v>-48.099999999999994</c:v>
                </c:pt>
                <c:pt idx="615">
                  <c:v>-48.15</c:v>
                </c:pt>
                <c:pt idx="616">
                  <c:v>-48.15</c:v>
                </c:pt>
                <c:pt idx="617">
                  <c:v>-48.2</c:v>
                </c:pt>
                <c:pt idx="618">
                  <c:v>-48.2</c:v>
                </c:pt>
                <c:pt idx="619">
                  <c:v>-48.2</c:v>
                </c:pt>
                <c:pt idx="620">
                  <c:v>-48.2</c:v>
                </c:pt>
                <c:pt idx="621">
                  <c:v>-48.2</c:v>
                </c:pt>
                <c:pt idx="622">
                  <c:v>-48.25</c:v>
                </c:pt>
                <c:pt idx="623">
                  <c:v>-48.2</c:v>
                </c:pt>
                <c:pt idx="624">
                  <c:v>-48.2</c:v>
                </c:pt>
                <c:pt idx="625">
                  <c:v>-48.3</c:v>
                </c:pt>
                <c:pt idx="626">
                  <c:v>-48.3</c:v>
                </c:pt>
                <c:pt idx="627">
                  <c:v>-48.25</c:v>
                </c:pt>
                <c:pt idx="628">
                  <c:v>-48.3</c:v>
                </c:pt>
                <c:pt idx="629">
                  <c:v>-48.25</c:v>
                </c:pt>
                <c:pt idx="630">
                  <c:v>-48.3</c:v>
                </c:pt>
                <c:pt idx="631">
                  <c:v>-48.25</c:v>
                </c:pt>
                <c:pt idx="632">
                  <c:v>-48.3</c:v>
                </c:pt>
                <c:pt idx="633">
                  <c:v>-48.35</c:v>
                </c:pt>
                <c:pt idx="634">
                  <c:v>-48.35</c:v>
                </c:pt>
                <c:pt idx="635">
                  <c:v>-48.35</c:v>
                </c:pt>
                <c:pt idx="636">
                  <c:v>-48.35</c:v>
                </c:pt>
                <c:pt idx="637">
                  <c:v>-48.400000000000006</c:v>
                </c:pt>
                <c:pt idx="638">
                  <c:v>-48.35</c:v>
                </c:pt>
                <c:pt idx="639">
                  <c:v>-48.2</c:v>
                </c:pt>
                <c:pt idx="640">
                  <c:v>-47.6</c:v>
                </c:pt>
                <c:pt idx="641">
                  <c:v>-46.9</c:v>
                </c:pt>
                <c:pt idx="642">
                  <c:v>-46.55</c:v>
                </c:pt>
                <c:pt idx="643">
                  <c:v>-46.5</c:v>
                </c:pt>
                <c:pt idx="644">
                  <c:v>-46.4</c:v>
                </c:pt>
                <c:pt idx="645">
                  <c:v>-46.45</c:v>
                </c:pt>
                <c:pt idx="646">
                  <c:v>-46.4</c:v>
                </c:pt>
                <c:pt idx="647">
                  <c:v>-46.3</c:v>
                </c:pt>
                <c:pt idx="648">
                  <c:v>-46.3</c:v>
                </c:pt>
                <c:pt idx="649">
                  <c:v>-46.3</c:v>
                </c:pt>
                <c:pt idx="650">
                  <c:v>-46.4</c:v>
                </c:pt>
                <c:pt idx="651">
                  <c:v>-46.35</c:v>
                </c:pt>
                <c:pt idx="652">
                  <c:v>-46.35</c:v>
                </c:pt>
                <c:pt idx="653">
                  <c:v>-46.35</c:v>
                </c:pt>
                <c:pt idx="654">
                  <c:v>-46.25</c:v>
                </c:pt>
                <c:pt idx="655">
                  <c:v>-46.2</c:v>
                </c:pt>
                <c:pt idx="656">
                  <c:v>-46.2</c:v>
                </c:pt>
                <c:pt idx="657">
                  <c:v>-46.2</c:v>
                </c:pt>
                <c:pt idx="658">
                  <c:v>-46.1</c:v>
                </c:pt>
                <c:pt idx="659">
                  <c:v>-46</c:v>
                </c:pt>
                <c:pt idx="660">
                  <c:v>-46</c:v>
                </c:pt>
                <c:pt idx="661">
                  <c:v>-45.9</c:v>
                </c:pt>
                <c:pt idx="662">
                  <c:v>-45.9</c:v>
                </c:pt>
                <c:pt idx="663">
                  <c:v>-45.8</c:v>
                </c:pt>
                <c:pt idx="664">
                  <c:v>-45.8</c:v>
                </c:pt>
                <c:pt idx="665">
                  <c:v>-45.599999999999994</c:v>
                </c:pt>
                <c:pt idx="666">
                  <c:v>-45.35</c:v>
                </c:pt>
                <c:pt idx="667">
                  <c:v>-45.25</c:v>
                </c:pt>
                <c:pt idx="668">
                  <c:v>-44.45</c:v>
                </c:pt>
                <c:pt idx="669">
                  <c:v>-43.8</c:v>
                </c:pt>
                <c:pt idx="670">
                  <c:v>-43.5</c:v>
                </c:pt>
                <c:pt idx="671">
                  <c:v>-42.45</c:v>
                </c:pt>
                <c:pt idx="672">
                  <c:v>-41.75</c:v>
                </c:pt>
                <c:pt idx="673">
                  <c:v>-40.849999999999994</c:v>
                </c:pt>
                <c:pt idx="674">
                  <c:v>-40.75</c:v>
                </c:pt>
                <c:pt idx="675">
                  <c:v>-39.25</c:v>
                </c:pt>
                <c:pt idx="676">
                  <c:v>-38.299999999999997</c:v>
                </c:pt>
                <c:pt idx="677">
                  <c:v>-37.4</c:v>
                </c:pt>
                <c:pt idx="678">
                  <c:v>-36.450000000000003</c:v>
                </c:pt>
                <c:pt idx="679">
                  <c:v>-35.849999999999994</c:v>
                </c:pt>
                <c:pt idx="680">
                  <c:v>-35</c:v>
                </c:pt>
                <c:pt idx="681">
                  <c:v>-34.549999999999997</c:v>
                </c:pt>
                <c:pt idx="682">
                  <c:v>-34.4</c:v>
                </c:pt>
                <c:pt idx="683">
                  <c:v>-34.1</c:v>
                </c:pt>
                <c:pt idx="684">
                  <c:v>-33.9</c:v>
                </c:pt>
                <c:pt idx="685">
                  <c:v>-33.799999999999997</c:v>
                </c:pt>
                <c:pt idx="686">
                  <c:v>-33.700000000000003</c:v>
                </c:pt>
                <c:pt idx="687">
                  <c:v>-33.6</c:v>
                </c:pt>
                <c:pt idx="688">
                  <c:v>-33.450000000000003</c:v>
                </c:pt>
                <c:pt idx="689">
                  <c:v>-33.299999999999997</c:v>
                </c:pt>
                <c:pt idx="690">
                  <c:v>-33.25</c:v>
                </c:pt>
                <c:pt idx="691">
                  <c:v>-33.15</c:v>
                </c:pt>
                <c:pt idx="692">
                  <c:v>-33.099999999999994</c:v>
                </c:pt>
                <c:pt idx="693">
                  <c:v>-33</c:v>
                </c:pt>
                <c:pt idx="694">
                  <c:v>-32.950000000000003</c:v>
                </c:pt>
                <c:pt idx="695">
                  <c:v>-32.85</c:v>
                </c:pt>
                <c:pt idx="696">
                  <c:v>-32.75</c:v>
                </c:pt>
                <c:pt idx="697">
                  <c:v>-32.75</c:v>
                </c:pt>
                <c:pt idx="698">
                  <c:v>-32.75</c:v>
                </c:pt>
                <c:pt idx="699">
                  <c:v>-32.65</c:v>
                </c:pt>
                <c:pt idx="700">
                  <c:v>-32.549999999999997</c:v>
                </c:pt>
                <c:pt idx="701">
                  <c:v>-32.549999999999997</c:v>
                </c:pt>
                <c:pt idx="702">
                  <c:v>-32.4</c:v>
                </c:pt>
                <c:pt idx="703">
                  <c:v>-32.299999999999997</c:v>
                </c:pt>
                <c:pt idx="704">
                  <c:v>-32.299999999999997</c:v>
                </c:pt>
                <c:pt idx="705">
                  <c:v>-32.200000000000003</c:v>
                </c:pt>
                <c:pt idx="706">
                  <c:v>-32.200000000000003</c:v>
                </c:pt>
                <c:pt idx="707">
                  <c:v>-32.1</c:v>
                </c:pt>
                <c:pt idx="708">
                  <c:v>-32.1</c:v>
                </c:pt>
                <c:pt idx="709">
                  <c:v>-31.549999999999997</c:v>
                </c:pt>
                <c:pt idx="710">
                  <c:v>-31.6</c:v>
                </c:pt>
                <c:pt idx="711">
                  <c:v>-31.700000000000003</c:v>
                </c:pt>
                <c:pt idx="712">
                  <c:v>-31.700000000000003</c:v>
                </c:pt>
                <c:pt idx="713">
                  <c:v>-31.700000000000003</c:v>
                </c:pt>
                <c:pt idx="714">
                  <c:v>-31.65</c:v>
                </c:pt>
                <c:pt idx="715">
                  <c:v>-31.65</c:v>
                </c:pt>
                <c:pt idx="716">
                  <c:v>-31.549999999999997</c:v>
                </c:pt>
                <c:pt idx="717">
                  <c:v>-31.549999999999997</c:v>
                </c:pt>
                <c:pt idx="718">
                  <c:v>-31.45</c:v>
                </c:pt>
                <c:pt idx="719">
                  <c:v>-31.4</c:v>
                </c:pt>
                <c:pt idx="720">
                  <c:v>-31.35</c:v>
                </c:pt>
                <c:pt idx="721">
                  <c:v>-31.299999999999997</c:v>
                </c:pt>
                <c:pt idx="722">
                  <c:v>-31.299999999999997</c:v>
                </c:pt>
                <c:pt idx="723">
                  <c:v>-31.200000000000003</c:v>
                </c:pt>
                <c:pt idx="724">
                  <c:v>-31.15</c:v>
                </c:pt>
                <c:pt idx="725">
                  <c:v>-31.1</c:v>
                </c:pt>
                <c:pt idx="726">
                  <c:v>-31.049999999999997</c:v>
                </c:pt>
                <c:pt idx="727">
                  <c:v>-31</c:v>
                </c:pt>
                <c:pt idx="728">
                  <c:v>-31</c:v>
                </c:pt>
                <c:pt idx="729">
                  <c:v>-30.85</c:v>
                </c:pt>
                <c:pt idx="730">
                  <c:v>-30.85</c:v>
                </c:pt>
                <c:pt idx="731">
                  <c:v>-30.85</c:v>
                </c:pt>
                <c:pt idx="732">
                  <c:v>-30.75</c:v>
                </c:pt>
                <c:pt idx="733">
                  <c:v>-30.700000000000003</c:v>
                </c:pt>
                <c:pt idx="734">
                  <c:v>-30.65</c:v>
                </c:pt>
                <c:pt idx="735">
                  <c:v>-30.6</c:v>
                </c:pt>
                <c:pt idx="736">
                  <c:v>-30.549999999999997</c:v>
                </c:pt>
                <c:pt idx="737">
                  <c:v>-30.5</c:v>
                </c:pt>
                <c:pt idx="738">
                  <c:v>-30.5</c:v>
                </c:pt>
                <c:pt idx="739">
                  <c:v>-30.049999999999997</c:v>
                </c:pt>
                <c:pt idx="740">
                  <c:v>-30.049999999999997</c:v>
                </c:pt>
                <c:pt idx="741">
                  <c:v>-30.1</c:v>
                </c:pt>
                <c:pt idx="742">
                  <c:v>-30.15</c:v>
                </c:pt>
                <c:pt idx="743">
                  <c:v>-30.2</c:v>
                </c:pt>
                <c:pt idx="744">
                  <c:v>-30.2</c:v>
                </c:pt>
                <c:pt idx="745">
                  <c:v>-30.15</c:v>
                </c:pt>
                <c:pt idx="746">
                  <c:v>-30.1</c:v>
                </c:pt>
                <c:pt idx="747">
                  <c:v>-30.1</c:v>
                </c:pt>
                <c:pt idx="748">
                  <c:v>-30.1</c:v>
                </c:pt>
                <c:pt idx="749">
                  <c:v>-30</c:v>
                </c:pt>
                <c:pt idx="750">
                  <c:v>-30.05</c:v>
                </c:pt>
                <c:pt idx="751">
                  <c:v>-29.95</c:v>
                </c:pt>
                <c:pt idx="752">
                  <c:v>-29.95</c:v>
                </c:pt>
                <c:pt idx="753">
                  <c:v>-29.85</c:v>
                </c:pt>
                <c:pt idx="754">
                  <c:v>-29.85</c:v>
                </c:pt>
                <c:pt idx="755">
                  <c:v>-29.8</c:v>
                </c:pt>
                <c:pt idx="756">
                  <c:v>-29.8</c:v>
                </c:pt>
                <c:pt idx="757">
                  <c:v>-29.75</c:v>
                </c:pt>
                <c:pt idx="758">
                  <c:v>-29.65</c:v>
                </c:pt>
                <c:pt idx="759">
                  <c:v>-29.65</c:v>
                </c:pt>
                <c:pt idx="760">
                  <c:v>-29.65</c:v>
                </c:pt>
                <c:pt idx="761">
                  <c:v>-29.65</c:v>
                </c:pt>
                <c:pt idx="762">
                  <c:v>-29.55</c:v>
                </c:pt>
                <c:pt idx="763">
                  <c:v>-29.55</c:v>
                </c:pt>
                <c:pt idx="764">
                  <c:v>-29.55</c:v>
                </c:pt>
                <c:pt idx="765">
                  <c:v>-29.5</c:v>
                </c:pt>
                <c:pt idx="766">
                  <c:v>-29.5</c:v>
                </c:pt>
                <c:pt idx="767">
                  <c:v>-29.45</c:v>
                </c:pt>
                <c:pt idx="768">
                  <c:v>-29.45</c:v>
                </c:pt>
                <c:pt idx="769">
                  <c:v>-29.05</c:v>
                </c:pt>
                <c:pt idx="770">
                  <c:v>-29.05</c:v>
                </c:pt>
                <c:pt idx="771">
                  <c:v>-29.1</c:v>
                </c:pt>
                <c:pt idx="772">
                  <c:v>-29.1</c:v>
                </c:pt>
                <c:pt idx="773">
                  <c:v>-29.1</c:v>
                </c:pt>
                <c:pt idx="774">
                  <c:v>-29.15</c:v>
                </c:pt>
                <c:pt idx="775">
                  <c:v>-29.2</c:v>
                </c:pt>
                <c:pt idx="776">
                  <c:v>-29.1</c:v>
                </c:pt>
                <c:pt idx="777">
                  <c:v>-29.1</c:v>
                </c:pt>
                <c:pt idx="778">
                  <c:v>-29.1</c:v>
                </c:pt>
                <c:pt idx="779">
                  <c:v>-29.1</c:v>
                </c:pt>
                <c:pt idx="780">
                  <c:v>-29.1</c:v>
                </c:pt>
                <c:pt idx="781">
                  <c:v>-29.1</c:v>
                </c:pt>
                <c:pt idx="782">
                  <c:v>-29</c:v>
                </c:pt>
                <c:pt idx="783">
                  <c:v>-29</c:v>
                </c:pt>
                <c:pt idx="784">
                  <c:v>-29</c:v>
                </c:pt>
                <c:pt idx="785">
                  <c:v>-29</c:v>
                </c:pt>
                <c:pt idx="786">
                  <c:v>-28.950000000000003</c:v>
                </c:pt>
                <c:pt idx="787">
                  <c:v>-28.950000000000003</c:v>
                </c:pt>
                <c:pt idx="788">
                  <c:v>-28.950000000000003</c:v>
                </c:pt>
                <c:pt idx="789">
                  <c:v>-28.85</c:v>
                </c:pt>
                <c:pt idx="790">
                  <c:v>-28.9</c:v>
                </c:pt>
                <c:pt idx="791">
                  <c:v>-28.85</c:v>
                </c:pt>
                <c:pt idx="792">
                  <c:v>-28.85</c:v>
                </c:pt>
                <c:pt idx="793">
                  <c:v>-28.799999999999997</c:v>
                </c:pt>
                <c:pt idx="794">
                  <c:v>-28.799999999999997</c:v>
                </c:pt>
                <c:pt idx="795">
                  <c:v>-28.75</c:v>
                </c:pt>
                <c:pt idx="796">
                  <c:v>-28.65</c:v>
                </c:pt>
                <c:pt idx="797">
                  <c:v>-28.7</c:v>
                </c:pt>
                <c:pt idx="798">
                  <c:v>-28.65</c:v>
                </c:pt>
                <c:pt idx="799">
                  <c:v>-28.65</c:v>
                </c:pt>
                <c:pt idx="800">
                  <c:v>-28.35</c:v>
                </c:pt>
                <c:pt idx="801">
                  <c:v>-28.3</c:v>
                </c:pt>
                <c:pt idx="802">
                  <c:v>-28.35</c:v>
                </c:pt>
                <c:pt idx="803">
                  <c:v>-28.450000000000003</c:v>
                </c:pt>
                <c:pt idx="804">
                  <c:v>-28.450000000000003</c:v>
                </c:pt>
                <c:pt idx="805">
                  <c:v>-28.450000000000003</c:v>
                </c:pt>
                <c:pt idx="806">
                  <c:v>-28.450000000000003</c:v>
                </c:pt>
                <c:pt idx="807">
                  <c:v>-28.4</c:v>
                </c:pt>
                <c:pt idx="808">
                  <c:v>-28.4</c:v>
                </c:pt>
                <c:pt idx="809">
                  <c:v>-28.4</c:v>
                </c:pt>
                <c:pt idx="810">
                  <c:v>-28.4</c:v>
                </c:pt>
                <c:pt idx="811">
                  <c:v>-28.4</c:v>
                </c:pt>
                <c:pt idx="812">
                  <c:v>-28.4</c:v>
                </c:pt>
                <c:pt idx="813">
                  <c:v>-28.35</c:v>
                </c:pt>
                <c:pt idx="814">
                  <c:v>-28.35</c:v>
                </c:pt>
                <c:pt idx="815">
                  <c:v>-28.299999999999997</c:v>
                </c:pt>
                <c:pt idx="816">
                  <c:v>-28.299999999999997</c:v>
                </c:pt>
                <c:pt idx="817">
                  <c:v>-28.299999999999997</c:v>
                </c:pt>
                <c:pt idx="818">
                  <c:v>-28.299999999999997</c:v>
                </c:pt>
                <c:pt idx="819">
                  <c:v>-28.200000000000003</c:v>
                </c:pt>
                <c:pt idx="820">
                  <c:v>-28.200000000000003</c:v>
                </c:pt>
                <c:pt idx="821">
                  <c:v>-28.25</c:v>
                </c:pt>
                <c:pt idx="822">
                  <c:v>-28.200000000000003</c:v>
                </c:pt>
                <c:pt idx="823">
                  <c:v>-28.200000000000003</c:v>
                </c:pt>
                <c:pt idx="824">
                  <c:v>-28.200000000000003</c:v>
                </c:pt>
                <c:pt idx="825">
                  <c:v>-28.15</c:v>
                </c:pt>
                <c:pt idx="826">
                  <c:v>-28.1</c:v>
                </c:pt>
                <c:pt idx="827">
                  <c:v>-28.1</c:v>
                </c:pt>
                <c:pt idx="828">
                  <c:v>-28.049999999999997</c:v>
                </c:pt>
                <c:pt idx="829">
                  <c:v>-28.049999999999997</c:v>
                </c:pt>
                <c:pt idx="830">
                  <c:v>-27.799999999999997</c:v>
                </c:pt>
                <c:pt idx="831">
                  <c:v>-27.799999999999997</c:v>
                </c:pt>
                <c:pt idx="832">
                  <c:v>-27.799999999999997</c:v>
                </c:pt>
                <c:pt idx="833">
                  <c:v>-27.9</c:v>
                </c:pt>
                <c:pt idx="834">
                  <c:v>-27.9</c:v>
                </c:pt>
                <c:pt idx="835">
                  <c:v>-27.9</c:v>
                </c:pt>
                <c:pt idx="836">
                  <c:v>-27.9</c:v>
                </c:pt>
                <c:pt idx="837">
                  <c:v>-27.9</c:v>
                </c:pt>
                <c:pt idx="838">
                  <c:v>-27.9</c:v>
                </c:pt>
                <c:pt idx="839">
                  <c:v>-27.9</c:v>
                </c:pt>
                <c:pt idx="840">
                  <c:v>-27.85</c:v>
                </c:pt>
                <c:pt idx="841">
                  <c:v>-27.85</c:v>
                </c:pt>
                <c:pt idx="842">
                  <c:v>-27.85</c:v>
                </c:pt>
                <c:pt idx="843">
                  <c:v>-27.85</c:v>
                </c:pt>
                <c:pt idx="844">
                  <c:v>-27.85</c:v>
                </c:pt>
                <c:pt idx="845">
                  <c:v>-27.85</c:v>
                </c:pt>
                <c:pt idx="846">
                  <c:v>-27.799999999999997</c:v>
                </c:pt>
                <c:pt idx="847">
                  <c:v>-27.799999999999997</c:v>
                </c:pt>
                <c:pt idx="848">
                  <c:v>-27.799999999999997</c:v>
                </c:pt>
                <c:pt idx="849">
                  <c:v>-27.799999999999997</c:v>
                </c:pt>
                <c:pt idx="850">
                  <c:v>-27.799999999999997</c:v>
                </c:pt>
                <c:pt idx="851">
                  <c:v>-27.799999999999997</c:v>
                </c:pt>
                <c:pt idx="852">
                  <c:v>-27.799999999999997</c:v>
                </c:pt>
                <c:pt idx="853">
                  <c:v>-27.799999999999997</c:v>
                </c:pt>
                <c:pt idx="854">
                  <c:v>-27.75</c:v>
                </c:pt>
                <c:pt idx="855">
                  <c:v>-27.75</c:v>
                </c:pt>
                <c:pt idx="856">
                  <c:v>-27.75</c:v>
                </c:pt>
                <c:pt idx="857">
                  <c:v>-27.75</c:v>
                </c:pt>
                <c:pt idx="858">
                  <c:v>-27.700000000000003</c:v>
                </c:pt>
                <c:pt idx="859">
                  <c:v>-27.700000000000003</c:v>
                </c:pt>
                <c:pt idx="860">
                  <c:v>-27.450000000000003</c:v>
                </c:pt>
                <c:pt idx="861">
                  <c:v>-27.450000000000003</c:v>
                </c:pt>
                <c:pt idx="862">
                  <c:v>-27.549999999999997</c:v>
                </c:pt>
                <c:pt idx="863">
                  <c:v>-27.6</c:v>
                </c:pt>
                <c:pt idx="864">
                  <c:v>-27.549999999999997</c:v>
                </c:pt>
                <c:pt idx="865">
                  <c:v>-27.6</c:v>
                </c:pt>
                <c:pt idx="866">
                  <c:v>-27.6</c:v>
                </c:pt>
                <c:pt idx="867">
                  <c:v>-27.65</c:v>
                </c:pt>
                <c:pt idx="868">
                  <c:v>-27.65</c:v>
                </c:pt>
                <c:pt idx="869">
                  <c:v>-27.6</c:v>
                </c:pt>
                <c:pt idx="870">
                  <c:v>-27.6</c:v>
                </c:pt>
                <c:pt idx="871">
                  <c:v>-27.6</c:v>
                </c:pt>
                <c:pt idx="872">
                  <c:v>-27.6</c:v>
                </c:pt>
                <c:pt idx="873">
                  <c:v>-27.6</c:v>
                </c:pt>
                <c:pt idx="874">
                  <c:v>-27.6</c:v>
                </c:pt>
                <c:pt idx="875">
                  <c:v>-27.6</c:v>
                </c:pt>
                <c:pt idx="876">
                  <c:v>-27.5</c:v>
                </c:pt>
                <c:pt idx="877">
                  <c:v>-27.55</c:v>
                </c:pt>
                <c:pt idx="878">
                  <c:v>-27.55</c:v>
                </c:pt>
                <c:pt idx="879">
                  <c:v>-27.5</c:v>
                </c:pt>
                <c:pt idx="880">
                  <c:v>-27.45</c:v>
                </c:pt>
                <c:pt idx="881">
                  <c:v>-27.5</c:v>
                </c:pt>
                <c:pt idx="882">
                  <c:v>-27.45</c:v>
                </c:pt>
                <c:pt idx="883">
                  <c:v>-27.45</c:v>
                </c:pt>
                <c:pt idx="884">
                  <c:v>-27.45</c:v>
                </c:pt>
                <c:pt idx="885">
                  <c:v>-27.45</c:v>
                </c:pt>
                <c:pt idx="886">
                  <c:v>-27.45</c:v>
                </c:pt>
                <c:pt idx="887">
                  <c:v>-27.45</c:v>
                </c:pt>
                <c:pt idx="888">
                  <c:v>-27.4</c:v>
                </c:pt>
                <c:pt idx="889">
                  <c:v>-27.35</c:v>
                </c:pt>
                <c:pt idx="890">
                  <c:v>-27.35</c:v>
                </c:pt>
                <c:pt idx="891">
                  <c:v>-27.1</c:v>
                </c:pt>
                <c:pt idx="892">
                  <c:v>-27.15</c:v>
                </c:pt>
                <c:pt idx="893">
                  <c:v>-27.200000000000003</c:v>
                </c:pt>
                <c:pt idx="894">
                  <c:v>-27.25</c:v>
                </c:pt>
                <c:pt idx="895">
                  <c:v>-27.25</c:v>
                </c:pt>
                <c:pt idx="896">
                  <c:v>-27.25</c:v>
                </c:pt>
                <c:pt idx="897">
                  <c:v>-27.25</c:v>
                </c:pt>
                <c:pt idx="898">
                  <c:v>-27.299999999999997</c:v>
                </c:pt>
                <c:pt idx="899">
                  <c:v>-27.299999999999997</c:v>
                </c:pt>
                <c:pt idx="900">
                  <c:v>-27.25</c:v>
                </c:pt>
                <c:pt idx="901">
                  <c:v>-27.3</c:v>
                </c:pt>
                <c:pt idx="902">
                  <c:v>-27.3</c:v>
                </c:pt>
                <c:pt idx="903">
                  <c:v>-27.25</c:v>
                </c:pt>
                <c:pt idx="904">
                  <c:v>-27.3</c:v>
                </c:pt>
                <c:pt idx="905">
                  <c:v>-27.25</c:v>
                </c:pt>
                <c:pt idx="906">
                  <c:v>-27.25</c:v>
                </c:pt>
                <c:pt idx="907">
                  <c:v>-27.25</c:v>
                </c:pt>
                <c:pt idx="908">
                  <c:v>-27.25</c:v>
                </c:pt>
                <c:pt idx="909">
                  <c:v>-27.25</c:v>
                </c:pt>
                <c:pt idx="910">
                  <c:v>-27.25</c:v>
                </c:pt>
                <c:pt idx="911">
                  <c:v>-27.25</c:v>
                </c:pt>
                <c:pt idx="912">
                  <c:v>-27.25</c:v>
                </c:pt>
                <c:pt idx="913">
                  <c:v>-27.2</c:v>
                </c:pt>
                <c:pt idx="914">
                  <c:v>-27.2</c:v>
                </c:pt>
                <c:pt idx="915">
                  <c:v>-27.2</c:v>
                </c:pt>
                <c:pt idx="916">
                  <c:v>-27.2</c:v>
                </c:pt>
                <c:pt idx="917">
                  <c:v>-27.25</c:v>
                </c:pt>
                <c:pt idx="918">
                  <c:v>-27.15</c:v>
                </c:pt>
                <c:pt idx="919">
                  <c:v>-27.15</c:v>
                </c:pt>
                <c:pt idx="920">
                  <c:v>-27.2</c:v>
                </c:pt>
                <c:pt idx="921">
                  <c:v>-26.85</c:v>
                </c:pt>
                <c:pt idx="922">
                  <c:v>-26.9</c:v>
                </c:pt>
                <c:pt idx="923">
                  <c:v>-26.95</c:v>
                </c:pt>
                <c:pt idx="924">
                  <c:v>-27</c:v>
                </c:pt>
                <c:pt idx="925">
                  <c:v>-27.05</c:v>
                </c:pt>
                <c:pt idx="926">
                  <c:v>-27.05</c:v>
                </c:pt>
                <c:pt idx="927">
                  <c:v>-27.05</c:v>
                </c:pt>
                <c:pt idx="928">
                  <c:v>-27.05</c:v>
                </c:pt>
                <c:pt idx="929">
                  <c:v>-27</c:v>
                </c:pt>
                <c:pt idx="930">
                  <c:v>-27</c:v>
                </c:pt>
                <c:pt idx="931">
                  <c:v>-27</c:v>
                </c:pt>
                <c:pt idx="932">
                  <c:v>-27</c:v>
                </c:pt>
                <c:pt idx="933">
                  <c:v>-27.05</c:v>
                </c:pt>
                <c:pt idx="934">
                  <c:v>-27.05</c:v>
                </c:pt>
                <c:pt idx="935">
                  <c:v>-27.05</c:v>
                </c:pt>
                <c:pt idx="936">
                  <c:v>-27.05</c:v>
                </c:pt>
                <c:pt idx="937">
                  <c:v>-27.05</c:v>
                </c:pt>
                <c:pt idx="938">
                  <c:v>-27.05</c:v>
                </c:pt>
                <c:pt idx="939">
                  <c:v>-27.05</c:v>
                </c:pt>
                <c:pt idx="940">
                  <c:v>-27.05</c:v>
                </c:pt>
                <c:pt idx="941">
                  <c:v>-27.05</c:v>
                </c:pt>
                <c:pt idx="942">
                  <c:v>-27.05</c:v>
                </c:pt>
                <c:pt idx="943">
                  <c:v>-27.1</c:v>
                </c:pt>
                <c:pt idx="944">
                  <c:v>-27.1</c:v>
                </c:pt>
                <c:pt idx="945">
                  <c:v>-27.15</c:v>
                </c:pt>
                <c:pt idx="946">
                  <c:v>-27.1</c:v>
                </c:pt>
                <c:pt idx="947">
                  <c:v>-27.05</c:v>
                </c:pt>
                <c:pt idx="948">
                  <c:v>-27.1</c:v>
                </c:pt>
                <c:pt idx="949">
                  <c:v>-27.05</c:v>
                </c:pt>
                <c:pt idx="950">
                  <c:v>-27.1</c:v>
                </c:pt>
                <c:pt idx="951">
                  <c:v>-26.85</c:v>
                </c:pt>
                <c:pt idx="952">
                  <c:v>-26.9</c:v>
                </c:pt>
                <c:pt idx="953">
                  <c:v>-26.85</c:v>
                </c:pt>
                <c:pt idx="954">
                  <c:v>-26.95</c:v>
                </c:pt>
                <c:pt idx="955">
                  <c:v>-26.95</c:v>
                </c:pt>
                <c:pt idx="956">
                  <c:v>-27</c:v>
                </c:pt>
                <c:pt idx="957">
                  <c:v>-27</c:v>
                </c:pt>
                <c:pt idx="958">
                  <c:v>-27.05</c:v>
                </c:pt>
                <c:pt idx="959">
                  <c:v>-27</c:v>
                </c:pt>
                <c:pt idx="960">
                  <c:v>-27.05</c:v>
                </c:pt>
                <c:pt idx="961">
                  <c:v>-27</c:v>
                </c:pt>
                <c:pt idx="962">
                  <c:v>-27.05</c:v>
                </c:pt>
                <c:pt idx="963">
                  <c:v>-27</c:v>
                </c:pt>
                <c:pt idx="964">
                  <c:v>-27.05</c:v>
                </c:pt>
                <c:pt idx="965">
                  <c:v>-27</c:v>
                </c:pt>
                <c:pt idx="966">
                  <c:v>-27.05</c:v>
                </c:pt>
                <c:pt idx="967">
                  <c:v>-27</c:v>
                </c:pt>
                <c:pt idx="968">
                  <c:v>-27</c:v>
                </c:pt>
                <c:pt idx="969">
                  <c:v>-27</c:v>
                </c:pt>
                <c:pt idx="970">
                  <c:v>-27</c:v>
                </c:pt>
                <c:pt idx="971">
                  <c:v>-27</c:v>
                </c:pt>
                <c:pt idx="972">
                  <c:v>-26.95</c:v>
                </c:pt>
                <c:pt idx="973">
                  <c:v>-27</c:v>
                </c:pt>
                <c:pt idx="974">
                  <c:v>-26.95</c:v>
                </c:pt>
                <c:pt idx="975">
                  <c:v>-26.95</c:v>
                </c:pt>
                <c:pt idx="976">
                  <c:v>-26.95</c:v>
                </c:pt>
                <c:pt idx="977">
                  <c:v>-26.95</c:v>
                </c:pt>
                <c:pt idx="978">
                  <c:v>-26.95</c:v>
                </c:pt>
                <c:pt idx="979">
                  <c:v>-26.95</c:v>
                </c:pt>
                <c:pt idx="980">
                  <c:v>-26.95</c:v>
                </c:pt>
                <c:pt idx="981">
                  <c:v>-26.85</c:v>
                </c:pt>
                <c:pt idx="982">
                  <c:v>-26.700000000000003</c:v>
                </c:pt>
                <c:pt idx="983">
                  <c:v>-26.75</c:v>
                </c:pt>
                <c:pt idx="984">
                  <c:v>-26.8</c:v>
                </c:pt>
                <c:pt idx="985">
                  <c:v>-26.85</c:v>
                </c:pt>
                <c:pt idx="986">
                  <c:v>-26.85</c:v>
                </c:pt>
                <c:pt idx="987">
                  <c:v>-26.85</c:v>
                </c:pt>
                <c:pt idx="988">
                  <c:v>-26.85</c:v>
                </c:pt>
                <c:pt idx="989">
                  <c:v>-26.85</c:v>
                </c:pt>
                <c:pt idx="990">
                  <c:v>-26.85</c:v>
                </c:pt>
                <c:pt idx="991">
                  <c:v>-26.85</c:v>
                </c:pt>
                <c:pt idx="992">
                  <c:v>-26.85</c:v>
                </c:pt>
                <c:pt idx="993">
                  <c:v>-26.85</c:v>
                </c:pt>
                <c:pt idx="994">
                  <c:v>-26.85</c:v>
                </c:pt>
                <c:pt idx="995">
                  <c:v>-26.85</c:v>
                </c:pt>
                <c:pt idx="996">
                  <c:v>-26.85</c:v>
                </c:pt>
                <c:pt idx="997">
                  <c:v>-26.8</c:v>
                </c:pt>
                <c:pt idx="998">
                  <c:v>-26.85</c:v>
                </c:pt>
                <c:pt idx="999">
                  <c:v>-26.85</c:v>
                </c:pt>
                <c:pt idx="1000">
                  <c:v>-26.8</c:v>
                </c:pt>
                <c:pt idx="1001">
                  <c:v>-26.8</c:v>
                </c:pt>
                <c:pt idx="1002">
                  <c:v>-26.8</c:v>
                </c:pt>
                <c:pt idx="1003">
                  <c:v>-26.8</c:v>
                </c:pt>
                <c:pt idx="1004">
                  <c:v>-26.8</c:v>
                </c:pt>
                <c:pt idx="1005">
                  <c:v>-26.8</c:v>
                </c:pt>
                <c:pt idx="1006">
                  <c:v>-26.8</c:v>
                </c:pt>
                <c:pt idx="1007">
                  <c:v>-26.75</c:v>
                </c:pt>
                <c:pt idx="1008">
                  <c:v>-26.75</c:v>
                </c:pt>
                <c:pt idx="1009">
                  <c:v>-26.75</c:v>
                </c:pt>
                <c:pt idx="1010">
                  <c:v>-26.75</c:v>
                </c:pt>
                <c:pt idx="1011">
                  <c:v>-26.8</c:v>
                </c:pt>
                <c:pt idx="1012">
                  <c:v>-26.5</c:v>
                </c:pt>
                <c:pt idx="1013">
                  <c:v>-26.55</c:v>
                </c:pt>
                <c:pt idx="1014">
                  <c:v>-26.6</c:v>
                </c:pt>
                <c:pt idx="1015">
                  <c:v>-26.65</c:v>
                </c:pt>
                <c:pt idx="1016">
                  <c:v>-26.65</c:v>
                </c:pt>
                <c:pt idx="1017">
                  <c:v>-26.65</c:v>
                </c:pt>
                <c:pt idx="1018">
                  <c:v>-26.7</c:v>
                </c:pt>
                <c:pt idx="1019">
                  <c:v>-26.7</c:v>
                </c:pt>
                <c:pt idx="1020">
                  <c:v>-26.7</c:v>
                </c:pt>
                <c:pt idx="1021">
                  <c:v>-26.7</c:v>
                </c:pt>
                <c:pt idx="1022">
                  <c:v>-26.7</c:v>
                </c:pt>
                <c:pt idx="1023">
                  <c:v>-26.7</c:v>
                </c:pt>
                <c:pt idx="1024">
                  <c:v>-26.7</c:v>
                </c:pt>
                <c:pt idx="1025">
                  <c:v>-26.7</c:v>
                </c:pt>
                <c:pt idx="1026">
                  <c:v>-26.7</c:v>
                </c:pt>
                <c:pt idx="1027">
                  <c:v>-26.7</c:v>
                </c:pt>
                <c:pt idx="1028">
                  <c:v>-26.7</c:v>
                </c:pt>
                <c:pt idx="1029">
                  <c:v>-26.7</c:v>
                </c:pt>
                <c:pt idx="1030">
                  <c:v>-26.65</c:v>
                </c:pt>
                <c:pt idx="1031">
                  <c:v>-26.7</c:v>
                </c:pt>
                <c:pt idx="1032">
                  <c:v>-26.7</c:v>
                </c:pt>
                <c:pt idx="1033">
                  <c:v>-26.7</c:v>
                </c:pt>
                <c:pt idx="1034">
                  <c:v>-26.7</c:v>
                </c:pt>
                <c:pt idx="1035">
                  <c:v>-26.7</c:v>
                </c:pt>
                <c:pt idx="1036">
                  <c:v>-26.65</c:v>
                </c:pt>
                <c:pt idx="1037">
                  <c:v>-26.65</c:v>
                </c:pt>
                <c:pt idx="1038">
                  <c:v>-26.65</c:v>
                </c:pt>
                <c:pt idx="1039">
                  <c:v>-26.65</c:v>
                </c:pt>
                <c:pt idx="1040">
                  <c:v>-26.7</c:v>
                </c:pt>
                <c:pt idx="1041">
                  <c:v>-26.6</c:v>
                </c:pt>
                <c:pt idx="1042">
                  <c:v>-26.45</c:v>
                </c:pt>
                <c:pt idx="1043">
                  <c:v>-26.4</c:v>
                </c:pt>
                <c:pt idx="1044">
                  <c:v>-26.45</c:v>
                </c:pt>
                <c:pt idx="1045">
                  <c:v>-26.5</c:v>
                </c:pt>
                <c:pt idx="1046">
                  <c:v>-26.5</c:v>
                </c:pt>
                <c:pt idx="1047">
                  <c:v>-26.55</c:v>
                </c:pt>
                <c:pt idx="1048">
                  <c:v>-26.55</c:v>
                </c:pt>
                <c:pt idx="1049">
                  <c:v>-26.5</c:v>
                </c:pt>
                <c:pt idx="1050">
                  <c:v>-26.55</c:v>
                </c:pt>
                <c:pt idx="1051">
                  <c:v>-26.5</c:v>
                </c:pt>
                <c:pt idx="1052">
                  <c:v>-26.5</c:v>
                </c:pt>
                <c:pt idx="1053">
                  <c:v>-26.5</c:v>
                </c:pt>
                <c:pt idx="1054">
                  <c:v>-26.5</c:v>
                </c:pt>
                <c:pt idx="1055">
                  <c:v>-26.45</c:v>
                </c:pt>
                <c:pt idx="1056">
                  <c:v>-26.45</c:v>
                </c:pt>
                <c:pt idx="1057">
                  <c:v>-26.45</c:v>
                </c:pt>
                <c:pt idx="1058">
                  <c:v>-26.45</c:v>
                </c:pt>
                <c:pt idx="1059">
                  <c:v>-26.5</c:v>
                </c:pt>
                <c:pt idx="1060">
                  <c:v>-26.45</c:v>
                </c:pt>
                <c:pt idx="1061">
                  <c:v>-26.45</c:v>
                </c:pt>
                <c:pt idx="1062">
                  <c:v>-26.45</c:v>
                </c:pt>
                <c:pt idx="1063">
                  <c:v>-26.45</c:v>
                </c:pt>
                <c:pt idx="1064">
                  <c:v>-26.45</c:v>
                </c:pt>
                <c:pt idx="1065">
                  <c:v>-26.45</c:v>
                </c:pt>
                <c:pt idx="1066">
                  <c:v>-26.5</c:v>
                </c:pt>
                <c:pt idx="1067">
                  <c:v>-26.45</c:v>
                </c:pt>
                <c:pt idx="1068">
                  <c:v>-26.45</c:v>
                </c:pt>
                <c:pt idx="1069">
                  <c:v>-26.45</c:v>
                </c:pt>
                <c:pt idx="1070">
                  <c:v>-26.45</c:v>
                </c:pt>
                <c:pt idx="1071">
                  <c:v>-26.45</c:v>
                </c:pt>
                <c:pt idx="1072">
                  <c:v>-26.3</c:v>
                </c:pt>
                <c:pt idx="1073">
                  <c:v>-26.25</c:v>
                </c:pt>
                <c:pt idx="1074">
                  <c:v>-26.25</c:v>
                </c:pt>
                <c:pt idx="1075">
                  <c:v>-26.35</c:v>
                </c:pt>
                <c:pt idx="1076">
                  <c:v>-26.35</c:v>
                </c:pt>
                <c:pt idx="1077">
                  <c:v>-26.35</c:v>
                </c:pt>
                <c:pt idx="1078">
                  <c:v>-26.4</c:v>
                </c:pt>
                <c:pt idx="1079">
                  <c:v>-26.4</c:v>
                </c:pt>
                <c:pt idx="1080">
                  <c:v>-26.35</c:v>
                </c:pt>
                <c:pt idx="1081">
                  <c:v>-26.4</c:v>
                </c:pt>
                <c:pt idx="1082">
                  <c:v>-26.35</c:v>
                </c:pt>
                <c:pt idx="1083">
                  <c:v>-26.4</c:v>
                </c:pt>
                <c:pt idx="1084">
                  <c:v>-26.45</c:v>
                </c:pt>
                <c:pt idx="1085">
                  <c:v>-26.4</c:v>
                </c:pt>
                <c:pt idx="1086">
                  <c:v>-26.35</c:v>
                </c:pt>
                <c:pt idx="1087">
                  <c:v>-26.4</c:v>
                </c:pt>
                <c:pt idx="1088">
                  <c:v>-26.35</c:v>
                </c:pt>
                <c:pt idx="1089">
                  <c:v>-26.35</c:v>
                </c:pt>
                <c:pt idx="1090">
                  <c:v>-26.35</c:v>
                </c:pt>
                <c:pt idx="1091">
                  <c:v>-26.4</c:v>
                </c:pt>
                <c:pt idx="1092">
                  <c:v>-26.35</c:v>
                </c:pt>
                <c:pt idx="1093">
                  <c:v>-26.35</c:v>
                </c:pt>
                <c:pt idx="1094">
                  <c:v>-26.35</c:v>
                </c:pt>
                <c:pt idx="1095">
                  <c:v>-26.35</c:v>
                </c:pt>
                <c:pt idx="1096">
                  <c:v>-26.35</c:v>
                </c:pt>
                <c:pt idx="1097">
                  <c:v>-26.35</c:v>
                </c:pt>
                <c:pt idx="1098">
                  <c:v>-26.35</c:v>
                </c:pt>
                <c:pt idx="1099">
                  <c:v>-26.35</c:v>
                </c:pt>
                <c:pt idx="1100">
                  <c:v>-26.35</c:v>
                </c:pt>
                <c:pt idx="1101">
                  <c:v>-26.35</c:v>
                </c:pt>
                <c:pt idx="1102">
                  <c:v>-26.35</c:v>
                </c:pt>
                <c:pt idx="1103">
                  <c:v>-26.2</c:v>
                </c:pt>
                <c:pt idx="1104">
                  <c:v>-26.15</c:v>
                </c:pt>
                <c:pt idx="1105">
                  <c:v>-26.25</c:v>
                </c:pt>
                <c:pt idx="1106">
                  <c:v>-26.25</c:v>
                </c:pt>
                <c:pt idx="1107">
                  <c:v>-26.25</c:v>
                </c:pt>
                <c:pt idx="1108">
                  <c:v>-26.25</c:v>
                </c:pt>
                <c:pt idx="1109">
                  <c:v>-26.25</c:v>
                </c:pt>
                <c:pt idx="1110">
                  <c:v>-26.299999999999997</c:v>
                </c:pt>
                <c:pt idx="1111">
                  <c:v>-26.25</c:v>
                </c:pt>
                <c:pt idx="1112">
                  <c:v>-26.25</c:v>
                </c:pt>
                <c:pt idx="1113">
                  <c:v>-26.3</c:v>
                </c:pt>
                <c:pt idx="1114">
                  <c:v>-26.3</c:v>
                </c:pt>
                <c:pt idx="1115">
                  <c:v>-26.299999999999997</c:v>
                </c:pt>
                <c:pt idx="1116">
                  <c:v>-26.25</c:v>
                </c:pt>
                <c:pt idx="1117">
                  <c:v>-26.25</c:v>
                </c:pt>
                <c:pt idx="1118">
                  <c:v>-26.3</c:v>
                </c:pt>
                <c:pt idx="1119">
                  <c:v>-26.25</c:v>
                </c:pt>
                <c:pt idx="1120">
                  <c:v>-26.3</c:v>
                </c:pt>
                <c:pt idx="1121">
                  <c:v>-26.25</c:v>
                </c:pt>
                <c:pt idx="1122">
                  <c:v>-26.25</c:v>
                </c:pt>
                <c:pt idx="1123">
                  <c:v>-26.25</c:v>
                </c:pt>
                <c:pt idx="1124">
                  <c:v>-26.25</c:v>
                </c:pt>
                <c:pt idx="1125">
                  <c:v>-26.25</c:v>
                </c:pt>
                <c:pt idx="1126">
                  <c:v>-26.25</c:v>
                </c:pt>
                <c:pt idx="1127">
                  <c:v>-26.25</c:v>
                </c:pt>
                <c:pt idx="1128">
                  <c:v>-26.25</c:v>
                </c:pt>
                <c:pt idx="1129">
                  <c:v>-26.25</c:v>
                </c:pt>
                <c:pt idx="1130">
                  <c:v>-26.25</c:v>
                </c:pt>
                <c:pt idx="1131">
                  <c:v>-26.25</c:v>
                </c:pt>
                <c:pt idx="1132">
                  <c:v>-26.25</c:v>
                </c:pt>
                <c:pt idx="1133">
                  <c:v>-26.05</c:v>
                </c:pt>
                <c:pt idx="1134">
                  <c:v>-26.05</c:v>
                </c:pt>
                <c:pt idx="1135">
                  <c:v>-26.05</c:v>
                </c:pt>
                <c:pt idx="1136">
                  <c:v>-26.1</c:v>
                </c:pt>
                <c:pt idx="1137">
                  <c:v>-26.15</c:v>
                </c:pt>
                <c:pt idx="1138">
                  <c:v>-26.200000000000003</c:v>
                </c:pt>
                <c:pt idx="1139">
                  <c:v>-26.200000000000003</c:v>
                </c:pt>
                <c:pt idx="1140">
                  <c:v>-26.200000000000003</c:v>
                </c:pt>
                <c:pt idx="1141">
                  <c:v>-26.25</c:v>
                </c:pt>
                <c:pt idx="1142">
                  <c:v>-26.25</c:v>
                </c:pt>
                <c:pt idx="1143">
                  <c:v>-26.200000000000003</c:v>
                </c:pt>
                <c:pt idx="1144">
                  <c:v>-26.200000000000003</c:v>
                </c:pt>
                <c:pt idx="1145">
                  <c:v>-26.25</c:v>
                </c:pt>
                <c:pt idx="1146">
                  <c:v>-26.25</c:v>
                </c:pt>
                <c:pt idx="1147">
                  <c:v>-26.15</c:v>
                </c:pt>
                <c:pt idx="1148">
                  <c:v>-26.200000000000003</c:v>
                </c:pt>
                <c:pt idx="1149">
                  <c:v>-26.200000000000003</c:v>
                </c:pt>
                <c:pt idx="1150">
                  <c:v>-26.15</c:v>
                </c:pt>
                <c:pt idx="1151">
                  <c:v>-26.200000000000003</c:v>
                </c:pt>
                <c:pt idx="1152">
                  <c:v>-26.15</c:v>
                </c:pt>
                <c:pt idx="1153">
                  <c:v>-26.15</c:v>
                </c:pt>
                <c:pt idx="1154">
                  <c:v>-26.15</c:v>
                </c:pt>
                <c:pt idx="1155">
                  <c:v>-26.200000000000003</c:v>
                </c:pt>
                <c:pt idx="1156">
                  <c:v>-26.200000000000003</c:v>
                </c:pt>
                <c:pt idx="1157">
                  <c:v>-26.15</c:v>
                </c:pt>
                <c:pt idx="1158">
                  <c:v>-26.200000000000003</c:v>
                </c:pt>
                <c:pt idx="1159">
                  <c:v>-26.200000000000003</c:v>
                </c:pt>
                <c:pt idx="1160">
                  <c:v>-26.200000000000003</c:v>
                </c:pt>
                <c:pt idx="1161">
                  <c:v>-26.200000000000003</c:v>
                </c:pt>
                <c:pt idx="1162">
                  <c:v>-26.200000000000003</c:v>
                </c:pt>
                <c:pt idx="1163">
                  <c:v>-26.05</c:v>
                </c:pt>
                <c:pt idx="1164">
                  <c:v>-25.9</c:v>
                </c:pt>
                <c:pt idx="1165">
                  <c:v>-25.95</c:v>
                </c:pt>
                <c:pt idx="1166">
                  <c:v>-26</c:v>
                </c:pt>
                <c:pt idx="1167">
                  <c:v>-26.1</c:v>
                </c:pt>
                <c:pt idx="1168">
                  <c:v>-26.1</c:v>
                </c:pt>
                <c:pt idx="1169">
                  <c:v>-26.1</c:v>
                </c:pt>
                <c:pt idx="1170">
                  <c:v>-26.1</c:v>
                </c:pt>
                <c:pt idx="1171">
                  <c:v>-26.1</c:v>
                </c:pt>
                <c:pt idx="1172">
                  <c:v>-26.1</c:v>
                </c:pt>
                <c:pt idx="1173">
                  <c:v>-26.1</c:v>
                </c:pt>
                <c:pt idx="1174">
                  <c:v>-26.1</c:v>
                </c:pt>
                <c:pt idx="1175">
                  <c:v>-26.049999999999997</c:v>
                </c:pt>
                <c:pt idx="1176">
                  <c:v>-26.1</c:v>
                </c:pt>
                <c:pt idx="1177">
                  <c:v>-26.1</c:v>
                </c:pt>
                <c:pt idx="1178">
                  <c:v>-26.1</c:v>
                </c:pt>
                <c:pt idx="1179">
                  <c:v>-26.1</c:v>
                </c:pt>
                <c:pt idx="1180">
                  <c:v>-26.1</c:v>
                </c:pt>
                <c:pt idx="1181">
                  <c:v>-26.1</c:v>
                </c:pt>
                <c:pt idx="1182">
                  <c:v>-26.1</c:v>
                </c:pt>
                <c:pt idx="1183">
                  <c:v>-26.049999999999997</c:v>
                </c:pt>
                <c:pt idx="1184">
                  <c:v>-26.1</c:v>
                </c:pt>
                <c:pt idx="1185">
                  <c:v>-26.1</c:v>
                </c:pt>
                <c:pt idx="1186">
                  <c:v>-26.1</c:v>
                </c:pt>
                <c:pt idx="1187">
                  <c:v>-26.1</c:v>
                </c:pt>
                <c:pt idx="1188">
                  <c:v>-26.1</c:v>
                </c:pt>
                <c:pt idx="1189">
                  <c:v>-26.1</c:v>
                </c:pt>
                <c:pt idx="1190">
                  <c:v>-26.1</c:v>
                </c:pt>
                <c:pt idx="1191">
                  <c:v>-26.1</c:v>
                </c:pt>
                <c:pt idx="1192">
                  <c:v>-26.1</c:v>
                </c:pt>
                <c:pt idx="1193">
                  <c:v>-26.1</c:v>
                </c:pt>
                <c:pt idx="1194">
                  <c:v>-25.85</c:v>
                </c:pt>
                <c:pt idx="1195">
                  <c:v>-25.9</c:v>
                </c:pt>
                <c:pt idx="1196">
                  <c:v>-26</c:v>
                </c:pt>
                <c:pt idx="1197">
                  <c:v>-26</c:v>
                </c:pt>
                <c:pt idx="1198">
                  <c:v>-26.049999999999997</c:v>
                </c:pt>
                <c:pt idx="1199">
                  <c:v>-26.1</c:v>
                </c:pt>
                <c:pt idx="1200">
                  <c:v>-26.1</c:v>
                </c:pt>
                <c:pt idx="1201">
                  <c:v>-26.049999999999997</c:v>
                </c:pt>
                <c:pt idx="1202">
                  <c:v>-26.049999999999997</c:v>
                </c:pt>
                <c:pt idx="1203">
                  <c:v>-26.1</c:v>
                </c:pt>
                <c:pt idx="1204">
                  <c:v>-26.1</c:v>
                </c:pt>
                <c:pt idx="1205">
                  <c:v>-26.1</c:v>
                </c:pt>
                <c:pt idx="1206">
                  <c:v>-26.049999999999997</c:v>
                </c:pt>
                <c:pt idx="1207">
                  <c:v>-26.049999999999997</c:v>
                </c:pt>
                <c:pt idx="1208">
                  <c:v>-26.049999999999997</c:v>
                </c:pt>
                <c:pt idx="1209">
                  <c:v>-26</c:v>
                </c:pt>
                <c:pt idx="1210">
                  <c:v>-26.05</c:v>
                </c:pt>
                <c:pt idx="1211">
                  <c:v>-26.1</c:v>
                </c:pt>
                <c:pt idx="1212">
                  <c:v>-26.049999999999997</c:v>
                </c:pt>
                <c:pt idx="1213">
                  <c:v>-26.049999999999997</c:v>
                </c:pt>
                <c:pt idx="1214">
                  <c:v>-26.049999999999997</c:v>
                </c:pt>
                <c:pt idx="1215">
                  <c:v>-26</c:v>
                </c:pt>
                <c:pt idx="1216">
                  <c:v>-26.049999999999997</c:v>
                </c:pt>
                <c:pt idx="1217">
                  <c:v>-26.049999999999997</c:v>
                </c:pt>
                <c:pt idx="1218">
                  <c:v>-26.1</c:v>
                </c:pt>
                <c:pt idx="1219">
                  <c:v>-26.049999999999997</c:v>
                </c:pt>
                <c:pt idx="1220">
                  <c:v>-26</c:v>
                </c:pt>
                <c:pt idx="1221">
                  <c:v>-26.049999999999997</c:v>
                </c:pt>
                <c:pt idx="1222">
                  <c:v>-26</c:v>
                </c:pt>
                <c:pt idx="1223">
                  <c:v>-26</c:v>
                </c:pt>
                <c:pt idx="1224">
                  <c:v>-25.85</c:v>
                </c:pt>
                <c:pt idx="1225">
                  <c:v>-25.8</c:v>
                </c:pt>
                <c:pt idx="1226">
                  <c:v>-25.85</c:v>
                </c:pt>
                <c:pt idx="1227">
                  <c:v>-25.950000000000003</c:v>
                </c:pt>
                <c:pt idx="1228">
                  <c:v>-25.9</c:v>
                </c:pt>
                <c:pt idx="1229">
                  <c:v>-25.95</c:v>
                </c:pt>
                <c:pt idx="1230">
                  <c:v>-25.950000000000003</c:v>
                </c:pt>
                <c:pt idx="1231">
                  <c:v>-26</c:v>
                </c:pt>
                <c:pt idx="1232">
                  <c:v>-26</c:v>
                </c:pt>
                <c:pt idx="1233">
                  <c:v>-26.049999999999997</c:v>
                </c:pt>
                <c:pt idx="1234">
                  <c:v>-26</c:v>
                </c:pt>
                <c:pt idx="1235">
                  <c:v>-26.049999999999997</c:v>
                </c:pt>
                <c:pt idx="1236">
                  <c:v>-26</c:v>
                </c:pt>
                <c:pt idx="1237">
                  <c:v>-26.049999999999997</c:v>
                </c:pt>
                <c:pt idx="1238">
                  <c:v>-26</c:v>
                </c:pt>
                <c:pt idx="1239">
                  <c:v>-26.049999999999997</c:v>
                </c:pt>
                <c:pt idx="1240">
                  <c:v>-26.049999999999997</c:v>
                </c:pt>
                <c:pt idx="1241">
                  <c:v>-26</c:v>
                </c:pt>
                <c:pt idx="1242">
                  <c:v>-26</c:v>
                </c:pt>
                <c:pt idx="1243">
                  <c:v>-26</c:v>
                </c:pt>
                <c:pt idx="1244">
                  <c:v>-26</c:v>
                </c:pt>
                <c:pt idx="1245">
                  <c:v>-26</c:v>
                </c:pt>
                <c:pt idx="1246">
                  <c:v>-26</c:v>
                </c:pt>
                <c:pt idx="1247">
                  <c:v>-26</c:v>
                </c:pt>
                <c:pt idx="1248">
                  <c:v>-26</c:v>
                </c:pt>
                <c:pt idx="1249">
                  <c:v>-26</c:v>
                </c:pt>
                <c:pt idx="1250">
                  <c:v>-26</c:v>
                </c:pt>
                <c:pt idx="1251">
                  <c:v>-26</c:v>
                </c:pt>
                <c:pt idx="1252">
                  <c:v>-25.9</c:v>
                </c:pt>
                <c:pt idx="1253">
                  <c:v>-25.9</c:v>
                </c:pt>
                <c:pt idx="1254">
                  <c:v>-25.85</c:v>
                </c:pt>
                <c:pt idx="1255">
                  <c:v>-25.75</c:v>
                </c:pt>
                <c:pt idx="1256">
                  <c:v>-25.799999999999997</c:v>
                </c:pt>
                <c:pt idx="1257">
                  <c:v>-25.9</c:v>
                </c:pt>
                <c:pt idx="1258">
                  <c:v>-25.9</c:v>
                </c:pt>
                <c:pt idx="1259">
                  <c:v>-25.9</c:v>
                </c:pt>
                <c:pt idx="1260">
                  <c:v>-25.9</c:v>
                </c:pt>
                <c:pt idx="1261">
                  <c:v>-25.9</c:v>
                </c:pt>
                <c:pt idx="1262">
                  <c:v>-25.9</c:v>
                </c:pt>
                <c:pt idx="1263">
                  <c:v>-25.9</c:v>
                </c:pt>
                <c:pt idx="1264">
                  <c:v>-25.9</c:v>
                </c:pt>
                <c:pt idx="1265">
                  <c:v>-25.9</c:v>
                </c:pt>
                <c:pt idx="1266">
                  <c:v>-25.9</c:v>
                </c:pt>
                <c:pt idx="1267">
                  <c:v>-25.9</c:v>
                </c:pt>
                <c:pt idx="1268">
                  <c:v>-25.9</c:v>
                </c:pt>
                <c:pt idx="1269">
                  <c:v>-25.9</c:v>
                </c:pt>
                <c:pt idx="1270">
                  <c:v>-25.9</c:v>
                </c:pt>
                <c:pt idx="1271">
                  <c:v>-25.9</c:v>
                </c:pt>
                <c:pt idx="1272">
                  <c:v>-25.9</c:v>
                </c:pt>
                <c:pt idx="1273">
                  <c:v>-25.9</c:v>
                </c:pt>
                <c:pt idx="1274">
                  <c:v>-25.85</c:v>
                </c:pt>
                <c:pt idx="1275">
                  <c:v>-25.85</c:v>
                </c:pt>
                <c:pt idx="1276">
                  <c:v>-25.85</c:v>
                </c:pt>
                <c:pt idx="1277">
                  <c:v>-25.799999999999997</c:v>
                </c:pt>
                <c:pt idx="1278">
                  <c:v>-25.9</c:v>
                </c:pt>
                <c:pt idx="1279">
                  <c:v>-25.9</c:v>
                </c:pt>
                <c:pt idx="1280">
                  <c:v>-25.799999999999997</c:v>
                </c:pt>
                <c:pt idx="1281">
                  <c:v>-25.85</c:v>
                </c:pt>
                <c:pt idx="1282">
                  <c:v>-25.799999999999997</c:v>
                </c:pt>
                <c:pt idx="1283">
                  <c:v>-25.799999999999997</c:v>
                </c:pt>
                <c:pt idx="1284">
                  <c:v>-25.85</c:v>
                </c:pt>
                <c:pt idx="1285">
                  <c:v>-25.6</c:v>
                </c:pt>
                <c:pt idx="1286">
                  <c:v>-25.6</c:v>
                </c:pt>
                <c:pt idx="1287">
                  <c:v>-25.75</c:v>
                </c:pt>
                <c:pt idx="1288">
                  <c:v>-25.799999999999997</c:v>
                </c:pt>
                <c:pt idx="1289">
                  <c:v>-25.75</c:v>
                </c:pt>
                <c:pt idx="1290">
                  <c:v>-25.799999999999997</c:v>
                </c:pt>
                <c:pt idx="1291">
                  <c:v>-25.799999999999997</c:v>
                </c:pt>
                <c:pt idx="1292">
                  <c:v>-25.799999999999997</c:v>
                </c:pt>
                <c:pt idx="1293">
                  <c:v>-25.799999999999997</c:v>
                </c:pt>
                <c:pt idx="1294">
                  <c:v>-25.799999999999997</c:v>
                </c:pt>
                <c:pt idx="1295">
                  <c:v>-25.799999999999997</c:v>
                </c:pt>
                <c:pt idx="1296">
                  <c:v>-25.799999999999997</c:v>
                </c:pt>
                <c:pt idx="1297">
                  <c:v>-25.799999999999997</c:v>
                </c:pt>
                <c:pt idx="1298">
                  <c:v>-25.799999999999997</c:v>
                </c:pt>
                <c:pt idx="1299">
                  <c:v>-25.799999999999997</c:v>
                </c:pt>
                <c:pt idx="1300">
                  <c:v>-25.799999999999997</c:v>
                </c:pt>
                <c:pt idx="1301">
                  <c:v>-25.799999999999997</c:v>
                </c:pt>
                <c:pt idx="1302">
                  <c:v>-25.799999999999997</c:v>
                </c:pt>
                <c:pt idx="1303">
                  <c:v>-25.799999999999997</c:v>
                </c:pt>
                <c:pt idx="1304">
                  <c:v>-25.799999999999997</c:v>
                </c:pt>
                <c:pt idx="1305">
                  <c:v>-25.75</c:v>
                </c:pt>
                <c:pt idx="1306">
                  <c:v>-25.799999999999997</c:v>
                </c:pt>
                <c:pt idx="1307">
                  <c:v>-25.75</c:v>
                </c:pt>
                <c:pt idx="1308">
                  <c:v>-25.75</c:v>
                </c:pt>
                <c:pt idx="1309">
                  <c:v>-25.75</c:v>
                </c:pt>
                <c:pt idx="1310">
                  <c:v>-25.700000000000003</c:v>
                </c:pt>
                <c:pt idx="1311">
                  <c:v>-25.700000000000003</c:v>
                </c:pt>
                <c:pt idx="1312">
                  <c:v>-25.700000000000003</c:v>
                </c:pt>
                <c:pt idx="1313">
                  <c:v>-25.65</c:v>
                </c:pt>
                <c:pt idx="1314">
                  <c:v>-25.700000000000003</c:v>
                </c:pt>
                <c:pt idx="1315">
                  <c:v>-25.65</c:v>
                </c:pt>
                <c:pt idx="1316">
                  <c:v>-25.5</c:v>
                </c:pt>
                <c:pt idx="1317">
                  <c:v>-25.6</c:v>
                </c:pt>
                <c:pt idx="1318">
                  <c:v>-25.6</c:v>
                </c:pt>
                <c:pt idx="1319">
                  <c:v>-25.65</c:v>
                </c:pt>
                <c:pt idx="1320">
                  <c:v>-25.65</c:v>
                </c:pt>
                <c:pt idx="1321">
                  <c:v>-25.65</c:v>
                </c:pt>
                <c:pt idx="1322">
                  <c:v>-25.65</c:v>
                </c:pt>
                <c:pt idx="1323">
                  <c:v>-25.65</c:v>
                </c:pt>
                <c:pt idx="1324">
                  <c:v>-25.65</c:v>
                </c:pt>
                <c:pt idx="1325">
                  <c:v>-25.65</c:v>
                </c:pt>
                <c:pt idx="1326">
                  <c:v>-25.700000000000003</c:v>
                </c:pt>
                <c:pt idx="1327">
                  <c:v>-25.65</c:v>
                </c:pt>
                <c:pt idx="1328">
                  <c:v>-25.65</c:v>
                </c:pt>
                <c:pt idx="1329">
                  <c:v>-25.65</c:v>
                </c:pt>
                <c:pt idx="1330">
                  <c:v>-25.65</c:v>
                </c:pt>
                <c:pt idx="1331">
                  <c:v>-25.65</c:v>
                </c:pt>
                <c:pt idx="1332">
                  <c:v>-25.65</c:v>
                </c:pt>
                <c:pt idx="1333">
                  <c:v>-25.65</c:v>
                </c:pt>
                <c:pt idx="1334">
                  <c:v>-25.65</c:v>
                </c:pt>
                <c:pt idx="1335">
                  <c:v>-25.65</c:v>
                </c:pt>
                <c:pt idx="1336">
                  <c:v>-25.65</c:v>
                </c:pt>
                <c:pt idx="1337">
                  <c:v>-25.65</c:v>
                </c:pt>
                <c:pt idx="1338">
                  <c:v>-25.65</c:v>
                </c:pt>
                <c:pt idx="1339">
                  <c:v>-25.65</c:v>
                </c:pt>
                <c:pt idx="1340">
                  <c:v>-25.65</c:v>
                </c:pt>
                <c:pt idx="1341">
                  <c:v>-25.65</c:v>
                </c:pt>
                <c:pt idx="1342">
                  <c:v>-25.65</c:v>
                </c:pt>
                <c:pt idx="1343">
                  <c:v>-25.65</c:v>
                </c:pt>
                <c:pt idx="1344">
                  <c:v>-25.65</c:v>
                </c:pt>
                <c:pt idx="1345">
                  <c:v>-25.549999999999997</c:v>
                </c:pt>
                <c:pt idx="1346">
                  <c:v>-25.4</c:v>
                </c:pt>
                <c:pt idx="1347">
                  <c:v>-25.450000000000003</c:v>
                </c:pt>
                <c:pt idx="1348">
                  <c:v>-25.549999999999997</c:v>
                </c:pt>
                <c:pt idx="1349">
                  <c:v>-25.5</c:v>
                </c:pt>
                <c:pt idx="1350">
                  <c:v>-25.549999999999997</c:v>
                </c:pt>
                <c:pt idx="1351">
                  <c:v>-25.549999999999997</c:v>
                </c:pt>
                <c:pt idx="1352">
                  <c:v>-25.549999999999997</c:v>
                </c:pt>
                <c:pt idx="1353">
                  <c:v>-25.549999999999997</c:v>
                </c:pt>
                <c:pt idx="1354">
                  <c:v>-25.549999999999997</c:v>
                </c:pt>
                <c:pt idx="1355">
                  <c:v>-25.549999999999997</c:v>
                </c:pt>
                <c:pt idx="1356">
                  <c:v>-25.549999999999997</c:v>
                </c:pt>
                <c:pt idx="1357">
                  <c:v>-25.549999999999997</c:v>
                </c:pt>
                <c:pt idx="1358">
                  <c:v>-25.549999999999997</c:v>
                </c:pt>
                <c:pt idx="1359">
                  <c:v>-25.549999999999997</c:v>
                </c:pt>
                <c:pt idx="1360">
                  <c:v>-25.549999999999997</c:v>
                </c:pt>
                <c:pt idx="1361">
                  <c:v>-25.549999999999997</c:v>
                </c:pt>
                <c:pt idx="1362">
                  <c:v>-25.549999999999997</c:v>
                </c:pt>
                <c:pt idx="1363">
                  <c:v>-25.5</c:v>
                </c:pt>
                <c:pt idx="1364">
                  <c:v>-25.5</c:v>
                </c:pt>
                <c:pt idx="1365">
                  <c:v>-25.5</c:v>
                </c:pt>
                <c:pt idx="1366">
                  <c:v>-25.549999999999997</c:v>
                </c:pt>
                <c:pt idx="1367">
                  <c:v>-25.5</c:v>
                </c:pt>
                <c:pt idx="1368">
                  <c:v>-25.5</c:v>
                </c:pt>
                <c:pt idx="1369">
                  <c:v>-25.5</c:v>
                </c:pt>
                <c:pt idx="1370">
                  <c:v>-25.5</c:v>
                </c:pt>
                <c:pt idx="1371">
                  <c:v>-25.5</c:v>
                </c:pt>
                <c:pt idx="1372">
                  <c:v>-25.549999999999997</c:v>
                </c:pt>
                <c:pt idx="1373">
                  <c:v>-25.5</c:v>
                </c:pt>
                <c:pt idx="1374">
                  <c:v>-25.450000000000003</c:v>
                </c:pt>
                <c:pt idx="1375">
                  <c:v>-25.5</c:v>
                </c:pt>
                <c:pt idx="1376">
                  <c:v>-25.25</c:v>
                </c:pt>
                <c:pt idx="1377">
                  <c:v>-25.299999999999997</c:v>
                </c:pt>
                <c:pt idx="1378">
                  <c:v>-25.4</c:v>
                </c:pt>
                <c:pt idx="1379">
                  <c:v>-25.4</c:v>
                </c:pt>
                <c:pt idx="1380">
                  <c:v>-25.4</c:v>
                </c:pt>
                <c:pt idx="1381">
                  <c:v>-25.4</c:v>
                </c:pt>
                <c:pt idx="1382">
                  <c:v>-25.4</c:v>
                </c:pt>
                <c:pt idx="1383">
                  <c:v>-25.4</c:v>
                </c:pt>
                <c:pt idx="1384">
                  <c:v>-25.4</c:v>
                </c:pt>
                <c:pt idx="1385">
                  <c:v>-25.4</c:v>
                </c:pt>
                <c:pt idx="1386">
                  <c:v>-25.4</c:v>
                </c:pt>
                <c:pt idx="1387">
                  <c:v>-25.35</c:v>
                </c:pt>
                <c:pt idx="1388">
                  <c:v>-25.35</c:v>
                </c:pt>
                <c:pt idx="1389">
                  <c:v>-25.35</c:v>
                </c:pt>
                <c:pt idx="1390">
                  <c:v>-25.35</c:v>
                </c:pt>
                <c:pt idx="1391">
                  <c:v>-25.35</c:v>
                </c:pt>
                <c:pt idx="1392">
                  <c:v>-25.35</c:v>
                </c:pt>
                <c:pt idx="1393">
                  <c:v>-25.35</c:v>
                </c:pt>
                <c:pt idx="1394">
                  <c:v>-25.3</c:v>
                </c:pt>
                <c:pt idx="1395">
                  <c:v>-25.3</c:v>
                </c:pt>
                <c:pt idx="1396">
                  <c:v>-25.3</c:v>
                </c:pt>
                <c:pt idx="1397">
                  <c:v>-25.3</c:v>
                </c:pt>
                <c:pt idx="1398">
                  <c:v>-25.3</c:v>
                </c:pt>
                <c:pt idx="1399">
                  <c:v>-25.25</c:v>
                </c:pt>
                <c:pt idx="1400">
                  <c:v>-25.25</c:v>
                </c:pt>
                <c:pt idx="1401">
                  <c:v>-25.2</c:v>
                </c:pt>
                <c:pt idx="1402">
                  <c:v>-25.15</c:v>
                </c:pt>
                <c:pt idx="1403">
                  <c:v>-25.1</c:v>
                </c:pt>
                <c:pt idx="1404">
                  <c:v>-25.049999999999997</c:v>
                </c:pt>
                <c:pt idx="1405">
                  <c:v>-25.049999999999997</c:v>
                </c:pt>
                <c:pt idx="1406">
                  <c:v>-24.9</c:v>
                </c:pt>
                <c:pt idx="1407">
                  <c:v>-24.8</c:v>
                </c:pt>
                <c:pt idx="1408">
                  <c:v>-24.75</c:v>
                </c:pt>
                <c:pt idx="1409">
                  <c:v>-24.75</c:v>
                </c:pt>
                <c:pt idx="1410">
                  <c:v>-24.700000000000003</c:v>
                </c:pt>
                <c:pt idx="1411">
                  <c:v>-24.6</c:v>
                </c:pt>
                <c:pt idx="1412">
                  <c:v>-24.4</c:v>
                </c:pt>
                <c:pt idx="1413">
                  <c:v>-24.299999999999997</c:v>
                </c:pt>
                <c:pt idx="1414">
                  <c:v>-24</c:v>
                </c:pt>
                <c:pt idx="1415">
                  <c:v>-23.9</c:v>
                </c:pt>
                <c:pt idx="1416">
                  <c:v>-23.799999999999997</c:v>
                </c:pt>
                <c:pt idx="1417">
                  <c:v>-23.65</c:v>
                </c:pt>
                <c:pt idx="1418">
                  <c:v>-23.65</c:v>
                </c:pt>
                <c:pt idx="1419">
                  <c:v>-23.55</c:v>
                </c:pt>
                <c:pt idx="1420">
                  <c:v>-23.549999999999997</c:v>
                </c:pt>
                <c:pt idx="1421">
                  <c:v>-23.450000000000003</c:v>
                </c:pt>
                <c:pt idx="1422">
                  <c:v>-23.4</c:v>
                </c:pt>
                <c:pt idx="1423">
                  <c:v>-23.35</c:v>
                </c:pt>
                <c:pt idx="1424">
                  <c:v>-23.3</c:v>
                </c:pt>
                <c:pt idx="1425">
                  <c:v>-23.25</c:v>
                </c:pt>
                <c:pt idx="1426">
                  <c:v>-23.25</c:v>
                </c:pt>
                <c:pt idx="1427">
                  <c:v>-23.200000000000003</c:v>
                </c:pt>
                <c:pt idx="1428">
                  <c:v>-23.25</c:v>
                </c:pt>
                <c:pt idx="1429">
                  <c:v>-23.15</c:v>
                </c:pt>
                <c:pt idx="1430">
                  <c:v>-23.15</c:v>
                </c:pt>
                <c:pt idx="1431">
                  <c:v>-23.05</c:v>
                </c:pt>
                <c:pt idx="1432">
                  <c:v>-23.05</c:v>
                </c:pt>
                <c:pt idx="1433">
                  <c:v>-23</c:v>
                </c:pt>
                <c:pt idx="1434">
                  <c:v>-22.95</c:v>
                </c:pt>
                <c:pt idx="1435">
                  <c:v>-22.9</c:v>
                </c:pt>
                <c:pt idx="1436">
                  <c:v>-22.9</c:v>
                </c:pt>
                <c:pt idx="1437">
                  <c:v>-22.75</c:v>
                </c:pt>
                <c:pt idx="1438">
                  <c:v>-22.75</c:v>
                </c:pt>
                <c:pt idx="1439">
                  <c:v>-22.85</c:v>
                </c:pt>
                <c:pt idx="1440">
                  <c:v>-22.8</c:v>
                </c:pt>
                <c:pt idx="1441">
                  <c:v>-22.8</c:v>
                </c:pt>
                <c:pt idx="1442">
                  <c:v>-22.75</c:v>
                </c:pt>
                <c:pt idx="1443">
                  <c:v>-22.75</c:v>
                </c:pt>
                <c:pt idx="1444">
                  <c:v>-22.75</c:v>
                </c:pt>
                <c:pt idx="1445">
                  <c:v>-22.75</c:v>
                </c:pt>
                <c:pt idx="1446">
                  <c:v>-22.75</c:v>
                </c:pt>
                <c:pt idx="1447">
                  <c:v>-22.75</c:v>
                </c:pt>
                <c:pt idx="1448">
                  <c:v>-22.7</c:v>
                </c:pt>
                <c:pt idx="1449">
                  <c:v>-22.7</c:v>
                </c:pt>
                <c:pt idx="1450">
                  <c:v>-22.7</c:v>
                </c:pt>
                <c:pt idx="1451">
                  <c:v>-22.7</c:v>
                </c:pt>
                <c:pt idx="1452">
                  <c:v>-22.7</c:v>
                </c:pt>
                <c:pt idx="1453">
                  <c:v>-22.6</c:v>
                </c:pt>
                <c:pt idx="1454">
                  <c:v>-22.6</c:v>
                </c:pt>
                <c:pt idx="1455">
                  <c:v>-22.65</c:v>
                </c:pt>
                <c:pt idx="1456">
                  <c:v>-22.6</c:v>
                </c:pt>
                <c:pt idx="1457">
                  <c:v>-22.65</c:v>
                </c:pt>
                <c:pt idx="1458">
                  <c:v>-22.65</c:v>
                </c:pt>
                <c:pt idx="1459">
                  <c:v>-22.6</c:v>
                </c:pt>
                <c:pt idx="1460">
                  <c:v>-22.6</c:v>
                </c:pt>
                <c:pt idx="1461">
                  <c:v>-22.6</c:v>
                </c:pt>
                <c:pt idx="1462">
                  <c:v>-22.549999999999997</c:v>
                </c:pt>
                <c:pt idx="1463">
                  <c:v>-22.6</c:v>
                </c:pt>
                <c:pt idx="1464">
                  <c:v>-22.549999999999997</c:v>
                </c:pt>
                <c:pt idx="1465">
                  <c:v>-22.549999999999997</c:v>
                </c:pt>
                <c:pt idx="1466">
                  <c:v>-22.549999999999997</c:v>
                </c:pt>
                <c:pt idx="1467">
                  <c:v>-22.4</c:v>
                </c:pt>
                <c:pt idx="1468">
                  <c:v>-22.450000000000003</c:v>
                </c:pt>
                <c:pt idx="1469">
                  <c:v>-22.5</c:v>
                </c:pt>
                <c:pt idx="1470">
                  <c:v>-22.5</c:v>
                </c:pt>
                <c:pt idx="1471">
                  <c:v>-22.5</c:v>
                </c:pt>
                <c:pt idx="1472">
                  <c:v>-22.5</c:v>
                </c:pt>
                <c:pt idx="1473">
                  <c:v>-22.45</c:v>
                </c:pt>
                <c:pt idx="1474">
                  <c:v>-22.45</c:v>
                </c:pt>
                <c:pt idx="1475">
                  <c:v>-22.5</c:v>
                </c:pt>
                <c:pt idx="1476">
                  <c:v>-22.45</c:v>
                </c:pt>
                <c:pt idx="1477">
                  <c:v>-22.4</c:v>
                </c:pt>
                <c:pt idx="1478">
                  <c:v>-22.45</c:v>
                </c:pt>
                <c:pt idx="1479">
                  <c:v>-22.4</c:v>
                </c:pt>
                <c:pt idx="1480">
                  <c:v>-22.4</c:v>
                </c:pt>
                <c:pt idx="1481">
                  <c:v>-22.4</c:v>
                </c:pt>
                <c:pt idx="1482">
                  <c:v>-22.4</c:v>
                </c:pt>
                <c:pt idx="1483">
                  <c:v>-22.4</c:v>
                </c:pt>
                <c:pt idx="1484">
                  <c:v>-22.35</c:v>
                </c:pt>
                <c:pt idx="1485">
                  <c:v>-22.3</c:v>
                </c:pt>
                <c:pt idx="1486">
                  <c:v>-22.3</c:v>
                </c:pt>
                <c:pt idx="1487">
                  <c:v>-22.3</c:v>
                </c:pt>
                <c:pt idx="1488">
                  <c:v>-22.3</c:v>
                </c:pt>
                <c:pt idx="1489">
                  <c:v>-22.3</c:v>
                </c:pt>
                <c:pt idx="1490">
                  <c:v>-22.3</c:v>
                </c:pt>
                <c:pt idx="1491">
                  <c:v>-22.3</c:v>
                </c:pt>
                <c:pt idx="1492">
                  <c:v>-22.25</c:v>
                </c:pt>
                <c:pt idx="1493">
                  <c:v>-22.25</c:v>
                </c:pt>
                <c:pt idx="1494">
                  <c:v>-22.3</c:v>
                </c:pt>
                <c:pt idx="1495">
                  <c:v>-22.25</c:v>
                </c:pt>
                <c:pt idx="1496">
                  <c:v>-22.25</c:v>
                </c:pt>
                <c:pt idx="1497">
                  <c:v>-22.25</c:v>
                </c:pt>
                <c:pt idx="1498">
                  <c:v>-22.05</c:v>
                </c:pt>
                <c:pt idx="1499">
                  <c:v>-22.2</c:v>
                </c:pt>
                <c:pt idx="1500">
                  <c:v>-22.15</c:v>
                </c:pt>
                <c:pt idx="1501">
                  <c:v>-22.1</c:v>
                </c:pt>
                <c:pt idx="1502">
                  <c:v>-22.15</c:v>
                </c:pt>
                <c:pt idx="1503">
                  <c:v>-22.1</c:v>
                </c:pt>
                <c:pt idx="1504">
                  <c:v>-22.1</c:v>
                </c:pt>
                <c:pt idx="1505">
                  <c:v>-22.15</c:v>
                </c:pt>
                <c:pt idx="1506">
                  <c:v>-22.1</c:v>
                </c:pt>
                <c:pt idx="1507">
                  <c:v>-22.1</c:v>
                </c:pt>
                <c:pt idx="1508">
                  <c:v>-22.1</c:v>
                </c:pt>
                <c:pt idx="1509">
                  <c:v>-22.1</c:v>
                </c:pt>
                <c:pt idx="1510">
                  <c:v>-22.1</c:v>
                </c:pt>
                <c:pt idx="1511">
                  <c:v>-22.1</c:v>
                </c:pt>
                <c:pt idx="1512">
                  <c:v>-22.049999999999997</c:v>
                </c:pt>
                <c:pt idx="1513">
                  <c:v>-22.049999999999997</c:v>
                </c:pt>
                <c:pt idx="1514">
                  <c:v>-22.049999999999997</c:v>
                </c:pt>
                <c:pt idx="1515">
                  <c:v>-22.049999999999997</c:v>
                </c:pt>
                <c:pt idx="1516">
                  <c:v>-22.049999999999997</c:v>
                </c:pt>
                <c:pt idx="1517">
                  <c:v>-22.05</c:v>
                </c:pt>
                <c:pt idx="1518">
                  <c:v>-22.05</c:v>
                </c:pt>
                <c:pt idx="1519">
                  <c:v>-21.950000000000003</c:v>
                </c:pt>
                <c:pt idx="1520">
                  <c:v>-21.950000000000003</c:v>
                </c:pt>
                <c:pt idx="1521">
                  <c:v>-21.9</c:v>
                </c:pt>
                <c:pt idx="1522">
                  <c:v>-21.9</c:v>
                </c:pt>
                <c:pt idx="1523">
                  <c:v>-21.9</c:v>
                </c:pt>
                <c:pt idx="1524">
                  <c:v>-21.9</c:v>
                </c:pt>
                <c:pt idx="1525">
                  <c:v>-21.9</c:v>
                </c:pt>
                <c:pt idx="1526">
                  <c:v>-21.9</c:v>
                </c:pt>
                <c:pt idx="1527">
                  <c:v>-21.9</c:v>
                </c:pt>
                <c:pt idx="1528">
                  <c:v>-21.799999999999997</c:v>
                </c:pt>
                <c:pt idx="1529">
                  <c:v>-21.799999999999997</c:v>
                </c:pt>
                <c:pt idx="1530">
                  <c:v>-21.799999999999997</c:v>
                </c:pt>
                <c:pt idx="1531">
                  <c:v>-21.85</c:v>
                </c:pt>
                <c:pt idx="1532">
                  <c:v>-21.799999999999997</c:v>
                </c:pt>
                <c:pt idx="1533">
                  <c:v>-21.799999999999997</c:v>
                </c:pt>
                <c:pt idx="1534">
                  <c:v>-21.799999999999997</c:v>
                </c:pt>
                <c:pt idx="1535">
                  <c:v>-21.75</c:v>
                </c:pt>
                <c:pt idx="1536">
                  <c:v>-21.799999999999997</c:v>
                </c:pt>
                <c:pt idx="1537">
                  <c:v>-21.799999999999997</c:v>
                </c:pt>
                <c:pt idx="1538">
                  <c:v>-21.75</c:v>
                </c:pt>
                <c:pt idx="1539">
                  <c:v>-21.75</c:v>
                </c:pt>
                <c:pt idx="1540">
                  <c:v>-21.7</c:v>
                </c:pt>
                <c:pt idx="1541">
                  <c:v>-21.75</c:v>
                </c:pt>
                <c:pt idx="1542">
                  <c:v>-21.75</c:v>
                </c:pt>
                <c:pt idx="1543">
                  <c:v>-21.75</c:v>
                </c:pt>
                <c:pt idx="1544">
                  <c:v>-21.65</c:v>
                </c:pt>
                <c:pt idx="1545">
                  <c:v>-21.65</c:v>
                </c:pt>
                <c:pt idx="1546">
                  <c:v>-21.7</c:v>
                </c:pt>
                <c:pt idx="1547">
                  <c:v>-21.65</c:v>
                </c:pt>
                <c:pt idx="1548">
                  <c:v>-21.6</c:v>
                </c:pt>
                <c:pt idx="1549">
                  <c:v>-21.65</c:v>
                </c:pt>
                <c:pt idx="1550">
                  <c:v>-21.6</c:v>
                </c:pt>
                <c:pt idx="1551">
                  <c:v>-21.6</c:v>
                </c:pt>
                <c:pt idx="1552">
                  <c:v>-21.6</c:v>
                </c:pt>
                <c:pt idx="1553">
                  <c:v>-21.6</c:v>
                </c:pt>
                <c:pt idx="1554">
                  <c:v>-21.6</c:v>
                </c:pt>
                <c:pt idx="1555">
                  <c:v>-21.549999999999997</c:v>
                </c:pt>
                <c:pt idx="1556">
                  <c:v>-21.5</c:v>
                </c:pt>
                <c:pt idx="1557">
                  <c:v>-21.6</c:v>
                </c:pt>
                <c:pt idx="1558">
                  <c:v>-21.4</c:v>
                </c:pt>
                <c:pt idx="1559">
                  <c:v>-21.450000000000003</c:v>
                </c:pt>
                <c:pt idx="1560">
                  <c:v>-21.5</c:v>
                </c:pt>
                <c:pt idx="1561">
                  <c:v>-21.5</c:v>
                </c:pt>
                <c:pt idx="1562">
                  <c:v>-21.5</c:v>
                </c:pt>
                <c:pt idx="1563">
                  <c:v>-21.5</c:v>
                </c:pt>
                <c:pt idx="1564">
                  <c:v>-21.5</c:v>
                </c:pt>
                <c:pt idx="1565">
                  <c:v>-21.5</c:v>
                </c:pt>
                <c:pt idx="1566">
                  <c:v>-21.5</c:v>
                </c:pt>
                <c:pt idx="1567">
                  <c:v>-21.5</c:v>
                </c:pt>
                <c:pt idx="1568">
                  <c:v>-21.45</c:v>
                </c:pt>
                <c:pt idx="1569">
                  <c:v>-21.45</c:v>
                </c:pt>
                <c:pt idx="1570">
                  <c:v>-21.45</c:v>
                </c:pt>
                <c:pt idx="1571">
                  <c:v>-21.4</c:v>
                </c:pt>
                <c:pt idx="1572">
                  <c:v>-21.4</c:v>
                </c:pt>
                <c:pt idx="1573">
                  <c:v>-21.35</c:v>
                </c:pt>
                <c:pt idx="1574">
                  <c:v>-21.35</c:v>
                </c:pt>
                <c:pt idx="1575">
                  <c:v>-21.25</c:v>
                </c:pt>
                <c:pt idx="1576">
                  <c:v>-21.3</c:v>
                </c:pt>
                <c:pt idx="1577">
                  <c:v>-21.3</c:v>
                </c:pt>
                <c:pt idx="1578">
                  <c:v>-21.25</c:v>
                </c:pt>
                <c:pt idx="1579">
                  <c:v>-21.25</c:v>
                </c:pt>
                <c:pt idx="1580">
                  <c:v>-21.25</c:v>
                </c:pt>
                <c:pt idx="1581">
                  <c:v>-21.25</c:v>
                </c:pt>
                <c:pt idx="1582">
                  <c:v>-21.25</c:v>
                </c:pt>
                <c:pt idx="1583">
                  <c:v>-21.2</c:v>
                </c:pt>
                <c:pt idx="1584">
                  <c:v>-21.2</c:v>
                </c:pt>
                <c:pt idx="1585">
                  <c:v>-21.15</c:v>
                </c:pt>
                <c:pt idx="1586">
                  <c:v>-21.2</c:v>
                </c:pt>
                <c:pt idx="1587">
                  <c:v>-21.15</c:v>
                </c:pt>
                <c:pt idx="1588">
                  <c:v>-21.05</c:v>
                </c:pt>
                <c:pt idx="1589">
                  <c:v>-21.1</c:v>
                </c:pt>
                <c:pt idx="1590">
                  <c:v>-21.1</c:v>
                </c:pt>
                <c:pt idx="1591">
                  <c:v>-21.1</c:v>
                </c:pt>
                <c:pt idx="1592">
                  <c:v>-21.15</c:v>
                </c:pt>
                <c:pt idx="1593">
                  <c:v>-21.1</c:v>
                </c:pt>
                <c:pt idx="1594">
                  <c:v>-21.1</c:v>
                </c:pt>
                <c:pt idx="1595">
                  <c:v>-21.15</c:v>
                </c:pt>
                <c:pt idx="1596">
                  <c:v>-21.1</c:v>
                </c:pt>
                <c:pt idx="1597">
                  <c:v>-21.05</c:v>
                </c:pt>
                <c:pt idx="1598">
                  <c:v>-21.05</c:v>
                </c:pt>
                <c:pt idx="1599">
                  <c:v>-21.05</c:v>
                </c:pt>
                <c:pt idx="1600">
                  <c:v>-21.05</c:v>
                </c:pt>
                <c:pt idx="1601">
                  <c:v>-21.05</c:v>
                </c:pt>
                <c:pt idx="1602">
                  <c:v>-21.05</c:v>
                </c:pt>
                <c:pt idx="1603">
                  <c:v>-21.05</c:v>
                </c:pt>
                <c:pt idx="1604">
                  <c:v>-21.05</c:v>
                </c:pt>
                <c:pt idx="1605">
                  <c:v>-21</c:v>
                </c:pt>
                <c:pt idx="1606">
                  <c:v>-21</c:v>
                </c:pt>
                <c:pt idx="1607">
                  <c:v>-21</c:v>
                </c:pt>
                <c:pt idx="1608">
                  <c:v>-21</c:v>
                </c:pt>
                <c:pt idx="1609">
                  <c:v>-21</c:v>
                </c:pt>
                <c:pt idx="1610">
                  <c:v>-20.95</c:v>
                </c:pt>
                <c:pt idx="1611">
                  <c:v>-20.95</c:v>
                </c:pt>
                <c:pt idx="1612">
                  <c:v>-20.9</c:v>
                </c:pt>
                <c:pt idx="1613">
                  <c:v>-20.95</c:v>
                </c:pt>
                <c:pt idx="1614">
                  <c:v>-20.9</c:v>
                </c:pt>
                <c:pt idx="1615">
                  <c:v>-20.85</c:v>
                </c:pt>
                <c:pt idx="1616">
                  <c:v>-20.85</c:v>
                </c:pt>
                <c:pt idx="1617">
                  <c:v>-20.8</c:v>
                </c:pt>
                <c:pt idx="1618">
                  <c:v>-20.8</c:v>
                </c:pt>
                <c:pt idx="1619">
                  <c:v>-20.75</c:v>
                </c:pt>
                <c:pt idx="1620">
                  <c:v>-20.7</c:v>
                </c:pt>
                <c:pt idx="1621">
                  <c:v>-20.7</c:v>
                </c:pt>
                <c:pt idx="1622">
                  <c:v>-20.7</c:v>
                </c:pt>
                <c:pt idx="1623">
                  <c:v>-20.7</c:v>
                </c:pt>
                <c:pt idx="1624">
                  <c:v>-20.65</c:v>
                </c:pt>
                <c:pt idx="1625">
                  <c:v>-20.65</c:v>
                </c:pt>
                <c:pt idx="1626">
                  <c:v>-20.6</c:v>
                </c:pt>
                <c:pt idx="1627">
                  <c:v>-20.549999999999997</c:v>
                </c:pt>
                <c:pt idx="1628">
                  <c:v>-20.549999999999997</c:v>
                </c:pt>
                <c:pt idx="1629">
                  <c:v>-20.549999999999997</c:v>
                </c:pt>
                <c:pt idx="1630">
                  <c:v>-20.450000000000003</c:v>
                </c:pt>
                <c:pt idx="1631">
                  <c:v>-20.399999999999999</c:v>
                </c:pt>
                <c:pt idx="1632">
                  <c:v>-20.399999999999999</c:v>
                </c:pt>
                <c:pt idx="1633">
                  <c:v>-20.399999999999999</c:v>
                </c:pt>
                <c:pt idx="1634">
                  <c:v>-20.399999999999999</c:v>
                </c:pt>
                <c:pt idx="1635">
                  <c:v>-20.399999999999999</c:v>
                </c:pt>
                <c:pt idx="1636">
                  <c:v>-20.350000000000001</c:v>
                </c:pt>
                <c:pt idx="1637">
                  <c:v>-20.299999999999997</c:v>
                </c:pt>
                <c:pt idx="1638">
                  <c:v>-20.299999999999997</c:v>
                </c:pt>
                <c:pt idx="1639">
                  <c:v>-20.25</c:v>
                </c:pt>
                <c:pt idx="1640">
                  <c:v>-20.25</c:v>
                </c:pt>
                <c:pt idx="1641">
                  <c:v>-20.25</c:v>
                </c:pt>
                <c:pt idx="1642">
                  <c:v>-20.2</c:v>
                </c:pt>
                <c:pt idx="1643">
                  <c:v>-20.149999999999999</c:v>
                </c:pt>
                <c:pt idx="1644">
                  <c:v>-20.2</c:v>
                </c:pt>
                <c:pt idx="1645">
                  <c:v>-20.149999999999999</c:v>
                </c:pt>
                <c:pt idx="1646">
                  <c:v>-20.100000000000001</c:v>
                </c:pt>
                <c:pt idx="1647">
                  <c:v>-20.05</c:v>
                </c:pt>
                <c:pt idx="1648">
                  <c:v>-20</c:v>
                </c:pt>
                <c:pt idx="1649">
                  <c:v>-20</c:v>
                </c:pt>
                <c:pt idx="1650">
                  <c:v>-19.95</c:v>
                </c:pt>
                <c:pt idx="1651">
                  <c:v>-19.95</c:v>
                </c:pt>
                <c:pt idx="1652">
                  <c:v>-19.95</c:v>
                </c:pt>
                <c:pt idx="1653">
                  <c:v>-19.95</c:v>
                </c:pt>
                <c:pt idx="1654">
                  <c:v>-19.899999999999999</c:v>
                </c:pt>
                <c:pt idx="1655">
                  <c:v>-19.899999999999999</c:v>
                </c:pt>
                <c:pt idx="1656">
                  <c:v>-19.899999999999999</c:v>
                </c:pt>
                <c:pt idx="1657">
                  <c:v>-19.850000000000001</c:v>
                </c:pt>
                <c:pt idx="1658">
                  <c:v>-19.799999999999997</c:v>
                </c:pt>
                <c:pt idx="1659">
                  <c:v>-19.799999999999997</c:v>
                </c:pt>
                <c:pt idx="1660">
                  <c:v>-19.75</c:v>
                </c:pt>
                <c:pt idx="1661">
                  <c:v>-19.700000000000003</c:v>
                </c:pt>
                <c:pt idx="1662">
                  <c:v>-19.7</c:v>
                </c:pt>
                <c:pt idx="1663">
                  <c:v>-19.649999999999999</c:v>
                </c:pt>
                <c:pt idx="1664">
                  <c:v>-19.649999999999999</c:v>
                </c:pt>
                <c:pt idx="1665">
                  <c:v>-19.600000000000001</c:v>
                </c:pt>
                <c:pt idx="1666">
                  <c:v>-19.600000000000001</c:v>
                </c:pt>
                <c:pt idx="1667">
                  <c:v>-19.55</c:v>
                </c:pt>
                <c:pt idx="1668">
                  <c:v>-19.5</c:v>
                </c:pt>
                <c:pt idx="1669">
                  <c:v>-19.55</c:v>
                </c:pt>
                <c:pt idx="1670">
                  <c:v>-19.5</c:v>
                </c:pt>
                <c:pt idx="1671">
                  <c:v>-19.399999999999999</c:v>
                </c:pt>
                <c:pt idx="1672">
                  <c:v>-19.45</c:v>
                </c:pt>
                <c:pt idx="1673">
                  <c:v>-19.399999999999999</c:v>
                </c:pt>
                <c:pt idx="1674">
                  <c:v>-19.3</c:v>
                </c:pt>
                <c:pt idx="1675">
                  <c:v>-19.3</c:v>
                </c:pt>
                <c:pt idx="1676">
                  <c:v>-19.25</c:v>
                </c:pt>
                <c:pt idx="1677">
                  <c:v>-19.2</c:v>
                </c:pt>
                <c:pt idx="1678">
                  <c:v>-19.2</c:v>
                </c:pt>
                <c:pt idx="1679">
                  <c:v>-19.149999999999999</c:v>
                </c:pt>
                <c:pt idx="1680">
                  <c:v>-19.100000000000001</c:v>
                </c:pt>
                <c:pt idx="1681">
                  <c:v>-19.100000000000001</c:v>
                </c:pt>
                <c:pt idx="1682">
                  <c:v>-19.100000000000001</c:v>
                </c:pt>
                <c:pt idx="1683">
                  <c:v>-19.049999999999997</c:v>
                </c:pt>
                <c:pt idx="1684">
                  <c:v>-19.049999999999997</c:v>
                </c:pt>
                <c:pt idx="1685">
                  <c:v>-19.05</c:v>
                </c:pt>
                <c:pt idx="1686">
                  <c:v>-18.95</c:v>
                </c:pt>
                <c:pt idx="1687">
                  <c:v>-18.899999999999999</c:v>
                </c:pt>
                <c:pt idx="1688">
                  <c:v>-18.850000000000001</c:v>
                </c:pt>
                <c:pt idx="1689">
                  <c:v>-18.8</c:v>
                </c:pt>
                <c:pt idx="1690">
                  <c:v>-18.8</c:v>
                </c:pt>
                <c:pt idx="1691">
                  <c:v>-18.7</c:v>
                </c:pt>
                <c:pt idx="1692">
                  <c:v>-18.649999999999999</c:v>
                </c:pt>
                <c:pt idx="1693">
                  <c:v>-18.600000000000001</c:v>
                </c:pt>
                <c:pt idx="1694">
                  <c:v>-18.5</c:v>
                </c:pt>
                <c:pt idx="1695">
                  <c:v>-18.5</c:v>
                </c:pt>
                <c:pt idx="1696">
                  <c:v>-18.45</c:v>
                </c:pt>
                <c:pt idx="1697">
                  <c:v>-18.399999999999999</c:v>
                </c:pt>
                <c:pt idx="1698">
                  <c:v>-18.350000000000001</c:v>
                </c:pt>
                <c:pt idx="1699">
                  <c:v>-18.299999999999997</c:v>
                </c:pt>
                <c:pt idx="1700">
                  <c:v>-18.25</c:v>
                </c:pt>
                <c:pt idx="1701">
                  <c:v>-18.149999999999999</c:v>
                </c:pt>
                <c:pt idx="1702">
                  <c:v>-18.149999999999999</c:v>
                </c:pt>
                <c:pt idx="1703">
                  <c:v>-18.05</c:v>
                </c:pt>
                <c:pt idx="1704">
                  <c:v>-18.05</c:v>
                </c:pt>
                <c:pt idx="1705">
                  <c:v>-18</c:v>
                </c:pt>
                <c:pt idx="1706">
                  <c:v>-18</c:v>
                </c:pt>
                <c:pt idx="1707">
                  <c:v>-17.899999999999999</c:v>
                </c:pt>
                <c:pt idx="1708">
                  <c:v>-17.950000000000003</c:v>
                </c:pt>
                <c:pt idx="1709">
                  <c:v>-17.950000000000003</c:v>
                </c:pt>
                <c:pt idx="1710">
                  <c:v>-17.799999999999997</c:v>
                </c:pt>
                <c:pt idx="1711">
                  <c:v>-17.850000000000001</c:v>
                </c:pt>
                <c:pt idx="1712">
                  <c:v>-17.850000000000001</c:v>
                </c:pt>
                <c:pt idx="1713">
                  <c:v>-17.850000000000001</c:v>
                </c:pt>
                <c:pt idx="1714">
                  <c:v>-17.8</c:v>
                </c:pt>
                <c:pt idx="1715">
                  <c:v>-17.75</c:v>
                </c:pt>
                <c:pt idx="1716">
                  <c:v>-17.7</c:v>
                </c:pt>
                <c:pt idx="1717">
                  <c:v>-17.7</c:v>
                </c:pt>
                <c:pt idx="1718">
                  <c:v>-17.7</c:v>
                </c:pt>
                <c:pt idx="1719">
                  <c:v>-17.649999999999999</c:v>
                </c:pt>
                <c:pt idx="1720">
                  <c:v>-17.649999999999999</c:v>
                </c:pt>
                <c:pt idx="1721">
                  <c:v>-17.600000000000001</c:v>
                </c:pt>
                <c:pt idx="1722">
                  <c:v>-17.600000000000001</c:v>
                </c:pt>
                <c:pt idx="1723">
                  <c:v>-17.549999999999997</c:v>
                </c:pt>
                <c:pt idx="1724">
                  <c:v>-17.5</c:v>
                </c:pt>
                <c:pt idx="1725">
                  <c:v>-17.5</c:v>
                </c:pt>
                <c:pt idx="1726">
                  <c:v>-17.450000000000003</c:v>
                </c:pt>
                <c:pt idx="1727">
                  <c:v>-17.450000000000003</c:v>
                </c:pt>
                <c:pt idx="1728">
                  <c:v>-17.450000000000003</c:v>
                </c:pt>
                <c:pt idx="1729">
                  <c:v>-17.399999999999999</c:v>
                </c:pt>
                <c:pt idx="1730">
                  <c:v>-17.399999999999999</c:v>
                </c:pt>
                <c:pt idx="1731">
                  <c:v>-17.399999999999999</c:v>
                </c:pt>
                <c:pt idx="1732">
                  <c:v>-17.399999999999999</c:v>
                </c:pt>
                <c:pt idx="1733">
                  <c:v>-17.350000000000001</c:v>
                </c:pt>
                <c:pt idx="1734">
                  <c:v>-17.3</c:v>
                </c:pt>
                <c:pt idx="1735">
                  <c:v>-17.25</c:v>
                </c:pt>
                <c:pt idx="1736">
                  <c:v>-17.25</c:v>
                </c:pt>
                <c:pt idx="1737">
                  <c:v>-17.25</c:v>
                </c:pt>
                <c:pt idx="1738">
                  <c:v>-17.2</c:v>
                </c:pt>
                <c:pt idx="1739">
                  <c:v>-17.2</c:v>
                </c:pt>
                <c:pt idx="1740">
                  <c:v>-17.149999999999999</c:v>
                </c:pt>
                <c:pt idx="1741">
                  <c:v>-17.200000000000003</c:v>
                </c:pt>
                <c:pt idx="1742">
                  <c:v>-17.200000000000003</c:v>
                </c:pt>
                <c:pt idx="1743">
                  <c:v>-17.200000000000003</c:v>
                </c:pt>
                <c:pt idx="1744">
                  <c:v>-17.200000000000003</c:v>
                </c:pt>
                <c:pt idx="1745">
                  <c:v>-17.100000000000001</c:v>
                </c:pt>
                <c:pt idx="1746">
                  <c:v>-17.100000000000001</c:v>
                </c:pt>
                <c:pt idx="1747">
                  <c:v>-17.100000000000001</c:v>
                </c:pt>
                <c:pt idx="1748">
                  <c:v>-17.100000000000001</c:v>
                </c:pt>
                <c:pt idx="1749">
                  <c:v>-17.100000000000001</c:v>
                </c:pt>
                <c:pt idx="1750">
                  <c:v>-17</c:v>
                </c:pt>
                <c:pt idx="1751">
                  <c:v>-17</c:v>
                </c:pt>
                <c:pt idx="1752">
                  <c:v>-17</c:v>
                </c:pt>
                <c:pt idx="1753">
                  <c:v>-17</c:v>
                </c:pt>
                <c:pt idx="1754">
                  <c:v>-16.95</c:v>
                </c:pt>
                <c:pt idx="1755">
                  <c:v>-16.95</c:v>
                </c:pt>
                <c:pt idx="1756">
                  <c:v>-17</c:v>
                </c:pt>
                <c:pt idx="1757">
                  <c:v>-16.95</c:v>
                </c:pt>
                <c:pt idx="1758">
                  <c:v>-16.95</c:v>
                </c:pt>
                <c:pt idx="1759">
                  <c:v>-16.899999999999999</c:v>
                </c:pt>
                <c:pt idx="1760">
                  <c:v>-16.899999999999999</c:v>
                </c:pt>
                <c:pt idx="1761">
                  <c:v>-16.899999999999999</c:v>
                </c:pt>
                <c:pt idx="1762">
                  <c:v>-16.850000000000001</c:v>
                </c:pt>
                <c:pt idx="1763">
                  <c:v>-16.899999999999999</c:v>
                </c:pt>
                <c:pt idx="1764">
                  <c:v>-16.850000000000001</c:v>
                </c:pt>
                <c:pt idx="1765">
                  <c:v>-16.8</c:v>
                </c:pt>
                <c:pt idx="1766">
                  <c:v>-16.8</c:v>
                </c:pt>
                <c:pt idx="1767">
                  <c:v>-16.8</c:v>
                </c:pt>
                <c:pt idx="1768">
                  <c:v>-16.8</c:v>
                </c:pt>
                <c:pt idx="1769">
                  <c:v>-16.8</c:v>
                </c:pt>
                <c:pt idx="1770">
                  <c:v>-16.75</c:v>
                </c:pt>
                <c:pt idx="1771">
                  <c:v>-16.7</c:v>
                </c:pt>
                <c:pt idx="1772">
                  <c:v>-16.75</c:v>
                </c:pt>
                <c:pt idx="1773">
                  <c:v>-16.75</c:v>
                </c:pt>
                <c:pt idx="1774">
                  <c:v>-16.75</c:v>
                </c:pt>
                <c:pt idx="1775">
                  <c:v>-16.7</c:v>
                </c:pt>
                <c:pt idx="1776">
                  <c:v>-16.75</c:v>
                </c:pt>
                <c:pt idx="1777">
                  <c:v>-16.649999999999999</c:v>
                </c:pt>
                <c:pt idx="1778">
                  <c:v>-16.7</c:v>
                </c:pt>
                <c:pt idx="1779">
                  <c:v>-16.649999999999999</c:v>
                </c:pt>
                <c:pt idx="1780">
                  <c:v>-16.649999999999999</c:v>
                </c:pt>
                <c:pt idx="1781">
                  <c:v>-16.649999999999999</c:v>
                </c:pt>
                <c:pt idx="1782">
                  <c:v>-16.649999999999999</c:v>
                </c:pt>
                <c:pt idx="1783">
                  <c:v>-16.649999999999999</c:v>
                </c:pt>
                <c:pt idx="1784">
                  <c:v>-16.600000000000001</c:v>
                </c:pt>
                <c:pt idx="1785">
                  <c:v>-16.600000000000001</c:v>
                </c:pt>
                <c:pt idx="1786">
                  <c:v>-16.600000000000001</c:v>
                </c:pt>
                <c:pt idx="1787">
                  <c:v>-16.600000000000001</c:v>
                </c:pt>
                <c:pt idx="1788">
                  <c:v>-16.600000000000001</c:v>
                </c:pt>
                <c:pt idx="1789">
                  <c:v>-16.600000000000001</c:v>
                </c:pt>
                <c:pt idx="1790">
                  <c:v>-16.55</c:v>
                </c:pt>
                <c:pt idx="1791">
                  <c:v>-16.55</c:v>
                </c:pt>
                <c:pt idx="1792">
                  <c:v>-16.5</c:v>
                </c:pt>
                <c:pt idx="1793">
                  <c:v>-16.55</c:v>
                </c:pt>
                <c:pt idx="1794">
                  <c:v>-16.5</c:v>
                </c:pt>
                <c:pt idx="1795">
                  <c:v>-16.5</c:v>
                </c:pt>
                <c:pt idx="1796">
                  <c:v>-16.5</c:v>
                </c:pt>
                <c:pt idx="1797">
                  <c:v>-16.5</c:v>
                </c:pt>
                <c:pt idx="1798">
                  <c:v>-16.450000000000003</c:v>
                </c:pt>
                <c:pt idx="1799">
                  <c:v>-16.55</c:v>
                </c:pt>
                <c:pt idx="1800">
                  <c:v>-16.450000000000003</c:v>
                </c:pt>
                <c:pt idx="1801">
                  <c:v>-16.45</c:v>
                </c:pt>
                <c:pt idx="1802">
                  <c:v>-16.45</c:v>
                </c:pt>
                <c:pt idx="1803">
                  <c:v>-16.399999999999999</c:v>
                </c:pt>
                <c:pt idx="1804">
                  <c:v>-16.45</c:v>
                </c:pt>
                <c:pt idx="1805">
                  <c:v>-16.399999999999999</c:v>
                </c:pt>
                <c:pt idx="1806">
                  <c:v>-16.399999999999999</c:v>
                </c:pt>
                <c:pt idx="1807">
                  <c:v>-16.399999999999999</c:v>
                </c:pt>
                <c:pt idx="1808">
                  <c:v>-16.399999999999999</c:v>
                </c:pt>
                <c:pt idx="1809">
                  <c:v>-16.399999999999999</c:v>
                </c:pt>
                <c:pt idx="1810">
                  <c:v>-16.399999999999999</c:v>
                </c:pt>
                <c:pt idx="1811">
                  <c:v>-16.350000000000001</c:v>
                </c:pt>
                <c:pt idx="1812">
                  <c:v>-16.350000000000001</c:v>
                </c:pt>
                <c:pt idx="1813">
                  <c:v>-16.350000000000001</c:v>
                </c:pt>
                <c:pt idx="1814">
                  <c:v>-16.350000000000001</c:v>
                </c:pt>
                <c:pt idx="1815">
                  <c:v>-16.299999999999997</c:v>
                </c:pt>
                <c:pt idx="1816">
                  <c:v>-16.299999999999997</c:v>
                </c:pt>
                <c:pt idx="1817">
                  <c:v>-16.299999999999997</c:v>
                </c:pt>
                <c:pt idx="1818">
                  <c:v>-16.350000000000001</c:v>
                </c:pt>
                <c:pt idx="1819">
                  <c:v>-16.299999999999997</c:v>
                </c:pt>
                <c:pt idx="1820">
                  <c:v>-16.25</c:v>
                </c:pt>
                <c:pt idx="1821">
                  <c:v>-16.299999999999997</c:v>
                </c:pt>
                <c:pt idx="1822">
                  <c:v>-16.25</c:v>
                </c:pt>
                <c:pt idx="1823">
                  <c:v>-16.25</c:v>
                </c:pt>
                <c:pt idx="1824">
                  <c:v>-16.25</c:v>
                </c:pt>
                <c:pt idx="1825">
                  <c:v>-16.2</c:v>
                </c:pt>
                <c:pt idx="1826">
                  <c:v>-16.25</c:v>
                </c:pt>
                <c:pt idx="1827">
                  <c:v>-16.2</c:v>
                </c:pt>
                <c:pt idx="1828">
                  <c:v>-16.25</c:v>
                </c:pt>
                <c:pt idx="1829">
                  <c:v>-16.2</c:v>
                </c:pt>
                <c:pt idx="1830">
                  <c:v>-16.2</c:v>
                </c:pt>
                <c:pt idx="1831">
                  <c:v>-16.2</c:v>
                </c:pt>
                <c:pt idx="1832">
                  <c:v>-16.2</c:v>
                </c:pt>
                <c:pt idx="1833">
                  <c:v>-16.2</c:v>
                </c:pt>
                <c:pt idx="1834">
                  <c:v>-16.2</c:v>
                </c:pt>
                <c:pt idx="1835">
                  <c:v>-16.2</c:v>
                </c:pt>
                <c:pt idx="1836">
                  <c:v>-16.2</c:v>
                </c:pt>
                <c:pt idx="1837">
                  <c:v>-16.2</c:v>
                </c:pt>
                <c:pt idx="1838">
                  <c:v>-16.2</c:v>
                </c:pt>
                <c:pt idx="1839">
                  <c:v>-16.2</c:v>
                </c:pt>
                <c:pt idx="1840">
                  <c:v>-16.2</c:v>
                </c:pt>
                <c:pt idx="1841">
                  <c:v>-16.2</c:v>
                </c:pt>
                <c:pt idx="1842">
                  <c:v>-16.2</c:v>
                </c:pt>
                <c:pt idx="1843">
                  <c:v>-16.2</c:v>
                </c:pt>
                <c:pt idx="1844">
                  <c:v>-16.149999999999999</c:v>
                </c:pt>
                <c:pt idx="1845">
                  <c:v>-16.149999999999999</c:v>
                </c:pt>
                <c:pt idx="1846">
                  <c:v>-16.2</c:v>
                </c:pt>
                <c:pt idx="1847">
                  <c:v>-16.149999999999999</c:v>
                </c:pt>
                <c:pt idx="1848">
                  <c:v>-16.149999999999999</c:v>
                </c:pt>
                <c:pt idx="1849">
                  <c:v>-16.2</c:v>
                </c:pt>
                <c:pt idx="1850">
                  <c:v>-16.149999999999999</c:v>
                </c:pt>
                <c:pt idx="1851">
                  <c:v>-16.2</c:v>
                </c:pt>
                <c:pt idx="1852">
                  <c:v>-16.149999999999999</c:v>
                </c:pt>
                <c:pt idx="1853">
                  <c:v>-16.149999999999999</c:v>
                </c:pt>
                <c:pt idx="1854">
                  <c:v>-16.149999999999999</c:v>
                </c:pt>
                <c:pt idx="1855">
                  <c:v>-16.149999999999999</c:v>
                </c:pt>
                <c:pt idx="1856">
                  <c:v>-16.149999999999999</c:v>
                </c:pt>
                <c:pt idx="1857">
                  <c:v>-16.100000000000001</c:v>
                </c:pt>
                <c:pt idx="1858">
                  <c:v>-16.149999999999999</c:v>
                </c:pt>
                <c:pt idx="1859">
                  <c:v>-16.149999999999999</c:v>
                </c:pt>
                <c:pt idx="1860">
                  <c:v>-16.100000000000001</c:v>
                </c:pt>
                <c:pt idx="1861">
                  <c:v>-16.100000000000001</c:v>
                </c:pt>
                <c:pt idx="1862">
                  <c:v>-16.100000000000001</c:v>
                </c:pt>
                <c:pt idx="1863">
                  <c:v>-16.100000000000001</c:v>
                </c:pt>
                <c:pt idx="1864">
                  <c:v>-16.05</c:v>
                </c:pt>
                <c:pt idx="1865">
                  <c:v>-16.100000000000001</c:v>
                </c:pt>
                <c:pt idx="1866">
                  <c:v>-16</c:v>
                </c:pt>
                <c:pt idx="1867">
                  <c:v>-16</c:v>
                </c:pt>
                <c:pt idx="1868">
                  <c:v>-15.95</c:v>
                </c:pt>
                <c:pt idx="1869">
                  <c:v>-15.95</c:v>
                </c:pt>
                <c:pt idx="1870">
                  <c:v>-15.95</c:v>
                </c:pt>
                <c:pt idx="1871">
                  <c:v>-15.95</c:v>
                </c:pt>
                <c:pt idx="1872">
                  <c:v>-15.95</c:v>
                </c:pt>
                <c:pt idx="1873">
                  <c:v>-15.95</c:v>
                </c:pt>
                <c:pt idx="1874">
                  <c:v>-15.95</c:v>
                </c:pt>
                <c:pt idx="1875">
                  <c:v>-15.95</c:v>
                </c:pt>
                <c:pt idx="1876">
                  <c:v>-15.9</c:v>
                </c:pt>
                <c:pt idx="1877">
                  <c:v>-15.9</c:v>
                </c:pt>
                <c:pt idx="1878">
                  <c:v>-15.9</c:v>
                </c:pt>
                <c:pt idx="1879">
                  <c:v>-15.9</c:v>
                </c:pt>
                <c:pt idx="1880">
                  <c:v>-15.9</c:v>
                </c:pt>
                <c:pt idx="1881">
                  <c:v>-15.9</c:v>
                </c:pt>
                <c:pt idx="1882">
                  <c:v>-15.9</c:v>
                </c:pt>
                <c:pt idx="1883">
                  <c:v>-15.9</c:v>
                </c:pt>
                <c:pt idx="1884">
                  <c:v>-15.9</c:v>
                </c:pt>
                <c:pt idx="1885">
                  <c:v>-15.9</c:v>
                </c:pt>
                <c:pt idx="1886">
                  <c:v>-15.9</c:v>
                </c:pt>
                <c:pt idx="1887">
                  <c:v>-15.9</c:v>
                </c:pt>
                <c:pt idx="1888">
                  <c:v>-15.9</c:v>
                </c:pt>
                <c:pt idx="1889">
                  <c:v>-15.9</c:v>
                </c:pt>
                <c:pt idx="1890">
                  <c:v>-15.85</c:v>
                </c:pt>
                <c:pt idx="1891">
                  <c:v>-15.850000000000001</c:v>
                </c:pt>
                <c:pt idx="1892">
                  <c:v>-15.85</c:v>
                </c:pt>
                <c:pt idx="1893">
                  <c:v>-15.85</c:v>
                </c:pt>
                <c:pt idx="1894">
                  <c:v>-15.85</c:v>
                </c:pt>
                <c:pt idx="1895">
                  <c:v>-15.85</c:v>
                </c:pt>
                <c:pt idx="1896">
                  <c:v>-15.85</c:v>
                </c:pt>
                <c:pt idx="1897">
                  <c:v>-15.85</c:v>
                </c:pt>
                <c:pt idx="1898">
                  <c:v>-15.85</c:v>
                </c:pt>
                <c:pt idx="1899">
                  <c:v>-15.85</c:v>
                </c:pt>
                <c:pt idx="1900">
                  <c:v>-15.8</c:v>
                </c:pt>
                <c:pt idx="1901">
                  <c:v>-15.8</c:v>
                </c:pt>
                <c:pt idx="1902">
                  <c:v>-15.75</c:v>
                </c:pt>
                <c:pt idx="1903">
                  <c:v>-15.75</c:v>
                </c:pt>
                <c:pt idx="1904">
                  <c:v>-15.75</c:v>
                </c:pt>
                <c:pt idx="1905">
                  <c:v>-15.75</c:v>
                </c:pt>
                <c:pt idx="1906">
                  <c:v>-15.75</c:v>
                </c:pt>
                <c:pt idx="1907">
                  <c:v>-15.75</c:v>
                </c:pt>
                <c:pt idx="1908">
                  <c:v>-15.75</c:v>
                </c:pt>
                <c:pt idx="1909">
                  <c:v>-15.75</c:v>
                </c:pt>
                <c:pt idx="1910">
                  <c:v>-15.7</c:v>
                </c:pt>
                <c:pt idx="1911">
                  <c:v>-15.7</c:v>
                </c:pt>
                <c:pt idx="1912">
                  <c:v>-15.7</c:v>
                </c:pt>
                <c:pt idx="1913">
                  <c:v>-15.7</c:v>
                </c:pt>
                <c:pt idx="1914">
                  <c:v>-15.7</c:v>
                </c:pt>
                <c:pt idx="1915">
                  <c:v>-15.7</c:v>
                </c:pt>
                <c:pt idx="1916">
                  <c:v>-15.65</c:v>
                </c:pt>
                <c:pt idx="1917">
                  <c:v>-15.7</c:v>
                </c:pt>
                <c:pt idx="1918">
                  <c:v>-15.7</c:v>
                </c:pt>
                <c:pt idx="1919">
                  <c:v>-15.65</c:v>
                </c:pt>
                <c:pt idx="1920">
                  <c:v>-15.65</c:v>
                </c:pt>
                <c:pt idx="1921">
                  <c:v>-15.65</c:v>
                </c:pt>
                <c:pt idx="1922">
                  <c:v>-15.65</c:v>
                </c:pt>
                <c:pt idx="1923">
                  <c:v>-15.65</c:v>
                </c:pt>
                <c:pt idx="1924">
                  <c:v>-15.65</c:v>
                </c:pt>
                <c:pt idx="1925">
                  <c:v>-15.65</c:v>
                </c:pt>
                <c:pt idx="1926">
                  <c:v>-15.65</c:v>
                </c:pt>
                <c:pt idx="1927">
                  <c:v>-15.55</c:v>
                </c:pt>
                <c:pt idx="1928">
                  <c:v>-15.55</c:v>
                </c:pt>
                <c:pt idx="1929">
                  <c:v>-15.55</c:v>
                </c:pt>
                <c:pt idx="1930">
                  <c:v>-15.55</c:v>
                </c:pt>
                <c:pt idx="1931">
                  <c:v>-15.55</c:v>
                </c:pt>
                <c:pt idx="1932">
                  <c:v>-15.55</c:v>
                </c:pt>
                <c:pt idx="1933">
                  <c:v>-15.55</c:v>
                </c:pt>
                <c:pt idx="1934">
                  <c:v>-15.55</c:v>
                </c:pt>
                <c:pt idx="1935">
                  <c:v>-15.55</c:v>
                </c:pt>
                <c:pt idx="1936">
                  <c:v>-15.5</c:v>
                </c:pt>
                <c:pt idx="1937">
                  <c:v>-15.5</c:v>
                </c:pt>
                <c:pt idx="1938">
                  <c:v>-15.5</c:v>
                </c:pt>
                <c:pt idx="1939">
                  <c:v>-15.5</c:v>
                </c:pt>
                <c:pt idx="1940">
                  <c:v>-15.5</c:v>
                </c:pt>
                <c:pt idx="1941">
                  <c:v>-15.5</c:v>
                </c:pt>
                <c:pt idx="1942">
                  <c:v>-15.45</c:v>
                </c:pt>
                <c:pt idx="1943">
                  <c:v>-15.5</c:v>
                </c:pt>
                <c:pt idx="1944">
                  <c:v>-15.45</c:v>
                </c:pt>
                <c:pt idx="1945">
                  <c:v>-15.45</c:v>
                </c:pt>
                <c:pt idx="1946">
                  <c:v>-15.45</c:v>
                </c:pt>
                <c:pt idx="1947">
                  <c:v>-15.4</c:v>
                </c:pt>
                <c:pt idx="1948">
                  <c:v>-15.35</c:v>
                </c:pt>
                <c:pt idx="1949">
                  <c:v>-15.4</c:v>
                </c:pt>
                <c:pt idx="1950">
                  <c:v>-15.35</c:v>
                </c:pt>
                <c:pt idx="1951">
                  <c:v>-15.4</c:v>
                </c:pt>
                <c:pt idx="1952">
                  <c:v>-15.350000000000001</c:v>
                </c:pt>
                <c:pt idx="1953">
                  <c:v>-15.350000000000001</c:v>
                </c:pt>
                <c:pt idx="1954">
                  <c:v>-15.350000000000001</c:v>
                </c:pt>
                <c:pt idx="1955">
                  <c:v>-15.350000000000001</c:v>
                </c:pt>
                <c:pt idx="1956">
                  <c:v>-15.3</c:v>
                </c:pt>
                <c:pt idx="1957">
                  <c:v>-15.3</c:v>
                </c:pt>
                <c:pt idx="1958">
                  <c:v>-15.25</c:v>
                </c:pt>
                <c:pt idx="1959">
                  <c:v>-15.25</c:v>
                </c:pt>
                <c:pt idx="1960">
                  <c:v>-15.25</c:v>
                </c:pt>
                <c:pt idx="1961">
                  <c:v>-15.25</c:v>
                </c:pt>
                <c:pt idx="1962">
                  <c:v>-15.2</c:v>
                </c:pt>
                <c:pt idx="1963">
                  <c:v>-15.2</c:v>
                </c:pt>
                <c:pt idx="1964">
                  <c:v>-15.149999999999999</c:v>
                </c:pt>
                <c:pt idx="1965">
                  <c:v>-15.2</c:v>
                </c:pt>
                <c:pt idx="1966">
                  <c:v>-15.149999999999999</c:v>
                </c:pt>
                <c:pt idx="1967">
                  <c:v>-15.1</c:v>
                </c:pt>
                <c:pt idx="1968">
                  <c:v>-15.149999999999999</c:v>
                </c:pt>
                <c:pt idx="1969">
                  <c:v>-15.1</c:v>
                </c:pt>
                <c:pt idx="1970">
                  <c:v>-15.1</c:v>
                </c:pt>
                <c:pt idx="1971">
                  <c:v>-15.1</c:v>
                </c:pt>
                <c:pt idx="1972">
                  <c:v>-15</c:v>
                </c:pt>
                <c:pt idx="1973">
                  <c:v>-15</c:v>
                </c:pt>
                <c:pt idx="1974">
                  <c:v>-15.05</c:v>
                </c:pt>
                <c:pt idx="1975">
                  <c:v>-15.05</c:v>
                </c:pt>
                <c:pt idx="1976">
                  <c:v>-15.05</c:v>
                </c:pt>
                <c:pt idx="1977">
                  <c:v>-14.95</c:v>
                </c:pt>
                <c:pt idx="1978">
                  <c:v>-14.95</c:v>
                </c:pt>
                <c:pt idx="1979">
                  <c:v>-14.95</c:v>
                </c:pt>
                <c:pt idx="1980">
                  <c:v>-15</c:v>
                </c:pt>
                <c:pt idx="1981">
                  <c:v>-14.95</c:v>
                </c:pt>
                <c:pt idx="1982">
                  <c:v>-14.899999999999999</c:v>
                </c:pt>
                <c:pt idx="1983">
                  <c:v>-15</c:v>
                </c:pt>
                <c:pt idx="1984">
                  <c:v>-14.899999999999999</c:v>
                </c:pt>
                <c:pt idx="1985">
                  <c:v>-14.899999999999999</c:v>
                </c:pt>
                <c:pt idx="1986">
                  <c:v>-14.899999999999999</c:v>
                </c:pt>
                <c:pt idx="1987">
                  <c:v>-14.899999999999999</c:v>
                </c:pt>
                <c:pt idx="1988">
                  <c:v>-14.899999999999999</c:v>
                </c:pt>
                <c:pt idx="1989">
                  <c:v>-14.95</c:v>
                </c:pt>
                <c:pt idx="1990">
                  <c:v>-14.85</c:v>
                </c:pt>
                <c:pt idx="1991">
                  <c:v>-14.85</c:v>
                </c:pt>
                <c:pt idx="1992">
                  <c:v>-14.85</c:v>
                </c:pt>
                <c:pt idx="1993">
                  <c:v>-14.8</c:v>
                </c:pt>
                <c:pt idx="1994">
                  <c:v>-14.8</c:v>
                </c:pt>
                <c:pt idx="1995">
                  <c:v>-14.75</c:v>
                </c:pt>
                <c:pt idx="1996">
                  <c:v>-14.8</c:v>
                </c:pt>
                <c:pt idx="1997">
                  <c:v>-14.75</c:v>
                </c:pt>
                <c:pt idx="1998">
                  <c:v>-14.8</c:v>
                </c:pt>
                <c:pt idx="1999">
                  <c:v>-14.8</c:v>
                </c:pt>
                <c:pt idx="2000">
                  <c:v>-14.8</c:v>
                </c:pt>
                <c:pt idx="2001">
                  <c:v>-14.75</c:v>
                </c:pt>
                <c:pt idx="2002">
                  <c:v>-14.65</c:v>
                </c:pt>
                <c:pt idx="2003">
                  <c:v>-14.65</c:v>
                </c:pt>
                <c:pt idx="2004">
                  <c:v>-14.7</c:v>
                </c:pt>
                <c:pt idx="2005">
                  <c:v>-14.6</c:v>
                </c:pt>
                <c:pt idx="2006">
                  <c:v>-14.6</c:v>
                </c:pt>
                <c:pt idx="2007">
                  <c:v>-14.649999999999999</c:v>
                </c:pt>
                <c:pt idx="2008">
                  <c:v>-14.6</c:v>
                </c:pt>
                <c:pt idx="2009">
                  <c:v>-14.6</c:v>
                </c:pt>
                <c:pt idx="2010">
                  <c:v>-14.55</c:v>
                </c:pt>
                <c:pt idx="2011">
                  <c:v>-14.55</c:v>
                </c:pt>
                <c:pt idx="2012">
                  <c:v>-14.55</c:v>
                </c:pt>
                <c:pt idx="2013">
                  <c:v>-14.55</c:v>
                </c:pt>
                <c:pt idx="2014">
                  <c:v>-14.6</c:v>
                </c:pt>
                <c:pt idx="2015">
                  <c:v>-14.5</c:v>
                </c:pt>
                <c:pt idx="2016">
                  <c:v>-14.5</c:v>
                </c:pt>
                <c:pt idx="2017">
                  <c:v>-14.5</c:v>
                </c:pt>
                <c:pt idx="2018">
                  <c:v>-14.5</c:v>
                </c:pt>
                <c:pt idx="2019">
                  <c:v>-14.5</c:v>
                </c:pt>
                <c:pt idx="2020">
                  <c:v>-14.5</c:v>
                </c:pt>
                <c:pt idx="2021">
                  <c:v>-14.5</c:v>
                </c:pt>
                <c:pt idx="2022">
                  <c:v>-14.5</c:v>
                </c:pt>
                <c:pt idx="2023">
                  <c:v>-14.4</c:v>
                </c:pt>
                <c:pt idx="2024">
                  <c:v>-14.4</c:v>
                </c:pt>
                <c:pt idx="2025">
                  <c:v>-14.45</c:v>
                </c:pt>
                <c:pt idx="2026">
                  <c:v>-14.4</c:v>
                </c:pt>
                <c:pt idx="2027">
                  <c:v>-14.4</c:v>
                </c:pt>
                <c:pt idx="2028">
                  <c:v>-14.4</c:v>
                </c:pt>
                <c:pt idx="2029">
                  <c:v>-14.4</c:v>
                </c:pt>
                <c:pt idx="2030">
                  <c:v>-14.4</c:v>
                </c:pt>
                <c:pt idx="2031">
                  <c:v>-14.4</c:v>
                </c:pt>
                <c:pt idx="2032">
                  <c:v>-14.4</c:v>
                </c:pt>
                <c:pt idx="2033">
                  <c:v>-14.4</c:v>
                </c:pt>
                <c:pt idx="2034">
                  <c:v>-14.4</c:v>
                </c:pt>
                <c:pt idx="2035">
                  <c:v>-14.4</c:v>
                </c:pt>
                <c:pt idx="2036">
                  <c:v>-14.4</c:v>
                </c:pt>
                <c:pt idx="2037">
                  <c:v>-14.4</c:v>
                </c:pt>
                <c:pt idx="2038">
                  <c:v>-14.4</c:v>
                </c:pt>
                <c:pt idx="2039">
                  <c:v>-14.4</c:v>
                </c:pt>
                <c:pt idx="2040">
                  <c:v>-14.4</c:v>
                </c:pt>
                <c:pt idx="2041">
                  <c:v>-14.350000000000001</c:v>
                </c:pt>
                <c:pt idx="2042">
                  <c:v>-14.4</c:v>
                </c:pt>
                <c:pt idx="2043">
                  <c:v>-14.4</c:v>
                </c:pt>
                <c:pt idx="2044">
                  <c:v>-14.4</c:v>
                </c:pt>
                <c:pt idx="2045">
                  <c:v>-14.350000000000001</c:v>
                </c:pt>
                <c:pt idx="2046">
                  <c:v>-14.350000000000001</c:v>
                </c:pt>
                <c:pt idx="2047">
                  <c:v>-14.350000000000001</c:v>
                </c:pt>
                <c:pt idx="2048">
                  <c:v>-14.4</c:v>
                </c:pt>
                <c:pt idx="2049">
                  <c:v>-14.4</c:v>
                </c:pt>
                <c:pt idx="2050">
                  <c:v>-14.350000000000001</c:v>
                </c:pt>
                <c:pt idx="2051">
                  <c:v>-14.4</c:v>
                </c:pt>
                <c:pt idx="2052">
                  <c:v>-14.4</c:v>
                </c:pt>
                <c:pt idx="2053">
                  <c:v>-14.4</c:v>
                </c:pt>
                <c:pt idx="2054">
                  <c:v>-14.350000000000001</c:v>
                </c:pt>
                <c:pt idx="2055">
                  <c:v>-14.350000000000001</c:v>
                </c:pt>
                <c:pt idx="2056">
                  <c:v>-14.350000000000001</c:v>
                </c:pt>
                <c:pt idx="2057">
                  <c:v>-14.3</c:v>
                </c:pt>
                <c:pt idx="2058">
                  <c:v>-14.3</c:v>
                </c:pt>
                <c:pt idx="2059">
                  <c:v>-14.350000000000001</c:v>
                </c:pt>
                <c:pt idx="2060">
                  <c:v>-14.350000000000001</c:v>
                </c:pt>
                <c:pt idx="2061">
                  <c:v>-14.350000000000001</c:v>
                </c:pt>
                <c:pt idx="2062">
                  <c:v>-14.350000000000001</c:v>
                </c:pt>
                <c:pt idx="2063">
                  <c:v>-14.3</c:v>
                </c:pt>
                <c:pt idx="2064">
                  <c:v>-14.350000000000001</c:v>
                </c:pt>
                <c:pt idx="2065">
                  <c:v>-14.3</c:v>
                </c:pt>
                <c:pt idx="2066">
                  <c:v>-14.3</c:v>
                </c:pt>
                <c:pt idx="2067">
                  <c:v>-14.3</c:v>
                </c:pt>
                <c:pt idx="2068">
                  <c:v>-14.3</c:v>
                </c:pt>
                <c:pt idx="2069">
                  <c:v>-14.3</c:v>
                </c:pt>
                <c:pt idx="2070">
                  <c:v>-14.25</c:v>
                </c:pt>
                <c:pt idx="2071">
                  <c:v>-14.25</c:v>
                </c:pt>
                <c:pt idx="2072">
                  <c:v>-14.25</c:v>
                </c:pt>
                <c:pt idx="2073">
                  <c:v>-14.3</c:v>
                </c:pt>
                <c:pt idx="2074">
                  <c:v>-14.3</c:v>
                </c:pt>
                <c:pt idx="2075">
                  <c:v>-14.3</c:v>
                </c:pt>
                <c:pt idx="2076">
                  <c:v>-14.25</c:v>
                </c:pt>
                <c:pt idx="2077">
                  <c:v>-14.25</c:v>
                </c:pt>
                <c:pt idx="2078">
                  <c:v>-14.25</c:v>
                </c:pt>
                <c:pt idx="2079">
                  <c:v>-14.25</c:v>
                </c:pt>
                <c:pt idx="2080">
                  <c:v>-14.25</c:v>
                </c:pt>
                <c:pt idx="2081">
                  <c:v>-14.25</c:v>
                </c:pt>
                <c:pt idx="2082">
                  <c:v>-14.25</c:v>
                </c:pt>
                <c:pt idx="2083">
                  <c:v>-14.25</c:v>
                </c:pt>
                <c:pt idx="2084">
                  <c:v>-14.25</c:v>
                </c:pt>
                <c:pt idx="2085">
                  <c:v>-14.25</c:v>
                </c:pt>
                <c:pt idx="2086">
                  <c:v>-14.2</c:v>
                </c:pt>
                <c:pt idx="2087">
                  <c:v>-14.25</c:v>
                </c:pt>
                <c:pt idx="2088">
                  <c:v>-14.25</c:v>
                </c:pt>
                <c:pt idx="2089">
                  <c:v>-14.25</c:v>
                </c:pt>
                <c:pt idx="2090">
                  <c:v>-14.2</c:v>
                </c:pt>
                <c:pt idx="2091">
                  <c:v>-14.2</c:v>
                </c:pt>
                <c:pt idx="2092">
                  <c:v>-14.2</c:v>
                </c:pt>
                <c:pt idx="2093">
                  <c:v>-14.2</c:v>
                </c:pt>
                <c:pt idx="2094">
                  <c:v>-14.25</c:v>
                </c:pt>
                <c:pt idx="2095">
                  <c:v>-14.2</c:v>
                </c:pt>
                <c:pt idx="2096">
                  <c:v>-14.2</c:v>
                </c:pt>
                <c:pt idx="2097">
                  <c:v>-14.25</c:v>
                </c:pt>
                <c:pt idx="2098">
                  <c:v>-14.2</c:v>
                </c:pt>
                <c:pt idx="2099">
                  <c:v>-14.25</c:v>
                </c:pt>
                <c:pt idx="2100">
                  <c:v>-14.2</c:v>
                </c:pt>
                <c:pt idx="2101">
                  <c:v>-14.2</c:v>
                </c:pt>
                <c:pt idx="2102">
                  <c:v>-14.149999999999999</c:v>
                </c:pt>
                <c:pt idx="2103">
                  <c:v>-14.149999999999999</c:v>
                </c:pt>
                <c:pt idx="2104">
                  <c:v>-14.1</c:v>
                </c:pt>
                <c:pt idx="2105">
                  <c:v>-14.149999999999999</c:v>
                </c:pt>
                <c:pt idx="2106">
                  <c:v>-14.149999999999999</c:v>
                </c:pt>
                <c:pt idx="2107">
                  <c:v>-14.1</c:v>
                </c:pt>
                <c:pt idx="2108">
                  <c:v>-14.149999999999999</c:v>
                </c:pt>
                <c:pt idx="2109">
                  <c:v>-14.149999999999999</c:v>
                </c:pt>
                <c:pt idx="2110">
                  <c:v>-14.149999999999999</c:v>
                </c:pt>
                <c:pt idx="2111">
                  <c:v>-14.149999999999999</c:v>
                </c:pt>
                <c:pt idx="2112">
                  <c:v>-14.149999999999999</c:v>
                </c:pt>
                <c:pt idx="2113">
                  <c:v>-14.1</c:v>
                </c:pt>
                <c:pt idx="2114">
                  <c:v>-14.1</c:v>
                </c:pt>
                <c:pt idx="2115">
                  <c:v>-14.1</c:v>
                </c:pt>
                <c:pt idx="2116">
                  <c:v>-14.149999999999999</c:v>
                </c:pt>
                <c:pt idx="2117">
                  <c:v>-14.149999999999999</c:v>
                </c:pt>
                <c:pt idx="2118">
                  <c:v>-14.149999999999999</c:v>
                </c:pt>
                <c:pt idx="2119">
                  <c:v>-14.1</c:v>
                </c:pt>
                <c:pt idx="2120">
                  <c:v>-14.1</c:v>
                </c:pt>
                <c:pt idx="2121">
                  <c:v>-14.1</c:v>
                </c:pt>
                <c:pt idx="2122">
                  <c:v>-14.1</c:v>
                </c:pt>
                <c:pt idx="2123">
                  <c:v>-14.1</c:v>
                </c:pt>
                <c:pt idx="2124">
                  <c:v>-14.1</c:v>
                </c:pt>
                <c:pt idx="2125">
                  <c:v>-14.1</c:v>
                </c:pt>
                <c:pt idx="2126">
                  <c:v>-14.1</c:v>
                </c:pt>
                <c:pt idx="2127">
                  <c:v>-14.1</c:v>
                </c:pt>
                <c:pt idx="2128">
                  <c:v>-14.1</c:v>
                </c:pt>
                <c:pt idx="2129">
                  <c:v>-14.05</c:v>
                </c:pt>
                <c:pt idx="2130">
                  <c:v>-14.1</c:v>
                </c:pt>
                <c:pt idx="2131">
                  <c:v>-14.05</c:v>
                </c:pt>
                <c:pt idx="2132">
                  <c:v>-14.1</c:v>
                </c:pt>
                <c:pt idx="2133">
                  <c:v>-14.05</c:v>
                </c:pt>
                <c:pt idx="2134">
                  <c:v>-14.05</c:v>
                </c:pt>
                <c:pt idx="2135">
                  <c:v>-14.1</c:v>
                </c:pt>
                <c:pt idx="2136">
                  <c:v>-14.1</c:v>
                </c:pt>
                <c:pt idx="2137">
                  <c:v>-14.05</c:v>
                </c:pt>
                <c:pt idx="2138">
                  <c:v>-14.1</c:v>
                </c:pt>
                <c:pt idx="2139">
                  <c:v>-14.1</c:v>
                </c:pt>
                <c:pt idx="2140">
                  <c:v>-14.1</c:v>
                </c:pt>
                <c:pt idx="2141">
                  <c:v>-14.05</c:v>
                </c:pt>
                <c:pt idx="2142">
                  <c:v>-14.1</c:v>
                </c:pt>
                <c:pt idx="2143">
                  <c:v>-14.1</c:v>
                </c:pt>
                <c:pt idx="2144">
                  <c:v>-14.1</c:v>
                </c:pt>
                <c:pt idx="2145">
                  <c:v>-14.1</c:v>
                </c:pt>
                <c:pt idx="2146">
                  <c:v>-14.1</c:v>
                </c:pt>
                <c:pt idx="2147">
                  <c:v>-14.05</c:v>
                </c:pt>
                <c:pt idx="2148">
                  <c:v>-14.1</c:v>
                </c:pt>
                <c:pt idx="2149">
                  <c:v>-14.05</c:v>
                </c:pt>
                <c:pt idx="2150">
                  <c:v>-14.1</c:v>
                </c:pt>
                <c:pt idx="2151">
                  <c:v>-14.05</c:v>
                </c:pt>
                <c:pt idx="2152">
                  <c:v>-14.05</c:v>
                </c:pt>
                <c:pt idx="2153">
                  <c:v>-14.1</c:v>
                </c:pt>
                <c:pt idx="2154">
                  <c:v>-14.05</c:v>
                </c:pt>
                <c:pt idx="2155">
                  <c:v>-14.05</c:v>
                </c:pt>
                <c:pt idx="2156">
                  <c:v>-14</c:v>
                </c:pt>
                <c:pt idx="2157">
                  <c:v>-14</c:v>
                </c:pt>
                <c:pt idx="2158">
                  <c:v>-14.05</c:v>
                </c:pt>
                <c:pt idx="2159">
                  <c:v>-13.95</c:v>
                </c:pt>
                <c:pt idx="2160">
                  <c:v>-14</c:v>
                </c:pt>
                <c:pt idx="2161">
                  <c:v>-14.05</c:v>
                </c:pt>
                <c:pt idx="2162">
                  <c:v>-14.05</c:v>
                </c:pt>
                <c:pt idx="2163">
                  <c:v>-14.1</c:v>
                </c:pt>
                <c:pt idx="2164">
                  <c:v>-14.05</c:v>
                </c:pt>
                <c:pt idx="2165">
                  <c:v>-14.05</c:v>
                </c:pt>
                <c:pt idx="2166">
                  <c:v>-14.05</c:v>
                </c:pt>
                <c:pt idx="2167">
                  <c:v>-14.1</c:v>
                </c:pt>
                <c:pt idx="2168">
                  <c:v>-14.05</c:v>
                </c:pt>
                <c:pt idx="2169">
                  <c:v>-14.05</c:v>
                </c:pt>
                <c:pt idx="2170">
                  <c:v>-14.05</c:v>
                </c:pt>
                <c:pt idx="2171">
                  <c:v>-14.1</c:v>
                </c:pt>
                <c:pt idx="2172">
                  <c:v>-14.05</c:v>
                </c:pt>
                <c:pt idx="2173">
                  <c:v>-14.05</c:v>
                </c:pt>
                <c:pt idx="2174">
                  <c:v>-14.05</c:v>
                </c:pt>
                <c:pt idx="2175">
                  <c:v>-14</c:v>
                </c:pt>
                <c:pt idx="2176">
                  <c:v>-14.05</c:v>
                </c:pt>
                <c:pt idx="2177">
                  <c:v>-14.05</c:v>
                </c:pt>
                <c:pt idx="2178">
                  <c:v>-14.05</c:v>
                </c:pt>
                <c:pt idx="2179">
                  <c:v>-14.05</c:v>
                </c:pt>
                <c:pt idx="2180">
                  <c:v>-14.05</c:v>
                </c:pt>
                <c:pt idx="2181">
                  <c:v>-14</c:v>
                </c:pt>
                <c:pt idx="2182">
                  <c:v>-14</c:v>
                </c:pt>
                <c:pt idx="2183">
                  <c:v>-14</c:v>
                </c:pt>
                <c:pt idx="2184">
                  <c:v>-14</c:v>
                </c:pt>
                <c:pt idx="2185">
                  <c:v>-13.95</c:v>
                </c:pt>
                <c:pt idx="2186">
                  <c:v>-14</c:v>
                </c:pt>
                <c:pt idx="2187">
                  <c:v>-13.95</c:v>
                </c:pt>
                <c:pt idx="2188">
                  <c:v>-13.95</c:v>
                </c:pt>
                <c:pt idx="2189">
                  <c:v>-13.95</c:v>
                </c:pt>
                <c:pt idx="2190">
                  <c:v>-13.95</c:v>
                </c:pt>
                <c:pt idx="2191">
                  <c:v>-14</c:v>
                </c:pt>
                <c:pt idx="2192">
                  <c:v>-13.95</c:v>
                </c:pt>
                <c:pt idx="2193">
                  <c:v>-13.95</c:v>
                </c:pt>
                <c:pt idx="2194">
                  <c:v>-13.95</c:v>
                </c:pt>
                <c:pt idx="2195">
                  <c:v>-13.9</c:v>
                </c:pt>
                <c:pt idx="2196">
                  <c:v>-13.95</c:v>
                </c:pt>
                <c:pt idx="2197">
                  <c:v>-13.95</c:v>
                </c:pt>
                <c:pt idx="2198">
                  <c:v>-13.95</c:v>
                </c:pt>
                <c:pt idx="2199">
                  <c:v>-13.9</c:v>
                </c:pt>
                <c:pt idx="2200">
                  <c:v>-13.95</c:v>
                </c:pt>
                <c:pt idx="2201">
                  <c:v>-13.9</c:v>
                </c:pt>
                <c:pt idx="2202">
                  <c:v>-13.9</c:v>
                </c:pt>
                <c:pt idx="2203">
                  <c:v>-13.9</c:v>
                </c:pt>
                <c:pt idx="2204">
                  <c:v>-13.9</c:v>
                </c:pt>
                <c:pt idx="2205">
                  <c:v>-13.9</c:v>
                </c:pt>
                <c:pt idx="2206">
                  <c:v>-13.9</c:v>
                </c:pt>
                <c:pt idx="2207">
                  <c:v>-13.9</c:v>
                </c:pt>
                <c:pt idx="2208">
                  <c:v>-13.9</c:v>
                </c:pt>
                <c:pt idx="2209">
                  <c:v>-13.95</c:v>
                </c:pt>
                <c:pt idx="2210">
                  <c:v>-13.95</c:v>
                </c:pt>
                <c:pt idx="2211">
                  <c:v>-13.9</c:v>
                </c:pt>
                <c:pt idx="2212">
                  <c:v>-13.95</c:v>
                </c:pt>
                <c:pt idx="2213">
                  <c:v>-13.95</c:v>
                </c:pt>
                <c:pt idx="2214">
                  <c:v>-13.95</c:v>
                </c:pt>
                <c:pt idx="2215">
                  <c:v>-13.95</c:v>
                </c:pt>
                <c:pt idx="2216">
                  <c:v>-13.95</c:v>
                </c:pt>
                <c:pt idx="2217">
                  <c:v>-13.9</c:v>
                </c:pt>
                <c:pt idx="2218">
                  <c:v>-13.9</c:v>
                </c:pt>
                <c:pt idx="2219">
                  <c:v>-13.95</c:v>
                </c:pt>
                <c:pt idx="2220">
                  <c:v>-13.9</c:v>
                </c:pt>
                <c:pt idx="2221">
                  <c:v>-13.9</c:v>
                </c:pt>
                <c:pt idx="2222">
                  <c:v>-13.850000000000001</c:v>
                </c:pt>
                <c:pt idx="2223">
                  <c:v>-13.9</c:v>
                </c:pt>
                <c:pt idx="2224">
                  <c:v>-13.9</c:v>
                </c:pt>
                <c:pt idx="2225">
                  <c:v>-13.850000000000001</c:v>
                </c:pt>
                <c:pt idx="2226">
                  <c:v>-13.850000000000001</c:v>
                </c:pt>
                <c:pt idx="2227">
                  <c:v>-13.9</c:v>
                </c:pt>
                <c:pt idx="2228">
                  <c:v>-13.9</c:v>
                </c:pt>
                <c:pt idx="2229">
                  <c:v>-13.9</c:v>
                </c:pt>
                <c:pt idx="2230">
                  <c:v>-13.9</c:v>
                </c:pt>
                <c:pt idx="2231">
                  <c:v>-13.850000000000001</c:v>
                </c:pt>
                <c:pt idx="2232">
                  <c:v>-13.850000000000001</c:v>
                </c:pt>
                <c:pt idx="2233">
                  <c:v>-13.850000000000001</c:v>
                </c:pt>
                <c:pt idx="2234">
                  <c:v>-13.9</c:v>
                </c:pt>
                <c:pt idx="2235">
                  <c:v>-13.9</c:v>
                </c:pt>
                <c:pt idx="2236">
                  <c:v>-13.9</c:v>
                </c:pt>
                <c:pt idx="2237">
                  <c:v>-13.9</c:v>
                </c:pt>
                <c:pt idx="2238">
                  <c:v>-13.9</c:v>
                </c:pt>
                <c:pt idx="2239">
                  <c:v>-13.9</c:v>
                </c:pt>
                <c:pt idx="2240">
                  <c:v>-13.9</c:v>
                </c:pt>
                <c:pt idx="2241">
                  <c:v>-13.9</c:v>
                </c:pt>
                <c:pt idx="2242">
                  <c:v>-13.9</c:v>
                </c:pt>
                <c:pt idx="2243">
                  <c:v>-13.9</c:v>
                </c:pt>
                <c:pt idx="2244">
                  <c:v>-13.9</c:v>
                </c:pt>
                <c:pt idx="2245">
                  <c:v>-13.9</c:v>
                </c:pt>
                <c:pt idx="2246">
                  <c:v>-13.9</c:v>
                </c:pt>
                <c:pt idx="2247">
                  <c:v>-13.9</c:v>
                </c:pt>
                <c:pt idx="2248">
                  <c:v>-13.9</c:v>
                </c:pt>
                <c:pt idx="2249">
                  <c:v>-13.95</c:v>
                </c:pt>
                <c:pt idx="2250">
                  <c:v>-13.9</c:v>
                </c:pt>
                <c:pt idx="2251">
                  <c:v>-13.9</c:v>
                </c:pt>
                <c:pt idx="2252">
                  <c:v>-13.9</c:v>
                </c:pt>
                <c:pt idx="2253">
                  <c:v>-13.9</c:v>
                </c:pt>
                <c:pt idx="2254">
                  <c:v>-13.95</c:v>
                </c:pt>
                <c:pt idx="2255">
                  <c:v>-13.9</c:v>
                </c:pt>
                <c:pt idx="2256">
                  <c:v>-13.9</c:v>
                </c:pt>
                <c:pt idx="2257">
                  <c:v>-13.9</c:v>
                </c:pt>
                <c:pt idx="2258">
                  <c:v>-13.95</c:v>
                </c:pt>
                <c:pt idx="2259">
                  <c:v>-13.95</c:v>
                </c:pt>
                <c:pt idx="2260">
                  <c:v>-13.9</c:v>
                </c:pt>
                <c:pt idx="2261">
                  <c:v>-13.95</c:v>
                </c:pt>
                <c:pt idx="2262">
                  <c:v>-13.95</c:v>
                </c:pt>
                <c:pt idx="2263">
                  <c:v>-13.95</c:v>
                </c:pt>
                <c:pt idx="2264">
                  <c:v>-13.9</c:v>
                </c:pt>
                <c:pt idx="2265">
                  <c:v>-13.95</c:v>
                </c:pt>
                <c:pt idx="2266">
                  <c:v>-13.95</c:v>
                </c:pt>
                <c:pt idx="2267">
                  <c:v>-13.95</c:v>
                </c:pt>
                <c:pt idx="2268">
                  <c:v>-13.95</c:v>
                </c:pt>
                <c:pt idx="2269">
                  <c:v>-13.9</c:v>
                </c:pt>
                <c:pt idx="2270">
                  <c:v>-13.95</c:v>
                </c:pt>
                <c:pt idx="2271">
                  <c:v>-13.9</c:v>
                </c:pt>
                <c:pt idx="2272">
                  <c:v>-13.9</c:v>
                </c:pt>
                <c:pt idx="2273">
                  <c:v>-13.9</c:v>
                </c:pt>
                <c:pt idx="2274">
                  <c:v>-13.9</c:v>
                </c:pt>
                <c:pt idx="2275">
                  <c:v>-13.850000000000001</c:v>
                </c:pt>
                <c:pt idx="2276">
                  <c:v>-13.9</c:v>
                </c:pt>
                <c:pt idx="2277">
                  <c:v>-13.9</c:v>
                </c:pt>
                <c:pt idx="2278">
                  <c:v>-13.9</c:v>
                </c:pt>
                <c:pt idx="2279">
                  <c:v>-13.850000000000001</c:v>
                </c:pt>
                <c:pt idx="2280">
                  <c:v>-13.9</c:v>
                </c:pt>
                <c:pt idx="2281">
                  <c:v>-13.850000000000001</c:v>
                </c:pt>
                <c:pt idx="2282">
                  <c:v>-13.9</c:v>
                </c:pt>
                <c:pt idx="2283">
                  <c:v>-13.95</c:v>
                </c:pt>
                <c:pt idx="2284">
                  <c:v>-13.9</c:v>
                </c:pt>
                <c:pt idx="2285">
                  <c:v>-13.850000000000001</c:v>
                </c:pt>
                <c:pt idx="2286">
                  <c:v>-13.9</c:v>
                </c:pt>
                <c:pt idx="2287">
                  <c:v>-13.9</c:v>
                </c:pt>
                <c:pt idx="2288">
                  <c:v>-13.9</c:v>
                </c:pt>
                <c:pt idx="2289">
                  <c:v>-13.850000000000001</c:v>
                </c:pt>
                <c:pt idx="2290">
                  <c:v>-13.9</c:v>
                </c:pt>
                <c:pt idx="2291">
                  <c:v>-13.9</c:v>
                </c:pt>
                <c:pt idx="2292">
                  <c:v>-13.9</c:v>
                </c:pt>
                <c:pt idx="2293">
                  <c:v>-13.850000000000001</c:v>
                </c:pt>
                <c:pt idx="2294">
                  <c:v>-13.9</c:v>
                </c:pt>
                <c:pt idx="2295">
                  <c:v>-13.9</c:v>
                </c:pt>
                <c:pt idx="2296">
                  <c:v>-13.9</c:v>
                </c:pt>
                <c:pt idx="2297">
                  <c:v>-13.9</c:v>
                </c:pt>
                <c:pt idx="2298">
                  <c:v>-13.850000000000001</c:v>
                </c:pt>
                <c:pt idx="2299">
                  <c:v>-13.850000000000001</c:v>
                </c:pt>
                <c:pt idx="2300">
                  <c:v>-13.850000000000001</c:v>
                </c:pt>
                <c:pt idx="2301">
                  <c:v>-13.850000000000001</c:v>
                </c:pt>
                <c:pt idx="2302">
                  <c:v>-13.9</c:v>
                </c:pt>
                <c:pt idx="2303">
                  <c:v>-13.850000000000001</c:v>
                </c:pt>
                <c:pt idx="2304">
                  <c:v>-13.9</c:v>
                </c:pt>
                <c:pt idx="2305">
                  <c:v>-13.9</c:v>
                </c:pt>
                <c:pt idx="2306">
                  <c:v>-13.850000000000001</c:v>
                </c:pt>
                <c:pt idx="2307">
                  <c:v>-13.850000000000001</c:v>
                </c:pt>
                <c:pt idx="2308">
                  <c:v>-13.850000000000001</c:v>
                </c:pt>
                <c:pt idx="2309">
                  <c:v>-13.9</c:v>
                </c:pt>
                <c:pt idx="2310">
                  <c:v>-13.9</c:v>
                </c:pt>
                <c:pt idx="2311">
                  <c:v>-13.9</c:v>
                </c:pt>
                <c:pt idx="2312">
                  <c:v>-13.850000000000001</c:v>
                </c:pt>
                <c:pt idx="2313">
                  <c:v>-13.850000000000001</c:v>
                </c:pt>
                <c:pt idx="2314">
                  <c:v>-13.850000000000001</c:v>
                </c:pt>
                <c:pt idx="2315">
                  <c:v>-13.850000000000001</c:v>
                </c:pt>
                <c:pt idx="2316">
                  <c:v>-13.850000000000001</c:v>
                </c:pt>
                <c:pt idx="2317">
                  <c:v>-13.850000000000001</c:v>
                </c:pt>
                <c:pt idx="2318">
                  <c:v>-13.850000000000001</c:v>
                </c:pt>
                <c:pt idx="2319">
                  <c:v>-13.850000000000001</c:v>
                </c:pt>
                <c:pt idx="2320">
                  <c:v>-13.850000000000001</c:v>
                </c:pt>
                <c:pt idx="2321">
                  <c:v>-13.850000000000001</c:v>
                </c:pt>
                <c:pt idx="2322">
                  <c:v>-13.850000000000001</c:v>
                </c:pt>
                <c:pt idx="2323">
                  <c:v>-13.9</c:v>
                </c:pt>
                <c:pt idx="2324">
                  <c:v>-13.850000000000001</c:v>
                </c:pt>
                <c:pt idx="2325">
                  <c:v>-13.850000000000001</c:v>
                </c:pt>
                <c:pt idx="2326">
                  <c:v>-13.850000000000001</c:v>
                </c:pt>
                <c:pt idx="2327">
                  <c:v>-13.850000000000001</c:v>
                </c:pt>
                <c:pt idx="2328">
                  <c:v>-13.850000000000001</c:v>
                </c:pt>
                <c:pt idx="2329">
                  <c:v>-13.850000000000001</c:v>
                </c:pt>
                <c:pt idx="2330">
                  <c:v>-13.850000000000001</c:v>
                </c:pt>
                <c:pt idx="2331">
                  <c:v>-13.850000000000001</c:v>
                </c:pt>
                <c:pt idx="2332">
                  <c:v>-13.850000000000001</c:v>
                </c:pt>
                <c:pt idx="2333">
                  <c:v>-13.850000000000001</c:v>
                </c:pt>
                <c:pt idx="2334">
                  <c:v>-13.850000000000001</c:v>
                </c:pt>
                <c:pt idx="2335">
                  <c:v>-13.850000000000001</c:v>
                </c:pt>
                <c:pt idx="2336">
                  <c:v>-13.850000000000001</c:v>
                </c:pt>
                <c:pt idx="2337">
                  <c:v>-13.850000000000001</c:v>
                </c:pt>
                <c:pt idx="2338">
                  <c:v>-13.95</c:v>
                </c:pt>
                <c:pt idx="2339">
                  <c:v>-13.95</c:v>
                </c:pt>
                <c:pt idx="2340">
                  <c:v>-13.95</c:v>
                </c:pt>
                <c:pt idx="2341">
                  <c:v>-13.9</c:v>
                </c:pt>
                <c:pt idx="2342">
                  <c:v>-13.850000000000001</c:v>
                </c:pt>
                <c:pt idx="2343">
                  <c:v>-13.850000000000001</c:v>
                </c:pt>
                <c:pt idx="2344">
                  <c:v>-13.850000000000001</c:v>
                </c:pt>
                <c:pt idx="2345">
                  <c:v>-13.850000000000001</c:v>
                </c:pt>
                <c:pt idx="2346">
                  <c:v>-13.850000000000001</c:v>
                </c:pt>
                <c:pt idx="2347">
                  <c:v>-13.9</c:v>
                </c:pt>
                <c:pt idx="2348">
                  <c:v>-13.850000000000001</c:v>
                </c:pt>
                <c:pt idx="2349">
                  <c:v>-13.9</c:v>
                </c:pt>
                <c:pt idx="2350">
                  <c:v>-13.850000000000001</c:v>
                </c:pt>
                <c:pt idx="2351">
                  <c:v>-13.850000000000001</c:v>
                </c:pt>
                <c:pt idx="2352">
                  <c:v>-13.850000000000001</c:v>
                </c:pt>
                <c:pt idx="2353">
                  <c:v>-13.850000000000001</c:v>
                </c:pt>
                <c:pt idx="2354">
                  <c:v>-13.850000000000001</c:v>
                </c:pt>
                <c:pt idx="2355">
                  <c:v>-13.850000000000001</c:v>
                </c:pt>
                <c:pt idx="2356">
                  <c:v>-13.9</c:v>
                </c:pt>
                <c:pt idx="2357">
                  <c:v>-13.9</c:v>
                </c:pt>
                <c:pt idx="2358">
                  <c:v>-13.850000000000001</c:v>
                </c:pt>
                <c:pt idx="2359">
                  <c:v>-13.850000000000001</c:v>
                </c:pt>
                <c:pt idx="2360">
                  <c:v>-13.850000000000001</c:v>
                </c:pt>
                <c:pt idx="2361">
                  <c:v>-13.850000000000001</c:v>
                </c:pt>
                <c:pt idx="2362">
                  <c:v>-13.850000000000001</c:v>
                </c:pt>
                <c:pt idx="2363">
                  <c:v>-13.850000000000001</c:v>
                </c:pt>
                <c:pt idx="2364">
                  <c:v>-13.850000000000001</c:v>
                </c:pt>
                <c:pt idx="2365">
                  <c:v>-13.850000000000001</c:v>
                </c:pt>
                <c:pt idx="2366">
                  <c:v>-13.850000000000001</c:v>
                </c:pt>
                <c:pt idx="2367">
                  <c:v>-13.850000000000001</c:v>
                </c:pt>
                <c:pt idx="2368">
                  <c:v>-13.850000000000001</c:v>
                </c:pt>
                <c:pt idx="2369">
                  <c:v>-13.850000000000001</c:v>
                </c:pt>
                <c:pt idx="2370">
                  <c:v>-13.850000000000001</c:v>
                </c:pt>
                <c:pt idx="2371">
                  <c:v>-13.850000000000001</c:v>
                </c:pt>
                <c:pt idx="2372">
                  <c:v>-13.9</c:v>
                </c:pt>
                <c:pt idx="2373">
                  <c:v>-13.850000000000001</c:v>
                </c:pt>
                <c:pt idx="2374">
                  <c:v>-13.850000000000001</c:v>
                </c:pt>
                <c:pt idx="2375">
                  <c:v>-13.850000000000001</c:v>
                </c:pt>
                <c:pt idx="2376">
                  <c:v>-13.850000000000001</c:v>
                </c:pt>
                <c:pt idx="2377">
                  <c:v>-13.850000000000001</c:v>
                </c:pt>
                <c:pt idx="2378">
                  <c:v>-13.850000000000001</c:v>
                </c:pt>
                <c:pt idx="2379">
                  <c:v>-13.850000000000001</c:v>
                </c:pt>
                <c:pt idx="2380">
                  <c:v>-13.8</c:v>
                </c:pt>
                <c:pt idx="2381">
                  <c:v>-13.75</c:v>
                </c:pt>
                <c:pt idx="2382">
                  <c:v>-13.75</c:v>
                </c:pt>
                <c:pt idx="2383">
                  <c:v>-13.75</c:v>
                </c:pt>
                <c:pt idx="2384">
                  <c:v>-13.75</c:v>
                </c:pt>
                <c:pt idx="2385">
                  <c:v>-13.7</c:v>
                </c:pt>
                <c:pt idx="2386">
                  <c:v>-13.7</c:v>
                </c:pt>
                <c:pt idx="2387">
                  <c:v>-13.7</c:v>
                </c:pt>
                <c:pt idx="2388">
                  <c:v>-13.7</c:v>
                </c:pt>
                <c:pt idx="2389">
                  <c:v>-13.7</c:v>
                </c:pt>
                <c:pt idx="2390">
                  <c:v>-13.7</c:v>
                </c:pt>
                <c:pt idx="2391">
                  <c:v>-13.65</c:v>
                </c:pt>
                <c:pt idx="2392">
                  <c:v>-13.7</c:v>
                </c:pt>
                <c:pt idx="2393">
                  <c:v>-13.7</c:v>
                </c:pt>
                <c:pt idx="2394">
                  <c:v>-13.65</c:v>
                </c:pt>
                <c:pt idx="2395">
                  <c:v>-13.7</c:v>
                </c:pt>
                <c:pt idx="2396">
                  <c:v>-13.7</c:v>
                </c:pt>
                <c:pt idx="2397">
                  <c:v>-13.7</c:v>
                </c:pt>
                <c:pt idx="2398">
                  <c:v>-13.65</c:v>
                </c:pt>
                <c:pt idx="2399">
                  <c:v>-13.7</c:v>
                </c:pt>
                <c:pt idx="2400">
                  <c:v>-13.7</c:v>
                </c:pt>
                <c:pt idx="2401">
                  <c:v>-13.7</c:v>
                </c:pt>
                <c:pt idx="2402">
                  <c:v>-13.7</c:v>
                </c:pt>
                <c:pt idx="2403">
                  <c:v>-13.7</c:v>
                </c:pt>
                <c:pt idx="2404">
                  <c:v>-13.7</c:v>
                </c:pt>
                <c:pt idx="2405">
                  <c:v>-13.7</c:v>
                </c:pt>
                <c:pt idx="2406">
                  <c:v>-13.7</c:v>
                </c:pt>
                <c:pt idx="2407">
                  <c:v>-13.7</c:v>
                </c:pt>
                <c:pt idx="2408">
                  <c:v>-13.8</c:v>
                </c:pt>
                <c:pt idx="2409">
                  <c:v>-13.8</c:v>
                </c:pt>
                <c:pt idx="2410">
                  <c:v>-13.8</c:v>
                </c:pt>
                <c:pt idx="2411">
                  <c:v>-13.8</c:v>
                </c:pt>
                <c:pt idx="2412">
                  <c:v>-13.8</c:v>
                </c:pt>
                <c:pt idx="2413">
                  <c:v>-13.8</c:v>
                </c:pt>
                <c:pt idx="2414">
                  <c:v>-13.8</c:v>
                </c:pt>
                <c:pt idx="2415">
                  <c:v>-13.8</c:v>
                </c:pt>
                <c:pt idx="2416">
                  <c:v>-13.8</c:v>
                </c:pt>
                <c:pt idx="2417">
                  <c:v>-13.850000000000001</c:v>
                </c:pt>
                <c:pt idx="2418">
                  <c:v>-13.8</c:v>
                </c:pt>
                <c:pt idx="2419">
                  <c:v>-13.850000000000001</c:v>
                </c:pt>
                <c:pt idx="2420">
                  <c:v>-13.850000000000001</c:v>
                </c:pt>
                <c:pt idx="2421">
                  <c:v>-13.850000000000001</c:v>
                </c:pt>
                <c:pt idx="2422">
                  <c:v>-13.850000000000001</c:v>
                </c:pt>
                <c:pt idx="2423">
                  <c:v>-13.850000000000001</c:v>
                </c:pt>
                <c:pt idx="2424">
                  <c:v>-13.9</c:v>
                </c:pt>
                <c:pt idx="2425">
                  <c:v>-13.850000000000001</c:v>
                </c:pt>
                <c:pt idx="2426">
                  <c:v>-13.9</c:v>
                </c:pt>
                <c:pt idx="2427">
                  <c:v>-13.9</c:v>
                </c:pt>
                <c:pt idx="2428">
                  <c:v>-13.9</c:v>
                </c:pt>
                <c:pt idx="2429">
                  <c:v>-13.9</c:v>
                </c:pt>
                <c:pt idx="2430">
                  <c:v>-13.9</c:v>
                </c:pt>
                <c:pt idx="2431">
                  <c:v>-13.9</c:v>
                </c:pt>
                <c:pt idx="2432">
                  <c:v>-13.9</c:v>
                </c:pt>
                <c:pt idx="2433">
                  <c:v>-13.9</c:v>
                </c:pt>
                <c:pt idx="2434">
                  <c:v>-13.9</c:v>
                </c:pt>
                <c:pt idx="2435">
                  <c:v>-13.9</c:v>
                </c:pt>
                <c:pt idx="2436">
                  <c:v>-13.95</c:v>
                </c:pt>
                <c:pt idx="2437">
                  <c:v>-13.9</c:v>
                </c:pt>
                <c:pt idx="2438">
                  <c:v>-13.9</c:v>
                </c:pt>
                <c:pt idx="2439">
                  <c:v>-13.95</c:v>
                </c:pt>
                <c:pt idx="2440">
                  <c:v>-13.95</c:v>
                </c:pt>
                <c:pt idx="2441">
                  <c:v>-13.95</c:v>
                </c:pt>
                <c:pt idx="2442">
                  <c:v>-13.95</c:v>
                </c:pt>
                <c:pt idx="2443">
                  <c:v>-13.95</c:v>
                </c:pt>
                <c:pt idx="2444">
                  <c:v>-13.95</c:v>
                </c:pt>
                <c:pt idx="2445">
                  <c:v>-13.95</c:v>
                </c:pt>
                <c:pt idx="2446">
                  <c:v>-13.95</c:v>
                </c:pt>
                <c:pt idx="2447">
                  <c:v>-13.95</c:v>
                </c:pt>
                <c:pt idx="2448">
                  <c:v>-13.95</c:v>
                </c:pt>
                <c:pt idx="2449">
                  <c:v>-13.95</c:v>
                </c:pt>
                <c:pt idx="2450">
                  <c:v>-13.95</c:v>
                </c:pt>
                <c:pt idx="2451">
                  <c:v>-14</c:v>
                </c:pt>
                <c:pt idx="2452">
                  <c:v>-13.95</c:v>
                </c:pt>
                <c:pt idx="2453">
                  <c:v>-14</c:v>
                </c:pt>
                <c:pt idx="2454">
                  <c:v>-13.95</c:v>
                </c:pt>
                <c:pt idx="2455">
                  <c:v>-13.95</c:v>
                </c:pt>
                <c:pt idx="2456">
                  <c:v>-13.95</c:v>
                </c:pt>
                <c:pt idx="2457">
                  <c:v>-13.95</c:v>
                </c:pt>
                <c:pt idx="2458">
                  <c:v>-13.95</c:v>
                </c:pt>
                <c:pt idx="2459">
                  <c:v>-13.95</c:v>
                </c:pt>
                <c:pt idx="2460">
                  <c:v>-13.95</c:v>
                </c:pt>
                <c:pt idx="2461">
                  <c:v>-14</c:v>
                </c:pt>
                <c:pt idx="2462">
                  <c:v>-14.05</c:v>
                </c:pt>
                <c:pt idx="2463">
                  <c:v>-13.95</c:v>
                </c:pt>
                <c:pt idx="2464">
                  <c:v>-13.95</c:v>
                </c:pt>
                <c:pt idx="2465">
                  <c:v>-13.95</c:v>
                </c:pt>
                <c:pt idx="2466">
                  <c:v>-13.95</c:v>
                </c:pt>
                <c:pt idx="2467">
                  <c:v>-13.95</c:v>
                </c:pt>
                <c:pt idx="2468">
                  <c:v>-14.05</c:v>
                </c:pt>
                <c:pt idx="2469">
                  <c:v>-13.95</c:v>
                </c:pt>
                <c:pt idx="2470">
                  <c:v>-14.05</c:v>
                </c:pt>
                <c:pt idx="2471">
                  <c:v>-14</c:v>
                </c:pt>
                <c:pt idx="2472">
                  <c:v>-14.05</c:v>
                </c:pt>
                <c:pt idx="2473">
                  <c:v>-14</c:v>
                </c:pt>
                <c:pt idx="2474">
                  <c:v>-14</c:v>
                </c:pt>
                <c:pt idx="2475">
                  <c:v>-14.05</c:v>
                </c:pt>
                <c:pt idx="2476">
                  <c:v>-14.05</c:v>
                </c:pt>
                <c:pt idx="2477">
                  <c:v>-14.05</c:v>
                </c:pt>
                <c:pt idx="2478">
                  <c:v>-14.05</c:v>
                </c:pt>
                <c:pt idx="2479">
                  <c:v>-14</c:v>
                </c:pt>
                <c:pt idx="2480">
                  <c:v>-14.05</c:v>
                </c:pt>
                <c:pt idx="2481">
                  <c:v>-14.05</c:v>
                </c:pt>
                <c:pt idx="2482">
                  <c:v>-14.05</c:v>
                </c:pt>
                <c:pt idx="2483">
                  <c:v>-14.05</c:v>
                </c:pt>
                <c:pt idx="2484">
                  <c:v>-14.05</c:v>
                </c:pt>
                <c:pt idx="2485">
                  <c:v>-14.05</c:v>
                </c:pt>
                <c:pt idx="2486">
                  <c:v>-14.05</c:v>
                </c:pt>
                <c:pt idx="2487">
                  <c:v>-14.1</c:v>
                </c:pt>
                <c:pt idx="2488">
                  <c:v>-14.05</c:v>
                </c:pt>
                <c:pt idx="2489">
                  <c:v>-14.05</c:v>
                </c:pt>
                <c:pt idx="2490">
                  <c:v>-14.1</c:v>
                </c:pt>
                <c:pt idx="2491">
                  <c:v>-14.1</c:v>
                </c:pt>
                <c:pt idx="2492">
                  <c:v>-14.05</c:v>
                </c:pt>
                <c:pt idx="2493">
                  <c:v>-14.1</c:v>
                </c:pt>
                <c:pt idx="2494">
                  <c:v>-14.1</c:v>
                </c:pt>
                <c:pt idx="2495">
                  <c:v>-14.149999999999999</c:v>
                </c:pt>
                <c:pt idx="2496">
                  <c:v>-14.1</c:v>
                </c:pt>
                <c:pt idx="2497">
                  <c:v>-14.1</c:v>
                </c:pt>
                <c:pt idx="2498">
                  <c:v>-14.1</c:v>
                </c:pt>
                <c:pt idx="2499">
                  <c:v>-14.1</c:v>
                </c:pt>
                <c:pt idx="2500">
                  <c:v>-14.1</c:v>
                </c:pt>
                <c:pt idx="2501">
                  <c:v>-14.1</c:v>
                </c:pt>
                <c:pt idx="2502">
                  <c:v>-14.1</c:v>
                </c:pt>
                <c:pt idx="2503">
                  <c:v>-14.149999999999999</c:v>
                </c:pt>
                <c:pt idx="2504">
                  <c:v>-14.1</c:v>
                </c:pt>
                <c:pt idx="2505">
                  <c:v>-14.1</c:v>
                </c:pt>
                <c:pt idx="2506">
                  <c:v>-14.1</c:v>
                </c:pt>
                <c:pt idx="2507">
                  <c:v>-14.1</c:v>
                </c:pt>
                <c:pt idx="2508">
                  <c:v>-14.1</c:v>
                </c:pt>
                <c:pt idx="2509">
                  <c:v>-14.1</c:v>
                </c:pt>
                <c:pt idx="2510">
                  <c:v>-14.149999999999999</c:v>
                </c:pt>
                <c:pt idx="2511">
                  <c:v>-14.1</c:v>
                </c:pt>
                <c:pt idx="2512">
                  <c:v>-14.05</c:v>
                </c:pt>
                <c:pt idx="2513">
                  <c:v>-14.1</c:v>
                </c:pt>
                <c:pt idx="2514">
                  <c:v>-14.149999999999999</c:v>
                </c:pt>
                <c:pt idx="2515">
                  <c:v>-14.1</c:v>
                </c:pt>
                <c:pt idx="2516">
                  <c:v>-14.1</c:v>
                </c:pt>
                <c:pt idx="2517">
                  <c:v>-14.1</c:v>
                </c:pt>
                <c:pt idx="2518">
                  <c:v>-14.149999999999999</c:v>
                </c:pt>
                <c:pt idx="2519">
                  <c:v>-14.149999999999999</c:v>
                </c:pt>
                <c:pt idx="2520">
                  <c:v>-14.149999999999999</c:v>
                </c:pt>
                <c:pt idx="2521">
                  <c:v>-14.1</c:v>
                </c:pt>
                <c:pt idx="2522">
                  <c:v>-14.05</c:v>
                </c:pt>
                <c:pt idx="2523">
                  <c:v>-14.149999999999999</c:v>
                </c:pt>
                <c:pt idx="2524">
                  <c:v>-14.1</c:v>
                </c:pt>
                <c:pt idx="2525">
                  <c:v>-14.1</c:v>
                </c:pt>
                <c:pt idx="2526">
                  <c:v>-14.149999999999999</c:v>
                </c:pt>
                <c:pt idx="2527">
                  <c:v>-14.1</c:v>
                </c:pt>
                <c:pt idx="2528">
                  <c:v>-14.149999999999999</c:v>
                </c:pt>
                <c:pt idx="2529">
                  <c:v>-14.149999999999999</c:v>
                </c:pt>
                <c:pt idx="2530">
                  <c:v>-14.149999999999999</c:v>
                </c:pt>
                <c:pt idx="2531">
                  <c:v>-14.149999999999999</c:v>
                </c:pt>
                <c:pt idx="2532">
                  <c:v>-14.149999999999999</c:v>
                </c:pt>
                <c:pt idx="2533">
                  <c:v>-14.149999999999999</c:v>
                </c:pt>
                <c:pt idx="2534">
                  <c:v>-14.149999999999999</c:v>
                </c:pt>
                <c:pt idx="2535">
                  <c:v>-14.1</c:v>
                </c:pt>
                <c:pt idx="2536">
                  <c:v>-14.149999999999999</c:v>
                </c:pt>
                <c:pt idx="2537">
                  <c:v>-14.1</c:v>
                </c:pt>
                <c:pt idx="2538">
                  <c:v>-14.149999999999999</c:v>
                </c:pt>
                <c:pt idx="2539">
                  <c:v>-14.1</c:v>
                </c:pt>
                <c:pt idx="2540">
                  <c:v>-14.149999999999999</c:v>
                </c:pt>
                <c:pt idx="2541">
                  <c:v>-14.149999999999999</c:v>
                </c:pt>
                <c:pt idx="2542">
                  <c:v>-14.1</c:v>
                </c:pt>
                <c:pt idx="2543">
                  <c:v>-14.149999999999999</c:v>
                </c:pt>
                <c:pt idx="2544">
                  <c:v>-14.1</c:v>
                </c:pt>
                <c:pt idx="2545">
                  <c:v>-14.149999999999999</c:v>
                </c:pt>
                <c:pt idx="2546">
                  <c:v>-14.149999999999999</c:v>
                </c:pt>
                <c:pt idx="2547">
                  <c:v>-14.149999999999999</c:v>
                </c:pt>
                <c:pt idx="2548">
                  <c:v>-14.149999999999999</c:v>
                </c:pt>
                <c:pt idx="2549">
                  <c:v>-14.149999999999999</c:v>
                </c:pt>
                <c:pt idx="2550">
                  <c:v>-14.149999999999999</c:v>
                </c:pt>
                <c:pt idx="2551">
                  <c:v>-14.149999999999999</c:v>
                </c:pt>
                <c:pt idx="2552">
                  <c:v>-14.149999999999999</c:v>
                </c:pt>
                <c:pt idx="2553">
                  <c:v>-14.2</c:v>
                </c:pt>
                <c:pt idx="2554">
                  <c:v>-14.149999999999999</c:v>
                </c:pt>
                <c:pt idx="2555">
                  <c:v>-14.149999999999999</c:v>
                </c:pt>
                <c:pt idx="2556">
                  <c:v>-14.2</c:v>
                </c:pt>
                <c:pt idx="2557">
                  <c:v>-14.2</c:v>
                </c:pt>
                <c:pt idx="2558">
                  <c:v>-14.2</c:v>
                </c:pt>
                <c:pt idx="2559">
                  <c:v>-14.149999999999999</c:v>
                </c:pt>
                <c:pt idx="2560">
                  <c:v>-14.149999999999999</c:v>
                </c:pt>
                <c:pt idx="2561">
                  <c:v>-14.149999999999999</c:v>
                </c:pt>
                <c:pt idx="2562">
                  <c:v>-14.2</c:v>
                </c:pt>
                <c:pt idx="2563">
                  <c:v>-14.2</c:v>
                </c:pt>
                <c:pt idx="2564">
                  <c:v>-14.2</c:v>
                </c:pt>
                <c:pt idx="2565">
                  <c:v>-14.2</c:v>
                </c:pt>
                <c:pt idx="2566">
                  <c:v>-14.149999999999999</c:v>
                </c:pt>
                <c:pt idx="2567">
                  <c:v>-14.2</c:v>
                </c:pt>
                <c:pt idx="2568">
                  <c:v>-14.2</c:v>
                </c:pt>
                <c:pt idx="2569">
                  <c:v>-14.2</c:v>
                </c:pt>
                <c:pt idx="2570">
                  <c:v>-14.2</c:v>
                </c:pt>
                <c:pt idx="2571">
                  <c:v>-14.25</c:v>
                </c:pt>
                <c:pt idx="2572">
                  <c:v>-14.25</c:v>
                </c:pt>
                <c:pt idx="2573">
                  <c:v>-14.2</c:v>
                </c:pt>
                <c:pt idx="2574">
                  <c:v>-14.2</c:v>
                </c:pt>
                <c:pt idx="2575">
                  <c:v>-14.2</c:v>
                </c:pt>
                <c:pt idx="2576">
                  <c:v>-14.2</c:v>
                </c:pt>
                <c:pt idx="2577">
                  <c:v>-14.25</c:v>
                </c:pt>
                <c:pt idx="2578">
                  <c:v>-14.25</c:v>
                </c:pt>
                <c:pt idx="2579">
                  <c:v>-14.25</c:v>
                </c:pt>
                <c:pt idx="2580">
                  <c:v>-14.25</c:v>
                </c:pt>
                <c:pt idx="2581">
                  <c:v>-14.3</c:v>
                </c:pt>
                <c:pt idx="2582">
                  <c:v>-14.2</c:v>
                </c:pt>
                <c:pt idx="2583">
                  <c:v>-14.25</c:v>
                </c:pt>
                <c:pt idx="2584">
                  <c:v>-14.3</c:v>
                </c:pt>
                <c:pt idx="2585">
                  <c:v>-14.3</c:v>
                </c:pt>
                <c:pt idx="2586">
                  <c:v>-14.3</c:v>
                </c:pt>
                <c:pt idx="2587">
                  <c:v>-14.3</c:v>
                </c:pt>
                <c:pt idx="2588">
                  <c:v>-14.25</c:v>
                </c:pt>
                <c:pt idx="2589">
                  <c:v>-14.25</c:v>
                </c:pt>
                <c:pt idx="2590">
                  <c:v>-14.25</c:v>
                </c:pt>
                <c:pt idx="2591">
                  <c:v>-14.3</c:v>
                </c:pt>
                <c:pt idx="2592">
                  <c:v>-14.3</c:v>
                </c:pt>
                <c:pt idx="2593">
                  <c:v>-14.25</c:v>
                </c:pt>
                <c:pt idx="2594">
                  <c:v>-14.25</c:v>
                </c:pt>
                <c:pt idx="2595">
                  <c:v>-14.25</c:v>
                </c:pt>
                <c:pt idx="2596">
                  <c:v>-14.3</c:v>
                </c:pt>
                <c:pt idx="2597">
                  <c:v>-14.3</c:v>
                </c:pt>
                <c:pt idx="2598">
                  <c:v>-14.3</c:v>
                </c:pt>
                <c:pt idx="2599">
                  <c:v>-14.3</c:v>
                </c:pt>
                <c:pt idx="2600">
                  <c:v>-14.3</c:v>
                </c:pt>
                <c:pt idx="2601">
                  <c:v>-14.3</c:v>
                </c:pt>
                <c:pt idx="2602">
                  <c:v>-14.25</c:v>
                </c:pt>
                <c:pt idx="2603">
                  <c:v>-14.3</c:v>
                </c:pt>
                <c:pt idx="2604">
                  <c:v>-14.25</c:v>
                </c:pt>
                <c:pt idx="2605">
                  <c:v>-14.25</c:v>
                </c:pt>
                <c:pt idx="2606">
                  <c:v>-14.25</c:v>
                </c:pt>
                <c:pt idx="2607">
                  <c:v>-14.3</c:v>
                </c:pt>
                <c:pt idx="2608">
                  <c:v>-14.3</c:v>
                </c:pt>
                <c:pt idx="2609">
                  <c:v>-14.3</c:v>
                </c:pt>
                <c:pt idx="2610">
                  <c:v>-14.3</c:v>
                </c:pt>
                <c:pt idx="2611">
                  <c:v>-14.3</c:v>
                </c:pt>
                <c:pt idx="2612">
                  <c:v>-14.3</c:v>
                </c:pt>
                <c:pt idx="2613">
                  <c:v>-14.3</c:v>
                </c:pt>
                <c:pt idx="2614">
                  <c:v>-14.25</c:v>
                </c:pt>
                <c:pt idx="2615">
                  <c:v>-14.25</c:v>
                </c:pt>
                <c:pt idx="2616">
                  <c:v>-14.3</c:v>
                </c:pt>
                <c:pt idx="2617">
                  <c:v>-14.3</c:v>
                </c:pt>
                <c:pt idx="2618">
                  <c:v>-14.3</c:v>
                </c:pt>
                <c:pt idx="2619">
                  <c:v>-14.3</c:v>
                </c:pt>
                <c:pt idx="2620">
                  <c:v>-14.3</c:v>
                </c:pt>
                <c:pt idx="2621">
                  <c:v>-14.3</c:v>
                </c:pt>
                <c:pt idx="2622">
                  <c:v>-14.3</c:v>
                </c:pt>
                <c:pt idx="2623">
                  <c:v>-14.3</c:v>
                </c:pt>
                <c:pt idx="2624">
                  <c:v>-14.3</c:v>
                </c:pt>
                <c:pt idx="2625">
                  <c:v>-14.3</c:v>
                </c:pt>
                <c:pt idx="2626">
                  <c:v>-14.3</c:v>
                </c:pt>
                <c:pt idx="2627">
                  <c:v>-14.3</c:v>
                </c:pt>
                <c:pt idx="2628">
                  <c:v>-14.3</c:v>
                </c:pt>
                <c:pt idx="2629">
                  <c:v>-14.3</c:v>
                </c:pt>
                <c:pt idx="2630">
                  <c:v>-14.3</c:v>
                </c:pt>
                <c:pt idx="2631">
                  <c:v>-14.3</c:v>
                </c:pt>
                <c:pt idx="2632">
                  <c:v>-14.25</c:v>
                </c:pt>
                <c:pt idx="2633">
                  <c:v>-14.3</c:v>
                </c:pt>
                <c:pt idx="2634">
                  <c:v>-14.3</c:v>
                </c:pt>
                <c:pt idx="2635">
                  <c:v>-14.3</c:v>
                </c:pt>
                <c:pt idx="2636">
                  <c:v>-14.3</c:v>
                </c:pt>
                <c:pt idx="2637">
                  <c:v>-14.3</c:v>
                </c:pt>
                <c:pt idx="2638">
                  <c:v>-14.3</c:v>
                </c:pt>
                <c:pt idx="2639">
                  <c:v>-14.3</c:v>
                </c:pt>
                <c:pt idx="2640">
                  <c:v>-14.25</c:v>
                </c:pt>
                <c:pt idx="2641">
                  <c:v>-14.3</c:v>
                </c:pt>
                <c:pt idx="2642">
                  <c:v>-14.25</c:v>
                </c:pt>
                <c:pt idx="2643">
                  <c:v>-14.3</c:v>
                </c:pt>
                <c:pt idx="2644">
                  <c:v>-14.3</c:v>
                </c:pt>
                <c:pt idx="2645">
                  <c:v>-14.3</c:v>
                </c:pt>
                <c:pt idx="2646">
                  <c:v>-14.3</c:v>
                </c:pt>
                <c:pt idx="2647">
                  <c:v>-14.3</c:v>
                </c:pt>
                <c:pt idx="2648">
                  <c:v>-14.3</c:v>
                </c:pt>
                <c:pt idx="2649">
                  <c:v>-14.3</c:v>
                </c:pt>
                <c:pt idx="2650">
                  <c:v>-14.3</c:v>
                </c:pt>
                <c:pt idx="2651">
                  <c:v>-14.25</c:v>
                </c:pt>
                <c:pt idx="2652">
                  <c:v>-14.3</c:v>
                </c:pt>
                <c:pt idx="2653">
                  <c:v>-14.3</c:v>
                </c:pt>
                <c:pt idx="2654">
                  <c:v>-14.3</c:v>
                </c:pt>
                <c:pt idx="2655">
                  <c:v>-14.25</c:v>
                </c:pt>
                <c:pt idx="2656">
                  <c:v>-14.3</c:v>
                </c:pt>
                <c:pt idx="2657">
                  <c:v>-14.3</c:v>
                </c:pt>
                <c:pt idx="2658">
                  <c:v>-14.3</c:v>
                </c:pt>
                <c:pt idx="2659">
                  <c:v>-14.3</c:v>
                </c:pt>
                <c:pt idx="2660">
                  <c:v>-14.3</c:v>
                </c:pt>
                <c:pt idx="2661">
                  <c:v>-14.3</c:v>
                </c:pt>
                <c:pt idx="2662">
                  <c:v>-14.3</c:v>
                </c:pt>
                <c:pt idx="2663">
                  <c:v>-14.3</c:v>
                </c:pt>
                <c:pt idx="2664">
                  <c:v>-14.3</c:v>
                </c:pt>
                <c:pt idx="2665">
                  <c:v>-14.3</c:v>
                </c:pt>
                <c:pt idx="2666">
                  <c:v>-14.3</c:v>
                </c:pt>
                <c:pt idx="2667">
                  <c:v>-14.3</c:v>
                </c:pt>
                <c:pt idx="2668">
                  <c:v>-14.25</c:v>
                </c:pt>
                <c:pt idx="2669">
                  <c:v>-14.2</c:v>
                </c:pt>
                <c:pt idx="2670">
                  <c:v>-14.2</c:v>
                </c:pt>
                <c:pt idx="2671">
                  <c:v>-14.2</c:v>
                </c:pt>
                <c:pt idx="2672">
                  <c:v>-14.2</c:v>
                </c:pt>
                <c:pt idx="2673">
                  <c:v>-14.149999999999999</c:v>
                </c:pt>
                <c:pt idx="2674">
                  <c:v>-14.149999999999999</c:v>
                </c:pt>
                <c:pt idx="2675">
                  <c:v>-14.1</c:v>
                </c:pt>
                <c:pt idx="2676">
                  <c:v>-14</c:v>
                </c:pt>
                <c:pt idx="2677">
                  <c:v>-14.05</c:v>
                </c:pt>
                <c:pt idx="2678">
                  <c:v>-14.05</c:v>
                </c:pt>
                <c:pt idx="2679">
                  <c:v>-14</c:v>
                </c:pt>
                <c:pt idx="2680">
                  <c:v>-14</c:v>
                </c:pt>
                <c:pt idx="2681">
                  <c:v>-14</c:v>
                </c:pt>
                <c:pt idx="2682">
                  <c:v>-14</c:v>
                </c:pt>
                <c:pt idx="2683">
                  <c:v>-14</c:v>
                </c:pt>
                <c:pt idx="2684">
                  <c:v>-13.95</c:v>
                </c:pt>
                <c:pt idx="2685">
                  <c:v>-14</c:v>
                </c:pt>
                <c:pt idx="2686">
                  <c:v>-13.95</c:v>
                </c:pt>
                <c:pt idx="2687">
                  <c:v>-14</c:v>
                </c:pt>
                <c:pt idx="2688">
                  <c:v>-13.95</c:v>
                </c:pt>
                <c:pt idx="2689">
                  <c:v>-13.95</c:v>
                </c:pt>
                <c:pt idx="2690">
                  <c:v>-14</c:v>
                </c:pt>
                <c:pt idx="2691">
                  <c:v>-14</c:v>
                </c:pt>
                <c:pt idx="2692">
                  <c:v>-13.95</c:v>
                </c:pt>
                <c:pt idx="2693">
                  <c:v>-14</c:v>
                </c:pt>
                <c:pt idx="2694">
                  <c:v>-14</c:v>
                </c:pt>
                <c:pt idx="2695">
                  <c:v>-13.95</c:v>
                </c:pt>
                <c:pt idx="2696">
                  <c:v>-14</c:v>
                </c:pt>
                <c:pt idx="2697">
                  <c:v>-13.95</c:v>
                </c:pt>
                <c:pt idx="2698">
                  <c:v>-14</c:v>
                </c:pt>
                <c:pt idx="2699">
                  <c:v>-13.95</c:v>
                </c:pt>
                <c:pt idx="2700">
                  <c:v>-13.95</c:v>
                </c:pt>
                <c:pt idx="2701">
                  <c:v>-14</c:v>
                </c:pt>
                <c:pt idx="2702">
                  <c:v>-13.95</c:v>
                </c:pt>
                <c:pt idx="2703">
                  <c:v>-13.95</c:v>
                </c:pt>
                <c:pt idx="2704">
                  <c:v>-14</c:v>
                </c:pt>
                <c:pt idx="2705">
                  <c:v>-13.95</c:v>
                </c:pt>
                <c:pt idx="2706">
                  <c:v>-13.95</c:v>
                </c:pt>
                <c:pt idx="2707">
                  <c:v>-14</c:v>
                </c:pt>
                <c:pt idx="2708">
                  <c:v>-14</c:v>
                </c:pt>
                <c:pt idx="2709">
                  <c:v>-14</c:v>
                </c:pt>
                <c:pt idx="2710">
                  <c:v>-13.95</c:v>
                </c:pt>
                <c:pt idx="2711">
                  <c:v>-14</c:v>
                </c:pt>
                <c:pt idx="2712">
                  <c:v>-13.95</c:v>
                </c:pt>
                <c:pt idx="2713">
                  <c:v>-14</c:v>
                </c:pt>
                <c:pt idx="2714">
                  <c:v>-13.95</c:v>
                </c:pt>
                <c:pt idx="2715">
                  <c:v>-14</c:v>
                </c:pt>
                <c:pt idx="2716">
                  <c:v>-13.95</c:v>
                </c:pt>
                <c:pt idx="2717">
                  <c:v>-14</c:v>
                </c:pt>
                <c:pt idx="2718">
                  <c:v>-14</c:v>
                </c:pt>
                <c:pt idx="2719">
                  <c:v>-13.95</c:v>
                </c:pt>
                <c:pt idx="2720">
                  <c:v>-13.95</c:v>
                </c:pt>
                <c:pt idx="2721">
                  <c:v>-14</c:v>
                </c:pt>
                <c:pt idx="2722">
                  <c:v>-14</c:v>
                </c:pt>
                <c:pt idx="2723">
                  <c:v>-13.95</c:v>
                </c:pt>
                <c:pt idx="2724">
                  <c:v>-14</c:v>
                </c:pt>
                <c:pt idx="2725">
                  <c:v>-13.95</c:v>
                </c:pt>
                <c:pt idx="2726">
                  <c:v>-14</c:v>
                </c:pt>
                <c:pt idx="2727">
                  <c:v>-13.95</c:v>
                </c:pt>
                <c:pt idx="2728">
                  <c:v>-14</c:v>
                </c:pt>
                <c:pt idx="2729">
                  <c:v>-14</c:v>
                </c:pt>
                <c:pt idx="2730">
                  <c:v>-13.95</c:v>
                </c:pt>
                <c:pt idx="2731">
                  <c:v>-14.05</c:v>
                </c:pt>
                <c:pt idx="2732">
                  <c:v>-14</c:v>
                </c:pt>
                <c:pt idx="2733">
                  <c:v>-14</c:v>
                </c:pt>
                <c:pt idx="2734">
                  <c:v>-14</c:v>
                </c:pt>
                <c:pt idx="2735">
                  <c:v>-14</c:v>
                </c:pt>
                <c:pt idx="2736">
                  <c:v>-14</c:v>
                </c:pt>
                <c:pt idx="2737">
                  <c:v>-14</c:v>
                </c:pt>
                <c:pt idx="2738">
                  <c:v>-14</c:v>
                </c:pt>
                <c:pt idx="2739">
                  <c:v>-14.05</c:v>
                </c:pt>
                <c:pt idx="2740">
                  <c:v>-14</c:v>
                </c:pt>
                <c:pt idx="2741">
                  <c:v>-14</c:v>
                </c:pt>
                <c:pt idx="2742">
                  <c:v>-14</c:v>
                </c:pt>
                <c:pt idx="2743">
                  <c:v>-14</c:v>
                </c:pt>
                <c:pt idx="2744">
                  <c:v>-14</c:v>
                </c:pt>
                <c:pt idx="2745">
                  <c:v>-14</c:v>
                </c:pt>
                <c:pt idx="2746">
                  <c:v>-14</c:v>
                </c:pt>
                <c:pt idx="2747">
                  <c:v>-14</c:v>
                </c:pt>
                <c:pt idx="2748">
                  <c:v>-14</c:v>
                </c:pt>
                <c:pt idx="2749">
                  <c:v>-14.05</c:v>
                </c:pt>
                <c:pt idx="2750">
                  <c:v>-14.05</c:v>
                </c:pt>
                <c:pt idx="2751">
                  <c:v>-14</c:v>
                </c:pt>
                <c:pt idx="2752">
                  <c:v>-14</c:v>
                </c:pt>
                <c:pt idx="2753">
                  <c:v>-14.05</c:v>
                </c:pt>
                <c:pt idx="2754">
                  <c:v>-14</c:v>
                </c:pt>
                <c:pt idx="2755">
                  <c:v>-14</c:v>
                </c:pt>
                <c:pt idx="2756">
                  <c:v>-14</c:v>
                </c:pt>
                <c:pt idx="2757">
                  <c:v>-14</c:v>
                </c:pt>
                <c:pt idx="2758">
                  <c:v>-14.05</c:v>
                </c:pt>
                <c:pt idx="2759">
                  <c:v>-14.1</c:v>
                </c:pt>
                <c:pt idx="2760">
                  <c:v>-14.05</c:v>
                </c:pt>
                <c:pt idx="2761">
                  <c:v>-14.05</c:v>
                </c:pt>
                <c:pt idx="2762">
                  <c:v>-14</c:v>
                </c:pt>
                <c:pt idx="2763">
                  <c:v>-14.05</c:v>
                </c:pt>
                <c:pt idx="2764">
                  <c:v>-14</c:v>
                </c:pt>
                <c:pt idx="2765">
                  <c:v>-14.05</c:v>
                </c:pt>
                <c:pt idx="2766">
                  <c:v>-14</c:v>
                </c:pt>
                <c:pt idx="2767">
                  <c:v>-14.1</c:v>
                </c:pt>
                <c:pt idx="2768">
                  <c:v>-14</c:v>
                </c:pt>
                <c:pt idx="2769">
                  <c:v>-14.05</c:v>
                </c:pt>
                <c:pt idx="2770">
                  <c:v>-14.05</c:v>
                </c:pt>
                <c:pt idx="2771">
                  <c:v>-14.1</c:v>
                </c:pt>
                <c:pt idx="2772">
                  <c:v>-14.1</c:v>
                </c:pt>
                <c:pt idx="2773">
                  <c:v>-14</c:v>
                </c:pt>
                <c:pt idx="2774">
                  <c:v>-14.05</c:v>
                </c:pt>
                <c:pt idx="2775">
                  <c:v>-14.05</c:v>
                </c:pt>
                <c:pt idx="2776">
                  <c:v>-14.1</c:v>
                </c:pt>
                <c:pt idx="2777">
                  <c:v>-14.1</c:v>
                </c:pt>
                <c:pt idx="2778">
                  <c:v>-14.1</c:v>
                </c:pt>
                <c:pt idx="2779">
                  <c:v>-14.149999999999999</c:v>
                </c:pt>
                <c:pt idx="2780">
                  <c:v>-14.1</c:v>
                </c:pt>
                <c:pt idx="2781">
                  <c:v>-14.05</c:v>
                </c:pt>
                <c:pt idx="2782">
                  <c:v>-14.1</c:v>
                </c:pt>
                <c:pt idx="2783">
                  <c:v>-14.05</c:v>
                </c:pt>
                <c:pt idx="2784">
                  <c:v>-14.1</c:v>
                </c:pt>
                <c:pt idx="2785">
                  <c:v>-14.05</c:v>
                </c:pt>
                <c:pt idx="2786">
                  <c:v>-14.05</c:v>
                </c:pt>
                <c:pt idx="2787">
                  <c:v>-14.1</c:v>
                </c:pt>
                <c:pt idx="2788">
                  <c:v>-14.1</c:v>
                </c:pt>
                <c:pt idx="2789">
                  <c:v>-14.1</c:v>
                </c:pt>
                <c:pt idx="2790">
                  <c:v>-14.1</c:v>
                </c:pt>
                <c:pt idx="2791">
                  <c:v>-14.1</c:v>
                </c:pt>
                <c:pt idx="2792">
                  <c:v>-14.149999999999999</c:v>
                </c:pt>
                <c:pt idx="2793">
                  <c:v>-14.1</c:v>
                </c:pt>
                <c:pt idx="2794">
                  <c:v>-14.149999999999999</c:v>
                </c:pt>
                <c:pt idx="2795">
                  <c:v>-14.149999999999999</c:v>
                </c:pt>
                <c:pt idx="2796">
                  <c:v>-14.1</c:v>
                </c:pt>
                <c:pt idx="2797">
                  <c:v>-14.1</c:v>
                </c:pt>
                <c:pt idx="2798">
                  <c:v>-14.1</c:v>
                </c:pt>
                <c:pt idx="2799">
                  <c:v>-14.1</c:v>
                </c:pt>
                <c:pt idx="2800">
                  <c:v>-14.149999999999999</c:v>
                </c:pt>
                <c:pt idx="2801">
                  <c:v>-14.1</c:v>
                </c:pt>
                <c:pt idx="2802">
                  <c:v>-14.1</c:v>
                </c:pt>
                <c:pt idx="2803">
                  <c:v>-14.149999999999999</c:v>
                </c:pt>
                <c:pt idx="2804">
                  <c:v>-14.149999999999999</c:v>
                </c:pt>
                <c:pt idx="2805">
                  <c:v>-14.2</c:v>
                </c:pt>
                <c:pt idx="2806">
                  <c:v>-14.1</c:v>
                </c:pt>
                <c:pt idx="2807">
                  <c:v>-14.1</c:v>
                </c:pt>
                <c:pt idx="2808">
                  <c:v>-14.149999999999999</c:v>
                </c:pt>
                <c:pt idx="2809">
                  <c:v>-14.149999999999999</c:v>
                </c:pt>
                <c:pt idx="2810">
                  <c:v>-14.149999999999999</c:v>
                </c:pt>
                <c:pt idx="2811">
                  <c:v>-14.1</c:v>
                </c:pt>
                <c:pt idx="2812">
                  <c:v>-14.149999999999999</c:v>
                </c:pt>
                <c:pt idx="2813">
                  <c:v>-14.1</c:v>
                </c:pt>
                <c:pt idx="2814">
                  <c:v>-14.1</c:v>
                </c:pt>
                <c:pt idx="2815">
                  <c:v>-14.2</c:v>
                </c:pt>
                <c:pt idx="2816">
                  <c:v>-14.149999999999999</c:v>
                </c:pt>
                <c:pt idx="2817">
                  <c:v>-14.1</c:v>
                </c:pt>
                <c:pt idx="2818">
                  <c:v>-14.1</c:v>
                </c:pt>
                <c:pt idx="2819">
                  <c:v>-14.1</c:v>
                </c:pt>
                <c:pt idx="2820">
                  <c:v>-14.1</c:v>
                </c:pt>
                <c:pt idx="2821">
                  <c:v>-14.05</c:v>
                </c:pt>
                <c:pt idx="2822">
                  <c:v>-14.1</c:v>
                </c:pt>
                <c:pt idx="2823">
                  <c:v>-14.05</c:v>
                </c:pt>
                <c:pt idx="2824">
                  <c:v>-14.149999999999999</c:v>
                </c:pt>
                <c:pt idx="2825">
                  <c:v>-14.1</c:v>
                </c:pt>
                <c:pt idx="2826">
                  <c:v>-14.1</c:v>
                </c:pt>
                <c:pt idx="2827">
                  <c:v>-14.1</c:v>
                </c:pt>
                <c:pt idx="2828">
                  <c:v>-14.1</c:v>
                </c:pt>
                <c:pt idx="2829">
                  <c:v>-14.1</c:v>
                </c:pt>
                <c:pt idx="2830">
                  <c:v>-14.1</c:v>
                </c:pt>
                <c:pt idx="2831">
                  <c:v>-14.05</c:v>
                </c:pt>
                <c:pt idx="2832">
                  <c:v>-14</c:v>
                </c:pt>
                <c:pt idx="2833">
                  <c:v>-14.1</c:v>
                </c:pt>
                <c:pt idx="2834">
                  <c:v>-14</c:v>
                </c:pt>
                <c:pt idx="2835">
                  <c:v>-14.05</c:v>
                </c:pt>
                <c:pt idx="2836">
                  <c:v>-14.05</c:v>
                </c:pt>
                <c:pt idx="2837">
                  <c:v>-14.1</c:v>
                </c:pt>
                <c:pt idx="2838">
                  <c:v>-14</c:v>
                </c:pt>
                <c:pt idx="2839">
                  <c:v>-14.05</c:v>
                </c:pt>
                <c:pt idx="2840">
                  <c:v>-14.05</c:v>
                </c:pt>
                <c:pt idx="2841">
                  <c:v>-14.05</c:v>
                </c:pt>
                <c:pt idx="2842">
                  <c:v>-14.05</c:v>
                </c:pt>
                <c:pt idx="2843">
                  <c:v>-14</c:v>
                </c:pt>
                <c:pt idx="2844">
                  <c:v>-13.95</c:v>
                </c:pt>
                <c:pt idx="2845">
                  <c:v>-13.9</c:v>
                </c:pt>
                <c:pt idx="2846">
                  <c:v>-13.8</c:v>
                </c:pt>
                <c:pt idx="2847">
                  <c:v>-13.75</c:v>
                </c:pt>
                <c:pt idx="2848">
                  <c:v>-13.649999999999999</c:v>
                </c:pt>
                <c:pt idx="2849">
                  <c:v>-13.5</c:v>
                </c:pt>
                <c:pt idx="2850">
                  <c:v>-13.4</c:v>
                </c:pt>
                <c:pt idx="2851">
                  <c:v>-13.3</c:v>
                </c:pt>
                <c:pt idx="2852">
                  <c:v>-13.2</c:v>
                </c:pt>
                <c:pt idx="2853">
                  <c:v>-13.1</c:v>
                </c:pt>
                <c:pt idx="2854">
                  <c:v>-12.9</c:v>
                </c:pt>
                <c:pt idx="2855">
                  <c:v>-12.75</c:v>
                </c:pt>
                <c:pt idx="2856">
                  <c:v>-12.65</c:v>
                </c:pt>
                <c:pt idx="2857">
                  <c:v>-12.5</c:v>
                </c:pt>
                <c:pt idx="2858">
                  <c:v>-12.35</c:v>
                </c:pt>
                <c:pt idx="2859">
                  <c:v>-12.15</c:v>
                </c:pt>
                <c:pt idx="2860">
                  <c:v>-12</c:v>
                </c:pt>
                <c:pt idx="2861">
                  <c:v>-11.8</c:v>
                </c:pt>
                <c:pt idx="2862">
                  <c:v>-11.600000000000001</c:v>
                </c:pt>
                <c:pt idx="2863">
                  <c:v>-11.5</c:v>
                </c:pt>
                <c:pt idx="2864">
                  <c:v>-11.2</c:v>
                </c:pt>
                <c:pt idx="2865">
                  <c:v>-11.100000000000001</c:v>
                </c:pt>
                <c:pt idx="2866">
                  <c:v>-10.95</c:v>
                </c:pt>
                <c:pt idx="2867">
                  <c:v>-10.65</c:v>
                </c:pt>
                <c:pt idx="2868">
                  <c:v>-10.45</c:v>
                </c:pt>
                <c:pt idx="2869">
                  <c:v>-10.25</c:v>
                </c:pt>
                <c:pt idx="2870">
                  <c:v>-10.050000000000001</c:v>
                </c:pt>
                <c:pt idx="2871">
                  <c:v>-9.65</c:v>
                </c:pt>
                <c:pt idx="2872">
                  <c:v>-9.5</c:v>
                </c:pt>
                <c:pt idx="2873">
                  <c:v>-9.3000000000000007</c:v>
                </c:pt>
                <c:pt idx="2874">
                  <c:v>-9.0500000000000007</c:v>
                </c:pt>
                <c:pt idx="2875">
                  <c:v>-8.85</c:v>
                </c:pt>
                <c:pt idx="2876">
                  <c:v>-8.6000000000000014</c:v>
                </c:pt>
                <c:pt idx="2877">
                  <c:v>-8.3999999999999986</c:v>
                </c:pt>
                <c:pt idx="2878">
                  <c:v>-8.35</c:v>
                </c:pt>
                <c:pt idx="2879">
                  <c:v>-8.1000000000000014</c:v>
                </c:pt>
                <c:pt idx="2880">
                  <c:v>-7.7</c:v>
                </c:pt>
                <c:pt idx="2881">
                  <c:v>-7.5500000000000007</c:v>
                </c:pt>
                <c:pt idx="2882">
                  <c:v>-7.25</c:v>
                </c:pt>
                <c:pt idx="2883">
                  <c:v>-7.1</c:v>
                </c:pt>
                <c:pt idx="2884">
                  <c:v>-6.85</c:v>
                </c:pt>
                <c:pt idx="2885">
                  <c:v>-6.7</c:v>
                </c:pt>
                <c:pt idx="2886">
                  <c:v>-6.5500000000000007</c:v>
                </c:pt>
                <c:pt idx="2887">
                  <c:v>-6.25</c:v>
                </c:pt>
                <c:pt idx="2888">
                  <c:v>-5.9499999999999993</c:v>
                </c:pt>
                <c:pt idx="2889">
                  <c:v>-5.8000000000000007</c:v>
                </c:pt>
                <c:pt idx="2890">
                  <c:v>-5.5500000000000007</c:v>
                </c:pt>
                <c:pt idx="2891">
                  <c:v>-5.3000000000000007</c:v>
                </c:pt>
                <c:pt idx="2892">
                  <c:v>-5.3000000000000007</c:v>
                </c:pt>
                <c:pt idx="2893">
                  <c:v>-5</c:v>
                </c:pt>
                <c:pt idx="2894">
                  <c:v>-4.6999999999999993</c:v>
                </c:pt>
                <c:pt idx="2895">
                  <c:v>-4.5</c:v>
                </c:pt>
                <c:pt idx="2896">
                  <c:v>-4.4000000000000004</c:v>
                </c:pt>
                <c:pt idx="2897">
                  <c:v>-4.0999999999999996</c:v>
                </c:pt>
                <c:pt idx="2898">
                  <c:v>-3.9499999999999997</c:v>
                </c:pt>
                <c:pt idx="2899">
                  <c:v>-3.75</c:v>
                </c:pt>
                <c:pt idx="2900">
                  <c:v>-3.5</c:v>
                </c:pt>
                <c:pt idx="2901">
                  <c:v>-3.25</c:v>
                </c:pt>
                <c:pt idx="2902">
                  <c:v>-2.95</c:v>
                </c:pt>
                <c:pt idx="2903">
                  <c:v>-2.7</c:v>
                </c:pt>
                <c:pt idx="2904">
                  <c:v>-2.6500000000000004</c:v>
                </c:pt>
                <c:pt idx="2905">
                  <c:v>-2.2999999999999998</c:v>
                </c:pt>
                <c:pt idx="2906">
                  <c:v>-2</c:v>
                </c:pt>
                <c:pt idx="2907">
                  <c:v>-1.95</c:v>
                </c:pt>
                <c:pt idx="2908">
                  <c:v>-1.55</c:v>
                </c:pt>
                <c:pt idx="2909">
                  <c:v>-1.4</c:v>
                </c:pt>
                <c:pt idx="2910">
                  <c:v>-1.1499999999999999</c:v>
                </c:pt>
                <c:pt idx="2911">
                  <c:v>-1</c:v>
                </c:pt>
                <c:pt idx="2912">
                  <c:v>-0.7</c:v>
                </c:pt>
                <c:pt idx="2913">
                  <c:v>-0.4</c:v>
                </c:pt>
                <c:pt idx="2914">
                  <c:v>-0.2</c:v>
                </c:pt>
                <c:pt idx="2915">
                  <c:v>-0.1</c:v>
                </c:pt>
                <c:pt idx="2916">
                  <c:v>0.2</c:v>
                </c:pt>
                <c:pt idx="2917">
                  <c:v>0.3</c:v>
                </c:pt>
                <c:pt idx="2918">
                  <c:v>0.6</c:v>
                </c:pt>
                <c:pt idx="2919">
                  <c:v>0.9</c:v>
                </c:pt>
                <c:pt idx="2920">
                  <c:v>1.1499999999999999</c:v>
                </c:pt>
                <c:pt idx="2921">
                  <c:v>1.3</c:v>
                </c:pt>
                <c:pt idx="2922">
                  <c:v>1.55</c:v>
                </c:pt>
                <c:pt idx="2923">
                  <c:v>1.8</c:v>
                </c:pt>
                <c:pt idx="2924">
                  <c:v>2.1</c:v>
                </c:pt>
                <c:pt idx="2925">
                  <c:v>2.25</c:v>
                </c:pt>
                <c:pt idx="2926">
                  <c:v>2.5499999999999998</c:v>
                </c:pt>
                <c:pt idx="2927">
                  <c:v>2.75</c:v>
                </c:pt>
                <c:pt idx="2928">
                  <c:v>2.9</c:v>
                </c:pt>
                <c:pt idx="2929">
                  <c:v>3.2</c:v>
                </c:pt>
                <c:pt idx="2930">
                  <c:v>3.45</c:v>
                </c:pt>
                <c:pt idx="2931">
                  <c:v>3.6500000000000004</c:v>
                </c:pt>
                <c:pt idx="2932">
                  <c:v>3.9</c:v>
                </c:pt>
                <c:pt idx="2933">
                  <c:v>4.1500000000000004</c:v>
                </c:pt>
                <c:pt idx="2934">
                  <c:v>4.3499999999999996</c:v>
                </c:pt>
                <c:pt idx="2935">
                  <c:v>4.5999999999999996</c:v>
                </c:pt>
                <c:pt idx="2936">
                  <c:v>4.8000000000000007</c:v>
                </c:pt>
                <c:pt idx="2937">
                  <c:v>5.0999999999999996</c:v>
                </c:pt>
                <c:pt idx="2938">
                  <c:v>5.3000000000000007</c:v>
                </c:pt>
                <c:pt idx="2939">
                  <c:v>5.55</c:v>
                </c:pt>
                <c:pt idx="2940">
                  <c:v>5.6999999999999993</c:v>
                </c:pt>
                <c:pt idx="2941">
                  <c:v>5.9499999999999993</c:v>
                </c:pt>
                <c:pt idx="2942">
                  <c:v>6.1999999999999993</c:v>
                </c:pt>
                <c:pt idx="2943">
                  <c:v>6.4499999999999993</c:v>
                </c:pt>
                <c:pt idx="2944">
                  <c:v>6.65</c:v>
                </c:pt>
                <c:pt idx="2945">
                  <c:v>6.9</c:v>
                </c:pt>
                <c:pt idx="2946">
                  <c:v>7.15</c:v>
                </c:pt>
                <c:pt idx="2947">
                  <c:v>7.25</c:v>
                </c:pt>
                <c:pt idx="2948">
                  <c:v>7.6</c:v>
                </c:pt>
                <c:pt idx="2949">
                  <c:v>7.65</c:v>
                </c:pt>
                <c:pt idx="2950">
                  <c:v>7.9499999999999993</c:v>
                </c:pt>
                <c:pt idx="2951">
                  <c:v>8.25</c:v>
                </c:pt>
                <c:pt idx="2952">
                  <c:v>8.5500000000000007</c:v>
                </c:pt>
                <c:pt idx="2953">
                  <c:v>8.6999999999999993</c:v>
                </c:pt>
                <c:pt idx="2954">
                  <c:v>8.8000000000000007</c:v>
                </c:pt>
                <c:pt idx="2955">
                  <c:v>9.1</c:v>
                </c:pt>
                <c:pt idx="2956">
                  <c:v>9.3999999999999986</c:v>
                </c:pt>
                <c:pt idx="2957">
                  <c:v>9.5500000000000007</c:v>
                </c:pt>
                <c:pt idx="2958">
                  <c:v>9.8999999999999986</c:v>
                </c:pt>
                <c:pt idx="2959">
                  <c:v>10.050000000000001</c:v>
                </c:pt>
                <c:pt idx="2960">
                  <c:v>10.35</c:v>
                </c:pt>
                <c:pt idx="2961">
                  <c:v>10.399999999999999</c:v>
                </c:pt>
                <c:pt idx="2962">
                  <c:v>10.75</c:v>
                </c:pt>
                <c:pt idx="2963">
                  <c:v>10.8</c:v>
                </c:pt>
                <c:pt idx="2964">
                  <c:v>11</c:v>
                </c:pt>
                <c:pt idx="2965">
                  <c:v>11.399999999999999</c:v>
                </c:pt>
                <c:pt idx="2966">
                  <c:v>11.5</c:v>
                </c:pt>
                <c:pt idx="2967">
                  <c:v>11.75</c:v>
                </c:pt>
                <c:pt idx="2968">
                  <c:v>12</c:v>
                </c:pt>
                <c:pt idx="2969">
                  <c:v>12.100000000000001</c:v>
                </c:pt>
                <c:pt idx="2970">
                  <c:v>12.35</c:v>
                </c:pt>
                <c:pt idx="2971">
                  <c:v>12.5</c:v>
                </c:pt>
                <c:pt idx="2972">
                  <c:v>12.8</c:v>
                </c:pt>
                <c:pt idx="2973">
                  <c:v>13</c:v>
                </c:pt>
                <c:pt idx="2974">
                  <c:v>13.25</c:v>
                </c:pt>
                <c:pt idx="2975">
                  <c:v>13.399999999999999</c:v>
                </c:pt>
                <c:pt idx="2976">
                  <c:v>13.7</c:v>
                </c:pt>
                <c:pt idx="2977">
                  <c:v>13.899999999999999</c:v>
                </c:pt>
                <c:pt idx="2978">
                  <c:v>14.15</c:v>
                </c:pt>
                <c:pt idx="2979">
                  <c:v>14.399999999999999</c:v>
                </c:pt>
                <c:pt idx="2980">
                  <c:v>14.55</c:v>
                </c:pt>
                <c:pt idx="2981">
                  <c:v>14.8</c:v>
                </c:pt>
                <c:pt idx="2982">
                  <c:v>15.05</c:v>
                </c:pt>
                <c:pt idx="2983">
                  <c:v>15.35</c:v>
                </c:pt>
                <c:pt idx="2984">
                  <c:v>15.45</c:v>
                </c:pt>
                <c:pt idx="2985">
                  <c:v>15.75</c:v>
                </c:pt>
                <c:pt idx="2986">
                  <c:v>15.850000000000001</c:v>
                </c:pt>
                <c:pt idx="2987">
                  <c:v>16.25</c:v>
                </c:pt>
                <c:pt idx="2988">
                  <c:v>16.45</c:v>
                </c:pt>
                <c:pt idx="2989">
                  <c:v>16.75</c:v>
                </c:pt>
                <c:pt idx="2990">
                  <c:v>16.899999999999999</c:v>
                </c:pt>
                <c:pt idx="2991">
                  <c:v>17.2</c:v>
                </c:pt>
                <c:pt idx="2992">
                  <c:v>17.399999999999999</c:v>
                </c:pt>
                <c:pt idx="2993">
                  <c:v>17.649999999999999</c:v>
                </c:pt>
                <c:pt idx="2994">
                  <c:v>17.8</c:v>
                </c:pt>
                <c:pt idx="2995">
                  <c:v>18</c:v>
                </c:pt>
                <c:pt idx="2996">
                  <c:v>18.350000000000001</c:v>
                </c:pt>
                <c:pt idx="2997">
                  <c:v>18.600000000000001</c:v>
                </c:pt>
                <c:pt idx="2998">
                  <c:v>18.7</c:v>
                </c:pt>
                <c:pt idx="2999">
                  <c:v>18.899999999999999</c:v>
                </c:pt>
                <c:pt idx="3000">
                  <c:v>19.3</c:v>
                </c:pt>
                <c:pt idx="3001">
                  <c:v>19.5</c:v>
                </c:pt>
                <c:pt idx="3002">
                  <c:v>19.75</c:v>
                </c:pt>
                <c:pt idx="3003">
                  <c:v>20</c:v>
                </c:pt>
                <c:pt idx="3004">
                  <c:v>20.200000000000003</c:v>
                </c:pt>
                <c:pt idx="3005">
                  <c:v>20.5</c:v>
                </c:pt>
                <c:pt idx="3006">
                  <c:v>20.65</c:v>
                </c:pt>
                <c:pt idx="3007">
                  <c:v>20.9</c:v>
                </c:pt>
                <c:pt idx="3008">
                  <c:v>21.15</c:v>
                </c:pt>
                <c:pt idx="3009">
                  <c:v>21.35</c:v>
                </c:pt>
                <c:pt idx="3010">
                  <c:v>21.450000000000003</c:v>
                </c:pt>
                <c:pt idx="3011">
                  <c:v>21.799999999999997</c:v>
                </c:pt>
                <c:pt idx="3012">
                  <c:v>22.1</c:v>
                </c:pt>
                <c:pt idx="3013">
                  <c:v>22.200000000000003</c:v>
                </c:pt>
                <c:pt idx="3014">
                  <c:v>22.450000000000003</c:v>
                </c:pt>
                <c:pt idx="3015">
                  <c:v>22.799999999999997</c:v>
                </c:pt>
                <c:pt idx="3016">
                  <c:v>23.1</c:v>
                </c:pt>
                <c:pt idx="3017">
                  <c:v>23.299999999999997</c:v>
                </c:pt>
                <c:pt idx="3018">
                  <c:v>23.6</c:v>
                </c:pt>
                <c:pt idx="3019">
                  <c:v>23.6</c:v>
                </c:pt>
                <c:pt idx="3020">
                  <c:v>24</c:v>
                </c:pt>
                <c:pt idx="3021">
                  <c:v>24.1</c:v>
                </c:pt>
                <c:pt idx="3022">
                  <c:v>24.450000000000003</c:v>
                </c:pt>
                <c:pt idx="3023">
                  <c:v>24.6</c:v>
                </c:pt>
                <c:pt idx="3024">
                  <c:v>24.85</c:v>
                </c:pt>
                <c:pt idx="3025">
                  <c:v>25</c:v>
                </c:pt>
                <c:pt idx="3026">
                  <c:v>25.200000000000003</c:v>
                </c:pt>
                <c:pt idx="3027">
                  <c:v>25.35</c:v>
                </c:pt>
                <c:pt idx="3028">
                  <c:v>25.450000000000003</c:v>
                </c:pt>
                <c:pt idx="3029">
                  <c:v>25.65</c:v>
                </c:pt>
                <c:pt idx="3030">
                  <c:v>25.75</c:v>
                </c:pt>
                <c:pt idx="3031">
                  <c:v>25.85</c:v>
                </c:pt>
                <c:pt idx="3032">
                  <c:v>26</c:v>
                </c:pt>
                <c:pt idx="3033">
                  <c:v>26.15</c:v>
                </c:pt>
                <c:pt idx="3034">
                  <c:v>26.3</c:v>
                </c:pt>
                <c:pt idx="3035">
                  <c:v>26.4</c:v>
                </c:pt>
                <c:pt idx="3036">
                  <c:v>26.5</c:v>
                </c:pt>
                <c:pt idx="3037">
                  <c:v>26.6</c:v>
                </c:pt>
                <c:pt idx="3038">
                  <c:v>26.75</c:v>
                </c:pt>
                <c:pt idx="3039">
                  <c:v>26.8</c:v>
                </c:pt>
                <c:pt idx="3040">
                  <c:v>26.9</c:v>
                </c:pt>
                <c:pt idx="3041">
                  <c:v>27</c:v>
                </c:pt>
                <c:pt idx="3042">
                  <c:v>27.05</c:v>
                </c:pt>
                <c:pt idx="3043">
                  <c:v>27.1</c:v>
                </c:pt>
                <c:pt idx="3044">
                  <c:v>27.25</c:v>
                </c:pt>
                <c:pt idx="3045">
                  <c:v>27.25</c:v>
                </c:pt>
                <c:pt idx="3046">
                  <c:v>27.35</c:v>
                </c:pt>
                <c:pt idx="3047">
                  <c:v>27.45</c:v>
                </c:pt>
                <c:pt idx="3048">
                  <c:v>27.45</c:v>
                </c:pt>
                <c:pt idx="3049">
                  <c:v>27.55</c:v>
                </c:pt>
                <c:pt idx="3050">
                  <c:v>27.55</c:v>
                </c:pt>
                <c:pt idx="3051">
                  <c:v>27.65</c:v>
                </c:pt>
                <c:pt idx="3052">
                  <c:v>27.75</c:v>
                </c:pt>
                <c:pt idx="3053">
                  <c:v>27.75</c:v>
                </c:pt>
                <c:pt idx="3054">
                  <c:v>27.8</c:v>
                </c:pt>
                <c:pt idx="3055">
                  <c:v>27.9</c:v>
                </c:pt>
                <c:pt idx="3056">
                  <c:v>27.9</c:v>
                </c:pt>
                <c:pt idx="3057">
                  <c:v>27.95</c:v>
                </c:pt>
                <c:pt idx="3058">
                  <c:v>27.95</c:v>
                </c:pt>
                <c:pt idx="3059">
                  <c:v>28</c:v>
                </c:pt>
                <c:pt idx="3060">
                  <c:v>28.05</c:v>
                </c:pt>
                <c:pt idx="3061">
                  <c:v>28.1</c:v>
                </c:pt>
                <c:pt idx="3062">
                  <c:v>28.1</c:v>
                </c:pt>
                <c:pt idx="3063">
                  <c:v>28.1</c:v>
                </c:pt>
                <c:pt idx="3064">
                  <c:v>28.2</c:v>
                </c:pt>
                <c:pt idx="3065">
                  <c:v>28.3</c:v>
                </c:pt>
                <c:pt idx="3066">
                  <c:v>28.2</c:v>
                </c:pt>
                <c:pt idx="3067">
                  <c:v>28.3</c:v>
                </c:pt>
                <c:pt idx="3068">
                  <c:v>28.3</c:v>
                </c:pt>
                <c:pt idx="3069">
                  <c:v>28.3</c:v>
                </c:pt>
                <c:pt idx="3070">
                  <c:v>28.35</c:v>
                </c:pt>
                <c:pt idx="3071">
                  <c:v>28.35</c:v>
                </c:pt>
                <c:pt idx="3072">
                  <c:v>28.4</c:v>
                </c:pt>
                <c:pt idx="3073">
                  <c:v>28.4</c:v>
                </c:pt>
                <c:pt idx="3074">
                  <c:v>28.450000000000003</c:v>
                </c:pt>
                <c:pt idx="3075">
                  <c:v>28.5</c:v>
                </c:pt>
                <c:pt idx="3076">
                  <c:v>28.5</c:v>
                </c:pt>
                <c:pt idx="3077">
                  <c:v>28.549999999999997</c:v>
                </c:pt>
                <c:pt idx="3078">
                  <c:v>28.5</c:v>
                </c:pt>
                <c:pt idx="3079">
                  <c:v>28.5</c:v>
                </c:pt>
                <c:pt idx="3080">
                  <c:v>28.6</c:v>
                </c:pt>
                <c:pt idx="3081">
                  <c:v>28.6</c:v>
                </c:pt>
                <c:pt idx="3082">
                  <c:v>28.65</c:v>
                </c:pt>
                <c:pt idx="3083">
                  <c:v>28.65</c:v>
                </c:pt>
                <c:pt idx="3084">
                  <c:v>28.65</c:v>
                </c:pt>
                <c:pt idx="3085">
                  <c:v>28.65</c:v>
                </c:pt>
                <c:pt idx="3086">
                  <c:v>28.700000000000003</c:v>
                </c:pt>
                <c:pt idx="3087">
                  <c:v>28.75</c:v>
                </c:pt>
                <c:pt idx="3088">
                  <c:v>28.75</c:v>
                </c:pt>
                <c:pt idx="3089">
                  <c:v>28.75</c:v>
                </c:pt>
                <c:pt idx="3090">
                  <c:v>28.85</c:v>
                </c:pt>
                <c:pt idx="3091">
                  <c:v>28.85</c:v>
                </c:pt>
                <c:pt idx="3092">
                  <c:v>28.85</c:v>
                </c:pt>
                <c:pt idx="3093">
                  <c:v>28.85</c:v>
                </c:pt>
                <c:pt idx="3094">
                  <c:v>28.85</c:v>
                </c:pt>
                <c:pt idx="3095">
                  <c:v>28.85</c:v>
                </c:pt>
                <c:pt idx="3096">
                  <c:v>28.950000000000003</c:v>
                </c:pt>
                <c:pt idx="3097">
                  <c:v>28.950000000000003</c:v>
                </c:pt>
                <c:pt idx="3098">
                  <c:v>28.950000000000003</c:v>
                </c:pt>
                <c:pt idx="3099">
                  <c:v>28.950000000000003</c:v>
                </c:pt>
                <c:pt idx="3100">
                  <c:v>28.950000000000003</c:v>
                </c:pt>
                <c:pt idx="3101">
                  <c:v>28.950000000000003</c:v>
                </c:pt>
                <c:pt idx="3102">
                  <c:v>29</c:v>
                </c:pt>
                <c:pt idx="3103">
                  <c:v>28.950000000000003</c:v>
                </c:pt>
                <c:pt idx="3104">
                  <c:v>29</c:v>
                </c:pt>
                <c:pt idx="3105">
                  <c:v>29</c:v>
                </c:pt>
                <c:pt idx="3106">
                  <c:v>29.049999999999997</c:v>
                </c:pt>
                <c:pt idx="3107">
                  <c:v>29.049999999999997</c:v>
                </c:pt>
                <c:pt idx="3108">
                  <c:v>29.1</c:v>
                </c:pt>
                <c:pt idx="3109">
                  <c:v>29.049999999999997</c:v>
                </c:pt>
                <c:pt idx="3110">
                  <c:v>29.1</c:v>
                </c:pt>
                <c:pt idx="3111">
                  <c:v>29.1</c:v>
                </c:pt>
                <c:pt idx="3112">
                  <c:v>29.1</c:v>
                </c:pt>
                <c:pt idx="3113">
                  <c:v>29.1</c:v>
                </c:pt>
                <c:pt idx="3114">
                  <c:v>29.1</c:v>
                </c:pt>
                <c:pt idx="3115">
                  <c:v>29.1</c:v>
                </c:pt>
                <c:pt idx="3116">
                  <c:v>29.1</c:v>
                </c:pt>
                <c:pt idx="3117">
                  <c:v>29.15</c:v>
                </c:pt>
                <c:pt idx="3118">
                  <c:v>29.1</c:v>
                </c:pt>
                <c:pt idx="3119">
                  <c:v>29.1</c:v>
                </c:pt>
                <c:pt idx="3120">
                  <c:v>29.1</c:v>
                </c:pt>
                <c:pt idx="3121">
                  <c:v>29.1</c:v>
                </c:pt>
                <c:pt idx="3122">
                  <c:v>29.15</c:v>
                </c:pt>
                <c:pt idx="3123">
                  <c:v>29.15</c:v>
                </c:pt>
                <c:pt idx="3124">
                  <c:v>29.200000000000003</c:v>
                </c:pt>
                <c:pt idx="3125">
                  <c:v>29.200000000000003</c:v>
                </c:pt>
                <c:pt idx="3126">
                  <c:v>29.15</c:v>
                </c:pt>
                <c:pt idx="3127">
                  <c:v>29.15</c:v>
                </c:pt>
                <c:pt idx="3128">
                  <c:v>29.200000000000003</c:v>
                </c:pt>
                <c:pt idx="3129">
                  <c:v>29.200000000000003</c:v>
                </c:pt>
                <c:pt idx="3130">
                  <c:v>29.200000000000003</c:v>
                </c:pt>
                <c:pt idx="3131">
                  <c:v>29.200000000000003</c:v>
                </c:pt>
                <c:pt idx="3132">
                  <c:v>29.200000000000003</c:v>
                </c:pt>
                <c:pt idx="3133">
                  <c:v>29.15</c:v>
                </c:pt>
                <c:pt idx="3134">
                  <c:v>29.200000000000003</c:v>
                </c:pt>
                <c:pt idx="3135">
                  <c:v>29.200000000000003</c:v>
                </c:pt>
                <c:pt idx="3136">
                  <c:v>29.200000000000003</c:v>
                </c:pt>
                <c:pt idx="3137">
                  <c:v>29.200000000000003</c:v>
                </c:pt>
                <c:pt idx="3138">
                  <c:v>29.200000000000003</c:v>
                </c:pt>
                <c:pt idx="3139">
                  <c:v>29.200000000000003</c:v>
                </c:pt>
                <c:pt idx="3140">
                  <c:v>29.200000000000003</c:v>
                </c:pt>
                <c:pt idx="3141">
                  <c:v>29.200000000000003</c:v>
                </c:pt>
                <c:pt idx="3142">
                  <c:v>29.200000000000003</c:v>
                </c:pt>
                <c:pt idx="3143">
                  <c:v>29.200000000000003</c:v>
                </c:pt>
                <c:pt idx="3144">
                  <c:v>29.200000000000003</c:v>
                </c:pt>
                <c:pt idx="3145">
                  <c:v>29.200000000000003</c:v>
                </c:pt>
                <c:pt idx="3146">
                  <c:v>29.200000000000003</c:v>
                </c:pt>
                <c:pt idx="3147">
                  <c:v>29.25</c:v>
                </c:pt>
                <c:pt idx="3148">
                  <c:v>29.25</c:v>
                </c:pt>
                <c:pt idx="3149">
                  <c:v>29.25</c:v>
                </c:pt>
                <c:pt idx="3150">
                  <c:v>29.200000000000003</c:v>
                </c:pt>
                <c:pt idx="3151">
                  <c:v>29.200000000000003</c:v>
                </c:pt>
                <c:pt idx="3152">
                  <c:v>29.25</c:v>
                </c:pt>
                <c:pt idx="3153">
                  <c:v>29.25</c:v>
                </c:pt>
                <c:pt idx="3154">
                  <c:v>29.25</c:v>
                </c:pt>
                <c:pt idx="3155">
                  <c:v>29.25</c:v>
                </c:pt>
                <c:pt idx="3156">
                  <c:v>29.299999999999997</c:v>
                </c:pt>
                <c:pt idx="3157">
                  <c:v>29.299999999999997</c:v>
                </c:pt>
                <c:pt idx="3158">
                  <c:v>29.299999999999997</c:v>
                </c:pt>
                <c:pt idx="3159">
                  <c:v>29.299999999999997</c:v>
                </c:pt>
                <c:pt idx="3160">
                  <c:v>29.299999999999997</c:v>
                </c:pt>
                <c:pt idx="3161">
                  <c:v>29.299999999999997</c:v>
                </c:pt>
                <c:pt idx="3162">
                  <c:v>29.299999999999997</c:v>
                </c:pt>
                <c:pt idx="3163">
                  <c:v>29.35</c:v>
                </c:pt>
                <c:pt idx="3164">
                  <c:v>29.299999999999997</c:v>
                </c:pt>
                <c:pt idx="3165">
                  <c:v>29.299999999999997</c:v>
                </c:pt>
                <c:pt idx="3166">
                  <c:v>29.35</c:v>
                </c:pt>
                <c:pt idx="3167">
                  <c:v>29.35</c:v>
                </c:pt>
                <c:pt idx="3168">
                  <c:v>29.35</c:v>
                </c:pt>
                <c:pt idx="3169">
                  <c:v>29.299999999999997</c:v>
                </c:pt>
                <c:pt idx="3170">
                  <c:v>29.35</c:v>
                </c:pt>
                <c:pt idx="3171">
                  <c:v>29.299999999999997</c:v>
                </c:pt>
                <c:pt idx="3172">
                  <c:v>29.35</c:v>
                </c:pt>
                <c:pt idx="3173">
                  <c:v>29.299999999999997</c:v>
                </c:pt>
                <c:pt idx="3174">
                  <c:v>29.299999999999997</c:v>
                </c:pt>
                <c:pt idx="3175">
                  <c:v>29.299999999999997</c:v>
                </c:pt>
                <c:pt idx="3176">
                  <c:v>29.299999999999997</c:v>
                </c:pt>
                <c:pt idx="3177">
                  <c:v>29.35</c:v>
                </c:pt>
                <c:pt idx="3178">
                  <c:v>29.35</c:v>
                </c:pt>
                <c:pt idx="3179">
                  <c:v>29.35</c:v>
                </c:pt>
                <c:pt idx="3180">
                  <c:v>29.35</c:v>
                </c:pt>
                <c:pt idx="3181">
                  <c:v>29.299999999999997</c:v>
                </c:pt>
                <c:pt idx="3182">
                  <c:v>29.35</c:v>
                </c:pt>
                <c:pt idx="3183">
                  <c:v>29.299999999999997</c:v>
                </c:pt>
                <c:pt idx="3184">
                  <c:v>29.35</c:v>
                </c:pt>
                <c:pt idx="3185">
                  <c:v>29.35</c:v>
                </c:pt>
                <c:pt idx="3186">
                  <c:v>29.299999999999997</c:v>
                </c:pt>
                <c:pt idx="3187">
                  <c:v>29.35</c:v>
                </c:pt>
                <c:pt idx="3188">
                  <c:v>29.35</c:v>
                </c:pt>
                <c:pt idx="3189">
                  <c:v>29.299999999999997</c:v>
                </c:pt>
                <c:pt idx="3190">
                  <c:v>29.299999999999997</c:v>
                </c:pt>
                <c:pt idx="3191">
                  <c:v>29.299999999999997</c:v>
                </c:pt>
                <c:pt idx="3192">
                  <c:v>29.35</c:v>
                </c:pt>
                <c:pt idx="3193">
                  <c:v>29.299999999999997</c:v>
                </c:pt>
                <c:pt idx="3194">
                  <c:v>29.35</c:v>
                </c:pt>
                <c:pt idx="3195">
                  <c:v>29.299999999999997</c:v>
                </c:pt>
                <c:pt idx="3196">
                  <c:v>29.35</c:v>
                </c:pt>
                <c:pt idx="3197">
                  <c:v>29.35</c:v>
                </c:pt>
                <c:pt idx="3198">
                  <c:v>29.35</c:v>
                </c:pt>
                <c:pt idx="3199">
                  <c:v>29.35</c:v>
                </c:pt>
                <c:pt idx="3200">
                  <c:v>29.299999999999997</c:v>
                </c:pt>
                <c:pt idx="3201">
                  <c:v>29.299999999999997</c:v>
                </c:pt>
                <c:pt idx="3202">
                  <c:v>29.299999999999997</c:v>
                </c:pt>
                <c:pt idx="3203">
                  <c:v>29.35</c:v>
                </c:pt>
                <c:pt idx="3204">
                  <c:v>29.35</c:v>
                </c:pt>
                <c:pt idx="3205">
                  <c:v>29.299999999999997</c:v>
                </c:pt>
                <c:pt idx="3206">
                  <c:v>29.35</c:v>
                </c:pt>
                <c:pt idx="3207">
                  <c:v>29.35</c:v>
                </c:pt>
                <c:pt idx="3208">
                  <c:v>29.299999999999997</c:v>
                </c:pt>
                <c:pt idx="3209">
                  <c:v>29.35</c:v>
                </c:pt>
                <c:pt idx="3210">
                  <c:v>29.35</c:v>
                </c:pt>
                <c:pt idx="3211">
                  <c:v>29.35</c:v>
                </c:pt>
                <c:pt idx="3212">
                  <c:v>29.35</c:v>
                </c:pt>
                <c:pt idx="3213">
                  <c:v>29.299999999999997</c:v>
                </c:pt>
                <c:pt idx="3214">
                  <c:v>29.299999999999997</c:v>
                </c:pt>
                <c:pt idx="3215">
                  <c:v>29.35</c:v>
                </c:pt>
                <c:pt idx="3216">
                  <c:v>29.35</c:v>
                </c:pt>
                <c:pt idx="3217">
                  <c:v>29.299999999999997</c:v>
                </c:pt>
                <c:pt idx="3218">
                  <c:v>29.35</c:v>
                </c:pt>
                <c:pt idx="3219">
                  <c:v>29.299999999999997</c:v>
                </c:pt>
                <c:pt idx="3220">
                  <c:v>29.299999999999997</c:v>
                </c:pt>
                <c:pt idx="3221">
                  <c:v>29.35</c:v>
                </c:pt>
                <c:pt idx="3222">
                  <c:v>29.299999999999997</c:v>
                </c:pt>
                <c:pt idx="3223">
                  <c:v>29.35</c:v>
                </c:pt>
                <c:pt idx="3224">
                  <c:v>29.35</c:v>
                </c:pt>
                <c:pt idx="3225">
                  <c:v>29.35</c:v>
                </c:pt>
                <c:pt idx="3226">
                  <c:v>29.35</c:v>
                </c:pt>
                <c:pt idx="3227">
                  <c:v>29.35</c:v>
                </c:pt>
                <c:pt idx="3228">
                  <c:v>29.35</c:v>
                </c:pt>
                <c:pt idx="3229">
                  <c:v>29.35</c:v>
                </c:pt>
                <c:pt idx="3230">
                  <c:v>29.35</c:v>
                </c:pt>
                <c:pt idx="3231">
                  <c:v>29.35</c:v>
                </c:pt>
                <c:pt idx="3232">
                  <c:v>29.35</c:v>
                </c:pt>
                <c:pt idx="3233">
                  <c:v>29.35</c:v>
                </c:pt>
                <c:pt idx="3234">
                  <c:v>29.35</c:v>
                </c:pt>
                <c:pt idx="3235">
                  <c:v>29.35</c:v>
                </c:pt>
                <c:pt idx="3236">
                  <c:v>29.35</c:v>
                </c:pt>
                <c:pt idx="3237">
                  <c:v>29.299999999999997</c:v>
                </c:pt>
                <c:pt idx="3238">
                  <c:v>29.35</c:v>
                </c:pt>
                <c:pt idx="3239">
                  <c:v>29.299999999999997</c:v>
                </c:pt>
                <c:pt idx="3240">
                  <c:v>29.35</c:v>
                </c:pt>
                <c:pt idx="3241">
                  <c:v>29.35</c:v>
                </c:pt>
                <c:pt idx="3242">
                  <c:v>29.35</c:v>
                </c:pt>
                <c:pt idx="3243">
                  <c:v>29.35</c:v>
                </c:pt>
                <c:pt idx="3244">
                  <c:v>29.35</c:v>
                </c:pt>
                <c:pt idx="3245">
                  <c:v>29.4</c:v>
                </c:pt>
                <c:pt idx="3246">
                  <c:v>29.4</c:v>
                </c:pt>
                <c:pt idx="3247">
                  <c:v>29.35</c:v>
                </c:pt>
                <c:pt idx="3248">
                  <c:v>29.299999999999997</c:v>
                </c:pt>
                <c:pt idx="3249">
                  <c:v>29.4</c:v>
                </c:pt>
                <c:pt idx="3250">
                  <c:v>29.4</c:v>
                </c:pt>
                <c:pt idx="3251">
                  <c:v>29.4</c:v>
                </c:pt>
                <c:pt idx="3252">
                  <c:v>29.35</c:v>
                </c:pt>
                <c:pt idx="3253">
                  <c:v>29.4</c:v>
                </c:pt>
                <c:pt idx="3254">
                  <c:v>29.4</c:v>
                </c:pt>
                <c:pt idx="3255">
                  <c:v>29.4</c:v>
                </c:pt>
                <c:pt idx="3256">
                  <c:v>29.4</c:v>
                </c:pt>
                <c:pt idx="3257">
                  <c:v>29.4</c:v>
                </c:pt>
                <c:pt idx="3258">
                  <c:v>29.35</c:v>
                </c:pt>
                <c:pt idx="3259">
                  <c:v>29.4</c:v>
                </c:pt>
                <c:pt idx="3260">
                  <c:v>29.4</c:v>
                </c:pt>
                <c:pt idx="3261">
                  <c:v>29.35</c:v>
                </c:pt>
                <c:pt idx="3262">
                  <c:v>29.4</c:v>
                </c:pt>
                <c:pt idx="3263">
                  <c:v>29.4</c:v>
                </c:pt>
                <c:pt idx="3264">
                  <c:v>29.4</c:v>
                </c:pt>
                <c:pt idx="3265">
                  <c:v>29.4</c:v>
                </c:pt>
                <c:pt idx="3266">
                  <c:v>29.4</c:v>
                </c:pt>
                <c:pt idx="3267">
                  <c:v>29.4</c:v>
                </c:pt>
                <c:pt idx="3268">
                  <c:v>29.35</c:v>
                </c:pt>
                <c:pt idx="3269">
                  <c:v>29.4</c:v>
                </c:pt>
                <c:pt idx="3270">
                  <c:v>29.4</c:v>
                </c:pt>
                <c:pt idx="3271">
                  <c:v>29.4</c:v>
                </c:pt>
                <c:pt idx="3272">
                  <c:v>29.4</c:v>
                </c:pt>
                <c:pt idx="3273">
                  <c:v>29.4</c:v>
                </c:pt>
                <c:pt idx="3274">
                  <c:v>29.35</c:v>
                </c:pt>
                <c:pt idx="3275">
                  <c:v>29.4</c:v>
                </c:pt>
                <c:pt idx="3276">
                  <c:v>29.35</c:v>
                </c:pt>
                <c:pt idx="3277">
                  <c:v>29.4</c:v>
                </c:pt>
                <c:pt idx="3278">
                  <c:v>29.4</c:v>
                </c:pt>
                <c:pt idx="3279">
                  <c:v>29.4</c:v>
                </c:pt>
                <c:pt idx="3280">
                  <c:v>29.4</c:v>
                </c:pt>
                <c:pt idx="3281">
                  <c:v>29.4</c:v>
                </c:pt>
                <c:pt idx="3282">
                  <c:v>29.299999999999997</c:v>
                </c:pt>
                <c:pt idx="3283">
                  <c:v>29.4</c:v>
                </c:pt>
                <c:pt idx="3284">
                  <c:v>29.35</c:v>
                </c:pt>
                <c:pt idx="3285">
                  <c:v>29.35</c:v>
                </c:pt>
                <c:pt idx="3286">
                  <c:v>29.35</c:v>
                </c:pt>
                <c:pt idx="3287">
                  <c:v>29.299999999999997</c:v>
                </c:pt>
                <c:pt idx="3288">
                  <c:v>29.35</c:v>
                </c:pt>
                <c:pt idx="3289">
                  <c:v>29.35</c:v>
                </c:pt>
                <c:pt idx="3290">
                  <c:v>29.35</c:v>
                </c:pt>
                <c:pt idx="3291">
                  <c:v>29.299999999999997</c:v>
                </c:pt>
                <c:pt idx="3292">
                  <c:v>29.35</c:v>
                </c:pt>
                <c:pt idx="3293">
                  <c:v>29.35</c:v>
                </c:pt>
                <c:pt idx="3294">
                  <c:v>29.299999999999997</c:v>
                </c:pt>
                <c:pt idx="3295">
                  <c:v>29.35</c:v>
                </c:pt>
                <c:pt idx="3296">
                  <c:v>29.35</c:v>
                </c:pt>
                <c:pt idx="3297">
                  <c:v>29.35</c:v>
                </c:pt>
                <c:pt idx="3298">
                  <c:v>29.35</c:v>
                </c:pt>
                <c:pt idx="3299">
                  <c:v>29.35</c:v>
                </c:pt>
                <c:pt idx="3300">
                  <c:v>29.35</c:v>
                </c:pt>
                <c:pt idx="3301">
                  <c:v>29.35</c:v>
                </c:pt>
                <c:pt idx="3302">
                  <c:v>29.35</c:v>
                </c:pt>
                <c:pt idx="3303">
                  <c:v>29.35</c:v>
                </c:pt>
                <c:pt idx="3304">
                  <c:v>29.35</c:v>
                </c:pt>
                <c:pt idx="3305">
                  <c:v>29.35</c:v>
                </c:pt>
                <c:pt idx="3306">
                  <c:v>29.35</c:v>
                </c:pt>
                <c:pt idx="3307">
                  <c:v>29.299999999999997</c:v>
                </c:pt>
                <c:pt idx="3308">
                  <c:v>29.299999999999997</c:v>
                </c:pt>
                <c:pt idx="3309">
                  <c:v>29.299999999999997</c:v>
                </c:pt>
                <c:pt idx="3310">
                  <c:v>29.35</c:v>
                </c:pt>
                <c:pt idx="3311">
                  <c:v>29.299999999999997</c:v>
                </c:pt>
                <c:pt idx="3312">
                  <c:v>29.35</c:v>
                </c:pt>
                <c:pt idx="3313">
                  <c:v>29.35</c:v>
                </c:pt>
                <c:pt idx="3314">
                  <c:v>29.35</c:v>
                </c:pt>
                <c:pt idx="3315">
                  <c:v>29.299999999999997</c:v>
                </c:pt>
                <c:pt idx="3316">
                  <c:v>29.299999999999997</c:v>
                </c:pt>
                <c:pt idx="3317">
                  <c:v>29.299999999999997</c:v>
                </c:pt>
                <c:pt idx="3318">
                  <c:v>29.299999999999997</c:v>
                </c:pt>
                <c:pt idx="3319">
                  <c:v>29.299999999999997</c:v>
                </c:pt>
                <c:pt idx="3320">
                  <c:v>29.35</c:v>
                </c:pt>
                <c:pt idx="3321">
                  <c:v>29.299999999999997</c:v>
                </c:pt>
                <c:pt idx="3322">
                  <c:v>29.299999999999997</c:v>
                </c:pt>
                <c:pt idx="3323">
                  <c:v>29.299999999999997</c:v>
                </c:pt>
                <c:pt idx="3324">
                  <c:v>29.299999999999997</c:v>
                </c:pt>
                <c:pt idx="3325">
                  <c:v>29.299999999999997</c:v>
                </c:pt>
                <c:pt idx="3326">
                  <c:v>29.299999999999997</c:v>
                </c:pt>
                <c:pt idx="3327">
                  <c:v>29.25</c:v>
                </c:pt>
                <c:pt idx="3328">
                  <c:v>29.35</c:v>
                </c:pt>
                <c:pt idx="3329">
                  <c:v>29.299999999999997</c:v>
                </c:pt>
                <c:pt idx="3330">
                  <c:v>29.299999999999997</c:v>
                </c:pt>
                <c:pt idx="3331">
                  <c:v>29.35</c:v>
                </c:pt>
                <c:pt idx="3332">
                  <c:v>29.35</c:v>
                </c:pt>
                <c:pt idx="3333">
                  <c:v>29.299999999999997</c:v>
                </c:pt>
                <c:pt idx="3334">
                  <c:v>29.35</c:v>
                </c:pt>
                <c:pt idx="3335">
                  <c:v>29.35</c:v>
                </c:pt>
                <c:pt idx="3336">
                  <c:v>29.299999999999997</c:v>
                </c:pt>
                <c:pt idx="3337">
                  <c:v>29.35</c:v>
                </c:pt>
                <c:pt idx="3338">
                  <c:v>29.35</c:v>
                </c:pt>
                <c:pt idx="3339">
                  <c:v>29.299999999999997</c:v>
                </c:pt>
                <c:pt idx="3340">
                  <c:v>29.35</c:v>
                </c:pt>
                <c:pt idx="3341">
                  <c:v>29.35</c:v>
                </c:pt>
                <c:pt idx="3342">
                  <c:v>29.299999999999997</c:v>
                </c:pt>
                <c:pt idx="3343">
                  <c:v>29.35</c:v>
                </c:pt>
                <c:pt idx="3344">
                  <c:v>29.299999999999997</c:v>
                </c:pt>
                <c:pt idx="3345">
                  <c:v>29.299999999999997</c:v>
                </c:pt>
                <c:pt idx="3346">
                  <c:v>29.35</c:v>
                </c:pt>
                <c:pt idx="3347">
                  <c:v>29.299999999999997</c:v>
                </c:pt>
                <c:pt idx="3348">
                  <c:v>29.299999999999997</c:v>
                </c:pt>
                <c:pt idx="3349">
                  <c:v>29.299999999999997</c:v>
                </c:pt>
                <c:pt idx="3350">
                  <c:v>29.35</c:v>
                </c:pt>
                <c:pt idx="3351">
                  <c:v>29.35</c:v>
                </c:pt>
                <c:pt idx="3352">
                  <c:v>29.299999999999997</c:v>
                </c:pt>
                <c:pt idx="3353">
                  <c:v>29.299999999999997</c:v>
                </c:pt>
                <c:pt idx="3354">
                  <c:v>29.35</c:v>
                </c:pt>
                <c:pt idx="3355">
                  <c:v>29.35</c:v>
                </c:pt>
                <c:pt idx="3356">
                  <c:v>29.35</c:v>
                </c:pt>
                <c:pt idx="3357">
                  <c:v>29.35</c:v>
                </c:pt>
                <c:pt idx="3358">
                  <c:v>29.299999999999997</c:v>
                </c:pt>
                <c:pt idx="3359">
                  <c:v>29.35</c:v>
                </c:pt>
                <c:pt idx="3360">
                  <c:v>29.35</c:v>
                </c:pt>
                <c:pt idx="3361">
                  <c:v>29.35</c:v>
                </c:pt>
                <c:pt idx="3362">
                  <c:v>29.35</c:v>
                </c:pt>
                <c:pt idx="3363">
                  <c:v>29.35</c:v>
                </c:pt>
                <c:pt idx="3364">
                  <c:v>29.35</c:v>
                </c:pt>
                <c:pt idx="3365">
                  <c:v>29.35</c:v>
                </c:pt>
                <c:pt idx="3366">
                  <c:v>29.35</c:v>
                </c:pt>
                <c:pt idx="3367">
                  <c:v>29.299999999999997</c:v>
                </c:pt>
                <c:pt idx="3368">
                  <c:v>29.35</c:v>
                </c:pt>
                <c:pt idx="3369">
                  <c:v>29.35</c:v>
                </c:pt>
                <c:pt idx="3370">
                  <c:v>29.35</c:v>
                </c:pt>
                <c:pt idx="3371">
                  <c:v>29.35</c:v>
                </c:pt>
                <c:pt idx="3372">
                  <c:v>29.35</c:v>
                </c:pt>
                <c:pt idx="3373">
                  <c:v>29.299999999999997</c:v>
                </c:pt>
                <c:pt idx="3374">
                  <c:v>29.35</c:v>
                </c:pt>
                <c:pt idx="3375">
                  <c:v>29.35</c:v>
                </c:pt>
                <c:pt idx="3376">
                  <c:v>29.299999999999997</c:v>
                </c:pt>
                <c:pt idx="3377">
                  <c:v>29.35</c:v>
                </c:pt>
                <c:pt idx="3378">
                  <c:v>29.4</c:v>
                </c:pt>
                <c:pt idx="3379">
                  <c:v>29.299999999999997</c:v>
                </c:pt>
                <c:pt idx="3380">
                  <c:v>29.299999999999997</c:v>
                </c:pt>
                <c:pt idx="3381">
                  <c:v>29.200000000000003</c:v>
                </c:pt>
                <c:pt idx="3382">
                  <c:v>29.25</c:v>
                </c:pt>
                <c:pt idx="3383">
                  <c:v>29.299999999999997</c:v>
                </c:pt>
                <c:pt idx="3384">
                  <c:v>29.35</c:v>
                </c:pt>
                <c:pt idx="3385">
                  <c:v>29.2</c:v>
                </c:pt>
                <c:pt idx="3386">
                  <c:v>29.05</c:v>
                </c:pt>
                <c:pt idx="3387">
                  <c:v>28.95</c:v>
                </c:pt>
              </c:numCache>
            </c:numRef>
          </c:yVal>
          <c:smooth val="1"/>
          <c:extLst xmlns:c15="http://schemas.microsoft.com/office/drawing/2012/chart">
            <c:ext xmlns:c16="http://schemas.microsoft.com/office/drawing/2014/chart" uri="{C3380CC4-5D6E-409C-BE32-E72D297353CC}">
              <c16:uniqueId val="{00000000-0CA0-455A-97E1-6B42A6A42E51}"/>
            </c:ext>
          </c:extLst>
        </c:ser>
        <c:ser>
          <c:idx val="1"/>
          <c:order val="1"/>
          <c:tx>
            <c:strRef>
              <c:f>'Process data log'!$V$7</c:f>
              <c:strCache>
                <c:ptCount val="1"/>
                <c:pt idx="0">
                  <c:v>TC-ave (F1_core)</c:v>
                </c:pt>
              </c:strCache>
            </c:strRef>
          </c:tx>
          <c:spPr>
            <a:ln w="12700">
              <a:solidFill>
                <a:schemeClr val="tx1">
                  <a:lumMod val="95000"/>
                  <a:lumOff val="5000"/>
                </a:schemeClr>
              </a:solidFill>
              <a:prstDash val="sysDash"/>
            </a:ln>
          </c:spPr>
          <c:marker>
            <c:symbol val="none"/>
          </c:marker>
          <c:xVal>
            <c:numRef>
              <c:f>'Process data log'!$P$8:$P$4000</c:f>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extLst xmlns:c15="http://schemas.microsoft.com/office/drawing/2012/chart"/>
            </c:numRef>
          </c:xVal>
          <c:yVal>
            <c:numRef>
              <c:f>'Process data log'!$V$8:$V$4000</c:f>
              <c:numCache>
                <c:formatCode>0.0</c:formatCode>
                <c:ptCount val="3993"/>
                <c:pt idx="0">
                  <c:v>21.25</c:v>
                </c:pt>
                <c:pt idx="1">
                  <c:v>21.45</c:v>
                </c:pt>
                <c:pt idx="2">
                  <c:v>21.6</c:v>
                </c:pt>
                <c:pt idx="3">
                  <c:v>21.65</c:v>
                </c:pt>
                <c:pt idx="4">
                  <c:v>21.4</c:v>
                </c:pt>
                <c:pt idx="5">
                  <c:v>21.299999999999997</c:v>
                </c:pt>
                <c:pt idx="6">
                  <c:v>20.65</c:v>
                </c:pt>
                <c:pt idx="7">
                  <c:v>19.850000000000001</c:v>
                </c:pt>
                <c:pt idx="8">
                  <c:v>18.600000000000001</c:v>
                </c:pt>
                <c:pt idx="9">
                  <c:v>17.399999999999999</c:v>
                </c:pt>
                <c:pt idx="10">
                  <c:v>16.350000000000001</c:v>
                </c:pt>
                <c:pt idx="11">
                  <c:v>15.9</c:v>
                </c:pt>
                <c:pt idx="12">
                  <c:v>14.35</c:v>
                </c:pt>
                <c:pt idx="13">
                  <c:v>13</c:v>
                </c:pt>
                <c:pt idx="14">
                  <c:v>11.8</c:v>
                </c:pt>
                <c:pt idx="15">
                  <c:v>11.1</c:v>
                </c:pt>
                <c:pt idx="16">
                  <c:v>9.1999999999999993</c:v>
                </c:pt>
                <c:pt idx="17">
                  <c:v>8.1</c:v>
                </c:pt>
                <c:pt idx="18">
                  <c:v>7.6</c:v>
                </c:pt>
                <c:pt idx="19">
                  <c:v>6.35</c:v>
                </c:pt>
                <c:pt idx="20">
                  <c:v>4.8000000000000007</c:v>
                </c:pt>
                <c:pt idx="21">
                  <c:v>3</c:v>
                </c:pt>
                <c:pt idx="22">
                  <c:v>1.75</c:v>
                </c:pt>
                <c:pt idx="23">
                  <c:v>0.64999999999999991</c:v>
                </c:pt>
                <c:pt idx="24">
                  <c:v>0.25</c:v>
                </c:pt>
                <c:pt idx="25">
                  <c:v>-0.89999999999999991</c:v>
                </c:pt>
                <c:pt idx="26">
                  <c:v>-2.1</c:v>
                </c:pt>
                <c:pt idx="27">
                  <c:v>-4.25</c:v>
                </c:pt>
                <c:pt idx="28">
                  <c:v>-5.75</c:v>
                </c:pt>
                <c:pt idx="29">
                  <c:v>-6.75</c:v>
                </c:pt>
                <c:pt idx="30">
                  <c:v>-9</c:v>
                </c:pt>
                <c:pt idx="31">
                  <c:v>-10.649999999999999</c:v>
                </c:pt>
                <c:pt idx="32">
                  <c:v>-2.3499999999999996</c:v>
                </c:pt>
                <c:pt idx="33">
                  <c:v>-3</c:v>
                </c:pt>
                <c:pt idx="34">
                  <c:v>-3.7</c:v>
                </c:pt>
                <c:pt idx="35">
                  <c:v>-4.2</c:v>
                </c:pt>
                <c:pt idx="36">
                  <c:v>-4.8499999999999996</c:v>
                </c:pt>
                <c:pt idx="37">
                  <c:v>-5</c:v>
                </c:pt>
                <c:pt idx="38">
                  <c:v>-6.15</c:v>
                </c:pt>
                <c:pt idx="39">
                  <c:v>-7.7</c:v>
                </c:pt>
                <c:pt idx="40">
                  <c:v>-9.5500000000000007</c:v>
                </c:pt>
                <c:pt idx="41">
                  <c:v>-10.199999999999999</c:v>
                </c:pt>
                <c:pt idx="42">
                  <c:v>-11.75</c:v>
                </c:pt>
                <c:pt idx="43">
                  <c:v>-13.35</c:v>
                </c:pt>
                <c:pt idx="44">
                  <c:v>-15.05</c:v>
                </c:pt>
                <c:pt idx="45">
                  <c:v>-18.3</c:v>
                </c:pt>
                <c:pt idx="46">
                  <c:v>-21.35</c:v>
                </c:pt>
                <c:pt idx="47">
                  <c:v>-24.75</c:v>
                </c:pt>
                <c:pt idx="48">
                  <c:v>-28.1</c:v>
                </c:pt>
                <c:pt idx="49">
                  <c:v>-30.15</c:v>
                </c:pt>
                <c:pt idx="50">
                  <c:v>-32.849999999999994</c:v>
                </c:pt>
                <c:pt idx="51">
                  <c:v>-35.349999999999994</c:v>
                </c:pt>
                <c:pt idx="52">
                  <c:v>-37.15</c:v>
                </c:pt>
                <c:pt idx="53">
                  <c:v>-38.700000000000003</c:v>
                </c:pt>
                <c:pt idx="54">
                  <c:v>-39.65</c:v>
                </c:pt>
                <c:pt idx="55">
                  <c:v>-41.2</c:v>
                </c:pt>
                <c:pt idx="56">
                  <c:v>-42.45</c:v>
                </c:pt>
                <c:pt idx="57">
                  <c:v>-43.45</c:v>
                </c:pt>
                <c:pt idx="58">
                  <c:v>-44.45</c:v>
                </c:pt>
                <c:pt idx="59">
                  <c:v>-45.25</c:v>
                </c:pt>
                <c:pt idx="60">
                  <c:v>-46.05</c:v>
                </c:pt>
                <c:pt idx="61">
                  <c:v>-46.65</c:v>
                </c:pt>
                <c:pt idx="62">
                  <c:v>-47.2</c:v>
                </c:pt>
                <c:pt idx="63">
                  <c:v>-47.650000000000006</c:v>
                </c:pt>
                <c:pt idx="64">
                  <c:v>-48</c:v>
                </c:pt>
                <c:pt idx="65">
                  <c:v>-48.3</c:v>
                </c:pt>
                <c:pt idx="66">
                  <c:v>-48.45</c:v>
                </c:pt>
                <c:pt idx="67">
                  <c:v>-48.75</c:v>
                </c:pt>
                <c:pt idx="68">
                  <c:v>-48.9</c:v>
                </c:pt>
                <c:pt idx="69">
                  <c:v>-48.95</c:v>
                </c:pt>
                <c:pt idx="70">
                  <c:v>-49.05</c:v>
                </c:pt>
                <c:pt idx="71">
                  <c:v>-49</c:v>
                </c:pt>
                <c:pt idx="72">
                  <c:v>-49.05</c:v>
                </c:pt>
                <c:pt idx="73">
                  <c:v>-48.95</c:v>
                </c:pt>
                <c:pt idx="74">
                  <c:v>-48.95</c:v>
                </c:pt>
                <c:pt idx="75">
                  <c:v>-48.85</c:v>
                </c:pt>
                <c:pt idx="76">
                  <c:v>-48.8</c:v>
                </c:pt>
                <c:pt idx="77">
                  <c:v>-48.75</c:v>
                </c:pt>
                <c:pt idx="78">
                  <c:v>-48.7</c:v>
                </c:pt>
                <c:pt idx="79">
                  <c:v>-48.75</c:v>
                </c:pt>
                <c:pt idx="80">
                  <c:v>-48.7</c:v>
                </c:pt>
                <c:pt idx="81">
                  <c:v>-48.7</c:v>
                </c:pt>
                <c:pt idx="82">
                  <c:v>-48.7</c:v>
                </c:pt>
                <c:pt idx="83">
                  <c:v>-48.75</c:v>
                </c:pt>
                <c:pt idx="84">
                  <c:v>-48.75</c:v>
                </c:pt>
                <c:pt idx="85">
                  <c:v>-48.85</c:v>
                </c:pt>
                <c:pt idx="86">
                  <c:v>-48.85</c:v>
                </c:pt>
                <c:pt idx="87">
                  <c:v>-48.85</c:v>
                </c:pt>
                <c:pt idx="88">
                  <c:v>-48.85</c:v>
                </c:pt>
                <c:pt idx="89">
                  <c:v>-48.900000000000006</c:v>
                </c:pt>
                <c:pt idx="90">
                  <c:v>-48.900000000000006</c:v>
                </c:pt>
                <c:pt idx="91">
                  <c:v>-49</c:v>
                </c:pt>
                <c:pt idx="92">
                  <c:v>-49</c:v>
                </c:pt>
                <c:pt idx="93">
                  <c:v>-49</c:v>
                </c:pt>
                <c:pt idx="94">
                  <c:v>-49.05</c:v>
                </c:pt>
                <c:pt idx="95">
                  <c:v>-49.05</c:v>
                </c:pt>
                <c:pt idx="96">
                  <c:v>-49.05</c:v>
                </c:pt>
                <c:pt idx="97">
                  <c:v>-49.099999999999994</c:v>
                </c:pt>
                <c:pt idx="98">
                  <c:v>-49.099999999999994</c:v>
                </c:pt>
                <c:pt idx="99">
                  <c:v>-49.099999999999994</c:v>
                </c:pt>
                <c:pt idx="100">
                  <c:v>-49.099999999999994</c:v>
                </c:pt>
                <c:pt idx="101">
                  <c:v>-49.099999999999994</c:v>
                </c:pt>
                <c:pt idx="102">
                  <c:v>-49.15</c:v>
                </c:pt>
                <c:pt idx="103">
                  <c:v>-49.15</c:v>
                </c:pt>
                <c:pt idx="104">
                  <c:v>-49.15</c:v>
                </c:pt>
                <c:pt idx="105">
                  <c:v>-49.2</c:v>
                </c:pt>
                <c:pt idx="106">
                  <c:v>-49.2</c:v>
                </c:pt>
                <c:pt idx="107">
                  <c:v>-49.2</c:v>
                </c:pt>
                <c:pt idx="108">
                  <c:v>-49.2</c:v>
                </c:pt>
                <c:pt idx="109">
                  <c:v>-49.25</c:v>
                </c:pt>
                <c:pt idx="110">
                  <c:v>-49.25</c:v>
                </c:pt>
                <c:pt idx="111">
                  <c:v>-49.25</c:v>
                </c:pt>
                <c:pt idx="112">
                  <c:v>-49.15</c:v>
                </c:pt>
                <c:pt idx="113">
                  <c:v>-49.05</c:v>
                </c:pt>
                <c:pt idx="114">
                  <c:v>-49</c:v>
                </c:pt>
                <c:pt idx="115">
                  <c:v>-48.7</c:v>
                </c:pt>
                <c:pt idx="116">
                  <c:v>-48.6</c:v>
                </c:pt>
                <c:pt idx="117">
                  <c:v>-48.45</c:v>
                </c:pt>
                <c:pt idx="118">
                  <c:v>-48.25</c:v>
                </c:pt>
                <c:pt idx="119">
                  <c:v>-48.1</c:v>
                </c:pt>
                <c:pt idx="120">
                  <c:v>-47.95</c:v>
                </c:pt>
                <c:pt idx="121">
                  <c:v>-47.650000000000006</c:v>
                </c:pt>
                <c:pt idx="122">
                  <c:v>-47.45</c:v>
                </c:pt>
                <c:pt idx="123">
                  <c:v>-47.349999999999994</c:v>
                </c:pt>
                <c:pt idx="124">
                  <c:v>-47.25</c:v>
                </c:pt>
                <c:pt idx="125">
                  <c:v>-46.9</c:v>
                </c:pt>
                <c:pt idx="126">
                  <c:v>-46.7</c:v>
                </c:pt>
                <c:pt idx="127">
                  <c:v>-46.45</c:v>
                </c:pt>
                <c:pt idx="128">
                  <c:v>-46.2</c:v>
                </c:pt>
                <c:pt idx="129">
                  <c:v>-45.9</c:v>
                </c:pt>
                <c:pt idx="130">
                  <c:v>-45.5</c:v>
                </c:pt>
                <c:pt idx="131">
                  <c:v>-45.25</c:v>
                </c:pt>
                <c:pt idx="132">
                  <c:v>-44.95</c:v>
                </c:pt>
                <c:pt idx="133">
                  <c:v>-44.55</c:v>
                </c:pt>
                <c:pt idx="134">
                  <c:v>-44.2</c:v>
                </c:pt>
                <c:pt idx="135">
                  <c:v>-43.849999999999994</c:v>
                </c:pt>
                <c:pt idx="136">
                  <c:v>-43.55</c:v>
                </c:pt>
                <c:pt idx="137">
                  <c:v>-43.2</c:v>
                </c:pt>
                <c:pt idx="138">
                  <c:v>-43</c:v>
                </c:pt>
                <c:pt idx="139">
                  <c:v>-42.45</c:v>
                </c:pt>
                <c:pt idx="140">
                  <c:v>-42.1</c:v>
                </c:pt>
                <c:pt idx="141">
                  <c:v>-41.75</c:v>
                </c:pt>
                <c:pt idx="142">
                  <c:v>-41.349999999999994</c:v>
                </c:pt>
                <c:pt idx="143">
                  <c:v>-41</c:v>
                </c:pt>
                <c:pt idx="144">
                  <c:v>-40.650000000000006</c:v>
                </c:pt>
                <c:pt idx="145">
                  <c:v>-40.25</c:v>
                </c:pt>
                <c:pt idx="146">
                  <c:v>-40.1</c:v>
                </c:pt>
                <c:pt idx="147">
                  <c:v>-39.700000000000003</c:v>
                </c:pt>
                <c:pt idx="148">
                  <c:v>-39.349999999999994</c:v>
                </c:pt>
                <c:pt idx="149">
                  <c:v>-38.75</c:v>
                </c:pt>
                <c:pt idx="150">
                  <c:v>-38.4</c:v>
                </c:pt>
                <c:pt idx="151">
                  <c:v>-38.049999999999997</c:v>
                </c:pt>
                <c:pt idx="152">
                  <c:v>-37.849999999999994</c:v>
                </c:pt>
                <c:pt idx="153">
                  <c:v>-37.299999999999997</c:v>
                </c:pt>
                <c:pt idx="154">
                  <c:v>-36.950000000000003</c:v>
                </c:pt>
                <c:pt idx="155">
                  <c:v>-36.799999999999997</c:v>
                </c:pt>
                <c:pt idx="156">
                  <c:v>-36.25</c:v>
                </c:pt>
                <c:pt idx="157">
                  <c:v>-35.849999999999994</c:v>
                </c:pt>
                <c:pt idx="158">
                  <c:v>-35.450000000000003</c:v>
                </c:pt>
                <c:pt idx="159">
                  <c:v>-35.25</c:v>
                </c:pt>
                <c:pt idx="160">
                  <c:v>-34.75</c:v>
                </c:pt>
                <c:pt idx="161">
                  <c:v>-34.4</c:v>
                </c:pt>
                <c:pt idx="162">
                  <c:v>-34.25</c:v>
                </c:pt>
                <c:pt idx="163">
                  <c:v>-33.849999999999994</c:v>
                </c:pt>
                <c:pt idx="164">
                  <c:v>-33.4</c:v>
                </c:pt>
                <c:pt idx="165">
                  <c:v>-32.849999999999994</c:v>
                </c:pt>
                <c:pt idx="166">
                  <c:v>-32.5</c:v>
                </c:pt>
                <c:pt idx="167">
                  <c:v>-32.1</c:v>
                </c:pt>
                <c:pt idx="168">
                  <c:v>-31.700000000000003</c:v>
                </c:pt>
                <c:pt idx="169">
                  <c:v>-31.299999999999997</c:v>
                </c:pt>
                <c:pt idx="170">
                  <c:v>-30.85</c:v>
                </c:pt>
                <c:pt idx="171">
                  <c:v>-30.549999999999997</c:v>
                </c:pt>
                <c:pt idx="172">
                  <c:v>-30.049999999999997</c:v>
                </c:pt>
                <c:pt idx="173">
                  <c:v>-29.65</c:v>
                </c:pt>
                <c:pt idx="174">
                  <c:v>-29.35</c:v>
                </c:pt>
                <c:pt idx="175">
                  <c:v>-28.85</c:v>
                </c:pt>
                <c:pt idx="176">
                  <c:v>-28.5</c:v>
                </c:pt>
                <c:pt idx="177">
                  <c:v>-28.15</c:v>
                </c:pt>
                <c:pt idx="178">
                  <c:v>-27.6</c:v>
                </c:pt>
                <c:pt idx="179">
                  <c:v>-27.15</c:v>
                </c:pt>
                <c:pt idx="180">
                  <c:v>-26.799999999999997</c:v>
                </c:pt>
                <c:pt idx="181">
                  <c:v>-26.4</c:v>
                </c:pt>
                <c:pt idx="182">
                  <c:v>-25.95</c:v>
                </c:pt>
                <c:pt idx="183">
                  <c:v>-25.5</c:v>
                </c:pt>
                <c:pt idx="184">
                  <c:v>-25.1</c:v>
                </c:pt>
                <c:pt idx="185">
                  <c:v>-24.75</c:v>
                </c:pt>
                <c:pt idx="186">
                  <c:v>-24.45</c:v>
                </c:pt>
                <c:pt idx="187">
                  <c:v>-24</c:v>
                </c:pt>
                <c:pt idx="188">
                  <c:v>-23.700000000000003</c:v>
                </c:pt>
                <c:pt idx="189">
                  <c:v>-23.35</c:v>
                </c:pt>
                <c:pt idx="190">
                  <c:v>-22.95</c:v>
                </c:pt>
                <c:pt idx="191">
                  <c:v>-22.6</c:v>
                </c:pt>
                <c:pt idx="192">
                  <c:v>-22.35</c:v>
                </c:pt>
                <c:pt idx="193">
                  <c:v>-21.9</c:v>
                </c:pt>
                <c:pt idx="194">
                  <c:v>-21.700000000000003</c:v>
                </c:pt>
                <c:pt idx="195">
                  <c:v>-21.1</c:v>
                </c:pt>
                <c:pt idx="196">
                  <c:v>-20.799999999999997</c:v>
                </c:pt>
                <c:pt idx="197">
                  <c:v>-20.399999999999999</c:v>
                </c:pt>
                <c:pt idx="198">
                  <c:v>-20</c:v>
                </c:pt>
                <c:pt idx="199">
                  <c:v>-19.649999999999999</c:v>
                </c:pt>
                <c:pt idx="200">
                  <c:v>-19.399999999999999</c:v>
                </c:pt>
                <c:pt idx="201">
                  <c:v>-19.200000000000003</c:v>
                </c:pt>
                <c:pt idx="202">
                  <c:v>-19</c:v>
                </c:pt>
                <c:pt idx="203">
                  <c:v>-18.850000000000001</c:v>
                </c:pt>
                <c:pt idx="204">
                  <c:v>-18.75</c:v>
                </c:pt>
                <c:pt idx="205">
                  <c:v>-18.649999999999999</c:v>
                </c:pt>
                <c:pt idx="206">
                  <c:v>-18.55</c:v>
                </c:pt>
                <c:pt idx="207">
                  <c:v>-18.45</c:v>
                </c:pt>
                <c:pt idx="208">
                  <c:v>-18.45</c:v>
                </c:pt>
                <c:pt idx="209">
                  <c:v>-18.399999999999999</c:v>
                </c:pt>
                <c:pt idx="210">
                  <c:v>-18.3</c:v>
                </c:pt>
                <c:pt idx="211">
                  <c:v>-18.3</c:v>
                </c:pt>
                <c:pt idx="212">
                  <c:v>-18.25</c:v>
                </c:pt>
                <c:pt idx="213">
                  <c:v>-18.2</c:v>
                </c:pt>
                <c:pt idx="214">
                  <c:v>-18.2</c:v>
                </c:pt>
                <c:pt idx="215">
                  <c:v>-18.149999999999999</c:v>
                </c:pt>
                <c:pt idx="216">
                  <c:v>-18.100000000000001</c:v>
                </c:pt>
                <c:pt idx="217">
                  <c:v>-18.100000000000001</c:v>
                </c:pt>
                <c:pt idx="218">
                  <c:v>-18.05</c:v>
                </c:pt>
                <c:pt idx="219">
                  <c:v>-17.95</c:v>
                </c:pt>
                <c:pt idx="220">
                  <c:v>-17.95</c:v>
                </c:pt>
                <c:pt idx="221">
                  <c:v>-17.899999999999999</c:v>
                </c:pt>
                <c:pt idx="222">
                  <c:v>-17.899999999999999</c:v>
                </c:pt>
                <c:pt idx="223">
                  <c:v>-17.899999999999999</c:v>
                </c:pt>
                <c:pt idx="224">
                  <c:v>-17.899999999999999</c:v>
                </c:pt>
                <c:pt idx="225">
                  <c:v>-17.850000000000001</c:v>
                </c:pt>
                <c:pt idx="226">
                  <c:v>-17.850000000000001</c:v>
                </c:pt>
                <c:pt idx="227">
                  <c:v>-17.850000000000001</c:v>
                </c:pt>
                <c:pt idx="228">
                  <c:v>-17.850000000000001</c:v>
                </c:pt>
                <c:pt idx="229">
                  <c:v>-17.8</c:v>
                </c:pt>
                <c:pt idx="230">
                  <c:v>-17.75</c:v>
                </c:pt>
                <c:pt idx="231">
                  <c:v>-17.8</c:v>
                </c:pt>
                <c:pt idx="232">
                  <c:v>-17.75</c:v>
                </c:pt>
                <c:pt idx="233">
                  <c:v>-17.75</c:v>
                </c:pt>
                <c:pt idx="234">
                  <c:v>-17.75</c:v>
                </c:pt>
                <c:pt idx="235">
                  <c:v>-17.75</c:v>
                </c:pt>
                <c:pt idx="236">
                  <c:v>-17.75</c:v>
                </c:pt>
                <c:pt idx="237">
                  <c:v>-17.75</c:v>
                </c:pt>
                <c:pt idx="238">
                  <c:v>-17.75</c:v>
                </c:pt>
                <c:pt idx="239">
                  <c:v>-17.75</c:v>
                </c:pt>
                <c:pt idx="240">
                  <c:v>-17.75</c:v>
                </c:pt>
                <c:pt idx="241">
                  <c:v>-17.75</c:v>
                </c:pt>
                <c:pt idx="242">
                  <c:v>-17.75</c:v>
                </c:pt>
                <c:pt idx="243">
                  <c:v>-17.649999999999999</c:v>
                </c:pt>
                <c:pt idx="244">
                  <c:v>-17.649999999999999</c:v>
                </c:pt>
                <c:pt idx="245">
                  <c:v>-17.700000000000003</c:v>
                </c:pt>
                <c:pt idx="246">
                  <c:v>-17.7</c:v>
                </c:pt>
                <c:pt idx="247">
                  <c:v>-17.700000000000003</c:v>
                </c:pt>
                <c:pt idx="248">
                  <c:v>-17.7</c:v>
                </c:pt>
                <c:pt idx="249">
                  <c:v>-17.7</c:v>
                </c:pt>
                <c:pt idx="250">
                  <c:v>-17.649999999999999</c:v>
                </c:pt>
                <c:pt idx="251">
                  <c:v>-17.7</c:v>
                </c:pt>
                <c:pt idx="252">
                  <c:v>-17.649999999999999</c:v>
                </c:pt>
                <c:pt idx="253">
                  <c:v>-17.649999999999999</c:v>
                </c:pt>
                <c:pt idx="254">
                  <c:v>-17.600000000000001</c:v>
                </c:pt>
                <c:pt idx="255">
                  <c:v>-17.649999999999999</c:v>
                </c:pt>
                <c:pt idx="256">
                  <c:v>-17.649999999999999</c:v>
                </c:pt>
                <c:pt idx="257">
                  <c:v>-17.600000000000001</c:v>
                </c:pt>
                <c:pt idx="258">
                  <c:v>-17.600000000000001</c:v>
                </c:pt>
                <c:pt idx="259">
                  <c:v>-17.649999999999999</c:v>
                </c:pt>
                <c:pt idx="260">
                  <c:v>-17.600000000000001</c:v>
                </c:pt>
                <c:pt idx="261">
                  <c:v>-17.649999999999999</c:v>
                </c:pt>
                <c:pt idx="262">
                  <c:v>-17.649999999999999</c:v>
                </c:pt>
                <c:pt idx="263">
                  <c:v>-17.600000000000001</c:v>
                </c:pt>
                <c:pt idx="264">
                  <c:v>-17.600000000000001</c:v>
                </c:pt>
                <c:pt idx="265">
                  <c:v>-17.600000000000001</c:v>
                </c:pt>
                <c:pt idx="266">
                  <c:v>-17.600000000000001</c:v>
                </c:pt>
                <c:pt idx="267">
                  <c:v>-17.600000000000001</c:v>
                </c:pt>
                <c:pt idx="268">
                  <c:v>-17.649999999999999</c:v>
                </c:pt>
                <c:pt idx="269">
                  <c:v>-17.600000000000001</c:v>
                </c:pt>
                <c:pt idx="270">
                  <c:v>-17.649999999999999</c:v>
                </c:pt>
                <c:pt idx="271">
                  <c:v>-17.600000000000001</c:v>
                </c:pt>
                <c:pt idx="272">
                  <c:v>-17.55</c:v>
                </c:pt>
                <c:pt idx="273">
                  <c:v>-17.55</c:v>
                </c:pt>
                <c:pt idx="274">
                  <c:v>-17.600000000000001</c:v>
                </c:pt>
                <c:pt idx="275">
                  <c:v>-17.600000000000001</c:v>
                </c:pt>
                <c:pt idx="276">
                  <c:v>-17.55</c:v>
                </c:pt>
                <c:pt idx="277">
                  <c:v>-17.55</c:v>
                </c:pt>
                <c:pt idx="278">
                  <c:v>-17.55</c:v>
                </c:pt>
                <c:pt idx="279">
                  <c:v>-17.55</c:v>
                </c:pt>
                <c:pt idx="280">
                  <c:v>-17.55</c:v>
                </c:pt>
                <c:pt idx="281">
                  <c:v>-17.55</c:v>
                </c:pt>
                <c:pt idx="282">
                  <c:v>-17.55</c:v>
                </c:pt>
                <c:pt idx="283">
                  <c:v>-17.55</c:v>
                </c:pt>
                <c:pt idx="284">
                  <c:v>-17.5</c:v>
                </c:pt>
                <c:pt idx="285">
                  <c:v>-17.55</c:v>
                </c:pt>
                <c:pt idx="286">
                  <c:v>-17.55</c:v>
                </c:pt>
                <c:pt idx="287">
                  <c:v>-17.5</c:v>
                </c:pt>
                <c:pt idx="288">
                  <c:v>-17.55</c:v>
                </c:pt>
                <c:pt idx="289">
                  <c:v>-17.55</c:v>
                </c:pt>
                <c:pt idx="290">
                  <c:v>-17.5</c:v>
                </c:pt>
                <c:pt idx="291">
                  <c:v>-17.5</c:v>
                </c:pt>
                <c:pt idx="292">
                  <c:v>-17.55</c:v>
                </c:pt>
                <c:pt idx="293">
                  <c:v>-17.55</c:v>
                </c:pt>
                <c:pt idx="294">
                  <c:v>-17.5</c:v>
                </c:pt>
                <c:pt idx="295">
                  <c:v>-17.55</c:v>
                </c:pt>
                <c:pt idx="296">
                  <c:v>-17.55</c:v>
                </c:pt>
                <c:pt idx="297">
                  <c:v>-17.55</c:v>
                </c:pt>
                <c:pt idx="298">
                  <c:v>-17.55</c:v>
                </c:pt>
                <c:pt idx="299">
                  <c:v>-17.55</c:v>
                </c:pt>
                <c:pt idx="300">
                  <c:v>-17.55</c:v>
                </c:pt>
                <c:pt idx="301">
                  <c:v>-17.5</c:v>
                </c:pt>
                <c:pt idx="302">
                  <c:v>-17.55</c:v>
                </c:pt>
                <c:pt idx="303">
                  <c:v>-17.5</c:v>
                </c:pt>
                <c:pt idx="304">
                  <c:v>-17.5</c:v>
                </c:pt>
                <c:pt idx="305">
                  <c:v>-17.55</c:v>
                </c:pt>
                <c:pt idx="306">
                  <c:v>-17.45</c:v>
                </c:pt>
                <c:pt idx="307">
                  <c:v>-17.45</c:v>
                </c:pt>
                <c:pt idx="308">
                  <c:v>-17.55</c:v>
                </c:pt>
                <c:pt idx="309">
                  <c:v>-17.5</c:v>
                </c:pt>
                <c:pt idx="310">
                  <c:v>-17.5</c:v>
                </c:pt>
                <c:pt idx="311">
                  <c:v>-17.55</c:v>
                </c:pt>
                <c:pt idx="312">
                  <c:v>-17.55</c:v>
                </c:pt>
                <c:pt idx="313">
                  <c:v>-17.55</c:v>
                </c:pt>
                <c:pt idx="314">
                  <c:v>-17.55</c:v>
                </c:pt>
                <c:pt idx="315">
                  <c:v>-17.45</c:v>
                </c:pt>
                <c:pt idx="316">
                  <c:v>-17.5</c:v>
                </c:pt>
                <c:pt idx="317">
                  <c:v>-17.45</c:v>
                </c:pt>
                <c:pt idx="318">
                  <c:v>-17.5</c:v>
                </c:pt>
                <c:pt idx="319">
                  <c:v>-17.55</c:v>
                </c:pt>
                <c:pt idx="320">
                  <c:v>-17.5</c:v>
                </c:pt>
                <c:pt idx="321">
                  <c:v>-17.55</c:v>
                </c:pt>
                <c:pt idx="322">
                  <c:v>-17.55</c:v>
                </c:pt>
                <c:pt idx="323">
                  <c:v>-17.5</c:v>
                </c:pt>
                <c:pt idx="324">
                  <c:v>-17.55</c:v>
                </c:pt>
                <c:pt idx="325">
                  <c:v>-17.5</c:v>
                </c:pt>
                <c:pt idx="326">
                  <c:v>-17.45</c:v>
                </c:pt>
                <c:pt idx="327">
                  <c:v>-17.5</c:v>
                </c:pt>
                <c:pt idx="328">
                  <c:v>-17.45</c:v>
                </c:pt>
                <c:pt idx="329">
                  <c:v>-17.45</c:v>
                </c:pt>
                <c:pt idx="330">
                  <c:v>-17.45</c:v>
                </c:pt>
                <c:pt idx="331">
                  <c:v>-17.45</c:v>
                </c:pt>
                <c:pt idx="332">
                  <c:v>-17.55</c:v>
                </c:pt>
                <c:pt idx="333">
                  <c:v>-17.5</c:v>
                </c:pt>
                <c:pt idx="334">
                  <c:v>-17.45</c:v>
                </c:pt>
                <c:pt idx="335">
                  <c:v>-17.45</c:v>
                </c:pt>
                <c:pt idx="336">
                  <c:v>-17.45</c:v>
                </c:pt>
                <c:pt idx="337">
                  <c:v>-17.45</c:v>
                </c:pt>
                <c:pt idx="338">
                  <c:v>-17.45</c:v>
                </c:pt>
                <c:pt idx="339">
                  <c:v>-17.45</c:v>
                </c:pt>
                <c:pt idx="340">
                  <c:v>-17.5</c:v>
                </c:pt>
                <c:pt idx="341">
                  <c:v>-17.45</c:v>
                </c:pt>
                <c:pt idx="342">
                  <c:v>-17.5</c:v>
                </c:pt>
                <c:pt idx="343">
                  <c:v>-17.5</c:v>
                </c:pt>
                <c:pt idx="344">
                  <c:v>-17.45</c:v>
                </c:pt>
                <c:pt idx="345">
                  <c:v>-17.45</c:v>
                </c:pt>
                <c:pt idx="346">
                  <c:v>-17.45</c:v>
                </c:pt>
                <c:pt idx="347">
                  <c:v>-17.5</c:v>
                </c:pt>
                <c:pt idx="348">
                  <c:v>-17.5</c:v>
                </c:pt>
                <c:pt idx="349">
                  <c:v>-17.649999999999999</c:v>
                </c:pt>
                <c:pt idx="350">
                  <c:v>-17.850000000000001</c:v>
                </c:pt>
                <c:pt idx="351">
                  <c:v>-17.95</c:v>
                </c:pt>
                <c:pt idx="352">
                  <c:v>-18.299999999999997</c:v>
                </c:pt>
                <c:pt idx="353">
                  <c:v>-18.5</c:v>
                </c:pt>
                <c:pt idx="354">
                  <c:v>-18.899999999999999</c:v>
                </c:pt>
                <c:pt idx="355">
                  <c:v>-19.600000000000001</c:v>
                </c:pt>
                <c:pt idx="356">
                  <c:v>-20.149999999999999</c:v>
                </c:pt>
                <c:pt idx="357">
                  <c:v>-20.45</c:v>
                </c:pt>
                <c:pt idx="358">
                  <c:v>-21.5</c:v>
                </c:pt>
                <c:pt idx="359">
                  <c:v>-22.299999999999997</c:v>
                </c:pt>
                <c:pt idx="360">
                  <c:v>-23.15</c:v>
                </c:pt>
                <c:pt idx="361">
                  <c:v>-23.950000000000003</c:v>
                </c:pt>
                <c:pt idx="362">
                  <c:v>-24.65</c:v>
                </c:pt>
                <c:pt idx="363">
                  <c:v>-25.65</c:v>
                </c:pt>
                <c:pt idx="364">
                  <c:v>-26.45</c:v>
                </c:pt>
                <c:pt idx="365">
                  <c:v>-27.3</c:v>
                </c:pt>
                <c:pt idx="366">
                  <c:v>-28.1</c:v>
                </c:pt>
                <c:pt idx="367">
                  <c:v>-29.1</c:v>
                </c:pt>
                <c:pt idx="368">
                  <c:v>-29.95</c:v>
                </c:pt>
                <c:pt idx="369">
                  <c:v>-30.85</c:v>
                </c:pt>
                <c:pt idx="370">
                  <c:v>-31.75</c:v>
                </c:pt>
                <c:pt idx="371">
                  <c:v>-32.549999999999997</c:v>
                </c:pt>
                <c:pt idx="372">
                  <c:v>-33.349999999999994</c:v>
                </c:pt>
                <c:pt idx="373">
                  <c:v>-33.75</c:v>
                </c:pt>
                <c:pt idx="374">
                  <c:v>-34.75</c:v>
                </c:pt>
                <c:pt idx="375">
                  <c:v>-35.950000000000003</c:v>
                </c:pt>
                <c:pt idx="376">
                  <c:v>-36.549999999999997</c:v>
                </c:pt>
                <c:pt idx="377">
                  <c:v>-37.4</c:v>
                </c:pt>
                <c:pt idx="378">
                  <c:v>-38.4</c:v>
                </c:pt>
                <c:pt idx="379">
                  <c:v>-39.549999999999997</c:v>
                </c:pt>
                <c:pt idx="380">
                  <c:v>-40.4</c:v>
                </c:pt>
                <c:pt idx="381">
                  <c:v>-40.799999999999997</c:v>
                </c:pt>
                <c:pt idx="382">
                  <c:v>-42.15</c:v>
                </c:pt>
                <c:pt idx="383">
                  <c:v>-42.5</c:v>
                </c:pt>
                <c:pt idx="384">
                  <c:v>-43.4</c:v>
                </c:pt>
                <c:pt idx="385">
                  <c:v>-44.5</c:v>
                </c:pt>
                <c:pt idx="386">
                  <c:v>-44.849999999999994</c:v>
                </c:pt>
                <c:pt idx="387">
                  <c:v>-45.75</c:v>
                </c:pt>
                <c:pt idx="388">
                  <c:v>-46.4</c:v>
                </c:pt>
                <c:pt idx="389">
                  <c:v>-46.9</c:v>
                </c:pt>
                <c:pt idx="390">
                  <c:v>-47.3</c:v>
                </c:pt>
                <c:pt idx="391">
                  <c:v>-47.6</c:v>
                </c:pt>
                <c:pt idx="392">
                  <c:v>-47.7</c:v>
                </c:pt>
                <c:pt idx="393">
                  <c:v>-47.85</c:v>
                </c:pt>
                <c:pt idx="394">
                  <c:v>-47.95</c:v>
                </c:pt>
                <c:pt idx="395">
                  <c:v>-47.95</c:v>
                </c:pt>
                <c:pt idx="396">
                  <c:v>-48.05</c:v>
                </c:pt>
                <c:pt idx="397">
                  <c:v>-48.05</c:v>
                </c:pt>
                <c:pt idx="398">
                  <c:v>-48.099999999999994</c:v>
                </c:pt>
                <c:pt idx="399">
                  <c:v>-48.15</c:v>
                </c:pt>
                <c:pt idx="400">
                  <c:v>-48.15</c:v>
                </c:pt>
                <c:pt idx="401">
                  <c:v>-48.2</c:v>
                </c:pt>
                <c:pt idx="402">
                  <c:v>-48.25</c:v>
                </c:pt>
                <c:pt idx="403">
                  <c:v>-48.35</c:v>
                </c:pt>
                <c:pt idx="404">
                  <c:v>-48.400000000000006</c:v>
                </c:pt>
                <c:pt idx="405">
                  <c:v>-48.45</c:v>
                </c:pt>
                <c:pt idx="406">
                  <c:v>-48.5</c:v>
                </c:pt>
                <c:pt idx="407">
                  <c:v>-48.5</c:v>
                </c:pt>
                <c:pt idx="408">
                  <c:v>-48.55</c:v>
                </c:pt>
                <c:pt idx="409">
                  <c:v>-48.599999999999994</c:v>
                </c:pt>
                <c:pt idx="410">
                  <c:v>-48.599999999999994</c:v>
                </c:pt>
                <c:pt idx="411">
                  <c:v>-48.65</c:v>
                </c:pt>
                <c:pt idx="412">
                  <c:v>-48.7</c:v>
                </c:pt>
                <c:pt idx="413">
                  <c:v>-48.75</c:v>
                </c:pt>
                <c:pt idx="414">
                  <c:v>-48.75</c:v>
                </c:pt>
                <c:pt idx="415">
                  <c:v>-48.85</c:v>
                </c:pt>
                <c:pt idx="416">
                  <c:v>-48.85</c:v>
                </c:pt>
                <c:pt idx="417">
                  <c:v>-48.8</c:v>
                </c:pt>
                <c:pt idx="418">
                  <c:v>-48.85</c:v>
                </c:pt>
                <c:pt idx="419">
                  <c:v>-48.85</c:v>
                </c:pt>
                <c:pt idx="420">
                  <c:v>-48.900000000000006</c:v>
                </c:pt>
                <c:pt idx="421">
                  <c:v>-48.95</c:v>
                </c:pt>
                <c:pt idx="422">
                  <c:v>-48.95</c:v>
                </c:pt>
                <c:pt idx="423">
                  <c:v>-48.95</c:v>
                </c:pt>
                <c:pt idx="424">
                  <c:v>-49</c:v>
                </c:pt>
                <c:pt idx="425">
                  <c:v>-49</c:v>
                </c:pt>
                <c:pt idx="426">
                  <c:v>-49</c:v>
                </c:pt>
                <c:pt idx="427">
                  <c:v>-49.05</c:v>
                </c:pt>
                <c:pt idx="428">
                  <c:v>-49.05</c:v>
                </c:pt>
                <c:pt idx="429">
                  <c:v>-49.05</c:v>
                </c:pt>
                <c:pt idx="430">
                  <c:v>-49.099999999999994</c:v>
                </c:pt>
                <c:pt idx="431">
                  <c:v>-49.099999999999994</c:v>
                </c:pt>
                <c:pt idx="432">
                  <c:v>-49.15</c:v>
                </c:pt>
                <c:pt idx="433">
                  <c:v>-49.15</c:v>
                </c:pt>
                <c:pt idx="434">
                  <c:v>-49.15</c:v>
                </c:pt>
                <c:pt idx="435">
                  <c:v>-49.15</c:v>
                </c:pt>
                <c:pt idx="436">
                  <c:v>-49.15</c:v>
                </c:pt>
                <c:pt idx="437">
                  <c:v>-49.15</c:v>
                </c:pt>
                <c:pt idx="438">
                  <c:v>-49.15</c:v>
                </c:pt>
                <c:pt idx="439">
                  <c:v>-49.2</c:v>
                </c:pt>
                <c:pt idx="440">
                  <c:v>-49.2</c:v>
                </c:pt>
                <c:pt idx="441">
                  <c:v>-49.25</c:v>
                </c:pt>
                <c:pt idx="442">
                  <c:v>-49.25</c:v>
                </c:pt>
                <c:pt idx="443">
                  <c:v>-49.2</c:v>
                </c:pt>
                <c:pt idx="444">
                  <c:v>-49.2</c:v>
                </c:pt>
                <c:pt idx="445">
                  <c:v>-49.15</c:v>
                </c:pt>
                <c:pt idx="446">
                  <c:v>-49.05</c:v>
                </c:pt>
                <c:pt idx="447">
                  <c:v>-48.849999999999994</c:v>
                </c:pt>
                <c:pt idx="448">
                  <c:v>-48.7</c:v>
                </c:pt>
                <c:pt idx="449">
                  <c:v>-48.6</c:v>
                </c:pt>
                <c:pt idx="450">
                  <c:v>-48.349999999999994</c:v>
                </c:pt>
                <c:pt idx="451">
                  <c:v>-48.2</c:v>
                </c:pt>
                <c:pt idx="452">
                  <c:v>-48.05</c:v>
                </c:pt>
                <c:pt idx="453">
                  <c:v>-47.9</c:v>
                </c:pt>
                <c:pt idx="454">
                  <c:v>-47.650000000000006</c:v>
                </c:pt>
                <c:pt idx="455">
                  <c:v>-47.55</c:v>
                </c:pt>
                <c:pt idx="456">
                  <c:v>-47.349999999999994</c:v>
                </c:pt>
                <c:pt idx="457">
                  <c:v>-47.2</c:v>
                </c:pt>
                <c:pt idx="458">
                  <c:v>-46.95</c:v>
                </c:pt>
                <c:pt idx="459">
                  <c:v>-46.7</c:v>
                </c:pt>
                <c:pt idx="460">
                  <c:v>-46.4</c:v>
                </c:pt>
                <c:pt idx="461">
                  <c:v>-46.150000000000006</c:v>
                </c:pt>
                <c:pt idx="462">
                  <c:v>-45.8</c:v>
                </c:pt>
                <c:pt idx="463">
                  <c:v>-45.4</c:v>
                </c:pt>
                <c:pt idx="464">
                  <c:v>-45.2</c:v>
                </c:pt>
                <c:pt idx="465">
                  <c:v>-44.8</c:v>
                </c:pt>
                <c:pt idx="466">
                  <c:v>-44.45</c:v>
                </c:pt>
                <c:pt idx="467">
                  <c:v>-44.1</c:v>
                </c:pt>
                <c:pt idx="468">
                  <c:v>-43.75</c:v>
                </c:pt>
                <c:pt idx="469">
                  <c:v>-43.4</c:v>
                </c:pt>
                <c:pt idx="470">
                  <c:v>-43.05</c:v>
                </c:pt>
                <c:pt idx="471">
                  <c:v>-42.75</c:v>
                </c:pt>
                <c:pt idx="472">
                  <c:v>-42.349999999999994</c:v>
                </c:pt>
                <c:pt idx="473">
                  <c:v>-42.05</c:v>
                </c:pt>
                <c:pt idx="474">
                  <c:v>-41.650000000000006</c:v>
                </c:pt>
                <c:pt idx="475">
                  <c:v>-41.3</c:v>
                </c:pt>
                <c:pt idx="476">
                  <c:v>-40.849999999999994</c:v>
                </c:pt>
                <c:pt idx="477">
                  <c:v>-40.650000000000006</c:v>
                </c:pt>
                <c:pt idx="478">
                  <c:v>-40.200000000000003</c:v>
                </c:pt>
                <c:pt idx="479">
                  <c:v>-39.799999999999997</c:v>
                </c:pt>
                <c:pt idx="480">
                  <c:v>-39.450000000000003</c:v>
                </c:pt>
                <c:pt idx="481">
                  <c:v>-39.049999999999997</c:v>
                </c:pt>
                <c:pt idx="482">
                  <c:v>-38.849999999999994</c:v>
                </c:pt>
                <c:pt idx="483">
                  <c:v>-38.4</c:v>
                </c:pt>
                <c:pt idx="484">
                  <c:v>-37.950000000000003</c:v>
                </c:pt>
                <c:pt idx="485">
                  <c:v>-37.700000000000003</c:v>
                </c:pt>
                <c:pt idx="486">
                  <c:v>-37.349999999999994</c:v>
                </c:pt>
                <c:pt idx="487">
                  <c:v>-36.849999999999994</c:v>
                </c:pt>
                <c:pt idx="488">
                  <c:v>-36.450000000000003</c:v>
                </c:pt>
                <c:pt idx="489">
                  <c:v>-36.1</c:v>
                </c:pt>
                <c:pt idx="490">
                  <c:v>-35.849999999999994</c:v>
                </c:pt>
                <c:pt idx="491">
                  <c:v>-35.299999999999997</c:v>
                </c:pt>
                <c:pt idx="492">
                  <c:v>-34.9</c:v>
                </c:pt>
                <c:pt idx="493">
                  <c:v>-34.6</c:v>
                </c:pt>
                <c:pt idx="494">
                  <c:v>-34.25</c:v>
                </c:pt>
                <c:pt idx="495">
                  <c:v>-33.849999999999994</c:v>
                </c:pt>
                <c:pt idx="496">
                  <c:v>-33.450000000000003</c:v>
                </c:pt>
                <c:pt idx="497">
                  <c:v>-33.1</c:v>
                </c:pt>
                <c:pt idx="498">
                  <c:v>-32.75</c:v>
                </c:pt>
                <c:pt idx="499">
                  <c:v>-32.450000000000003</c:v>
                </c:pt>
                <c:pt idx="500">
                  <c:v>-32.25</c:v>
                </c:pt>
                <c:pt idx="501">
                  <c:v>-31.95</c:v>
                </c:pt>
                <c:pt idx="502">
                  <c:v>-31.75</c:v>
                </c:pt>
                <c:pt idx="503">
                  <c:v>-31.55</c:v>
                </c:pt>
                <c:pt idx="504">
                  <c:v>-31.4</c:v>
                </c:pt>
                <c:pt idx="505">
                  <c:v>-31.3</c:v>
                </c:pt>
                <c:pt idx="506">
                  <c:v>-31.25</c:v>
                </c:pt>
                <c:pt idx="507">
                  <c:v>-31.2</c:v>
                </c:pt>
                <c:pt idx="508">
                  <c:v>-31.1</c:v>
                </c:pt>
                <c:pt idx="509">
                  <c:v>-31</c:v>
                </c:pt>
                <c:pt idx="510">
                  <c:v>-31</c:v>
                </c:pt>
                <c:pt idx="511">
                  <c:v>-30.85</c:v>
                </c:pt>
                <c:pt idx="512">
                  <c:v>-30.85</c:v>
                </c:pt>
                <c:pt idx="513">
                  <c:v>-30.8</c:v>
                </c:pt>
                <c:pt idx="514">
                  <c:v>-30.75</c:v>
                </c:pt>
                <c:pt idx="515">
                  <c:v>-30.75</c:v>
                </c:pt>
                <c:pt idx="516">
                  <c:v>-30.7</c:v>
                </c:pt>
                <c:pt idx="517">
                  <c:v>-30.75</c:v>
                </c:pt>
                <c:pt idx="518">
                  <c:v>-30.65</c:v>
                </c:pt>
                <c:pt idx="519">
                  <c:v>-30.65</c:v>
                </c:pt>
                <c:pt idx="520">
                  <c:v>-30.6</c:v>
                </c:pt>
                <c:pt idx="521">
                  <c:v>-30.65</c:v>
                </c:pt>
                <c:pt idx="522">
                  <c:v>-30.6</c:v>
                </c:pt>
                <c:pt idx="523">
                  <c:v>-30.55</c:v>
                </c:pt>
                <c:pt idx="524">
                  <c:v>-30.55</c:v>
                </c:pt>
                <c:pt idx="525">
                  <c:v>-30.5</c:v>
                </c:pt>
                <c:pt idx="526">
                  <c:v>-30.55</c:v>
                </c:pt>
                <c:pt idx="527">
                  <c:v>-30.5</c:v>
                </c:pt>
                <c:pt idx="528">
                  <c:v>-30.5</c:v>
                </c:pt>
                <c:pt idx="529">
                  <c:v>-30.45</c:v>
                </c:pt>
                <c:pt idx="530">
                  <c:v>-30.45</c:v>
                </c:pt>
                <c:pt idx="531">
                  <c:v>-30.45</c:v>
                </c:pt>
                <c:pt idx="532">
                  <c:v>-30.5</c:v>
                </c:pt>
                <c:pt idx="533">
                  <c:v>-30.5</c:v>
                </c:pt>
                <c:pt idx="534">
                  <c:v>-30.45</c:v>
                </c:pt>
                <c:pt idx="535">
                  <c:v>-30.45</c:v>
                </c:pt>
                <c:pt idx="536">
                  <c:v>-30.45</c:v>
                </c:pt>
                <c:pt idx="537">
                  <c:v>-30.45</c:v>
                </c:pt>
                <c:pt idx="538">
                  <c:v>-30.45</c:v>
                </c:pt>
                <c:pt idx="539">
                  <c:v>-30.45</c:v>
                </c:pt>
                <c:pt idx="540">
                  <c:v>-30.45</c:v>
                </c:pt>
                <c:pt idx="541">
                  <c:v>-30.45</c:v>
                </c:pt>
                <c:pt idx="542">
                  <c:v>-30.45</c:v>
                </c:pt>
                <c:pt idx="543">
                  <c:v>-30.35</c:v>
                </c:pt>
                <c:pt idx="544">
                  <c:v>-30.45</c:v>
                </c:pt>
                <c:pt idx="545">
                  <c:v>-30.4</c:v>
                </c:pt>
                <c:pt idx="546">
                  <c:v>-30.35</c:v>
                </c:pt>
                <c:pt idx="547">
                  <c:v>-30.35</c:v>
                </c:pt>
                <c:pt idx="548">
                  <c:v>-30.35</c:v>
                </c:pt>
                <c:pt idx="549">
                  <c:v>-30.35</c:v>
                </c:pt>
                <c:pt idx="550">
                  <c:v>-30.35</c:v>
                </c:pt>
                <c:pt idx="551">
                  <c:v>-30.35</c:v>
                </c:pt>
                <c:pt idx="552">
                  <c:v>-30.35</c:v>
                </c:pt>
                <c:pt idx="553">
                  <c:v>-30.35</c:v>
                </c:pt>
                <c:pt idx="554">
                  <c:v>-30.35</c:v>
                </c:pt>
                <c:pt idx="555">
                  <c:v>-30.35</c:v>
                </c:pt>
                <c:pt idx="556">
                  <c:v>-30.35</c:v>
                </c:pt>
                <c:pt idx="557">
                  <c:v>-30.35</c:v>
                </c:pt>
                <c:pt idx="558">
                  <c:v>-30.35</c:v>
                </c:pt>
                <c:pt idx="559">
                  <c:v>-30.35</c:v>
                </c:pt>
                <c:pt idx="560">
                  <c:v>-30.5</c:v>
                </c:pt>
                <c:pt idx="561">
                  <c:v>-30.65</c:v>
                </c:pt>
                <c:pt idx="562">
                  <c:v>-30.85</c:v>
                </c:pt>
                <c:pt idx="563">
                  <c:v>-31.200000000000003</c:v>
                </c:pt>
                <c:pt idx="564">
                  <c:v>-31.6</c:v>
                </c:pt>
                <c:pt idx="565">
                  <c:v>-32</c:v>
                </c:pt>
                <c:pt idx="566">
                  <c:v>-32.65</c:v>
                </c:pt>
                <c:pt idx="567">
                  <c:v>-33.299999999999997</c:v>
                </c:pt>
                <c:pt idx="568">
                  <c:v>-34</c:v>
                </c:pt>
                <c:pt idx="569">
                  <c:v>-34.35</c:v>
                </c:pt>
                <c:pt idx="570">
                  <c:v>-35.450000000000003</c:v>
                </c:pt>
                <c:pt idx="571">
                  <c:v>-36.200000000000003</c:v>
                </c:pt>
                <c:pt idx="572">
                  <c:v>-36.950000000000003</c:v>
                </c:pt>
                <c:pt idx="573">
                  <c:v>-37.849999999999994</c:v>
                </c:pt>
                <c:pt idx="574">
                  <c:v>-38.75</c:v>
                </c:pt>
                <c:pt idx="575">
                  <c:v>-39.549999999999997</c:v>
                </c:pt>
                <c:pt idx="576">
                  <c:v>-40.450000000000003</c:v>
                </c:pt>
                <c:pt idx="577">
                  <c:v>-41.3</c:v>
                </c:pt>
                <c:pt idx="578">
                  <c:v>-42.2</c:v>
                </c:pt>
                <c:pt idx="579">
                  <c:v>-43.05</c:v>
                </c:pt>
                <c:pt idx="580">
                  <c:v>-43.650000000000006</c:v>
                </c:pt>
                <c:pt idx="581">
                  <c:v>-44.25</c:v>
                </c:pt>
                <c:pt idx="582">
                  <c:v>-45.3</c:v>
                </c:pt>
                <c:pt idx="583">
                  <c:v>-46</c:v>
                </c:pt>
                <c:pt idx="584">
                  <c:v>-46.7</c:v>
                </c:pt>
                <c:pt idx="585">
                  <c:v>-47.150000000000006</c:v>
                </c:pt>
                <c:pt idx="586">
                  <c:v>-47.6</c:v>
                </c:pt>
                <c:pt idx="587">
                  <c:v>-47.849999999999994</c:v>
                </c:pt>
                <c:pt idx="588">
                  <c:v>-48.05</c:v>
                </c:pt>
                <c:pt idx="589">
                  <c:v>-48.2</c:v>
                </c:pt>
                <c:pt idx="590">
                  <c:v>-48.3</c:v>
                </c:pt>
                <c:pt idx="591">
                  <c:v>-48.35</c:v>
                </c:pt>
                <c:pt idx="592">
                  <c:v>-48.400000000000006</c:v>
                </c:pt>
                <c:pt idx="593">
                  <c:v>-48.5</c:v>
                </c:pt>
                <c:pt idx="594">
                  <c:v>-48.5</c:v>
                </c:pt>
                <c:pt idx="595">
                  <c:v>-48.5</c:v>
                </c:pt>
                <c:pt idx="596">
                  <c:v>-48.55</c:v>
                </c:pt>
                <c:pt idx="597">
                  <c:v>-48.599999999999994</c:v>
                </c:pt>
                <c:pt idx="598">
                  <c:v>-48.65</c:v>
                </c:pt>
                <c:pt idx="599">
                  <c:v>-48.7</c:v>
                </c:pt>
                <c:pt idx="600">
                  <c:v>-48.75</c:v>
                </c:pt>
                <c:pt idx="601">
                  <c:v>-48.8</c:v>
                </c:pt>
                <c:pt idx="602">
                  <c:v>-48.85</c:v>
                </c:pt>
                <c:pt idx="603">
                  <c:v>-48.85</c:v>
                </c:pt>
                <c:pt idx="604">
                  <c:v>-48.9</c:v>
                </c:pt>
                <c:pt idx="605">
                  <c:v>-48.95</c:v>
                </c:pt>
                <c:pt idx="606">
                  <c:v>-49</c:v>
                </c:pt>
                <c:pt idx="607">
                  <c:v>-49</c:v>
                </c:pt>
                <c:pt idx="608">
                  <c:v>-49</c:v>
                </c:pt>
                <c:pt idx="609">
                  <c:v>-49</c:v>
                </c:pt>
                <c:pt idx="610">
                  <c:v>-49.05</c:v>
                </c:pt>
                <c:pt idx="611">
                  <c:v>-49.099999999999994</c:v>
                </c:pt>
                <c:pt idx="612">
                  <c:v>-49.099999999999994</c:v>
                </c:pt>
                <c:pt idx="613">
                  <c:v>-49.099999999999994</c:v>
                </c:pt>
                <c:pt idx="614">
                  <c:v>-49.099999999999994</c:v>
                </c:pt>
                <c:pt idx="615">
                  <c:v>-49.099999999999994</c:v>
                </c:pt>
                <c:pt idx="616">
                  <c:v>-49.15</c:v>
                </c:pt>
                <c:pt idx="617">
                  <c:v>-49.2</c:v>
                </c:pt>
                <c:pt idx="618">
                  <c:v>-49.15</c:v>
                </c:pt>
                <c:pt idx="619">
                  <c:v>-49.2</c:v>
                </c:pt>
                <c:pt idx="620">
                  <c:v>-49.25</c:v>
                </c:pt>
                <c:pt idx="621">
                  <c:v>-49.25</c:v>
                </c:pt>
                <c:pt idx="622">
                  <c:v>-49.2</c:v>
                </c:pt>
                <c:pt idx="623">
                  <c:v>-49.2</c:v>
                </c:pt>
                <c:pt idx="624">
                  <c:v>-49.25</c:v>
                </c:pt>
                <c:pt idx="625">
                  <c:v>-49.3</c:v>
                </c:pt>
                <c:pt idx="626">
                  <c:v>-49.3</c:v>
                </c:pt>
                <c:pt idx="627">
                  <c:v>-49.3</c:v>
                </c:pt>
                <c:pt idx="628">
                  <c:v>-49.35</c:v>
                </c:pt>
                <c:pt idx="629">
                  <c:v>-49.35</c:v>
                </c:pt>
                <c:pt idx="630">
                  <c:v>-49.3</c:v>
                </c:pt>
                <c:pt idx="631">
                  <c:v>-49.35</c:v>
                </c:pt>
                <c:pt idx="632">
                  <c:v>-49.35</c:v>
                </c:pt>
                <c:pt idx="633">
                  <c:v>-49.35</c:v>
                </c:pt>
                <c:pt idx="634">
                  <c:v>-49.35</c:v>
                </c:pt>
                <c:pt idx="635">
                  <c:v>-49.35</c:v>
                </c:pt>
                <c:pt idx="636">
                  <c:v>-49.4</c:v>
                </c:pt>
                <c:pt idx="637">
                  <c:v>-49.4</c:v>
                </c:pt>
                <c:pt idx="638">
                  <c:v>-49.4</c:v>
                </c:pt>
                <c:pt idx="639">
                  <c:v>-49.35</c:v>
                </c:pt>
                <c:pt idx="640">
                  <c:v>-49.05</c:v>
                </c:pt>
                <c:pt idx="641">
                  <c:v>-48.650000000000006</c:v>
                </c:pt>
                <c:pt idx="642">
                  <c:v>-48.2</c:v>
                </c:pt>
                <c:pt idx="643">
                  <c:v>-48.1</c:v>
                </c:pt>
                <c:pt idx="644">
                  <c:v>-47.8</c:v>
                </c:pt>
                <c:pt idx="645">
                  <c:v>-47.8</c:v>
                </c:pt>
                <c:pt idx="646">
                  <c:v>-47.8</c:v>
                </c:pt>
                <c:pt idx="647">
                  <c:v>-47.9</c:v>
                </c:pt>
                <c:pt idx="648">
                  <c:v>-48.05</c:v>
                </c:pt>
                <c:pt idx="649">
                  <c:v>-48.150000000000006</c:v>
                </c:pt>
                <c:pt idx="650">
                  <c:v>-48.4</c:v>
                </c:pt>
                <c:pt idx="651">
                  <c:v>-48.5</c:v>
                </c:pt>
                <c:pt idx="652">
                  <c:v>-48.650000000000006</c:v>
                </c:pt>
                <c:pt idx="653">
                  <c:v>-48.75</c:v>
                </c:pt>
                <c:pt idx="654">
                  <c:v>-48.8</c:v>
                </c:pt>
                <c:pt idx="655">
                  <c:v>-48.849999999999994</c:v>
                </c:pt>
                <c:pt idx="656">
                  <c:v>-48.95</c:v>
                </c:pt>
                <c:pt idx="657">
                  <c:v>-48.95</c:v>
                </c:pt>
                <c:pt idx="658">
                  <c:v>-49.05</c:v>
                </c:pt>
                <c:pt idx="659">
                  <c:v>-49.05</c:v>
                </c:pt>
                <c:pt idx="660">
                  <c:v>-49</c:v>
                </c:pt>
                <c:pt idx="661">
                  <c:v>-49.1</c:v>
                </c:pt>
                <c:pt idx="662">
                  <c:v>-49.1</c:v>
                </c:pt>
                <c:pt idx="663">
                  <c:v>-49.05</c:v>
                </c:pt>
                <c:pt idx="664">
                  <c:v>-49.05</c:v>
                </c:pt>
                <c:pt idx="665">
                  <c:v>-49</c:v>
                </c:pt>
                <c:pt idx="666">
                  <c:v>-48.849999999999994</c:v>
                </c:pt>
                <c:pt idx="667">
                  <c:v>-48.8</c:v>
                </c:pt>
                <c:pt idx="668">
                  <c:v>-48.2</c:v>
                </c:pt>
                <c:pt idx="669">
                  <c:v>-47.6</c:v>
                </c:pt>
                <c:pt idx="670">
                  <c:v>-47.4</c:v>
                </c:pt>
                <c:pt idx="671">
                  <c:v>-46.25</c:v>
                </c:pt>
                <c:pt idx="672">
                  <c:v>-45.6</c:v>
                </c:pt>
                <c:pt idx="673">
                  <c:v>-44.7</c:v>
                </c:pt>
                <c:pt idx="674">
                  <c:v>-44.6</c:v>
                </c:pt>
                <c:pt idx="675">
                  <c:v>-43.05</c:v>
                </c:pt>
                <c:pt idx="676">
                  <c:v>-41.85</c:v>
                </c:pt>
                <c:pt idx="677">
                  <c:v>-40.75</c:v>
                </c:pt>
                <c:pt idx="678">
                  <c:v>-39.549999999999997</c:v>
                </c:pt>
                <c:pt idx="679">
                  <c:v>-38.700000000000003</c:v>
                </c:pt>
                <c:pt idx="680">
                  <c:v>-37.25</c:v>
                </c:pt>
                <c:pt idx="681">
                  <c:v>-36.75</c:v>
                </c:pt>
                <c:pt idx="682">
                  <c:v>-36.549999999999997</c:v>
                </c:pt>
                <c:pt idx="683">
                  <c:v>-36.35</c:v>
                </c:pt>
                <c:pt idx="684">
                  <c:v>-36.099999999999994</c:v>
                </c:pt>
                <c:pt idx="685">
                  <c:v>-36</c:v>
                </c:pt>
                <c:pt idx="686">
                  <c:v>-35.900000000000006</c:v>
                </c:pt>
                <c:pt idx="687">
                  <c:v>-35.85</c:v>
                </c:pt>
                <c:pt idx="688">
                  <c:v>-35.799999999999997</c:v>
                </c:pt>
                <c:pt idx="689">
                  <c:v>-35.75</c:v>
                </c:pt>
                <c:pt idx="690">
                  <c:v>-35.75</c:v>
                </c:pt>
                <c:pt idx="691">
                  <c:v>-35.65</c:v>
                </c:pt>
                <c:pt idx="692">
                  <c:v>-35.65</c:v>
                </c:pt>
                <c:pt idx="693">
                  <c:v>-35.549999999999997</c:v>
                </c:pt>
                <c:pt idx="694">
                  <c:v>-35.450000000000003</c:v>
                </c:pt>
                <c:pt idx="695">
                  <c:v>-35.4</c:v>
                </c:pt>
                <c:pt idx="696">
                  <c:v>-35.299999999999997</c:v>
                </c:pt>
                <c:pt idx="697">
                  <c:v>-35.299999999999997</c:v>
                </c:pt>
                <c:pt idx="698">
                  <c:v>-35.299999999999997</c:v>
                </c:pt>
                <c:pt idx="699">
                  <c:v>-35.15</c:v>
                </c:pt>
                <c:pt idx="700">
                  <c:v>-35.200000000000003</c:v>
                </c:pt>
                <c:pt idx="701">
                  <c:v>-35.1</c:v>
                </c:pt>
                <c:pt idx="702">
                  <c:v>-35.049999999999997</c:v>
                </c:pt>
                <c:pt idx="703">
                  <c:v>-34.950000000000003</c:v>
                </c:pt>
                <c:pt idx="704">
                  <c:v>-34.9</c:v>
                </c:pt>
                <c:pt idx="705">
                  <c:v>-34.9</c:v>
                </c:pt>
                <c:pt idx="706">
                  <c:v>-34.9</c:v>
                </c:pt>
                <c:pt idx="707">
                  <c:v>-34.799999999999997</c:v>
                </c:pt>
                <c:pt idx="708">
                  <c:v>-34.799999999999997</c:v>
                </c:pt>
                <c:pt idx="709">
                  <c:v>-34.15</c:v>
                </c:pt>
                <c:pt idx="710">
                  <c:v>-34.299999999999997</c:v>
                </c:pt>
                <c:pt idx="711">
                  <c:v>-34.4</c:v>
                </c:pt>
                <c:pt idx="712">
                  <c:v>-34.5</c:v>
                </c:pt>
                <c:pt idx="713">
                  <c:v>-34.5</c:v>
                </c:pt>
                <c:pt idx="714">
                  <c:v>-34.5</c:v>
                </c:pt>
                <c:pt idx="715">
                  <c:v>-34.450000000000003</c:v>
                </c:pt>
                <c:pt idx="716">
                  <c:v>-34.450000000000003</c:v>
                </c:pt>
                <c:pt idx="717">
                  <c:v>-34.349999999999994</c:v>
                </c:pt>
                <c:pt idx="718">
                  <c:v>-34.349999999999994</c:v>
                </c:pt>
                <c:pt idx="719">
                  <c:v>-34.349999999999994</c:v>
                </c:pt>
                <c:pt idx="720">
                  <c:v>-34.349999999999994</c:v>
                </c:pt>
                <c:pt idx="721">
                  <c:v>-34.299999999999997</c:v>
                </c:pt>
                <c:pt idx="722">
                  <c:v>-34.25</c:v>
                </c:pt>
                <c:pt idx="723">
                  <c:v>-34.25</c:v>
                </c:pt>
                <c:pt idx="724">
                  <c:v>-34.25</c:v>
                </c:pt>
                <c:pt idx="725">
                  <c:v>-34.1</c:v>
                </c:pt>
                <c:pt idx="726">
                  <c:v>-34.150000000000006</c:v>
                </c:pt>
                <c:pt idx="727">
                  <c:v>-34.1</c:v>
                </c:pt>
                <c:pt idx="728">
                  <c:v>-34.1</c:v>
                </c:pt>
                <c:pt idx="729">
                  <c:v>-34.049999999999997</c:v>
                </c:pt>
                <c:pt idx="730">
                  <c:v>-34</c:v>
                </c:pt>
                <c:pt idx="731">
                  <c:v>-33.950000000000003</c:v>
                </c:pt>
                <c:pt idx="732">
                  <c:v>-33.950000000000003</c:v>
                </c:pt>
                <c:pt idx="733">
                  <c:v>-33.9</c:v>
                </c:pt>
                <c:pt idx="734">
                  <c:v>-33.849999999999994</c:v>
                </c:pt>
                <c:pt idx="735">
                  <c:v>-33.849999999999994</c:v>
                </c:pt>
                <c:pt idx="736">
                  <c:v>-33.849999999999994</c:v>
                </c:pt>
                <c:pt idx="737">
                  <c:v>-33.799999999999997</c:v>
                </c:pt>
                <c:pt idx="738">
                  <c:v>-33.799999999999997</c:v>
                </c:pt>
                <c:pt idx="739">
                  <c:v>-33.200000000000003</c:v>
                </c:pt>
                <c:pt idx="740">
                  <c:v>-33.25</c:v>
                </c:pt>
                <c:pt idx="741">
                  <c:v>-33.349999999999994</c:v>
                </c:pt>
                <c:pt idx="742">
                  <c:v>-33.450000000000003</c:v>
                </c:pt>
                <c:pt idx="743">
                  <c:v>-33.450000000000003</c:v>
                </c:pt>
                <c:pt idx="744">
                  <c:v>-33.549999999999997</c:v>
                </c:pt>
                <c:pt idx="745">
                  <c:v>-33.549999999999997</c:v>
                </c:pt>
                <c:pt idx="746">
                  <c:v>-33.549999999999997</c:v>
                </c:pt>
                <c:pt idx="747">
                  <c:v>-33.450000000000003</c:v>
                </c:pt>
                <c:pt idx="748">
                  <c:v>-33.450000000000003</c:v>
                </c:pt>
                <c:pt idx="749">
                  <c:v>-33.450000000000003</c:v>
                </c:pt>
                <c:pt idx="750">
                  <c:v>-33.4</c:v>
                </c:pt>
                <c:pt idx="751">
                  <c:v>-33.349999999999994</c:v>
                </c:pt>
                <c:pt idx="752">
                  <c:v>-33.349999999999994</c:v>
                </c:pt>
                <c:pt idx="753">
                  <c:v>-33.349999999999994</c:v>
                </c:pt>
                <c:pt idx="754">
                  <c:v>-33.349999999999994</c:v>
                </c:pt>
                <c:pt idx="755">
                  <c:v>-33.349999999999994</c:v>
                </c:pt>
                <c:pt idx="756">
                  <c:v>-33.25</c:v>
                </c:pt>
                <c:pt idx="757">
                  <c:v>-33.25</c:v>
                </c:pt>
                <c:pt idx="758">
                  <c:v>-33.25</c:v>
                </c:pt>
                <c:pt idx="759">
                  <c:v>-33.150000000000006</c:v>
                </c:pt>
                <c:pt idx="760">
                  <c:v>-33.150000000000006</c:v>
                </c:pt>
                <c:pt idx="761">
                  <c:v>-33.150000000000006</c:v>
                </c:pt>
                <c:pt idx="762">
                  <c:v>-33.1</c:v>
                </c:pt>
                <c:pt idx="763">
                  <c:v>-33.049999999999997</c:v>
                </c:pt>
                <c:pt idx="764">
                  <c:v>-33.049999999999997</c:v>
                </c:pt>
                <c:pt idx="765">
                  <c:v>-33</c:v>
                </c:pt>
                <c:pt idx="766">
                  <c:v>-32.950000000000003</c:v>
                </c:pt>
                <c:pt idx="767">
                  <c:v>-32.950000000000003</c:v>
                </c:pt>
                <c:pt idx="768">
                  <c:v>-32.950000000000003</c:v>
                </c:pt>
                <c:pt idx="769">
                  <c:v>-32.4</c:v>
                </c:pt>
                <c:pt idx="770">
                  <c:v>-32.4</c:v>
                </c:pt>
                <c:pt idx="771">
                  <c:v>-32.450000000000003</c:v>
                </c:pt>
                <c:pt idx="772">
                  <c:v>-32.6</c:v>
                </c:pt>
                <c:pt idx="773">
                  <c:v>-32.650000000000006</c:v>
                </c:pt>
                <c:pt idx="774">
                  <c:v>-32.650000000000006</c:v>
                </c:pt>
                <c:pt idx="775">
                  <c:v>-32.700000000000003</c:v>
                </c:pt>
                <c:pt idx="776">
                  <c:v>-32.6</c:v>
                </c:pt>
                <c:pt idx="777">
                  <c:v>-32.650000000000006</c:v>
                </c:pt>
                <c:pt idx="778">
                  <c:v>-32.650000000000006</c:v>
                </c:pt>
                <c:pt idx="779">
                  <c:v>-32.6</c:v>
                </c:pt>
                <c:pt idx="780">
                  <c:v>-32.6</c:v>
                </c:pt>
                <c:pt idx="781">
                  <c:v>-32.549999999999997</c:v>
                </c:pt>
                <c:pt idx="782">
                  <c:v>-32.6</c:v>
                </c:pt>
                <c:pt idx="783">
                  <c:v>-32.549999999999997</c:v>
                </c:pt>
                <c:pt idx="784">
                  <c:v>-32.5</c:v>
                </c:pt>
                <c:pt idx="785">
                  <c:v>-32.450000000000003</c:v>
                </c:pt>
                <c:pt idx="786">
                  <c:v>-32.450000000000003</c:v>
                </c:pt>
                <c:pt idx="787">
                  <c:v>-32.450000000000003</c:v>
                </c:pt>
                <c:pt idx="788">
                  <c:v>-32.450000000000003</c:v>
                </c:pt>
                <c:pt idx="789">
                  <c:v>-32.4</c:v>
                </c:pt>
                <c:pt idx="790">
                  <c:v>-32.4</c:v>
                </c:pt>
                <c:pt idx="791">
                  <c:v>-32.349999999999994</c:v>
                </c:pt>
                <c:pt idx="792">
                  <c:v>-32.349999999999994</c:v>
                </c:pt>
                <c:pt idx="793">
                  <c:v>-32.349999999999994</c:v>
                </c:pt>
                <c:pt idx="794">
                  <c:v>-32.299999999999997</c:v>
                </c:pt>
                <c:pt idx="795">
                  <c:v>-32.25</c:v>
                </c:pt>
                <c:pt idx="796">
                  <c:v>-32.25</c:v>
                </c:pt>
                <c:pt idx="797">
                  <c:v>-32.25</c:v>
                </c:pt>
                <c:pt idx="798">
                  <c:v>-32.200000000000003</c:v>
                </c:pt>
                <c:pt idx="799">
                  <c:v>-32.200000000000003</c:v>
                </c:pt>
                <c:pt idx="800">
                  <c:v>-31.700000000000003</c:v>
                </c:pt>
                <c:pt idx="801">
                  <c:v>-31.75</c:v>
                </c:pt>
                <c:pt idx="802">
                  <c:v>-31.849999999999998</c:v>
                </c:pt>
                <c:pt idx="803">
                  <c:v>-31.95</c:v>
                </c:pt>
                <c:pt idx="804">
                  <c:v>-31.95</c:v>
                </c:pt>
                <c:pt idx="805">
                  <c:v>-32</c:v>
                </c:pt>
                <c:pt idx="806">
                  <c:v>-32</c:v>
                </c:pt>
                <c:pt idx="807">
                  <c:v>-32</c:v>
                </c:pt>
                <c:pt idx="808">
                  <c:v>-31.9</c:v>
                </c:pt>
                <c:pt idx="809">
                  <c:v>-31.9</c:v>
                </c:pt>
                <c:pt idx="810">
                  <c:v>-31.9</c:v>
                </c:pt>
                <c:pt idx="811">
                  <c:v>-31.9</c:v>
                </c:pt>
                <c:pt idx="812">
                  <c:v>-31.9</c:v>
                </c:pt>
                <c:pt idx="813">
                  <c:v>-31.849999999999998</c:v>
                </c:pt>
                <c:pt idx="814">
                  <c:v>-31.849999999999998</c:v>
                </c:pt>
                <c:pt idx="815">
                  <c:v>-31.8</c:v>
                </c:pt>
                <c:pt idx="816">
                  <c:v>-31.8</c:v>
                </c:pt>
                <c:pt idx="817">
                  <c:v>-31.8</c:v>
                </c:pt>
                <c:pt idx="818">
                  <c:v>-31.75</c:v>
                </c:pt>
                <c:pt idx="819">
                  <c:v>-31.75</c:v>
                </c:pt>
                <c:pt idx="820">
                  <c:v>-31.700000000000003</c:v>
                </c:pt>
                <c:pt idx="821">
                  <c:v>-31.700000000000003</c:v>
                </c:pt>
                <c:pt idx="822">
                  <c:v>-31.65</c:v>
                </c:pt>
                <c:pt idx="823">
                  <c:v>-31.6</c:v>
                </c:pt>
                <c:pt idx="824">
                  <c:v>-31.6</c:v>
                </c:pt>
                <c:pt idx="825">
                  <c:v>-31.6</c:v>
                </c:pt>
                <c:pt idx="826">
                  <c:v>-31.549999999999997</c:v>
                </c:pt>
                <c:pt idx="827">
                  <c:v>-31.549999999999997</c:v>
                </c:pt>
                <c:pt idx="828">
                  <c:v>-31.549999999999997</c:v>
                </c:pt>
                <c:pt idx="829">
                  <c:v>-31.5</c:v>
                </c:pt>
                <c:pt idx="830">
                  <c:v>-31.049999999999997</c:v>
                </c:pt>
                <c:pt idx="831">
                  <c:v>-31.1</c:v>
                </c:pt>
                <c:pt idx="832">
                  <c:v>-31.200000000000003</c:v>
                </c:pt>
                <c:pt idx="833">
                  <c:v>-31.25</c:v>
                </c:pt>
                <c:pt idx="834">
                  <c:v>-31.299999999999997</c:v>
                </c:pt>
                <c:pt idx="835">
                  <c:v>-31.35</c:v>
                </c:pt>
                <c:pt idx="836">
                  <c:v>-31.299999999999997</c:v>
                </c:pt>
                <c:pt idx="837">
                  <c:v>-31.299999999999997</c:v>
                </c:pt>
                <c:pt idx="838">
                  <c:v>-31.299999999999997</c:v>
                </c:pt>
                <c:pt idx="839">
                  <c:v>-31.299999999999997</c:v>
                </c:pt>
                <c:pt idx="840">
                  <c:v>-31.299999999999997</c:v>
                </c:pt>
                <c:pt idx="841">
                  <c:v>-31.299999999999997</c:v>
                </c:pt>
                <c:pt idx="842">
                  <c:v>-31.299999999999997</c:v>
                </c:pt>
                <c:pt idx="843">
                  <c:v>-31.25</c:v>
                </c:pt>
                <c:pt idx="844">
                  <c:v>-31.200000000000003</c:v>
                </c:pt>
                <c:pt idx="845">
                  <c:v>-31.200000000000003</c:v>
                </c:pt>
                <c:pt idx="846">
                  <c:v>-31.200000000000003</c:v>
                </c:pt>
                <c:pt idx="847">
                  <c:v>-31.200000000000003</c:v>
                </c:pt>
                <c:pt idx="848">
                  <c:v>-31.15</c:v>
                </c:pt>
                <c:pt idx="849">
                  <c:v>-31.200000000000003</c:v>
                </c:pt>
                <c:pt idx="850">
                  <c:v>-31.15</c:v>
                </c:pt>
                <c:pt idx="851">
                  <c:v>-31.200000000000003</c:v>
                </c:pt>
                <c:pt idx="852">
                  <c:v>-31.15</c:v>
                </c:pt>
                <c:pt idx="853">
                  <c:v>-31.15</c:v>
                </c:pt>
                <c:pt idx="854">
                  <c:v>-31.1</c:v>
                </c:pt>
                <c:pt idx="855">
                  <c:v>-31.1</c:v>
                </c:pt>
                <c:pt idx="856">
                  <c:v>-31.1</c:v>
                </c:pt>
                <c:pt idx="857">
                  <c:v>-31.049999999999997</c:v>
                </c:pt>
                <c:pt idx="858">
                  <c:v>-31.049999999999997</c:v>
                </c:pt>
                <c:pt idx="859">
                  <c:v>-31.1</c:v>
                </c:pt>
                <c:pt idx="860">
                  <c:v>-30.700000000000003</c:v>
                </c:pt>
                <c:pt idx="861">
                  <c:v>-30.65</c:v>
                </c:pt>
                <c:pt idx="862">
                  <c:v>-30.799999999999997</c:v>
                </c:pt>
                <c:pt idx="863">
                  <c:v>-30.799999999999997</c:v>
                </c:pt>
                <c:pt idx="864">
                  <c:v>-30.85</c:v>
                </c:pt>
                <c:pt idx="865">
                  <c:v>-30.9</c:v>
                </c:pt>
                <c:pt idx="866">
                  <c:v>-30.9</c:v>
                </c:pt>
                <c:pt idx="867">
                  <c:v>-30.950000000000003</c:v>
                </c:pt>
                <c:pt idx="868">
                  <c:v>-30.9</c:v>
                </c:pt>
                <c:pt idx="869">
                  <c:v>-30.9</c:v>
                </c:pt>
                <c:pt idx="870">
                  <c:v>-30.9</c:v>
                </c:pt>
                <c:pt idx="871">
                  <c:v>-30.9</c:v>
                </c:pt>
                <c:pt idx="872">
                  <c:v>-30.9</c:v>
                </c:pt>
                <c:pt idx="873">
                  <c:v>-30.9</c:v>
                </c:pt>
                <c:pt idx="874">
                  <c:v>-30.85</c:v>
                </c:pt>
                <c:pt idx="875">
                  <c:v>-30.9</c:v>
                </c:pt>
                <c:pt idx="876">
                  <c:v>-30.85</c:v>
                </c:pt>
                <c:pt idx="877">
                  <c:v>-30.9</c:v>
                </c:pt>
                <c:pt idx="878">
                  <c:v>-30.799999999999997</c:v>
                </c:pt>
                <c:pt idx="879">
                  <c:v>-30.799999999999997</c:v>
                </c:pt>
                <c:pt idx="880">
                  <c:v>-30.799999999999997</c:v>
                </c:pt>
                <c:pt idx="881">
                  <c:v>-30.799999999999997</c:v>
                </c:pt>
                <c:pt idx="882">
                  <c:v>-30.799999999999997</c:v>
                </c:pt>
                <c:pt idx="883">
                  <c:v>-30.75</c:v>
                </c:pt>
                <c:pt idx="884">
                  <c:v>-30.700000000000003</c:v>
                </c:pt>
                <c:pt idx="885">
                  <c:v>-30.700000000000003</c:v>
                </c:pt>
                <c:pt idx="886">
                  <c:v>-30.700000000000003</c:v>
                </c:pt>
                <c:pt idx="887">
                  <c:v>-30.65</c:v>
                </c:pt>
                <c:pt idx="888">
                  <c:v>-30.700000000000003</c:v>
                </c:pt>
                <c:pt idx="889">
                  <c:v>-30.65</c:v>
                </c:pt>
                <c:pt idx="890">
                  <c:v>-30.700000000000003</c:v>
                </c:pt>
                <c:pt idx="891">
                  <c:v>-30.25</c:v>
                </c:pt>
                <c:pt idx="892">
                  <c:v>-30.299999999999997</c:v>
                </c:pt>
                <c:pt idx="893">
                  <c:v>-30.299999999999997</c:v>
                </c:pt>
                <c:pt idx="894">
                  <c:v>-30.4</c:v>
                </c:pt>
                <c:pt idx="895">
                  <c:v>-30.549999999999997</c:v>
                </c:pt>
                <c:pt idx="896">
                  <c:v>-30.5</c:v>
                </c:pt>
                <c:pt idx="897">
                  <c:v>-30.549999999999997</c:v>
                </c:pt>
                <c:pt idx="898">
                  <c:v>-30.549999999999997</c:v>
                </c:pt>
                <c:pt idx="899">
                  <c:v>-30.5</c:v>
                </c:pt>
                <c:pt idx="900">
                  <c:v>-30.549999999999997</c:v>
                </c:pt>
                <c:pt idx="901">
                  <c:v>-30.5</c:v>
                </c:pt>
                <c:pt idx="902">
                  <c:v>-30.549999999999997</c:v>
                </c:pt>
                <c:pt idx="903">
                  <c:v>-30.5</c:v>
                </c:pt>
                <c:pt idx="904">
                  <c:v>-30.5</c:v>
                </c:pt>
                <c:pt idx="905">
                  <c:v>-30.5</c:v>
                </c:pt>
                <c:pt idx="906">
                  <c:v>-30.450000000000003</c:v>
                </c:pt>
                <c:pt idx="907">
                  <c:v>-30.4</c:v>
                </c:pt>
                <c:pt idx="908">
                  <c:v>-30.4</c:v>
                </c:pt>
                <c:pt idx="909">
                  <c:v>-30.4</c:v>
                </c:pt>
                <c:pt idx="910">
                  <c:v>-30.4</c:v>
                </c:pt>
                <c:pt idx="911">
                  <c:v>-30.4</c:v>
                </c:pt>
                <c:pt idx="912">
                  <c:v>-30.4</c:v>
                </c:pt>
                <c:pt idx="913">
                  <c:v>-30.4</c:v>
                </c:pt>
                <c:pt idx="914">
                  <c:v>-30.4</c:v>
                </c:pt>
                <c:pt idx="915">
                  <c:v>-30.35</c:v>
                </c:pt>
                <c:pt idx="916">
                  <c:v>-30.299999999999997</c:v>
                </c:pt>
                <c:pt idx="917">
                  <c:v>-30.299999999999997</c:v>
                </c:pt>
                <c:pt idx="918">
                  <c:v>-30.299999999999997</c:v>
                </c:pt>
                <c:pt idx="919">
                  <c:v>-30.35</c:v>
                </c:pt>
                <c:pt idx="920">
                  <c:v>-30.299999999999997</c:v>
                </c:pt>
                <c:pt idx="921">
                  <c:v>-30</c:v>
                </c:pt>
                <c:pt idx="922">
                  <c:v>-30.049999999999997</c:v>
                </c:pt>
                <c:pt idx="923">
                  <c:v>-30.049999999999997</c:v>
                </c:pt>
                <c:pt idx="924">
                  <c:v>-30.049999999999997</c:v>
                </c:pt>
                <c:pt idx="925">
                  <c:v>-30.1</c:v>
                </c:pt>
                <c:pt idx="926">
                  <c:v>-30.15</c:v>
                </c:pt>
                <c:pt idx="927">
                  <c:v>-30.15</c:v>
                </c:pt>
                <c:pt idx="928">
                  <c:v>-30.15</c:v>
                </c:pt>
                <c:pt idx="929">
                  <c:v>-30.15</c:v>
                </c:pt>
                <c:pt idx="930">
                  <c:v>-30.15</c:v>
                </c:pt>
                <c:pt idx="931">
                  <c:v>-30.15</c:v>
                </c:pt>
                <c:pt idx="932">
                  <c:v>-30.15</c:v>
                </c:pt>
                <c:pt idx="933">
                  <c:v>-30.15</c:v>
                </c:pt>
                <c:pt idx="934">
                  <c:v>-30.15</c:v>
                </c:pt>
                <c:pt idx="935">
                  <c:v>-30.15</c:v>
                </c:pt>
                <c:pt idx="936">
                  <c:v>-30.15</c:v>
                </c:pt>
                <c:pt idx="937">
                  <c:v>-30.15</c:v>
                </c:pt>
                <c:pt idx="938">
                  <c:v>-30.15</c:v>
                </c:pt>
                <c:pt idx="939">
                  <c:v>-30.15</c:v>
                </c:pt>
                <c:pt idx="940">
                  <c:v>-30.15</c:v>
                </c:pt>
                <c:pt idx="941">
                  <c:v>-30.15</c:v>
                </c:pt>
                <c:pt idx="942">
                  <c:v>-30.15</c:v>
                </c:pt>
                <c:pt idx="943">
                  <c:v>-30.15</c:v>
                </c:pt>
                <c:pt idx="944">
                  <c:v>-30.15</c:v>
                </c:pt>
                <c:pt idx="945">
                  <c:v>-30.15</c:v>
                </c:pt>
                <c:pt idx="946">
                  <c:v>-30.15</c:v>
                </c:pt>
                <c:pt idx="947">
                  <c:v>-30.15</c:v>
                </c:pt>
                <c:pt idx="948">
                  <c:v>-30.200000000000003</c:v>
                </c:pt>
                <c:pt idx="949">
                  <c:v>-30.15</c:v>
                </c:pt>
                <c:pt idx="950">
                  <c:v>-30.15</c:v>
                </c:pt>
                <c:pt idx="951">
                  <c:v>-29.85</c:v>
                </c:pt>
                <c:pt idx="952">
                  <c:v>-29.85</c:v>
                </c:pt>
                <c:pt idx="953">
                  <c:v>-29.85</c:v>
                </c:pt>
                <c:pt idx="954">
                  <c:v>-30</c:v>
                </c:pt>
                <c:pt idx="955">
                  <c:v>-30.049999999999997</c:v>
                </c:pt>
                <c:pt idx="956">
                  <c:v>-30.049999999999997</c:v>
                </c:pt>
                <c:pt idx="957">
                  <c:v>-30.1</c:v>
                </c:pt>
                <c:pt idx="958">
                  <c:v>-30.1</c:v>
                </c:pt>
                <c:pt idx="959">
                  <c:v>-30.1</c:v>
                </c:pt>
                <c:pt idx="960">
                  <c:v>-30.15</c:v>
                </c:pt>
                <c:pt idx="961">
                  <c:v>-30.15</c:v>
                </c:pt>
                <c:pt idx="962">
                  <c:v>-30.15</c:v>
                </c:pt>
                <c:pt idx="963">
                  <c:v>-30.15</c:v>
                </c:pt>
                <c:pt idx="964">
                  <c:v>-30.15</c:v>
                </c:pt>
                <c:pt idx="965">
                  <c:v>-30.15</c:v>
                </c:pt>
                <c:pt idx="966">
                  <c:v>-30.15</c:v>
                </c:pt>
                <c:pt idx="967">
                  <c:v>-30.15</c:v>
                </c:pt>
                <c:pt idx="968">
                  <c:v>-30.1</c:v>
                </c:pt>
                <c:pt idx="969">
                  <c:v>-30.1</c:v>
                </c:pt>
                <c:pt idx="970">
                  <c:v>-30.15</c:v>
                </c:pt>
                <c:pt idx="971">
                  <c:v>-30.1</c:v>
                </c:pt>
                <c:pt idx="972">
                  <c:v>-30.1</c:v>
                </c:pt>
                <c:pt idx="973">
                  <c:v>-30.1</c:v>
                </c:pt>
                <c:pt idx="974">
                  <c:v>-30.049999999999997</c:v>
                </c:pt>
                <c:pt idx="975">
                  <c:v>-30.1</c:v>
                </c:pt>
                <c:pt idx="976">
                  <c:v>-30.049999999999997</c:v>
                </c:pt>
                <c:pt idx="977">
                  <c:v>-30.049999999999997</c:v>
                </c:pt>
                <c:pt idx="978">
                  <c:v>-30.049999999999997</c:v>
                </c:pt>
                <c:pt idx="979">
                  <c:v>-30.049999999999997</c:v>
                </c:pt>
                <c:pt idx="980">
                  <c:v>-30.049999999999997</c:v>
                </c:pt>
                <c:pt idx="981">
                  <c:v>-29.799999999999997</c:v>
                </c:pt>
                <c:pt idx="982">
                  <c:v>-29.75</c:v>
                </c:pt>
                <c:pt idx="983">
                  <c:v>-29.75</c:v>
                </c:pt>
                <c:pt idx="984">
                  <c:v>-29.799999999999997</c:v>
                </c:pt>
                <c:pt idx="985">
                  <c:v>-29.9</c:v>
                </c:pt>
                <c:pt idx="986">
                  <c:v>-29.9</c:v>
                </c:pt>
                <c:pt idx="987">
                  <c:v>-29.9</c:v>
                </c:pt>
                <c:pt idx="988">
                  <c:v>-29.9</c:v>
                </c:pt>
                <c:pt idx="989">
                  <c:v>-29.9</c:v>
                </c:pt>
                <c:pt idx="990">
                  <c:v>-29.9</c:v>
                </c:pt>
                <c:pt idx="991">
                  <c:v>-29.9</c:v>
                </c:pt>
                <c:pt idx="992">
                  <c:v>-29.9</c:v>
                </c:pt>
                <c:pt idx="993">
                  <c:v>-29.9</c:v>
                </c:pt>
                <c:pt idx="994">
                  <c:v>-29.9</c:v>
                </c:pt>
                <c:pt idx="995">
                  <c:v>-29.9</c:v>
                </c:pt>
                <c:pt idx="996">
                  <c:v>-29.9</c:v>
                </c:pt>
                <c:pt idx="997">
                  <c:v>-29.85</c:v>
                </c:pt>
                <c:pt idx="998">
                  <c:v>-29.9</c:v>
                </c:pt>
                <c:pt idx="999">
                  <c:v>-29.85</c:v>
                </c:pt>
                <c:pt idx="1000">
                  <c:v>-29.85</c:v>
                </c:pt>
                <c:pt idx="1001">
                  <c:v>-29.9</c:v>
                </c:pt>
                <c:pt idx="1002">
                  <c:v>-29.799999999999997</c:v>
                </c:pt>
                <c:pt idx="1003">
                  <c:v>-29.799999999999997</c:v>
                </c:pt>
                <c:pt idx="1004">
                  <c:v>-29.85</c:v>
                </c:pt>
                <c:pt idx="1005">
                  <c:v>-29.799999999999997</c:v>
                </c:pt>
                <c:pt idx="1006">
                  <c:v>-29.85</c:v>
                </c:pt>
                <c:pt idx="1007">
                  <c:v>-29.799999999999997</c:v>
                </c:pt>
                <c:pt idx="1008">
                  <c:v>-29.799999999999997</c:v>
                </c:pt>
                <c:pt idx="1009">
                  <c:v>-29.799999999999997</c:v>
                </c:pt>
                <c:pt idx="1010">
                  <c:v>-29.799999999999997</c:v>
                </c:pt>
                <c:pt idx="1011">
                  <c:v>-29.799999999999997</c:v>
                </c:pt>
                <c:pt idx="1012">
                  <c:v>-29.5</c:v>
                </c:pt>
                <c:pt idx="1013">
                  <c:v>-29.549999999999997</c:v>
                </c:pt>
                <c:pt idx="1014">
                  <c:v>-29.549999999999997</c:v>
                </c:pt>
                <c:pt idx="1015">
                  <c:v>-29.549999999999997</c:v>
                </c:pt>
                <c:pt idx="1016">
                  <c:v>-29.6</c:v>
                </c:pt>
                <c:pt idx="1017">
                  <c:v>-29.65</c:v>
                </c:pt>
                <c:pt idx="1018">
                  <c:v>-29.65</c:v>
                </c:pt>
                <c:pt idx="1019">
                  <c:v>-29.65</c:v>
                </c:pt>
                <c:pt idx="1020">
                  <c:v>-29.65</c:v>
                </c:pt>
                <c:pt idx="1021">
                  <c:v>-29.65</c:v>
                </c:pt>
                <c:pt idx="1022">
                  <c:v>-29.65</c:v>
                </c:pt>
                <c:pt idx="1023">
                  <c:v>-29.65</c:v>
                </c:pt>
                <c:pt idx="1024">
                  <c:v>-29.65</c:v>
                </c:pt>
                <c:pt idx="1025">
                  <c:v>-29.65</c:v>
                </c:pt>
                <c:pt idx="1026">
                  <c:v>-29.65</c:v>
                </c:pt>
                <c:pt idx="1027">
                  <c:v>-29.65</c:v>
                </c:pt>
                <c:pt idx="1028">
                  <c:v>-29.65</c:v>
                </c:pt>
                <c:pt idx="1029">
                  <c:v>-29.65</c:v>
                </c:pt>
                <c:pt idx="1030">
                  <c:v>-29.65</c:v>
                </c:pt>
                <c:pt idx="1031">
                  <c:v>-29.65</c:v>
                </c:pt>
                <c:pt idx="1032">
                  <c:v>-29.65</c:v>
                </c:pt>
                <c:pt idx="1033">
                  <c:v>-29.700000000000003</c:v>
                </c:pt>
                <c:pt idx="1034">
                  <c:v>-29.65</c:v>
                </c:pt>
                <c:pt idx="1035">
                  <c:v>-29.6</c:v>
                </c:pt>
                <c:pt idx="1036">
                  <c:v>-29.549999999999997</c:v>
                </c:pt>
                <c:pt idx="1037">
                  <c:v>-29.6</c:v>
                </c:pt>
                <c:pt idx="1038">
                  <c:v>-29.6</c:v>
                </c:pt>
                <c:pt idx="1039">
                  <c:v>-29.6</c:v>
                </c:pt>
                <c:pt idx="1040">
                  <c:v>-29.549999999999997</c:v>
                </c:pt>
                <c:pt idx="1041">
                  <c:v>-29.549999999999997</c:v>
                </c:pt>
                <c:pt idx="1042">
                  <c:v>-29.3</c:v>
                </c:pt>
                <c:pt idx="1043">
                  <c:v>-29.25</c:v>
                </c:pt>
                <c:pt idx="1044">
                  <c:v>-29.35</c:v>
                </c:pt>
                <c:pt idx="1045">
                  <c:v>-29.4</c:v>
                </c:pt>
                <c:pt idx="1046">
                  <c:v>-29.35</c:v>
                </c:pt>
                <c:pt idx="1047">
                  <c:v>-29.35</c:v>
                </c:pt>
                <c:pt idx="1048">
                  <c:v>-29.450000000000003</c:v>
                </c:pt>
                <c:pt idx="1049">
                  <c:v>-29.450000000000003</c:v>
                </c:pt>
                <c:pt idx="1050">
                  <c:v>-29.35</c:v>
                </c:pt>
                <c:pt idx="1051">
                  <c:v>-29.35</c:v>
                </c:pt>
                <c:pt idx="1052">
                  <c:v>-29.35</c:v>
                </c:pt>
                <c:pt idx="1053">
                  <c:v>-29.35</c:v>
                </c:pt>
                <c:pt idx="1054">
                  <c:v>-29.450000000000003</c:v>
                </c:pt>
                <c:pt idx="1055">
                  <c:v>-29.35</c:v>
                </c:pt>
                <c:pt idx="1056">
                  <c:v>-29.35</c:v>
                </c:pt>
                <c:pt idx="1057">
                  <c:v>-29.35</c:v>
                </c:pt>
                <c:pt idx="1058">
                  <c:v>-29.35</c:v>
                </c:pt>
                <c:pt idx="1059">
                  <c:v>-29.35</c:v>
                </c:pt>
                <c:pt idx="1060">
                  <c:v>-29.35</c:v>
                </c:pt>
                <c:pt idx="1061">
                  <c:v>-29.35</c:v>
                </c:pt>
                <c:pt idx="1062">
                  <c:v>-29.35</c:v>
                </c:pt>
                <c:pt idx="1063">
                  <c:v>-29.35</c:v>
                </c:pt>
                <c:pt idx="1064">
                  <c:v>-29.35</c:v>
                </c:pt>
                <c:pt idx="1065">
                  <c:v>-29.35</c:v>
                </c:pt>
                <c:pt idx="1066">
                  <c:v>-29.35</c:v>
                </c:pt>
                <c:pt idx="1067">
                  <c:v>-29.35</c:v>
                </c:pt>
                <c:pt idx="1068">
                  <c:v>-29.35</c:v>
                </c:pt>
                <c:pt idx="1069">
                  <c:v>-29.35</c:v>
                </c:pt>
                <c:pt idx="1070">
                  <c:v>-29.35</c:v>
                </c:pt>
                <c:pt idx="1071">
                  <c:v>-29.299999999999997</c:v>
                </c:pt>
                <c:pt idx="1072">
                  <c:v>-29.1</c:v>
                </c:pt>
                <c:pt idx="1073">
                  <c:v>-29.049999999999997</c:v>
                </c:pt>
                <c:pt idx="1074">
                  <c:v>-29.049999999999997</c:v>
                </c:pt>
                <c:pt idx="1075">
                  <c:v>-29.1</c:v>
                </c:pt>
                <c:pt idx="1076">
                  <c:v>-29.15</c:v>
                </c:pt>
                <c:pt idx="1077">
                  <c:v>-29.2</c:v>
                </c:pt>
                <c:pt idx="1078">
                  <c:v>-29.2</c:v>
                </c:pt>
                <c:pt idx="1079">
                  <c:v>-29.2</c:v>
                </c:pt>
                <c:pt idx="1080">
                  <c:v>-29.25</c:v>
                </c:pt>
                <c:pt idx="1081">
                  <c:v>-29.2</c:v>
                </c:pt>
                <c:pt idx="1082">
                  <c:v>-29.2</c:v>
                </c:pt>
                <c:pt idx="1083">
                  <c:v>-29.2</c:v>
                </c:pt>
                <c:pt idx="1084">
                  <c:v>-29.2</c:v>
                </c:pt>
                <c:pt idx="1085">
                  <c:v>-29.2</c:v>
                </c:pt>
                <c:pt idx="1086">
                  <c:v>-29.2</c:v>
                </c:pt>
                <c:pt idx="1087">
                  <c:v>-29.2</c:v>
                </c:pt>
                <c:pt idx="1088">
                  <c:v>-29.2</c:v>
                </c:pt>
                <c:pt idx="1089">
                  <c:v>-29.2</c:v>
                </c:pt>
                <c:pt idx="1090">
                  <c:v>-29.2</c:v>
                </c:pt>
                <c:pt idx="1091">
                  <c:v>-29.2</c:v>
                </c:pt>
                <c:pt idx="1092">
                  <c:v>-29.2</c:v>
                </c:pt>
                <c:pt idx="1093">
                  <c:v>-29.2</c:v>
                </c:pt>
                <c:pt idx="1094">
                  <c:v>-29.15</c:v>
                </c:pt>
                <c:pt idx="1095">
                  <c:v>-29.15</c:v>
                </c:pt>
                <c:pt idx="1096">
                  <c:v>-29.15</c:v>
                </c:pt>
                <c:pt idx="1097">
                  <c:v>-29.2</c:v>
                </c:pt>
                <c:pt idx="1098">
                  <c:v>-29.2</c:v>
                </c:pt>
                <c:pt idx="1099">
                  <c:v>-29.15</c:v>
                </c:pt>
                <c:pt idx="1100">
                  <c:v>-29.1</c:v>
                </c:pt>
                <c:pt idx="1101">
                  <c:v>-29.15</c:v>
                </c:pt>
                <c:pt idx="1102">
                  <c:v>-29.15</c:v>
                </c:pt>
                <c:pt idx="1103">
                  <c:v>-28.95</c:v>
                </c:pt>
                <c:pt idx="1104">
                  <c:v>-28.95</c:v>
                </c:pt>
                <c:pt idx="1105">
                  <c:v>-28.95</c:v>
                </c:pt>
                <c:pt idx="1106">
                  <c:v>-29</c:v>
                </c:pt>
                <c:pt idx="1107">
                  <c:v>-29</c:v>
                </c:pt>
                <c:pt idx="1108">
                  <c:v>-29.05</c:v>
                </c:pt>
                <c:pt idx="1109">
                  <c:v>-29.05</c:v>
                </c:pt>
                <c:pt idx="1110">
                  <c:v>-29.05</c:v>
                </c:pt>
                <c:pt idx="1111">
                  <c:v>-29.05</c:v>
                </c:pt>
                <c:pt idx="1112">
                  <c:v>-29.05</c:v>
                </c:pt>
                <c:pt idx="1113">
                  <c:v>-29.05</c:v>
                </c:pt>
                <c:pt idx="1114">
                  <c:v>-29.05</c:v>
                </c:pt>
                <c:pt idx="1115">
                  <c:v>-29.05</c:v>
                </c:pt>
                <c:pt idx="1116">
                  <c:v>-29.05</c:v>
                </c:pt>
                <c:pt idx="1117">
                  <c:v>-29.05</c:v>
                </c:pt>
                <c:pt idx="1118">
                  <c:v>-29.05</c:v>
                </c:pt>
                <c:pt idx="1119">
                  <c:v>-29.05</c:v>
                </c:pt>
                <c:pt idx="1120">
                  <c:v>-29.05</c:v>
                </c:pt>
                <c:pt idx="1121">
                  <c:v>-29</c:v>
                </c:pt>
                <c:pt idx="1122">
                  <c:v>-29</c:v>
                </c:pt>
                <c:pt idx="1123">
                  <c:v>-29</c:v>
                </c:pt>
                <c:pt idx="1124">
                  <c:v>-29</c:v>
                </c:pt>
                <c:pt idx="1125">
                  <c:v>-29.05</c:v>
                </c:pt>
                <c:pt idx="1126">
                  <c:v>-29.05</c:v>
                </c:pt>
                <c:pt idx="1127">
                  <c:v>-29</c:v>
                </c:pt>
                <c:pt idx="1128">
                  <c:v>-28.95</c:v>
                </c:pt>
                <c:pt idx="1129">
                  <c:v>-28.95</c:v>
                </c:pt>
                <c:pt idx="1130">
                  <c:v>-28.95</c:v>
                </c:pt>
                <c:pt idx="1131">
                  <c:v>-28.95</c:v>
                </c:pt>
                <c:pt idx="1132">
                  <c:v>-28.95</c:v>
                </c:pt>
                <c:pt idx="1133">
                  <c:v>-28.7</c:v>
                </c:pt>
                <c:pt idx="1134">
                  <c:v>-28.7</c:v>
                </c:pt>
                <c:pt idx="1135">
                  <c:v>-28.75</c:v>
                </c:pt>
                <c:pt idx="1136">
                  <c:v>-28.75</c:v>
                </c:pt>
                <c:pt idx="1137">
                  <c:v>-28.8</c:v>
                </c:pt>
                <c:pt idx="1138">
                  <c:v>-28.8</c:v>
                </c:pt>
                <c:pt idx="1139">
                  <c:v>-28.85</c:v>
                </c:pt>
                <c:pt idx="1140">
                  <c:v>-28.9</c:v>
                </c:pt>
                <c:pt idx="1141">
                  <c:v>-28.85</c:v>
                </c:pt>
                <c:pt idx="1142">
                  <c:v>-28.9</c:v>
                </c:pt>
                <c:pt idx="1143">
                  <c:v>-28.85</c:v>
                </c:pt>
                <c:pt idx="1144">
                  <c:v>-28.85</c:v>
                </c:pt>
                <c:pt idx="1145">
                  <c:v>-28.85</c:v>
                </c:pt>
                <c:pt idx="1146">
                  <c:v>-28.85</c:v>
                </c:pt>
                <c:pt idx="1147">
                  <c:v>-28.8</c:v>
                </c:pt>
                <c:pt idx="1148">
                  <c:v>-28.8</c:v>
                </c:pt>
                <c:pt idx="1149">
                  <c:v>-28.85</c:v>
                </c:pt>
                <c:pt idx="1150">
                  <c:v>-28.8</c:v>
                </c:pt>
                <c:pt idx="1151">
                  <c:v>-28.8</c:v>
                </c:pt>
                <c:pt idx="1152">
                  <c:v>-28.8</c:v>
                </c:pt>
                <c:pt idx="1153">
                  <c:v>-28.8</c:v>
                </c:pt>
                <c:pt idx="1154">
                  <c:v>-28.8</c:v>
                </c:pt>
                <c:pt idx="1155">
                  <c:v>-28.85</c:v>
                </c:pt>
                <c:pt idx="1156">
                  <c:v>-28.85</c:v>
                </c:pt>
                <c:pt idx="1157">
                  <c:v>-28.85</c:v>
                </c:pt>
                <c:pt idx="1158">
                  <c:v>-28.799999999999997</c:v>
                </c:pt>
                <c:pt idx="1159">
                  <c:v>-28.75</c:v>
                </c:pt>
                <c:pt idx="1160">
                  <c:v>-28.8</c:v>
                </c:pt>
                <c:pt idx="1161">
                  <c:v>-28.799999999999997</c:v>
                </c:pt>
                <c:pt idx="1162">
                  <c:v>-28.7</c:v>
                </c:pt>
                <c:pt idx="1163">
                  <c:v>-28.6</c:v>
                </c:pt>
                <c:pt idx="1164">
                  <c:v>-28.549999999999997</c:v>
                </c:pt>
                <c:pt idx="1165">
                  <c:v>-28.549999999999997</c:v>
                </c:pt>
                <c:pt idx="1166">
                  <c:v>-28.549999999999997</c:v>
                </c:pt>
                <c:pt idx="1167">
                  <c:v>-28.6</c:v>
                </c:pt>
                <c:pt idx="1168">
                  <c:v>-28.65</c:v>
                </c:pt>
                <c:pt idx="1169">
                  <c:v>-28.65</c:v>
                </c:pt>
                <c:pt idx="1170">
                  <c:v>-28.65</c:v>
                </c:pt>
                <c:pt idx="1171">
                  <c:v>-28.65</c:v>
                </c:pt>
                <c:pt idx="1172">
                  <c:v>-28.65</c:v>
                </c:pt>
                <c:pt idx="1173">
                  <c:v>-28.65</c:v>
                </c:pt>
                <c:pt idx="1174">
                  <c:v>-28.65</c:v>
                </c:pt>
                <c:pt idx="1175">
                  <c:v>-28.65</c:v>
                </c:pt>
                <c:pt idx="1176">
                  <c:v>-28.65</c:v>
                </c:pt>
                <c:pt idx="1177">
                  <c:v>-28.700000000000003</c:v>
                </c:pt>
                <c:pt idx="1178">
                  <c:v>-28.65</c:v>
                </c:pt>
                <c:pt idx="1179">
                  <c:v>-28.700000000000003</c:v>
                </c:pt>
                <c:pt idx="1180">
                  <c:v>-28.6</c:v>
                </c:pt>
                <c:pt idx="1181">
                  <c:v>-28.65</c:v>
                </c:pt>
                <c:pt idx="1182">
                  <c:v>-28.6</c:v>
                </c:pt>
                <c:pt idx="1183">
                  <c:v>-28.6</c:v>
                </c:pt>
                <c:pt idx="1184">
                  <c:v>-28.55</c:v>
                </c:pt>
                <c:pt idx="1185">
                  <c:v>-28.55</c:v>
                </c:pt>
                <c:pt idx="1186">
                  <c:v>-28.6</c:v>
                </c:pt>
                <c:pt idx="1187">
                  <c:v>-28.55</c:v>
                </c:pt>
                <c:pt idx="1188">
                  <c:v>-28.55</c:v>
                </c:pt>
                <c:pt idx="1189">
                  <c:v>-28.55</c:v>
                </c:pt>
                <c:pt idx="1190">
                  <c:v>-28.55</c:v>
                </c:pt>
                <c:pt idx="1191">
                  <c:v>-28.5</c:v>
                </c:pt>
                <c:pt idx="1192">
                  <c:v>-28.5</c:v>
                </c:pt>
                <c:pt idx="1193">
                  <c:v>-28.5</c:v>
                </c:pt>
                <c:pt idx="1194">
                  <c:v>-28.3</c:v>
                </c:pt>
                <c:pt idx="1195">
                  <c:v>-28.25</c:v>
                </c:pt>
                <c:pt idx="1196">
                  <c:v>-28.299999999999997</c:v>
                </c:pt>
                <c:pt idx="1197">
                  <c:v>-28.299999999999997</c:v>
                </c:pt>
                <c:pt idx="1198">
                  <c:v>-28.299999999999997</c:v>
                </c:pt>
                <c:pt idx="1199">
                  <c:v>-28.25</c:v>
                </c:pt>
                <c:pt idx="1200">
                  <c:v>-28.2</c:v>
                </c:pt>
                <c:pt idx="1201">
                  <c:v>-28.15</c:v>
                </c:pt>
                <c:pt idx="1202">
                  <c:v>-28.1</c:v>
                </c:pt>
                <c:pt idx="1203">
                  <c:v>-28.15</c:v>
                </c:pt>
                <c:pt idx="1204">
                  <c:v>-28</c:v>
                </c:pt>
                <c:pt idx="1205">
                  <c:v>-28</c:v>
                </c:pt>
                <c:pt idx="1206">
                  <c:v>-27.95</c:v>
                </c:pt>
                <c:pt idx="1207">
                  <c:v>-27.75</c:v>
                </c:pt>
                <c:pt idx="1208">
                  <c:v>-27.7</c:v>
                </c:pt>
                <c:pt idx="1209">
                  <c:v>-27.65</c:v>
                </c:pt>
                <c:pt idx="1210">
                  <c:v>-27.6</c:v>
                </c:pt>
                <c:pt idx="1211">
                  <c:v>-27.5</c:v>
                </c:pt>
                <c:pt idx="1212">
                  <c:v>-27.45</c:v>
                </c:pt>
                <c:pt idx="1213">
                  <c:v>-27.4</c:v>
                </c:pt>
                <c:pt idx="1214">
                  <c:v>-27.3</c:v>
                </c:pt>
                <c:pt idx="1215">
                  <c:v>-27.25</c:v>
                </c:pt>
                <c:pt idx="1216">
                  <c:v>-27.2</c:v>
                </c:pt>
                <c:pt idx="1217">
                  <c:v>-27.2</c:v>
                </c:pt>
                <c:pt idx="1218">
                  <c:v>-27.2</c:v>
                </c:pt>
                <c:pt idx="1219">
                  <c:v>-27.2</c:v>
                </c:pt>
                <c:pt idx="1220">
                  <c:v>-27.15</c:v>
                </c:pt>
                <c:pt idx="1221">
                  <c:v>-27.15</c:v>
                </c:pt>
                <c:pt idx="1222">
                  <c:v>-27.1</c:v>
                </c:pt>
                <c:pt idx="1223">
                  <c:v>-27.1</c:v>
                </c:pt>
                <c:pt idx="1224">
                  <c:v>-27</c:v>
                </c:pt>
                <c:pt idx="1225">
                  <c:v>-26.95</c:v>
                </c:pt>
                <c:pt idx="1226">
                  <c:v>-27</c:v>
                </c:pt>
                <c:pt idx="1227">
                  <c:v>-26.950000000000003</c:v>
                </c:pt>
                <c:pt idx="1228">
                  <c:v>-27</c:v>
                </c:pt>
                <c:pt idx="1229">
                  <c:v>-27</c:v>
                </c:pt>
                <c:pt idx="1230">
                  <c:v>-26.95</c:v>
                </c:pt>
                <c:pt idx="1231">
                  <c:v>-27</c:v>
                </c:pt>
                <c:pt idx="1232">
                  <c:v>-26.95</c:v>
                </c:pt>
                <c:pt idx="1233">
                  <c:v>-26.95</c:v>
                </c:pt>
                <c:pt idx="1234">
                  <c:v>-26.95</c:v>
                </c:pt>
                <c:pt idx="1235">
                  <c:v>-26.95</c:v>
                </c:pt>
                <c:pt idx="1236">
                  <c:v>-26.95</c:v>
                </c:pt>
                <c:pt idx="1237">
                  <c:v>-26.95</c:v>
                </c:pt>
                <c:pt idx="1238">
                  <c:v>-26.9</c:v>
                </c:pt>
                <c:pt idx="1239">
                  <c:v>-26.9</c:v>
                </c:pt>
                <c:pt idx="1240">
                  <c:v>-26.9</c:v>
                </c:pt>
                <c:pt idx="1241">
                  <c:v>-26.9</c:v>
                </c:pt>
                <c:pt idx="1242">
                  <c:v>-26.9</c:v>
                </c:pt>
                <c:pt idx="1243">
                  <c:v>-26.9</c:v>
                </c:pt>
                <c:pt idx="1244">
                  <c:v>-26.85</c:v>
                </c:pt>
                <c:pt idx="1245">
                  <c:v>-26.85</c:v>
                </c:pt>
                <c:pt idx="1246">
                  <c:v>-26.85</c:v>
                </c:pt>
                <c:pt idx="1247">
                  <c:v>-26.85</c:v>
                </c:pt>
                <c:pt idx="1248">
                  <c:v>-26.85</c:v>
                </c:pt>
                <c:pt idx="1249">
                  <c:v>-26.85</c:v>
                </c:pt>
                <c:pt idx="1250">
                  <c:v>-26.85</c:v>
                </c:pt>
                <c:pt idx="1251">
                  <c:v>-26.85</c:v>
                </c:pt>
                <c:pt idx="1252">
                  <c:v>-26.799999999999997</c:v>
                </c:pt>
                <c:pt idx="1253">
                  <c:v>-26.799999999999997</c:v>
                </c:pt>
                <c:pt idx="1254">
                  <c:v>-26.65</c:v>
                </c:pt>
                <c:pt idx="1255">
                  <c:v>-26.65</c:v>
                </c:pt>
                <c:pt idx="1256">
                  <c:v>-26.6</c:v>
                </c:pt>
                <c:pt idx="1257">
                  <c:v>-26.6</c:v>
                </c:pt>
                <c:pt idx="1258">
                  <c:v>-26.6</c:v>
                </c:pt>
                <c:pt idx="1259">
                  <c:v>-26.65</c:v>
                </c:pt>
                <c:pt idx="1260">
                  <c:v>-26.65</c:v>
                </c:pt>
                <c:pt idx="1261">
                  <c:v>-26.65</c:v>
                </c:pt>
                <c:pt idx="1262">
                  <c:v>-26.65</c:v>
                </c:pt>
                <c:pt idx="1263">
                  <c:v>-26.65</c:v>
                </c:pt>
                <c:pt idx="1264">
                  <c:v>-26.65</c:v>
                </c:pt>
                <c:pt idx="1265">
                  <c:v>-26.65</c:v>
                </c:pt>
                <c:pt idx="1266">
                  <c:v>-26.6</c:v>
                </c:pt>
                <c:pt idx="1267">
                  <c:v>-26.65</c:v>
                </c:pt>
                <c:pt idx="1268">
                  <c:v>-26.6</c:v>
                </c:pt>
                <c:pt idx="1269">
                  <c:v>-26.6</c:v>
                </c:pt>
                <c:pt idx="1270">
                  <c:v>-26.65</c:v>
                </c:pt>
                <c:pt idx="1271">
                  <c:v>-26.6</c:v>
                </c:pt>
                <c:pt idx="1272">
                  <c:v>-26.6</c:v>
                </c:pt>
                <c:pt idx="1273">
                  <c:v>-26.6</c:v>
                </c:pt>
                <c:pt idx="1274">
                  <c:v>-26.6</c:v>
                </c:pt>
                <c:pt idx="1275">
                  <c:v>-26.6</c:v>
                </c:pt>
                <c:pt idx="1276">
                  <c:v>-26.6</c:v>
                </c:pt>
                <c:pt idx="1277">
                  <c:v>-26.55</c:v>
                </c:pt>
                <c:pt idx="1278">
                  <c:v>-26.55</c:v>
                </c:pt>
                <c:pt idx="1279">
                  <c:v>-26.55</c:v>
                </c:pt>
                <c:pt idx="1280">
                  <c:v>-26.5</c:v>
                </c:pt>
                <c:pt idx="1281">
                  <c:v>-26.5</c:v>
                </c:pt>
                <c:pt idx="1282">
                  <c:v>-26.55</c:v>
                </c:pt>
                <c:pt idx="1283">
                  <c:v>-26.55</c:v>
                </c:pt>
                <c:pt idx="1284">
                  <c:v>-26.55</c:v>
                </c:pt>
                <c:pt idx="1285">
                  <c:v>-26.4</c:v>
                </c:pt>
                <c:pt idx="1286">
                  <c:v>-26.35</c:v>
                </c:pt>
                <c:pt idx="1287">
                  <c:v>-26.4</c:v>
                </c:pt>
                <c:pt idx="1288">
                  <c:v>-26.45</c:v>
                </c:pt>
                <c:pt idx="1289">
                  <c:v>-26.45</c:v>
                </c:pt>
                <c:pt idx="1290">
                  <c:v>-26.45</c:v>
                </c:pt>
                <c:pt idx="1291">
                  <c:v>-26.45</c:v>
                </c:pt>
                <c:pt idx="1292">
                  <c:v>-26.45</c:v>
                </c:pt>
                <c:pt idx="1293">
                  <c:v>-26.45</c:v>
                </c:pt>
                <c:pt idx="1294">
                  <c:v>-26.45</c:v>
                </c:pt>
                <c:pt idx="1295">
                  <c:v>-26.45</c:v>
                </c:pt>
                <c:pt idx="1296">
                  <c:v>-26.45</c:v>
                </c:pt>
                <c:pt idx="1297">
                  <c:v>-26.45</c:v>
                </c:pt>
                <c:pt idx="1298">
                  <c:v>-26.45</c:v>
                </c:pt>
                <c:pt idx="1299">
                  <c:v>-26.45</c:v>
                </c:pt>
                <c:pt idx="1300">
                  <c:v>-26.45</c:v>
                </c:pt>
                <c:pt idx="1301">
                  <c:v>-26.45</c:v>
                </c:pt>
                <c:pt idx="1302">
                  <c:v>-26.45</c:v>
                </c:pt>
                <c:pt idx="1303">
                  <c:v>-26.45</c:v>
                </c:pt>
                <c:pt idx="1304">
                  <c:v>-26.45</c:v>
                </c:pt>
                <c:pt idx="1305">
                  <c:v>-26.4</c:v>
                </c:pt>
                <c:pt idx="1306">
                  <c:v>-26.4</c:v>
                </c:pt>
                <c:pt idx="1307">
                  <c:v>-26.4</c:v>
                </c:pt>
                <c:pt idx="1308">
                  <c:v>-26.4</c:v>
                </c:pt>
                <c:pt idx="1309">
                  <c:v>-26.4</c:v>
                </c:pt>
                <c:pt idx="1310">
                  <c:v>-26.4</c:v>
                </c:pt>
                <c:pt idx="1311">
                  <c:v>-26.4</c:v>
                </c:pt>
                <c:pt idx="1312">
                  <c:v>-26.4</c:v>
                </c:pt>
                <c:pt idx="1313">
                  <c:v>-26.4</c:v>
                </c:pt>
                <c:pt idx="1314">
                  <c:v>-26.4</c:v>
                </c:pt>
                <c:pt idx="1315">
                  <c:v>-26.4</c:v>
                </c:pt>
                <c:pt idx="1316">
                  <c:v>-26.2</c:v>
                </c:pt>
                <c:pt idx="1317">
                  <c:v>-26.25</c:v>
                </c:pt>
                <c:pt idx="1318">
                  <c:v>-26.3</c:v>
                </c:pt>
                <c:pt idx="1319">
                  <c:v>-26.25</c:v>
                </c:pt>
                <c:pt idx="1320">
                  <c:v>-26.3</c:v>
                </c:pt>
                <c:pt idx="1321">
                  <c:v>-26.25</c:v>
                </c:pt>
                <c:pt idx="1322">
                  <c:v>-26.3</c:v>
                </c:pt>
                <c:pt idx="1323">
                  <c:v>-26.3</c:v>
                </c:pt>
                <c:pt idx="1324">
                  <c:v>-26.3</c:v>
                </c:pt>
                <c:pt idx="1325">
                  <c:v>-26.3</c:v>
                </c:pt>
                <c:pt idx="1326">
                  <c:v>-26.35</c:v>
                </c:pt>
                <c:pt idx="1327">
                  <c:v>-26.3</c:v>
                </c:pt>
                <c:pt idx="1328">
                  <c:v>-26.25</c:v>
                </c:pt>
                <c:pt idx="1329">
                  <c:v>-26.3</c:v>
                </c:pt>
                <c:pt idx="1330">
                  <c:v>-26.3</c:v>
                </c:pt>
                <c:pt idx="1331">
                  <c:v>-26.3</c:v>
                </c:pt>
                <c:pt idx="1332">
                  <c:v>-26.25</c:v>
                </c:pt>
                <c:pt idx="1333">
                  <c:v>-26.3</c:v>
                </c:pt>
                <c:pt idx="1334">
                  <c:v>-26.35</c:v>
                </c:pt>
                <c:pt idx="1335">
                  <c:v>-26.3</c:v>
                </c:pt>
                <c:pt idx="1336">
                  <c:v>-26.3</c:v>
                </c:pt>
                <c:pt idx="1337">
                  <c:v>-26.25</c:v>
                </c:pt>
                <c:pt idx="1338">
                  <c:v>-26.25</c:v>
                </c:pt>
                <c:pt idx="1339">
                  <c:v>-26.25</c:v>
                </c:pt>
                <c:pt idx="1340">
                  <c:v>-26.25</c:v>
                </c:pt>
                <c:pt idx="1341">
                  <c:v>-26.25</c:v>
                </c:pt>
                <c:pt idx="1342">
                  <c:v>-26.25</c:v>
                </c:pt>
                <c:pt idx="1343">
                  <c:v>-26.2</c:v>
                </c:pt>
                <c:pt idx="1344">
                  <c:v>-26.25</c:v>
                </c:pt>
                <c:pt idx="1345">
                  <c:v>-26.15</c:v>
                </c:pt>
                <c:pt idx="1346">
                  <c:v>-26.1</c:v>
                </c:pt>
                <c:pt idx="1347">
                  <c:v>-26.1</c:v>
                </c:pt>
                <c:pt idx="1348">
                  <c:v>-26.1</c:v>
                </c:pt>
                <c:pt idx="1349">
                  <c:v>-26.1</c:v>
                </c:pt>
                <c:pt idx="1350">
                  <c:v>-26.15</c:v>
                </c:pt>
                <c:pt idx="1351">
                  <c:v>-26.15</c:v>
                </c:pt>
                <c:pt idx="1352">
                  <c:v>-26.15</c:v>
                </c:pt>
                <c:pt idx="1353">
                  <c:v>-26.15</c:v>
                </c:pt>
                <c:pt idx="1354">
                  <c:v>-26.15</c:v>
                </c:pt>
                <c:pt idx="1355">
                  <c:v>-26.15</c:v>
                </c:pt>
                <c:pt idx="1356">
                  <c:v>-26.15</c:v>
                </c:pt>
                <c:pt idx="1357">
                  <c:v>-26.15</c:v>
                </c:pt>
                <c:pt idx="1358">
                  <c:v>-26.15</c:v>
                </c:pt>
                <c:pt idx="1359">
                  <c:v>-26.15</c:v>
                </c:pt>
                <c:pt idx="1360">
                  <c:v>-26.15</c:v>
                </c:pt>
                <c:pt idx="1361">
                  <c:v>-26.15</c:v>
                </c:pt>
                <c:pt idx="1362">
                  <c:v>-26.15</c:v>
                </c:pt>
                <c:pt idx="1363">
                  <c:v>-26.15</c:v>
                </c:pt>
                <c:pt idx="1364">
                  <c:v>-26.15</c:v>
                </c:pt>
                <c:pt idx="1365">
                  <c:v>-26.15</c:v>
                </c:pt>
                <c:pt idx="1366">
                  <c:v>-26.15</c:v>
                </c:pt>
                <c:pt idx="1367">
                  <c:v>-26.15</c:v>
                </c:pt>
                <c:pt idx="1368">
                  <c:v>-26.15</c:v>
                </c:pt>
                <c:pt idx="1369">
                  <c:v>-26.15</c:v>
                </c:pt>
                <c:pt idx="1370">
                  <c:v>-26.15</c:v>
                </c:pt>
                <c:pt idx="1371">
                  <c:v>-26.15</c:v>
                </c:pt>
                <c:pt idx="1372">
                  <c:v>-26.15</c:v>
                </c:pt>
                <c:pt idx="1373">
                  <c:v>-26.15</c:v>
                </c:pt>
                <c:pt idx="1374">
                  <c:v>-26.15</c:v>
                </c:pt>
                <c:pt idx="1375">
                  <c:v>-26.15</c:v>
                </c:pt>
                <c:pt idx="1376">
                  <c:v>-26.05</c:v>
                </c:pt>
                <c:pt idx="1377">
                  <c:v>-26</c:v>
                </c:pt>
                <c:pt idx="1378">
                  <c:v>-26</c:v>
                </c:pt>
                <c:pt idx="1379">
                  <c:v>-26.049999999999997</c:v>
                </c:pt>
                <c:pt idx="1380">
                  <c:v>-26.049999999999997</c:v>
                </c:pt>
                <c:pt idx="1381">
                  <c:v>-26.1</c:v>
                </c:pt>
                <c:pt idx="1382">
                  <c:v>-26.1</c:v>
                </c:pt>
                <c:pt idx="1383">
                  <c:v>-26.1</c:v>
                </c:pt>
                <c:pt idx="1384">
                  <c:v>-26.1</c:v>
                </c:pt>
                <c:pt idx="1385">
                  <c:v>-26.049999999999997</c:v>
                </c:pt>
                <c:pt idx="1386">
                  <c:v>-26.1</c:v>
                </c:pt>
                <c:pt idx="1387">
                  <c:v>-26.049999999999997</c:v>
                </c:pt>
                <c:pt idx="1388">
                  <c:v>-26.049999999999997</c:v>
                </c:pt>
                <c:pt idx="1389">
                  <c:v>-26.1</c:v>
                </c:pt>
                <c:pt idx="1390">
                  <c:v>-26.1</c:v>
                </c:pt>
                <c:pt idx="1391">
                  <c:v>-26.049999999999997</c:v>
                </c:pt>
                <c:pt idx="1392">
                  <c:v>-26.049999999999997</c:v>
                </c:pt>
                <c:pt idx="1393">
                  <c:v>-26.1</c:v>
                </c:pt>
                <c:pt idx="1394">
                  <c:v>-26.1</c:v>
                </c:pt>
                <c:pt idx="1395">
                  <c:v>-26.1</c:v>
                </c:pt>
                <c:pt idx="1396">
                  <c:v>-26.049999999999997</c:v>
                </c:pt>
                <c:pt idx="1397">
                  <c:v>-26.049999999999997</c:v>
                </c:pt>
                <c:pt idx="1398">
                  <c:v>-26.049999999999997</c:v>
                </c:pt>
                <c:pt idx="1399">
                  <c:v>-26.049999999999997</c:v>
                </c:pt>
                <c:pt idx="1400">
                  <c:v>-26.049999999999997</c:v>
                </c:pt>
                <c:pt idx="1401">
                  <c:v>-26.1</c:v>
                </c:pt>
                <c:pt idx="1402">
                  <c:v>-26.049999999999997</c:v>
                </c:pt>
                <c:pt idx="1403">
                  <c:v>-26.049999999999997</c:v>
                </c:pt>
                <c:pt idx="1404">
                  <c:v>-26</c:v>
                </c:pt>
                <c:pt idx="1405">
                  <c:v>-26.049999999999997</c:v>
                </c:pt>
                <c:pt idx="1406">
                  <c:v>-26</c:v>
                </c:pt>
                <c:pt idx="1407">
                  <c:v>-25.85</c:v>
                </c:pt>
                <c:pt idx="1408">
                  <c:v>-25.9</c:v>
                </c:pt>
                <c:pt idx="1409">
                  <c:v>-25.9</c:v>
                </c:pt>
                <c:pt idx="1410">
                  <c:v>-25.9</c:v>
                </c:pt>
                <c:pt idx="1411">
                  <c:v>-25.9</c:v>
                </c:pt>
                <c:pt idx="1412">
                  <c:v>-25.9</c:v>
                </c:pt>
                <c:pt idx="1413">
                  <c:v>-25.9</c:v>
                </c:pt>
                <c:pt idx="1414">
                  <c:v>-26</c:v>
                </c:pt>
                <c:pt idx="1415">
                  <c:v>-25.95</c:v>
                </c:pt>
                <c:pt idx="1416">
                  <c:v>-25.95</c:v>
                </c:pt>
                <c:pt idx="1417">
                  <c:v>-25.95</c:v>
                </c:pt>
                <c:pt idx="1418">
                  <c:v>-25.95</c:v>
                </c:pt>
                <c:pt idx="1419">
                  <c:v>-25.95</c:v>
                </c:pt>
                <c:pt idx="1420">
                  <c:v>-25.95</c:v>
                </c:pt>
                <c:pt idx="1421">
                  <c:v>-25.9</c:v>
                </c:pt>
                <c:pt idx="1422">
                  <c:v>-25.9</c:v>
                </c:pt>
                <c:pt idx="1423">
                  <c:v>-25.9</c:v>
                </c:pt>
                <c:pt idx="1424">
                  <c:v>-25.95</c:v>
                </c:pt>
                <c:pt idx="1425">
                  <c:v>-25.9</c:v>
                </c:pt>
                <c:pt idx="1426">
                  <c:v>-25.95</c:v>
                </c:pt>
                <c:pt idx="1427">
                  <c:v>-25.9</c:v>
                </c:pt>
                <c:pt idx="1428">
                  <c:v>-25.9</c:v>
                </c:pt>
                <c:pt idx="1429">
                  <c:v>-25.9</c:v>
                </c:pt>
                <c:pt idx="1430">
                  <c:v>-25.9</c:v>
                </c:pt>
                <c:pt idx="1431">
                  <c:v>-25.9</c:v>
                </c:pt>
                <c:pt idx="1432">
                  <c:v>-25.9</c:v>
                </c:pt>
                <c:pt idx="1433">
                  <c:v>-25.9</c:v>
                </c:pt>
                <c:pt idx="1434">
                  <c:v>-25.85</c:v>
                </c:pt>
                <c:pt idx="1435">
                  <c:v>-25.9</c:v>
                </c:pt>
                <c:pt idx="1436">
                  <c:v>-25.85</c:v>
                </c:pt>
                <c:pt idx="1437">
                  <c:v>-25.85</c:v>
                </c:pt>
                <c:pt idx="1438">
                  <c:v>-25.799999999999997</c:v>
                </c:pt>
                <c:pt idx="1439">
                  <c:v>-25.799999999999997</c:v>
                </c:pt>
                <c:pt idx="1440">
                  <c:v>-25.799999999999997</c:v>
                </c:pt>
                <c:pt idx="1441">
                  <c:v>-25.85</c:v>
                </c:pt>
                <c:pt idx="1442">
                  <c:v>-25.85</c:v>
                </c:pt>
                <c:pt idx="1443">
                  <c:v>-25.85</c:v>
                </c:pt>
                <c:pt idx="1444">
                  <c:v>-25.85</c:v>
                </c:pt>
                <c:pt idx="1445">
                  <c:v>-25.85</c:v>
                </c:pt>
                <c:pt idx="1446">
                  <c:v>-25.85</c:v>
                </c:pt>
                <c:pt idx="1447">
                  <c:v>-25.85</c:v>
                </c:pt>
                <c:pt idx="1448">
                  <c:v>-25.85</c:v>
                </c:pt>
                <c:pt idx="1449">
                  <c:v>-25.85</c:v>
                </c:pt>
                <c:pt idx="1450">
                  <c:v>-25.85</c:v>
                </c:pt>
                <c:pt idx="1451">
                  <c:v>-25.85</c:v>
                </c:pt>
                <c:pt idx="1452">
                  <c:v>-25.85</c:v>
                </c:pt>
                <c:pt idx="1453">
                  <c:v>-25.85</c:v>
                </c:pt>
                <c:pt idx="1454">
                  <c:v>-25.85</c:v>
                </c:pt>
                <c:pt idx="1455">
                  <c:v>-25.85</c:v>
                </c:pt>
                <c:pt idx="1456">
                  <c:v>-25.85</c:v>
                </c:pt>
                <c:pt idx="1457">
                  <c:v>-25.85</c:v>
                </c:pt>
                <c:pt idx="1458">
                  <c:v>-25.85</c:v>
                </c:pt>
                <c:pt idx="1459">
                  <c:v>-25.85</c:v>
                </c:pt>
                <c:pt idx="1460">
                  <c:v>-25.85</c:v>
                </c:pt>
                <c:pt idx="1461">
                  <c:v>-25.8</c:v>
                </c:pt>
                <c:pt idx="1462">
                  <c:v>-25.85</c:v>
                </c:pt>
                <c:pt idx="1463">
                  <c:v>-25.85</c:v>
                </c:pt>
                <c:pt idx="1464">
                  <c:v>-25.85</c:v>
                </c:pt>
                <c:pt idx="1465">
                  <c:v>-25.85</c:v>
                </c:pt>
                <c:pt idx="1466">
                  <c:v>-25.85</c:v>
                </c:pt>
                <c:pt idx="1467">
                  <c:v>-25.700000000000003</c:v>
                </c:pt>
                <c:pt idx="1468">
                  <c:v>-25.65</c:v>
                </c:pt>
                <c:pt idx="1469">
                  <c:v>-25.75</c:v>
                </c:pt>
                <c:pt idx="1470">
                  <c:v>-25.75</c:v>
                </c:pt>
                <c:pt idx="1471">
                  <c:v>-25.75</c:v>
                </c:pt>
                <c:pt idx="1472">
                  <c:v>-25.75</c:v>
                </c:pt>
                <c:pt idx="1473">
                  <c:v>-25.8</c:v>
                </c:pt>
                <c:pt idx="1474">
                  <c:v>-25.8</c:v>
                </c:pt>
                <c:pt idx="1475">
                  <c:v>-25.8</c:v>
                </c:pt>
                <c:pt idx="1476">
                  <c:v>-25.75</c:v>
                </c:pt>
                <c:pt idx="1477">
                  <c:v>-25.8</c:v>
                </c:pt>
                <c:pt idx="1478">
                  <c:v>-25.75</c:v>
                </c:pt>
                <c:pt idx="1479">
                  <c:v>-25.75</c:v>
                </c:pt>
                <c:pt idx="1480">
                  <c:v>-25.75</c:v>
                </c:pt>
                <c:pt idx="1481">
                  <c:v>-25.75</c:v>
                </c:pt>
                <c:pt idx="1482">
                  <c:v>-25.75</c:v>
                </c:pt>
                <c:pt idx="1483">
                  <c:v>-25.8</c:v>
                </c:pt>
                <c:pt idx="1484">
                  <c:v>-25.8</c:v>
                </c:pt>
                <c:pt idx="1485">
                  <c:v>-25.75</c:v>
                </c:pt>
                <c:pt idx="1486">
                  <c:v>-25.75</c:v>
                </c:pt>
                <c:pt idx="1487">
                  <c:v>-25.75</c:v>
                </c:pt>
                <c:pt idx="1488">
                  <c:v>-25.75</c:v>
                </c:pt>
                <c:pt idx="1489">
                  <c:v>-25.8</c:v>
                </c:pt>
                <c:pt idx="1490">
                  <c:v>-25.75</c:v>
                </c:pt>
                <c:pt idx="1491">
                  <c:v>-25.75</c:v>
                </c:pt>
                <c:pt idx="1492">
                  <c:v>-25.75</c:v>
                </c:pt>
                <c:pt idx="1493">
                  <c:v>-25.75</c:v>
                </c:pt>
                <c:pt idx="1494">
                  <c:v>-25.75</c:v>
                </c:pt>
                <c:pt idx="1495">
                  <c:v>-25.8</c:v>
                </c:pt>
                <c:pt idx="1496">
                  <c:v>-25.8</c:v>
                </c:pt>
                <c:pt idx="1497">
                  <c:v>-25.75</c:v>
                </c:pt>
                <c:pt idx="1498">
                  <c:v>-25.6</c:v>
                </c:pt>
                <c:pt idx="1499">
                  <c:v>-25.6</c:v>
                </c:pt>
                <c:pt idx="1500">
                  <c:v>-25.65</c:v>
                </c:pt>
                <c:pt idx="1501">
                  <c:v>-25.65</c:v>
                </c:pt>
                <c:pt idx="1502">
                  <c:v>-25.7</c:v>
                </c:pt>
                <c:pt idx="1503">
                  <c:v>-25.7</c:v>
                </c:pt>
                <c:pt idx="1504">
                  <c:v>-25.7</c:v>
                </c:pt>
                <c:pt idx="1505">
                  <c:v>-25.7</c:v>
                </c:pt>
                <c:pt idx="1506">
                  <c:v>-25.7</c:v>
                </c:pt>
                <c:pt idx="1507">
                  <c:v>-25.75</c:v>
                </c:pt>
                <c:pt idx="1508">
                  <c:v>-25.7</c:v>
                </c:pt>
                <c:pt idx="1509">
                  <c:v>-25.7</c:v>
                </c:pt>
                <c:pt idx="1510">
                  <c:v>-25.7</c:v>
                </c:pt>
                <c:pt idx="1511">
                  <c:v>-25.7</c:v>
                </c:pt>
                <c:pt idx="1512">
                  <c:v>-25.7</c:v>
                </c:pt>
                <c:pt idx="1513">
                  <c:v>-25.7</c:v>
                </c:pt>
                <c:pt idx="1514">
                  <c:v>-25.7</c:v>
                </c:pt>
                <c:pt idx="1515">
                  <c:v>-25.7</c:v>
                </c:pt>
                <c:pt idx="1516">
                  <c:v>-25.7</c:v>
                </c:pt>
                <c:pt idx="1517">
                  <c:v>-25.7</c:v>
                </c:pt>
                <c:pt idx="1518">
                  <c:v>-25.7</c:v>
                </c:pt>
                <c:pt idx="1519">
                  <c:v>-25.7</c:v>
                </c:pt>
                <c:pt idx="1520">
                  <c:v>-25.7</c:v>
                </c:pt>
                <c:pt idx="1521">
                  <c:v>-25.7</c:v>
                </c:pt>
                <c:pt idx="1522">
                  <c:v>-25.7</c:v>
                </c:pt>
                <c:pt idx="1523">
                  <c:v>-25.7</c:v>
                </c:pt>
                <c:pt idx="1524">
                  <c:v>-25.7</c:v>
                </c:pt>
                <c:pt idx="1525">
                  <c:v>-25.7</c:v>
                </c:pt>
                <c:pt idx="1526">
                  <c:v>-25.7</c:v>
                </c:pt>
                <c:pt idx="1527">
                  <c:v>-25.7</c:v>
                </c:pt>
                <c:pt idx="1528">
                  <c:v>-25.549999999999997</c:v>
                </c:pt>
                <c:pt idx="1529">
                  <c:v>-25.5</c:v>
                </c:pt>
                <c:pt idx="1530">
                  <c:v>-25.55</c:v>
                </c:pt>
                <c:pt idx="1531">
                  <c:v>-25.55</c:v>
                </c:pt>
                <c:pt idx="1532">
                  <c:v>-25.55</c:v>
                </c:pt>
                <c:pt idx="1533">
                  <c:v>-25.6</c:v>
                </c:pt>
                <c:pt idx="1534">
                  <c:v>-25.55</c:v>
                </c:pt>
                <c:pt idx="1535">
                  <c:v>-25.6</c:v>
                </c:pt>
                <c:pt idx="1536">
                  <c:v>-25.6</c:v>
                </c:pt>
                <c:pt idx="1537">
                  <c:v>-25.6</c:v>
                </c:pt>
                <c:pt idx="1538">
                  <c:v>-25.6</c:v>
                </c:pt>
                <c:pt idx="1539">
                  <c:v>-25.6</c:v>
                </c:pt>
                <c:pt idx="1540">
                  <c:v>-25.6</c:v>
                </c:pt>
                <c:pt idx="1541">
                  <c:v>-25.6</c:v>
                </c:pt>
                <c:pt idx="1542">
                  <c:v>-25.6</c:v>
                </c:pt>
                <c:pt idx="1543">
                  <c:v>-25.65</c:v>
                </c:pt>
                <c:pt idx="1544">
                  <c:v>-25.6</c:v>
                </c:pt>
                <c:pt idx="1545">
                  <c:v>-25.6</c:v>
                </c:pt>
                <c:pt idx="1546">
                  <c:v>-25.65</c:v>
                </c:pt>
                <c:pt idx="1547">
                  <c:v>-25.6</c:v>
                </c:pt>
                <c:pt idx="1548">
                  <c:v>-25.55</c:v>
                </c:pt>
                <c:pt idx="1549">
                  <c:v>-25.55</c:v>
                </c:pt>
                <c:pt idx="1550">
                  <c:v>-25.55</c:v>
                </c:pt>
                <c:pt idx="1551">
                  <c:v>-25.6</c:v>
                </c:pt>
                <c:pt idx="1552">
                  <c:v>-25.55</c:v>
                </c:pt>
                <c:pt idx="1553">
                  <c:v>-25.55</c:v>
                </c:pt>
                <c:pt idx="1554">
                  <c:v>-25.55</c:v>
                </c:pt>
                <c:pt idx="1555">
                  <c:v>-25.55</c:v>
                </c:pt>
                <c:pt idx="1556">
                  <c:v>-25.5</c:v>
                </c:pt>
                <c:pt idx="1557">
                  <c:v>-25.55</c:v>
                </c:pt>
                <c:pt idx="1558">
                  <c:v>-25.45</c:v>
                </c:pt>
                <c:pt idx="1559">
                  <c:v>-25.45</c:v>
                </c:pt>
                <c:pt idx="1560">
                  <c:v>-25.5</c:v>
                </c:pt>
                <c:pt idx="1561">
                  <c:v>-25.5</c:v>
                </c:pt>
                <c:pt idx="1562">
                  <c:v>-25.5</c:v>
                </c:pt>
                <c:pt idx="1563">
                  <c:v>-25.5</c:v>
                </c:pt>
                <c:pt idx="1564">
                  <c:v>-25.5</c:v>
                </c:pt>
                <c:pt idx="1565">
                  <c:v>-25.5</c:v>
                </c:pt>
                <c:pt idx="1566">
                  <c:v>-25.5</c:v>
                </c:pt>
                <c:pt idx="1567">
                  <c:v>-25.5</c:v>
                </c:pt>
                <c:pt idx="1568">
                  <c:v>-25.5</c:v>
                </c:pt>
                <c:pt idx="1569">
                  <c:v>-25.5</c:v>
                </c:pt>
                <c:pt idx="1570">
                  <c:v>-25.5</c:v>
                </c:pt>
                <c:pt idx="1571">
                  <c:v>-25.5</c:v>
                </c:pt>
                <c:pt idx="1572">
                  <c:v>-25.45</c:v>
                </c:pt>
                <c:pt idx="1573">
                  <c:v>-25.5</c:v>
                </c:pt>
                <c:pt idx="1574">
                  <c:v>-25.45</c:v>
                </c:pt>
                <c:pt idx="1575">
                  <c:v>-25.45</c:v>
                </c:pt>
                <c:pt idx="1576">
                  <c:v>-25.5</c:v>
                </c:pt>
                <c:pt idx="1577">
                  <c:v>-25.45</c:v>
                </c:pt>
                <c:pt idx="1578">
                  <c:v>-25.45</c:v>
                </c:pt>
                <c:pt idx="1579">
                  <c:v>-25.45</c:v>
                </c:pt>
                <c:pt idx="1580">
                  <c:v>-25.45</c:v>
                </c:pt>
                <c:pt idx="1581">
                  <c:v>-25.45</c:v>
                </c:pt>
                <c:pt idx="1582">
                  <c:v>-25.45</c:v>
                </c:pt>
                <c:pt idx="1583">
                  <c:v>-25.45</c:v>
                </c:pt>
                <c:pt idx="1584">
                  <c:v>-25.45</c:v>
                </c:pt>
                <c:pt idx="1585">
                  <c:v>-25.45</c:v>
                </c:pt>
                <c:pt idx="1586">
                  <c:v>-25.45</c:v>
                </c:pt>
                <c:pt idx="1587">
                  <c:v>-25.45</c:v>
                </c:pt>
                <c:pt idx="1588">
                  <c:v>-25.3</c:v>
                </c:pt>
                <c:pt idx="1589">
                  <c:v>-25.35</c:v>
                </c:pt>
                <c:pt idx="1590">
                  <c:v>-25.35</c:v>
                </c:pt>
                <c:pt idx="1591">
                  <c:v>-25.4</c:v>
                </c:pt>
                <c:pt idx="1592">
                  <c:v>-25.4</c:v>
                </c:pt>
                <c:pt idx="1593">
                  <c:v>-25.4</c:v>
                </c:pt>
                <c:pt idx="1594">
                  <c:v>-25.45</c:v>
                </c:pt>
                <c:pt idx="1595">
                  <c:v>-25.4</c:v>
                </c:pt>
                <c:pt idx="1596">
                  <c:v>-25.4</c:v>
                </c:pt>
                <c:pt idx="1597">
                  <c:v>-25.4</c:v>
                </c:pt>
                <c:pt idx="1598">
                  <c:v>-25.4</c:v>
                </c:pt>
                <c:pt idx="1599">
                  <c:v>-25.45</c:v>
                </c:pt>
                <c:pt idx="1600">
                  <c:v>-25.45</c:v>
                </c:pt>
                <c:pt idx="1601">
                  <c:v>-25.45</c:v>
                </c:pt>
                <c:pt idx="1602">
                  <c:v>-25.45</c:v>
                </c:pt>
                <c:pt idx="1603">
                  <c:v>-25.4</c:v>
                </c:pt>
                <c:pt idx="1604">
                  <c:v>-25.45</c:v>
                </c:pt>
                <c:pt idx="1605">
                  <c:v>-25.45</c:v>
                </c:pt>
                <c:pt idx="1606">
                  <c:v>-25.45</c:v>
                </c:pt>
                <c:pt idx="1607">
                  <c:v>-25.4</c:v>
                </c:pt>
                <c:pt idx="1608">
                  <c:v>-25.4</c:v>
                </c:pt>
                <c:pt idx="1609">
                  <c:v>-25.45</c:v>
                </c:pt>
                <c:pt idx="1610">
                  <c:v>-25.45</c:v>
                </c:pt>
                <c:pt idx="1611">
                  <c:v>-25.45</c:v>
                </c:pt>
                <c:pt idx="1612">
                  <c:v>-25.45</c:v>
                </c:pt>
                <c:pt idx="1613">
                  <c:v>-25.45</c:v>
                </c:pt>
                <c:pt idx="1614">
                  <c:v>-25.4</c:v>
                </c:pt>
                <c:pt idx="1615">
                  <c:v>-25.4</c:v>
                </c:pt>
                <c:pt idx="1616">
                  <c:v>-25.4</c:v>
                </c:pt>
                <c:pt idx="1617">
                  <c:v>-25.45</c:v>
                </c:pt>
                <c:pt idx="1618">
                  <c:v>-25.4</c:v>
                </c:pt>
                <c:pt idx="1619">
                  <c:v>-25.35</c:v>
                </c:pt>
                <c:pt idx="1620">
                  <c:v>-25.25</c:v>
                </c:pt>
                <c:pt idx="1621">
                  <c:v>-25.3</c:v>
                </c:pt>
                <c:pt idx="1622">
                  <c:v>-25.3</c:v>
                </c:pt>
                <c:pt idx="1623">
                  <c:v>-25.3</c:v>
                </c:pt>
                <c:pt idx="1624">
                  <c:v>-25.35</c:v>
                </c:pt>
                <c:pt idx="1625">
                  <c:v>-25.35</c:v>
                </c:pt>
                <c:pt idx="1626">
                  <c:v>-25.3</c:v>
                </c:pt>
                <c:pt idx="1627">
                  <c:v>-25.3</c:v>
                </c:pt>
                <c:pt idx="1628">
                  <c:v>-25.35</c:v>
                </c:pt>
                <c:pt idx="1629">
                  <c:v>-25.3</c:v>
                </c:pt>
                <c:pt idx="1630">
                  <c:v>-25.3</c:v>
                </c:pt>
                <c:pt idx="1631">
                  <c:v>-25.3</c:v>
                </c:pt>
                <c:pt idx="1632">
                  <c:v>-25.3</c:v>
                </c:pt>
                <c:pt idx="1633">
                  <c:v>-25.3</c:v>
                </c:pt>
                <c:pt idx="1634">
                  <c:v>-25.3</c:v>
                </c:pt>
                <c:pt idx="1635">
                  <c:v>-25.3</c:v>
                </c:pt>
                <c:pt idx="1636">
                  <c:v>-25.3</c:v>
                </c:pt>
                <c:pt idx="1637">
                  <c:v>-25.3</c:v>
                </c:pt>
                <c:pt idx="1638">
                  <c:v>-25.3</c:v>
                </c:pt>
                <c:pt idx="1639">
                  <c:v>-25.3</c:v>
                </c:pt>
                <c:pt idx="1640">
                  <c:v>-25.3</c:v>
                </c:pt>
                <c:pt idx="1641">
                  <c:v>-25.3</c:v>
                </c:pt>
                <c:pt idx="1642">
                  <c:v>-25.3</c:v>
                </c:pt>
                <c:pt idx="1643">
                  <c:v>-25.3</c:v>
                </c:pt>
                <c:pt idx="1644">
                  <c:v>-25.3</c:v>
                </c:pt>
                <c:pt idx="1645">
                  <c:v>-25.3</c:v>
                </c:pt>
                <c:pt idx="1646">
                  <c:v>-25.3</c:v>
                </c:pt>
                <c:pt idx="1647">
                  <c:v>-25.3</c:v>
                </c:pt>
                <c:pt idx="1648">
                  <c:v>-25.3</c:v>
                </c:pt>
                <c:pt idx="1649">
                  <c:v>-25.3</c:v>
                </c:pt>
                <c:pt idx="1650">
                  <c:v>-25.15</c:v>
                </c:pt>
                <c:pt idx="1651">
                  <c:v>-25.2</c:v>
                </c:pt>
                <c:pt idx="1652">
                  <c:v>-25.25</c:v>
                </c:pt>
                <c:pt idx="1653">
                  <c:v>-25.25</c:v>
                </c:pt>
                <c:pt idx="1654">
                  <c:v>-25.2</c:v>
                </c:pt>
                <c:pt idx="1655">
                  <c:v>-25.2</c:v>
                </c:pt>
                <c:pt idx="1656">
                  <c:v>-25.25</c:v>
                </c:pt>
                <c:pt idx="1657">
                  <c:v>-25.3</c:v>
                </c:pt>
                <c:pt idx="1658">
                  <c:v>-25.3</c:v>
                </c:pt>
                <c:pt idx="1659">
                  <c:v>-25.2</c:v>
                </c:pt>
                <c:pt idx="1660">
                  <c:v>-25.3</c:v>
                </c:pt>
                <c:pt idx="1661">
                  <c:v>-25.2</c:v>
                </c:pt>
                <c:pt idx="1662">
                  <c:v>-25.25</c:v>
                </c:pt>
                <c:pt idx="1663">
                  <c:v>-25.25</c:v>
                </c:pt>
                <c:pt idx="1664">
                  <c:v>-25.25</c:v>
                </c:pt>
                <c:pt idx="1665">
                  <c:v>-25.25</c:v>
                </c:pt>
                <c:pt idx="1666">
                  <c:v>-25.2</c:v>
                </c:pt>
                <c:pt idx="1667">
                  <c:v>-25.2</c:v>
                </c:pt>
                <c:pt idx="1668">
                  <c:v>-25.25</c:v>
                </c:pt>
                <c:pt idx="1669">
                  <c:v>-25.2</c:v>
                </c:pt>
                <c:pt idx="1670">
                  <c:v>-25.2</c:v>
                </c:pt>
                <c:pt idx="1671">
                  <c:v>-25.2</c:v>
                </c:pt>
                <c:pt idx="1672">
                  <c:v>-25.2</c:v>
                </c:pt>
                <c:pt idx="1673">
                  <c:v>-25.2</c:v>
                </c:pt>
                <c:pt idx="1674">
                  <c:v>-25.2</c:v>
                </c:pt>
                <c:pt idx="1675">
                  <c:v>-25.2</c:v>
                </c:pt>
                <c:pt idx="1676">
                  <c:v>-25.2</c:v>
                </c:pt>
                <c:pt idx="1677">
                  <c:v>-25.15</c:v>
                </c:pt>
                <c:pt idx="1678">
                  <c:v>-25.2</c:v>
                </c:pt>
                <c:pt idx="1679">
                  <c:v>-25.2</c:v>
                </c:pt>
                <c:pt idx="1680">
                  <c:v>-25.049999999999997</c:v>
                </c:pt>
                <c:pt idx="1681">
                  <c:v>-25.1</c:v>
                </c:pt>
                <c:pt idx="1682">
                  <c:v>-25.05</c:v>
                </c:pt>
                <c:pt idx="1683">
                  <c:v>-25.15</c:v>
                </c:pt>
                <c:pt idx="1684">
                  <c:v>-25.1</c:v>
                </c:pt>
                <c:pt idx="1685">
                  <c:v>-25.15</c:v>
                </c:pt>
                <c:pt idx="1686">
                  <c:v>-25.15</c:v>
                </c:pt>
                <c:pt idx="1687">
                  <c:v>-25.15</c:v>
                </c:pt>
                <c:pt idx="1688">
                  <c:v>-25.1</c:v>
                </c:pt>
                <c:pt idx="1689">
                  <c:v>-25.2</c:v>
                </c:pt>
                <c:pt idx="1690">
                  <c:v>-25.2</c:v>
                </c:pt>
                <c:pt idx="1691">
                  <c:v>-25.15</c:v>
                </c:pt>
                <c:pt idx="1692">
                  <c:v>-25.1</c:v>
                </c:pt>
                <c:pt idx="1693">
                  <c:v>-25.15</c:v>
                </c:pt>
                <c:pt idx="1694">
                  <c:v>-25.1</c:v>
                </c:pt>
                <c:pt idx="1695">
                  <c:v>-25.15</c:v>
                </c:pt>
                <c:pt idx="1696">
                  <c:v>-25.1</c:v>
                </c:pt>
                <c:pt idx="1697">
                  <c:v>-25.05</c:v>
                </c:pt>
                <c:pt idx="1698">
                  <c:v>-25.1</c:v>
                </c:pt>
                <c:pt idx="1699">
                  <c:v>-25.05</c:v>
                </c:pt>
                <c:pt idx="1700">
                  <c:v>-25.1</c:v>
                </c:pt>
                <c:pt idx="1701">
                  <c:v>-25.15</c:v>
                </c:pt>
                <c:pt idx="1702">
                  <c:v>-25.1</c:v>
                </c:pt>
                <c:pt idx="1703">
                  <c:v>-25.05</c:v>
                </c:pt>
                <c:pt idx="1704">
                  <c:v>-25.15</c:v>
                </c:pt>
                <c:pt idx="1705">
                  <c:v>-25.1</c:v>
                </c:pt>
                <c:pt idx="1706">
                  <c:v>-25.1</c:v>
                </c:pt>
                <c:pt idx="1707">
                  <c:v>-25.1</c:v>
                </c:pt>
                <c:pt idx="1708">
                  <c:v>-25.1</c:v>
                </c:pt>
                <c:pt idx="1709">
                  <c:v>-25.1</c:v>
                </c:pt>
                <c:pt idx="1710">
                  <c:v>-25</c:v>
                </c:pt>
                <c:pt idx="1711">
                  <c:v>-25</c:v>
                </c:pt>
                <c:pt idx="1712">
                  <c:v>-25.05</c:v>
                </c:pt>
                <c:pt idx="1713">
                  <c:v>-25.05</c:v>
                </c:pt>
                <c:pt idx="1714">
                  <c:v>-25.05</c:v>
                </c:pt>
                <c:pt idx="1715">
                  <c:v>-25</c:v>
                </c:pt>
                <c:pt idx="1716">
                  <c:v>-25</c:v>
                </c:pt>
                <c:pt idx="1717">
                  <c:v>-25.05</c:v>
                </c:pt>
                <c:pt idx="1718">
                  <c:v>-25.05</c:v>
                </c:pt>
                <c:pt idx="1719">
                  <c:v>-25</c:v>
                </c:pt>
                <c:pt idx="1720">
                  <c:v>-25</c:v>
                </c:pt>
                <c:pt idx="1721">
                  <c:v>-25.05</c:v>
                </c:pt>
                <c:pt idx="1722">
                  <c:v>-25</c:v>
                </c:pt>
                <c:pt idx="1723">
                  <c:v>-25</c:v>
                </c:pt>
                <c:pt idx="1724">
                  <c:v>-25.05</c:v>
                </c:pt>
                <c:pt idx="1725">
                  <c:v>-25</c:v>
                </c:pt>
                <c:pt idx="1726">
                  <c:v>-25</c:v>
                </c:pt>
                <c:pt idx="1727">
                  <c:v>-25</c:v>
                </c:pt>
                <c:pt idx="1728">
                  <c:v>-24.95</c:v>
                </c:pt>
                <c:pt idx="1729">
                  <c:v>-24.95</c:v>
                </c:pt>
                <c:pt idx="1730">
                  <c:v>-24.95</c:v>
                </c:pt>
                <c:pt idx="1731">
                  <c:v>-25</c:v>
                </c:pt>
                <c:pt idx="1732">
                  <c:v>-24.95</c:v>
                </c:pt>
                <c:pt idx="1733">
                  <c:v>-24.95</c:v>
                </c:pt>
                <c:pt idx="1734">
                  <c:v>-24.95</c:v>
                </c:pt>
                <c:pt idx="1735">
                  <c:v>-24.95</c:v>
                </c:pt>
                <c:pt idx="1736">
                  <c:v>-24.95</c:v>
                </c:pt>
                <c:pt idx="1737">
                  <c:v>-24.95</c:v>
                </c:pt>
                <c:pt idx="1738">
                  <c:v>-24.95</c:v>
                </c:pt>
                <c:pt idx="1739">
                  <c:v>-24.95</c:v>
                </c:pt>
                <c:pt idx="1740">
                  <c:v>-24.85</c:v>
                </c:pt>
                <c:pt idx="1741">
                  <c:v>-24.799999999999997</c:v>
                </c:pt>
                <c:pt idx="1742">
                  <c:v>-24.799999999999997</c:v>
                </c:pt>
                <c:pt idx="1743">
                  <c:v>-24.85</c:v>
                </c:pt>
                <c:pt idx="1744">
                  <c:v>-24.85</c:v>
                </c:pt>
                <c:pt idx="1745">
                  <c:v>-24.85</c:v>
                </c:pt>
                <c:pt idx="1746">
                  <c:v>-24.85</c:v>
                </c:pt>
                <c:pt idx="1747">
                  <c:v>-24.85</c:v>
                </c:pt>
                <c:pt idx="1748">
                  <c:v>-24.85</c:v>
                </c:pt>
                <c:pt idx="1749">
                  <c:v>-24.9</c:v>
                </c:pt>
                <c:pt idx="1750">
                  <c:v>-24.85</c:v>
                </c:pt>
                <c:pt idx="1751">
                  <c:v>-24.85</c:v>
                </c:pt>
                <c:pt idx="1752">
                  <c:v>-24.9</c:v>
                </c:pt>
                <c:pt idx="1753">
                  <c:v>-24.799999999999997</c:v>
                </c:pt>
                <c:pt idx="1754">
                  <c:v>-24.85</c:v>
                </c:pt>
                <c:pt idx="1755">
                  <c:v>-24.9</c:v>
                </c:pt>
                <c:pt idx="1756">
                  <c:v>-24.799999999999997</c:v>
                </c:pt>
                <c:pt idx="1757">
                  <c:v>-24.85</c:v>
                </c:pt>
                <c:pt idx="1758">
                  <c:v>-24.799999999999997</c:v>
                </c:pt>
                <c:pt idx="1759">
                  <c:v>-24.799999999999997</c:v>
                </c:pt>
                <c:pt idx="1760">
                  <c:v>-24.85</c:v>
                </c:pt>
                <c:pt idx="1761">
                  <c:v>-24.799999999999997</c:v>
                </c:pt>
                <c:pt idx="1762">
                  <c:v>-24.85</c:v>
                </c:pt>
                <c:pt idx="1763">
                  <c:v>-24.799999999999997</c:v>
                </c:pt>
                <c:pt idx="1764">
                  <c:v>-24.75</c:v>
                </c:pt>
                <c:pt idx="1765">
                  <c:v>-24.799999999999997</c:v>
                </c:pt>
                <c:pt idx="1766">
                  <c:v>-24.799999999999997</c:v>
                </c:pt>
                <c:pt idx="1767">
                  <c:v>-24.75</c:v>
                </c:pt>
                <c:pt idx="1768">
                  <c:v>-24.75</c:v>
                </c:pt>
                <c:pt idx="1769">
                  <c:v>-24.75</c:v>
                </c:pt>
                <c:pt idx="1770">
                  <c:v>-24.6</c:v>
                </c:pt>
                <c:pt idx="1771">
                  <c:v>-24.65</c:v>
                </c:pt>
                <c:pt idx="1772">
                  <c:v>-24.65</c:v>
                </c:pt>
                <c:pt idx="1773">
                  <c:v>-24.65</c:v>
                </c:pt>
                <c:pt idx="1774">
                  <c:v>-24.7</c:v>
                </c:pt>
                <c:pt idx="1775">
                  <c:v>-24.7</c:v>
                </c:pt>
                <c:pt idx="1776">
                  <c:v>-24.65</c:v>
                </c:pt>
                <c:pt idx="1777">
                  <c:v>-24.65</c:v>
                </c:pt>
                <c:pt idx="1778">
                  <c:v>-24.7</c:v>
                </c:pt>
                <c:pt idx="1779">
                  <c:v>-24.65</c:v>
                </c:pt>
                <c:pt idx="1780">
                  <c:v>-24.65</c:v>
                </c:pt>
                <c:pt idx="1781">
                  <c:v>-24.65</c:v>
                </c:pt>
                <c:pt idx="1782">
                  <c:v>-24.65</c:v>
                </c:pt>
                <c:pt idx="1783">
                  <c:v>-24.65</c:v>
                </c:pt>
                <c:pt idx="1784">
                  <c:v>-24.6</c:v>
                </c:pt>
                <c:pt idx="1785">
                  <c:v>-24.6</c:v>
                </c:pt>
                <c:pt idx="1786">
                  <c:v>-24.6</c:v>
                </c:pt>
                <c:pt idx="1787">
                  <c:v>-24.6</c:v>
                </c:pt>
                <c:pt idx="1788">
                  <c:v>-24.6</c:v>
                </c:pt>
                <c:pt idx="1789">
                  <c:v>-24.6</c:v>
                </c:pt>
                <c:pt idx="1790">
                  <c:v>-24.549999999999997</c:v>
                </c:pt>
                <c:pt idx="1791">
                  <c:v>-24.549999999999997</c:v>
                </c:pt>
                <c:pt idx="1792">
                  <c:v>-24.549999999999997</c:v>
                </c:pt>
                <c:pt idx="1793">
                  <c:v>-24.549999999999997</c:v>
                </c:pt>
                <c:pt idx="1794">
                  <c:v>-24.5</c:v>
                </c:pt>
                <c:pt idx="1795">
                  <c:v>-24.5</c:v>
                </c:pt>
                <c:pt idx="1796">
                  <c:v>-24.4</c:v>
                </c:pt>
                <c:pt idx="1797">
                  <c:v>-24.4</c:v>
                </c:pt>
                <c:pt idx="1798">
                  <c:v>-24.35</c:v>
                </c:pt>
                <c:pt idx="1799">
                  <c:v>-24.4</c:v>
                </c:pt>
                <c:pt idx="1800">
                  <c:v>-24.3</c:v>
                </c:pt>
                <c:pt idx="1801">
                  <c:v>-24.25</c:v>
                </c:pt>
                <c:pt idx="1802">
                  <c:v>-24.25</c:v>
                </c:pt>
                <c:pt idx="1803">
                  <c:v>-24.25</c:v>
                </c:pt>
                <c:pt idx="1804">
                  <c:v>-24.25</c:v>
                </c:pt>
                <c:pt idx="1805">
                  <c:v>-24.25</c:v>
                </c:pt>
                <c:pt idx="1806">
                  <c:v>-24.200000000000003</c:v>
                </c:pt>
                <c:pt idx="1807">
                  <c:v>-24.200000000000003</c:v>
                </c:pt>
                <c:pt idx="1808">
                  <c:v>-24.200000000000003</c:v>
                </c:pt>
                <c:pt idx="1809">
                  <c:v>-24.15</c:v>
                </c:pt>
                <c:pt idx="1810">
                  <c:v>-24.15</c:v>
                </c:pt>
                <c:pt idx="1811">
                  <c:v>-24.15</c:v>
                </c:pt>
                <c:pt idx="1812">
                  <c:v>-24.1</c:v>
                </c:pt>
                <c:pt idx="1813">
                  <c:v>-24.05</c:v>
                </c:pt>
                <c:pt idx="1814">
                  <c:v>-24.05</c:v>
                </c:pt>
                <c:pt idx="1815">
                  <c:v>-24</c:v>
                </c:pt>
                <c:pt idx="1816">
                  <c:v>-24</c:v>
                </c:pt>
                <c:pt idx="1817">
                  <c:v>-23.950000000000003</c:v>
                </c:pt>
                <c:pt idx="1818">
                  <c:v>-23.9</c:v>
                </c:pt>
                <c:pt idx="1819">
                  <c:v>-23.9</c:v>
                </c:pt>
                <c:pt idx="1820">
                  <c:v>-23.799999999999997</c:v>
                </c:pt>
                <c:pt idx="1821">
                  <c:v>-23.799999999999997</c:v>
                </c:pt>
                <c:pt idx="1822">
                  <c:v>-23.799999999999997</c:v>
                </c:pt>
                <c:pt idx="1823">
                  <c:v>-23.75</c:v>
                </c:pt>
                <c:pt idx="1824">
                  <c:v>-23.75</c:v>
                </c:pt>
                <c:pt idx="1825">
                  <c:v>-23.75</c:v>
                </c:pt>
                <c:pt idx="1826">
                  <c:v>-23.7</c:v>
                </c:pt>
                <c:pt idx="1827">
                  <c:v>-23.7</c:v>
                </c:pt>
                <c:pt idx="1828">
                  <c:v>-23.65</c:v>
                </c:pt>
                <c:pt idx="1829">
                  <c:v>-23.55</c:v>
                </c:pt>
                <c:pt idx="1830">
                  <c:v>-23.6</c:v>
                </c:pt>
                <c:pt idx="1831">
                  <c:v>-23.5</c:v>
                </c:pt>
                <c:pt idx="1832">
                  <c:v>-23.5</c:v>
                </c:pt>
                <c:pt idx="1833">
                  <c:v>-23.549999999999997</c:v>
                </c:pt>
                <c:pt idx="1834">
                  <c:v>-23.549999999999997</c:v>
                </c:pt>
                <c:pt idx="1835">
                  <c:v>-23.549999999999997</c:v>
                </c:pt>
                <c:pt idx="1836">
                  <c:v>-23.450000000000003</c:v>
                </c:pt>
                <c:pt idx="1837">
                  <c:v>-23.5</c:v>
                </c:pt>
                <c:pt idx="1838">
                  <c:v>-23.5</c:v>
                </c:pt>
                <c:pt idx="1839">
                  <c:v>-23.5</c:v>
                </c:pt>
                <c:pt idx="1840">
                  <c:v>-23.45</c:v>
                </c:pt>
                <c:pt idx="1841">
                  <c:v>-23.45</c:v>
                </c:pt>
                <c:pt idx="1842">
                  <c:v>-23.45</c:v>
                </c:pt>
                <c:pt idx="1843">
                  <c:v>-23.45</c:v>
                </c:pt>
                <c:pt idx="1844">
                  <c:v>-23.4</c:v>
                </c:pt>
                <c:pt idx="1845">
                  <c:v>-23.4</c:v>
                </c:pt>
                <c:pt idx="1846">
                  <c:v>-23.45</c:v>
                </c:pt>
                <c:pt idx="1847">
                  <c:v>-23.4</c:v>
                </c:pt>
                <c:pt idx="1848">
                  <c:v>-23.4</c:v>
                </c:pt>
                <c:pt idx="1849">
                  <c:v>-23.35</c:v>
                </c:pt>
                <c:pt idx="1850">
                  <c:v>-23.35</c:v>
                </c:pt>
                <c:pt idx="1851">
                  <c:v>-23.4</c:v>
                </c:pt>
                <c:pt idx="1852">
                  <c:v>-23.35</c:v>
                </c:pt>
                <c:pt idx="1853">
                  <c:v>-23.4</c:v>
                </c:pt>
                <c:pt idx="1854">
                  <c:v>-23.35</c:v>
                </c:pt>
                <c:pt idx="1855">
                  <c:v>-23.35</c:v>
                </c:pt>
                <c:pt idx="1856">
                  <c:v>-23.35</c:v>
                </c:pt>
                <c:pt idx="1857">
                  <c:v>-23.35</c:v>
                </c:pt>
                <c:pt idx="1858">
                  <c:v>-23.299999999999997</c:v>
                </c:pt>
                <c:pt idx="1859">
                  <c:v>-23.299999999999997</c:v>
                </c:pt>
                <c:pt idx="1860">
                  <c:v>-23.299999999999997</c:v>
                </c:pt>
                <c:pt idx="1861">
                  <c:v>-23.25</c:v>
                </c:pt>
                <c:pt idx="1862">
                  <c:v>-23.25</c:v>
                </c:pt>
                <c:pt idx="1863">
                  <c:v>-23.200000000000003</c:v>
                </c:pt>
                <c:pt idx="1864">
                  <c:v>-23.200000000000003</c:v>
                </c:pt>
                <c:pt idx="1865">
                  <c:v>-23.200000000000003</c:v>
                </c:pt>
                <c:pt idx="1866">
                  <c:v>-23.25</c:v>
                </c:pt>
                <c:pt idx="1867">
                  <c:v>-23.200000000000003</c:v>
                </c:pt>
                <c:pt idx="1868">
                  <c:v>-23.15</c:v>
                </c:pt>
                <c:pt idx="1869">
                  <c:v>-23.200000000000003</c:v>
                </c:pt>
                <c:pt idx="1870">
                  <c:v>-23.200000000000003</c:v>
                </c:pt>
                <c:pt idx="1871">
                  <c:v>-23.1</c:v>
                </c:pt>
                <c:pt idx="1872">
                  <c:v>-23.15</c:v>
                </c:pt>
                <c:pt idx="1873">
                  <c:v>-23.15</c:v>
                </c:pt>
                <c:pt idx="1874">
                  <c:v>-23.05</c:v>
                </c:pt>
                <c:pt idx="1875">
                  <c:v>-23.1</c:v>
                </c:pt>
                <c:pt idx="1876">
                  <c:v>-23.1</c:v>
                </c:pt>
                <c:pt idx="1877">
                  <c:v>-23.15</c:v>
                </c:pt>
                <c:pt idx="1878">
                  <c:v>-23.1</c:v>
                </c:pt>
                <c:pt idx="1879">
                  <c:v>-23.1</c:v>
                </c:pt>
                <c:pt idx="1880">
                  <c:v>-23.1</c:v>
                </c:pt>
                <c:pt idx="1881">
                  <c:v>-23.05</c:v>
                </c:pt>
                <c:pt idx="1882">
                  <c:v>-23.05</c:v>
                </c:pt>
                <c:pt idx="1883">
                  <c:v>-23.1</c:v>
                </c:pt>
                <c:pt idx="1884">
                  <c:v>-23.05</c:v>
                </c:pt>
                <c:pt idx="1885">
                  <c:v>-23</c:v>
                </c:pt>
                <c:pt idx="1886">
                  <c:v>-23</c:v>
                </c:pt>
                <c:pt idx="1887">
                  <c:v>-23.05</c:v>
                </c:pt>
                <c:pt idx="1888">
                  <c:v>-23</c:v>
                </c:pt>
                <c:pt idx="1889">
                  <c:v>-23</c:v>
                </c:pt>
                <c:pt idx="1890">
                  <c:v>-23</c:v>
                </c:pt>
                <c:pt idx="1891">
                  <c:v>-23</c:v>
                </c:pt>
                <c:pt idx="1892">
                  <c:v>-22.95</c:v>
                </c:pt>
                <c:pt idx="1893">
                  <c:v>-23</c:v>
                </c:pt>
                <c:pt idx="1894">
                  <c:v>-23</c:v>
                </c:pt>
                <c:pt idx="1895">
                  <c:v>-22.95</c:v>
                </c:pt>
                <c:pt idx="1896">
                  <c:v>-23</c:v>
                </c:pt>
                <c:pt idx="1897">
                  <c:v>-23</c:v>
                </c:pt>
                <c:pt idx="1898">
                  <c:v>-23</c:v>
                </c:pt>
                <c:pt idx="1899">
                  <c:v>-23</c:v>
                </c:pt>
                <c:pt idx="1900">
                  <c:v>-22.95</c:v>
                </c:pt>
                <c:pt idx="1901">
                  <c:v>-22.95</c:v>
                </c:pt>
                <c:pt idx="1902">
                  <c:v>-22.95</c:v>
                </c:pt>
                <c:pt idx="1903">
                  <c:v>-22.95</c:v>
                </c:pt>
                <c:pt idx="1904">
                  <c:v>-22.95</c:v>
                </c:pt>
                <c:pt idx="1905">
                  <c:v>-23</c:v>
                </c:pt>
                <c:pt idx="1906">
                  <c:v>-23</c:v>
                </c:pt>
                <c:pt idx="1907">
                  <c:v>-22.95</c:v>
                </c:pt>
                <c:pt idx="1908">
                  <c:v>-22.95</c:v>
                </c:pt>
                <c:pt idx="1909">
                  <c:v>-22.95</c:v>
                </c:pt>
                <c:pt idx="1910">
                  <c:v>-22.95</c:v>
                </c:pt>
                <c:pt idx="1911">
                  <c:v>-22.95</c:v>
                </c:pt>
                <c:pt idx="1912">
                  <c:v>-22.95</c:v>
                </c:pt>
                <c:pt idx="1913">
                  <c:v>-22.95</c:v>
                </c:pt>
                <c:pt idx="1914">
                  <c:v>-22.95</c:v>
                </c:pt>
                <c:pt idx="1915">
                  <c:v>-22.95</c:v>
                </c:pt>
                <c:pt idx="1916">
                  <c:v>-22.95</c:v>
                </c:pt>
                <c:pt idx="1917">
                  <c:v>-22.9</c:v>
                </c:pt>
                <c:pt idx="1918">
                  <c:v>-22.95</c:v>
                </c:pt>
                <c:pt idx="1919">
                  <c:v>-22.95</c:v>
                </c:pt>
                <c:pt idx="1920">
                  <c:v>-22.9</c:v>
                </c:pt>
                <c:pt idx="1921">
                  <c:v>-22.9</c:v>
                </c:pt>
                <c:pt idx="1922">
                  <c:v>-22.9</c:v>
                </c:pt>
                <c:pt idx="1923">
                  <c:v>-22.9</c:v>
                </c:pt>
                <c:pt idx="1924">
                  <c:v>-22.85</c:v>
                </c:pt>
                <c:pt idx="1925">
                  <c:v>-22.85</c:v>
                </c:pt>
                <c:pt idx="1926">
                  <c:v>-22.9</c:v>
                </c:pt>
                <c:pt idx="1927">
                  <c:v>-22.85</c:v>
                </c:pt>
                <c:pt idx="1928">
                  <c:v>-22.85</c:v>
                </c:pt>
                <c:pt idx="1929">
                  <c:v>-22.85</c:v>
                </c:pt>
                <c:pt idx="1930">
                  <c:v>-22.85</c:v>
                </c:pt>
                <c:pt idx="1931">
                  <c:v>-22.85</c:v>
                </c:pt>
                <c:pt idx="1932">
                  <c:v>-22.85</c:v>
                </c:pt>
                <c:pt idx="1933">
                  <c:v>-22.799999999999997</c:v>
                </c:pt>
                <c:pt idx="1934">
                  <c:v>-22.85</c:v>
                </c:pt>
                <c:pt idx="1935">
                  <c:v>-22.799999999999997</c:v>
                </c:pt>
                <c:pt idx="1936">
                  <c:v>-22.799999999999997</c:v>
                </c:pt>
                <c:pt idx="1937">
                  <c:v>-22.85</c:v>
                </c:pt>
                <c:pt idx="1938">
                  <c:v>-22.799999999999997</c:v>
                </c:pt>
                <c:pt idx="1939">
                  <c:v>-22.799999999999997</c:v>
                </c:pt>
                <c:pt idx="1940">
                  <c:v>-22.799999999999997</c:v>
                </c:pt>
                <c:pt idx="1941">
                  <c:v>-22.85</c:v>
                </c:pt>
                <c:pt idx="1942">
                  <c:v>-22.799999999999997</c:v>
                </c:pt>
                <c:pt idx="1943">
                  <c:v>-22.799999999999997</c:v>
                </c:pt>
                <c:pt idx="1944">
                  <c:v>-22.799999999999997</c:v>
                </c:pt>
                <c:pt idx="1945">
                  <c:v>-22.799999999999997</c:v>
                </c:pt>
                <c:pt idx="1946">
                  <c:v>-22.799999999999997</c:v>
                </c:pt>
                <c:pt idx="1947">
                  <c:v>-22.799999999999997</c:v>
                </c:pt>
                <c:pt idx="1948">
                  <c:v>-22.799999999999997</c:v>
                </c:pt>
                <c:pt idx="1949">
                  <c:v>-22.799999999999997</c:v>
                </c:pt>
                <c:pt idx="1950">
                  <c:v>-22.799999999999997</c:v>
                </c:pt>
                <c:pt idx="1951">
                  <c:v>-22.799999999999997</c:v>
                </c:pt>
                <c:pt idx="1952">
                  <c:v>-22.75</c:v>
                </c:pt>
                <c:pt idx="1953">
                  <c:v>-22.75</c:v>
                </c:pt>
                <c:pt idx="1954">
                  <c:v>-22.799999999999997</c:v>
                </c:pt>
                <c:pt idx="1955">
                  <c:v>-22.799999999999997</c:v>
                </c:pt>
                <c:pt idx="1956">
                  <c:v>-22.75</c:v>
                </c:pt>
                <c:pt idx="1957">
                  <c:v>-22.75</c:v>
                </c:pt>
                <c:pt idx="1958">
                  <c:v>-22.700000000000003</c:v>
                </c:pt>
                <c:pt idx="1959">
                  <c:v>-22.700000000000003</c:v>
                </c:pt>
                <c:pt idx="1960">
                  <c:v>-22.700000000000003</c:v>
                </c:pt>
                <c:pt idx="1961">
                  <c:v>-22.700000000000003</c:v>
                </c:pt>
                <c:pt idx="1962">
                  <c:v>-22.700000000000003</c:v>
                </c:pt>
                <c:pt idx="1963">
                  <c:v>-22.65</c:v>
                </c:pt>
                <c:pt idx="1964">
                  <c:v>-22.65</c:v>
                </c:pt>
                <c:pt idx="1965">
                  <c:v>-22.700000000000003</c:v>
                </c:pt>
                <c:pt idx="1966">
                  <c:v>-22.700000000000003</c:v>
                </c:pt>
                <c:pt idx="1967">
                  <c:v>-22.65</c:v>
                </c:pt>
                <c:pt idx="1968">
                  <c:v>-22.65</c:v>
                </c:pt>
                <c:pt idx="1969">
                  <c:v>-22.65</c:v>
                </c:pt>
                <c:pt idx="1970">
                  <c:v>-22.65</c:v>
                </c:pt>
                <c:pt idx="1971">
                  <c:v>-22.65</c:v>
                </c:pt>
                <c:pt idx="1972">
                  <c:v>-22.65</c:v>
                </c:pt>
                <c:pt idx="1973">
                  <c:v>-22.65</c:v>
                </c:pt>
                <c:pt idx="1974">
                  <c:v>-22.6</c:v>
                </c:pt>
                <c:pt idx="1975">
                  <c:v>-22.549999999999997</c:v>
                </c:pt>
                <c:pt idx="1976">
                  <c:v>-22.549999999999997</c:v>
                </c:pt>
                <c:pt idx="1977">
                  <c:v>-22.549999999999997</c:v>
                </c:pt>
                <c:pt idx="1978">
                  <c:v>-22.549999999999997</c:v>
                </c:pt>
                <c:pt idx="1979">
                  <c:v>-22.549999999999997</c:v>
                </c:pt>
                <c:pt idx="1980">
                  <c:v>-22.549999999999997</c:v>
                </c:pt>
                <c:pt idx="1981">
                  <c:v>-22.549999999999997</c:v>
                </c:pt>
                <c:pt idx="1982">
                  <c:v>-22.549999999999997</c:v>
                </c:pt>
                <c:pt idx="1983">
                  <c:v>-22.549999999999997</c:v>
                </c:pt>
                <c:pt idx="1984">
                  <c:v>-22.549999999999997</c:v>
                </c:pt>
                <c:pt idx="1985">
                  <c:v>-22.5</c:v>
                </c:pt>
                <c:pt idx="1986">
                  <c:v>-22.450000000000003</c:v>
                </c:pt>
                <c:pt idx="1987">
                  <c:v>-22.45</c:v>
                </c:pt>
                <c:pt idx="1988">
                  <c:v>-22.450000000000003</c:v>
                </c:pt>
                <c:pt idx="1989">
                  <c:v>-22.450000000000003</c:v>
                </c:pt>
                <c:pt idx="1990">
                  <c:v>-22.4</c:v>
                </c:pt>
                <c:pt idx="1991">
                  <c:v>-22.4</c:v>
                </c:pt>
                <c:pt idx="1992">
                  <c:v>-22.450000000000003</c:v>
                </c:pt>
                <c:pt idx="1993">
                  <c:v>-22.4</c:v>
                </c:pt>
                <c:pt idx="1994">
                  <c:v>-22.4</c:v>
                </c:pt>
                <c:pt idx="1995">
                  <c:v>-22.4</c:v>
                </c:pt>
                <c:pt idx="1996">
                  <c:v>-22.4</c:v>
                </c:pt>
                <c:pt idx="1997">
                  <c:v>-22.4</c:v>
                </c:pt>
                <c:pt idx="1998">
                  <c:v>-22.4</c:v>
                </c:pt>
                <c:pt idx="1999">
                  <c:v>-22.450000000000003</c:v>
                </c:pt>
                <c:pt idx="2000">
                  <c:v>-22.4</c:v>
                </c:pt>
                <c:pt idx="2001">
                  <c:v>-22.4</c:v>
                </c:pt>
                <c:pt idx="2002">
                  <c:v>-22.4</c:v>
                </c:pt>
                <c:pt idx="2003">
                  <c:v>-22.4</c:v>
                </c:pt>
                <c:pt idx="2004">
                  <c:v>-22.4</c:v>
                </c:pt>
                <c:pt idx="2005">
                  <c:v>-22.4</c:v>
                </c:pt>
                <c:pt idx="2006">
                  <c:v>-22.35</c:v>
                </c:pt>
                <c:pt idx="2007">
                  <c:v>-22.35</c:v>
                </c:pt>
                <c:pt idx="2008">
                  <c:v>-22.35</c:v>
                </c:pt>
                <c:pt idx="2009">
                  <c:v>-22.299999999999997</c:v>
                </c:pt>
                <c:pt idx="2010">
                  <c:v>-22.299999999999997</c:v>
                </c:pt>
                <c:pt idx="2011">
                  <c:v>-22.299999999999997</c:v>
                </c:pt>
                <c:pt idx="2012">
                  <c:v>-22.299999999999997</c:v>
                </c:pt>
                <c:pt idx="2013">
                  <c:v>-22.299999999999997</c:v>
                </c:pt>
                <c:pt idx="2014">
                  <c:v>-22.299999999999997</c:v>
                </c:pt>
                <c:pt idx="2015">
                  <c:v>-22.299999999999997</c:v>
                </c:pt>
                <c:pt idx="2016">
                  <c:v>-22.299999999999997</c:v>
                </c:pt>
                <c:pt idx="2017">
                  <c:v>-22.299999999999997</c:v>
                </c:pt>
                <c:pt idx="2018">
                  <c:v>-22.299999999999997</c:v>
                </c:pt>
                <c:pt idx="2019">
                  <c:v>-22.200000000000003</c:v>
                </c:pt>
                <c:pt idx="2020">
                  <c:v>-22.299999999999997</c:v>
                </c:pt>
                <c:pt idx="2021">
                  <c:v>-22.200000000000003</c:v>
                </c:pt>
                <c:pt idx="2022">
                  <c:v>-22.200000000000003</c:v>
                </c:pt>
                <c:pt idx="2023">
                  <c:v>-22.15</c:v>
                </c:pt>
                <c:pt idx="2024">
                  <c:v>-22.200000000000003</c:v>
                </c:pt>
                <c:pt idx="2025">
                  <c:v>-22.200000000000003</c:v>
                </c:pt>
                <c:pt idx="2026">
                  <c:v>-22.15</c:v>
                </c:pt>
                <c:pt idx="2027">
                  <c:v>-22.15</c:v>
                </c:pt>
                <c:pt idx="2028">
                  <c:v>-22.15</c:v>
                </c:pt>
                <c:pt idx="2029">
                  <c:v>-22.15</c:v>
                </c:pt>
                <c:pt idx="2030">
                  <c:v>-22.15</c:v>
                </c:pt>
                <c:pt idx="2031">
                  <c:v>-22.15</c:v>
                </c:pt>
                <c:pt idx="2032">
                  <c:v>-22.15</c:v>
                </c:pt>
                <c:pt idx="2033">
                  <c:v>-22.15</c:v>
                </c:pt>
                <c:pt idx="2034">
                  <c:v>-22.1</c:v>
                </c:pt>
                <c:pt idx="2035">
                  <c:v>-22.15</c:v>
                </c:pt>
                <c:pt idx="2036">
                  <c:v>-22.15</c:v>
                </c:pt>
                <c:pt idx="2037">
                  <c:v>-22.1</c:v>
                </c:pt>
                <c:pt idx="2038">
                  <c:v>-22.1</c:v>
                </c:pt>
                <c:pt idx="2039">
                  <c:v>-22.1</c:v>
                </c:pt>
                <c:pt idx="2040">
                  <c:v>-22.049999999999997</c:v>
                </c:pt>
                <c:pt idx="2041">
                  <c:v>-22.049999999999997</c:v>
                </c:pt>
                <c:pt idx="2042">
                  <c:v>-22.049999999999997</c:v>
                </c:pt>
                <c:pt idx="2043">
                  <c:v>-22.1</c:v>
                </c:pt>
                <c:pt idx="2044">
                  <c:v>-22.049999999999997</c:v>
                </c:pt>
                <c:pt idx="2045">
                  <c:v>-22.049999999999997</c:v>
                </c:pt>
                <c:pt idx="2046">
                  <c:v>-22.049999999999997</c:v>
                </c:pt>
                <c:pt idx="2047">
                  <c:v>-22.1</c:v>
                </c:pt>
                <c:pt idx="2048">
                  <c:v>-22.049999999999997</c:v>
                </c:pt>
                <c:pt idx="2049">
                  <c:v>-22.049999999999997</c:v>
                </c:pt>
                <c:pt idx="2050">
                  <c:v>-22.049999999999997</c:v>
                </c:pt>
                <c:pt idx="2051">
                  <c:v>-22.049999999999997</c:v>
                </c:pt>
                <c:pt idx="2052">
                  <c:v>-22.049999999999997</c:v>
                </c:pt>
                <c:pt idx="2053">
                  <c:v>-22.049999999999997</c:v>
                </c:pt>
                <c:pt idx="2054">
                  <c:v>-22.049999999999997</c:v>
                </c:pt>
                <c:pt idx="2055">
                  <c:v>-22.049999999999997</c:v>
                </c:pt>
                <c:pt idx="2056">
                  <c:v>-22.049999999999997</c:v>
                </c:pt>
                <c:pt idx="2057">
                  <c:v>-22.049999999999997</c:v>
                </c:pt>
                <c:pt idx="2058">
                  <c:v>-22.049999999999997</c:v>
                </c:pt>
                <c:pt idx="2059">
                  <c:v>-22.049999999999997</c:v>
                </c:pt>
                <c:pt idx="2060">
                  <c:v>-22.049999999999997</c:v>
                </c:pt>
                <c:pt idx="2061">
                  <c:v>-22</c:v>
                </c:pt>
                <c:pt idx="2062">
                  <c:v>-22.049999999999997</c:v>
                </c:pt>
                <c:pt idx="2063">
                  <c:v>-22</c:v>
                </c:pt>
                <c:pt idx="2064">
                  <c:v>-22</c:v>
                </c:pt>
                <c:pt idx="2065">
                  <c:v>-21.950000000000003</c:v>
                </c:pt>
                <c:pt idx="2066">
                  <c:v>-21.950000000000003</c:v>
                </c:pt>
                <c:pt idx="2067">
                  <c:v>-21.950000000000003</c:v>
                </c:pt>
                <c:pt idx="2068">
                  <c:v>-21.950000000000003</c:v>
                </c:pt>
                <c:pt idx="2069">
                  <c:v>-21.950000000000003</c:v>
                </c:pt>
                <c:pt idx="2070">
                  <c:v>-21.950000000000003</c:v>
                </c:pt>
                <c:pt idx="2071">
                  <c:v>-21.950000000000003</c:v>
                </c:pt>
                <c:pt idx="2072">
                  <c:v>-21.9</c:v>
                </c:pt>
                <c:pt idx="2073">
                  <c:v>-21.9</c:v>
                </c:pt>
                <c:pt idx="2074">
                  <c:v>-21.85</c:v>
                </c:pt>
                <c:pt idx="2075">
                  <c:v>-21.85</c:v>
                </c:pt>
                <c:pt idx="2076">
                  <c:v>-21.85</c:v>
                </c:pt>
                <c:pt idx="2077">
                  <c:v>-21.85</c:v>
                </c:pt>
                <c:pt idx="2078">
                  <c:v>-21.85</c:v>
                </c:pt>
                <c:pt idx="2079">
                  <c:v>-21.85</c:v>
                </c:pt>
                <c:pt idx="2080">
                  <c:v>-21.85</c:v>
                </c:pt>
                <c:pt idx="2081">
                  <c:v>-21.85</c:v>
                </c:pt>
                <c:pt idx="2082">
                  <c:v>-21.799999999999997</c:v>
                </c:pt>
                <c:pt idx="2083">
                  <c:v>-21.85</c:v>
                </c:pt>
                <c:pt idx="2084">
                  <c:v>-21.799999999999997</c:v>
                </c:pt>
                <c:pt idx="2085">
                  <c:v>-21.75</c:v>
                </c:pt>
                <c:pt idx="2086">
                  <c:v>-21.799999999999997</c:v>
                </c:pt>
                <c:pt idx="2087">
                  <c:v>-21.75</c:v>
                </c:pt>
                <c:pt idx="2088">
                  <c:v>-21.75</c:v>
                </c:pt>
                <c:pt idx="2089">
                  <c:v>-21.75</c:v>
                </c:pt>
                <c:pt idx="2090">
                  <c:v>-21.75</c:v>
                </c:pt>
                <c:pt idx="2091">
                  <c:v>-21.7</c:v>
                </c:pt>
                <c:pt idx="2092">
                  <c:v>-21.7</c:v>
                </c:pt>
                <c:pt idx="2093">
                  <c:v>-21.7</c:v>
                </c:pt>
                <c:pt idx="2094">
                  <c:v>-21.65</c:v>
                </c:pt>
                <c:pt idx="2095">
                  <c:v>-21.7</c:v>
                </c:pt>
                <c:pt idx="2096">
                  <c:v>-21.7</c:v>
                </c:pt>
                <c:pt idx="2097">
                  <c:v>-21.7</c:v>
                </c:pt>
                <c:pt idx="2098">
                  <c:v>-21.7</c:v>
                </c:pt>
                <c:pt idx="2099">
                  <c:v>-21.65</c:v>
                </c:pt>
                <c:pt idx="2100">
                  <c:v>-21.65</c:v>
                </c:pt>
                <c:pt idx="2101">
                  <c:v>-21.65</c:v>
                </c:pt>
                <c:pt idx="2102">
                  <c:v>-21.6</c:v>
                </c:pt>
                <c:pt idx="2103">
                  <c:v>-21.6</c:v>
                </c:pt>
                <c:pt idx="2104">
                  <c:v>-21.6</c:v>
                </c:pt>
                <c:pt idx="2105">
                  <c:v>-21.6</c:v>
                </c:pt>
                <c:pt idx="2106">
                  <c:v>-21.6</c:v>
                </c:pt>
                <c:pt idx="2107">
                  <c:v>-21.6</c:v>
                </c:pt>
                <c:pt idx="2108">
                  <c:v>-21.549999999999997</c:v>
                </c:pt>
                <c:pt idx="2109">
                  <c:v>-21.549999999999997</c:v>
                </c:pt>
                <c:pt idx="2110">
                  <c:v>-21.549999999999997</c:v>
                </c:pt>
                <c:pt idx="2111">
                  <c:v>-21.549999999999997</c:v>
                </c:pt>
                <c:pt idx="2112">
                  <c:v>-21.549999999999997</c:v>
                </c:pt>
                <c:pt idx="2113">
                  <c:v>-21.549999999999997</c:v>
                </c:pt>
                <c:pt idx="2114">
                  <c:v>-21.549999999999997</c:v>
                </c:pt>
                <c:pt idx="2115">
                  <c:v>-21.549999999999997</c:v>
                </c:pt>
                <c:pt idx="2116">
                  <c:v>-21.5</c:v>
                </c:pt>
                <c:pt idx="2117">
                  <c:v>-21.5</c:v>
                </c:pt>
                <c:pt idx="2118">
                  <c:v>-21.5</c:v>
                </c:pt>
                <c:pt idx="2119">
                  <c:v>-21.5</c:v>
                </c:pt>
                <c:pt idx="2120">
                  <c:v>-21.5</c:v>
                </c:pt>
                <c:pt idx="2121">
                  <c:v>-21.5</c:v>
                </c:pt>
                <c:pt idx="2122">
                  <c:v>-21.5</c:v>
                </c:pt>
                <c:pt idx="2123">
                  <c:v>-21.5</c:v>
                </c:pt>
                <c:pt idx="2124">
                  <c:v>-21.5</c:v>
                </c:pt>
                <c:pt idx="2125">
                  <c:v>-21.5</c:v>
                </c:pt>
                <c:pt idx="2126">
                  <c:v>-21.450000000000003</c:v>
                </c:pt>
                <c:pt idx="2127">
                  <c:v>-21.450000000000003</c:v>
                </c:pt>
                <c:pt idx="2128">
                  <c:v>-21.450000000000003</c:v>
                </c:pt>
                <c:pt idx="2129">
                  <c:v>-21.450000000000003</c:v>
                </c:pt>
                <c:pt idx="2130">
                  <c:v>-21.450000000000003</c:v>
                </c:pt>
                <c:pt idx="2131">
                  <c:v>-21.450000000000003</c:v>
                </c:pt>
                <c:pt idx="2132">
                  <c:v>-21.35</c:v>
                </c:pt>
                <c:pt idx="2133">
                  <c:v>-21.4</c:v>
                </c:pt>
                <c:pt idx="2134">
                  <c:v>-21.35</c:v>
                </c:pt>
                <c:pt idx="2135">
                  <c:v>-21.35</c:v>
                </c:pt>
                <c:pt idx="2136">
                  <c:v>-21.4</c:v>
                </c:pt>
                <c:pt idx="2137">
                  <c:v>-21.35</c:v>
                </c:pt>
                <c:pt idx="2138">
                  <c:v>-21.4</c:v>
                </c:pt>
                <c:pt idx="2139">
                  <c:v>-21.35</c:v>
                </c:pt>
                <c:pt idx="2140">
                  <c:v>-21.35</c:v>
                </c:pt>
                <c:pt idx="2141">
                  <c:v>-21.35</c:v>
                </c:pt>
                <c:pt idx="2142">
                  <c:v>-21.35</c:v>
                </c:pt>
                <c:pt idx="2143">
                  <c:v>-21.35</c:v>
                </c:pt>
                <c:pt idx="2144">
                  <c:v>-21.35</c:v>
                </c:pt>
                <c:pt idx="2145">
                  <c:v>-21.35</c:v>
                </c:pt>
                <c:pt idx="2146">
                  <c:v>-21.35</c:v>
                </c:pt>
                <c:pt idx="2147">
                  <c:v>-21.35</c:v>
                </c:pt>
                <c:pt idx="2148">
                  <c:v>-21.299999999999997</c:v>
                </c:pt>
                <c:pt idx="2149">
                  <c:v>-21.299999999999997</c:v>
                </c:pt>
                <c:pt idx="2150">
                  <c:v>-21.3</c:v>
                </c:pt>
                <c:pt idx="2151">
                  <c:v>-21.299999999999997</c:v>
                </c:pt>
                <c:pt idx="2152">
                  <c:v>-21.299999999999997</c:v>
                </c:pt>
                <c:pt idx="2153">
                  <c:v>-21.25</c:v>
                </c:pt>
                <c:pt idx="2154">
                  <c:v>-21.299999999999997</c:v>
                </c:pt>
                <c:pt idx="2155">
                  <c:v>-21.25</c:v>
                </c:pt>
                <c:pt idx="2156">
                  <c:v>-21.25</c:v>
                </c:pt>
                <c:pt idx="2157">
                  <c:v>-21.25</c:v>
                </c:pt>
                <c:pt idx="2158">
                  <c:v>-21.25</c:v>
                </c:pt>
                <c:pt idx="2159">
                  <c:v>-21.200000000000003</c:v>
                </c:pt>
                <c:pt idx="2160">
                  <c:v>-21.200000000000003</c:v>
                </c:pt>
                <c:pt idx="2161">
                  <c:v>-21.200000000000003</c:v>
                </c:pt>
                <c:pt idx="2162">
                  <c:v>-21.200000000000003</c:v>
                </c:pt>
                <c:pt idx="2163">
                  <c:v>-21.200000000000003</c:v>
                </c:pt>
                <c:pt idx="2164">
                  <c:v>-21.200000000000003</c:v>
                </c:pt>
                <c:pt idx="2165">
                  <c:v>-21.15</c:v>
                </c:pt>
                <c:pt idx="2166">
                  <c:v>-21.200000000000003</c:v>
                </c:pt>
                <c:pt idx="2167">
                  <c:v>-21.15</c:v>
                </c:pt>
                <c:pt idx="2168">
                  <c:v>-21.1</c:v>
                </c:pt>
                <c:pt idx="2169">
                  <c:v>-21.15</c:v>
                </c:pt>
                <c:pt idx="2170">
                  <c:v>-21.15</c:v>
                </c:pt>
                <c:pt idx="2171">
                  <c:v>-21.15</c:v>
                </c:pt>
                <c:pt idx="2172">
                  <c:v>-21.1</c:v>
                </c:pt>
                <c:pt idx="2173">
                  <c:v>-21.1</c:v>
                </c:pt>
                <c:pt idx="2174">
                  <c:v>-21.15</c:v>
                </c:pt>
                <c:pt idx="2175">
                  <c:v>-21.1</c:v>
                </c:pt>
                <c:pt idx="2176">
                  <c:v>-21.1</c:v>
                </c:pt>
                <c:pt idx="2177">
                  <c:v>-21.1</c:v>
                </c:pt>
                <c:pt idx="2178">
                  <c:v>-21.1</c:v>
                </c:pt>
                <c:pt idx="2179">
                  <c:v>-21.1</c:v>
                </c:pt>
                <c:pt idx="2180">
                  <c:v>-21.05</c:v>
                </c:pt>
                <c:pt idx="2181">
                  <c:v>-21.1</c:v>
                </c:pt>
                <c:pt idx="2182">
                  <c:v>-21.1</c:v>
                </c:pt>
                <c:pt idx="2183">
                  <c:v>-21.049999999999997</c:v>
                </c:pt>
                <c:pt idx="2184">
                  <c:v>-21.049999999999997</c:v>
                </c:pt>
                <c:pt idx="2185">
                  <c:v>-21.049999999999997</c:v>
                </c:pt>
                <c:pt idx="2186">
                  <c:v>-21.049999999999997</c:v>
                </c:pt>
                <c:pt idx="2187">
                  <c:v>-21</c:v>
                </c:pt>
                <c:pt idx="2188">
                  <c:v>-21</c:v>
                </c:pt>
                <c:pt idx="2189">
                  <c:v>-21</c:v>
                </c:pt>
                <c:pt idx="2190">
                  <c:v>-20.95</c:v>
                </c:pt>
                <c:pt idx="2191">
                  <c:v>-21</c:v>
                </c:pt>
                <c:pt idx="2192">
                  <c:v>-21</c:v>
                </c:pt>
                <c:pt idx="2193">
                  <c:v>-20.95</c:v>
                </c:pt>
                <c:pt idx="2194">
                  <c:v>-20.95</c:v>
                </c:pt>
                <c:pt idx="2195">
                  <c:v>-20.9</c:v>
                </c:pt>
                <c:pt idx="2196">
                  <c:v>-20.9</c:v>
                </c:pt>
                <c:pt idx="2197">
                  <c:v>-20.9</c:v>
                </c:pt>
                <c:pt idx="2198">
                  <c:v>-20.9</c:v>
                </c:pt>
                <c:pt idx="2199">
                  <c:v>-20.9</c:v>
                </c:pt>
                <c:pt idx="2200">
                  <c:v>-20.9</c:v>
                </c:pt>
                <c:pt idx="2201">
                  <c:v>-20.9</c:v>
                </c:pt>
                <c:pt idx="2202">
                  <c:v>-20.9</c:v>
                </c:pt>
                <c:pt idx="2203">
                  <c:v>-20.85</c:v>
                </c:pt>
                <c:pt idx="2204">
                  <c:v>-20.9</c:v>
                </c:pt>
                <c:pt idx="2205">
                  <c:v>-20.85</c:v>
                </c:pt>
                <c:pt idx="2206">
                  <c:v>-20.9</c:v>
                </c:pt>
                <c:pt idx="2207">
                  <c:v>-20.9</c:v>
                </c:pt>
                <c:pt idx="2208">
                  <c:v>-20.9</c:v>
                </c:pt>
                <c:pt idx="2209">
                  <c:v>-20.9</c:v>
                </c:pt>
                <c:pt idx="2210">
                  <c:v>-20.85</c:v>
                </c:pt>
                <c:pt idx="2211">
                  <c:v>-20.85</c:v>
                </c:pt>
                <c:pt idx="2212">
                  <c:v>-20.799999999999997</c:v>
                </c:pt>
                <c:pt idx="2213">
                  <c:v>-20.799999999999997</c:v>
                </c:pt>
                <c:pt idx="2214">
                  <c:v>-20.85</c:v>
                </c:pt>
                <c:pt idx="2215">
                  <c:v>-20.799999999999997</c:v>
                </c:pt>
                <c:pt idx="2216">
                  <c:v>-20.799999999999997</c:v>
                </c:pt>
                <c:pt idx="2217">
                  <c:v>-20.799999999999997</c:v>
                </c:pt>
                <c:pt idx="2218">
                  <c:v>-20.799999999999997</c:v>
                </c:pt>
                <c:pt idx="2219">
                  <c:v>-20.799999999999997</c:v>
                </c:pt>
                <c:pt idx="2220">
                  <c:v>-20.799999999999997</c:v>
                </c:pt>
                <c:pt idx="2221">
                  <c:v>-20.799999999999997</c:v>
                </c:pt>
                <c:pt idx="2222">
                  <c:v>-20.799999999999997</c:v>
                </c:pt>
                <c:pt idx="2223">
                  <c:v>-20.799999999999997</c:v>
                </c:pt>
                <c:pt idx="2224">
                  <c:v>-20.799999999999997</c:v>
                </c:pt>
                <c:pt idx="2225">
                  <c:v>-20.799999999999997</c:v>
                </c:pt>
                <c:pt idx="2226">
                  <c:v>-20.799999999999997</c:v>
                </c:pt>
                <c:pt idx="2227">
                  <c:v>-20.799999999999997</c:v>
                </c:pt>
                <c:pt idx="2228">
                  <c:v>-20.799999999999997</c:v>
                </c:pt>
                <c:pt idx="2229">
                  <c:v>-20.799999999999997</c:v>
                </c:pt>
                <c:pt idx="2230">
                  <c:v>-20.799999999999997</c:v>
                </c:pt>
                <c:pt idx="2231">
                  <c:v>-20.75</c:v>
                </c:pt>
                <c:pt idx="2232">
                  <c:v>-20.799999999999997</c:v>
                </c:pt>
                <c:pt idx="2233">
                  <c:v>-20.799999999999997</c:v>
                </c:pt>
                <c:pt idx="2234">
                  <c:v>-20.799999999999997</c:v>
                </c:pt>
                <c:pt idx="2235">
                  <c:v>-20.75</c:v>
                </c:pt>
                <c:pt idx="2236">
                  <c:v>-20.75</c:v>
                </c:pt>
                <c:pt idx="2237">
                  <c:v>-20.75</c:v>
                </c:pt>
                <c:pt idx="2238">
                  <c:v>-20.700000000000003</c:v>
                </c:pt>
                <c:pt idx="2239">
                  <c:v>-20.700000000000003</c:v>
                </c:pt>
                <c:pt idx="2240">
                  <c:v>-20.700000000000003</c:v>
                </c:pt>
                <c:pt idx="2241">
                  <c:v>-20.7</c:v>
                </c:pt>
                <c:pt idx="2242">
                  <c:v>-20.65</c:v>
                </c:pt>
                <c:pt idx="2243">
                  <c:v>-20.700000000000003</c:v>
                </c:pt>
                <c:pt idx="2244">
                  <c:v>-20.65</c:v>
                </c:pt>
                <c:pt idx="2245">
                  <c:v>-20.65</c:v>
                </c:pt>
                <c:pt idx="2246">
                  <c:v>-20.65</c:v>
                </c:pt>
                <c:pt idx="2247">
                  <c:v>-20.65</c:v>
                </c:pt>
                <c:pt idx="2248">
                  <c:v>-20.65</c:v>
                </c:pt>
                <c:pt idx="2249">
                  <c:v>-20.65</c:v>
                </c:pt>
                <c:pt idx="2250">
                  <c:v>-20.65</c:v>
                </c:pt>
                <c:pt idx="2251">
                  <c:v>-20.65</c:v>
                </c:pt>
                <c:pt idx="2252">
                  <c:v>-20.65</c:v>
                </c:pt>
                <c:pt idx="2253">
                  <c:v>-20.65</c:v>
                </c:pt>
                <c:pt idx="2254">
                  <c:v>-20.65</c:v>
                </c:pt>
                <c:pt idx="2255">
                  <c:v>-20.65</c:v>
                </c:pt>
                <c:pt idx="2256">
                  <c:v>-20.65</c:v>
                </c:pt>
                <c:pt idx="2257">
                  <c:v>-20.65</c:v>
                </c:pt>
                <c:pt idx="2258">
                  <c:v>-20.65</c:v>
                </c:pt>
                <c:pt idx="2259">
                  <c:v>-20.65</c:v>
                </c:pt>
                <c:pt idx="2260">
                  <c:v>-20.65</c:v>
                </c:pt>
                <c:pt idx="2261">
                  <c:v>-20.6</c:v>
                </c:pt>
                <c:pt idx="2262">
                  <c:v>-20.65</c:v>
                </c:pt>
                <c:pt idx="2263">
                  <c:v>-20.65</c:v>
                </c:pt>
                <c:pt idx="2264">
                  <c:v>-20.65</c:v>
                </c:pt>
                <c:pt idx="2265">
                  <c:v>-20.6</c:v>
                </c:pt>
                <c:pt idx="2266">
                  <c:v>-20.65</c:v>
                </c:pt>
                <c:pt idx="2267">
                  <c:v>-20.65</c:v>
                </c:pt>
                <c:pt idx="2268">
                  <c:v>-20.6</c:v>
                </c:pt>
                <c:pt idx="2269">
                  <c:v>-20.6</c:v>
                </c:pt>
                <c:pt idx="2270">
                  <c:v>-20.6</c:v>
                </c:pt>
                <c:pt idx="2271">
                  <c:v>-20.6</c:v>
                </c:pt>
                <c:pt idx="2272">
                  <c:v>-20.6</c:v>
                </c:pt>
                <c:pt idx="2273">
                  <c:v>-20.6</c:v>
                </c:pt>
                <c:pt idx="2274">
                  <c:v>-20.6</c:v>
                </c:pt>
                <c:pt idx="2275">
                  <c:v>-20.6</c:v>
                </c:pt>
                <c:pt idx="2276">
                  <c:v>-20.6</c:v>
                </c:pt>
                <c:pt idx="2277">
                  <c:v>-20.6</c:v>
                </c:pt>
                <c:pt idx="2278">
                  <c:v>-20.6</c:v>
                </c:pt>
                <c:pt idx="2279">
                  <c:v>-20.6</c:v>
                </c:pt>
                <c:pt idx="2280">
                  <c:v>-20.55</c:v>
                </c:pt>
                <c:pt idx="2281">
                  <c:v>-20.5</c:v>
                </c:pt>
                <c:pt idx="2282">
                  <c:v>-20.549999999999997</c:v>
                </c:pt>
                <c:pt idx="2283">
                  <c:v>-20.5</c:v>
                </c:pt>
                <c:pt idx="2284">
                  <c:v>-20.5</c:v>
                </c:pt>
                <c:pt idx="2285">
                  <c:v>-20.5</c:v>
                </c:pt>
                <c:pt idx="2286">
                  <c:v>-20.5</c:v>
                </c:pt>
                <c:pt idx="2287">
                  <c:v>-20.5</c:v>
                </c:pt>
                <c:pt idx="2288">
                  <c:v>-20.5</c:v>
                </c:pt>
                <c:pt idx="2289">
                  <c:v>-20.5</c:v>
                </c:pt>
                <c:pt idx="2290">
                  <c:v>-20.5</c:v>
                </c:pt>
                <c:pt idx="2291">
                  <c:v>-20.5</c:v>
                </c:pt>
                <c:pt idx="2292">
                  <c:v>-20.5</c:v>
                </c:pt>
                <c:pt idx="2293">
                  <c:v>-20.5</c:v>
                </c:pt>
                <c:pt idx="2294">
                  <c:v>-20.5</c:v>
                </c:pt>
                <c:pt idx="2295">
                  <c:v>-20.5</c:v>
                </c:pt>
                <c:pt idx="2296">
                  <c:v>-20.45</c:v>
                </c:pt>
                <c:pt idx="2297">
                  <c:v>-20.5</c:v>
                </c:pt>
                <c:pt idx="2298">
                  <c:v>-20.45</c:v>
                </c:pt>
                <c:pt idx="2299">
                  <c:v>-20.45</c:v>
                </c:pt>
                <c:pt idx="2300">
                  <c:v>-20.45</c:v>
                </c:pt>
                <c:pt idx="2301">
                  <c:v>-20.45</c:v>
                </c:pt>
                <c:pt idx="2302">
                  <c:v>-20.399999999999999</c:v>
                </c:pt>
                <c:pt idx="2303">
                  <c:v>-20.45</c:v>
                </c:pt>
                <c:pt idx="2304">
                  <c:v>-20.45</c:v>
                </c:pt>
                <c:pt idx="2305">
                  <c:v>-20.399999999999999</c:v>
                </c:pt>
                <c:pt idx="2306">
                  <c:v>-20.45</c:v>
                </c:pt>
                <c:pt idx="2307">
                  <c:v>-20.45</c:v>
                </c:pt>
                <c:pt idx="2308">
                  <c:v>-20.45</c:v>
                </c:pt>
                <c:pt idx="2309">
                  <c:v>-20.399999999999999</c:v>
                </c:pt>
                <c:pt idx="2310">
                  <c:v>-20.399999999999999</c:v>
                </c:pt>
                <c:pt idx="2311">
                  <c:v>-20.399999999999999</c:v>
                </c:pt>
                <c:pt idx="2312">
                  <c:v>-20.350000000000001</c:v>
                </c:pt>
                <c:pt idx="2313">
                  <c:v>-20.350000000000001</c:v>
                </c:pt>
                <c:pt idx="2314">
                  <c:v>-20.3</c:v>
                </c:pt>
                <c:pt idx="2315">
                  <c:v>-20.3</c:v>
                </c:pt>
                <c:pt idx="2316">
                  <c:v>-20.3</c:v>
                </c:pt>
                <c:pt idx="2317">
                  <c:v>-20.3</c:v>
                </c:pt>
                <c:pt idx="2318">
                  <c:v>-20.25</c:v>
                </c:pt>
                <c:pt idx="2319">
                  <c:v>-20.25</c:v>
                </c:pt>
                <c:pt idx="2320">
                  <c:v>-20.25</c:v>
                </c:pt>
                <c:pt idx="2321">
                  <c:v>-20.3</c:v>
                </c:pt>
                <c:pt idx="2322">
                  <c:v>-20.25</c:v>
                </c:pt>
                <c:pt idx="2323">
                  <c:v>-20.25</c:v>
                </c:pt>
                <c:pt idx="2324">
                  <c:v>-20.25</c:v>
                </c:pt>
                <c:pt idx="2325">
                  <c:v>-20.25</c:v>
                </c:pt>
                <c:pt idx="2326">
                  <c:v>-20.200000000000003</c:v>
                </c:pt>
                <c:pt idx="2327">
                  <c:v>-20.200000000000003</c:v>
                </c:pt>
                <c:pt idx="2328">
                  <c:v>-20.200000000000003</c:v>
                </c:pt>
                <c:pt idx="2329">
                  <c:v>-20.200000000000003</c:v>
                </c:pt>
                <c:pt idx="2330">
                  <c:v>-20.2</c:v>
                </c:pt>
                <c:pt idx="2331">
                  <c:v>-20.149999999999999</c:v>
                </c:pt>
                <c:pt idx="2332">
                  <c:v>-20.149999999999999</c:v>
                </c:pt>
                <c:pt idx="2333">
                  <c:v>-20.200000000000003</c:v>
                </c:pt>
                <c:pt idx="2334">
                  <c:v>-20.200000000000003</c:v>
                </c:pt>
                <c:pt idx="2335">
                  <c:v>-20.200000000000003</c:v>
                </c:pt>
                <c:pt idx="2336">
                  <c:v>-20.200000000000003</c:v>
                </c:pt>
                <c:pt idx="2337">
                  <c:v>-20.200000000000003</c:v>
                </c:pt>
                <c:pt idx="2338">
                  <c:v>-20.149999999999999</c:v>
                </c:pt>
                <c:pt idx="2339">
                  <c:v>-20.149999999999999</c:v>
                </c:pt>
                <c:pt idx="2340">
                  <c:v>-20.200000000000003</c:v>
                </c:pt>
                <c:pt idx="2341">
                  <c:v>-20.149999999999999</c:v>
                </c:pt>
                <c:pt idx="2342">
                  <c:v>-20.200000000000003</c:v>
                </c:pt>
                <c:pt idx="2343">
                  <c:v>-20.149999999999999</c:v>
                </c:pt>
                <c:pt idx="2344">
                  <c:v>-20.200000000000003</c:v>
                </c:pt>
                <c:pt idx="2345">
                  <c:v>-20.149999999999999</c:v>
                </c:pt>
                <c:pt idx="2346">
                  <c:v>-20.149999999999999</c:v>
                </c:pt>
                <c:pt idx="2347">
                  <c:v>-20.149999999999999</c:v>
                </c:pt>
                <c:pt idx="2348">
                  <c:v>-20.149999999999999</c:v>
                </c:pt>
                <c:pt idx="2349">
                  <c:v>-20.149999999999999</c:v>
                </c:pt>
                <c:pt idx="2350">
                  <c:v>-20.149999999999999</c:v>
                </c:pt>
                <c:pt idx="2351">
                  <c:v>-20.100000000000001</c:v>
                </c:pt>
                <c:pt idx="2352">
                  <c:v>-20.100000000000001</c:v>
                </c:pt>
                <c:pt idx="2353">
                  <c:v>-20.100000000000001</c:v>
                </c:pt>
                <c:pt idx="2354">
                  <c:v>-20.049999999999997</c:v>
                </c:pt>
                <c:pt idx="2355">
                  <c:v>-20.100000000000001</c:v>
                </c:pt>
                <c:pt idx="2356">
                  <c:v>-20.100000000000001</c:v>
                </c:pt>
                <c:pt idx="2357">
                  <c:v>-20.100000000000001</c:v>
                </c:pt>
                <c:pt idx="2358">
                  <c:v>-20.100000000000001</c:v>
                </c:pt>
                <c:pt idx="2359">
                  <c:v>-20.100000000000001</c:v>
                </c:pt>
                <c:pt idx="2360">
                  <c:v>-20.100000000000001</c:v>
                </c:pt>
                <c:pt idx="2361">
                  <c:v>-20.100000000000001</c:v>
                </c:pt>
                <c:pt idx="2362">
                  <c:v>-20.100000000000001</c:v>
                </c:pt>
                <c:pt idx="2363">
                  <c:v>-20.049999999999997</c:v>
                </c:pt>
                <c:pt idx="2364">
                  <c:v>-20.049999999999997</c:v>
                </c:pt>
                <c:pt idx="2365">
                  <c:v>-20.049999999999997</c:v>
                </c:pt>
                <c:pt idx="2366">
                  <c:v>-20.049999999999997</c:v>
                </c:pt>
                <c:pt idx="2367">
                  <c:v>-20.049999999999997</c:v>
                </c:pt>
                <c:pt idx="2368">
                  <c:v>-20.049999999999997</c:v>
                </c:pt>
                <c:pt idx="2369">
                  <c:v>-20.049999999999997</c:v>
                </c:pt>
                <c:pt idx="2370">
                  <c:v>-20.049999999999997</c:v>
                </c:pt>
                <c:pt idx="2371">
                  <c:v>-20.049999999999997</c:v>
                </c:pt>
                <c:pt idx="2372">
                  <c:v>-20.049999999999997</c:v>
                </c:pt>
                <c:pt idx="2373">
                  <c:v>-20.049999999999997</c:v>
                </c:pt>
                <c:pt idx="2374">
                  <c:v>-20.049999999999997</c:v>
                </c:pt>
                <c:pt idx="2375">
                  <c:v>-20.049999999999997</c:v>
                </c:pt>
                <c:pt idx="2376">
                  <c:v>-20.049999999999997</c:v>
                </c:pt>
                <c:pt idx="2377">
                  <c:v>-20.049999999999997</c:v>
                </c:pt>
                <c:pt idx="2378">
                  <c:v>-20</c:v>
                </c:pt>
                <c:pt idx="2379">
                  <c:v>-20.049999999999997</c:v>
                </c:pt>
                <c:pt idx="2380">
                  <c:v>-20.049999999999997</c:v>
                </c:pt>
                <c:pt idx="2381">
                  <c:v>-20</c:v>
                </c:pt>
                <c:pt idx="2382">
                  <c:v>-19.950000000000003</c:v>
                </c:pt>
                <c:pt idx="2383">
                  <c:v>-19.899999999999999</c:v>
                </c:pt>
                <c:pt idx="2384">
                  <c:v>-19.899999999999999</c:v>
                </c:pt>
                <c:pt idx="2385">
                  <c:v>-19.899999999999999</c:v>
                </c:pt>
                <c:pt idx="2386">
                  <c:v>-19.899999999999999</c:v>
                </c:pt>
                <c:pt idx="2387">
                  <c:v>-19.899999999999999</c:v>
                </c:pt>
                <c:pt idx="2388">
                  <c:v>-19.850000000000001</c:v>
                </c:pt>
                <c:pt idx="2389">
                  <c:v>-19.899999999999999</c:v>
                </c:pt>
                <c:pt idx="2390">
                  <c:v>-19.799999999999997</c:v>
                </c:pt>
                <c:pt idx="2391">
                  <c:v>-19.799999999999997</c:v>
                </c:pt>
                <c:pt idx="2392">
                  <c:v>-19.799999999999997</c:v>
                </c:pt>
                <c:pt idx="2393">
                  <c:v>-19.850000000000001</c:v>
                </c:pt>
                <c:pt idx="2394">
                  <c:v>-19.799999999999997</c:v>
                </c:pt>
                <c:pt idx="2395">
                  <c:v>-19.799999999999997</c:v>
                </c:pt>
                <c:pt idx="2396">
                  <c:v>-19.799999999999997</c:v>
                </c:pt>
                <c:pt idx="2397">
                  <c:v>-19.799999999999997</c:v>
                </c:pt>
                <c:pt idx="2398">
                  <c:v>-19.799999999999997</c:v>
                </c:pt>
                <c:pt idx="2399">
                  <c:v>-19.799999999999997</c:v>
                </c:pt>
                <c:pt idx="2400">
                  <c:v>-19.75</c:v>
                </c:pt>
                <c:pt idx="2401">
                  <c:v>-19.799999999999997</c:v>
                </c:pt>
                <c:pt idx="2402">
                  <c:v>-19.75</c:v>
                </c:pt>
                <c:pt idx="2403">
                  <c:v>-19.75</c:v>
                </c:pt>
                <c:pt idx="2404">
                  <c:v>-19.799999999999997</c:v>
                </c:pt>
                <c:pt idx="2405">
                  <c:v>-19.75</c:v>
                </c:pt>
                <c:pt idx="2406">
                  <c:v>-19.75</c:v>
                </c:pt>
                <c:pt idx="2407">
                  <c:v>-19.799999999999997</c:v>
                </c:pt>
                <c:pt idx="2408">
                  <c:v>-19.799999999999997</c:v>
                </c:pt>
                <c:pt idx="2409">
                  <c:v>-19.799999999999997</c:v>
                </c:pt>
                <c:pt idx="2410">
                  <c:v>-19.799999999999997</c:v>
                </c:pt>
                <c:pt idx="2411">
                  <c:v>-19.799999999999997</c:v>
                </c:pt>
                <c:pt idx="2412">
                  <c:v>-19.799999999999997</c:v>
                </c:pt>
                <c:pt idx="2413">
                  <c:v>-19.799999999999997</c:v>
                </c:pt>
                <c:pt idx="2414">
                  <c:v>-19.799999999999997</c:v>
                </c:pt>
                <c:pt idx="2415">
                  <c:v>-19.799999999999997</c:v>
                </c:pt>
                <c:pt idx="2416">
                  <c:v>-19.799999999999997</c:v>
                </c:pt>
                <c:pt idx="2417">
                  <c:v>-19.799999999999997</c:v>
                </c:pt>
                <c:pt idx="2418">
                  <c:v>-19.799999999999997</c:v>
                </c:pt>
                <c:pt idx="2419">
                  <c:v>-19.799999999999997</c:v>
                </c:pt>
                <c:pt idx="2420">
                  <c:v>-19.799999999999997</c:v>
                </c:pt>
                <c:pt idx="2421">
                  <c:v>-19.799999999999997</c:v>
                </c:pt>
                <c:pt idx="2422">
                  <c:v>-19.799999999999997</c:v>
                </c:pt>
                <c:pt idx="2423">
                  <c:v>-19.799999999999997</c:v>
                </c:pt>
                <c:pt idx="2424">
                  <c:v>-19.850000000000001</c:v>
                </c:pt>
                <c:pt idx="2425">
                  <c:v>-19.799999999999997</c:v>
                </c:pt>
                <c:pt idx="2426">
                  <c:v>-19.799999999999997</c:v>
                </c:pt>
                <c:pt idx="2427">
                  <c:v>-19.799999999999997</c:v>
                </c:pt>
                <c:pt idx="2428">
                  <c:v>-19.799999999999997</c:v>
                </c:pt>
                <c:pt idx="2429">
                  <c:v>-19.850000000000001</c:v>
                </c:pt>
                <c:pt idx="2430">
                  <c:v>-19.799999999999997</c:v>
                </c:pt>
                <c:pt idx="2431">
                  <c:v>-19.799999999999997</c:v>
                </c:pt>
                <c:pt idx="2432">
                  <c:v>-19.799999999999997</c:v>
                </c:pt>
                <c:pt idx="2433">
                  <c:v>-19.850000000000001</c:v>
                </c:pt>
                <c:pt idx="2434">
                  <c:v>-19.799999999999997</c:v>
                </c:pt>
                <c:pt idx="2435">
                  <c:v>-19.850000000000001</c:v>
                </c:pt>
                <c:pt idx="2436">
                  <c:v>-19.850000000000001</c:v>
                </c:pt>
                <c:pt idx="2437">
                  <c:v>-19.850000000000001</c:v>
                </c:pt>
                <c:pt idx="2438">
                  <c:v>-19.850000000000001</c:v>
                </c:pt>
                <c:pt idx="2439">
                  <c:v>-19.899999999999999</c:v>
                </c:pt>
                <c:pt idx="2440">
                  <c:v>-19.850000000000001</c:v>
                </c:pt>
                <c:pt idx="2441">
                  <c:v>-19.850000000000001</c:v>
                </c:pt>
                <c:pt idx="2442">
                  <c:v>-19.850000000000001</c:v>
                </c:pt>
                <c:pt idx="2443">
                  <c:v>-19.850000000000001</c:v>
                </c:pt>
                <c:pt idx="2444">
                  <c:v>-19.850000000000001</c:v>
                </c:pt>
                <c:pt idx="2445">
                  <c:v>-19.850000000000001</c:v>
                </c:pt>
                <c:pt idx="2446">
                  <c:v>-19.850000000000001</c:v>
                </c:pt>
                <c:pt idx="2447">
                  <c:v>-19.850000000000001</c:v>
                </c:pt>
                <c:pt idx="2448">
                  <c:v>-19.799999999999997</c:v>
                </c:pt>
                <c:pt idx="2449">
                  <c:v>-19.799999999999997</c:v>
                </c:pt>
                <c:pt idx="2450">
                  <c:v>-19.850000000000001</c:v>
                </c:pt>
                <c:pt idx="2451">
                  <c:v>-19.850000000000001</c:v>
                </c:pt>
                <c:pt idx="2452">
                  <c:v>-19.850000000000001</c:v>
                </c:pt>
                <c:pt idx="2453">
                  <c:v>-19.850000000000001</c:v>
                </c:pt>
                <c:pt idx="2454">
                  <c:v>-19.850000000000001</c:v>
                </c:pt>
                <c:pt idx="2455">
                  <c:v>-19.850000000000001</c:v>
                </c:pt>
                <c:pt idx="2456">
                  <c:v>-19.850000000000001</c:v>
                </c:pt>
                <c:pt idx="2457">
                  <c:v>-19.850000000000001</c:v>
                </c:pt>
                <c:pt idx="2458">
                  <c:v>-19.850000000000001</c:v>
                </c:pt>
                <c:pt idx="2459">
                  <c:v>-19.850000000000001</c:v>
                </c:pt>
                <c:pt idx="2460">
                  <c:v>-19.799999999999997</c:v>
                </c:pt>
                <c:pt idx="2461">
                  <c:v>-19.850000000000001</c:v>
                </c:pt>
                <c:pt idx="2462">
                  <c:v>-19.850000000000001</c:v>
                </c:pt>
                <c:pt idx="2463">
                  <c:v>-19.850000000000001</c:v>
                </c:pt>
                <c:pt idx="2464">
                  <c:v>-19.850000000000001</c:v>
                </c:pt>
                <c:pt idx="2465">
                  <c:v>-19.850000000000001</c:v>
                </c:pt>
                <c:pt idx="2466">
                  <c:v>-19.799999999999997</c:v>
                </c:pt>
                <c:pt idx="2467">
                  <c:v>-19.850000000000001</c:v>
                </c:pt>
                <c:pt idx="2468">
                  <c:v>-19.799999999999997</c:v>
                </c:pt>
                <c:pt idx="2469">
                  <c:v>-19.799999999999997</c:v>
                </c:pt>
                <c:pt idx="2470">
                  <c:v>-19.799999999999997</c:v>
                </c:pt>
                <c:pt idx="2471">
                  <c:v>-19.850000000000001</c:v>
                </c:pt>
                <c:pt idx="2472">
                  <c:v>-19.850000000000001</c:v>
                </c:pt>
                <c:pt idx="2473">
                  <c:v>-19.850000000000001</c:v>
                </c:pt>
                <c:pt idx="2474">
                  <c:v>-19.850000000000001</c:v>
                </c:pt>
                <c:pt idx="2475">
                  <c:v>-19.799999999999997</c:v>
                </c:pt>
                <c:pt idx="2476">
                  <c:v>-19.850000000000001</c:v>
                </c:pt>
                <c:pt idx="2477">
                  <c:v>-19.850000000000001</c:v>
                </c:pt>
                <c:pt idx="2478">
                  <c:v>-19.799999999999997</c:v>
                </c:pt>
                <c:pt idx="2479">
                  <c:v>-19.799999999999997</c:v>
                </c:pt>
                <c:pt idx="2480">
                  <c:v>-19.799999999999997</c:v>
                </c:pt>
                <c:pt idx="2481">
                  <c:v>-19.799999999999997</c:v>
                </c:pt>
                <c:pt idx="2482">
                  <c:v>-19.850000000000001</c:v>
                </c:pt>
                <c:pt idx="2483">
                  <c:v>-19.799999999999997</c:v>
                </c:pt>
                <c:pt idx="2484">
                  <c:v>-19.850000000000001</c:v>
                </c:pt>
                <c:pt idx="2485">
                  <c:v>-19.799999999999997</c:v>
                </c:pt>
                <c:pt idx="2486">
                  <c:v>-19.850000000000001</c:v>
                </c:pt>
                <c:pt idx="2487">
                  <c:v>-19.799999999999997</c:v>
                </c:pt>
                <c:pt idx="2488">
                  <c:v>-19.850000000000001</c:v>
                </c:pt>
                <c:pt idx="2489">
                  <c:v>-19.850000000000001</c:v>
                </c:pt>
                <c:pt idx="2490">
                  <c:v>-19.799999999999997</c:v>
                </c:pt>
                <c:pt idx="2491">
                  <c:v>-19.850000000000001</c:v>
                </c:pt>
                <c:pt idx="2492">
                  <c:v>-19.850000000000001</c:v>
                </c:pt>
                <c:pt idx="2493">
                  <c:v>-19.850000000000001</c:v>
                </c:pt>
                <c:pt idx="2494">
                  <c:v>-19.850000000000001</c:v>
                </c:pt>
                <c:pt idx="2495">
                  <c:v>-19.850000000000001</c:v>
                </c:pt>
                <c:pt idx="2496">
                  <c:v>-19.850000000000001</c:v>
                </c:pt>
                <c:pt idx="2497">
                  <c:v>-19.850000000000001</c:v>
                </c:pt>
                <c:pt idx="2498">
                  <c:v>-19.850000000000001</c:v>
                </c:pt>
                <c:pt idx="2499">
                  <c:v>-19.850000000000001</c:v>
                </c:pt>
                <c:pt idx="2500">
                  <c:v>-19.850000000000001</c:v>
                </c:pt>
                <c:pt idx="2501">
                  <c:v>-19.799999999999997</c:v>
                </c:pt>
                <c:pt idx="2502">
                  <c:v>-19.850000000000001</c:v>
                </c:pt>
                <c:pt idx="2503">
                  <c:v>-19.850000000000001</c:v>
                </c:pt>
                <c:pt idx="2504">
                  <c:v>-19.850000000000001</c:v>
                </c:pt>
                <c:pt idx="2505">
                  <c:v>-19.799999999999997</c:v>
                </c:pt>
                <c:pt idx="2506">
                  <c:v>-19.799999999999997</c:v>
                </c:pt>
                <c:pt idx="2507">
                  <c:v>-19.799999999999997</c:v>
                </c:pt>
                <c:pt idx="2508">
                  <c:v>-19.799999999999997</c:v>
                </c:pt>
                <c:pt idx="2509">
                  <c:v>-19.850000000000001</c:v>
                </c:pt>
                <c:pt idx="2510">
                  <c:v>-19.799999999999997</c:v>
                </c:pt>
                <c:pt idx="2511">
                  <c:v>-19.799999999999997</c:v>
                </c:pt>
                <c:pt idx="2512">
                  <c:v>-19.850000000000001</c:v>
                </c:pt>
                <c:pt idx="2513">
                  <c:v>-19.850000000000001</c:v>
                </c:pt>
                <c:pt idx="2514">
                  <c:v>-19.799999999999997</c:v>
                </c:pt>
                <c:pt idx="2515">
                  <c:v>-19.75</c:v>
                </c:pt>
                <c:pt idx="2516">
                  <c:v>-19.799999999999997</c:v>
                </c:pt>
                <c:pt idx="2517">
                  <c:v>-19.799999999999997</c:v>
                </c:pt>
                <c:pt idx="2518">
                  <c:v>-19.799999999999997</c:v>
                </c:pt>
                <c:pt idx="2519">
                  <c:v>-19.799999999999997</c:v>
                </c:pt>
                <c:pt idx="2520">
                  <c:v>-19.850000000000001</c:v>
                </c:pt>
                <c:pt idx="2521">
                  <c:v>-19.75</c:v>
                </c:pt>
                <c:pt idx="2522">
                  <c:v>-19.75</c:v>
                </c:pt>
                <c:pt idx="2523">
                  <c:v>-19.75</c:v>
                </c:pt>
                <c:pt idx="2524">
                  <c:v>-19.75</c:v>
                </c:pt>
                <c:pt idx="2525">
                  <c:v>-19.799999999999997</c:v>
                </c:pt>
                <c:pt idx="2526">
                  <c:v>-19.75</c:v>
                </c:pt>
                <c:pt idx="2527">
                  <c:v>-19.8</c:v>
                </c:pt>
                <c:pt idx="2528">
                  <c:v>-19.75</c:v>
                </c:pt>
                <c:pt idx="2529">
                  <c:v>-19.700000000000003</c:v>
                </c:pt>
                <c:pt idx="2530">
                  <c:v>-19.75</c:v>
                </c:pt>
                <c:pt idx="2531">
                  <c:v>-19.75</c:v>
                </c:pt>
                <c:pt idx="2532">
                  <c:v>-19.7</c:v>
                </c:pt>
                <c:pt idx="2533">
                  <c:v>-19.75</c:v>
                </c:pt>
                <c:pt idx="2534">
                  <c:v>-19.7</c:v>
                </c:pt>
                <c:pt idx="2535">
                  <c:v>-19.7</c:v>
                </c:pt>
                <c:pt idx="2536">
                  <c:v>-19.75</c:v>
                </c:pt>
                <c:pt idx="2537">
                  <c:v>-19.7</c:v>
                </c:pt>
                <c:pt idx="2538">
                  <c:v>-19.649999999999999</c:v>
                </c:pt>
                <c:pt idx="2539">
                  <c:v>-19.7</c:v>
                </c:pt>
                <c:pt idx="2540">
                  <c:v>-19.7</c:v>
                </c:pt>
                <c:pt idx="2541">
                  <c:v>-19.7</c:v>
                </c:pt>
                <c:pt idx="2542">
                  <c:v>-19.649999999999999</c:v>
                </c:pt>
                <c:pt idx="2543">
                  <c:v>-19.7</c:v>
                </c:pt>
                <c:pt idx="2544">
                  <c:v>-19.7</c:v>
                </c:pt>
                <c:pt idx="2545">
                  <c:v>-19.7</c:v>
                </c:pt>
                <c:pt idx="2546">
                  <c:v>-19.7</c:v>
                </c:pt>
                <c:pt idx="2547">
                  <c:v>-19.649999999999999</c:v>
                </c:pt>
                <c:pt idx="2548">
                  <c:v>-19.649999999999999</c:v>
                </c:pt>
                <c:pt idx="2549">
                  <c:v>-19.7</c:v>
                </c:pt>
                <c:pt idx="2550">
                  <c:v>-19.7</c:v>
                </c:pt>
                <c:pt idx="2551">
                  <c:v>-19.649999999999999</c:v>
                </c:pt>
                <c:pt idx="2552">
                  <c:v>-19.649999999999999</c:v>
                </c:pt>
                <c:pt idx="2553">
                  <c:v>-19.649999999999999</c:v>
                </c:pt>
                <c:pt idx="2554">
                  <c:v>-19.649999999999999</c:v>
                </c:pt>
                <c:pt idx="2555">
                  <c:v>-19.649999999999999</c:v>
                </c:pt>
                <c:pt idx="2556">
                  <c:v>-19.649999999999999</c:v>
                </c:pt>
                <c:pt idx="2557">
                  <c:v>-19.7</c:v>
                </c:pt>
                <c:pt idx="2558">
                  <c:v>-19.7</c:v>
                </c:pt>
                <c:pt idx="2559">
                  <c:v>-19.649999999999999</c:v>
                </c:pt>
                <c:pt idx="2560">
                  <c:v>-19.649999999999999</c:v>
                </c:pt>
                <c:pt idx="2561">
                  <c:v>-19.649999999999999</c:v>
                </c:pt>
                <c:pt idx="2562">
                  <c:v>-19.7</c:v>
                </c:pt>
                <c:pt idx="2563">
                  <c:v>-19.7</c:v>
                </c:pt>
                <c:pt idx="2564">
                  <c:v>-19.7</c:v>
                </c:pt>
                <c:pt idx="2565">
                  <c:v>-19.649999999999999</c:v>
                </c:pt>
                <c:pt idx="2566">
                  <c:v>-19.7</c:v>
                </c:pt>
                <c:pt idx="2567">
                  <c:v>-19.7</c:v>
                </c:pt>
                <c:pt idx="2568">
                  <c:v>-19.7</c:v>
                </c:pt>
                <c:pt idx="2569">
                  <c:v>-19.7</c:v>
                </c:pt>
                <c:pt idx="2570">
                  <c:v>-19.649999999999999</c:v>
                </c:pt>
                <c:pt idx="2571">
                  <c:v>-19.649999999999999</c:v>
                </c:pt>
                <c:pt idx="2572">
                  <c:v>-19.649999999999999</c:v>
                </c:pt>
                <c:pt idx="2573">
                  <c:v>-19.7</c:v>
                </c:pt>
                <c:pt idx="2574">
                  <c:v>-19.649999999999999</c:v>
                </c:pt>
                <c:pt idx="2575">
                  <c:v>-19.7</c:v>
                </c:pt>
                <c:pt idx="2576">
                  <c:v>-19.7</c:v>
                </c:pt>
                <c:pt idx="2577">
                  <c:v>-19.7</c:v>
                </c:pt>
                <c:pt idx="2578">
                  <c:v>-19.7</c:v>
                </c:pt>
                <c:pt idx="2579">
                  <c:v>-19.7</c:v>
                </c:pt>
                <c:pt idx="2580">
                  <c:v>-19.7</c:v>
                </c:pt>
                <c:pt idx="2581">
                  <c:v>-19.7</c:v>
                </c:pt>
                <c:pt idx="2582">
                  <c:v>-19.7</c:v>
                </c:pt>
                <c:pt idx="2583">
                  <c:v>-19.75</c:v>
                </c:pt>
                <c:pt idx="2584">
                  <c:v>-19.7</c:v>
                </c:pt>
                <c:pt idx="2585">
                  <c:v>-19.7</c:v>
                </c:pt>
                <c:pt idx="2586">
                  <c:v>-19.7</c:v>
                </c:pt>
                <c:pt idx="2587">
                  <c:v>-19.75</c:v>
                </c:pt>
                <c:pt idx="2588">
                  <c:v>-19.7</c:v>
                </c:pt>
                <c:pt idx="2589">
                  <c:v>-19.7</c:v>
                </c:pt>
                <c:pt idx="2590">
                  <c:v>-19.7</c:v>
                </c:pt>
                <c:pt idx="2591">
                  <c:v>-19.7</c:v>
                </c:pt>
                <c:pt idx="2592">
                  <c:v>-19.7</c:v>
                </c:pt>
                <c:pt idx="2593">
                  <c:v>-19.75</c:v>
                </c:pt>
                <c:pt idx="2594">
                  <c:v>-19.7</c:v>
                </c:pt>
                <c:pt idx="2595">
                  <c:v>-19.7</c:v>
                </c:pt>
                <c:pt idx="2596">
                  <c:v>-19.7</c:v>
                </c:pt>
                <c:pt idx="2597">
                  <c:v>-19.7</c:v>
                </c:pt>
                <c:pt idx="2598">
                  <c:v>-19.75</c:v>
                </c:pt>
                <c:pt idx="2599">
                  <c:v>-19.7</c:v>
                </c:pt>
                <c:pt idx="2600">
                  <c:v>-19.7</c:v>
                </c:pt>
                <c:pt idx="2601">
                  <c:v>-19.75</c:v>
                </c:pt>
                <c:pt idx="2602">
                  <c:v>-19.7</c:v>
                </c:pt>
                <c:pt idx="2603">
                  <c:v>-19.7</c:v>
                </c:pt>
                <c:pt idx="2604">
                  <c:v>-19.7</c:v>
                </c:pt>
                <c:pt idx="2605">
                  <c:v>-19.7</c:v>
                </c:pt>
                <c:pt idx="2606">
                  <c:v>-19.7</c:v>
                </c:pt>
                <c:pt idx="2607">
                  <c:v>-19.7</c:v>
                </c:pt>
                <c:pt idx="2608">
                  <c:v>-19.7</c:v>
                </c:pt>
                <c:pt idx="2609">
                  <c:v>-19.7</c:v>
                </c:pt>
                <c:pt idx="2610">
                  <c:v>-19.7</c:v>
                </c:pt>
                <c:pt idx="2611">
                  <c:v>-19.7</c:v>
                </c:pt>
                <c:pt idx="2612">
                  <c:v>-19.7</c:v>
                </c:pt>
                <c:pt idx="2613">
                  <c:v>-19.7</c:v>
                </c:pt>
                <c:pt idx="2614">
                  <c:v>-19.7</c:v>
                </c:pt>
                <c:pt idx="2615">
                  <c:v>-19.7</c:v>
                </c:pt>
                <c:pt idx="2616">
                  <c:v>-19.7</c:v>
                </c:pt>
                <c:pt idx="2617">
                  <c:v>-19.7</c:v>
                </c:pt>
                <c:pt idx="2618">
                  <c:v>-19.7</c:v>
                </c:pt>
                <c:pt idx="2619">
                  <c:v>-19.7</c:v>
                </c:pt>
                <c:pt idx="2620">
                  <c:v>-19.7</c:v>
                </c:pt>
                <c:pt idx="2621">
                  <c:v>-19.7</c:v>
                </c:pt>
                <c:pt idx="2622">
                  <c:v>-19.7</c:v>
                </c:pt>
                <c:pt idx="2623">
                  <c:v>-19.7</c:v>
                </c:pt>
                <c:pt idx="2624">
                  <c:v>-19.7</c:v>
                </c:pt>
                <c:pt idx="2625">
                  <c:v>-19.7</c:v>
                </c:pt>
                <c:pt idx="2626">
                  <c:v>-19.7</c:v>
                </c:pt>
                <c:pt idx="2627">
                  <c:v>-19.649999999999999</c:v>
                </c:pt>
                <c:pt idx="2628">
                  <c:v>-19.649999999999999</c:v>
                </c:pt>
                <c:pt idx="2629">
                  <c:v>-19.7</c:v>
                </c:pt>
                <c:pt idx="2630">
                  <c:v>-19.649999999999999</c:v>
                </c:pt>
                <c:pt idx="2631">
                  <c:v>-19.7</c:v>
                </c:pt>
                <c:pt idx="2632">
                  <c:v>-19.7</c:v>
                </c:pt>
                <c:pt idx="2633">
                  <c:v>-19.7</c:v>
                </c:pt>
                <c:pt idx="2634">
                  <c:v>-19.7</c:v>
                </c:pt>
                <c:pt idx="2635">
                  <c:v>-19.7</c:v>
                </c:pt>
                <c:pt idx="2636">
                  <c:v>-19.649999999999999</c:v>
                </c:pt>
                <c:pt idx="2637">
                  <c:v>-19.7</c:v>
                </c:pt>
                <c:pt idx="2638">
                  <c:v>-19.7</c:v>
                </c:pt>
                <c:pt idx="2639">
                  <c:v>-19.7</c:v>
                </c:pt>
                <c:pt idx="2640">
                  <c:v>-19.7</c:v>
                </c:pt>
                <c:pt idx="2641">
                  <c:v>-19.7</c:v>
                </c:pt>
                <c:pt idx="2642">
                  <c:v>-19.7</c:v>
                </c:pt>
                <c:pt idx="2643">
                  <c:v>-19.7</c:v>
                </c:pt>
                <c:pt idx="2644">
                  <c:v>-19.7</c:v>
                </c:pt>
                <c:pt idx="2645">
                  <c:v>-19.7</c:v>
                </c:pt>
                <c:pt idx="2646">
                  <c:v>-19.7</c:v>
                </c:pt>
                <c:pt idx="2647">
                  <c:v>-19.7</c:v>
                </c:pt>
                <c:pt idx="2648">
                  <c:v>-19.75</c:v>
                </c:pt>
                <c:pt idx="2649">
                  <c:v>-19.7</c:v>
                </c:pt>
                <c:pt idx="2650">
                  <c:v>-19.7</c:v>
                </c:pt>
                <c:pt idx="2651">
                  <c:v>-19.7</c:v>
                </c:pt>
                <c:pt idx="2652">
                  <c:v>-19.7</c:v>
                </c:pt>
                <c:pt idx="2653">
                  <c:v>-19.7</c:v>
                </c:pt>
                <c:pt idx="2654">
                  <c:v>-19.7</c:v>
                </c:pt>
                <c:pt idx="2655">
                  <c:v>-19.7</c:v>
                </c:pt>
                <c:pt idx="2656">
                  <c:v>-19.7</c:v>
                </c:pt>
                <c:pt idx="2657">
                  <c:v>-19.7</c:v>
                </c:pt>
                <c:pt idx="2658">
                  <c:v>-19.7</c:v>
                </c:pt>
                <c:pt idx="2659">
                  <c:v>-19.7</c:v>
                </c:pt>
                <c:pt idx="2660">
                  <c:v>-19.7</c:v>
                </c:pt>
                <c:pt idx="2661">
                  <c:v>-19.7</c:v>
                </c:pt>
                <c:pt idx="2662">
                  <c:v>-19.7</c:v>
                </c:pt>
                <c:pt idx="2663">
                  <c:v>-19.75</c:v>
                </c:pt>
                <c:pt idx="2664">
                  <c:v>-19.75</c:v>
                </c:pt>
                <c:pt idx="2665">
                  <c:v>-19.75</c:v>
                </c:pt>
                <c:pt idx="2666">
                  <c:v>-19.7</c:v>
                </c:pt>
                <c:pt idx="2667">
                  <c:v>-19.7</c:v>
                </c:pt>
                <c:pt idx="2668">
                  <c:v>-19.75</c:v>
                </c:pt>
                <c:pt idx="2669">
                  <c:v>-19.7</c:v>
                </c:pt>
                <c:pt idx="2670">
                  <c:v>-19.649999999999999</c:v>
                </c:pt>
                <c:pt idx="2671">
                  <c:v>-19.649999999999999</c:v>
                </c:pt>
                <c:pt idx="2672">
                  <c:v>-19.600000000000001</c:v>
                </c:pt>
                <c:pt idx="2673">
                  <c:v>-19.600000000000001</c:v>
                </c:pt>
                <c:pt idx="2674">
                  <c:v>-19.600000000000001</c:v>
                </c:pt>
                <c:pt idx="2675">
                  <c:v>-19.549999999999997</c:v>
                </c:pt>
                <c:pt idx="2676">
                  <c:v>-19.549999999999997</c:v>
                </c:pt>
                <c:pt idx="2677">
                  <c:v>-19.549999999999997</c:v>
                </c:pt>
                <c:pt idx="2678">
                  <c:v>-19.5</c:v>
                </c:pt>
                <c:pt idx="2679">
                  <c:v>-19.5</c:v>
                </c:pt>
                <c:pt idx="2680">
                  <c:v>-19.5</c:v>
                </c:pt>
                <c:pt idx="2681">
                  <c:v>-19.5</c:v>
                </c:pt>
                <c:pt idx="2682">
                  <c:v>-19.5</c:v>
                </c:pt>
                <c:pt idx="2683">
                  <c:v>-19.5</c:v>
                </c:pt>
                <c:pt idx="2684">
                  <c:v>-19.5</c:v>
                </c:pt>
                <c:pt idx="2685">
                  <c:v>-19.5</c:v>
                </c:pt>
                <c:pt idx="2686">
                  <c:v>-19.450000000000003</c:v>
                </c:pt>
                <c:pt idx="2687">
                  <c:v>-19.5</c:v>
                </c:pt>
                <c:pt idx="2688">
                  <c:v>-19.5</c:v>
                </c:pt>
                <c:pt idx="2689">
                  <c:v>-19.450000000000003</c:v>
                </c:pt>
                <c:pt idx="2690">
                  <c:v>-19.5</c:v>
                </c:pt>
                <c:pt idx="2691">
                  <c:v>-19.5</c:v>
                </c:pt>
                <c:pt idx="2692">
                  <c:v>-19.450000000000003</c:v>
                </c:pt>
                <c:pt idx="2693">
                  <c:v>-19.399999999999999</c:v>
                </c:pt>
                <c:pt idx="2694">
                  <c:v>-19.399999999999999</c:v>
                </c:pt>
                <c:pt idx="2695">
                  <c:v>-19.450000000000003</c:v>
                </c:pt>
                <c:pt idx="2696">
                  <c:v>-19.450000000000003</c:v>
                </c:pt>
                <c:pt idx="2697">
                  <c:v>-19.450000000000003</c:v>
                </c:pt>
                <c:pt idx="2698">
                  <c:v>-19.450000000000003</c:v>
                </c:pt>
                <c:pt idx="2699">
                  <c:v>-19.350000000000001</c:v>
                </c:pt>
                <c:pt idx="2700">
                  <c:v>-19.399999999999999</c:v>
                </c:pt>
                <c:pt idx="2701">
                  <c:v>-19.450000000000003</c:v>
                </c:pt>
                <c:pt idx="2702">
                  <c:v>-19.450000000000003</c:v>
                </c:pt>
                <c:pt idx="2703">
                  <c:v>-19.450000000000003</c:v>
                </c:pt>
                <c:pt idx="2704">
                  <c:v>-19.399999999999999</c:v>
                </c:pt>
                <c:pt idx="2705">
                  <c:v>-19.450000000000003</c:v>
                </c:pt>
                <c:pt idx="2706">
                  <c:v>-19.450000000000003</c:v>
                </c:pt>
                <c:pt idx="2707">
                  <c:v>-19.399999999999999</c:v>
                </c:pt>
                <c:pt idx="2708">
                  <c:v>-19.450000000000003</c:v>
                </c:pt>
                <c:pt idx="2709">
                  <c:v>-19.399999999999999</c:v>
                </c:pt>
                <c:pt idx="2710">
                  <c:v>-19.450000000000003</c:v>
                </c:pt>
                <c:pt idx="2711">
                  <c:v>-19.450000000000003</c:v>
                </c:pt>
                <c:pt idx="2712">
                  <c:v>-19.399999999999999</c:v>
                </c:pt>
                <c:pt idx="2713">
                  <c:v>-19.399999999999999</c:v>
                </c:pt>
                <c:pt idx="2714">
                  <c:v>-19.399999999999999</c:v>
                </c:pt>
                <c:pt idx="2715">
                  <c:v>-19.399999999999999</c:v>
                </c:pt>
                <c:pt idx="2716">
                  <c:v>-19.350000000000001</c:v>
                </c:pt>
                <c:pt idx="2717">
                  <c:v>-19.350000000000001</c:v>
                </c:pt>
                <c:pt idx="2718">
                  <c:v>-19.350000000000001</c:v>
                </c:pt>
                <c:pt idx="2719">
                  <c:v>-19.350000000000001</c:v>
                </c:pt>
                <c:pt idx="2720">
                  <c:v>-19.350000000000001</c:v>
                </c:pt>
                <c:pt idx="2721">
                  <c:v>-19.350000000000001</c:v>
                </c:pt>
                <c:pt idx="2722">
                  <c:v>-19.399999999999999</c:v>
                </c:pt>
                <c:pt idx="2723">
                  <c:v>-19.399999999999999</c:v>
                </c:pt>
                <c:pt idx="2724">
                  <c:v>-19.350000000000001</c:v>
                </c:pt>
                <c:pt idx="2725">
                  <c:v>-19.350000000000001</c:v>
                </c:pt>
                <c:pt idx="2726">
                  <c:v>-19.350000000000001</c:v>
                </c:pt>
                <c:pt idx="2727">
                  <c:v>-19.350000000000001</c:v>
                </c:pt>
                <c:pt idx="2728">
                  <c:v>-19.350000000000001</c:v>
                </c:pt>
                <c:pt idx="2729">
                  <c:v>-19.350000000000001</c:v>
                </c:pt>
                <c:pt idx="2730">
                  <c:v>-19.350000000000001</c:v>
                </c:pt>
                <c:pt idx="2731">
                  <c:v>-19.350000000000001</c:v>
                </c:pt>
                <c:pt idx="2732">
                  <c:v>-19.399999999999999</c:v>
                </c:pt>
                <c:pt idx="2733">
                  <c:v>-19.350000000000001</c:v>
                </c:pt>
                <c:pt idx="2734">
                  <c:v>-19.350000000000001</c:v>
                </c:pt>
                <c:pt idx="2735">
                  <c:v>-19.350000000000001</c:v>
                </c:pt>
                <c:pt idx="2736">
                  <c:v>-19.350000000000001</c:v>
                </c:pt>
                <c:pt idx="2737">
                  <c:v>-19.399999999999999</c:v>
                </c:pt>
                <c:pt idx="2738">
                  <c:v>-19.350000000000001</c:v>
                </c:pt>
                <c:pt idx="2739">
                  <c:v>-19.350000000000001</c:v>
                </c:pt>
                <c:pt idx="2740">
                  <c:v>-19.399999999999999</c:v>
                </c:pt>
                <c:pt idx="2741">
                  <c:v>-19.399999999999999</c:v>
                </c:pt>
                <c:pt idx="2742">
                  <c:v>-19.399999999999999</c:v>
                </c:pt>
                <c:pt idx="2743">
                  <c:v>-19.350000000000001</c:v>
                </c:pt>
                <c:pt idx="2744">
                  <c:v>-19.399999999999999</c:v>
                </c:pt>
                <c:pt idx="2745">
                  <c:v>-19.399999999999999</c:v>
                </c:pt>
                <c:pt idx="2746">
                  <c:v>-19.350000000000001</c:v>
                </c:pt>
                <c:pt idx="2747">
                  <c:v>-19.399999999999999</c:v>
                </c:pt>
                <c:pt idx="2748">
                  <c:v>-19.399999999999999</c:v>
                </c:pt>
                <c:pt idx="2749">
                  <c:v>-19.399999999999999</c:v>
                </c:pt>
                <c:pt idx="2750">
                  <c:v>-19.399999999999999</c:v>
                </c:pt>
                <c:pt idx="2751">
                  <c:v>-19.399999999999999</c:v>
                </c:pt>
                <c:pt idx="2752">
                  <c:v>-19.350000000000001</c:v>
                </c:pt>
                <c:pt idx="2753">
                  <c:v>-19.350000000000001</c:v>
                </c:pt>
                <c:pt idx="2754">
                  <c:v>-19.399999999999999</c:v>
                </c:pt>
                <c:pt idx="2755">
                  <c:v>-19.399999999999999</c:v>
                </c:pt>
                <c:pt idx="2756">
                  <c:v>-19.399999999999999</c:v>
                </c:pt>
                <c:pt idx="2757">
                  <c:v>-19.350000000000001</c:v>
                </c:pt>
                <c:pt idx="2758">
                  <c:v>-19.450000000000003</c:v>
                </c:pt>
                <c:pt idx="2759">
                  <c:v>-19.450000000000003</c:v>
                </c:pt>
                <c:pt idx="2760">
                  <c:v>-19.45</c:v>
                </c:pt>
                <c:pt idx="2761">
                  <c:v>-19.399999999999999</c:v>
                </c:pt>
                <c:pt idx="2762">
                  <c:v>-19.399999999999999</c:v>
                </c:pt>
                <c:pt idx="2763">
                  <c:v>-19.5</c:v>
                </c:pt>
                <c:pt idx="2764">
                  <c:v>-19.45</c:v>
                </c:pt>
                <c:pt idx="2765">
                  <c:v>-19.5</c:v>
                </c:pt>
                <c:pt idx="2766">
                  <c:v>-19.45</c:v>
                </c:pt>
                <c:pt idx="2767">
                  <c:v>-19.399999999999999</c:v>
                </c:pt>
                <c:pt idx="2768">
                  <c:v>-19.450000000000003</c:v>
                </c:pt>
                <c:pt idx="2769">
                  <c:v>-19.5</c:v>
                </c:pt>
                <c:pt idx="2770">
                  <c:v>-19.399999999999999</c:v>
                </c:pt>
                <c:pt idx="2771">
                  <c:v>-19.450000000000003</c:v>
                </c:pt>
                <c:pt idx="2772">
                  <c:v>-19.399999999999999</c:v>
                </c:pt>
                <c:pt idx="2773">
                  <c:v>-19.5</c:v>
                </c:pt>
                <c:pt idx="2774">
                  <c:v>-19.399999999999999</c:v>
                </c:pt>
                <c:pt idx="2775">
                  <c:v>-19.45</c:v>
                </c:pt>
                <c:pt idx="2776">
                  <c:v>-19.45</c:v>
                </c:pt>
                <c:pt idx="2777">
                  <c:v>-19.399999999999999</c:v>
                </c:pt>
                <c:pt idx="2778">
                  <c:v>-19.399999999999999</c:v>
                </c:pt>
                <c:pt idx="2779">
                  <c:v>-19.45</c:v>
                </c:pt>
                <c:pt idx="2780">
                  <c:v>-19.399999999999999</c:v>
                </c:pt>
                <c:pt idx="2781">
                  <c:v>-19.399999999999999</c:v>
                </c:pt>
                <c:pt idx="2782">
                  <c:v>-19.399999999999999</c:v>
                </c:pt>
                <c:pt idx="2783">
                  <c:v>-19.5</c:v>
                </c:pt>
                <c:pt idx="2784">
                  <c:v>-19.5</c:v>
                </c:pt>
                <c:pt idx="2785">
                  <c:v>-19.5</c:v>
                </c:pt>
                <c:pt idx="2786">
                  <c:v>-19.5</c:v>
                </c:pt>
                <c:pt idx="2787">
                  <c:v>-19.5</c:v>
                </c:pt>
                <c:pt idx="2788">
                  <c:v>-19.5</c:v>
                </c:pt>
                <c:pt idx="2789">
                  <c:v>-19.5</c:v>
                </c:pt>
                <c:pt idx="2790">
                  <c:v>-19.5</c:v>
                </c:pt>
                <c:pt idx="2791">
                  <c:v>-19.5</c:v>
                </c:pt>
                <c:pt idx="2792">
                  <c:v>-19.5</c:v>
                </c:pt>
                <c:pt idx="2793">
                  <c:v>-19.5</c:v>
                </c:pt>
                <c:pt idx="2794">
                  <c:v>-19.5</c:v>
                </c:pt>
                <c:pt idx="2795">
                  <c:v>-19.5</c:v>
                </c:pt>
                <c:pt idx="2796">
                  <c:v>-19.5</c:v>
                </c:pt>
                <c:pt idx="2797">
                  <c:v>-19.5</c:v>
                </c:pt>
                <c:pt idx="2798">
                  <c:v>-19.5</c:v>
                </c:pt>
                <c:pt idx="2799">
                  <c:v>-19.5</c:v>
                </c:pt>
                <c:pt idx="2800">
                  <c:v>-19.5</c:v>
                </c:pt>
                <c:pt idx="2801">
                  <c:v>-19.5</c:v>
                </c:pt>
                <c:pt idx="2802">
                  <c:v>-19.5</c:v>
                </c:pt>
                <c:pt idx="2803">
                  <c:v>-19.5</c:v>
                </c:pt>
                <c:pt idx="2804">
                  <c:v>-19.5</c:v>
                </c:pt>
                <c:pt idx="2805">
                  <c:v>-19.5</c:v>
                </c:pt>
                <c:pt idx="2806">
                  <c:v>-19.45</c:v>
                </c:pt>
                <c:pt idx="2807">
                  <c:v>-19.5</c:v>
                </c:pt>
                <c:pt idx="2808">
                  <c:v>-19.450000000000003</c:v>
                </c:pt>
                <c:pt idx="2809">
                  <c:v>-19.5</c:v>
                </c:pt>
                <c:pt idx="2810">
                  <c:v>-19.5</c:v>
                </c:pt>
                <c:pt idx="2811">
                  <c:v>-19.5</c:v>
                </c:pt>
                <c:pt idx="2812">
                  <c:v>-19.5</c:v>
                </c:pt>
                <c:pt idx="2813">
                  <c:v>-19.5</c:v>
                </c:pt>
                <c:pt idx="2814">
                  <c:v>-19.45</c:v>
                </c:pt>
                <c:pt idx="2815">
                  <c:v>-19.5</c:v>
                </c:pt>
                <c:pt idx="2816">
                  <c:v>-19.5</c:v>
                </c:pt>
                <c:pt idx="2817">
                  <c:v>-19.5</c:v>
                </c:pt>
                <c:pt idx="2818">
                  <c:v>-19.5</c:v>
                </c:pt>
                <c:pt idx="2819">
                  <c:v>-19.45</c:v>
                </c:pt>
                <c:pt idx="2820">
                  <c:v>-19.45</c:v>
                </c:pt>
                <c:pt idx="2821">
                  <c:v>-19.45</c:v>
                </c:pt>
                <c:pt idx="2822">
                  <c:v>-19.5</c:v>
                </c:pt>
                <c:pt idx="2823">
                  <c:v>-19.5</c:v>
                </c:pt>
                <c:pt idx="2824">
                  <c:v>-19.45</c:v>
                </c:pt>
                <c:pt idx="2825">
                  <c:v>-19.5</c:v>
                </c:pt>
                <c:pt idx="2826">
                  <c:v>-19.399999999999999</c:v>
                </c:pt>
                <c:pt idx="2827">
                  <c:v>-19.450000000000003</c:v>
                </c:pt>
                <c:pt idx="2828">
                  <c:v>-19.45</c:v>
                </c:pt>
                <c:pt idx="2829">
                  <c:v>-19.45</c:v>
                </c:pt>
                <c:pt idx="2830">
                  <c:v>-19.45</c:v>
                </c:pt>
                <c:pt idx="2831">
                  <c:v>-19.45</c:v>
                </c:pt>
                <c:pt idx="2832">
                  <c:v>-19.5</c:v>
                </c:pt>
                <c:pt idx="2833">
                  <c:v>-19.5</c:v>
                </c:pt>
                <c:pt idx="2834">
                  <c:v>-19.45</c:v>
                </c:pt>
                <c:pt idx="2835">
                  <c:v>-19.399999999999999</c:v>
                </c:pt>
                <c:pt idx="2836">
                  <c:v>-19.399999999999999</c:v>
                </c:pt>
                <c:pt idx="2837">
                  <c:v>-19.399999999999999</c:v>
                </c:pt>
                <c:pt idx="2838">
                  <c:v>-19.45</c:v>
                </c:pt>
                <c:pt idx="2839">
                  <c:v>-19.45</c:v>
                </c:pt>
                <c:pt idx="2840">
                  <c:v>-19.45</c:v>
                </c:pt>
                <c:pt idx="2841">
                  <c:v>-19.45</c:v>
                </c:pt>
                <c:pt idx="2842">
                  <c:v>-19.399999999999999</c:v>
                </c:pt>
                <c:pt idx="2843">
                  <c:v>-19.350000000000001</c:v>
                </c:pt>
                <c:pt idx="2844">
                  <c:v>-19.3</c:v>
                </c:pt>
                <c:pt idx="2845">
                  <c:v>-19.3</c:v>
                </c:pt>
                <c:pt idx="2846">
                  <c:v>-19.2</c:v>
                </c:pt>
                <c:pt idx="2847">
                  <c:v>-19.2</c:v>
                </c:pt>
                <c:pt idx="2848">
                  <c:v>-19.100000000000001</c:v>
                </c:pt>
                <c:pt idx="2849">
                  <c:v>-19</c:v>
                </c:pt>
                <c:pt idx="2850">
                  <c:v>-18.899999999999999</c:v>
                </c:pt>
                <c:pt idx="2851">
                  <c:v>-18.8</c:v>
                </c:pt>
                <c:pt idx="2852">
                  <c:v>-18.600000000000001</c:v>
                </c:pt>
                <c:pt idx="2853">
                  <c:v>-18.600000000000001</c:v>
                </c:pt>
                <c:pt idx="2854">
                  <c:v>-18.399999999999999</c:v>
                </c:pt>
                <c:pt idx="2855">
                  <c:v>-18.3</c:v>
                </c:pt>
                <c:pt idx="2856">
                  <c:v>-18.2</c:v>
                </c:pt>
                <c:pt idx="2857">
                  <c:v>-18</c:v>
                </c:pt>
                <c:pt idx="2858">
                  <c:v>-17.850000000000001</c:v>
                </c:pt>
                <c:pt idx="2859">
                  <c:v>-17.649999999999999</c:v>
                </c:pt>
                <c:pt idx="2860">
                  <c:v>-17.399999999999999</c:v>
                </c:pt>
                <c:pt idx="2861">
                  <c:v>-17.25</c:v>
                </c:pt>
                <c:pt idx="2862">
                  <c:v>-17.049999999999997</c:v>
                </c:pt>
                <c:pt idx="2863">
                  <c:v>-16.950000000000003</c:v>
                </c:pt>
                <c:pt idx="2864">
                  <c:v>-16.649999999999999</c:v>
                </c:pt>
                <c:pt idx="2865">
                  <c:v>-16.549999999999997</c:v>
                </c:pt>
                <c:pt idx="2866">
                  <c:v>-16.350000000000001</c:v>
                </c:pt>
                <c:pt idx="2867">
                  <c:v>-16.05</c:v>
                </c:pt>
                <c:pt idx="2868">
                  <c:v>-15.85</c:v>
                </c:pt>
                <c:pt idx="2869">
                  <c:v>-15.75</c:v>
                </c:pt>
                <c:pt idx="2870">
                  <c:v>-15.45</c:v>
                </c:pt>
                <c:pt idx="2871">
                  <c:v>-15.100000000000001</c:v>
                </c:pt>
                <c:pt idx="2872">
                  <c:v>-14.85</c:v>
                </c:pt>
                <c:pt idx="2873">
                  <c:v>-14.65</c:v>
                </c:pt>
                <c:pt idx="2874">
                  <c:v>-14.35</c:v>
                </c:pt>
                <c:pt idx="2875">
                  <c:v>-14.15</c:v>
                </c:pt>
                <c:pt idx="2876">
                  <c:v>-13.85</c:v>
                </c:pt>
                <c:pt idx="2877">
                  <c:v>-13.65</c:v>
                </c:pt>
                <c:pt idx="2878">
                  <c:v>-13.6</c:v>
                </c:pt>
                <c:pt idx="2879">
                  <c:v>-13.3</c:v>
                </c:pt>
                <c:pt idx="2880">
                  <c:v>-12.9</c:v>
                </c:pt>
                <c:pt idx="2881">
                  <c:v>-12.6</c:v>
                </c:pt>
                <c:pt idx="2882">
                  <c:v>-12.4</c:v>
                </c:pt>
                <c:pt idx="2883">
                  <c:v>-12.2</c:v>
                </c:pt>
                <c:pt idx="2884">
                  <c:v>-11.9</c:v>
                </c:pt>
                <c:pt idx="2885">
                  <c:v>-11.75</c:v>
                </c:pt>
                <c:pt idx="2886">
                  <c:v>-11.6</c:v>
                </c:pt>
                <c:pt idx="2887">
                  <c:v>-11.15</c:v>
                </c:pt>
                <c:pt idx="2888">
                  <c:v>-10.9</c:v>
                </c:pt>
                <c:pt idx="2889">
                  <c:v>-10.649999999999999</c:v>
                </c:pt>
                <c:pt idx="2890">
                  <c:v>-10.350000000000001</c:v>
                </c:pt>
                <c:pt idx="2891">
                  <c:v>-10.1</c:v>
                </c:pt>
                <c:pt idx="2892">
                  <c:v>-10</c:v>
                </c:pt>
                <c:pt idx="2893">
                  <c:v>-9.75</c:v>
                </c:pt>
                <c:pt idx="2894">
                  <c:v>-9.3500000000000014</c:v>
                </c:pt>
                <c:pt idx="2895">
                  <c:v>-9.1</c:v>
                </c:pt>
                <c:pt idx="2896">
                  <c:v>-8.9499999999999993</c:v>
                </c:pt>
                <c:pt idx="2897">
                  <c:v>-8.6</c:v>
                </c:pt>
                <c:pt idx="2898">
                  <c:v>-8.4499999999999993</c:v>
                </c:pt>
                <c:pt idx="2899">
                  <c:v>-8.3000000000000007</c:v>
                </c:pt>
                <c:pt idx="2900">
                  <c:v>-7.95</c:v>
                </c:pt>
                <c:pt idx="2901">
                  <c:v>-7.65</c:v>
                </c:pt>
                <c:pt idx="2902">
                  <c:v>-7.35</c:v>
                </c:pt>
                <c:pt idx="2903">
                  <c:v>-7.05</c:v>
                </c:pt>
                <c:pt idx="2904">
                  <c:v>-6.95</c:v>
                </c:pt>
                <c:pt idx="2905">
                  <c:v>-6.55</c:v>
                </c:pt>
                <c:pt idx="2906">
                  <c:v>-6.25</c:v>
                </c:pt>
                <c:pt idx="2907">
                  <c:v>-6.2</c:v>
                </c:pt>
                <c:pt idx="2908">
                  <c:v>-5.75</c:v>
                </c:pt>
                <c:pt idx="2909">
                  <c:v>-5.45</c:v>
                </c:pt>
                <c:pt idx="2910">
                  <c:v>-5.25</c:v>
                </c:pt>
                <c:pt idx="2911">
                  <c:v>-5.15</c:v>
                </c:pt>
                <c:pt idx="2912">
                  <c:v>-4.75</c:v>
                </c:pt>
                <c:pt idx="2913">
                  <c:v>-4.45</c:v>
                </c:pt>
                <c:pt idx="2914">
                  <c:v>-4.2</c:v>
                </c:pt>
                <c:pt idx="2915">
                  <c:v>-4</c:v>
                </c:pt>
                <c:pt idx="2916">
                  <c:v>-3.75</c:v>
                </c:pt>
                <c:pt idx="2917">
                  <c:v>-3.5</c:v>
                </c:pt>
                <c:pt idx="2918">
                  <c:v>-3.3</c:v>
                </c:pt>
                <c:pt idx="2919">
                  <c:v>-2.8</c:v>
                </c:pt>
                <c:pt idx="2920">
                  <c:v>-2.6</c:v>
                </c:pt>
                <c:pt idx="2921">
                  <c:v>-2.4</c:v>
                </c:pt>
                <c:pt idx="2922">
                  <c:v>-2.1</c:v>
                </c:pt>
                <c:pt idx="2923">
                  <c:v>-1.85</c:v>
                </c:pt>
                <c:pt idx="2924">
                  <c:v>-1.55</c:v>
                </c:pt>
                <c:pt idx="2925">
                  <c:v>-1.3</c:v>
                </c:pt>
                <c:pt idx="2926">
                  <c:v>-1</c:v>
                </c:pt>
                <c:pt idx="2927">
                  <c:v>-0.75</c:v>
                </c:pt>
                <c:pt idx="2928">
                  <c:v>-0.5</c:v>
                </c:pt>
                <c:pt idx="2929">
                  <c:v>-0.2</c:v>
                </c:pt>
                <c:pt idx="2930">
                  <c:v>0.1</c:v>
                </c:pt>
                <c:pt idx="2931">
                  <c:v>0.3</c:v>
                </c:pt>
                <c:pt idx="2932">
                  <c:v>0.6</c:v>
                </c:pt>
                <c:pt idx="2933">
                  <c:v>0.8</c:v>
                </c:pt>
                <c:pt idx="2934">
                  <c:v>1.1000000000000001</c:v>
                </c:pt>
                <c:pt idx="2935">
                  <c:v>1.4</c:v>
                </c:pt>
                <c:pt idx="2936">
                  <c:v>1.65</c:v>
                </c:pt>
                <c:pt idx="2937">
                  <c:v>1.9</c:v>
                </c:pt>
                <c:pt idx="2938">
                  <c:v>2.2000000000000002</c:v>
                </c:pt>
                <c:pt idx="2939">
                  <c:v>2.5</c:v>
                </c:pt>
                <c:pt idx="2940">
                  <c:v>2.7</c:v>
                </c:pt>
                <c:pt idx="2941">
                  <c:v>2.95</c:v>
                </c:pt>
                <c:pt idx="2942">
                  <c:v>3.25</c:v>
                </c:pt>
                <c:pt idx="2943">
                  <c:v>3.5</c:v>
                </c:pt>
                <c:pt idx="2944">
                  <c:v>3.75</c:v>
                </c:pt>
                <c:pt idx="2945">
                  <c:v>4.05</c:v>
                </c:pt>
                <c:pt idx="2946">
                  <c:v>4.3</c:v>
                </c:pt>
                <c:pt idx="2947">
                  <c:v>4.45</c:v>
                </c:pt>
                <c:pt idx="2948">
                  <c:v>4.8</c:v>
                </c:pt>
                <c:pt idx="2949">
                  <c:v>4.95</c:v>
                </c:pt>
                <c:pt idx="2950">
                  <c:v>5.25</c:v>
                </c:pt>
                <c:pt idx="2951">
                  <c:v>5.65</c:v>
                </c:pt>
                <c:pt idx="2952">
                  <c:v>5.9</c:v>
                </c:pt>
                <c:pt idx="2953">
                  <c:v>6.15</c:v>
                </c:pt>
                <c:pt idx="2954">
                  <c:v>6.25</c:v>
                </c:pt>
                <c:pt idx="2955">
                  <c:v>6.6</c:v>
                </c:pt>
                <c:pt idx="2956">
                  <c:v>6.95</c:v>
                </c:pt>
                <c:pt idx="2957">
                  <c:v>7.15</c:v>
                </c:pt>
                <c:pt idx="2958">
                  <c:v>7.45</c:v>
                </c:pt>
                <c:pt idx="2959">
                  <c:v>7.75</c:v>
                </c:pt>
                <c:pt idx="2960">
                  <c:v>8.0500000000000007</c:v>
                </c:pt>
                <c:pt idx="2961">
                  <c:v>8.1499999999999986</c:v>
                </c:pt>
                <c:pt idx="2962">
                  <c:v>8.5</c:v>
                </c:pt>
                <c:pt idx="2963">
                  <c:v>8.6499999999999986</c:v>
                </c:pt>
                <c:pt idx="2964">
                  <c:v>8.8500000000000014</c:v>
                </c:pt>
                <c:pt idx="2965">
                  <c:v>9.25</c:v>
                </c:pt>
                <c:pt idx="2966">
                  <c:v>9.5500000000000007</c:v>
                </c:pt>
                <c:pt idx="2967">
                  <c:v>9.75</c:v>
                </c:pt>
                <c:pt idx="2968">
                  <c:v>10</c:v>
                </c:pt>
                <c:pt idx="2969">
                  <c:v>10.1</c:v>
                </c:pt>
                <c:pt idx="2970">
                  <c:v>10.4</c:v>
                </c:pt>
                <c:pt idx="2971">
                  <c:v>10.55</c:v>
                </c:pt>
                <c:pt idx="2972">
                  <c:v>10.95</c:v>
                </c:pt>
                <c:pt idx="2973">
                  <c:v>11.25</c:v>
                </c:pt>
                <c:pt idx="2974">
                  <c:v>11.5</c:v>
                </c:pt>
                <c:pt idx="2975">
                  <c:v>11.6</c:v>
                </c:pt>
                <c:pt idx="2976">
                  <c:v>12</c:v>
                </c:pt>
                <c:pt idx="2977">
                  <c:v>12.2</c:v>
                </c:pt>
                <c:pt idx="2978">
                  <c:v>12.4</c:v>
                </c:pt>
                <c:pt idx="2979">
                  <c:v>12.75</c:v>
                </c:pt>
                <c:pt idx="2980">
                  <c:v>12.9</c:v>
                </c:pt>
                <c:pt idx="2981">
                  <c:v>13.25</c:v>
                </c:pt>
                <c:pt idx="2982">
                  <c:v>13.5</c:v>
                </c:pt>
                <c:pt idx="2983">
                  <c:v>13.75</c:v>
                </c:pt>
                <c:pt idx="2984">
                  <c:v>13.9</c:v>
                </c:pt>
                <c:pt idx="2985">
                  <c:v>14.149999999999999</c:v>
                </c:pt>
                <c:pt idx="2986">
                  <c:v>14.4</c:v>
                </c:pt>
                <c:pt idx="2987">
                  <c:v>14.850000000000001</c:v>
                </c:pt>
                <c:pt idx="2988">
                  <c:v>15.149999999999999</c:v>
                </c:pt>
                <c:pt idx="2989">
                  <c:v>15.4</c:v>
                </c:pt>
                <c:pt idx="2990">
                  <c:v>15.6</c:v>
                </c:pt>
                <c:pt idx="2991">
                  <c:v>15.9</c:v>
                </c:pt>
                <c:pt idx="2992">
                  <c:v>16.200000000000003</c:v>
                </c:pt>
                <c:pt idx="2993">
                  <c:v>16.399999999999999</c:v>
                </c:pt>
                <c:pt idx="2994">
                  <c:v>16.600000000000001</c:v>
                </c:pt>
                <c:pt idx="2995">
                  <c:v>16.899999999999999</c:v>
                </c:pt>
                <c:pt idx="2996">
                  <c:v>17.25</c:v>
                </c:pt>
                <c:pt idx="2997">
                  <c:v>17.5</c:v>
                </c:pt>
                <c:pt idx="2998">
                  <c:v>17.649999999999999</c:v>
                </c:pt>
                <c:pt idx="2999">
                  <c:v>17.850000000000001</c:v>
                </c:pt>
                <c:pt idx="3000">
                  <c:v>18.350000000000001</c:v>
                </c:pt>
                <c:pt idx="3001">
                  <c:v>18.5</c:v>
                </c:pt>
                <c:pt idx="3002">
                  <c:v>18.850000000000001</c:v>
                </c:pt>
                <c:pt idx="3003">
                  <c:v>19.100000000000001</c:v>
                </c:pt>
                <c:pt idx="3004">
                  <c:v>19.399999999999999</c:v>
                </c:pt>
                <c:pt idx="3005">
                  <c:v>19.600000000000001</c:v>
                </c:pt>
                <c:pt idx="3006">
                  <c:v>19.899999999999999</c:v>
                </c:pt>
                <c:pt idx="3007">
                  <c:v>20.200000000000003</c:v>
                </c:pt>
                <c:pt idx="3008">
                  <c:v>20.450000000000003</c:v>
                </c:pt>
                <c:pt idx="3009">
                  <c:v>20.700000000000003</c:v>
                </c:pt>
                <c:pt idx="3010">
                  <c:v>20.85</c:v>
                </c:pt>
                <c:pt idx="3011">
                  <c:v>21.1</c:v>
                </c:pt>
                <c:pt idx="3012">
                  <c:v>21.549999999999997</c:v>
                </c:pt>
                <c:pt idx="3013">
                  <c:v>21.6</c:v>
                </c:pt>
                <c:pt idx="3014">
                  <c:v>22</c:v>
                </c:pt>
                <c:pt idx="3015">
                  <c:v>22.35</c:v>
                </c:pt>
                <c:pt idx="3016">
                  <c:v>22.6</c:v>
                </c:pt>
                <c:pt idx="3017">
                  <c:v>22.9</c:v>
                </c:pt>
                <c:pt idx="3018">
                  <c:v>23.15</c:v>
                </c:pt>
                <c:pt idx="3019">
                  <c:v>23.35</c:v>
                </c:pt>
                <c:pt idx="3020">
                  <c:v>23.65</c:v>
                </c:pt>
                <c:pt idx="3021">
                  <c:v>23.85</c:v>
                </c:pt>
                <c:pt idx="3022">
                  <c:v>24.200000000000003</c:v>
                </c:pt>
                <c:pt idx="3023">
                  <c:v>24.450000000000003</c:v>
                </c:pt>
                <c:pt idx="3024">
                  <c:v>24.700000000000003</c:v>
                </c:pt>
                <c:pt idx="3025">
                  <c:v>24.950000000000003</c:v>
                </c:pt>
                <c:pt idx="3026">
                  <c:v>25.1</c:v>
                </c:pt>
                <c:pt idx="3027">
                  <c:v>25.35</c:v>
                </c:pt>
                <c:pt idx="3028">
                  <c:v>25.450000000000003</c:v>
                </c:pt>
                <c:pt idx="3029">
                  <c:v>25.700000000000003</c:v>
                </c:pt>
                <c:pt idx="3030">
                  <c:v>25.950000000000003</c:v>
                </c:pt>
                <c:pt idx="3031">
                  <c:v>26.049999999999997</c:v>
                </c:pt>
                <c:pt idx="3032">
                  <c:v>26.200000000000003</c:v>
                </c:pt>
                <c:pt idx="3033">
                  <c:v>26.450000000000003</c:v>
                </c:pt>
                <c:pt idx="3034">
                  <c:v>26.6</c:v>
                </c:pt>
                <c:pt idx="3035">
                  <c:v>26.75</c:v>
                </c:pt>
                <c:pt idx="3036">
                  <c:v>26.9</c:v>
                </c:pt>
                <c:pt idx="3037">
                  <c:v>27.1</c:v>
                </c:pt>
                <c:pt idx="3038">
                  <c:v>27.200000000000003</c:v>
                </c:pt>
                <c:pt idx="3039">
                  <c:v>27.299999999999997</c:v>
                </c:pt>
                <c:pt idx="3040">
                  <c:v>27.450000000000003</c:v>
                </c:pt>
                <c:pt idx="3041">
                  <c:v>27.549999999999997</c:v>
                </c:pt>
                <c:pt idx="3042">
                  <c:v>27.700000000000003</c:v>
                </c:pt>
                <c:pt idx="3043">
                  <c:v>27.799999999999997</c:v>
                </c:pt>
                <c:pt idx="3044">
                  <c:v>27.9</c:v>
                </c:pt>
                <c:pt idx="3045">
                  <c:v>27.950000000000003</c:v>
                </c:pt>
                <c:pt idx="3046">
                  <c:v>28.1</c:v>
                </c:pt>
                <c:pt idx="3047">
                  <c:v>28.15</c:v>
                </c:pt>
                <c:pt idx="3048">
                  <c:v>28.200000000000003</c:v>
                </c:pt>
                <c:pt idx="3049">
                  <c:v>28.35</c:v>
                </c:pt>
                <c:pt idx="3050">
                  <c:v>28.4</c:v>
                </c:pt>
                <c:pt idx="3051">
                  <c:v>28.450000000000003</c:v>
                </c:pt>
                <c:pt idx="3052">
                  <c:v>28.55</c:v>
                </c:pt>
                <c:pt idx="3053">
                  <c:v>28.6</c:v>
                </c:pt>
                <c:pt idx="3054">
                  <c:v>28.700000000000003</c:v>
                </c:pt>
                <c:pt idx="3055">
                  <c:v>28.75</c:v>
                </c:pt>
                <c:pt idx="3056">
                  <c:v>28.799999999999997</c:v>
                </c:pt>
                <c:pt idx="3057">
                  <c:v>28.85</c:v>
                </c:pt>
                <c:pt idx="3058">
                  <c:v>28.9</c:v>
                </c:pt>
                <c:pt idx="3059">
                  <c:v>28.950000000000003</c:v>
                </c:pt>
                <c:pt idx="3060">
                  <c:v>28.950000000000003</c:v>
                </c:pt>
                <c:pt idx="3061">
                  <c:v>29.05</c:v>
                </c:pt>
                <c:pt idx="3062">
                  <c:v>29.049999999999997</c:v>
                </c:pt>
                <c:pt idx="3063">
                  <c:v>29.1</c:v>
                </c:pt>
                <c:pt idx="3064">
                  <c:v>29.1</c:v>
                </c:pt>
                <c:pt idx="3065">
                  <c:v>29.200000000000003</c:v>
                </c:pt>
                <c:pt idx="3066">
                  <c:v>29.200000000000003</c:v>
                </c:pt>
                <c:pt idx="3067">
                  <c:v>29.200000000000003</c:v>
                </c:pt>
                <c:pt idx="3068">
                  <c:v>29.25</c:v>
                </c:pt>
                <c:pt idx="3069">
                  <c:v>29.299999999999997</c:v>
                </c:pt>
                <c:pt idx="3070">
                  <c:v>29.4</c:v>
                </c:pt>
                <c:pt idx="3071">
                  <c:v>29.4</c:v>
                </c:pt>
                <c:pt idx="3072">
                  <c:v>29.4</c:v>
                </c:pt>
                <c:pt idx="3073">
                  <c:v>29.4</c:v>
                </c:pt>
                <c:pt idx="3074">
                  <c:v>29.5</c:v>
                </c:pt>
                <c:pt idx="3075">
                  <c:v>29.5</c:v>
                </c:pt>
                <c:pt idx="3076">
                  <c:v>29.5</c:v>
                </c:pt>
                <c:pt idx="3077">
                  <c:v>29.55</c:v>
                </c:pt>
                <c:pt idx="3078">
                  <c:v>29.6</c:v>
                </c:pt>
                <c:pt idx="3079">
                  <c:v>29.6</c:v>
                </c:pt>
                <c:pt idx="3080">
                  <c:v>29.6</c:v>
                </c:pt>
                <c:pt idx="3081">
                  <c:v>29.65</c:v>
                </c:pt>
                <c:pt idx="3082">
                  <c:v>29.65</c:v>
                </c:pt>
                <c:pt idx="3083">
                  <c:v>29.700000000000003</c:v>
                </c:pt>
                <c:pt idx="3084">
                  <c:v>29.700000000000003</c:v>
                </c:pt>
                <c:pt idx="3085">
                  <c:v>29.700000000000003</c:v>
                </c:pt>
                <c:pt idx="3086">
                  <c:v>29.700000000000003</c:v>
                </c:pt>
                <c:pt idx="3087">
                  <c:v>29.75</c:v>
                </c:pt>
                <c:pt idx="3088">
                  <c:v>29.75</c:v>
                </c:pt>
                <c:pt idx="3089">
                  <c:v>29.75</c:v>
                </c:pt>
                <c:pt idx="3090">
                  <c:v>29.799999999999997</c:v>
                </c:pt>
                <c:pt idx="3091">
                  <c:v>29.799999999999997</c:v>
                </c:pt>
                <c:pt idx="3092">
                  <c:v>29.799999999999997</c:v>
                </c:pt>
                <c:pt idx="3093">
                  <c:v>29.85</c:v>
                </c:pt>
                <c:pt idx="3094">
                  <c:v>29.9</c:v>
                </c:pt>
                <c:pt idx="3095">
                  <c:v>29.9</c:v>
                </c:pt>
                <c:pt idx="3096">
                  <c:v>29.85</c:v>
                </c:pt>
                <c:pt idx="3097">
                  <c:v>29.9</c:v>
                </c:pt>
                <c:pt idx="3098">
                  <c:v>29.9</c:v>
                </c:pt>
                <c:pt idx="3099">
                  <c:v>29.9</c:v>
                </c:pt>
                <c:pt idx="3100">
                  <c:v>29.950000000000003</c:v>
                </c:pt>
                <c:pt idx="3101">
                  <c:v>29.95</c:v>
                </c:pt>
                <c:pt idx="3102">
                  <c:v>30</c:v>
                </c:pt>
                <c:pt idx="3103">
                  <c:v>30</c:v>
                </c:pt>
                <c:pt idx="3104">
                  <c:v>30</c:v>
                </c:pt>
                <c:pt idx="3105">
                  <c:v>30</c:v>
                </c:pt>
                <c:pt idx="3106">
                  <c:v>30</c:v>
                </c:pt>
                <c:pt idx="3107">
                  <c:v>30.05</c:v>
                </c:pt>
                <c:pt idx="3108">
                  <c:v>29.95</c:v>
                </c:pt>
                <c:pt idx="3109">
                  <c:v>30.05</c:v>
                </c:pt>
                <c:pt idx="3110">
                  <c:v>30.05</c:v>
                </c:pt>
                <c:pt idx="3111">
                  <c:v>30.05</c:v>
                </c:pt>
                <c:pt idx="3112">
                  <c:v>30.1</c:v>
                </c:pt>
                <c:pt idx="3113">
                  <c:v>30.15</c:v>
                </c:pt>
                <c:pt idx="3114">
                  <c:v>30.05</c:v>
                </c:pt>
                <c:pt idx="3115">
                  <c:v>30.15</c:v>
                </c:pt>
                <c:pt idx="3116">
                  <c:v>30.15</c:v>
                </c:pt>
                <c:pt idx="3117">
                  <c:v>30.15</c:v>
                </c:pt>
                <c:pt idx="3118">
                  <c:v>30.1</c:v>
                </c:pt>
                <c:pt idx="3119">
                  <c:v>30.1</c:v>
                </c:pt>
                <c:pt idx="3120">
                  <c:v>30.15</c:v>
                </c:pt>
                <c:pt idx="3121">
                  <c:v>30.15</c:v>
                </c:pt>
                <c:pt idx="3122">
                  <c:v>30.15</c:v>
                </c:pt>
                <c:pt idx="3123">
                  <c:v>30.15</c:v>
                </c:pt>
                <c:pt idx="3124">
                  <c:v>30.15</c:v>
                </c:pt>
                <c:pt idx="3125">
                  <c:v>30.1</c:v>
                </c:pt>
                <c:pt idx="3126">
                  <c:v>30.15</c:v>
                </c:pt>
                <c:pt idx="3127">
                  <c:v>30.1</c:v>
                </c:pt>
                <c:pt idx="3128">
                  <c:v>30.15</c:v>
                </c:pt>
                <c:pt idx="3129">
                  <c:v>30.15</c:v>
                </c:pt>
                <c:pt idx="3130">
                  <c:v>30.15</c:v>
                </c:pt>
                <c:pt idx="3131">
                  <c:v>30.15</c:v>
                </c:pt>
                <c:pt idx="3132">
                  <c:v>30.15</c:v>
                </c:pt>
                <c:pt idx="3133">
                  <c:v>30.15</c:v>
                </c:pt>
                <c:pt idx="3134">
                  <c:v>30.15</c:v>
                </c:pt>
                <c:pt idx="3135">
                  <c:v>30.15</c:v>
                </c:pt>
                <c:pt idx="3136">
                  <c:v>30.15</c:v>
                </c:pt>
                <c:pt idx="3137">
                  <c:v>30.15</c:v>
                </c:pt>
                <c:pt idx="3138">
                  <c:v>30.15</c:v>
                </c:pt>
                <c:pt idx="3139">
                  <c:v>30.15</c:v>
                </c:pt>
                <c:pt idx="3140">
                  <c:v>30.15</c:v>
                </c:pt>
                <c:pt idx="3141">
                  <c:v>30.15</c:v>
                </c:pt>
                <c:pt idx="3142">
                  <c:v>30.15</c:v>
                </c:pt>
                <c:pt idx="3143">
                  <c:v>30.15</c:v>
                </c:pt>
                <c:pt idx="3144">
                  <c:v>30.200000000000003</c:v>
                </c:pt>
                <c:pt idx="3145">
                  <c:v>30.200000000000003</c:v>
                </c:pt>
                <c:pt idx="3146">
                  <c:v>30.15</c:v>
                </c:pt>
                <c:pt idx="3147">
                  <c:v>30.15</c:v>
                </c:pt>
                <c:pt idx="3148">
                  <c:v>30.200000000000003</c:v>
                </c:pt>
                <c:pt idx="3149">
                  <c:v>30.15</c:v>
                </c:pt>
                <c:pt idx="3150">
                  <c:v>30.15</c:v>
                </c:pt>
                <c:pt idx="3151">
                  <c:v>30.200000000000003</c:v>
                </c:pt>
                <c:pt idx="3152">
                  <c:v>30.200000000000003</c:v>
                </c:pt>
                <c:pt idx="3153">
                  <c:v>30.200000000000003</c:v>
                </c:pt>
                <c:pt idx="3154">
                  <c:v>30.200000000000003</c:v>
                </c:pt>
                <c:pt idx="3155">
                  <c:v>30.15</c:v>
                </c:pt>
                <c:pt idx="3156">
                  <c:v>30.200000000000003</c:v>
                </c:pt>
                <c:pt idx="3157">
                  <c:v>30.200000000000003</c:v>
                </c:pt>
                <c:pt idx="3158">
                  <c:v>30.200000000000003</c:v>
                </c:pt>
                <c:pt idx="3159">
                  <c:v>30.25</c:v>
                </c:pt>
                <c:pt idx="3160">
                  <c:v>30.25</c:v>
                </c:pt>
                <c:pt idx="3161">
                  <c:v>30.15</c:v>
                </c:pt>
                <c:pt idx="3162">
                  <c:v>30.15</c:v>
                </c:pt>
                <c:pt idx="3163">
                  <c:v>30.200000000000003</c:v>
                </c:pt>
                <c:pt idx="3164">
                  <c:v>30.15</c:v>
                </c:pt>
                <c:pt idx="3165">
                  <c:v>30.200000000000003</c:v>
                </c:pt>
                <c:pt idx="3166">
                  <c:v>30.2</c:v>
                </c:pt>
                <c:pt idx="3167">
                  <c:v>30.25</c:v>
                </c:pt>
                <c:pt idx="3168">
                  <c:v>30.25</c:v>
                </c:pt>
                <c:pt idx="3169">
                  <c:v>30.25</c:v>
                </c:pt>
                <c:pt idx="3170">
                  <c:v>30.25</c:v>
                </c:pt>
                <c:pt idx="3171">
                  <c:v>30.25</c:v>
                </c:pt>
                <c:pt idx="3172">
                  <c:v>30.2</c:v>
                </c:pt>
                <c:pt idx="3173">
                  <c:v>30.25</c:v>
                </c:pt>
                <c:pt idx="3174">
                  <c:v>30.25</c:v>
                </c:pt>
                <c:pt idx="3175">
                  <c:v>30.25</c:v>
                </c:pt>
                <c:pt idx="3176">
                  <c:v>30.25</c:v>
                </c:pt>
                <c:pt idx="3177">
                  <c:v>30.25</c:v>
                </c:pt>
                <c:pt idx="3178">
                  <c:v>30.25</c:v>
                </c:pt>
                <c:pt idx="3179">
                  <c:v>30.25</c:v>
                </c:pt>
                <c:pt idx="3180">
                  <c:v>30.25</c:v>
                </c:pt>
                <c:pt idx="3181">
                  <c:v>30.200000000000003</c:v>
                </c:pt>
                <c:pt idx="3182">
                  <c:v>30.15</c:v>
                </c:pt>
                <c:pt idx="3183">
                  <c:v>30.200000000000003</c:v>
                </c:pt>
                <c:pt idx="3184">
                  <c:v>30.200000000000003</c:v>
                </c:pt>
                <c:pt idx="3185">
                  <c:v>30.2</c:v>
                </c:pt>
                <c:pt idx="3186">
                  <c:v>30.15</c:v>
                </c:pt>
                <c:pt idx="3187">
                  <c:v>30.200000000000003</c:v>
                </c:pt>
                <c:pt idx="3188">
                  <c:v>30.25</c:v>
                </c:pt>
                <c:pt idx="3189">
                  <c:v>30.25</c:v>
                </c:pt>
                <c:pt idx="3190">
                  <c:v>30.25</c:v>
                </c:pt>
                <c:pt idx="3191">
                  <c:v>30.200000000000003</c:v>
                </c:pt>
                <c:pt idx="3192">
                  <c:v>30.2</c:v>
                </c:pt>
                <c:pt idx="3193">
                  <c:v>30.25</c:v>
                </c:pt>
                <c:pt idx="3194">
                  <c:v>30.25</c:v>
                </c:pt>
                <c:pt idx="3195">
                  <c:v>30.2</c:v>
                </c:pt>
                <c:pt idx="3196">
                  <c:v>30.15</c:v>
                </c:pt>
                <c:pt idx="3197">
                  <c:v>30.200000000000003</c:v>
                </c:pt>
                <c:pt idx="3198">
                  <c:v>30.200000000000003</c:v>
                </c:pt>
                <c:pt idx="3199">
                  <c:v>30.200000000000003</c:v>
                </c:pt>
                <c:pt idx="3200">
                  <c:v>30.25</c:v>
                </c:pt>
                <c:pt idx="3201">
                  <c:v>30.25</c:v>
                </c:pt>
                <c:pt idx="3202">
                  <c:v>30.25</c:v>
                </c:pt>
                <c:pt idx="3203">
                  <c:v>30.25</c:v>
                </c:pt>
                <c:pt idx="3204">
                  <c:v>30.200000000000003</c:v>
                </c:pt>
                <c:pt idx="3205">
                  <c:v>30.25</c:v>
                </c:pt>
                <c:pt idx="3206">
                  <c:v>30.25</c:v>
                </c:pt>
                <c:pt idx="3207">
                  <c:v>30.200000000000003</c:v>
                </c:pt>
                <c:pt idx="3208">
                  <c:v>30.25</c:v>
                </c:pt>
                <c:pt idx="3209">
                  <c:v>30.2</c:v>
                </c:pt>
                <c:pt idx="3210">
                  <c:v>30.25</c:v>
                </c:pt>
                <c:pt idx="3211">
                  <c:v>30.25</c:v>
                </c:pt>
                <c:pt idx="3212">
                  <c:v>30.200000000000003</c:v>
                </c:pt>
                <c:pt idx="3213">
                  <c:v>30.25</c:v>
                </c:pt>
                <c:pt idx="3214">
                  <c:v>30.25</c:v>
                </c:pt>
                <c:pt idx="3215">
                  <c:v>30.25</c:v>
                </c:pt>
                <c:pt idx="3216">
                  <c:v>30.25</c:v>
                </c:pt>
                <c:pt idx="3217">
                  <c:v>30.25</c:v>
                </c:pt>
                <c:pt idx="3218">
                  <c:v>30.25</c:v>
                </c:pt>
                <c:pt idx="3219">
                  <c:v>30.25</c:v>
                </c:pt>
                <c:pt idx="3220">
                  <c:v>30.25</c:v>
                </c:pt>
                <c:pt idx="3221">
                  <c:v>30.15</c:v>
                </c:pt>
                <c:pt idx="3222">
                  <c:v>30.200000000000003</c:v>
                </c:pt>
                <c:pt idx="3223">
                  <c:v>30.200000000000003</c:v>
                </c:pt>
                <c:pt idx="3224">
                  <c:v>30.200000000000003</c:v>
                </c:pt>
                <c:pt idx="3225">
                  <c:v>30.25</c:v>
                </c:pt>
                <c:pt idx="3226">
                  <c:v>30.25</c:v>
                </c:pt>
                <c:pt idx="3227">
                  <c:v>30.25</c:v>
                </c:pt>
                <c:pt idx="3228">
                  <c:v>30.200000000000003</c:v>
                </c:pt>
                <c:pt idx="3229">
                  <c:v>30.25</c:v>
                </c:pt>
                <c:pt idx="3230">
                  <c:v>30.25</c:v>
                </c:pt>
                <c:pt idx="3231">
                  <c:v>30.200000000000003</c:v>
                </c:pt>
                <c:pt idx="3232">
                  <c:v>30.200000000000003</c:v>
                </c:pt>
                <c:pt idx="3233">
                  <c:v>30.200000000000003</c:v>
                </c:pt>
                <c:pt idx="3234">
                  <c:v>30.25</c:v>
                </c:pt>
                <c:pt idx="3235">
                  <c:v>30.200000000000003</c:v>
                </c:pt>
                <c:pt idx="3236">
                  <c:v>30.25</c:v>
                </c:pt>
                <c:pt idx="3237">
                  <c:v>30.25</c:v>
                </c:pt>
                <c:pt idx="3238">
                  <c:v>30.200000000000003</c:v>
                </c:pt>
                <c:pt idx="3239">
                  <c:v>30.25</c:v>
                </c:pt>
                <c:pt idx="3240">
                  <c:v>30.200000000000003</c:v>
                </c:pt>
                <c:pt idx="3241">
                  <c:v>30.25</c:v>
                </c:pt>
                <c:pt idx="3242">
                  <c:v>30.25</c:v>
                </c:pt>
                <c:pt idx="3243">
                  <c:v>30.25</c:v>
                </c:pt>
                <c:pt idx="3244">
                  <c:v>30.25</c:v>
                </c:pt>
                <c:pt idx="3245">
                  <c:v>30.25</c:v>
                </c:pt>
                <c:pt idx="3246">
                  <c:v>30.25</c:v>
                </c:pt>
                <c:pt idx="3247">
                  <c:v>30.25</c:v>
                </c:pt>
                <c:pt idx="3248">
                  <c:v>30.25</c:v>
                </c:pt>
                <c:pt idx="3249">
                  <c:v>30.299999999999997</c:v>
                </c:pt>
                <c:pt idx="3250">
                  <c:v>30.25</c:v>
                </c:pt>
                <c:pt idx="3251">
                  <c:v>30.25</c:v>
                </c:pt>
                <c:pt idx="3252">
                  <c:v>30.25</c:v>
                </c:pt>
                <c:pt idx="3253">
                  <c:v>30.25</c:v>
                </c:pt>
                <c:pt idx="3254">
                  <c:v>30.25</c:v>
                </c:pt>
                <c:pt idx="3255">
                  <c:v>30.25</c:v>
                </c:pt>
                <c:pt idx="3256">
                  <c:v>30.25</c:v>
                </c:pt>
                <c:pt idx="3257">
                  <c:v>30.25</c:v>
                </c:pt>
                <c:pt idx="3258">
                  <c:v>30.25</c:v>
                </c:pt>
                <c:pt idx="3259">
                  <c:v>30.25</c:v>
                </c:pt>
                <c:pt idx="3260">
                  <c:v>30.25</c:v>
                </c:pt>
                <c:pt idx="3261">
                  <c:v>30.25</c:v>
                </c:pt>
                <c:pt idx="3262">
                  <c:v>30.299999999999997</c:v>
                </c:pt>
                <c:pt idx="3263">
                  <c:v>30.299999999999997</c:v>
                </c:pt>
                <c:pt idx="3264">
                  <c:v>30.299999999999997</c:v>
                </c:pt>
                <c:pt idx="3265">
                  <c:v>30.299999999999997</c:v>
                </c:pt>
                <c:pt idx="3266">
                  <c:v>30.299999999999997</c:v>
                </c:pt>
                <c:pt idx="3267">
                  <c:v>30.299999999999997</c:v>
                </c:pt>
                <c:pt idx="3268">
                  <c:v>30.299999999999997</c:v>
                </c:pt>
                <c:pt idx="3269">
                  <c:v>30.25</c:v>
                </c:pt>
                <c:pt idx="3270">
                  <c:v>30.25</c:v>
                </c:pt>
                <c:pt idx="3271">
                  <c:v>30.299999999999997</c:v>
                </c:pt>
                <c:pt idx="3272">
                  <c:v>30.25</c:v>
                </c:pt>
                <c:pt idx="3273">
                  <c:v>30.25</c:v>
                </c:pt>
                <c:pt idx="3274">
                  <c:v>30.299999999999997</c:v>
                </c:pt>
                <c:pt idx="3275">
                  <c:v>30.25</c:v>
                </c:pt>
                <c:pt idx="3276">
                  <c:v>30.299999999999997</c:v>
                </c:pt>
                <c:pt idx="3277">
                  <c:v>30.299999999999997</c:v>
                </c:pt>
                <c:pt idx="3278">
                  <c:v>30.25</c:v>
                </c:pt>
                <c:pt idx="3279">
                  <c:v>30.25</c:v>
                </c:pt>
                <c:pt idx="3280">
                  <c:v>30.25</c:v>
                </c:pt>
                <c:pt idx="3281">
                  <c:v>30.25</c:v>
                </c:pt>
                <c:pt idx="3282">
                  <c:v>30.25</c:v>
                </c:pt>
                <c:pt idx="3283">
                  <c:v>30.25</c:v>
                </c:pt>
                <c:pt idx="3284">
                  <c:v>30.25</c:v>
                </c:pt>
                <c:pt idx="3285">
                  <c:v>30.25</c:v>
                </c:pt>
                <c:pt idx="3286">
                  <c:v>30.25</c:v>
                </c:pt>
                <c:pt idx="3287">
                  <c:v>30.25</c:v>
                </c:pt>
                <c:pt idx="3288">
                  <c:v>30.25</c:v>
                </c:pt>
                <c:pt idx="3289">
                  <c:v>30.25</c:v>
                </c:pt>
                <c:pt idx="3290">
                  <c:v>30.25</c:v>
                </c:pt>
                <c:pt idx="3291">
                  <c:v>30.25</c:v>
                </c:pt>
                <c:pt idx="3292">
                  <c:v>30.25</c:v>
                </c:pt>
                <c:pt idx="3293">
                  <c:v>30.200000000000003</c:v>
                </c:pt>
                <c:pt idx="3294">
                  <c:v>30.25</c:v>
                </c:pt>
                <c:pt idx="3295">
                  <c:v>30.25</c:v>
                </c:pt>
                <c:pt idx="3296">
                  <c:v>30.25</c:v>
                </c:pt>
                <c:pt idx="3297">
                  <c:v>30.25</c:v>
                </c:pt>
                <c:pt idx="3298">
                  <c:v>30.25</c:v>
                </c:pt>
                <c:pt idx="3299">
                  <c:v>30.25</c:v>
                </c:pt>
                <c:pt idx="3300">
                  <c:v>30.2</c:v>
                </c:pt>
                <c:pt idx="3301">
                  <c:v>30.200000000000003</c:v>
                </c:pt>
                <c:pt idx="3302">
                  <c:v>30.2</c:v>
                </c:pt>
                <c:pt idx="3303">
                  <c:v>30.200000000000003</c:v>
                </c:pt>
                <c:pt idx="3304">
                  <c:v>30.15</c:v>
                </c:pt>
                <c:pt idx="3305">
                  <c:v>30.200000000000003</c:v>
                </c:pt>
                <c:pt idx="3306">
                  <c:v>30.2</c:v>
                </c:pt>
                <c:pt idx="3307">
                  <c:v>30.25</c:v>
                </c:pt>
                <c:pt idx="3308">
                  <c:v>30.25</c:v>
                </c:pt>
                <c:pt idx="3309">
                  <c:v>30.25</c:v>
                </c:pt>
                <c:pt idx="3310">
                  <c:v>30.25</c:v>
                </c:pt>
                <c:pt idx="3311">
                  <c:v>30.25</c:v>
                </c:pt>
                <c:pt idx="3312">
                  <c:v>30.25</c:v>
                </c:pt>
                <c:pt idx="3313">
                  <c:v>30.25</c:v>
                </c:pt>
                <c:pt idx="3314">
                  <c:v>30.25</c:v>
                </c:pt>
                <c:pt idx="3315">
                  <c:v>30.15</c:v>
                </c:pt>
                <c:pt idx="3316">
                  <c:v>30.200000000000003</c:v>
                </c:pt>
                <c:pt idx="3317">
                  <c:v>30.25</c:v>
                </c:pt>
                <c:pt idx="3318">
                  <c:v>30.200000000000003</c:v>
                </c:pt>
                <c:pt idx="3319">
                  <c:v>30.2</c:v>
                </c:pt>
                <c:pt idx="3320">
                  <c:v>30.2</c:v>
                </c:pt>
                <c:pt idx="3321">
                  <c:v>30.25</c:v>
                </c:pt>
                <c:pt idx="3322">
                  <c:v>30.25</c:v>
                </c:pt>
                <c:pt idx="3323">
                  <c:v>30.200000000000003</c:v>
                </c:pt>
                <c:pt idx="3324">
                  <c:v>30.200000000000003</c:v>
                </c:pt>
                <c:pt idx="3325">
                  <c:v>30.25</c:v>
                </c:pt>
                <c:pt idx="3326">
                  <c:v>30.25</c:v>
                </c:pt>
                <c:pt idx="3327">
                  <c:v>30.200000000000003</c:v>
                </c:pt>
                <c:pt idx="3328">
                  <c:v>30.2</c:v>
                </c:pt>
                <c:pt idx="3329">
                  <c:v>30.25</c:v>
                </c:pt>
                <c:pt idx="3330">
                  <c:v>30.25</c:v>
                </c:pt>
                <c:pt idx="3331">
                  <c:v>30.25</c:v>
                </c:pt>
                <c:pt idx="3332">
                  <c:v>30.25</c:v>
                </c:pt>
                <c:pt idx="3333">
                  <c:v>30.25</c:v>
                </c:pt>
                <c:pt idx="3334">
                  <c:v>30.25</c:v>
                </c:pt>
                <c:pt idx="3335">
                  <c:v>30.25</c:v>
                </c:pt>
                <c:pt idx="3336">
                  <c:v>30.25</c:v>
                </c:pt>
                <c:pt idx="3337">
                  <c:v>30.25</c:v>
                </c:pt>
                <c:pt idx="3338">
                  <c:v>30.25</c:v>
                </c:pt>
                <c:pt idx="3339">
                  <c:v>30.25</c:v>
                </c:pt>
                <c:pt idx="3340">
                  <c:v>30.25</c:v>
                </c:pt>
                <c:pt idx="3341">
                  <c:v>30.25</c:v>
                </c:pt>
                <c:pt idx="3342">
                  <c:v>30.25</c:v>
                </c:pt>
                <c:pt idx="3343">
                  <c:v>30.25</c:v>
                </c:pt>
                <c:pt idx="3344">
                  <c:v>30.200000000000003</c:v>
                </c:pt>
                <c:pt idx="3345">
                  <c:v>30.25</c:v>
                </c:pt>
                <c:pt idx="3346">
                  <c:v>30.25</c:v>
                </c:pt>
                <c:pt idx="3347">
                  <c:v>30.25</c:v>
                </c:pt>
                <c:pt idx="3348">
                  <c:v>30.25</c:v>
                </c:pt>
                <c:pt idx="3349">
                  <c:v>30.25</c:v>
                </c:pt>
                <c:pt idx="3350">
                  <c:v>30.25</c:v>
                </c:pt>
                <c:pt idx="3351">
                  <c:v>30.25</c:v>
                </c:pt>
                <c:pt idx="3352">
                  <c:v>30.25</c:v>
                </c:pt>
                <c:pt idx="3353">
                  <c:v>30.25</c:v>
                </c:pt>
                <c:pt idx="3354">
                  <c:v>30.25</c:v>
                </c:pt>
                <c:pt idx="3355">
                  <c:v>30.25</c:v>
                </c:pt>
                <c:pt idx="3356">
                  <c:v>30.25</c:v>
                </c:pt>
                <c:pt idx="3357">
                  <c:v>30.25</c:v>
                </c:pt>
                <c:pt idx="3358">
                  <c:v>30.25</c:v>
                </c:pt>
                <c:pt idx="3359">
                  <c:v>30.200000000000003</c:v>
                </c:pt>
                <c:pt idx="3360">
                  <c:v>30.25</c:v>
                </c:pt>
                <c:pt idx="3361">
                  <c:v>30.200000000000003</c:v>
                </c:pt>
                <c:pt idx="3362">
                  <c:v>30.2</c:v>
                </c:pt>
                <c:pt idx="3363">
                  <c:v>30.25</c:v>
                </c:pt>
                <c:pt idx="3364">
                  <c:v>30.25</c:v>
                </c:pt>
                <c:pt idx="3365">
                  <c:v>30.25</c:v>
                </c:pt>
                <c:pt idx="3366">
                  <c:v>30.25</c:v>
                </c:pt>
                <c:pt idx="3367">
                  <c:v>30.15</c:v>
                </c:pt>
                <c:pt idx="3368">
                  <c:v>30.25</c:v>
                </c:pt>
                <c:pt idx="3369">
                  <c:v>30.25</c:v>
                </c:pt>
                <c:pt idx="3370">
                  <c:v>30.200000000000003</c:v>
                </c:pt>
                <c:pt idx="3371">
                  <c:v>30.25</c:v>
                </c:pt>
                <c:pt idx="3372">
                  <c:v>30.200000000000003</c:v>
                </c:pt>
                <c:pt idx="3373">
                  <c:v>30.25</c:v>
                </c:pt>
                <c:pt idx="3374">
                  <c:v>30.15</c:v>
                </c:pt>
                <c:pt idx="3375">
                  <c:v>30.25</c:v>
                </c:pt>
                <c:pt idx="3376">
                  <c:v>30.15</c:v>
                </c:pt>
                <c:pt idx="3377">
                  <c:v>30.25</c:v>
                </c:pt>
                <c:pt idx="3378">
                  <c:v>30.2</c:v>
                </c:pt>
                <c:pt idx="3379">
                  <c:v>30.15</c:v>
                </c:pt>
                <c:pt idx="3380">
                  <c:v>30.15</c:v>
                </c:pt>
                <c:pt idx="3381">
                  <c:v>30.200000000000003</c:v>
                </c:pt>
                <c:pt idx="3382">
                  <c:v>30.200000000000003</c:v>
                </c:pt>
                <c:pt idx="3383">
                  <c:v>30.200000000000003</c:v>
                </c:pt>
                <c:pt idx="3384">
                  <c:v>30.200000000000003</c:v>
                </c:pt>
                <c:pt idx="3385">
                  <c:v>29.9</c:v>
                </c:pt>
                <c:pt idx="3386">
                  <c:v>29.75</c:v>
                </c:pt>
                <c:pt idx="3387">
                  <c:v>29.6</c:v>
                </c:pt>
              </c:numCache>
            </c:numRef>
          </c:yVal>
          <c:smooth val="1"/>
          <c:extLst xmlns:c15="http://schemas.microsoft.com/office/drawing/2012/chart">
            <c:ext xmlns:c16="http://schemas.microsoft.com/office/drawing/2014/chart" uri="{C3380CC4-5D6E-409C-BE32-E72D297353CC}">
              <c16:uniqueId val="{00000001-0CA0-455A-97E1-6B42A6A42E51}"/>
            </c:ext>
          </c:extLst>
        </c:ser>
        <c:ser>
          <c:idx val="2"/>
          <c:order val="2"/>
          <c:tx>
            <c:strRef>
              <c:f>'Process data log'!$W$7</c:f>
              <c:strCache>
                <c:ptCount val="1"/>
                <c:pt idx="0">
                  <c:v>TC-ave (F2_edge)</c:v>
                </c:pt>
              </c:strCache>
            </c:strRef>
          </c:tx>
          <c:spPr>
            <a:ln w="12700">
              <a:solidFill>
                <a:schemeClr val="tx1">
                  <a:lumMod val="95000"/>
                  <a:lumOff val="5000"/>
                </a:schemeClr>
              </a:solidFill>
              <a:prstDash val="dash"/>
            </a:ln>
          </c:spPr>
          <c:marker>
            <c:symbol val="none"/>
          </c:marker>
          <c:xVal>
            <c:numRef>
              <c:f>'Process data log'!$P$8:$P$4000</c:f>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extLst xmlns:c15="http://schemas.microsoft.com/office/drawing/2012/chart"/>
            </c:numRef>
          </c:xVal>
          <c:yVal>
            <c:numRef>
              <c:f>'Process data log'!$W$8:$W$4000</c:f>
              <c:numCache>
                <c:formatCode>0.0</c:formatCode>
                <c:ptCount val="3993"/>
                <c:pt idx="0">
                  <c:v>21.65</c:v>
                </c:pt>
                <c:pt idx="1">
                  <c:v>21.65</c:v>
                </c:pt>
                <c:pt idx="2">
                  <c:v>21.55</c:v>
                </c:pt>
                <c:pt idx="3">
                  <c:v>21.2</c:v>
                </c:pt>
                <c:pt idx="4">
                  <c:v>20.149999999999999</c:v>
                </c:pt>
                <c:pt idx="5">
                  <c:v>19.899999999999999</c:v>
                </c:pt>
                <c:pt idx="6">
                  <c:v>18.45</c:v>
                </c:pt>
                <c:pt idx="7">
                  <c:v>17.2</c:v>
                </c:pt>
                <c:pt idx="8">
                  <c:v>15.7</c:v>
                </c:pt>
                <c:pt idx="9">
                  <c:v>14.05</c:v>
                </c:pt>
                <c:pt idx="10">
                  <c:v>12.55</c:v>
                </c:pt>
                <c:pt idx="11">
                  <c:v>12.05</c:v>
                </c:pt>
                <c:pt idx="12">
                  <c:v>10.4</c:v>
                </c:pt>
                <c:pt idx="13">
                  <c:v>8.9</c:v>
                </c:pt>
                <c:pt idx="14">
                  <c:v>7.4</c:v>
                </c:pt>
                <c:pt idx="15">
                  <c:v>6.65</c:v>
                </c:pt>
                <c:pt idx="16">
                  <c:v>4.6500000000000004</c:v>
                </c:pt>
                <c:pt idx="17">
                  <c:v>3.5</c:v>
                </c:pt>
                <c:pt idx="18">
                  <c:v>3.05</c:v>
                </c:pt>
                <c:pt idx="19">
                  <c:v>1.6</c:v>
                </c:pt>
                <c:pt idx="20">
                  <c:v>0</c:v>
                </c:pt>
                <c:pt idx="21">
                  <c:v>-1.85</c:v>
                </c:pt>
                <c:pt idx="22">
                  <c:v>-3.1</c:v>
                </c:pt>
                <c:pt idx="23">
                  <c:v>-4.4000000000000004</c:v>
                </c:pt>
                <c:pt idx="24">
                  <c:v>-4.8499999999999996</c:v>
                </c:pt>
                <c:pt idx="25">
                  <c:v>-6</c:v>
                </c:pt>
                <c:pt idx="26">
                  <c:v>-7.4499999999999993</c:v>
                </c:pt>
                <c:pt idx="27">
                  <c:v>-9.75</c:v>
                </c:pt>
                <c:pt idx="28">
                  <c:v>-11.35</c:v>
                </c:pt>
                <c:pt idx="29">
                  <c:v>-7.85</c:v>
                </c:pt>
                <c:pt idx="30">
                  <c:v>-10.25</c:v>
                </c:pt>
                <c:pt idx="31">
                  <c:v>-5.85</c:v>
                </c:pt>
                <c:pt idx="32">
                  <c:v>-6.9</c:v>
                </c:pt>
                <c:pt idx="33">
                  <c:v>-7.75</c:v>
                </c:pt>
                <c:pt idx="34">
                  <c:v>-8.5500000000000007</c:v>
                </c:pt>
                <c:pt idx="35">
                  <c:v>-9.4</c:v>
                </c:pt>
                <c:pt idx="36">
                  <c:v>-10.5</c:v>
                </c:pt>
                <c:pt idx="37">
                  <c:v>-10.75</c:v>
                </c:pt>
                <c:pt idx="38">
                  <c:v>-13.350000000000001</c:v>
                </c:pt>
                <c:pt idx="39">
                  <c:v>-17.25</c:v>
                </c:pt>
                <c:pt idx="40">
                  <c:v>-21.15</c:v>
                </c:pt>
                <c:pt idx="41">
                  <c:v>-23</c:v>
                </c:pt>
                <c:pt idx="42">
                  <c:v>-25.35</c:v>
                </c:pt>
                <c:pt idx="43">
                  <c:v>-26.9</c:v>
                </c:pt>
                <c:pt idx="44">
                  <c:v>-28.15</c:v>
                </c:pt>
                <c:pt idx="45">
                  <c:v>-30.15</c:v>
                </c:pt>
                <c:pt idx="46">
                  <c:v>-31.700000000000003</c:v>
                </c:pt>
                <c:pt idx="47">
                  <c:v>-33.200000000000003</c:v>
                </c:pt>
                <c:pt idx="48">
                  <c:v>-34.6</c:v>
                </c:pt>
                <c:pt idx="49">
                  <c:v>-35.549999999999997</c:v>
                </c:pt>
                <c:pt idx="50">
                  <c:v>-36.900000000000006</c:v>
                </c:pt>
                <c:pt idx="51">
                  <c:v>-38.450000000000003</c:v>
                </c:pt>
                <c:pt idx="52">
                  <c:v>-39.549999999999997</c:v>
                </c:pt>
                <c:pt idx="53">
                  <c:v>-40.599999999999994</c:v>
                </c:pt>
                <c:pt idx="54">
                  <c:v>-41.25</c:v>
                </c:pt>
                <c:pt idx="55">
                  <c:v>-42.4</c:v>
                </c:pt>
                <c:pt idx="56">
                  <c:v>-43.349999999999994</c:v>
                </c:pt>
                <c:pt idx="57">
                  <c:v>-44.2</c:v>
                </c:pt>
                <c:pt idx="58">
                  <c:v>-44.95</c:v>
                </c:pt>
                <c:pt idx="59">
                  <c:v>-45.650000000000006</c:v>
                </c:pt>
                <c:pt idx="60">
                  <c:v>-46.25</c:v>
                </c:pt>
                <c:pt idx="61">
                  <c:v>-46.7</c:v>
                </c:pt>
                <c:pt idx="62">
                  <c:v>-47.05</c:v>
                </c:pt>
                <c:pt idx="63">
                  <c:v>-47.45</c:v>
                </c:pt>
                <c:pt idx="64">
                  <c:v>-47.65</c:v>
                </c:pt>
                <c:pt idx="65">
                  <c:v>-47.900000000000006</c:v>
                </c:pt>
                <c:pt idx="66">
                  <c:v>-48.05</c:v>
                </c:pt>
                <c:pt idx="67">
                  <c:v>-48.2</c:v>
                </c:pt>
                <c:pt idx="68">
                  <c:v>-48.35</c:v>
                </c:pt>
                <c:pt idx="69">
                  <c:v>-48.35</c:v>
                </c:pt>
                <c:pt idx="70">
                  <c:v>-48.349999999999994</c:v>
                </c:pt>
                <c:pt idx="71">
                  <c:v>-48.3</c:v>
                </c:pt>
                <c:pt idx="72">
                  <c:v>-48.3</c:v>
                </c:pt>
                <c:pt idx="73">
                  <c:v>-48.2</c:v>
                </c:pt>
                <c:pt idx="74">
                  <c:v>-48.150000000000006</c:v>
                </c:pt>
                <c:pt idx="75">
                  <c:v>-48.05</c:v>
                </c:pt>
                <c:pt idx="76">
                  <c:v>-48</c:v>
                </c:pt>
                <c:pt idx="77">
                  <c:v>-48</c:v>
                </c:pt>
                <c:pt idx="78">
                  <c:v>-47.95</c:v>
                </c:pt>
                <c:pt idx="79">
                  <c:v>-48</c:v>
                </c:pt>
                <c:pt idx="80">
                  <c:v>-47.95</c:v>
                </c:pt>
                <c:pt idx="81">
                  <c:v>-48.05</c:v>
                </c:pt>
                <c:pt idx="82">
                  <c:v>-48.05</c:v>
                </c:pt>
                <c:pt idx="83">
                  <c:v>-48.1</c:v>
                </c:pt>
                <c:pt idx="84">
                  <c:v>-48.150000000000006</c:v>
                </c:pt>
                <c:pt idx="85">
                  <c:v>-48.2</c:v>
                </c:pt>
                <c:pt idx="86">
                  <c:v>-48.25</c:v>
                </c:pt>
                <c:pt idx="87">
                  <c:v>-48.25</c:v>
                </c:pt>
                <c:pt idx="88">
                  <c:v>-48.3</c:v>
                </c:pt>
                <c:pt idx="89">
                  <c:v>-48.25</c:v>
                </c:pt>
                <c:pt idx="90">
                  <c:v>-48.25</c:v>
                </c:pt>
                <c:pt idx="91">
                  <c:v>-48.349999999999994</c:v>
                </c:pt>
                <c:pt idx="92">
                  <c:v>-48.349999999999994</c:v>
                </c:pt>
                <c:pt idx="93">
                  <c:v>-48.4</c:v>
                </c:pt>
                <c:pt idx="94">
                  <c:v>-48.4</c:v>
                </c:pt>
                <c:pt idx="95">
                  <c:v>-48.4</c:v>
                </c:pt>
                <c:pt idx="96">
                  <c:v>-48.45</c:v>
                </c:pt>
                <c:pt idx="97">
                  <c:v>-48.45</c:v>
                </c:pt>
                <c:pt idx="98">
                  <c:v>-48.45</c:v>
                </c:pt>
                <c:pt idx="99">
                  <c:v>-48.45</c:v>
                </c:pt>
                <c:pt idx="100">
                  <c:v>-48.5</c:v>
                </c:pt>
                <c:pt idx="101">
                  <c:v>-48.5</c:v>
                </c:pt>
                <c:pt idx="102">
                  <c:v>-48.55</c:v>
                </c:pt>
                <c:pt idx="103">
                  <c:v>-48.5</c:v>
                </c:pt>
                <c:pt idx="104">
                  <c:v>-48.55</c:v>
                </c:pt>
                <c:pt idx="105">
                  <c:v>-48.6</c:v>
                </c:pt>
                <c:pt idx="106">
                  <c:v>-48.55</c:v>
                </c:pt>
                <c:pt idx="107">
                  <c:v>-48.650000000000006</c:v>
                </c:pt>
                <c:pt idx="108">
                  <c:v>-48.650000000000006</c:v>
                </c:pt>
                <c:pt idx="109">
                  <c:v>-48.650000000000006</c:v>
                </c:pt>
                <c:pt idx="110">
                  <c:v>-48.650000000000006</c:v>
                </c:pt>
                <c:pt idx="111">
                  <c:v>-48.55</c:v>
                </c:pt>
                <c:pt idx="112">
                  <c:v>-48.55</c:v>
                </c:pt>
                <c:pt idx="113">
                  <c:v>-48.4</c:v>
                </c:pt>
                <c:pt idx="114">
                  <c:v>-48.3</c:v>
                </c:pt>
                <c:pt idx="115">
                  <c:v>-47.95</c:v>
                </c:pt>
                <c:pt idx="116">
                  <c:v>-47.8</c:v>
                </c:pt>
                <c:pt idx="117">
                  <c:v>-47.650000000000006</c:v>
                </c:pt>
                <c:pt idx="118">
                  <c:v>-47.4</c:v>
                </c:pt>
                <c:pt idx="119">
                  <c:v>-47.349999999999994</c:v>
                </c:pt>
                <c:pt idx="120">
                  <c:v>-47.2</c:v>
                </c:pt>
                <c:pt idx="121">
                  <c:v>-46.849999999999994</c:v>
                </c:pt>
                <c:pt idx="122">
                  <c:v>-46.8</c:v>
                </c:pt>
                <c:pt idx="123">
                  <c:v>-46.6</c:v>
                </c:pt>
                <c:pt idx="124">
                  <c:v>-46.55</c:v>
                </c:pt>
                <c:pt idx="125">
                  <c:v>-46.2</c:v>
                </c:pt>
                <c:pt idx="126">
                  <c:v>-45.9</c:v>
                </c:pt>
                <c:pt idx="127">
                  <c:v>-45.6</c:v>
                </c:pt>
                <c:pt idx="128">
                  <c:v>-45.349999999999994</c:v>
                </c:pt>
                <c:pt idx="129">
                  <c:v>-44.95</c:v>
                </c:pt>
                <c:pt idx="130">
                  <c:v>-44.65</c:v>
                </c:pt>
                <c:pt idx="131">
                  <c:v>-44.3</c:v>
                </c:pt>
                <c:pt idx="132">
                  <c:v>-44</c:v>
                </c:pt>
                <c:pt idx="133">
                  <c:v>-43.6</c:v>
                </c:pt>
                <c:pt idx="134">
                  <c:v>-43.3</c:v>
                </c:pt>
                <c:pt idx="135">
                  <c:v>-42.849999999999994</c:v>
                </c:pt>
                <c:pt idx="136">
                  <c:v>-42.7</c:v>
                </c:pt>
                <c:pt idx="137">
                  <c:v>-42.2</c:v>
                </c:pt>
                <c:pt idx="138">
                  <c:v>-42.05</c:v>
                </c:pt>
                <c:pt idx="139">
                  <c:v>-41.5</c:v>
                </c:pt>
                <c:pt idx="140">
                  <c:v>-41.1</c:v>
                </c:pt>
                <c:pt idx="141">
                  <c:v>-40.700000000000003</c:v>
                </c:pt>
                <c:pt idx="142">
                  <c:v>-40.4</c:v>
                </c:pt>
                <c:pt idx="143">
                  <c:v>-40</c:v>
                </c:pt>
                <c:pt idx="144">
                  <c:v>-39.700000000000003</c:v>
                </c:pt>
                <c:pt idx="145">
                  <c:v>-39.349999999999994</c:v>
                </c:pt>
                <c:pt idx="146">
                  <c:v>-39.1</c:v>
                </c:pt>
                <c:pt idx="147">
                  <c:v>-38.75</c:v>
                </c:pt>
                <c:pt idx="148">
                  <c:v>-38.349999999999994</c:v>
                </c:pt>
                <c:pt idx="149">
                  <c:v>-37.799999999999997</c:v>
                </c:pt>
                <c:pt idx="150">
                  <c:v>-37.450000000000003</c:v>
                </c:pt>
                <c:pt idx="151">
                  <c:v>-37.1</c:v>
                </c:pt>
                <c:pt idx="152">
                  <c:v>-36.950000000000003</c:v>
                </c:pt>
                <c:pt idx="153">
                  <c:v>-36.349999999999994</c:v>
                </c:pt>
                <c:pt idx="154">
                  <c:v>-35.950000000000003</c:v>
                </c:pt>
                <c:pt idx="155">
                  <c:v>-35.849999999999994</c:v>
                </c:pt>
                <c:pt idx="156">
                  <c:v>-35.25</c:v>
                </c:pt>
                <c:pt idx="157">
                  <c:v>-34.849999999999994</c:v>
                </c:pt>
                <c:pt idx="158">
                  <c:v>-34.5</c:v>
                </c:pt>
                <c:pt idx="159">
                  <c:v>-34.25</c:v>
                </c:pt>
                <c:pt idx="160">
                  <c:v>-33.75</c:v>
                </c:pt>
                <c:pt idx="161">
                  <c:v>-33.4</c:v>
                </c:pt>
                <c:pt idx="162">
                  <c:v>-33.25</c:v>
                </c:pt>
                <c:pt idx="163">
                  <c:v>-32.849999999999994</c:v>
                </c:pt>
                <c:pt idx="164">
                  <c:v>-32.349999999999994</c:v>
                </c:pt>
                <c:pt idx="165">
                  <c:v>-31.85</c:v>
                </c:pt>
                <c:pt idx="166">
                  <c:v>-31.45</c:v>
                </c:pt>
                <c:pt idx="167">
                  <c:v>-31.1</c:v>
                </c:pt>
                <c:pt idx="168">
                  <c:v>-30.700000000000003</c:v>
                </c:pt>
                <c:pt idx="169">
                  <c:v>-30.35</c:v>
                </c:pt>
                <c:pt idx="170">
                  <c:v>-29.950000000000003</c:v>
                </c:pt>
                <c:pt idx="171">
                  <c:v>-29.700000000000003</c:v>
                </c:pt>
                <c:pt idx="172">
                  <c:v>-29.15</c:v>
                </c:pt>
                <c:pt idx="173">
                  <c:v>-28.75</c:v>
                </c:pt>
                <c:pt idx="174">
                  <c:v>-28.5</c:v>
                </c:pt>
                <c:pt idx="175">
                  <c:v>-28</c:v>
                </c:pt>
                <c:pt idx="176">
                  <c:v>-27.6</c:v>
                </c:pt>
                <c:pt idx="177">
                  <c:v>-27.35</c:v>
                </c:pt>
                <c:pt idx="178">
                  <c:v>-26.799999999999997</c:v>
                </c:pt>
                <c:pt idx="179">
                  <c:v>-26.4</c:v>
                </c:pt>
                <c:pt idx="180">
                  <c:v>-26.1</c:v>
                </c:pt>
                <c:pt idx="181">
                  <c:v>-25.700000000000003</c:v>
                </c:pt>
                <c:pt idx="182">
                  <c:v>-25.299999999999997</c:v>
                </c:pt>
                <c:pt idx="183">
                  <c:v>-24.9</c:v>
                </c:pt>
                <c:pt idx="184">
                  <c:v>-24.549999999999997</c:v>
                </c:pt>
                <c:pt idx="185">
                  <c:v>-24.15</c:v>
                </c:pt>
                <c:pt idx="186">
                  <c:v>-23.9</c:v>
                </c:pt>
                <c:pt idx="187">
                  <c:v>-23.35</c:v>
                </c:pt>
                <c:pt idx="188">
                  <c:v>-22.95</c:v>
                </c:pt>
                <c:pt idx="189">
                  <c:v>-22.6</c:v>
                </c:pt>
                <c:pt idx="190">
                  <c:v>-22.15</c:v>
                </c:pt>
                <c:pt idx="191">
                  <c:v>-21.85</c:v>
                </c:pt>
                <c:pt idx="192">
                  <c:v>-21.549999999999997</c:v>
                </c:pt>
                <c:pt idx="193">
                  <c:v>-21</c:v>
                </c:pt>
                <c:pt idx="194">
                  <c:v>-20.9</c:v>
                </c:pt>
                <c:pt idx="195">
                  <c:v>-20.200000000000003</c:v>
                </c:pt>
                <c:pt idx="196">
                  <c:v>-19.899999999999999</c:v>
                </c:pt>
                <c:pt idx="197">
                  <c:v>-19.5</c:v>
                </c:pt>
                <c:pt idx="198">
                  <c:v>-19.149999999999999</c:v>
                </c:pt>
                <c:pt idx="199">
                  <c:v>-18.899999999999999</c:v>
                </c:pt>
                <c:pt idx="200">
                  <c:v>-18.799999999999997</c:v>
                </c:pt>
                <c:pt idx="201">
                  <c:v>-18.600000000000001</c:v>
                </c:pt>
                <c:pt idx="202">
                  <c:v>-18.5</c:v>
                </c:pt>
                <c:pt idx="203">
                  <c:v>-18.399999999999999</c:v>
                </c:pt>
                <c:pt idx="204">
                  <c:v>-18.299999999999997</c:v>
                </c:pt>
                <c:pt idx="205">
                  <c:v>-18.25</c:v>
                </c:pt>
                <c:pt idx="206">
                  <c:v>-18.200000000000003</c:v>
                </c:pt>
                <c:pt idx="207">
                  <c:v>-18.100000000000001</c:v>
                </c:pt>
                <c:pt idx="208">
                  <c:v>-18.100000000000001</c:v>
                </c:pt>
                <c:pt idx="209">
                  <c:v>-18</c:v>
                </c:pt>
                <c:pt idx="210">
                  <c:v>-18.05</c:v>
                </c:pt>
                <c:pt idx="211">
                  <c:v>-18</c:v>
                </c:pt>
                <c:pt idx="212">
                  <c:v>-17.95</c:v>
                </c:pt>
                <c:pt idx="213">
                  <c:v>-17.95</c:v>
                </c:pt>
                <c:pt idx="214">
                  <c:v>-17.850000000000001</c:v>
                </c:pt>
                <c:pt idx="215">
                  <c:v>-17.850000000000001</c:v>
                </c:pt>
                <c:pt idx="216">
                  <c:v>-17.850000000000001</c:v>
                </c:pt>
                <c:pt idx="217">
                  <c:v>-17.850000000000001</c:v>
                </c:pt>
                <c:pt idx="218">
                  <c:v>-17.799999999999997</c:v>
                </c:pt>
                <c:pt idx="219">
                  <c:v>-17.75</c:v>
                </c:pt>
                <c:pt idx="220">
                  <c:v>-17.75</c:v>
                </c:pt>
                <c:pt idx="221">
                  <c:v>-17.75</c:v>
                </c:pt>
                <c:pt idx="222">
                  <c:v>-17.75</c:v>
                </c:pt>
                <c:pt idx="223">
                  <c:v>-17.75</c:v>
                </c:pt>
                <c:pt idx="224">
                  <c:v>-17.75</c:v>
                </c:pt>
                <c:pt idx="225">
                  <c:v>-17.75</c:v>
                </c:pt>
                <c:pt idx="226">
                  <c:v>-17.75</c:v>
                </c:pt>
                <c:pt idx="227">
                  <c:v>-17.75</c:v>
                </c:pt>
                <c:pt idx="228">
                  <c:v>-17.649999999999999</c:v>
                </c:pt>
                <c:pt idx="229">
                  <c:v>-17.649999999999999</c:v>
                </c:pt>
                <c:pt idx="230">
                  <c:v>-17.649999999999999</c:v>
                </c:pt>
                <c:pt idx="231">
                  <c:v>-17.649999999999999</c:v>
                </c:pt>
                <c:pt idx="232">
                  <c:v>-17.600000000000001</c:v>
                </c:pt>
                <c:pt idx="233">
                  <c:v>-17.649999999999999</c:v>
                </c:pt>
                <c:pt idx="234">
                  <c:v>-17.600000000000001</c:v>
                </c:pt>
                <c:pt idx="235">
                  <c:v>-17.649999999999999</c:v>
                </c:pt>
                <c:pt idx="236">
                  <c:v>-17.600000000000001</c:v>
                </c:pt>
                <c:pt idx="237">
                  <c:v>-17.600000000000001</c:v>
                </c:pt>
                <c:pt idx="238">
                  <c:v>-17.600000000000001</c:v>
                </c:pt>
                <c:pt idx="239">
                  <c:v>-17.55</c:v>
                </c:pt>
                <c:pt idx="240">
                  <c:v>-17.55</c:v>
                </c:pt>
                <c:pt idx="241">
                  <c:v>-17.55</c:v>
                </c:pt>
                <c:pt idx="242">
                  <c:v>-17.55</c:v>
                </c:pt>
                <c:pt idx="243">
                  <c:v>-17.55</c:v>
                </c:pt>
                <c:pt idx="244">
                  <c:v>-17.55</c:v>
                </c:pt>
                <c:pt idx="245">
                  <c:v>-17.55</c:v>
                </c:pt>
                <c:pt idx="246">
                  <c:v>-17.45</c:v>
                </c:pt>
                <c:pt idx="247">
                  <c:v>-17.5</c:v>
                </c:pt>
                <c:pt idx="248">
                  <c:v>-17.45</c:v>
                </c:pt>
                <c:pt idx="249">
                  <c:v>-17.45</c:v>
                </c:pt>
                <c:pt idx="250">
                  <c:v>-17.45</c:v>
                </c:pt>
                <c:pt idx="251">
                  <c:v>-17.5</c:v>
                </c:pt>
                <c:pt idx="252">
                  <c:v>-17.45</c:v>
                </c:pt>
                <c:pt idx="253">
                  <c:v>-17.45</c:v>
                </c:pt>
                <c:pt idx="254">
                  <c:v>-17.5</c:v>
                </c:pt>
                <c:pt idx="255">
                  <c:v>-17.45</c:v>
                </c:pt>
                <c:pt idx="256">
                  <c:v>-17.5</c:v>
                </c:pt>
                <c:pt idx="257">
                  <c:v>-17.45</c:v>
                </c:pt>
                <c:pt idx="258">
                  <c:v>-17.45</c:v>
                </c:pt>
                <c:pt idx="259">
                  <c:v>-17.5</c:v>
                </c:pt>
                <c:pt idx="260">
                  <c:v>-17.45</c:v>
                </c:pt>
                <c:pt idx="261">
                  <c:v>-17.45</c:v>
                </c:pt>
                <c:pt idx="262">
                  <c:v>-17.45</c:v>
                </c:pt>
                <c:pt idx="263">
                  <c:v>-17.45</c:v>
                </c:pt>
                <c:pt idx="264">
                  <c:v>-17.45</c:v>
                </c:pt>
                <c:pt idx="265">
                  <c:v>-17.45</c:v>
                </c:pt>
                <c:pt idx="266">
                  <c:v>-17.45</c:v>
                </c:pt>
                <c:pt idx="267">
                  <c:v>-17.45</c:v>
                </c:pt>
                <c:pt idx="268">
                  <c:v>-17.45</c:v>
                </c:pt>
                <c:pt idx="269">
                  <c:v>-17.399999999999999</c:v>
                </c:pt>
                <c:pt idx="270">
                  <c:v>-17.45</c:v>
                </c:pt>
                <c:pt idx="271">
                  <c:v>-17.45</c:v>
                </c:pt>
                <c:pt idx="272">
                  <c:v>-17.45</c:v>
                </c:pt>
                <c:pt idx="273">
                  <c:v>-17.399999999999999</c:v>
                </c:pt>
                <c:pt idx="274">
                  <c:v>-17.45</c:v>
                </c:pt>
                <c:pt idx="275">
                  <c:v>-17.399999999999999</c:v>
                </c:pt>
                <c:pt idx="276">
                  <c:v>-17.399999999999999</c:v>
                </c:pt>
                <c:pt idx="277">
                  <c:v>-17.399999999999999</c:v>
                </c:pt>
                <c:pt idx="278">
                  <c:v>-17.350000000000001</c:v>
                </c:pt>
                <c:pt idx="279">
                  <c:v>-17.350000000000001</c:v>
                </c:pt>
                <c:pt idx="280">
                  <c:v>-17.350000000000001</c:v>
                </c:pt>
                <c:pt idx="281">
                  <c:v>-17.399999999999999</c:v>
                </c:pt>
                <c:pt idx="282">
                  <c:v>-17.350000000000001</c:v>
                </c:pt>
                <c:pt idx="283">
                  <c:v>-17.399999999999999</c:v>
                </c:pt>
                <c:pt idx="284">
                  <c:v>-17.350000000000001</c:v>
                </c:pt>
                <c:pt idx="285">
                  <c:v>-17.350000000000001</c:v>
                </c:pt>
                <c:pt idx="286">
                  <c:v>-17.399999999999999</c:v>
                </c:pt>
                <c:pt idx="287">
                  <c:v>-17.350000000000001</c:v>
                </c:pt>
                <c:pt idx="288">
                  <c:v>-17.350000000000001</c:v>
                </c:pt>
                <c:pt idx="289">
                  <c:v>-17.350000000000001</c:v>
                </c:pt>
                <c:pt idx="290">
                  <c:v>-17.350000000000001</c:v>
                </c:pt>
                <c:pt idx="291">
                  <c:v>-17.350000000000001</c:v>
                </c:pt>
                <c:pt idx="292">
                  <c:v>-17.350000000000001</c:v>
                </c:pt>
                <c:pt idx="293">
                  <c:v>-17.350000000000001</c:v>
                </c:pt>
                <c:pt idx="294">
                  <c:v>-17.350000000000001</c:v>
                </c:pt>
                <c:pt idx="295">
                  <c:v>-17.350000000000001</c:v>
                </c:pt>
                <c:pt idx="296">
                  <c:v>-17.350000000000001</c:v>
                </c:pt>
                <c:pt idx="297">
                  <c:v>-17.350000000000001</c:v>
                </c:pt>
                <c:pt idx="298">
                  <c:v>-17.350000000000001</c:v>
                </c:pt>
                <c:pt idx="299">
                  <c:v>-17.350000000000001</c:v>
                </c:pt>
                <c:pt idx="300">
                  <c:v>-17.350000000000001</c:v>
                </c:pt>
                <c:pt idx="301">
                  <c:v>-17.350000000000001</c:v>
                </c:pt>
                <c:pt idx="302">
                  <c:v>-17.399999999999999</c:v>
                </c:pt>
                <c:pt idx="303">
                  <c:v>-17.350000000000001</c:v>
                </c:pt>
                <c:pt idx="304">
                  <c:v>-17.350000000000001</c:v>
                </c:pt>
                <c:pt idx="305">
                  <c:v>-17.3</c:v>
                </c:pt>
                <c:pt idx="306">
                  <c:v>-17.350000000000001</c:v>
                </c:pt>
                <c:pt idx="307">
                  <c:v>-17.350000000000001</c:v>
                </c:pt>
                <c:pt idx="308">
                  <c:v>-17.350000000000001</c:v>
                </c:pt>
                <c:pt idx="309">
                  <c:v>-17.350000000000001</c:v>
                </c:pt>
                <c:pt idx="310">
                  <c:v>-17.350000000000001</c:v>
                </c:pt>
                <c:pt idx="311">
                  <c:v>-17.350000000000001</c:v>
                </c:pt>
                <c:pt idx="312">
                  <c:v>-17.350000000000001</c:v>
                </c:pt>
                <c:pt idx="313">
                  <c:v>-17.350000000000001</c:v>
                </c:pt>
                <c:pt idx="314">
                  <c:v>-17.350000000000001</c:v>
                </c:pt>
                <c:pt idx="315">
                  <c:v>-17.3</c:v>
                </c:pt>
                <c:pt idx="316">
                  <c:v>-17.350000000000001</c:v>
                </c:pt>
                <c:pt idx="317">
                  <c:v>-17.350000000000001</c:v>
                </c:pt>
                <c:pt idx="318">
                  <c:v>-17.3</c:v>
                </c:pt>
                <c:pt idx="319">
                  <c:v>-17.3</c:v>
                </c:pt>
                <c:pt idx="320">
                  <c:v>-17.350000000000001</c:v>
                </c:pt>
                <c:pt idx="321">
                  <c:v>-17.350000000000001</c:v>
                </c:pt>
                <c:pt idx="322">
                  <c:v>-17.350000000000001</c:v>
                </c:pt>
                <c:pt idx="323">
                  <c:v>-17.350000000000001</c:v>
                </c:pt>
                <c:pt idx="324">
                  <c:v>-17.350000000000001</c:v>
                </c:pt>
                <c:pt idx="325">
                  <c:v>-17.3</c:v>
                </c:pt>
                <c:pt idx="326">
                  <c:v>-17.3</c:v>
                </c:pt>
                <c:pt idx="327">
                  <c:v>-17.350000000000001</c:v>
                </c:pt>
                <c:pt idx="328">
                  <c:v>-17.3</c:v>
                </c:pt>
                <c:pt idx="329">
                  <c:v>-17.3</c:v>
                </c:pt>
                <c:pt idx="330">
                  <c:v>-17.3</c:v>
                </c:pt>
                <c:pt idx="331">
                  <c:v>-17.3</c:v>
                </c:pt>
                <c:pt idx="332">
                  <c:v>-17.3</c:v>
                </c:pt>
                <c:pt idx="333">
                  <c:v>-17.3</c:v>
                </c:pt>
                <c:pt idx="334">
                  <c:v>-17.350000000000001</c:v>
                </c:pt>
                <c:pt idx="335">
                  <c:v>-17.350000000000001</c:v>
                </c:pt>
                <c:pt idx="336">
                  <c:v>-17.3</c:v>
                </c:pt>
                <c:pt idx="337">
                  <c:v>-17.3</c:v>
                </c:pt>
                <c:pt idx="338">
                  <c:v>-17.3</c:v>
                </c:pt>
                <c:pt idx="339">
                  <c:v>-17.350000000000001</c:v>
                </c:pt>
                <c:pt idx="340">
                  <c:v>-17.350000000000001</c:v>
                </c:pt>
                <c:pt idx="341">
                  <c:v>-17.350000000000001</c:v>
                </c:pt>
                <c:pt idx="342">
                  <c:v>-17.3</c:v>
                </c:pt>
                <c:pt idx="343">
                  <c:v>-17.350000000000001</c:v>
                </c:pt>
                <c:pt idx="344">
                  <c:v>-17.3</c:v>
                </c:pt>
                <c:pt idx="345">
                  <c:v>-17.350000000000001</c:v>
                </c:pt>
                <c:pt idx="346">
                  <c:v>-17.350000000000001</c:v>
                </c:pt>
                <c:pt idx="347">
                  <c:v>-17.350000000000001</c:v>
                </c:pt>
                <c:pt idx="348">
                  <c:v>-17.399999999999999</c:v>
                </c:pt>
                <c:pt idx="349">
                  <c:v>-17.600000000000001</c:v>
                </c:pt>
                <c:pt idx="350">
                  <c:v>-17.850000000000001</c:v>
                </c:pt>
                <c:pt idx="351">
                  <c:v>-18</c:v>
                </c:pt>
                <c:pt idx="352">
                  <c:v>-18.45</c:v>
                </c:pt>
                <c:pt idx="353">
                  <c:v>-18.7</c:v>
                </c:pt>
                <c:pt idx="354">
                  <c:v>-19.25</c:v>
                </c:pt>
                <c:pt idx="355">
                  <c:v>-20.05</c:v>
                </c:pt>
                <c:pt idx="356">
                  <c:v>-20.75</c:v>
                </c:pt>
                <c:pt idx="357">
                  <c:v>-21.15</c:v>
                </c:pt>
                <c:pt idx="358">
                  <c:v>-22.299999999999997</c:v>
                </c:pt>
                <c:pt idx="359">
                  <c:v>-23.1</c:v>
                </c:pt>
                <c:pt idx="360">
                  <c:v>-23.9</c:v>
                </c:pt>
                <c:pt idx="361">
                  <c:v>-24.75</c:v>
                </c:pt>
                <c:pt idx="362">
                  <c:v>-25.549999999999997</c:v>
                </c:pt>
                <c:pt idx="363">
                  <c:v>-26.5</c:v>
                </c:pt>
                <c:pt idx="364">
                  <c:v>-27.35</c:v>
                </c:pt>
                <c:pt idx="365">
                  <c:v>-28.200000000000003</c:v>
                </c:pt>
                <c:pt idx="366">
                  <c:v>-28.9</c:v>
                </c:pt>
                <c:pt idx="367">
                  <c:v>-29.85</c:v>
                </c:pt>
                <c:pt idx="368">
                  <c:v>-30.7</c:v>
                </c:pt>
                <c:pt idx="369">
                  <c:v>-31.55</c:v>
                </c:pt>
                <c:pt idx="370">
                  <c:v>-32.450000000000003</c:v>
                </c:pt>
                <c:pt idx="371">
                  <c:v>-33.15</c:v>
                </c:pt>
                <c:pt idx="372">
                  <c:v>-33.950000000000003</c:v>
                </c:pt>
                <c:pt idx="373">
                  <c:v>-34.299999999999997</c:v>
                </c:pt>
                <c:pt idx="374">
                  <c:v>-35.299999999999997</c:v>
                </c:pt>
                <c:pt idx="375">
                  <c:v>-36.5</c:v>
                </c:pt>
                <c:pt idx="376">
                  <c:v>-37.049999999999997</c:v>
                </c:pt>
                <c:pt idx="377">
                  <c:v>-37.9</c:v>
                </c:pt>
                <c:pt idx="378">
                  <c:v>-38.9</c:v>
                </c:pt>
                <c:pt idx="379">
                  <c:v>-39.950000000000003</c:v>
                </c:pt>
                <c:pt idx="380">
                  <c:v>-40.799999999999997</c:v>
                </c:pt>
                <c:pt idx="381">
                  <c:v>-41.15</c:v>
                </c:pt>
                <c:pt idx="382">
                  <c:v>-42.5</c:v>
                </c:pt>
                <c:pt idx="383">
                  <c:v>-42.8</c:v>
                </c:pt>
                <c:pt idx="384">
                  <c:v>-43.65</c:v>
                </c:pt>
                <c:pt idx="385">
                  <c:v>-44.65</c:v>
                </c:pt>
                <c:pt idx="386">
                  <c:v>-45.1</c:v>
                </c:pt>
                <c:pt idx="387">
                  <c:v>-45.9</c:v>
                </c:pt>
                <c:pt idx="388">
                  <c:v>-46.5</c:v>
                </c:pt>
                <c:pt idx="389">
                  <c:v>-46.85</c:v>
                </c:pt>
                <c:pt idx="390">
                  <c:v>-47.15</c:v>
                </c:pt>
                <c:pt idx="391">
                  <c:v>-47.35</c:v>
                </c:pt>
                <c:pt idx="392">
                  <c:v>-47.35</c:v>
                </c:pt>
                <c:pt idx="393">
                  <c:v>-47.4</c:v>
                </c:pt>
                <c:pt idx="394">
                  <c:v>-47.45</c:v>
                </c:pt>
                <c:pt idx="395">
                  <c:v>-47.45</c:v>
                </c:pt>
                <c:pt idx="396">
                  <c:v>-47.45</c:v>
                </c:pt>
                <c:pt idx="397">
                  <c:v>-47.45</c:v>
                </c:pt>
                <c:pt idx="398">
                  <c:v>-47.45</c:v>
                </c:pt>
                <c:pt idx="399">
                  <c:v>-47.5</c:v>
                </c:pt>
                <c:pt idx="400">
                  <c:v>-47.55</c:v>
                </c:pt>
                <c:pt idx="401">
                  <c:v>-47.6</c:v>
                </c:pt>
                <c:pt idx="402">
                  <c:v>-47.7</c:v>
                </c:pt>
                <c:pt idx="403">
                  <c:v>-47.75</c:v>
                </c:pt>
                <c:pt idx="404">
                  <c:v>-47.8</c:v>
                </c:pt>
                <c:pt idx="405">
                  <c:v>-47.849999999999994</c:v>
                </c:pt>
                <c:pt idx="406">
                  <c:v>-47.849999999999994</c:v>
                </c:pt>
                <c:pt idx="407">
                  <c:v>-47.9</c:v>
                </c:pt>
                <c:pt idx="408">
                  <c:v>-47.95</c:v>
                </c:pt>
                <c:pt idx="409">
                  <c:v>-48</c:v>
                </c:pt>
                <c:pt idx="410">
                  <c:v>-48.05</c:v>
                </c:pt>
                <c:pt idx="411">
                  <c:v>-48.05</c:v>
                </c:pt>
                <c:pt idx="412">
                  <c:v>-48.150000000000006</c:v>
                </c:pt>
                <c:pt idx="413">
                  <c:v>-48.150000000000006</c:v>
                </c:pt>
                <c:pt idx="414">
                  <c:v>-48.25</c:v>
                </c:pt>
                <c:pt idx="415">
                  <c:v>-48.25</c:v>
                </c:pt>
                <c:pt idx="416">
                  <c:v>-48.25</c:v>
                </c:pt>
                <c:pt idx="417">
                  <c:v>-48.25</c:v>
                </c:pt>
                <c:pt idx="418">
                  <c:v>-48.3</c:v>
                </c:pt>
                <c:pt idx="419">
                  <c:v>-48.3</c:v>
                </c:pt>
                <c:pt idx="420">
                  <c:v>-48.349999999999994</c:v>
                </c:pt>
                <c:pt idx="421">
                  <c:v>-48.349999999999994</c:v>
                </c:pt>
                <c:pt idx="422">
                  <c:v>-48.349999999999994</c:v>
                </c:pt>
                <c:pt idx="423">
                  <c:v>-48.4</c:v>
                </c:pt>
                <c:pt idx="424">
                  <c:v>-48.4</c:v>
                </c:pt>
                <c:pt idx="425">
                  <c:v>-48.4</c:v>
                </c:pt>
                <c:pt idx="426">
                  <c:v>-48.45</c:v>
                </c:pt>
                <c:pt idx="427">
                  <c:v>-48.4</c:v>
                </c:pt>
                <c:pt idx="428">
                  <c:v>-48.5</c:v>
                </c:pt>
                <c:pt idx="429">
                  <c:v>-48.5</c:v>
                </c:pt>
                <c:pt idx="430">
                  <c:v>-48.55</c:v>
                </c:pt>
                <c:pt idx="431">
                  <c:v>-48.5</c:v>
                </c:pt>
                <c:pt idx="432">
                  <c:v>-48.5</c:v>
                </c:pt>
                <c:pt idx="433">
                  <c:v>-48.5</c:v>
                </c:pt>
                <c:pt idx="434">
                  <c:v>-48.55</c:v>
                </c:pt>
                <c:pt idx="435">
                  <c:v>-48.6</c:v>
                </c:pt>
                <c:pt idx="436">
                  <c:v>-48.6</c:v>
                </c:pt>
                <c:pt idx="437">
                  <c:v>-48.7</c:v>
                </c:pt>
                <c:pt idx="438">
                  <c:v>-48.650000000000006</c:v>
                </c:pt>
                <c:pt idx="439">
                  <c:v>-48.7</c:v>
                </c:pt>
                <c:pt idx="440">
                  <c:v>-48.7</c:v>
                </c:pt>
                <c:pt idx="441">
                  <c:v>-48.7</c:v>
                </c:pt>
                <c:pt idx="442">
                  <c:v>-48.7</c:v>
                </c:pt>
                <c:pt idx="443">
                  <c:v>-48.7</c:v>
                </c:pt>
                <c:pt idx="444">
                  <c:v>-48.6</c:v>
                </c:pt>
                <c:pt idx="445">
                  <c:v>-48.5</c:v>
                </c:pt>
                <c:pt idx="446">
                  <c:v>-48.349999999999994</c:v>
                </c:pt>
                <c:pt idx="447">
                  <c:v>-48.2</c:v>
                </c:pt>
                <c:pt idx="448">
                  <c:v>-47.95</c:v>
                </c:pt>
                <c:pt idx="449">
                  <c:v>-47.95</c:v>
                </c:pt>
                <c:pt idx="450">
                  <c:v>-47.650000000000006</c:v>
                </c:pt>
                <c:pt idx="451">
                  <c:v>-47.45</c:v>
                </c:pt>
                <c:pt idx="452">
                  <c:v>-47.25</c:v>
                </c:pt>
                <c:pt idx="453">
                  <c:v>-47.150000000000006</c:v>
                </c:pt>
                <c:pt idx="454">
                  <c:v>-46.95</c:v>
                </c:pt>
                <c:pt idx="455">
                  <c:v>-46.8</c:v>
                </c:pt>
                <c:pt idx="456">
                  <c:v>-46.650000000000006</c:v>
                </c:pt>
                <c:pt idx="457">
                  <c:v>-46.45</c:v>
                </c:pt>
                <c:pt idx="458">
                  <c:v>-46.2</c:v>
                </c:pt>
                <c:pt idx="459">
                  <c:v>-45.849999999999994</c:v>
                </c:pt>
                <c:pt idx="460">
                  <c:v>-45.6</c:v>
                </c:pt>
                <c:pt idx="461">
                  <c:v>-45.25</c:v>
                </c:pt>
                <c:pt idx="462">
                  <c:v>-44.95</c:v>
                </c:pt>
                <c:pt idx="463">
                  <c:v>-44.6</c:v>
                </c:pt>
                <c:pt idx="464">
                  <c:v>-44.2</c:v>
                </c:pt>
                <c:pt idx="465">
                  <c:v>-43.849999999999994</c:v>
                </c:pt>
                <c:pt idx="466">
                  <c:v>-43.6</c:v>
                </c:pt>
                <c:pt idx="467">
                  <c:v>-43.2</c:v>
                </c:pt>
                <c:pt idx="468">
                  <c:v>-42.849999999999994</c:v>
                </c:pt>
                <c:pt idx="469">
                  <c:v>-42.45</c:v>
                </c:pt>
                <c:pt idx="470">
                  <c:v>-42.15</c:v>
                </c:pt>
                <c:pt idx="471">
                  <c:v>-41.8</c:v>
                </c:pt>
                <c:pt idx="472">
                  <c:v>-41.4</c:v>
                </c:pt>
                <c:pt idx="473">
                  <c:v>-41.1</c:v>
                </c:pt>
                <c:pt idx="474">
                  <c:v>-40.75</c:v>
                </c:pt>
                <c:pt idx="475">
                  <c:v>-40.349999999999994</c:v>
                </c:pt>
                <c:pt idx="476">
                  <c:v>-40</c:v>
                </c:pt>
                <c:pt idx="477">
                  <c:v>-39.75</c:v>
                </c:pt>
                <c:pt idx="478">
                  <c:v>-39.25</c:v>
                </c:pt>
                <c:pt idx="479">
                  <c:v>-38.9</c:v>
                </c:pt>
                <c:pt idx="480">
                  <c:v>-38.5</c:v>
                </c:pt>
                <c:pt idx="481">
                  <c:v>-38.1</c:v>
                </c:pt>
                <c:pt idx="482">
                  <c:v>-37.849999999999994</c:v>
                </c:pt>
                <c:pt idx="483">
                  <c:v>-37.450000000000003</c:v>
                </c:pt>
                <c:pt idx="484">
                  <c:v>-37.049999999999997</c:v>
                </c:pt>
                <c:pt idx="485">
                  <c:v>-36.75</c:v>
                </c:pt>
                <c:pt idx="486">
                  <c:v>-36.450000000000003</c:v>
                </c:pt>
                <c:pt idx="487">
                  <c:v>-35.9</c:v>
                </c:pt>
                <c:pt idx="488">
                  <c:v>-35.549999999999997</c:v>
                </c:pt>
                <c:pt idx="489">
                  <c:v>-35.150000000000006</c:v>
                </c:pt>
                <c:pt idx="490">
                  <c:v>-34.950000000000003</c:v>
                </c:pt>
                <c:pt idx="491">
                  <c:v>-34.450000000000003</c:v>
                </c:pt>
                <c:pt idx="492">
                  <c:v>-34.049999999999997</c:v>
                </c:pt>
                <c:pt idx="493">
                  <c:v>-33.6</c:v>
                </c:pt>
                <c:pt idx="494">
                  <c:v>-33.25</c:v>
                </c:pt>
                <c:pt idx="495">
                  <c:v>-32.9</c:v>
                </c:pt>
                <c:pt idx="496">
                  <c:v>-32.5</c:v>
                </c:pt>
                <c:pt idx="497">
                  <c:v>-32.150000000000006</c:v>
                </c:pt>
                <c:pt idx="498">
                  <c:v>-31.85</c:v>
                </c:pt>
                <c:pt idx="499">
                  <c:v>-31.6</c:v>
                </c:pt>
                <c:pt idx="500">
                  <c:v>-31.5</c:v>
                </c:pt>
                <c:pt idx="501">
                  <c:v>-31.25</c:v>
                </c:pt>
                <c:pt idx="502">
                  <c:v>-31.1</c:v>
                </c:pt>
                <c:pt idx="503">
                  <c:v>-31</c:v>
                </c:pt>
                <c:pt idx="504">
                  <c:v>-30.9</c:v>
                </c:pt>
                <c:pt idx="505">
                  <c:v>-30.799999999999997</c:v>
                </c:pt>
                <c:pt idx="506">
                  <c:v>-30.75</c:v>
                </c:pt>
                <c:pt idx="507">
                  <c:v>-30.700000000000003</c:v>
                </c:pt>
                <c:pt idx="508">
                  <c:v>-30.6</c:v>
                </c:pt>
                <c:pt idx="509">
                  <c:v>-30.65</c:v>
                </c:pt>
                <c:pt idx="510">
                  <c:v>-30.6</c:v>
                </c:pt>
                <c:pt idx="511">
                  <c:v>-30.45</c:v>
                </c:pt>
                <c:pt idx="512">
                  <c:v>-30.45</c:v>
                </c:pt>
                <c:pt idx="513">
                  <c:v>-30.45</c:v>
                </c:pt>
                <c:pt idx="514">
                  <c:v>-30.4</c:v>
                </c:pt>
                <c:pt idx="515">
                  <c:v>-30.35</c:v>
                </c:pt>
                <c:pt idx="516">
                  <c:v>-30.35</c:v>
                </c:pt>
                <c:pt idx="517">
                  <c:v>-30.35</c:v>
                </c:pt>
                <c:pt idx="518">
                  <c:v>-30.299999999999997</c:v>
                </c:pt>
                <c:pt idx="519">
                  <c:v>-30.299999999999997</c:v>
                </c:pt>
                <c:pt idx="520">
                  <c:v>-30.25</c:v>
                </c:pt>
                <c:pt idx="521">
                  <c:v>-30.25</c:v>
                </c:pt>
                <c:pt idx="522">
                  <c:v>-30.25</c:v>
                </c:pt>
                <c:pt idx="523">
                  <c:v>-30.25</c:v>
                </c:pt>
                <c:pt idx="524">
                  <c:v>-30.25</c:v>
                </c:pt>
                <c:pt idx="525">
                  <c:v>-30.2</c:v>
                </c:pt>
                <c:pt idx="526">
                  <c:v>-30.15</c:v>
                </c:pt>
                <c:pt idx="527">
                  <c:v>-30.200000000000003</c:v>
                </c:pt>
                <c:pt idx="528">
                  <c:v>-30.15</c:v>
                </c:pt>
                <c:pt idx="529">
                  <c:v>-30.15</c:v>
                </c:pt>
                <c:pt idx="530">
                  <c:v>-30.15</c:v>
                </c:pt>
                <c:pt idx="531">
                  <c:v>-30.15</c:v>
                </c:pt>
                <c:pt idx="532">
                  <c:v>-30.15</c:v>
                </c:pt>
                <c:pt idx="533">
                  <c:v>-30.15</c:v>
                </c:pt>
                <c:pt idx="534">
                  <c:v>-30.1</c:v>
                </c:pt>
                <c:pt idx="535">
                  <c:v>-30.1</c:v>
                </c:pt>
                <c:pt idx="536">
                  <c:v>-30.15</c:v>
                </c:pt>
                <c:pt idx="537">
                  <c:v>-30.15</c:v>
                </c:pt>
                <c:pt idx="538">
                  <c:v>-30.15</c:v>
                </c:pt>
                <c:pt idx="539">
                  <c:v>-30.1</c:v>
                </c:pt>
                <c:pt idx="540">
                  <c:v>-30.05</c:v>
                </c:pt>
                <c:pt idx="541">
                  <c:v>-30.05</c:v>
                </c:pt>
                <c:pt idx="542">
                  <c:v>-30.05</c:v>
                </c:pt>
                <c:pt idx="543">
                  <c:v>-30.05</c:v>
                </c:pt>
                <c:pt idx="544">
                  <c:v>-30.05</c:v>
                </c:pt>
                <c:pt idx="545">
                  <c:v>-30.05</c:v>
                </c:pt>
                <c:pt idx="546">
                  <c:v>-30.1</c:v>
                </c:pt>
                <c:pt idx="547">
                  <c:v>-30.05</c:v>
                </c:pt>
                <c:pt idx="548">
                  <c:v>-30.05</c:v>
                </c:pt>
                <c:pt idx="549">
                  <c:v>-30.05</c:v>
                </c:pt>
                <c:pt idx="550">
                  <c:v>-30</c:v>
                </c:pt>
                <c:pt idx="551">
                  <c:v>-29.95</c:v>
                </c:pt>
                <c:pt idx="552">
                  <c:v>-29.95</c:v>
                </c:pt>
                <c:pt idx="553">
                  <c:v>-30</c:v>
                </c:pt>
                <c:pt idx="554">
                  <c:v>-29.95</c:v>
                </c:pt>
                <c:pt idx="555">
                  <c:v>-30.05</c:v>
                </c:pt>
                <c:pt idx="556">
                  <c:v>-30</c:v>
                </c:pt>
                <c:pt idx="557">
                  <c:v>-29.95</c:v>
                </c:pt>
                <c:pt idx="558">
                  <c:v>-30</c:v>
                </c:pt>
                <c:pt idx="559">
                  <c:v>-30.05</c:v>
                </c:pt>
                <c:pt idx="560">
                  <c:v>-30.2</c:v>
                </c:pt>
                <c:pt idx="561">
                  <c:v>-30.35</c:v>
                </c:pt>
                <c:pt idx="562">
                  <c:v>-30.7</c:v>
                </c:pt>
                <c:pt idx="563">
                  <c:v>-31.05</c:v>
                </c:pt>
                <c:pt idx="564">
                  <c:v>-31.5</c:v>
                </c:pt>
                <c:pt idx="565">
                  <c:v>-32</c:v>
                </c:pt>
                <c:pt idx="566">
                  <c:v>-32.799999999999997</c:v>
                </c:pt>
                <c:pt idx="567">
                  <c:v>-33.549999999999997</c:v>
                </c:pt>
                <c:pt idx="568">
                  <c:v>-34.35</c:v>
                </c:pt>
                <c:pt idx="569">
                  <c:v>-34.700000000000003</c:v>
                </c:pt>
                <c:pt idx="570">
                  <c:v>-35.799999999999997</c:v>
                </c:pt>
                <c:pt idx="571">
                  <c:v>-36.549999999999997</c:v>
                </c:pt>
                <c:pt idx="572">
                  <c:v>-37.400000000000006</c:v>
                </c:pt>
                <c:pt idx="573">
                  <c:v>-38.25</c:v>
                </c:pt>
                <c:pt idx="574">
                  <c:v>-39.15</c:v>
                </c:pt>
                <c:pt idx="575">
                  <c:v>-40.049999999999997</c:v>
                </c:pt>
                <c:pt idx="576">
                  <c:v>-40.9</c:v>
                </c:pt>
                <c:pt idx="577">
                  <c:v>-41.65</c:v>
                </c:pt>
                <c:pt idx="578">
                  <c:v>-42.5</c:v>
                </c:pt>
                <c:pt idx="579">
                  <c:v>-43.3</c:v>
                </c:pt>
                <c:pt idx="580">
                  <c:v>-43.9</c:v>
                </c:pt>
                <c:pt idx="581">
                  <c:v>-44.5</c:v>
                </c:pt>
                <c:pt idx="582">
                  <c:v>-45.4</c:v>
                </c:pt>
                <c:pt idx="583">
                  <c:v>-46.05</c:v>
                </c:pt>
                <c:pt idx="584">
                  <c:v>-46.65</c:v>
                </c:pt>
                <c:pt idx="585">
                  <c:v>-47.099999999999994</c:v>
                </c:pt>
                <c:pt idx="586">
                  <c:v>-47.45</c:v>
                </c:pt>
                <c:pt idx="587">
                  <c:v>-47.599999999999994</c:v>
                </c:pt>
                <c:pt idx="588">
                  <c:v>-47.75</c:v>
                </c:pt>
                <c:pt idx="589">
                  <c:v>-47.8</c:v>
                </c:pt>
                <c:pt idx="590">
                  <c:v>-47.9</c:v>
                </c:pt>
                <c:pt idx="591">
                  <c:v>-47.849999999999994</c:v>
                </c:pt>
                <c:pt idx="592">
                  <c:v>-47.9</c:v>
                </c:pt>
                <c:pt idx="593">
                  <c:v>-47.95</c:v>
                </c:pt>
                <c:pt idx="594">
                  <c:v>-47.95</c:v>
                </c:pt>
                <c:pt idx="595">
                  <c:v>-47.95</c:v>
                </c:pt>
                <c:pt idx="596">
                  <c:v>-47.95</c:v>
                </c:pt>
                <c:pt idx="597">
                  <c:v>-48.05</c:v>
                </c:pt>
                <c:pt idx="598">
                  <c:v>-48.05</c:v>
                </c:pt>
                <c:pt idx="599">
                  <c:v>-48.150000000000006</c:v>
                </c:pt>
                <c:pt idx="600">
                  <c:v>-48.2</c:v>
                </c:pt>
                <c:pt idx="601">
                  <c:v>-48.25</c:v>
                </c:pt>
                <c:pt idx="602">
                  <c:v>-48.3</c:v>
                </c:pt>
                <c:pt idx="603">
                  <c:v>-48.25</c:v>
                </c:pt>
                <c:pt idx="604">
                  <c:v>-48.349999999999994</c:v>
                </c:pt>
                <c:pt idx="605">
                  <c:v>-48.349999999999994</c:v>
                </c:pt>
                <c:pt idx="606">
                  <c:v>-48.349999999999994</c:v>
                </c:pt>
                <c:pt idx="607">
                  <c:v>-48.4</c:v>
                </c:pt>
                <c:pt idx="608">
                  <c:v>-48.349999999999994</c:v>
                </c:pt>
                <c:pt idx="609">
                  <c:v>-48.45</c:v>
                </c:pt>
                <c:pt idx="610">
                  <c:v>-48.45</c:v>
                </c:pt>
                <c:pt idx="611">
                  <c:v>-48.45</c:v>
                </c:pt>
                <c:pt idx="612">
                  <c:v>-48.5</c:v>
                </c:pt>
                <c:pt idx="613">
                  <c:v>-48.5</c:v>
                </c:pt>
                <c:pt idx="614">
                  <c:v>-48.5</c:v>
                </c:pt>
                <c:pt idx="615">
                  <c:v>-48.6</c:v>
                </c:pt>
                <c:pt idx="616">
                  <c:v>-48.55</c:v>
                </c:pt>
                <c:pt idx="617">
                  <c:v>-48.6</c:v>
                </c:pt>
                <c:pt idx="618">
                  <c:v>-48.650000000000006</c:v>
                </c:pt>
                <c:pt idx="619">
                  <c:v>-48.650000000000006</c:v>
                </c:pt>
                <c:pt idx="620">
                  <c:v>-48.650000000000006</c:v>
                </c:pt>
                <c:pt idx="621">
                  <c:v>-48.7</c:v>
                </c:pt>
                <c:pt idx="622">
                  <c:v>-48.7</c:v>
                </c:pt>
                <c:pt idx="623">
                  <c:v>-48.7</c:v>
                </c:pt>
                <c:pt idx="624">
                  <c:v>-48.7</c:v>
                </c:pt>
                <c:pt idx="625">
                  <c:v>-48.7</c:v>
                </c:pt>
                <c:pt idx="626">
                  <c:v>-48.7</c:v>
                </c:pt>
                <c:pt idx="627">
                  <c:v>-48.7</c:v>
                </c:pt>
                <c:pt idx="628">
                  <c:v>-48.75</c:v>
                </c:pt>
                <c:pt idx="629">
                  <c:v>-48.75</c:v>
                </c:pt>
                <c:pt idx="630">
                  <c:v>-48.8</c:v>
                </c:pt>
                <c:pt idx="631">
                  <c:v>-48.8</c:v>
                </c:pt>
                <c:pt idx="632">
                  <c:v>-48.8</c:v>
                </c:pt>
                <c:pt idx="633">
                  <c:v>-48.8</c:v>
                </c:pt>
                <c:pt idx="634">
                  <c:v>-48.8</c:v>
                </c:pt>
                <c:pt idx="635">
                  <c:v>-48.849999999999994</c:v>
                </c:pt>
                <c:pt idx="636">
                  <c:v>-48.849999999999994</c:v>
                </c:pt>
                <c:pt idx="637">
                  <c:v>-48.8</c:v>
                </c:pt>
                <c:pt idx="638">
                  <c:v>-48.8</c:v>
                </c:pt>
                <c:pt idx="639">
                  <c:v>-48.650000000000006</c:v>
                </c:pt>
                <c:pt idx="640">
                  <c:v>-48.2</c:v>
                </c:pt>
                <c:pt idx="641">
                  <c:v>-47.45</c:v>
                </c:pt>
                <c:pt idx="642">
                  <c:v>-47.15</c:v>
                </c:pt>
                <c:pt idx="643">
                  <c:v>-47.099999999999994</c:v>
                </c:pt>
                <c:pt idx="644">
                  <c:v>-46.85</c:v>
                </c:pt>
                <c:pt idx="645">
                  <c:v>-46.75</c:v>
                </c:pt>
                <c:pt idx="646">
                  <c:v>-46.65</c:v>
                </c:pt>
                <c:pt idx="647">
                  <c:v>-46.55</c:v>
                </c:pt>
                <c:pt idx="648">
                  <c:v>-46.55</c:v>
                </c:pt>
                <c:pt idx="649">
                  <c:v>-46.55</c:v>
                </c:pt>
                <c:pt idx="650">
                  <c:v>-46.65</c:v>
                </c:pt>
                <c:pt idx="651">
                  <c:v>-46.65</c:v>
                </c:pt>
                <c:pt idx="652">
                  <c:v>-46.65</c:v>
                </c:pt>
                <c:pt idx="653">
                  <c:v>-46.7</c:v>
                </c:pt>
                <c:pt idx="654">
                  <c:v>-46.7</c:v>
                </c:pt>
                <c:pt idx="655">
                  <c:v>-46.7</c:v>
                </c:pt>
                <c:pt idx="656">
                  <c:v>-46.7</c:v>
                </c:pt>
                <c:pt idx="657">
                  <c:v>-46.7</c:v>
                </c:pt>
                <c:pt idx="658">
                  <c:v>-46.599999999999994</c:v>
                </c:pt>
                <c:pt idx="659">
                  <c:v>-46.599999999999994</c:v>
                </c:pt>
                <c:pt idx="660">
                  <c:v>-46.599999999999994</c:v>
                </c:pt>
                <c:pt idx="661">
                  <c:v>-46.55</c:v>
                </c:pt>
                <c:pt idx="662">
                  <c:v>-46.5</c:v>
                </c:pt>
                <c:pt idx="663">
                  <c:v>-46.5</c:v>
                </c:pt>
                <c:pt idx="664">
                  <c:v>-46.5</c:v>
                </c:pt>
                <c:pt idx="665">
                  <c:v>-46.3</c:v>
                </c:pt>
                <c:pt idx="666">
                  <c:v>-46.099999999999994</c:v>
                </c:pt>
                <c:pt idx="667">
                  <c:v>-46</c:v>
                </c:pt>
                <c:pt idx="668">
                  <c:v>-45.25</c:v>
                </c:pt>
                <c:pt idx="669">
                  <c:v>-44.7</c:v>
                </c:pt>
                <c:pt idx="670">
                  <c:v>-44.5</c:v>
                </c:pt>
                <c:pt idx="671">
                  <c:v>-43.45</c:v>
                </c:pt>
                <c:pt idx="672">
                  <c:v>-42.75</c:v>
                </c:pt>
                <c:pt idx="673">
                  <c:v>-41.9</c:v>
                </c:pt>
                <c:pt idx="674">
                  <c:v>-41.8</c:v>
                </c:pt>
                <c:pt idx="675">
                  <c:v>-40.349999999999994</c:v>
                </c:pt>
                <c:pt idx="676">
                  <c:v>-39.349999999999994</c:v>
                </c:pt>
                <c:pt idx="677">
                  <c:v>-38.4</c:v>
                </c:pt>
                <c:pt idx="678">
                  <c:v>-37.450000000000003</c:v>
                </c:pt>
                <c:pt idx="679">
                  <c:v>-36.849999999999994</c:v>
                </c:pt>
                <c:pt idx="680">
                  <c:v>-36</c:v>
                </c:pt>
                <c:pt idx="681">
                  <c:v>-35.549999999999997</c:v>
                </c:pt>
                <c:pt idx="682">
                  <c:v>-35.4</c:v>
                </c:pt>
                <c:pt idx="683">
                  <c:v>-35.1</c:v>
                </c:pt>
                <c:pt idx="684">
                  <c:v>-34.9</c:v>
                </c:pt>
                <c:pt idx="685">
                  <c:v>-34.799999999999997</c:v>
                </c:pt>
                <c:pt idx="686">
                  <c:v>-34.700000000000003</c:v>
                </c:pt>
                <c:pt idx="687">
                  <c:v>-34.6</c:v>
                </c:pt>
                <c:pt idx="688">
                  <c:v>-34.450000000000003</c:v>
                </c:pt>
                <c:pt idx="689">
                  <c:v>-34.349999999999994</c:v>
                </c:pt>
                <c:pt idx="690">
                  <c:v>-34.25</c:v>
                </c:pt>
                <c:pt idx="691">
                  <c:v>-34.200000000000003</c:v>
                </c:pt>
                <c:pt idx="692">
                  <c:v>-34.200000000000003</c:v>
                </c:pt>
                <c:pt idx="693">
                  <c:v>-34.049999999999997</c:v>
                </c:pt>
                <c:pt idx="694">
                  <c:v>-33.950000000000003</c:v>
                </c:pt>
                <c:pt idx="695">
                  <c:v>-33.9</c:v>
                </c:pt>
                <c:pt idx="696">
                  <c:v>-33.799999999999997</c:v>
                </c:pt>
                <c:pt idx="697">
                  <c:v>-33.799999999999997</c:v>
                </c:pt>
                <c:pt idx="698">
                  <c:v>-33.700000000000003</c:v>
                </c:pt>
                <c:pt idx="699">
                  <c:v>-33.6</c:v>
                </c:pt>
                <c:pt idx="700">
                  <c:v>-33.549999999999997</c:v>
                </c:pt>
                <c:pt idx="701">
                  <c:v>-33.549999999999997</c:v>
                </c:pt>
                <c:pt idx="702">
                  <c:v>-33.4</c:v>
                </c:pt>
                <c:pt idx="703">
                  <c:v>-33.4</c:v>
                </c:pt>
                <c:pt idx="704">
                  <c:v>-33.349999999999994</c:v>
                </c:pt>
                <c:pt idx="705">
                  <c:v>-33.299999999999997</c:v>
                </c:pt>
                <c:pt idx="706">
                  <c:v>-33.299999999999997</c:v>
                </c:pt>
                <c:pt idx="707">
                  <c:v>-33.200000000000003</c:v>
                </c:pt>
                <c:pt idx="708">
                  <c:v>-33.15</c:v>
                </c:pt>
                <c:pt idx="709">
                  <c:v>-32.6</c:v>
                </c:pt>
                <c:pt idx="710">
                  <c:v>-32.75</c:v>
                </c:pt>
                <c:pt idx="711">
                  <c:v>-32.799999999999997</c:v>
                </c:pt>
                <c:pt idx="712">
                  <c:v>-32.849999999999994</c:v>
                </c:pt>
                <c:pt idx="713">
                  <c:v>-32.849999999999994</c:v>
                </c:pt>
                <c:pt idx="714">
                  <c:v>-32.849999999999994</c:v>
                </c:pt>
                <c:pt idx="715">
                  <c:v>-32.849999999999994</c:v>
                </c:pt>
                <c:pt idx="716">
                  <c:v>-32.75</c:v>
                </c:pt>
                <c:pt idx="717">
                  <c:v>-32.75</c:v>
                </c:pt>
                <c:pt idx="718">
                  <c:v>-32.650000000000006</c:v>
                </c:pt>
                <c:pt idx="719">
                  <c:v>-32.650000000000006</c:v>
                </c:pt>
                <c:pt idx="720">
                  <c:v>-32.6</c:v>
                </c:pt>
                <c:pt idx="721">
                  <c:v>-32.549999999999997</c:v>
                </c:pt>
                <c:pt idx="722">
                  <c:v>-32.5</c:v>
                </c:pt>
                <c:pt idx="723">
                  <c:v>-32.450000000000003</c:v>
                </c:pt>
                <c:pt idx="724">
                  <c:v>-32.450000000000003</c:v>
                </c:pt>
                <c:pt idx="725">
                  <c:v>-32.349999999999994</c:v>
                </c:pt>
                <c:pt idx="726">
                  <c:v>-32.349999999999994</c:v>
                </c:pt>
                <c:pt idx="727">
                  <c:v>-32.299999999999997</c:v>
                </c:pt>
                <c:pt idx="728">
                  <c:v>-32.299999999999997</c:v>
                </c:pt>
                <c:pt idx="729">
                  <c:v>-32.200000000000003</c:v>
                </c:pt>
                <c:pt idx="730">
                  <c:v>-32.150000000000006</c:v>
                </c:pt>
                <c:pt idx="731">
                  <c:v>-32.1</c:v>
                </c:pt>
                <c:pt idx="732">
                  <c:v>-32.1</c:v>
                </c:pt>
                <c:pt idx="733">
                  <c:v>-32.049999999999997</c:v>
                </c:pt>
                <c:pt idx="734">
                  <c:v>-31.95</c:v>
                </c:pt>
                <c:pt idx="735">
                  <c:v>-31.95</c:v>
                </c:pt>
                <c:pt idx="736">
                  <c:v>-31.9</c:v>
                </c:pt>
                <c:pt idx="737">
                  <c:v>-31.85</c:v>
                </c:pt>
                <c:pt idx="738">
                  <c:v>-31.85</c:v>
                </c:pt>
                <c:pt idx="739">
                  <c:v>-31.35</c:v>
                </c:pt>
                <c:pt idx="740">
                  <c:v>-31.4</c:v>
                </c:pt>
                <c:pt idx="741">
                  <c:v>-31.5</c:v>
                </c:pt>
                <c:pt idx="742">
                  <c:v>-31.6</c:v>
                </c:pt>
                <c:pt idx="743">
                  <c:v>-31.6</c:v>
                </c:pt>
                <c:pt idx="744">
                  <c:v>-31.6</c:v>
                </c:pt>
                <c:pt idx="745">
                  <c:v>-31.6</c:v>
                </c:pt>
                <c:pt idx="746">
                  <c:v>-31.6</c:v>
                </c:pt>
                <c:pt idx="747">
                  <c:v>-31.5</c:v>
                </c:pt>
                <c:pt idx="748">
                  <c:v>-31.549999999999997</c:v>
                </c:pt>
                <c:pt idx="749">
                  <c:v>-31.5</c:v>
                </c:pt>
                <c:pt idx="750">
                  <c:v>-31.450000000000003</c:v>
                </c:pt>
                <c:pt idx="751">
                  <c:v>-31.4</c:v>
                </c:pt>
                <c:pt idx="752">
                  <c:v>-31.4</c:v>
                </c:pt>
                <c:pt idx="753">
                  <c:v>-31.35</c:v>
                </c:pt>
                <c:pt idx="754">
                  <c:v>-31.299999999999997</c:v>
                </c:pt>
                <c:pt idx="755">
                  <c:v>-31.299999999999997</c:v>
                </c:pt>
                <c:pt idx="756">
                  <c:v>-31.299999999999997</c:v>
                </c:pt>
                <c:pt idx="757">
                  <c:v>-31.299999999999997</c:v>
                </c:pt>
                <c:pt idx="758">
                  <c:v>-31.200000000000003</c:v>
                </c:pt>
                <c:pt idx="759">
                  <c:v>-31.15</c:v>
                </c:pt>
                <c:pt idx="760">
                  <c:v>-31.1</c:v>
                </c:pt>
                <c:pt idx="761">
                  <c:v>-31.15</c:v>
                </c:pt>
                <c:pt idx="762">
                  <c:v>-31.049999999999997</c:v>
                </c:pt>
                <c:pt idx="763">
                  <c:v>-31.049999999999997</c:v>
                </c:pt>
                <c:pt idx="764">
                  <c:v>-31.049999999999997</c:v>
                </c:pt>
                <c:pt idx="765">
                  <c:v>-31.049999999999997</c:v>
                </c:pt>
                <c:pt idx="766">
                  <c:v>-31.049999999999997</c:v>
                </c:pt>
                <c:pt idx="767">
                  <c:v>-31.049999999999997</c:v>
                </c:pt>
                <c:pt idx="768">
                  <c:v>-30.950000000000003</c:v>
                </c:pt>
                <c:pt idx="769">
                  <c:v>-30.549999999999997</c:v>
                </c:pt>
                <c:pt idx="770">
                  <c:v>-30.549999999999997</c:v>
                </c:pt>
                <c:pt idx="771">
                  <c:v>-30.65</c:v>
                </c:pt>
                <c:pt idx="772">
                  <c:v>-30.700000000000003</c:v>
                </c:pt>
                <c:pt idx="773">
                  <c:v>-30.7</c:v>
                </c:pt>
                <c:pt idx="774">
                  <c:v>-30.799999999999997</c:v>
                </c:pt>
                <c:pt idx="775">
                  <c:v>-30.799999999999997</c:v>
                </c:pt>
                <c:pt idx="776">
                  <c:v>-30.75</c:v>
                </c:pt>
                <c:pt idx="777">
                  <c:v>-30.75</c:v>
                </c:pt>
                <c:pt idx="778">
                  <c:v>-30.7</c:v>
                </c:pt>
                <c:pt idx="779">
                  <c:v>-30.7</c:v>
                </c:pt>
                <c:pt idx="780">
                  <c:v>-30.65</c:v>
                </c:pt>
                <c:pt idx="781">
                  <c:v>-30.700000000000003</c:v>
                </c:pt>
                <c:pt idx="782">
                  <c:v>-30.65</c:v>
                </c:pt>
                <c:pt idx="783">
                  <c:v>-30.65</c:v>
                </c:pt>
                <c:pt idx="784">
                  <c:v>-30.65</c:v>
                </c:pt>
                <c:pt idx="785">
                  <c:v>-30.6</c:v>
                </c:pt>
                <c:pt idx="786">
                  <c:v>-30.65</c:v>
                </c:pt>
                <c:pt idx="787">
                  <c:v>-30.6</c:v>
                </c:pt>
                <c:pt idx="788">
                  <c:v>-30.6</c:v>
                </c:pt>
                <c:pt idx="789">
                  <c:v>-30.5</c:v>
                </c:pt>
                <c:pt idx="790">
                  <c:v>-30.549999999999997</c:v>
                </c:pt>
                <c:pt idx="791">
                  <c:v>-30.549999999999997</c:v>
                </c:pt>
                <c:pt idx="792">
                  <c:v>-30.450000000000003</c:v>
                </c:pt>
                <c:pt idx="793">
                  <c:v>-30.450000000000003</c:v>
                </c:pt>
                <c:pt idx="794">
                  <c:v>-30.5</c:v>
                </c:pt>
                <c:pt idx="795">
                  <c:v>-30.5</c:v>
                </c:pt>
                <c:pt idx="796">
                  <c:v>-30.4</c:v>
                </c:pt>
                <c:pt idx="797">
                  <c:v>-30.4</c:v>
                </c:pt>
                <c:pt idx="798">
                  <c:v>-30.35</c:v>
                </c:pt>
                <c:pt idx="799">
                  <c:v>-30.35</c:v>
                </c:pt>
                <c:pt idx="800">
                  <c:v>-29.950000000000003</c:v>
                </c:pt>
                <c:pt idx="801">
                  <c:v>-30</c:v>
                </c:pt>
                <c:pt idx="802">
                  <c:v>-30.1</c:v>
                </c:pt>
                <c:pt idx="803">
                  <c:v>-30.15</c:v>
                </c:pt>
                <c:pt idx="804">
                  <c:v>-30.2</c:v>
                </c:pt>
                <c:pt idx="805">
                  <c:v>-30.2</c:v>
                </c:pt>
                <c:pt idx="806">
                  <c:v>-30.2</c:v>
                </c:pt>
                <c:pt idx="807">
                  <c:v>-30.2</c:v>
                </c:pt>
                <c:pt idx="808">
                  <c:v>-30.15</c:v>
                </c:pt>
                <c:pt idx="809">
                  <c:v>-30.2</c:v>
                </c:pt>
                <c:pt idx="810">
                  <c:v>-30.15</c:v>
                </c:pt>
                <c:pt idx="811">
                  <c:v>-30.2</c:v>
                </c:pt>
                <c:pt idx="812">
                  <c:v>-30.1</c:v>
                </c:pt>
                <c:pt idx="813">
                  <c:v>-30.1</c:v>
                </c:pt>
                <c:pt idx="814">
                  <c:v>-30.15</c:v>
                </c:pt>
                <c:pt idx="815">
                  <c:v>-30.1</c:v>
                </c:pt>
                <c:pt idx="816">
                  <c:v>-30.1</c:v>
                </c:pt>
                <c:pt idx="817">
                  <c:v>-30.05</c:v>
                </c:pt>
                <c:pt idx="818">
                  <c:v>-30.05</c:v>
                </c:pt>
                <c:pt idx="819">
                  <c:v>-30</c:v>
                </c:pt>
                <c:pt idx="820">
                  <c:v>-30</c:v>
                </c:pt>
                <c:pt idx="821">
                  <c:v>-30</c:v>
                </c:pt>
                <c:pt idx="822">
                  <c:v>-30</c:v>
                </c:pt>
                <c:pt idx="823">
                  <c:v>-29.9</c:v>
                </c:pt>
                <c:pt idx="824">
                  <c:v>-29.95</c:v>
                </c:pt>
                <c:pt idx="825">
                  <c:v>-29.95</c:v>
                </c:pt>
                <c:pt idx="826">
                  <c:v>-29.9</c:v>
                </c:pt>
                <c:pt idx="827">
                  <c:v>-29.9</c:v>
                </c:pt>
                <c:pt idx="828">
                  <c:v>-29.85</c:v>
                </c:pt>
                <c:pt idx="829">
                  <c:v>-29.85</c:v>
                </c:pt>
                <c:pt idx="830">
                  <c:v>-29.45</c:v>
                </c:pt>
                <c:pt idx="831">
                  <c:v>-29.5</c:v>
                </c:pt>
                <c:pt idx="832">
                  <c:v>-29.6</c:v>
                </c:pt>
                <c:pt idx="833">
                  <c:v>-29.65</c:v>
                </c:pt>
                <c:pt idx="834">
                  <c:v>-29.7</c:v>
                </c:pt>
                <c:pt idx="835">
                  <c:v>-29.7</c:v>
                </c:pt>
                <c:pt idx="836">
                  <c:v>-29.7</c:v>
                </c:pt>
                <c:pt idx="837">
                  <c:v>-29.7</c:v>
                </c:pt>
                <c:pt idx="838">
                  <c:v>-29.75</c:v>
                </c:pt>
                <c:pt idx="839">
                  <c:v>-29.7</c:v>
                </c:pt>
                <c:pt idx="840">
                  <c:v>-29.65</c:v>
                </c:pt>
                <c:pt idx="841">
                  <c:v>-29.65</c:v>
                </c:pt>
                <c:pt idx="842">
                  <c:v>-29.65</c:v>
                </c:pt>
                <c:pt idx="843">
                  <c:v>-29.65</c:v>
                </c:pt>
                <c:pt idx="844">
                  <c:v>-29.65</c:v>
                </c:pt>
                <c:pt idx="845">
                  <c:v>-29.65</c:v>
                </c:pt>
                <c:pt idx="846">
                  <c:v>-29.65</c:v>
                </c:pt>
                <c:pt idx="847">
                  <c:v>-29.65</c:v>
                </c:pt>
                <c:pt idx="848">
                  <c:v>-29.65</c:v>
                </c:pt>
                <c:pt idx="849">
                  <c:v>-29.65</c:v>
                </c:pt>
                <c:pt idx="850">
                  <c:v>-29.6</c:v>
                </c:pt>
                <c:pt idx="851">
                  <c:v>-29.65</c:v>
                </c:pt>
                <c:pt idx="852">
                  <c:v>-29.65</c:v>
                </c:pt>
                <c:pt idx="853">
                  <c:v>-29.55</c:v>
                </c:pt>
                <c:pt idx="854">
                  <c:v>-29.6</c:v>
                </c:pt>
                <c:pt idx="855">
                  <c:v>-29.65</c:v>
                </c:pt>
                <c:pt idx="856">
                  <c:v>-29.55</c:v>
                </c:pt>
                <c:pt idx="857">
                  <c:v>-29.6</c:v>
                </c:pt>
                <c:pt idx="858">
                  <c:v>-29.55</c:v>
                </c:pt>
                <c:pt idx="859">
                  <c:v>-29.55</c:v>
                </c:pt>
                <c:pt idx="860">
                  <c:v>-29.2</c:v>
                </c:pt>
                <c:pt idx="861">
                  <c:v>-29.15</c:v>
                </c:pt>
                <c:pt idx="862">
                  <c:v>-29.3</c:v>
                </c:pt>
                <c:pt idx="863">
                  <c:v>-29.45</c:v>
                </c:pt>
                <c:pt idx="864">
                  <c:v>-29.4</c:v>
                </c:pt>
                <c:pt idx="865">
                  <c:v>-29.45</c:v>
                </c:pt>
                <c:pt idx="866">
                  <c:v>-29.5</c:v>
                </c:pt>
                <c:pt idx="867">
                  <c:v>-29.5</c:v>
                </c:pt>
                <c:pt idx="868">
                  <c:v>-29.5</c:v>
                </c:pt>
                <c:pt idx="869">
                  <c:v>-29.5</c:v>
                </c:pt>
                <c:pt idx="870">
                  <c:v>-29.5</c:v>
                </c:pt>
                <c:pt idx="871">
                  <c:v>-29.45</c:v>
                </c:pt>
                <c:pt idx="872">
                  <c:v>-29.5</c:v>
                </c:pt>
                <c:pt idx="873">
                  <c:v>-29.45</c:v>
                </c:pt>
                <c:pt idx="874">
                  <c:v>-29.45</c:v>
                </c:pt>
                <c:pt idx="875">
                  <c:v>-29.45</c:v>
                </c:pt>
                <c:pt idx="876">
                  <c:v>-29.4</c:v>
                </c:pt>
                <c:pt idx="877">
                  <c:v>-29.4</c:v>
                </c:pt>
                <c:pt idx="878">
                  <c:v>-29.45</c:v>
                </c:pt>
                <c:pt idx="879">
                  <c:v>-29.45</c:v>
                </c:pt>
                <c:pt idx="880">
                  <c:v>-29.4</c:v>
                </c:pt>
                <c:pt idx="881">
                  <c:v>-29.4</c:v>
                </c:pt>
                <c:pt idx="882">
                  <c:v>-29.35</c:v>
                </c:pt>
                <c:pt idx="883">
                  <c:v>-29.35</c:v>
                </c:pt>
                <c:pt idx="884">
                  <c:v>-29.35</c:v>
                </c:pt>
                <c:pt idx="885">
                  <c:v>-29.25</c:v>
                </c:pt>
                <c:pt idx="886">
                  <c:v>-29.3</c:v>
                </c:pt>
                <c:pt idx="887">
                  <c:v>-29.3</c:v>
                </c:pt>
                <c:pt idx="888">
                  <c:v>-29.25</c:v>
                </c:pt>
                <c:pt idx="889">
                  <c:v>-29.25</c:v>
                </c:pt>
                <c:pt idx="890">
                  <c:v>-29.25</c:v>
                </c:pt>
                <c:pt idx="891">
                  <c:v>-28.8</c:v>
                </c:pt>
                <c:pt idx="892">
                  <c:v>-29</c:v>
                </c:pt>
                <c:pt idx="893">
                  <c:v>-29.05</c:v>
                </c:pt>
                <c:pt idx="894">
                  <c:v>-29.1</c:v>
                </c:pt>
                <c:pt idx="895">
                  <c:v>-29.15</c:v>
                </c:pt>
                <c:pt idx="896">
                  <c:v>-29.15</c:v>
                </c:pt>
                <c:pt idx="897">
                  <c:v>-29.15</c:v>
                </c:pt>
                <c:pt idx="898">
                  <c:v>-29.15</c:v>
                </c:pt>
                <c:pt idx="899">
                  <c:v>-29.15</c:v>
                </c:pt>
                <c:pt idx="900">
                  <c:v>-29.15</c:v>
                </c:pt>
                <c:pt idx="901">
                  <c:v>-29.2</c:v>
                </c:pt>
                <c:pt idx="902">
                  <c:v>-29.15</c:v>
                </c:pt>
                <c:pt idx="903">
                  <c:v>-29.2</c:v>
                </c:pt>
                <c:pt idx="904">
                  <c:v>-29.15</c:v>
                </c:pt>
                <c:pt idx="905">
                  <c:v>-29.15</c:v>
                </c:pt>
                <c:pt idx="906">
                  <c:v>-29.15</c:v>
                </c:pt>
                <c:pt idx="907">
                  <c:v>-29.1</c:v>
                </c:pt>
                <c:pt idx="908">
                  <c:v>-29.1</c:v>
                </c:pt>
                <c:pt idx="909">
                  <c:v>-29.1</c:v>
                </c:pt>
                <c:pt idx="910">
                  <c:v>-29.1</c:v>
                </c:pt>
                <c:pt idx="911">
                  <c:v>-29.1</c:v>
                </c:pt>
                <c:pt idx="912">
                  <c:v>-29.1</c:v>
                </c:pt>
                <c:pt idx="913">
                  <c:v>-29.05</c:v>
                </c:pt>
                <c:pt idx="914">
                  <c:v>-29.1</c:v>
                </c:pt>
                <c:pt idx="915">
                  <c:v>-29.1</c:v>
                </c:pt>
                <c:pt idx="916">
                  <c:v>-29.1</c:v>
                </c:pt>
                <c:pt idx="917">
                  <c:v>-29.1</c:v>
                </c:pt>
                <c:pt idx="918">
                  <c:v>-29.1</c:v>
                </c:pt>
                <c:pt idx="919">
                  <c:v>-29.05</c:v>
                </c:pt>
                <c:pt idx="920">
                  <c:v>-29.05</c:v>
                </c:pt>
                <c:pt idx="921">
                  <c:v>-28.7</c:v>
                </c:pt>
                <c:pt idx="922">
                  <c:v>-28.7</c:v>
                </c:pt>
                <c:pt idx="923">
                  <c:v>-28.8</c:v>
                </c:pt>
                <c:pt idx="924">
                  <c:v>-28.9</c:v>
                </c:pt>
                <c:pt idx="925">
                  <c:v>-28.9</c:v>
                </c:pt>
                <c:pt idx="926">
                  <c:v>-28.9</c:v>
                </c:pt>
                <c:pt idx="927">
                  <c:v>-28.95</c:v>
                </c:pt>
                <c:pt idx="928">
                  <c:v>-29</c:v>
                </c:pt>
                <c:pt idx="929">
                  <c:v>-29</c:v>
                </c:pt>
                <c:pt idx="930">
                  <c:v>-28.95</c:v>
                </c:pt>
                <c:pt idx="931">
                  <c:v>-29</c:v>
                </c:pt>
                <c:pt idx="932">
                  <c:v>-28.9</c:v>
                </c:pt>
                <c:pt idx="933">
                  <c:v>-28.95</c:v>
                </c:pt>
                <c:pt idx="934">
                  <c:v>-28.95</c:v>
                </c:pt>
                <c:pt idx="935">
                  <c:v>-28.95</c:v>
                </c:pt>
                <c:pt idx="936">
                  <c:v>-28.9</c:v>
                </c:pt>
                <c:pt idx="937">
                  <c:v>-28.9</c:v>
                </c:pt>
                <c:pt idx="938">
                  <c:v>-28.9</c:v>
                </c:pt>
                <c:pt idx="939">
                  <c:v>-28.9</c:v>
                </c:pt>
                <c:pt idx="940">
                  <c:v>-28.9</c:v>
                </c:pt>
                <c:pt idx="941">
                  <c:v>-28.950000000000003</c:v>
                </c:pt>
                <c:pt idx="942">
                  <c:v>-28.9</c:v>
                </c:pt>
                <c:pt idx="943">
                  <c:v>-29</c:v>
                </c:pt>
                <c:pt idx="944">
                  <c:v>-28.95</c:v>
                </c:pt>
                <c:pt idx="945">
                  <c:v>-29</c:v>
                </c:pt>
                <c:pt idx="946">
                  <c:v>-29</c:v>
                </c:pt>
                <c:pt idx="947">
                  <c:v>-29</c:v>
                </c:pt>
                <c:pt idx="948">
                  <c:v>-29</c:v>
                </c:pt>
                <c:pt idx="949">
                  <c:v>-29</c:v>
                </c:pt>
                <c:pt idx="950">
                  <c:v>-29</c:v>
                </c:pt>
                <c:pt idx="951">
                  <c:v>-28.65</c:v>
                </c:pt>
                <c:pt idx="952">
                  <c:v>-28.65</c:v>
                </c:pt>
                <c:pt idx="953">
                  <c:v>-28.6</c:v>
                </c:pt>
                <c:pt idx="954">
                  <c:v>-28.85</c:v>
                </c:pt>
                <c:pt idx="955">
                  <c:v>-28.85</c:v>
                </c:pt>
                <c:pt idx="956">
                  <c:v>-28.95</c:v>
                </c:pt>
                <c:pt idx="957">
                  <c:v>-29</c:v>
                </c:pt>
                <c:pt idx="958">
                  <c:v>-29</c:v>
                </c:pt>
                <c:pt idx="959">
                  <c:v>-29</c:v>
                </c:pt>
                <c:pt idx="960">
                  <c:v>-29</c:v>
                </c:pt>
                <c:pt idx="961">
                  <c:v>-29</c:v>
                </c:pt>
                <c:pt idx="962">
                  <c:v>-29</c:v>
                </c:pt>
                <c:pt idx="963">
                  <c:v>-29</c:v>
                </c:pt>
                <c:pt idx="964">
                  <c:v>-29</c:v>
                </c:pt>
                <c:pt idx="965">
                  <c:v>-29</c:v>
                </c:pt>
                <c:pt idx="966">
                  <c:v>-29</c:v>
                </c:pt>
                <c:pt idx="967">
                  <c:v>-29</c:v>
                </c:pt>
                <c:pt idx="968">
                  <c:v>-29</c:v>
                </c:pt>
                <c:pt idx="969">
                  <c:v>-29</c:v>
                </c:pt>
                <c:pt idx="970">
                  <c:v>-28.950000000000003</c:v>
                </c:pt>
                <c:pt idx="971">
                  <c:v>-29</c:v>
                </c:pt>
                <c:pt idx="972">
                  <c:v>-29</c:v>
                </c:pt>
                <c:pt idx="973">
                  <c:v>-29</c:v>
                </c:pt>
                <c:pt idx="974">
                  <c:v>-29</c:v>
                </c:pt>
                <c:pt idx="975">
                  <c:v>-29</c:v>
                </c:pt>
                <c:pt idx="976">
                  <c:v>-29</c:v>
                </c:pt>
                <c:pt idx="977">
                  <c:v>-28.950000000000003</c:v>
                </c:pt>
                <c:pt idx="978">
                  <c:v>-28.9</c:v>
                </c:pt>
                <c:pt idx="979">
                  <c:v>-28.950000000000003</c:v>
                </c:pt>
                <c:pt idx="980">
                  <c:v>-28.85</c:v>
                </c:pt>
                <c:pt idx="981">
                  <c:v>-28.7</c:v>
                </c:pt>
                <c:pt idx="982">
                  <c:v>-28.549999999999997</c:v>
                </c:pt>
                <c:pt idx="983">
                  <c:v>-28.6</c:v>
                </c:pt>
                <c:pt idx="984">
                  <c:v>-28.7</c:v>
                </c:pt>
                <c:pt idx="985">
                  <c:v>-28.75</c:v>
                </c:pt>
                <c:pt idx="986">
                  <c:v>-28.8</c:v>
                </c:pt>
                <c:pt idx="987">
                  <c:v>-28.85</c:v>
                </c:pt>
                <c:pt idx="988">
                  <c:v>-28.8</c:v>
                </c:pt>
                <c:pt idx="989">
                  <c:v>-28.85</c:v>
                </c:pt>
                <c:pt idx="990">
                  <c:v>-28.8</c:v>
                </c:pt>
                <c:pt idx="991">
                  <c:v>-28.85</c:v>
                </c:pt>
                <c:pt idx="992">
                  <c:v>-28.85</c:v>
                </c:pt>
                <c:pt idx="993">
                  <c:v>-28.8</c:v>
                </c:pt>
                <c:pt idx="994">
                  <c:v>-28.85</c:v>
                </c:pt>
                <c:pt idx="995">
                  <c:v>-28.85</c:v>
                </c:pt>
                <c:pt idx="996">
                  <c:v>-28.85</c:v>
                </c:pt>
                <c:pt idx="997">
                  <c:v>-28.85</c:v>
                </c:pt>
                <c:pt idx="998">
                  <c:v>-28.8</c:v>
                </c:pt>
                <c:pt idx="999">
                  <c:v>-28.799999999999997</c:v>
                </c:pt>
                <c:pt idx="1000">
                  <c:v>-28.8</c:v>
                </c:pt>
                <c:pt idx="1001">
                  <c:v>-28.8</c:v>
                </c:pt>
                <c:pt idx="1002">
                  <c:v>-28.75</c:v>
                </c:pt>
                <c:pt idx="1003">
                  <c:v>-28.7</c:v>
                </c:pt>
                <c:pt idx="1004">
                  <c:v>-28.75</c:v>
                </c:pt>
                <c:pt idx="1005">
                  <c:v>-28.75</c:v>
                </c:pt>
                <c:pt idx="1006">
                  <c:v>-28.75</c:v>
                </c:pt>
                <c:pt idx="1007">
                  <c:v>-28.75</c:v>
                </c:pt>
                <c:pt idx="1008">
                  <c:v>-28.7</c:v>
                </c:pt>
                <c:pt idx="1009">
                  <c:v>-28.7</c:v>
                </c:pt>
                <c:pt idx="1010">
                  <c:v>-28.75</c:v>
                </c:pt>
                <c:pt idx="1011">
                  <c:v>-28.7</c:v>
                </c:pt>
                <c:pt idx="1012">
                  <c:v>-28.35</c:v>
                </c:pt>
                <c:pt idx="1013">
                  <c:v>-28.450000000000003</c:v>
                </c:pt>
                <c:pt idx="1014">
                  <c:v>-28.5</c:v>
                </c:pt>
                <c:pt idx="1015">
                  <c:v>-28.6</c:v>
                </c:pt>
                <c:pt idx="1016">
                  <c:v>-28.6</c:v>
                </c:pt>
                <c:pt idx="1017">
                  <c:v>-28.6</c:v>
                </c:pt>
                <c:pt idx="1018">
                  <c:v>-28.6</c:v>
                </c:pt>
                <c:pt idx="1019">
                  <c:v>-28.65</c:v>
                </c:pt>
                <c:pt idx="1020">
                  <c:v>-28.65</c:v>
                </c:pt>
                <c:pt idx="1021">
                  <c:v>-28.65</c:v>
                </c:pt>
                <c:pt idx="1022">
                  <c:v>-28.6</c:v>
                </c:pt>
                <c:pt idx="1023">
                  <c:v>-28.6</c:v>
                </c:pt>
                <c:pt idx="1024">
                  <c:v>-28.6</c:v>
                </c:pt>
                <c:pt idx="1025">
                  <c:v>-28.6</c:v>
                </c:pt>
                <c:pt idx="1026">
                  <c:v>-28.6</c:v>
                </c:pt>
                <c:pt idx="1027">
                  <c:v>-28.6</c:v>
                </c:pt>
                <c:pt idx="1028">
                  <c:v>-28.6</c:v>
                </c:pt>
                <c:pt idx="1029">
                  <c:v>-28.6</c:v>
                </c:pt>
                <c:pt idx="1030">
                  <c:v>-28.6</c:v>
                </c:pt>
                <c:pt idx="1031">
                  <c:v>-28.6</c:v>
                </c:pt>
                <c:pt idx="1032">
                  <c:v>-28.6</c:v>
                </c:pt>
                <c:pt idx="1033">
                  <c:v>-28.6</c:v>
                </c:pt>
                <c:pt idx="1034">
                  <c:v>-28.65</c:v>
                </c:pt>
                <c:pt idx="1035">
                  <c:v>-28.6</c:v>
                </c:pt>
                <c:pt idx="1036">
                  <c:v>-28.6</c:v>
                </c:pt>
                <c:pt idx="1037">
                  <c:v>-28.549999999999997</c:v>
                </c:pt>
                <c:pt idx="1038">
                  <c:v>-28.6</c:v>
                </c:pt>
                <c:pt idx="1039">
                  <c:v>-28.549999999999997</c:v>
                </c:pt>
                <c:pt idx="1040">
                  <c:v>-28.549999999999997</c:v>
                </c:pt>
                <c:pt idx="1041">
                  <c:v>-28.6</c:v>
                </c:pt>
                <c:pt idx="1042">
                  <c:v>-28.2</c:v>
                </c:pt>
                <c:pt idx="1043">
                  <c:v>-28.2</c:v>
                </c:pt>
                <c:pt idx="1044">
                  <c:v>-28.35</c:v>
                </c:pt>
                <c:pt idx="1045">
                  <c:v>-28.4</c:v>
                </c:pt>
                <c:pt idx="1046">
                  <c:v>-28.4</c:v>
                </c:pt>
                <c:pt idx="1047">
                  <c:v>-28.5</c:v>
                </c:pt>
                <c:pt idx="1048">
                  <c:v>-28.5</c:v>
                </c:pt>
                <c:pt idx="1049">
                  <c:v>-28.5</c:v>
                </c:pt>
                <c:pt idx="1050">
                  <c:v>-28.5</c:v>
                </c:pt>
                <c:pt idx="1051">
                  <c:v>-28.4</c:v>
                </c:pt>
                <c:pt idx="1052">
                  <c:v>-28.5</c:v>
                </c:pt>
                <c:pt idx="1053">
                  <c:v>-28.45</c:v>
                </c:pt>
                <c:pt idx="1054">
                  <c:v>-28.5</c:v>
                </c:pt>
                <c:pt idx="1055">
                  <c:v>-28.4</c:v>
                </c:pt>
                <c:pt idx="1056">
                  <c:v>-28.450000000000003</c:v>
                </c:pt>
                <c:pt idx="1057">
                  <c:v>-28.4</c:v>
                </c:pt>
                <c:pt idx="1058">
                  <c:v>-28.4</c:v>
                </c:pt>
                <c:pt idx="1059">
                  <c:v>-28.4</c:v>
                </c:pt>
                <c:pt idx="1060">
                  <c:v>-28.450000000000003</c:v>
                </c:pt>
                <c:pt idx="1061">
                  <c:v>-28.45</c:v>
                </c:pt>
                <c:pt idx="1062">
                  <c:v>-28.450000000000003</c:v>
                </c:pt>
                <c:pt idx="1063">
                  <c:v>-28.4</c:v>
                </c:pt>
                <c:pt idx="1064">
                  <c:v>-28.4</c:v>
                </c:pt>
                <c:pt idx="1065">
                  <c:v>-28.4</c:v>
                </c:pt>
                <c:pt idx="1066">
                  <c:v>-28.35</c:v>
                </c:pt>
                <c:pt idx="1067">
                  <c:v>-28.35</c:v>
                </c:pt>
                <c:pt idx="1068">
                  <c:v>-28.35</c:v>
                </c:pt>
                <c:pt idx="1069">
                  <c:v>-28.35</c:v>
                </c:pt>
                <c:pt idx="1070">
                  <c:v>-28.35</c:v>
                </c:pt>
                <c:pt idx="1071">
                  <c:v>-28.35</c:v>
                </c:pt>
                <c:pt idx="1072">
                  <c:v>-28.1</c:v>
                </c:pt>
                <c:pt idx="1073">
                  <c:v>-28.049999999999997</c:v>
                </c:pt>
                <c:pt idx="1074">
                  <c:v>-28.1</c:v>
                </c:pt>
                <c:pt idx="1075">
                  <c:v>-28.2</c:v>
                </c:pt>
                <c:pt idx="1076">
                  <c:v>-28.25</c:v>
                </c:pt>
                <c:pt idx="1077">
                  <c:v>-28.3</c:v>
                </c:pt>
                <c:pt idx="1078">
                  <c:v>-28.35</c:v>
                </c:pt>
                <c:pt idx="1079">
                  <c:v>-28.35</c:v>
                </c:pt>
                <c:pt idx="1080">
                  <c:v>-28.3</c:v>
                </c:pt>
                <c:pt idx="1081">
                  <c:v>-28.3</c:v>
                </c:pt>
                <c:pt idx="1082">
                  <c:v>-28.3</c:v>
                </c:pt>
                <c:pt idx="1083">
                  <c:v>-28.35</c:v>
                </c:pt>
                <c:pt idx="1084">
                  <c:v>-28.35</c:v>
                </c:pt>
                <c:pt idx="1085">
                  <c:v>-28.35</c:v>
                </c:pt>
                <c:pt idx="1086">
                  <c:v>-28.35</c:v>
                </c:pt>
                <c:pt idx="1087">
                  <c:v>-28.35</c:v>
                </c:pt>
                <c:pt idx="1088">
                  <c:v>-28.35</c:v>
                </c:pt>
                <c:pt idx="1089">
                  <c:v>-28.35</c:v>
                </c:pt>
                <c:pt idx="1090">
                  <c:v>-28.35</c:v>
                </c:pt>
                <c:pt idx="1091">
                  <c:v>-28.3</c:v>
                </c:pt>
                <c:pt idx="1092">
                  <c:v>-28.3</c:v>
                </c:pt>
                <c:pt idx="1093">
                  <c:v>-28.3</c:v>
                </c:pt>
                <c:pt idx="1094">
                  <c:v>-28.25</c:v>
                </c:pt>
                <c:pt idx="1095">
                  <c:v>-28.3</c:v>
                </c:pt>
                <c:pt idx="1096">
                  <c:v>-28.25</c:v>
                </c:pt>
                <c:pt idx="1097">
                  <c:v>-28.25</c:v>
                </c:pt>
                <c:pt idx="1098">
                  <c:v>-28.299999999999997</c:v>
                </c:pt>
                <c:pt idx="1099">
                  <c:v>-28.3</c:v>
                </c:pt>
                <c:pt idx="1100">
                  <c:v>-28.3</c:v>
                </c:pt>
                <c:pt idx="1101">
                  <c:v>-28.3</c:v>
                </c:pt>
                <c:pt idx="1102">
                  <c:v>-28.25</c:v>
                </c:pt>
                <c:pt idx="1103">
                  <c:v>-27.9</c:v>
                </c:pt>
                <c:pt idx="1104">
                  <c:v>-27.95</c:v>
                </c:pt>
                <c:pt idx="1105">
                  <c:v>-28.1</c:v>
                </c:pt>
                <c:pt idx="1106">
                  <c:v>-28.15</c:v>
                </c:pt>
                <c:pt idx="1107">
                  <c:v>-28.15</c:v>
                </c:pt>
                <c:pt idx="1108">
                  <c:v>-28.2</c:v>
                </c:pt>
                <c:pt idx="1109">
                  <c:v>-28.2</c:v>
                </c:pt>
                <c:pt idx="1110">
                  <c:v>-28.2</c:v>
                </c:pt>
                <c:pt idx="1111">
                  <c:v>-28.2</c:v>
                </c:pt>
                <c:pt idx="1112">
                  <c:v>-28.2</c:v>
                </c:pt>
                <c:pt idx="1113">
                  <c:v>-28.2</c:v>
                </c:pt>
                <c:pt idx="1114">
                  <c:v>-28.2</c:v>
                </c:pt>
                <c:pt idx="1115">
                  <c:v>-28.2</c:v>
                </c:pt>
                <c:pt idx="1116">
                  <c:v>-28.15</c:v>
                </c:pt>
                <c:pt idx="1117">
                  <c:v>-28.2</c:v>
                </c:pt>
                <c:pt idx="1118">
                  <c:v>-28.2</c:v>
                </c:pt>
                <c:pt idx="1119">
                  <c:v>-28.15</c:v>
                </c:pt>
                <c:pt idx="1120">
                  <c:v>-28.15</c:v>
                </c:pt>
                <c:pt idx="1121">
                  <c:v>-28.15</c:v>
                </c:pt>
                <c:pt idx="1122">
                  <c:v>-28.15</c:v>
                </c:pt>
                <c:pt idx="1123">
                  <c:v>-28.15</c:v>
                </c:pt>
                <c:pt idx="1124">
                  <c:v>-28.15</c:v>
                </c:pt>
                <c:pt idx="1125">
                  <c:v>-28.15</c:v>
                </c:pt>
                <c:pt idx="1126">
                  <c:v>-28.15</c:v>
                </c:pt>
                <c:pt idx="1127">
                  <c:v>-28.15</c:v>
                </c:pt>
                <c:pt idx="1128">
                  <c:v>-28.15</c:v>
                </c:pt>
                <c:pt idx="1129">
                  <c:v>-28.15</c:v>
                </c:pt>
                <c:pt idx="1130">
                  <c:v>-28.15</c:v>
                </c:pt>
                <c:pt idx="1131">
                  <c:v>-28.15</c:v>
                </c:pt>
                <c:pt idx="1132">
                  <c:v>-28.15</c:v>
                </c:pt>
                <c:pt idx="1133">
                  <c:v>-27.75</c:v>
                </c:pt>
                <c:pt idx="1134">
                  <c:v>-27.75</c:v>
                </c:pt>
                <c:pt idx="1135">
                  <c:v>-27.9</c:v>
                </c:pt>
                <c:pt idx="1136">
                  <c:v>-27.95</c:v>
                </c:pt>
                <c:pt idx="1137">
                  <c:v>-27.95</c:v>
                </c:pt>
                <c:pt idx="1138">
                  <c:v>-28.05</c:v>
                </c:pt>
                <c:pt idx="1139">
                  <c:v>-28.05</c:v>
                </c:pt>
                <c:pt idx="1140">
                  <c:v>-28.05</c:v>
                </c:pt>
                <c:pt idx="1141">
                  <c:v>-28.05</c:v>
                </c:pt>
                <c:pt idx="1142">
                  <c:v>-28.05</c:v>
                </c:pt>
                <c:pt idx="1143">
                  <c:v>-28.05</c:v>
                </c:pt>
                <c:pt idx="1144">
                  <c:v>-28</c:v>
                </c:pt>
                <c:pt idx="1145">
                  <c:v>-27.95</c:v>
                </c:pt>
                <c:pt idx="1146">
                  <c:v>-27.95</c:v>
                </c:pt>
                <c:pt idx="1147">
                  <c:v>-27.95</c:v>
                </c:pt>
                <c:pt idx="1148">
                  <c:v>-27.95</c:v>
                </c:pt>
                <c:pt idx="1149">
                  <c:v>-27.9</c:v>
                </c:pt>
                <c:pt idx="1150">
                  <c:v>-27.9</c:v>
                </c:pt>
                <c:pt idx="1151">
                  <c:v>-27.85</c:v>
                </c:pt>
                <c:pt idx="1152">
                  <c:v>-27.9</c:v>
                </c:pt>
                <c:pt idx="1153">
                  <c:v>-27.85</c:v>
                </c:pt>
                <c:pt idx="1154">
                  <c:v>-27.85</c:v>
                </c:pt>
                <c:pt idx="1155">
                  <c:v>-27.85</c:v>
                </c:pt>
                <c:pt idx="1156">
                  <c:v>-27.75</c:v>
                </c:pt>
                <c:pt idx="1157">
                  <c:v>-27.75</c:v>
                </c:pt>
                <c:pt idx="1158">
                  <c:v>-27.8</c:v>
                </c:pt>
                <c:pt idx="1159">
                  <c:v>-27.75</c:v>
                </c:pt>
                <c:pt idx="1160">
                  <c:v>-27.75</c:v>
                </c:pt>
                <c:pt idx="1161">
                  <c:v>-27.65</c:v>
                </c:pt>
                <c:pt idx="1162">
                  <c:v>-27.65</c:v>
                </c:pt>
                <c:pt idx="1163">
                  <c:v>-27.299999999999997</c:v>
                </c:pt>
                <c:pt idx="1164">
                  <c:v>-27.299999999999997</c:v>
                </c:pt>
                <c:pt idx="1165">
                  <c:v>-27.35</c:v>
                </c:pt>
                <c:pt idx="1166">
                  <c:v>-27.4</c:v>
                </c:pt>
                <c:pt idx="1167">
                  <c:v>-27.4</c:v>
                </c:pt>
                <c:pt idx="1168">
                  <c:v>-27.35</c:v>
                </c:pt>
                <c:pt idx="1169">
                  <c:v>-27.299999999999997</c:v>
                </c:pt>
                <c:pt idx="1170">
                  <c:v>-27.2</c:v>
                </c:pt>
                <c:pt idx="1171">
                  <c:v>-27.15</c:v>
                </c:pt>
                <c:pt idx="1172">
                  <c:v>-27.049999999999997</c:v>
                </c:pt>
                <c:pt idx="1173">
                  <c:v>-26.85</c:v>
                </c:pt>
                <c:pt idx="1174">
                  <c:v>-26.700000000000003</c:v>
                </c:pt>
                <c:pt idx="1175">
                  <c:v>-26.5</c:v>
                </c:pt>
                <c:pt idx="1176">
                  <c:v>-26.25</c:v>
                </c:pt>
                <c:pt idx="1177">
                  <c:v>-26.25</c:v>
                </c:pt>
                <c:pt idx="1178">
                  <c:v>-26</c:v>
                </c:pt>
                <c:pt idx="1179">
                  <c:v>-26</c:v>
                </c:pt>
                <c:pt idx="1180">
                  <c:v>-25.799999999999997</c:v>
                </c:pt>
                <c:pt idx="1181">
                  <c:v>-25.7</c:v>
                </c:pt>
                <c:pt idx="1182">
                  <c:v>-25.6</c:v>
                </c:pt>
                <c:pt idx="1183">
                  <c:v>-25.5</c:v>
                </c:pt>
                <c:pt idx="1184">
                  <c:v>-25.45</c:v>
                </c:pt>
                <c:pt idx="1185">
                  <c:v>-25.35</c:v>
                </c:pt>
                <c:pt idx="1186">
                  <c:v>-25.299999999999997</c:v>
                </c:pt>
                <c:pt idx="1187">
                  <c:v>-25.25</c:v>
                </c:pt>
                <c:pt idx="1188">
                  <c:v>-25.05</c:v>
                </c:pt>
                <c:pt idx="1189">
                  <c:v>-25</c:v>
                </c:pt>
                <c:pt idx="1190">
                  <c:v>-24.95</c:v>
                </c:pt>
                <c:pt idx="1191">
                  <c:v>-24.9</c:v>
                </c:pt>
                <c:pt idx="1192">
                  <c:v>-24.85</c:v>
                </c:pt>
                <c:pt idx="1193">
                  <c:v>-24.75</c:v>
                </c:pt>
                <c:pt idx="1194">
                  <c:v>-24.4</c:v>
                </c:pt>
                <c:pt idx="1195">
                  <c:v>-24.35</c:v>
                </c:pt>
                <c:pt idx="1196">
                  <c:v>-24.25</c:v>
                </c:pt>
                <c:pt idx="1197">
                  <c:v>-24.15</c:v>
                </c:pt>
                <c:pt idx="1198">
                  <c:v>-23.8</c:v>
                </c:pt>
                <c:pt idx="1199">
                  <c:v>-23.75</c:v>
                </c:pt>
                <c:pt idx="1200">
                  <c:v>-23.7</c:v>
                </c:pt>
                <c:pt idx="1201">
                  <c:v>-23.6</c:v>
                </c:pt>
                <c:pt idx="1202">
                  <c:v>-23.65</c:v>
                </c:pt>
                <c:pt idx="1203">
                  <c:v>-23.6</c:v>
                </c:pt>
                <c:pt idx="1204">
                  <c:v>-23.5</c:v>
                </c:pt>
                <c:pt idx="1205">
                  <c:v>-23.4</c:v>
                </c:pt>
                <c:pt idx="1206">
                  <c:v>-23.299999999999997</c:v>
                </c:pt>
                <c:pt idx="1207">
                  <c:v>-23.2</c:v>
                </c:pt>
                <c:pt idx="1208">
                  <c:v>-23.049999999999997</c:v>
                </c:pt>
                <c:pt idx="1209">
                  <c:v>-23</c:v>
                </c:pt>
                <c:pt idx="1210">
                  <c:v>-22.9</c:v>
                </c:pt>
                <c:pt idx="1211">
                  <c:v>-22.8</c:v>
                </c:pt>
                <c:pt idx="1212">
                  <c:v>-22.7</c:v>
                </c:pt>
                <c:pt idx="1213">
                  <c:v>-22.6</c:v>
                </c:pt>
                <c:pt idx="1214">
                  <c:v>-22.5</c:v>
                </c:pt>
                <c:pt idx="1215">
                  <c:v>-22.45</c:v>
                </c:pt>
                <c:pt idx="1216">
                  <c:v>-22.35</c:v>
                </c:pt>
                <c:pt idx="1217">
                  <c:v>-22.299999999999997</c:v>
                </c:pt>
                <c:pt idx="1218">
                  <c:v>-22.25</c:v>
                </c:pt>
                <c:pt idx="1219">
                  <c:v>-22.200000000000003</c:v>
                </c:pt>
                <c:pt idx="1220">
                  <c:v>-22.2</c:v>
                </c:pt>
                <c:pt idx="1221">
                  <c:v>-22.15</c:v>
                </c:pt>
                <c:pt idx="1222">
                  <c:v>-22.15</c:v>
                </c:pt>
                <c:pt idx="1223">
                  <c:v>-22.1</c:v>
                </c:pt>
                <c:pt idx="1224">
                  <c:v>-22</c:v>
                </c:pt>
                <c:pt idx="1225">
                  <c:v>-21.9</c:v>
                </c:pt>
                <c:pt idx="1226">
                  <c:v>-21.95</c:v>
                </c:pt>
                <c:pt idx="1227">
                  <c:v>-21.95</c:v>
                </c:pt>
                <c:pt idx="1228">
                  <c:v>-21.95</c:v>
                </c:pt>
                <c:pt idx="1229">
                  <c:v>-21.9</c:v>
                </c:pt>
                <c:pt idx="1230">
                  <c:v>-21.9</c:v>
                </c:pt>
                <c:pt idx="1231">
                  <c:v>-21.85</c:v>
                </c:pt>
                <c:pt idx="1232">
                  <c:v>-21.8</c:v>
                </c:pt>
                <c:pt idx="1233">
                  <c:v>-21.85</c:v>
                </c:pt>
                <c:pt idx="1234">
                  <c:v>-21.799999999999997</c:v>
                </c:pt>
                <c:pt idx="1235">
                  <c:v>-21.75</c:v>
                </c:pt>
                <c:pt idx="1236">
                  <c:v>-21.75</c:v>
                </c:pt>
                <c:pt idx="1237">
                  <c:v>-21.700000000000003</c:v>
                </c:pt>
                <c:pt idx="1238">
                  <c:v>-21.65</c:v>
                </c:pt>
                <c:pt idx="1239">
                  <c:v>-21.65</c:v>
                </c:pt>
                <c:pt idx="1240">
                  <c:v>-21.65</c:v>
                </c:pt>
                <c:pt idx="1241">
                  <c:v>-21.6</c:v>
                </c:pt>
                <c:pt idx="1242">
                  <c:v>-21.55</c:v>
                </c:pt>
                <c:pt idx="1243">
                  <c:v>-21.55</c:v>
                </c:pt>
                <c:pt idx="1244">
                  <c:v>-21.55</c:v>
                </c:pt>
                <c:pt idx="1245">
                  <c:v>-21.5</c:v>
                </c:pt>
                <c:pt idx="1246">
                  <c:v>-21.45</c:v>
                </c:pt>
                <c:pt idx="1247">
                  <c:v>-21.45</c:v>
                </c:pt>
                <c:pt idx="1248">
                  <c:v>-21.45</c:v>
                </c:pt>
                <c:pt idx="1249">
                  <c:v>-21.45</c:v>
                </c:pt>
                <c:pt idx="1250">
                  <c:v>-21.45</c:v>
                </c:pt>
                <c:pt idx="1251">
                  <c:v>-21.45</c:v>
                </c:pt>
                <c:pt idx="1252">
                  <c:v>-21.45</c:v>
                </c:pt>
                <c:pt idx="1253">
                  <c:v>-21.45</c:v>
                </c:pt>
                <c:pt idx="1254">
                  <c:v>-21.299999999999997</c:v>
                </c:pt>
                <c:pt idx="1255">
                  <c:v>-21.299999999999997</c:v>
                </c:pt>
                <c:pt idx="1256">
                  <c:v>-21.35</c:v>
                </c:pt>
                <c:pt idx="1257">
                  <c:v>-21.35</c:v>
                </c:pt>
                <c:pt idx="1258">
                  <c:v>-21.35</c:v>
                </c:pt>
                <c:pt idx="1259">
                  <c:v>-21.35</c:v>
                </c:pt>
                <c:pt idx="1260">
                  <c:v>-21.3</c:v>
                </c:pt>
                <c:pt idx="1261">
                  <c:v>-21.35</c:v>
                </c:pt>
                <c:pt idx="1262">
                  <c:v>-21.35</c:v>
                </c:pt>
                <c:pt idx="1263">
                  <c:v>-21.3</c:v>
                </c:pt>
                <c:pt idx="1264">
                  <c:v>-21.25</c:v>
                </c:pt>
                <c:pt idx="1265">
                  <c:v>-21.25</c:v>
                </c:pt>
                <c:pt idx="1266">
                  <c:v>-21.25</c:v>
                </c:pt>
                <c:pt idx="1267">
                  <c:v>-21.2</c:v>
                </c:pt>
                <c:pt idx="1268">
                  <c:v>-21.2</c:v>
                </c:pt>
                <c:pt idx="1269">
                  <c:v>-21.2</c:v>
                </c:pt>
                <c:pt idx="1270">
                  <c:v>-21.2</c:v>
                </c:pt>
                <c:pt idx="1271">
                  <c:v>-21.2</c:v>
                </c:pt>
                <c:pt idx="1272">
                  <c:v>-21.2</c:v>
                </c:pt>
                <c:pt idx="1273">
                  <c:v>-21.15</c:v>
                </c:pt>
                <c:pt idx="1274">
                  <c:v>-21.15</c:v>
                </c:pt>
                <c:pt idx="1275">
                  <c:v>-21.1</c:v>
                </c:pt>
                <c:pt idx="1276">
                  <c:v>-21.05</c:v>
                </c:pt>
                <c:pt idx="1277">
                  <c:v>-21.05</c:v>
                </c:pt>
                <c:pt idx="1278">
                  <c:v>-21.05</c:v>
                </c:pt>
                <c:pt idx="1279">
                  <c:v>-21</c:v>
                </c:pt>
                <c:pt idx="1280">
                  <c:v>-21</c:v>
                </c:pt>
                <c:pt idx="1281">
                  <c:v>-21</c:v>
                </c:pt>
                <c:pt idx="1282">
                  <c:v>-21</c:v>
                </c:pt>
                <c:pt idx="1283">
                  <c:v>-21</c:v>
                </c:pt>
                <c:pt idx="1284">
                  <c:v>-20.95</c:v>
                </c:pt>
                <c:pt idx="1285">
                  <c:v>-20.8</c:v>
                </c:pt>
                <c:pt idx="1286">
                  <c:v>-20.9</c:v>
                </c:pt>
                <c:pt idx="1287">
                  <c:v>-20.85</c:v>
                </c:pt>
                <c:pt idx="1288">
                  <c:v>-20.85</c:v>
                </c:pt>
                <c:pt idx="1289">
                  <c:v>-20.9</c:v>
                </c:pt>
                <c:pt idx="1290">
                  <c:v>-20.85</c:v>
                </c:pt>
                <c:pt idx="1291">
                  <c:v>-20.85</c:v>
                </c:pt>
                <c:pt idx="1292">
                  <c:v>-20.85</c:v>
                </c:pt>
                <c:pt idx="1293">
                  <c:v>-20.8</c:v>
                </c:pt>
                <c:pt idx="1294">
                  <c:v>-20.8</c:v>
                </c:pt>
                <c:pt idx="1295">
                  <c:v>-20.75</c:v>
                </c:pt>
                <c:pt idx="1296">
                  <c:v>-20.75</c:v>
                </c:pt>
                <c:pt idx="1297">
                  <c:v>-20.75</c:v>
                </c:pt>
                <c:pt idx="1298">
                  <c:v>-20.75</c:v>
                </c:pt>
                <c:pt idx="1299">
                  <c:v>-20.7</c:v>
                </c:pt>
                <c:pt idx="1300">
                  <c:v>-20.65</c:v>
                </c:pt>
                <c:pt idx="1301">
                  <c:v>-20.65</c:v>
                </c:pt>
                <c:pt idx="1302">
                  <c:v>-20.65</c:v>
                </c:pt>
                <c:pt idx="1303">
                  <c:v>-20.6</c:v>
                </c:pt>
                <c:pt idx="1304">
                  <c:v>-20.65</c:v>
                </c:pt>
                <c:pt idx="1305">
                  <c:v>-20.6</c:v>
                </c:pt>
                <c:pt idx="1306">
                  <c:v>-20.6</c:v>
                </c:pt>
                <c:pt idx="1307">
                  <c:v>-20.6</c:v>
                </c:pt>
                <c:pt idx="1308">
                  <c:v>-20.6</c:v>
                </c:pt>
                <c:pt idx="1309">
                  <c:v>-20.55</c:v>
                </c:pt>
                <c:pt idx="1310">
                  <c:v>-20.55</c:v>
                </c:pt>
                <c:pt idx="1311">
                  <c:v>-20.5</c:v>
                </c:pt>
                <c:pt idx="1312">
                  <c:v>-20.5</c:v>
                </c:pt>
                <c:pt idx="1313">
                  <c:v>-20.45</c:v>
                </c:pt>
                <c:pt idx="1314">
                  <c:v>-20.45</c:v>
                </c:pt>
                <c:pt idx="1315">
                  <c:v>-20.45</c:v>
                </c:pt>
                <c:pt idx="1316">
                  <c:v>-20.399999999999999</c:v>
                </c:pt>
                <c:pt idx="1317">
                  <c:v>-20.350000000000001</c:v>
                </c:pt>
                <c:pt idx="1318">
                  <c:v>-20.399999999999999</c:v>
                </c:pt>
                <c:pt idx="1319">
                  <c:v>-20.350000000000001</c:v>
                </c:pt>
                <c:pt idx="1320">
                  <c:v>-20.350000000000001</c:v>
                </c:pt>
                <c:pt idx="1321">
                  <c:v>-20.350000000000001</c:v>
                </c:pt>
                <c:pt idx="1322">
                  <c:v>-20.350000000000001</c:v>
                </c:pt>
                <c:pt idx="1323">
                  <c:v>-20.350000000000001</c:v>
                </c:pt>
                <c:pt idx="1324">
                  <c:v>-20.350000000000001</c:v>
                </c:pt>
                <c:pt idx="1325">
                  <c:v>-20.350000000000001</c:v>
                </c:pt>
                <c:pt idx="1326">
                  <c:v>-20.350000000000001</c:v>
                </c:pt>
                <c:pt idx="1327">
                  <c:v>-20.350000000000001</c:v>
                </c:pt>
                <c:pt idx="1328">
                  <c:v>-20.350000000000001</c:v>
                </c:pt>
                <c:pt idx="1329">
                  <c:v>-20.3</c:v>
                </c:pt>
                <c:pt idx="1330">
                  <c:v>-20.3</c:v>
                </c:pt>
                <c:pt idx="1331">
                  <c:v>-20.25</c:v>
                </c:pt>
                <c:pt idx="1332">
                  <c:v>-20.25</c:v>
                </c:pt>
                <c:pt idx="1333">
                  <c:v>-20.299999999999997</c:v>
                </c:pt>
                <c:pt idx="1334">
                  <c:v>-20.25</c:v>
                </c:pt>
                <c:pt idx="1335">
                  <c:v>-20.25</c:v>
                </c:pt>
                <c:pt idx="1336">
                  <c:v>-20.200000000000003</c:v>
                </c:pt>
                <c:pt idx="1337">
                  <c:v>-20.25</c:v>
                </c:pt>
                <c:pt idx="1338">
                  <c:v>-20.25</c:v>
                </c:pt>
                <c:pt idx="1339">
                  <c:v>-20.25</c:v>
                </c:pt>
                <c:pt idx="1340">
                  <c:v>-20.25</c:v>
                </c:pt>
                <c:pt idx="1341">
                  <c:v>-20.149999999999999</c:v>
                </c:pt>
                <c:pt idx="1342">
                  <c:v>-20.149999999999999</c:v>
                </c:pt>
                <c:pt idx="1343">
                  <c:v>-20.100000000000001</c:v>
                </c:pt>
                <c:pt idx="1344">
                  <c:v>-20.149999999999999</c:v>
                </c:pt>
                <c:pt idx="1345">
                  <c:v>-20.05</c:v>
                </c:pt>
                <c:pt idx="1346">
                  <c:v>-20.05</c:v>
                </c:pt>
                <c:pt idx="1347">
                  <c:v>-19.95</c:v>
                </c:pt>
                <c:pt idx="1348">
                  <c:v>-19.95</c:v>
                </c:pt>
                <c:pt idx="1349">
                  <c:v>-20</c:v>
                </c:pt>
                <c:pt idx="1350">
                  <c:v>-19.95</c:v>
                </c:pt>
                <c:pt idx="1351">
                  <c:v>-19.95</c:v>
                </c:pt>
                <c:pt idx="1352">
                  <c:v>-20</c:v>
                </c:pt>
                <c:pt idx="1353">
                  <c:v>-19.899999999999999</c:v>
                </c:pt>
                <c:pt idx="1354">
                  <c:v>-19.95</c:v>
                </c:pt>
                <c:pt idx="1355">
                  <c:v>-19.899999999999999</c:v>
                </c:pt>
                <c:pt idx="1356">
                  <c:v>-19.899999999999999</c:v>
                </c:pt>
                <c:pt idx="1357">
                  <c:v>-19.899999999999999</c:v>
                </c:pt>
                <c:pt idx="1358">
                  <c:v>-19.899999999999999</c:v>
                </c:pt>
                <c:pt idx="1359">
                  <c:v>-19.899999999999999</c:v>
                </c:pt>
                <c:pt idx="1360">
                  <c:v>-19.899999999999999</c:v>
                </c:pt>
                <c:pt idx="1361">
                  <c:v>-19.850000000000001</c:v>
                </c:pt>
                <c:pt idx="1362">
                  <c:v>-19.899999999999999</c:v>
                </c:pt>
                <c:pt idx="1363">
                  <c:v>-19.850000000000001</c:v>
                </c:pt>
                <c:pt idx="1364">
                  <c:v>-19.799999999999997</c:v>
                </c:pt>
                <c:pt idx="1365">
                  <c:v>-19.799999999999997</c:v>
                </c:pt>
                <c:pt idx="1366">
                  <c:v>-19.799999999999997</c:v>
                </c:pt>
                <c:pt idx="1367">
                  <c:v>-19.799999999999997</c:v>
                </c:pt>
                <c:pt idx="1368">
                  <c:v>-19.75</c:v>
                </c:pt>
                <c:pt idx="1369">
                  <c:v>-19.799999999999997</c:v>
                </c:pt>
                <c:pt idx="1370">
                  <c:v>-19.75</c:v>
                </c:pt>
                <c:pt idx="1371">
                  <c:v>-19.700000000000003</c:v>
                </c:pt>
                <c:pt idx="1372">
                  <c:v>-19.700000000000003</c:v>
                </c:pt>
                <c:pt idx="1373">
                  <c:v>-19.700000000000003</c:v>
                </c:pt>
                <c:pt idx="1374">
                  <c:v>-19.700000000000003</c:v>
                </c:pt>
                <c:pt idx="1375">
                  <c:v>-19.700000000000003</c:v>
                </c:pt>
                <c:pt idx="1376">
                  <c:v>-19.600000000000001</c:v>
                </c:pt>
                <c:pt idx="1377">
                  <c:v>-19.600000000000001</c:v>
                </c:pt>
                <c:pt idx="1378">
                  <c:v>-19.600000000000001</c:v>
                </c:pt>
                <c:pt idx="1379">
                  <c:v>-19.600000000000001</c:v>
                </c:pt>
                <c:pt idx="1380">
                  <c:v>-19.600000000000001</c:v>
                </c:pt>
                <c:pt idx="1381">
                  <c:v>-19.549999999999997</c:v>
                </c:pt>
                <c:pt idx="1382">
                  <c:v>-19.549999999999997</c:v>
                </c:pt>
                <c:pt idx="1383">
                  <c:v>-19.549999999999997</c:v>
                </c:pt>
                <c:pt idx="1384">
                  <c:v>-19.549999999999997</c:v>
                </c:pt>
                <c:pt idx="1385">
                  <c:v>-19.549999999999997</c:v>
                </c:pt>
                <c:pt idx="1386">
                  <c:v>-19.5</c:v>
                </c:pt>
                <c:pt idx="1387">
                  <c:v>-19.5</c:v>
                </c:pt>
                <c:pt idx="1388">
                  <c:v>-19.5</c:v>
                </c:pt>
                <c:pt idx="1389">
                  <c:v>-19.399999999999999</c:v>
                </c:pt>
                <c:pt idx="1390">
                  <c:v>-19.5</c:v>
                </c:pt>
                <c:pt idx="1391">
                  <c:v>-19.5</c:v>
                </c:pt>
                <c:pt idx="1392">
                  <c:v>-19.399999999999999</c:v>
                </c:pt>
                <c:pt idx="1393">
                  <c:v>-19.399999999999999</c:v>
                </c:pt>
                <c:pt idx="1394">
                  <c:v>-19.399999999999999</c:v>
                </c:pt>
                <c:pt idx="1395">
                  <c:v>-19.399999999999999</c:v>
                </c:pt>
                <c:pt idx="1396">
                  <c:v>-19.399999999999999</c:v>
                </c:pt>
                <c:pt idx="1397">
                  <c:v>-19.399999999999999</c:v>
                </c:pt>
                <c:pt idx="1398">
                  <c:v>-19.399999999999999</c:v>
                </c:pt>
                <c:pt idx="1399">
                  <c:v>-19.399999999999999</c:v>
                </c:pt>
                <c:pt idx="1400">
                  <c:v>-19.399999999999999</c:v>
                </c:pt>
                <c:pt idx="1401">
                  <c:v>-19.299999999999997</c:v>
                </c:pt>
                <c:pt idx="1402">
                  <c:v>-19.299999999999997</c:v>
                </c:pt>
                <c:pt idx="1403">
                  <c:v>-19.350000000000001</c:v>
                </c:pt>
                <c:pt idx="1404">
                  <c:v>-19.299999999999997</c:v>
                </c:pt>
                <c:pt idx="1405">
                  <c:v>-19.299999999999997</c:v>
                </c:pt>
                <c:pt idx="1406">
                  <c:v>-19.25</c:v>
                </c:pt>
                <c:pt idx="1407">
                  <c:v>-19.200000000000003</c:v>
                </c:pt>
                <c:pt idx="1408">
                  <c:v>-19.25</c:v>
                </c:pt>
                <c:pt idx="1409">
                  <c:v>-19.25</c:v>
                </c:pt>
                <c:pt idx="1410">
                  <c:v>-19.25</c:v>
                </c:pt>
                <c:pt idx="1411">
                  <c:v>-19.25</c:v>
                </c:pt>
                <c:pt idx="1412">
                  <c:v>-19.25</c:v>
                </c:pt>
                <c:pt idx="1413">
                  <c:v>-19.200000000000003</c:v>
                </c:pt>
                <c:pt idx="1414">
                  <c:v>-19.200000000000003</c:v>
                </c:pt>
                <c:pt idx="1415">
                  <c:v>-19.149999999999999</c:v>
                </c:pt>
                <c:pt idx="1416">
                  <c:v>-19.200000000000003</c:v>
                </c:pt>
                <c:pt idx="1417">
                  <c:v>-19.200000000000003</c:v>
                </c:pt>
                <c:pt idx="1418">
                  <c:v>-19.149999999999999</c:v>
                </c:pt>
                <c:pt idx="1419">
                  <c:v>-19.149999999999999</c:v>
                </c:pt>
                <c:pt idx="1420">
                  <c:v>-19.100000000000001</c:v>
                </c:pt>
                <c:pt idx="1421">
                  <c:v>-19.100000000000001</c:v>
                </c:pt>
                <c:pt idx="1422">
                  <c:v>-19.100000000000001</c:v>
                </c:pt>
                <c:pt idx="1423">
                  <c:v>-19.100000000000001</c:v>
                </c:pt>
                <c:pt idx="1424">
                  <c:v>-19.100000000000001</c:v>
                </c:pt>
                <c:pt idx="1425">
                  <c:v>-19.100000000000001</c:v>
                </c:pt>
                <c:pt idx="1426">
                  <c:v>-19.100000000000001</c:v>
                </c:pt>
                <c:pt idx="1427">
                  <c:v>-19.100000000000001</c:v>
                </c:pt>
                <c:pt idx="1428">
                  <c:v>-19.049999999999997</c:v>
                </c:pt>
                <c:pt idx="1429">
                  <c:v>-19</c:v>
                </c:pt>
                <c:pt idx="1430">
                  <c:v>-19</c:v>
                </c:pt>
                <c:pt idx="1431">
                  <c:v>-19</c:v>
                </c:pt>
                <c:pt idx="1432">
                  <c:v>-19</c:v>
                </c:pt>
                <c:pt idx="1433">
                  <c:v>-19</c:v>
                </c:pt>
                <c:pt idx="1434">
                  <c:v>-19</c:v>
                </c:pt>
                <c:pt idx="1435">
                  <c:v>-18.95</c:v>
                </c:pt>
                <c:pt idx="1436">
                  <c:v>-18.95</c:v>
                </c:pt>
                <c:pt idx="1437">
                  <c:v>-18.899999999999999</c:v>
                </c:pt>
                <c:pt idx="1438">
                  <c:v>-18.899999999999999</c:v>
                </c:pt>
                <c:pt idx="1439">
                  <c:v>-18.899999999999999</c:v>
                </c:pt>
                <c:pt idx="1440">
                  <c:v>-18.850000000000001</c:v>
                </c:pt>
                <c:pt idx="1441">
                  <c:v>-18.899999999999999</c:v>
                </c:pt>
                <c:pt idx="1442">
                  <c:v>-18.850000000000001</c:v>
                </c:pt>
                <c:pt idx="1443">
                  <c:v>-18.850000000000001</c:v>
                </c:pt>
                <c:pt idx="1444">
                  <c:v>-18.850000000000001</c:v>
                </c:pt>
                <c:pt idx="1445">
                  <c:v>-18.850000000000001</c:v>
                </c:pt>
                <c:pt idx="1446">
                  <c:v>-18.850000000000001</c:v>
                </c:pt>
                <c:pt idx="1447">
                  <c:v>-18.850000000000001</c:v>
                </c:pt>
                <c:pt idx="1448">
                  <c:v>-18.850000000000001</c:v>
                </c:pt>
                <c:pt idx="1449">
                  <c:v>-18.850000000000001</c:v>
                </c:pt>
                <c:pt idx="1450">
                  <c:v>-18.799999999999997</c:v>
                </c:pt>
                <c:pt idx="1451">
                  <c:v>-18.850000000000001</c:v>
                </c:pt>
                <c:pt idx="1452">
                  <c:v>-18.799999999999997</c:v>
                </c:pt>
                <c:pt idx="1453">
                  <c:v>-18.75</c:v>
                </c:pt>
                <c:pt idx="1454">
                  <c:v>-18.75</c:v>
                </c:pt>
                <c:pt idx="1455">
                  <c:v>-18.75</c:v>
                </c:pt>
                <c:pt idx="1456">
                  <c:v>-18.75</c:v>
                </c:pt>
                <c:pt idx="1457">
                  <c:v>-18.75</c:v>
                </c:pt>
                <c:pt idx="1458">
                  <c:v>-18.75</c:v>
                </c:pt>
                <c:pt idx="1459">
                  <c:v>-18.75</c:v>
                </c:pt>
                <c:pt idx="1460">
                  <c:v>-18.75</c:v>
                </c:pt>
                <c:pt idx="1461">
                  <c:v>-18.75</c:v>
                </c:pt>
                <c:pt idx="1462">
                  <c:v>-18.700000000000003</c:v>
                </c:pt>
                <c:pt idx="1463">
                  <c:v>-18.75</c:v>
                </c:pt>
                <c:pt idx="1464">
                  <c:v>-18.700000000000003</c:v>
                </c:pt>
                <c:pt idx="1465">
                  <c:v>-18.700000000000003</c:v>
                </c:pt>
                <c:pt idx="1466">
                  <c:v>-18.600000000000001</c:v>
                </c:pt>
                <c:pt idx="1467">
                  <c:v>-18.600000000000001</c:v>
                </c:pt>
                <c:pt idx="1468">
                  <c:v>-18.600000000000001</c:v>
                </c:pt>
                <c:pt idx="1469">
                  <c:v>-18.600000000000001</c:v>
                </c:pt>
                <c:pt idx="1470">
                  <c:v>-18.600000000000001</c:v>
                </c:pt>
                <c:pt idx="1471">
                  <c:v>-18.600000000000001</c:v>
                </c:pt>
                <c:pt idx="1472">
                  <c:v>-18.600000000000001</c:v>
                </c:pt>
                <c:pt idx="1473">
                  <c:v>-18.600000000000001</c:v>
                </c:pt>
                <c:pt idx="1474">
                  <c:v>-18.600000000000001</c:v>
                </c:pt>
                <c:pt idx="1475">
                  <c:v>-18.549999999999997</c:v>
                </c:pt>
                <c:pt idx="1476">
                  <c:v>-18.5</c:v>
                </c:pt>
                <c:pt idx="1477">
                  <c:v>-18.5</c:v>
                </c:pt>
                <c:pt idx="1478">
                  <c:v>-18.5</c:v>
                </c:pt>
                <c:pt idx="1479">
                  <c:v>-18.5</c:v>
                </c:pt>
                <c:pt idx="1480">
                  <c:v>-18.5</c:v>
                </c:pt>
                <c:pt idx="1481">
                  <c:v>-18.399999999999999</c:v>
                </c:pt>
                <c:pt idx="1482">
                  <c:v>-18.399999999999999</c:v>
                </c:pt>
                <c:pt idx="1483">
                  <c:v>-18.45</c:v>
                </c:pt>
                <c:pt idx="1484">
                  <c:v>-18.450000000000003</c:v>
                </c:pt>
                <c:pt idx="1485">
                  <c:v>-18.399999999999999</c:v>
                </c:pt>
                <c:pt idx="1486">
                  <c:v>-18.399999999999999</c:v>
                </c:pt>
                <c:pt idx="1487">
                  <c:v>-18.399999999999999</c:v>
                </c:pt>
                <c:pt idx="1488">
                  <c:v>-18.350000000000001</c:v>
                </c:pt>
                <c:pt idx="1489">
                  <c:v>-18.399999999999999</c:v>
                </c:pt>
                <c:pt idx="1490">
                  <c:v>-18.350000000000001</c:v>
                </c:pt>
                <c:pt idx="1491">
                  <c:v>-18.299999999999997</c:v>
                </c:pt>
                <c:pt idx="1492">
                  <c:v>-18.299999999999997</c:v>
                </c:pt>
                <c:pt idx="1493">
                  <c:v>-18.350000000000001</c:v>
                </c:pt>
                <c:pt idx="1494">
                  <c:v>-18.299999999999997</c:v>
                </c:pt>
                <c:pt idx="1495">
                  <c:v>-18.299999999999997</c:v>
                </c:pt>
                <c:pt idx="1496">
                  <c:v>-18.25</c:v>
                </c:pt>
                <c:pt idx="1497">
                  <c:v>-18.3</c:v>
                </c:pt>
                <c:pt idx="1498">
                  <c:v>-18.200000000000003</c:v>
                </c:pt>
                <c:pt idx="1499">
                  <c:v>-18.200000000000003</c:v>
                </c:pt>
                <c:pt idx="1500">
                  <c:v>-18.149999999999999</c:v>
                </c:pt>
                <c:pt idx="1501">
                  <c:v>-18.149999999999999</c:v>
                </c:pt>
                <c:pt idx="1502">
                  <c:v>-18.149999999999999</c:v>
                </c:pt>
                <c:pt idx="1503">
                  <c:v>-18.149999999999999</c:v>
                </c:pt>
                <c:pt idx="1504">
                  <c:v>-18.149999999999999</c:v>
                </c:pt>
                <c:pt idx="1505">
                  <c:v>-18.100000000000001</c:v>
                </c:pt>
                <c:pt idx="1506">
                  <c:v>-18.149999999999999</c:v>
                </c:pt>
                <c:pt idx="1507">
                  <c:v>-18.100000000000001</c:v>
                </c:pt>
                <c:pt idx="1508">
                  <c:v>-18.100000000000001</c:v>
                </c:pt>
                <c:pt idx="1509">
                  <c:v>-18.049999999999997</c:v>
                </c:pt>
                <c:pt idx="1510">
                  <c:v>-18.049999999999997</c:v>
                </c:pt>
                <c:pt idx="1511">
                  <c:v>-18.049999999999997</c:v>
                </c:pt>
                <c:pt idx="1512">
                  <c:v>-18.049999999999997</c:v>
                </c:pt>
                <c:pt idx="1513">
                  <c:v>-18.049999999999997</c:v>
                </c:pt>
                <c:pt idx="1514">
                  <c:v>-18</c:v>
                </c:pt>
                <c:pt idx="1515">
                  <c:v>-18</c:v>
                </c:pt>
                <c:pt idx="1516">
                  <c:v>-18</c:v>
                </c:pt>
                <c:pt idx="1517">
                  <c:v>-18</c:v>
                </c:pt>
                <c:pt idx="1518">
                  <c:v>-17.950000000000003</c:v>
                </c:pt>
                <c:pt idx="1519">
                  <c:v>-17.950000000000003</c:v>
                </c:pt>
                <c:pt idx="1520">
                  <c:v>-17.950000000000003</c:v>
                </c:pt>
                <c:pt idx="1521">
                  <c:v>-17.950000000000003</c:v>
                </c:pt>
                <c:pt idx="1522">
                  <c:v>-17.950000000000003</c:v>
                </c:pt>
                <c:pt idx="1523">
                  <c:v>-17.899999999999999</c:v>
                </c:pt>
                <c:pt idx="1524">
                  <c:v>-17.850000000000001</c:v>
                </c:pt>
                <c:pt idx="1525">
                  <c:v>-17.850000000000001</c:v>
                </c:pt>
                <c:pt idx="1526">
                  <c:v>-17.850000000000001</c:v>
                </c:pt>
                <c:pt idx="1527">
                  <c:v>-17.850000000000001</c:v>
                </c:pt>
                <c:pt idx="1528">
                  <c:v>-17.799999999999997</c:v>
                </c:pt>
                <c:pt idx="1529">
                  <c:v>-17.850000000000001</c:v>
                </c:pt>
                <c:pt idx="1530">
                  <c:v>-17.850000000000001</c:v>
                </c:pt>
                <c:pt idx="1531">
                  <c:v>-17.75</c:v>
                </c:pt>
                <c:pt idx="1532">
                  <c:v>-17.8</c:v>
                </c:pt>
                <c:pt idx="1533">
                  <c:v>-17.75</c:v>
                </c:pt>
                <c:pt idx="1534">
                  <c:v>-17.75</c:v>
                </c:pt>
                <c:pt idx="1535">
                  <c:v>-17.7</c:v>
                </c:pt>
                <c:pt idx="1536">
                  <c:v>-17.649999999999999</c:v>
                </c:pt>
                <c:pt idx="1537">
                  <c:v>-17.649999999999999</c:v>
                </c:pt>
                <c:pt idx="1538">
                  <c:v>-17.649999999999999</c:v>
                </c:pt>
                <c:pt idx="1539">
                  <c:v>-17.600000000000001</c:v>
                </c:pt>
                <c:pt idx="1540">
                  <c:v>-17.600000000000001</c:v>
                </c:pt>
                <c:pt idx="1541">
                  <c:v>-17.549999999999997</c:v>
                </c:pt>
                <c:pt idx="1542">
                  <c:v>-17.549999999999997</c:v>
                </c:pt>
                <c:pt idx="1543">
                  <c:v>-17.549999999999997</c:v>
                </c:pt>
                <c:pt idx="1544">
                  <c:v>-17.549999999999997</c:v>
                </c:pt>
                <c:pt idx="1545">
                  <c:v>-17.5</c:v>
                </c:pt>
                <c:pt idx="1546">
                  <c:v>-17.5</c:v>
                </c:pt>
                <c:pt idx="1547">
                  <c:v>-17.450000000000003</c:v>
                </c:pt>
                <c:pt idx="1548">
                  <c:v>-17.399999999999999</c:v>
                </c:pt>
                <c:pt idx="1549">
                  <c:v>-17.350000000000001</c:v>
                </c:pt>
                <c:pt idx="1550">
                  <c:v>-17.350000000000001</c:v>
                </c:pt>
                <c:pt idx="1551">
                  <c:v>-17.350000000000001</c:v>
                </c:pt>
                <c:pt idx="1552">
                  <c:v>-17.299999999999997</c:v>
                </c:pt>
                <c:pt idx="1553">
                  <c:v>-17.299999999999997</c:v>
                </c:pt>
                <c:pt idx="1554">
                  <c:v>-17.2</c:v>
                </c:pt>
                <c:pt idx="1555">
                  <c:v>-17.2</c:v>
                </c:pt>
                <c:pt idx="1556">
                  <c:v>-17.2</c:v>
                </c:pt>
                <c:pt idx="1557">
                  <c:v>-17.2</c:v>
                </c:pt>
                <c:pt idx="1558">
                  <c:v>-17.149999999999999</c:v>
                </c:pt>
                <c:pt idx="1559">
                  <c:v>-17.2</c:v>
                </c:pt>
                <c:pt idx="1560">
                  <c:v>-17.2</c:v>
                </c:pt>
                <c:pt idx="1561">
                  <c:v>-17.2</c:v>
                </c:pt>
                <c:pt idx="1562">
                  <c:v>-17.100000000000001</c:v>
                </c:pt>
                <c:pt idx="1563">
                  <c:v>-17.100000000000001</c:v>
                </c:pt>
                <c:pt idx="1564">
                  <c:v>-17.149999999999999</c:v>
                </c:pt>
                <c:pt idx="1565">
                  <c:v>-17.100000000000001</c:v>
                </c:pt>
                <c:pt idx="1566">
                  <c:v>-17.100000000000001</c:v>
                </c:pt>
                <c:pt idx="1567">
                  <c:v>-17.149999999999999</c:v>
                </c:pt>
                <c:pt idx="1568">
                  <c:v>-17.100000000000001</c:v>
                </c:pt>
                <c:pt idx="1569">
                  <c:v>-17.100000000000001</c:v>
                </c:pt>
                <c:pt idx="1570">
                  <c:v>-17</c:v>
                </c:pt>
                <c:pt idx="1571">
                  <c:v>-17.100000000000001</c:v>
                </c:pt>
                <c:pt idx="1572">
                  <c:v>-17.100000000000001</c:v>
                </c:pt>
                <c:pt idx="1573">
                  <c:v>-17</c:v>
                </c:pt>
                <c:pt idx="1574">
                  <c:v>-17</c:v>
                </c:pt>
                <c:pt idx="1575">
                  <c:v>-17</c:v>
                </c:pt>
                <c:pt idx="1576">
                  <c:v>-17</c:v>
                </c:pt>
                <c:pt idx="1577">
                  <c:v>-17</c:v>
                </c:pt>
                <c:pt idx="1578">
                  <c:v>-17</c:v>
                </c:pt>
                <c:pt idx="1579">
                  <c:v>-17</c:v>
                </c:pt>
                <c:pt idx="1580">
                  <c:v>-17</c:v>
                </c:pt>
                <c:pt idx="1581">
                  <c:v>-17</c:v>
                </c:pt>
                <c:pt idx="1582">
                  <c:v>-17</c:v>
                </c:pt>
                <c:pt idx="1583">
                  <c:v>-16.950000000000003</c:v>
                </c:pt>
                <c:pt idx="1584">
                  <c:v>-16.950000000000003</c:v>
                </c:pt>
                <c:pt idx="1585">
                  <c:v>-17</c:v>
                </c:pt>
                <c:pt idx="1586">
                  <c:v>-17</c:v>
                </c:pt>
                <c:pt idx="1587">
                  <c:v>-16.950000000000003</c:v>
                </c:pt>
                <c:pt idx="1588">
                  <c:v>-16.899999999999999</c:v>
                </c:pt>
                <c:pt idx="1589">
                  <c:v>-16.950000000000003</c:v>
                </c:pt>
                <c:pt idx="1590">
                  <c:v>-17</c:v>
                </c:pt>
                <c:pt idx="1591">
                  <c:v>-17</c:v>
                </c:pt>
                <c:pt idx="1592">
                  <c:v>-16.950000000000003</c:v>
                </c:pt>
                <c:pt idx="1593">
                  <c:v>-17</c:v>
                </c:pt>
                <c:pt idx="1594">
                  <c:v>-17</c:v>
                </c:pt>
                <c:pt idx="1595">
                  <c:v>-16.899999999999999</c:v>
                </c:pt>
                <c:pt idx="1596">
                  <c:v>-16.950000000000003</c:v>
                </c:pt>
                <c:pt idx="1597">
                  <c:v>-16.950000000000003</c:v>
                </c:pt>
                <c:pt idx="1598">
                  <c:v>-16.899999999999999</c:v>
                </c:pt>
                <c:pt idx="1599">
                  <c:v>-16.899999999999999</c:v>
                </c:pt>
                <c:pt idx="1600">
                  <c:v>-16.899999999999999</c:v>
                </c:pt>
                <c:pt idx="1601">
                  <c:v>-16.899999999999999</c:v>
                </c:pt>
                <c:pt idx="1602">
                  <c:v>-16.899999999999999</c:v>
                </c:pt>
                <c:pt idx="1603">
                  <c:v>-16.899999999999999</c:v>
                </c:pt>
                <c:pt idx="1604">
                  <c:v>-16.950000000000003</c:v>
                </c:pt>
                <c:pt idx="1605">
                  <c:v>-16.899999999999999</c:v>
                </c:pt>
                <c:pt idx="1606">
                  <c:v>-16.899999999999999</c:v>
                </c:pt>
                <c:pt idx="1607">
                  <c:v>-16.899999999999999</c:v>
                </c:pt>
                <c:pt idx="1608">
                  <c:v>-16.899999999999999</c:v>
                </c:pt>
                <c:pt idx="1609">
                  <c:v>-16.850000000000001</c:v>
                </c:pt>
                <c:pt idx="1610">
                  <c:v>-16.899999999999999</c:v>
                </c:pt>
                <c:pt idx="1611">
                  <c:v>-16.850000000000001</c:v>
                </c:pt>
                <c:pt idx="1612">
                  <c:v>-16.899999999999999</c:v>
                </c:pt>
                <c:pt idx="1613">
                  <c:v>-16.899999999999999</c:v>
                </c:pt>
                <c:pt idx="1614">
                  <c:v>-16.850000000000001</c:v>
                </c:pt>
                <c:pt idx="1615">
                  <c:v>-16.850000000000001</c:v>
                </c:pt>
                <c:pt idx="1616">
                  <c:v>-16.799999999999997</c:v>
                </c:pt>
                <c:pt idx="1617">
                  <c:v>-16.799999999999997</c:v>
                </c:pt>
                <c:pt idx="1618">
                  <c:v>-16.850000000000001</c:v>
                </c:pt>
                <c:pt idx="1619">
                  <c:v>-16.850000000000001</c:v>
                </c:pt>
                <c:pt idx="1620">
                  <c:v>-16.850000000000001</c:v>
                </c:pt>
                <c:pt idx="1621">
                  <c:v>-16.850000000000001</c:v>
                </c:pt>
                <c:pt idx="1622">
                  <c:v>-16.850000000000001</c:v>
                </c:pt>
                <c:pt idx="1623">
                  <c:v>-16.799999999999997</c:v>
                </c:pt>
                <c:pt idx="1624">
                  <c:v>-16.799999999999997</c:v>
                </c:pt>
                <c:pt idx="1625">
                  <c:v>-16.799999999999997</c:v>
                </c:pt>
                <c:pt idx="1626">
                  <c:v>-16.799999999999997</c:v>
                </c:pt>
                <c:pt idx="1627">
                  <c:v>-16.799999999999997</c:v>
                </c:pt>
                <c:pt idx="1628">
                  <c:v>-16.75</c:v>
                </c:pt>
                <c:pt idx="1629">
                  <c:v>-16.75</c:v>
                </c:pt>
                <c:pt idx="1630">
                  <c:v>-16.75</c:v>
                </c:pt>
                <c:pt idx="1631">
                  <c:v>-16.8</c:v>
                </c:pt>
                <c:pt idx="1632">
                  <c:v>-16.75</c:v>
                </c:pt>
                <c:pt idx="1633">
                  <c:v>-16.75</c:v>
                </c:pt>
                <c:pt idx="1634">
                  <c:v>-16.75</c:v>
                </c:pt>
                <c:pt idx="1635">
                  <c:v>-16.75</c:v>
                </c:pt>
                <c:pt idx="1636">
                  <c:v>-16.75</c:v>
                </c:pt>
                <c:pt idx="1637">
                  <c:v>-16.75</c:v>
                </c:pt>
                <c:pt idx="1638">
                  <c:v>-16.700000000000003</c:v>
                </c:pt>
                <c:pt idx="1639">
                  <c:v>-16.700000000000003</c:v>
                </c:pt>
                <c:pt idx="1640">
                  <c:v>-16.75</c:v>
                </c:pt>
                <c:pt idx="1641">
                  <c:v>-16.75</c:v>
                </c:pt>
                <c:pt idx="1642">
                  <c:v>-16.75</c:v>
                </c:pt>
                <c:pt idx="1643">
                  <c:v>-16.75</c:v>
                </c:pt>
                <c:pt idx="1644">
                  <c:v>-16.75</c:v>
                </c:pt>
                <c:pt idx="1645">
                  <c:v>-16.75</c:v>
                </c:pt>
                <c:pt idx="1646">
                  <c:v>-16.700000000000003</c:v>
                </c:pt>
                <c:pt idx="1647">
                  <c:v>-16.700000000000003</c:v>
                </c:pt>
                <c:pt idx="1648">
                  <c:v>-16.75</c:v>
                </c:pt>
                <c:pt idx="1649">
                  <c:v>-16.700000000000003</c:v>
                </c:pt>
                <c:pt idx="1650">
                  <c:v>-16.75</c:v>
                </c:pt>
                <c:pt idx="1651">
                  <c:v>-16.75</c:v>
                </c:pt>
                <c:pt idx="1652">
                  <c:v>-16.75</c:v>
                </c:pt>
                <c:pt idx="1653">
                  <c:v>-16.75</c:v>
                </c:pt>
                <c:pt idx="1654">
                  <c:v>-16.75</c:v>
                </c:pt>
                <c:pt idx="1655">
                  <c:v>-16.649999999999999</c:v>
                </c:pt>
                <c:pt idx="1656">
                  <c:v>-16.700000000000003</c:v>
                </c:pt>
                <c:pt idx="1657">
                  <c:v>-16.649999999999999</c:v>
                </c:pt>
                <c:pt idx="1658">
                  <c:v>-16.649999999999999</c:v>
                </c:pt>
                <c:pt idx="1659">
                  <c:v>-16.649999999999999</c:v>
                </c:pt>
                <c:pt idx="1660">
                  <c:v>-16.600000000000001</c:v>
                </c:pt>
                <c:pt idx="1661">
                  <c:v>-16.649999999999999</c:v>
                </c:pt>
                <c:pt idx="1662">
                  <c:v>-16.649999999999999</c:v>
                </c:pt>
                <c:pt idx="1663">
                  <c:v>-16.649999999999999</c:v>
                </c:pt>
                <c:pt idx="1664">
                  <c:v>-16.649999999999999</c:v>
                </c:pt>
                <c:pt idx="1665">
                  <c:v>-16.600000000000001</c:v>
                </c:pt>
                <c:pt idx="1666">
                  <c:v>-16.649999999999999</c:v>
                </c:pt>
                <c:pt idx="1667">
                  <c:v>-16.649999999999999</c:v>
                </c:pt>
                <c:pt idx="1668">
                  <c:v>-16.649999999999999</c:v>
                </c:pt>
                <c:pt idx="1669">
                  <c:v>-16.649999999999999</c:v>
                </c:pt>
                <c:pt idx="1670">
                  <c:v>-16.649999999999999</c:v>
                </c:pt>
                <c:pt idx="1671">
                  <c:v>-16.649999999999999</c:v>
                </c:pt>
                <c:pt idx="1672">
                  <c:v>-16.600000000000001</c:v>
                </c:pt>
                <c:pt idx="1673">
                  <c:v>-16.649999999999999</c:v>
                </c:pt>
                <c:pt idx="1674">
                  <c:v>-16.55</c:v>
                </c:pt>
                <c:pt idx="1675">
                  <c:v>-16.600000000000001</c:v>
                </c:pt>
                <c:pt idx="1676">
                  <c:v>-16.55</c:v>
                </c:pt>
                <c:pt idx="1677">
                  <c:v>-16.55</c:v>
                </c:pt>
                <c:pt idx="1678">
                  <c:v>-16.55</c:v>
                </c:pt>
                <c:pt idx="1679">
                  <c:v>-16.600000000000001</c:v>
                </c:pt>
                <c:pt idx="1680">
                  <c:v>-16.55</c:v>
                </c:pt>
                <c:pt idx="1681">
                  <c:v>-16.600000000000001</c:v>
                </c:pt>
                <c:pt idx="1682">
                  <c:v>-16.55</c:v>
                </c:pt>
                <c:pt idx="1683">
                  <c:v>-16.600000000000001</c:v>
                </c:pt>
                <c:pt idx="1684">
                  <c:v>-16.5</c:v>
                </c:pt>
                <c:pt idx="1685">
                  <c:v>-16.600000000000001</c:v>
                </c:pt>
                <c:pt idx="1686">
                  <c:v>-16.5</c:v>
                </c:pt>
                <c:pt idx="1687">
                  <c:v>-16.5</c:v>
                </c:pt>
                <c:pt idx="1688">
                  <c:v>-16.55</c:v>
                </c:pt>
                <c:pt idx="1689">
                  <c:v>-16.55</c:v>
                </c:pt>
                <c:pt idx="1690">
                  <c:v>-16.55</c:v>
                </c:pt>
                <c:pt idx="1691">
                  <c:v>-16.55</c:v>
                </c:pt>
                <c:pt idx="1692">
                  <c:v>-16.5</c:v>
                </c:pt>
                <c:pt idx="1693">
                  <c:v>-16.55</c:v>
                </c:pt>
                <c:pt idx="1694">
                  <c:v>-16.5</c:v>
                </c:pt>
                <c:pt idx="1695">
                  <c:v>-16.5</c:v>
                </c:pt>
                <c:pt idx="1696">
                  <c:v>-16.5</c:v>
                </c:pt>
                <c:pt idx="1697">
                  <c:v>-16.5</c:v>
                </c:pt>
                <c:pt idx="1698">
                  <c:v>-16.5</c:v>
                </c:pt>
                <c:pt idx="1699">
                  <c:v>-16.5</c:v>
                </c:pt>
                <c:pt idx="1700">
                  <c:v>-16.5</c:v>
                </c:pt>
                <c:pt idx="1701">
                  <c:v>-16.5</c:v>
                </c:pt>
                <c:pt idx="1702">
                  <c:v>-16.5</c:v>
                </c:pt>
                <c:pt idx="1703">
                  <c:v>-16.5</c:v>
                </c:pt>
                <c:pt idx="1704">
                  <c:v>-16.5</c:v>
                </c:pt>
                <c:pt idx="1705">
                  <c:v>-16.45</c:v>
                </c:pt>
                <c:pt idx="1706">
                  <c:v>-16.45</c:v>
                </c:pt>
                <c:pt idx="1707">
                  <c:v>-16.45</c:v>
                </c:pt>
                <c:pt idx="1708">
                  <c:v>-16.5</c:v>
                </c:pt>
                <c:pt idx="1709">
                  <c:v>-16.45</c:v>
                </c:pt>
                <c:pt idx="1710">
                  <c:v>-16.5</c:v>
                </c:pt>
                <c:pt idx="1711">
                  <c:v>-16.5</c:v>
                </c:pt>
                <c:pt idx="1712">
                  <c:v>-16.55</c:v>
                </c:pt>
                <c:pt idx="1713">
                  <c:v>-16.5</c:v>
                </c:pt>
                <c:pt idx="1714">
                  <c:v>-16.5</c:v>
                </c:pt>
                <c:pt idx="1715">
                  <c:v>-16.5</c:v>
                </c:pt>
                <c:pt idx="1716">
                  <c:v>-16.5</c:v>
                </c:pt>
                <c:pt idx="1717">
                  <c:v>-16.5</c:v>
                </c:pt>
                <c:pt idx="1718">
                  <c:v>-16.45</c:v>
                </c:pt>
                <c:pt idx="1719">
                  <c:v>-16.45</c:v>
                </c:pt>
                <c:pt idx="1720">
                  <c:v>-16.45</c:v>
                </c:pt>
                <c:pt idx="1721">
                  <c:v>-16.45</c:v>
                </c:pt>
                <c:pt idx="1722">
                  <c:v>-16.45</c:v>
                </c:pt>
                <c:pt idx="1723">
                  <c:v>-16.5</c:v>
                </c:pt>
                <c:pt idx="1724">
                  <c:v>-16.45</c:v>
                </c:pt>
                <c:pt idx="1725">
                  <c:v>-16.5</c:v>
                </c:pt>
                <c:pt idx="1726">
                  <c:v>-16.45</c:v>
                </c:pt>
                <c:pt idx="1727">
                  <c:v>-16.45</c:v>
                </c:pt>
                <c:pt idx="1728">
                  <c:v>-16.45</c:v>
                </c:pt>
                <c:pt idx="1729">
                  <c:v>-16.45</c:v>
                </c:pt>
                <c:pt idx="1730">
                  <c:v>-16.45</c:v>
                </c:pt>
                <c:pt idx="1731">
                  <c:v>-16.399999999999999</c:v>
                </c:pt>
                <c:pt idx="1732">
                  <c:v>-16.45</c:v>
                </c:pt>
                <c:pt idx="1733">
                  <c:v>-16.45</c:v>
                </c:pt>
                <c:pt idx="1734">
                  <c:v>-16.45</c:v>
                </c:pt>
                <c:pt idx="1735">
                  <c:v>-16.399999999999999</c:v>
                </c:pt>
                <c:pt idx="1736">
                  <c:v>-16.45</c:v>
                </c:pt>
                <c:pt idx="1737">
                  <c:v>-16.45</c:v>
                </c:pt>
                <c:pt idx="1738">
                  <c:v>-16.45</c:v>
                </c:pt>
                <c:pt idx="1739">
                  <c:v>-16.399999999999999</c:v>
                </c:pt>
                <c:pt idx="1740">
                  <c:v>-16.399999999999999</c:v>
                </c:pt>
                <c:pt idx="1741">
                  <c:v>-16.45</c:v>
                </c:pt>
                <c:pt idx="1742">
                  <c:v>-16.45</c:v>
                </c:pt>
                <c:pt idx="1743">
                  <c:v>-16.45</c:v>
                </c:pt>
                <c:pt idx="1744">
                  <c:v>-16.399999999999999</c:v>
                </c:pt>
                <c:pt idx="1745">
                  <c:v>-16.399999999999999</c:v>
                </c:pt>
                <c:pt idx="1746">
                  <c:v>-16.45</c:v>
                </c:pt>
                <c:pt idx="1747">
                  <c:v>-16.5</c:v>
                </c:pt>
                <c:pt idx="1748">
                  <c:v>-16.45</c:v>
                </c:pt>
                <c:pt idx="1749">
                  <c:v>-16.450000000000003</c:v>
                </c:pt>
                <c:pt idx="1750">
                  <c:v>-16.399999999999999</c:v>
                </c:pt>
                <c:pt idx="1751">
                  <c:v>-16.399999999999999</c:v>
                </c:pt>
                <c:pt idx="1752">
                  <c:v>-16.399999999999999</c:v>
                </c:pt>
                <c:pt idx="1753">
                  <c:v>-16.399999999999999</c:v>
                </c:pt>
                <c:pt idx="1754">
                  <c:v>-16.45</c:v>
                </c:pt>
                <c:pt idx="1755">
                  <c:v>-16.399999999999999</c:v>
                </c:pt>
                <c:pt idx="1756">
                  <c:v>-16.399999999999999</c:v>
                </c:pt>
                <c:pt idx="1757">
                  <c:v>-16.45</c:v>
                </c:pt>
                <c:pt idx="1758">
                  <c:v>-16.399999999999999</c:v>
                </c:pt>
                <c:pt idx="1759">
                  <c:v>-16.399999999999999</c:v>
                </c:pt>
                <c:pt idx="1760">
                  <c:v>-16.399999999999999</c:v>
                </c:pt>
                <c:pt idx="1761">
                  <c:v>-16.45</c:v>
                </c:pt>
                <c:pt idx="1762">
                  <c:v>-16.399999999999999</c:v>
                </c:pt>
                <c:pt idx="1763">
                  <c:v>-16.399999999999999</c:v>
                </c:pt>
                <c:pt idx="1764">
                  <c:v>-16.399999999999999</c:v>
                </c:pt>
                <c:pt idx="1765">
                  <c:v>-16.399999999999999</c:v>
                </c:pt>
                <c:pt idx="1766">
                  <c:v>-16.399999999999999</c:v>
                </c:pt>
                <c:pt idx="1767">
                  <c:v>-16.399999999999999</c:v>
                </c:pt>
                <c:pt idx="1768">
                  <c:v>-16.399999999999999</c:v>
                </c:pt>
                <c:pt idx="1769">
                  <c:v>-16.350000000000001</c:v>
                </c:pt>
                <c:pt idx="1770">
                  <c:v>-16.350000000000001</c:v>
                </c:pt>
                <c:pt idx="1771">
                  <c:v>-16.399999999999999</c:v>
                </c:pt>
                <c:pt idx="1772">
                  <c:v>-16.399999999999999</c:v>
                </c:pt>
                <c:pt idx="1773">
                  <c:v>-16.399999999999999</c:v>
                </c:pt>
                <c:pt idx="1774">
                  <c:v>-16.399999999999999</c:v>
                </c:pt>
                <c:pt idx="1775">
                  <c:v>-16.399999999999999</c:v>
                </c:pt>
                <c:pt idx="1776">
                  <c:v>-16.399999999999999</c:v>
                </c:pt>
                <c:pt idx="1777">
                  <c:v>-16.399999999999999</c:v>
                </c:pt>
                <c:pt idx="1778">
                  <c:v>-16.399999999999999</c:v>
                </c:pt>
                <c:pt idx="1779">
                  <c:v>-16.399999999999999</c:v>
                </c:pt>
                <c:pt idx="1780">
                  <c:v>-16.399999999999999</c:v>
                </c:pt>
                <c:pt idx="1781">
                  <c:v>-16.399999999999999</c:v>
                </c:pt>
                <c:pt idx="1782">
                  <c:v>-16.399999999999999</c:v>
                </c:pt>
                <c:pt idx="1783">
                  <c:v>-16.399999999999999</c:v>
                </c:pt>
                <c:pt idx="1784">
                  <c:v>-16.399999999999999</c:v>
                </c:pt>
                <c:pt idx="1785">
                  <c:v>-16.399999999999999</c:v>
                </c:pt>
                <c:pt idx="1786">
                  <c:v>-16.399999999999999</c:v>
                </c:pt>
                <c:pt idx="1787">
                  <c:v>-16.399999999999999</c:v>
                </c:pt>
                <c:pt idx="1788">
                  <c:v>-16.399999999999999</c:v>
                </c:pt>
                <c:pt idx="1789">
                  <c:v>-16.399999999999999</c:v>
                </c:pt>
                <c:pt idx="1790">
                  <c:v>-16.399999999999999</c:v>
                </c:pt>
                <c:pt idx="1791">
                  <c:v>-16.399999999999999</c:v>
                </c:pt>
                <c:pt idx="1792">
                  <c:v>-16.399999999999999</c:v>
                </c:pt>
                <c:pt idx="1793">
                  <c:v>-16.350000000000001</c:v>
                </c:pt>
                <c:pt idx="1794">
                  <c:v>-16.399999999999999</c:v>
                </c:pt>
                <c:pt idx="1795">
                  <c:v>-16.350000000000001</c:v>
                </c:pt>
                <c:pt idx="1796">
                  <c:v>-16.350000000000001</c:v>
                </c:pt>
                <c:pt idx="1797">
                  <c:v>-16.399999999999999</c:v>
                </c:pt>
                <c:pt idx="1798">
                  <c:v>-16.399999999999999</c:v>
                </c:pt>
                <c:pt idx="1799">
                  <c:v>-16.399999999999999</c:v>
                </c:pt>
                <c:pt idx="1800">
                  <c:v>-16.299999999999997</c:v>
                </c:pt>
                <c:pt idx="1801">
                  <c:v>-16.399999999999999</c:v>
                </c:pt>
                <c:pt idx="1802">
                  <c:v>-16.399999999999999</c:v>
                </c:pt>
                <c:pt idx="1803">
                  <c:v>-16.399999999999999</c:v>
                </c:pt>
                <c:pt idx="1804">
                  <c:v>-16.399999999999999</c:v>
                </c:pt>
                <c:pt idx="1805">
                  <c:v>-16.350000000000001</c:v>
                </c:pt>
                <c:pt idx="1806">
                  <c:v>-16.299999999999997</c:v>
                </c:pt>
                <c:pt idx="1807">
                  <c:v>-16.350000000000001</c:v>
                </c:pt>
                <c:pt idx="1808">
                  <c:v>-16.299999999999997</c:v>
                </c:pt>
                <c:pt idx="1809">
                  <c:v>-16.350000000000001</c:v>
                </c:pt>
                <c:pt idx="1810">
                  <c:v>-16.299999999999997</c:v>
                </c:pt>
                <c:pt idx="1811">
                  <c:v>-16.299999999999997</c:v>
                </c:pt>
                <c:pt idx="1812">
                  <c:v>-16.299999999999997</c:v>
                </c:pt>
                <c:pt idx="1813">
                  <c:v>-16.299999999999997</c:v>
                </c:pt>
                <c:pt idx="1814">
                  <c:v>-16.350000000000001</c:v>
                </c:pt>
                <c:pt idx="1815">
                  <c:v>-16.299999999999997</c:v>
                </c:pt>
                <c:pt idx="1816">
                  <c:v>-16.299999999999997</c:v>
                </c:pt>
                <c:pt idx="1817">
                  <c:v>-16.299999999999997</c:v>
                </c:pt>
                <c:pt idx="1818">
                  <c:v>-16.299999999999997</c:v>
                </c:pt>
                <c:pt idx="1819">
                  <c:v>-16.299999999999997</c:v>
                </c:pt>
                <c:pt idx="1820">
                  <c:v>-16.299999999999997</c:v>
                </c:pt>
                <c:pt idx="1821">
                  <c:v>-16.25</c:v>
                </c:pt>
                <c:pt idx="1822">
                  <c:v>-16.25</c:v>
                </c:pt>
                <c:pt idx="1823">
                  <c:v>-16.299999999999997</c:v>
                </c:pt>
                <c:pt idx="1824">
                  <c:v>-16.25</c:v>
                </c:pt>
                <c:pt idx="1825">
                  <c:v>-16.25</c:v>
                </c:pt>
                <c:pt idx="1826">
                  <c:v>-16.25</c:v>
                </c:pt>
                <c:pt idx="1827">
                  <c:v>-16.200000000000003</c:v>
                </c:pt>
                <c:pt idx="1828">
                  <c:v>-16.25</c:v>
                </c:pt>
                <c:pt idx="1829">
                  <c:v>-16.25</c:v>
                </c:pt>
                <c:pt idx="1830">
                  <c:v>-16.200000000000003</c:v>
                </c:pt>
                <c:pt idx="1831">
                  <c:v>-16.25</c:v>
                </c:pt>
                <c:pt idx="1832">
                  <c:v>-16.25</c:v>
                </c:pt>
                <c:pt idx="1833">
                  <c:v>-16.25</c:v>
                </c:pt>
                <c:pt idx="1834">
                  <c:v>-16.299999999999997</c:v>
                </c:pt>
                <c:pt idx="1835">
                  <c:v>-16.299999999999997</c:v>
                </c:pt>
                <c:pt idx="1836">
                  <c:v>-16.25</c:v>
                </c:pt>
                <c:pt idx="1837">
                  <c:v>-16.25</c:v>
                </c:pt>
                <c:pt idx="1838">
                  <c:v>-16.25</c:v>
                </c:pt>
                <c:pt idx="1839">
                  <c:v>-16.25</c:v>
                </c:pt>
                <c:pt idx="1840">
                  <c:v>-16.200000000000003</c:v>
                </c:pt>
                <c:pt idx="1841">
                  <c:v>-16.2</c:v>
                </c:pt>
                <c:pt idx="1842">
                  <c:v>-16.2</c:v>
                </c:pt>
                <c:pt idx="1843">
                  <c:v>-16.25</c:v>
                </c:pt>
                <c:pt idx="1844">
                  <c:v>-16.25</c:v>
                </c:pt>
                <c:pt idx="1845">
                  <c:v>-16.25</c:v>
                </c:pt>
                <c:pt idx="1846">
                  <c:v>-16.25</c:v>
                </c:pt>
                <c:pt idx="1847">
                  <c:v>-16.25</c:v>
                </c:pt>
                <c:pt idx="1848">
                  <c:v>-16.25</c:v>
                </c:pt>
                <c:pt idx="1849">
                  <c:v>-16.2</c:v>
                </c:pt>
                <c:pt idx="1850">
                  <c:v>-16.299999999999997</c:v>
                </c:pt>
                <c:pt idx="1851">
                  <c:v>-16.25</c:v>
                </c:pt>
                <c:pt idx="1852">
                  <c:v>-16.25</c:v>
                </c:pt>
                <c:pt idx="1853">
                  <c:v>-16.3</c:v>
                </c:pt>
                <c:pt idx="1854">
                  <c:v>-16.25</c:v>
                </c:pt>
                <c:pt idx="1855">
                  <c:v>-16.299999999999997</c:v>
                </c:pt>
                <c:pt idx="1856">
                  <c:v>-16.25</c:v>
                </c:pt>
                <c:pt idx="1857">
                  <c:v>-16.25</c:v>
                </c:pt>
                <c:pt idx="1858">
                  <c:v>-16.25</c:v>
                </c:pt>
                <c:pt idx="1859">
                  <c:v>-16.25</c:v>
                </c:pt>
                <c:pt idx="1860">
                  <c:v>-16.25</c:v>
                </c:pt>
                <c:pt idx="1861">
                  <c:v>-16.25</c:v>
                </c:pt>
                <c:pt idx="1862">
                  <c:v>-16.299999999999997</c:v>
                </c:pt>
                <c:pt idx="1863">
                  <c:v>-16.299999999999997</c:v>
                </c:pt>
                <c:pt idx="1864">
                  <c:v>-16.2</c:v>
                </c:pt>
                <c:pt idx="1865">
                  <c:v>-16.25</c:v>
                </c:pt>
                <c:pt idx="1866">
                  <c:v>-16.2</c:v>
                </c:pt>
                <c:pt idx="1867">
                  <c:v>-16.25</c:v>
                </c:pt>
                <c:pt idx="1868">
                  <c:v>-16.2</c:v>
                </c:pt>
                <c:pt idx="1869">
                  <c:v>-16.149999999999999</c:v>
                </c:pt>
                <c:pt idx="1870">
                  <c:v>-16.25</c:v>
                </c:pt>
                <c:pt idx="1871">
                  <c:v>-16.2</c:v>
                </c:pt>
                <c:pt idx="1872">
                  <c:v>-16.149999999999999</c:v>
                </c:pt>
                <c:pt idx="1873">
                  <c:v>-16.2</c:v>
                </c:pt>
                <c:pt idx="1874">
                  <c:v>-16.2</c:v>
                </c:pt>
                <c:pt idx="1875">
                  <c:v>-16.2</c:v>
                </c:pt>
                <c:pt idx="1876">
                  <c:v>-16.2</c:v>
                </c:pt>
                <c:pt idx="1877">
                  <c:v>-16.149999999999999</c:v>
                </c:pt>
                <c:pt idx="1878">
                  <c:v>-16.2</c:v>
                </c:pt>
                <c:pt idx="1879">
                  <c:v>-16.149999999999999</c:v>
                </c:pt>
                <c:pt idx="1880">
                  <c:v>-16.2</c:v>
                </c:pt>
                <c:pt idx="1881">
                  <c:v>-16.149999999999999</c:v>
                </c:pt>
                <c:pt idx="1882">
                  <c:v>-16.149999999999999</c:v>
                </c:pt>
                <c:pt idx="1883">
                  <c:v>-16.2</c:v>
                </c:pt>
                <c:pt idx="1884">
                  <c:v>-16.2</c:v>
                </c:pt>
                <c:pt idx="1885">
                  <c:v>-16.149999999999999</c:v>
                </c:pt>
                <c:pt idx="1886">
                  <c:v>-16.149999999999999</c:v>
                </c:pt>
                <c:pt idx="1887">
                  <c:v>-16.2</c:v>
                </c:pt>
                <c:pt idx="1888">
                  <c:v>-16.2</c:v>
                </c:pt>
                <c:pt idx="1889">
                  <c:v>-16.2</c:v>
                </c:pt>
                <c:pt idx="1890">
                  <c:v>-16.2</c:v>
                </c:pt>
                <c:pt idx="1891">
                  <c:v>-16.149999999999999</c:v>
                </c:pt>
                <c:pt idx="1892">
                  <c:v>-16.2</c:v>
                </c:pt>
                <c:pt idx="1893">
                  <c:v>-16.2</c:v>
                </c:pt>
                <c:pt idx="1894">
                  <c:v>-16.2</c:v>
                </c:pt>
                <c:pt idx="1895">
                  <c:v>-16.2</c:v>
                </c:pt>
                <c:pt idx="1896">
                  <c:v>-16.25</c:v>
                </c:pt>
                <c:pt idx="1897">
                  <c:v>-16.2</c:v>
                </c:pt>
                <c:pt idx="1898">
                  <c:v>-16.2</c:v>
                </c:pt>
                <c:pt idx="1899">
                  <c:v>-16.25</c:v>
                </c:pt>
                <c:pt idx="1900">
                  <c:v>-16.2</c:v>
                </c:pt>
                <c:pt idx="1901">
                  <c:v>-16.2</c:v>
                </c:pt>
                <c:pt idx="1902">
                  <c:v>-16.2</c:v>
                </c:pt>
                <c:pt idx="1903">
                  <c:v>-16.2</c:v>
                </c:pt>
                <c:pt idx="1904">
                  <c:v>-16.2</c:v>
                </c:pt>
                <c:pt idx="1905">
                  <c:v>-16.2</c:v>
                </c:pt>
                <c:pt idx="1906">
                  <c:v>-16.2</c:v>
                </c:pt>
                <c:pt idx="1907">
                  <c:v>-16.2</c:v>
                </c:pt>
                <c:pt idx="1908">
                  <c:v>-16.2</c:v>
                </c:pt>
                <c:pt idx="1909">
                  <c:v>-16.2</c:v>
                </c:pt>
                <c:pt idx="1910">
                  <c:v>-16.2</c:v>
                </c:pt>
                <c:pt idx="1911">
                  <c:v>-16.2</c:v>
                </c:pt>
                <c:pt idx="1912">
                  <c:v>-16.2</c:v>
                </c:pt>
                <c:pt idx="1913">
                  <c:v>-16.2</c:v>
                </c:pt>
                <c:pt idx="1914">
                  <c:v>-16.2</c:v>
                </c:pt>
                <c:pt idx="1915">
                  <c:v>-16.2</c:v>
                </c:pt>
                <c:pt idx="1916">
                  <c:v>-16.2</c:v>
                </c:pt>
                <c:pt idx="1917">
                  <c:v>-16.2</c:v>
                </c:pt>
                <c:pt idx="1918">
                  <c:v>-16.149999999999999</c:v>
                </c:pt>
                <c:pt idx="1919">
                  <c:v>-16.2</c:v>
                </c:pt>
                <c:pt idx="1920">
                  <c:v>-16.2</c:v>
                </c:pt>
                <c:pt idx="1921">
                  <c:v>-16.2</c:v>
                </c:pt>
                <c:pt idx="1922">
                  <c:v>-16.25</c:v>
                </c:pt>
                <c:pt idx="1923">
                  <c:v>-16.2</c:v>
                </c:pt>
                <c:pt idx="1924">
                  <c:v>-16.2</c:v>
                </c:pt>
                <c:pt idx="1925">
                  <c:v>-16.2</c:v>
                </c:pt>
                <c:pt idx="1926">
                  <c:v>-16.2</c:v>
                </c:pt>
                <c:pt idx="1927">
                  <c:v>-16.2</c:v>
                </c:pt>
                <c:pt idx="1928">
                  <c:v>-16.149999999999999</c:v>
                </c:pt>
                <c:pt idx="1929">
                  <c:v>-16.149999999999999</c:v>
                </c:pt>
                <c:pt idx="1930">
                  <c:v>-16.149999999999999</c:v>
                </c:pt>
                <c:pt idx="1931">
                  <c:v>-16.149999999999999</c:v>
                </c:pt>
                <c:pt idx="1932">
                  <c:v>-16.149999999999999</c:v>
                </c:pt>
                <c:pt idx="1933">
                  <c:v>-16.149999999999999</c:v>
                </c:pt>
                <c:pt idx="1934">
                  <c:v>-16.149999999999999</c:v>
                </c:pt>
                <c:pt idx="1935">
                  <c:v>-16.149999999999999</c:v>
                </c:pt>
                <c:pt idx="1936">
                  <c:v>-16.149999999999999</c:v>
                </c:pt>
                <c:pt idx="1937">
                  <c:v>-16.100000000000001</c:v>
                </c:pt>
                <c:pt idx="1938">
                  <c:v>-16.149999999999999</c:v>
                </c:pt>
                <c:pt idx="1939">
                  <c:v>-16.149999999999999</c:v>
                </c:pt>
                <c:pt idx="1940">
                  <c:v>-16.100000000000001</c:v>
                </c:pt>
                <c:pt idx="1941">
                  <c:v>-16.149999999999999</c:v>
                </c:pt>
                <c:pt idx="1942">
                  <c:v>-16.149999999999999</c:v>
                </c:pt>
                <c:pt idx="1943">
                  <c:v>-16.149999999999999</c:v>
                </c:pt>
                <c:pt idx="1944">
                  <c:v>-16.149999999999999</c:v>
                </c:pt>
                <c:pt idx="1945">
                  <c:v>-16.149999999999999</c:v>
                </c:pt>
                <c:pt idx="1946">
                  <c:v>-16.100000000000001</c:v>
                </c:pt>
                <c:pt idx="1947">
                  <c:v>-16.149999999999999</c:v>
                </c:pt>
                <c:pt idx="1948">
                  <c:v>-16.149999999999999</c:v>
                </c:pt>
                <c:pt idx="1949">
                  <c:v>-16.149999999999999</c:v>
                </c:pt>
                <c:pt idx="1950">
                  <c:v>-16.100000000000001</c:v>
                </c:pt>
                <c:pt idx="1951">
                  <c:v>-16.100000000000001</c:v>
                </c:pt>
                <c:pt idx="1952">
                  <c:v>-16.149999999999999</c:v>
                </c:pt>
                <c:pt idx="1953">
                  <c:v>-16.149999999999999</c:v>
                </c:pt>
                <c:pt idx="1954">
                  <c:v>-16.149999999999999</c:v>
                </c:pt>
                <c:pt idx="1955">
                  <c:v>-16.149999999999999</c:v>
                </c:pt>
                <c:pt idx="1956">
                  <c:v>-16.149999999999999</c:v>
                </c:pt>
                <c:pt idx="1957">
                  <c:v>-16.149999999999999</c:v>
                </c:pt>
                <c:pt idx="1958">
                  <c:v>-16.149999999999999</c:v>
                </c:pt>
                <c:pt idx="1959">
                  <c:v>-16.100000000000001</c:v>
                </c:pt>
                <c:pt idx="1960">
                  <c:v>-16.100000000000001</c:v>
                </c:pt>
                <c:pt idx="1961">
                  <c:v>-16.100000000000001</c:v>
                </c:pt>
                <c:pt idx="1962">
                  <c:v>-16.149999999999999</c:v>
                </c:pt>
                <c:pt idx="1963">
                  <c:v>-16.100000000000001</c:v>
                </c:pt>
                <c:pt idx="1964">
                  <c:v>-16.100000000000001</c:v>
                </c:pt>
                <c:pt idx="1965">
                  <c:v>-16.05</c:v>
                </c:pt>
                <c:pt idx="1966">
                  <c:v>-16.05</c:v>
                </c:pt>
                <c:pt idx="1967">
                  <c:v>-16.100000000000001</c:v>
                </c:pt>
                <c:pt idx="1968">
                  <c:v>-16.05</c:v>
                </c:pt>
                <c:pt idx="1969">
                  <c:v>-16.05</c:v>
                </c:pt>
                <c:pt idx="1970">
                  <c:v>-16.05</c:v>
                </c:pt>
                <c:pt idx="1971">
                  <c:v>-16.05</c:v>
                </c:pt>
                <c:pt idx="1972">
                  <c:v>-16.05</c:v>
                </c:pt>
                <c:pt idx="1973">
                  <c:v>-16.05</c:v>
                </c:pt>
                <c:pt idx="1974">
                  <c:v>-16.05</c:v>
                </c:pt>
                <c:pt idx="1975">
                  <c:v>-16.05</c:v>
                </c:pt>
                <c:pt idx="1976">
                  <c:v>-16.05</c:v>
                </c:pt>
                <c:pt idx="1977">
                  <c:v>-16</c:v>
                </c:pt>
                <c:pt idx="1978">
                  <c:v>-16</c:v>
                </c:pt>
                <c:pt idx="1979">
                  <c:v>-16.05</c:v>
                </c:pt>
                <c:pt idx="1980">
                  <c:v>-16</c:v>
                </c:pt>
                <c:pt idx="1981">
                  <c:v>-16</c:v>
                </c:pt>
                <c:pt idx="1982">
                  <c:v>-16</c:v>
                </c:pt>
                <c:pt idx="1983">
                  <c:v>-16.05</c:v>
                </c:pt>
                <c:pt idx="1984">
                  <c:v>-16</c:v>
                </c:pt>
                <c:pt idx="1985">
                  <c:v>-16</c:v>
                </c:pt>
                <c:pt idx="1986">
                  <c:v>-16</c:v>
                </c:pt>
                <c:pt idx="1987">
                  <c:v>-16</c:v>
                </c:pt>
                <c:pt idx="1988">
                  <c:v>-15.95</c:v>
                </c:pt>
                <c:pt idx="1989">
                  <c:v>-16</c:v>
                </c:pt>
                <c:pt idx="1990">
                  <c:v>-16</c:v>
                </c:pt>
                <c:pt idx="1991">
                  <c:v>-16</c:v>
                </c:pt>
                <c:pt idx="1992">
                  <c:v>-15.95</c:v>
                </c:pt>
                <c:pt idx="1993">
                  <c:v>-15.95</c:v>
                </c:pt>
                <c:pt idx="1994">
                  <c:v>-15.95</c:v>
                </c:pt>
                <c:pt idx="1995">
                  <c:v>-15.95</c:v>
                </c:pt>
                <c:pt idx="1996">
                  <c:v>-15.95</c:v>
                </c:pt>
                <c:pt idx="1997">
                  <c:v>-15.95</c:v>
                </c:pt>
                <c:pt idx="1998">
                  <c:v>-15.95</c:v>
                </c:pt>
                <c:pt idx="1999">
                  <c:v>-15.95</c:v>
                </c:pt>
                <c:pt idx="2000">
                  <c:v>-15.95</c:v>
                </c:pt>
                <c:pt idx="2001">
                  <c:v>-15.95</c:v>
                </c:pt>
                <c:pt idx="2002">
                  <c:v>-15.95</c:v>
                </c:pt>
                <c:pt idx="2003">
                  <c:v>-15.95</c:v>
                </c:pt>
                <c:pt idx="2004">
                  <c:v>-15.95</c:v>
                </c:pt>
                <c:pt idx="2005">
                  <c:v>-15.95</c:v>
                </c:pt>
                <c:pt idx="2006">
                  <c:v>-15.95</c:v>
                </c:pt>
                <c:pt idx="2007">
                  <c:v>-15.95</c:v>
                </c:pt>
                <c:pt idx="2008">
                  <c:v>-15.95</c:v>
                </c:pt>
                <c:pt idx="2009">
                  <c:v>-15.899999999999999</c:v>
                </c:pt>
                <c:pt idx="2010">
                  <c:v>-15.95</c:v>
                </c:pt>
                <c:pt idx="2011">
                  <c:v>-15.899999999999999</c:v>
                </c:pt>
                <c:pt idx="2012">
                  <c:v>-15.899999999999999</c:v>
                </c:pt>
                <c:pt idx="2013">
                  <c:v>-15.95</c:v>
                </c:pt>
                <c:pt idx="2014">
                  <c:v>-15.95</c:v>
                </c:pt>
                <c:pt idx="2015">
                  <c:v>-15.899999999999999</c:v>
                </c:pt>
                <c:pt idx="2016">
                  <c:v>-15.95</c:v>
                </c:pt>
                <c:pt idx="2017">
                  <c:v>-15.95</c:v>
                </c:pt>
                <c:pt idx="2018">
                  <c:v>-15.95</c:v>
                </c:pt>
                <c:pt idx="2019">
                  <c:v>-15.899999999999999</c:v>
                </c:pt>
                <c:pt idx="2020">
                  <c:v>-15.899999999999999</c:v>
                </c:pt>
                <c:pt idx="2021">
                  <c:v>-15.899999999999999</c:v>
                </c:pt>
                <c:pt idx="2022">
                  <c:v>-15.850000000000001</c:v>
                </c:pt>
                <c:pt idx="2023">
                  <c:v>-15.8</c:v>
                </c:pt>
                <c:pt idx="2024">
                  <c:v>-15.8</c:v>
                </c:pt>
                <c:pt idx="2025">
                  <c:v>-15.8</c:v>
                </c:pt>
                <c:pt idx="2026">
                  <c:v>-15.850000000000001</c:v>
                </c:pt>
                <c:pt idx="2027">
                  <c:v>-15.8</c:v>
                </c:pt>
                <c:pt idx="2028">
                  <c:v>-15.75</c:v>
                </c:pt>
                <c:pt idx="2029">
                  <c:v>-15.8</c:v>
                </c:pt>
                <c:pt idx="2030">
                  <c:v>-15.75</c:v>
                </c:pt>
                <c:pt idx="2031">
                  <c:v>-15.75</c:v>
                </c:pt>
                <c:pt idx="2032">
                  <c:v>-15.8</c:v>
                </c:pt>
                <c:pt idx="2033">
                  <c:v>-15.8</c:v>
                </c:pt>
                <c:pt idx="2034">
                  <c:v>-15.75</c:v>
                </c:pt>
                <c:pt idx="2035">
                  <c:v>-15.75</c:v>
                </c:pt>
                <c:pt idx="2036">
                  <c:v>-15.75</c:v>
                </c:pt>
                <c:pt idx="2037">
                  <c:v>-15.75</c:v>
                </c:pt>
                <c:pt idx="2038">
                  <c:v>-15.75</c:v>
                </c:pt>
                <c:pt idx="2039">
                  <c:v>-15.75</c:v>
                </c:pt>
                <c:pt idx="2040">
                  <c:v>-15.8</c:v>
                </c:pt>
                <c:pt idx="2041">
                  <c:v>-15.75</c:v>
                </c:pt>
                <c:pt idx="2042">
                  <c:v>-15.75</c:v>
                </c:pt>
                <c:pt idx="2043">
                  <c:v>-15.75</c:v>
                </c:pt>
                <c:pt idx="2044">
                  <c:v>-15.850000000000001</c:v>
                </c:pt>
                <c:pt idx="2045">
                  <c:v>-15.75</c:v>
                </c:pt>
                <c:pt idx="2046">
                  <c:v>-15.75</c:v>
                </c:pt>
                <c:pt idx="2047">
                  <c:v>-15.8</c:v>
                </c:pt>
                <c:pt idx="2048">
                  <c:v>-15.75</c:v>
                </c:pt>
                <c:pt idx="2049">
                  <c:v>-15.8</c:v>
                </c:pt>
                <c:pt idx="2050">
                  <c:v>-15.85</c:v>
                </c:pt>
                <c:pt idx="2051">
                  <c:v>-15.8</c:v>
                </c:pt>
                <c:pt idx="2052">
                  <c:v>-15.850000000000001</c:v>
                </c:pt>
                <c:pt idx="2053">
                  <c:v>-15.8</c:v>
                </c:pt>
                <c:pt idx="2054">
                  <c:v>-15.8</c:v>
                </c:pt>
                <c:pt idx="2055">
                  <c:v>-15.8</c:v>
                </c:pt>
                <c:pt idx="2056">
                  <c:v>-15.850000000000001</c:v>
                </c:pt>
                <c:pt idx="2057">
                  <c:v>-15.75</c:v>
                </c:pt>
                <c:pt idx="2058">
                  <c:v>-15.8</c:v>
                </c:pt>
                <c:pt idx="2059">
                  <c:v>-15.8</c:v>
                </c:pt>
                <c:pt idx="2060">
                  <c:v>-15.850000000000001</c:v>
                </c:pt>
                <c:pt idx="2061">
                  <c:v>-15.8</c:v>
                </c:pt>
                <c:pt idx="2062">
                  <c:v>-15.8</c:v>
                </c:pt>
                <c:pt idx="2063">
                  <c:v>-15.75</c:v>
                </c:pt>
                <c:pt idx="2064">
                  <c:v>-15.8</c:v>
                </c:pt>
                <c:pt idx="2065">
                  <c:v>-15.75</c:v>
                </c:pt>
                <c:pt idx="2066">
                  <c:v>-15.75</c:v>
                </c:pt>
                <c:pt idx="2067">
                  <c:v>-15.75</c:v>
                </c:pt>
                <c:pt idx="2068">
                  <c:v>-15.75</c:v>
                </c:pt>
                <c:pt idx="2069">
                  <c:v>-15.7</c:v>
                </c:pt>
                <c:pt idx="2070">
                  <c:v>-15.7</c:v>
                </c:pt>
                <c:pt idx="2071">
                  <c:v>-15.7</c:v>
                </c:pt>
                <c:pt idx="2072">
                  <c:v>-15.7</c:v>
                </c:pt>
                <c:pt idx="2073">
                  <c:v>-15.75</c:v>
                </c:pt>
                <c:pt idx="2074">
                  <c:v>-15.7</c:v>
                </c:pt>
                <c:pt idx="2075">
                  <c:v>-15.7</c:v>
                </c:pt>
                <c:pt idx="2076">
                  <c:v>-15.7</c:v>
                </c:pt>
                <c:pt idx="2077">
                  <c:v>-15.7</c:v>
                </c:pt>
                <c:pt idx="2078">
                  <c:v>-15.7</c:v>
                </c:pt>
                <c:pt idx="2079">
                  <c:v>-15.7</c:v>
                </c:pt>
                <c:pt idx="2080">
                  <c:v>-15.7</c:v>
                </c:pt>
                <c:pt idx="2081">
                  <c:v>-15.7</c:v>
                </c:pt>
                <c:pt idx="2082">
                  <c:v>-15.7</c:v>
                </c:pt>
                <c:pt idx="2083">
                  <c:v>-15.7</c:v>
                </c:pt>
                <c:pt idx="2084">
                  <c:v>-15.7</c:v>
                </c:pt>
                <c:pt idx="2085">
                  <c:v>-15.7</c:v>
                </c:pt>
                <c:pt idx="2086">
                  <c:v>-15.65</c:v>
                </c:pt>
                <c:pt idx="2087">
                  <c:v>-15.65</c:v>
                </c:pt>
                <c:pt idx="2088">
                  <c:v>-15.7</c:v>
                </c:pt>
                <c:pt idx="2089">
                  <c:v>-15.65</c:v>
                </c:pt>
                <c:pt idx="2090">
                  <c:v>-15.65</c:v>
                </c:pt>
                <c:pt idx="2091">
                  <c:v>-15.65</c:v>
                </c:pt>
                <c:pt idx="2092">
                  <c:v>-15.65</c:v>
                </c:pt>
                <c:pt idx="2093">
                  <c:v>-15.600000000000001</c:v>
                </c:pt>
                <c:pt idx="2094">
                  <c:v>-15.65</c:v>
                </c:pt>
                <c:pt idx="2095">
                  <c:v>-15.600000000000001</c:v>
                </c:pt>
                <c:pt idx="2096">
                  <c:v>-15.600000000000001</c:v>
                </c:pt>
                <c:pt idx="2097">
                  <c:v>-15.65</c:v>
                </c:pt>
                <c:pt idx="2098">
                  <c:v>-15.600000000000001</c:v>
                </c:pt>
                <c:pt idx="2099">
                  <c:v>-15.65</c:v>
                </c:pt>
                <c:pt idx="2100">
                  <c:v>-15.600000000000001</c:v>
                </c:pt>
                <c:pt idx="2101">
                  <c:v>-15.65</c:v>
                </c:pt>
                <c:pt idx="2102">
                  <c:v>-15.600000000000001</c:v>
                </c:pt>
                <c:pt idx="2103">
                  <c:v>-15.600000000000001</c:v>
                </c:pt>
                <c:pt idx="2104">
                  <c:v>-15.600000000000001</c:v>
                </c:pt>
                <c:pt idx="2105">
                  <c:v>-15.600000000000001</c:v>
                </c:pt>
                <c:pt idx="2106">
                  <c:v>-15.600000000000001</c:v>
                </c:pt>
                <c:pt idx="2107">
                  <c:v>-15.600000000000001</c:v>
                </c:pt>
                <c:pt idx="2108">
                  <c:v>-15.600000000000001</c:v>
                </c:pt>
                <c:pt idx="2109">
                  <c:v>-15.600000000000001</c:v>
                </c:pt>
                <c:pt idx="2110">
                  <c:v>-15.600000000000001</c:v>
                </c:pt>
                <c:pt idx="2111">
                  <c:v>-15.600000000000001</c:v>
                </c:pt>
                <c:pt idx="2112">
                  <c:v>-15.600000000000001</c:v>
                </c:pt>
                <c:pt idx="2113">
                  <c:v>-15.55</c:v>
                </c:pt>
                <c:pt idx="2114">
                  <c:v>-15.55</c:v>
                </c:pt>
                <c:pt idx="2115">
                  <c:v>-15.55</c:v>
                </c:pt>
                <c:pt idx="2116">
                  <c:v>-15.55</c:v>
                </c:pt>
                <c:pt idx="2117">
                  <c:v>-15.55</c:v>
                </c:pt>
                <c:pt idx="2118">
                  <c:v>-15.600000000000001</c:v>
                </c:pt>
                <c:pt idx="2119">
                  <c:v>-15.55</c:v>
                </c:pt>
                <c:pt idx="2120">
                  <c:v>-15.55</c:v>
                </c:pt>
                <c:pt idx="2121">
                  <c:v>-15.55</c:v>
                </c:pt>
                <c:pt idx="2122">
                  <c:v>-15.55</c:v>
                </c:pt>
                <c:pt idx="2123">
                  <c:v>-15.5</c:v>
                </c:pt>
                <c:pt idx="2124">
                  <c:v>-15.55</c:v>
                </c:pt>
                <c:pt idx="2125">
                  <c:v>-15.5</c:v>
                </c:pt>
                <c:pt idx="2126">
                  <c:v>-15.5</c:v>
                </c:pt>
                <c:pt idx="2127">
                  <c:v>-15.5</c:v>
                </c:pt>
                <c:pt idx="2128">
                  <c:v>-15.55</c:v>
                </c:pt>
                <c:pt idx="2129">
                  <c:v>-15.5</c:v>
                </c:pt>
                <c:pt idx="2130">
                  <c:v>-15.5</c:v>
                </c:pt>
                <c:pt idx="2131">
                  <c:v>-15.5</c:v>
                </c:pt>
                <c:pt idx="2132">
                  <c:v>-15.55</c:v>
                </c:pt>
                <c:pt idx="2133">
                  <c:v>-15.5</c:v>
                </c:pt>
                <c:pt idx="2134">
                  <c:v>-15.55</c:v>
                </c:pt>
                <c:pt idx="2135">
                  <c:v>-15.55</c:v>
                </c:pt>
                <c:pt idx="2136">
                  <c:v>-15.55</c:v>
                </c:pt>
                <c:pt idx="2137">
                  <c:v>-15.55</c:v>
                </c:pt>
                <c:pt idx="2138">
                  <c:v>-15.55</c:v>
                </c:pt>
                <c:pt idx="2139">
                  <c:v>-15.5</c:v>
                </c:pt>
                <c:pt idx="2140">
                  <c:v>-15.55</c:v>
                </c:pt>
                <c:pt idx="2141">
                  <c:v>-15.5</c:v>
                </c:pt>
                <c:pt idx="2142">
                  <c:v>-15.55</c:v>
                </c:pt>
                <c:pt idx="2143">
                  <c:v>-15.55</c:v>
                </c:pt>
                <c:pt idx="2144">
                  <c:v>-15.55</c:v>
                </c:pt>
                <c:pt idx="2145">
                  <c:v>-15.55</c:v>
                </c:pt>
                <c:pt idx="2146">
                  <c:v>-15.55</c:v>
                </c:pt>
                <c:pt idx="2147">
                  <c:v>-15.5</c:v>
                </c:pt>
                <c:pt idx="2148">
                  <c:v>-15.5</c:v>
                </c:pt>
                <c:pt idx="2149">
                  <c:v>-15.5</c:v>
                </c:pt>
                <c:pt idx="2150">
                  <c:v>-15.5</c:v>
                </c:pt>
                <c:pt idx="2151">
                  <c:v>-15.55</c:v>
                </c:pt>
                <c:pt idx="2152">
                  <c:v>-15.5</c:v>
                </c:pt>
                <c:pt idx="2153">
                  <c:v>-15.5</c:v>
                </c:pt>
                <c:pt idx="2154">
                  <c:v>-15.5</c:v>
                </c:pt>
                <c:pt idx="2155">
                  <c:v>-15.5</c:v>
                </c:pt>
                <c:pt idx="2156">
                  <c:v>-15.5</c:v>
                </c:pt>
                <c:pt idx="2157">
                  <c:v>-15.5</c:v>
                </c:pt>
                <c:pt idx="2158">
                  <c:v>-15.45</c:v>
                </c:pt>
                <c:pt idx="2159">
                  <c:v>-15.5</c:v>
                </c:pt>
                <c:pt idx="2160">
                  <c:v>-15.5</c:v>
                </c:pt>
                <c:pt idx="2161">
                  <c:v>-15.5</c:v>
                </c:pt>
                <c:pt idx="2162">
                  <c:v>-15.5</c:v>
                </c:pt>
                <c:pt idx="2163">
                  <c:v>-15.55</c:v>
                </c:pt>
                <c:pt idx="2164">
                  <c:v>-15.5</c:v>
                </c:pt>
                <c:pt idx="2165">
                  <c:v>-15.5</c:v>
                </c:pt>
                <c:pt idx="2166">
                  <c:v>-15.5</c:v>
                </c:pt>
                <c:pt idx="2167">
                  <c:v>-15.55</c:v>
                </c:pt>
                <c:pt idx="2168">
                  <c:v>-15.55</c:v>
                </c:pt>
                <c:pt idx="2169">
                  <c:v>-15.55</c:v>
                </c:pt>
                <c:pt idx="2170">
                  <c:v>-15.45</c:v>
                </c:pt>
                <c:pt idx="2171">
                  <c:v>-15.5</c:v>
                </c:pt>
                <c:pt idx="2172">
                  <c:v>-15.5</c:v>
                </c:pt>
                <c:pt idx="2173">
                  <c:v>-15.5</c:v>
                </c:pt>
                <c:pt idx="2174">
                  <c:v>-15.5</c:v>
                </c:pt>
                <c:pt idx="2175">
                  <c:v>-15.5</c:v>
                </c:pt>
                <c:pt idx="2176">
                  <c:v>-15.55</c:v>
                </c:pt>
                <c:pt idx="2177">
                  <c:v>-15.5</c:v>
                </c:pt>
                <c:pt idx="2178">
                  <c:v>-15.5</c:v>
                </c:pt>
                <c:pt idx="2179">
                  <c:v>-15.5</c:v>
                </c:pt>
                <c:pt idx="2180">
                  <c:v>-15.5</c:v>
                </c:pt>
                <c:pt idx="2181">
                  <c:v>-15.5</c:v>
                </c:pt>
                <c:pt idx="2182">
                  <c:v>-15.45</c:v>
                </c:pt>
                <c:pt idx="2183">
                  <c:v>-15.45</c:v>
                </c:pt>
                <c:pt idx="2184">
                  <c:v>-15.5</c:v>
                </c:pt>
                <c:pt idx="2185">
                  <c:v>-15.45</c:v>
                </c:pt>
                <c:pt idx="2186">
                  <c:v>-15.45</c:v>
                </c:pt>
                <c:pt idx="2187">
                  <c:v>-15.45</c:v>
                </c:pt>
                <c:pt idx="2188">
                  <c:v>-15.45</c:v>
                </c:pt>
                <c:pt idx="2189">
                  <c:v>-15.5</c:v>
                </c:pt>
                <c:pt idx="2190">
                  <c:v>-15.45</c:v>
                </c:pt>
                <c:pt idx="2191">
                  <c:v>-15.45</c:v>
                </c:pt>
                <c:pt idx="2192">
                  <c:v>-15.45</c:v>
                </c:pt>
                <c:pt idx="2193">
                  <c:v>-15.399999999999999</c:v>
                </c:pt>
                <c:pt idx="2194">
                  <c:v>-15.399999999999999</c:v>
                </c:pt>
                <c:pt idx="2195">
                  <c:v>-15.399999999999999</c:v>
                </c:pt>
                <c:pt idx="2196">
                  <c:v>-15.45</c:v>
                </c:pt>
                <c:pt idx="2197">
                  <c:v>-15.45</c:v>
                </c:pt>
                <c:pt idx="2198">
                  <c:v>-15.45</c:v>
                </c:pt>
                <c:pt idx="2199">
                  <c:v>-15.399999999999999</c:v>
                </c:pt>
                <c:pt idx="2200">
                  <c:v>-15.399999999999999</c:v>
                </c:pt>
                <c:pt idx="2201">
                  <c:v>-15.399999999999999</c:v>
                </c:pt>
                <c:pt idx="2202">
                  <c:v>-15.399999999999999</c:v>
                </c:pt>
                <c:pt idx="2203">
                  <c:v>-15.399999999999999</c:v>
                </c:pt>
                <c:pt idx="2204">
                  <c:v>-15.35</c:v>
                </c:pt>
                <c:pt idx="2205">
                  <c:v>-15.399999999999999</c:v>
                </c:pt>
                <c:pt idx="2206">
                  <c:v>-15.399999999999999</c:v>
                </c:pt>
                <c:pt idx="2207">
                  <c:v>-15.35</c:v>
                </c:pt>
                <c:pt idx="2208">
                  <c:v>-15.399999999999999</c:v>
                </c:pt>
                <c:pt idx="2209">
                  <c:v>-15.399999999999999</c:v>
                </c:pt>
                <c:pt idx="2210">
                  <c:v>-15.399999999999999</c:v>
                </c:pt>
                <c:pt idx="2211">
                  <c:v>-15.399999999999999</c:v>
                </c:pt>
                <c:pt idx="2212">
                  <c:v>-15.35</c:v>
                </c:pt>
                <c:pt idx="2213">
                  <c:v>-15.35</c:v>
                </c:pt>
                <c:pt idx="2214">
                  <c:v>-15.399999999999999</c:v>
                </c:pt>
                <c:pt idx="2215">
                  <c:v>-15.35</c:v>
                </c:pt>
                <c:pt idx="2216">
                  <c:v>-15.35</c:v>
                </c:pt>
                <c:pt idx="2217">
                  <c:v>-15.35</c:v>
                </c:pt>
                <c:pt idx="2218">
                  <c:v>-15.399999999999999</c:v>
                </c:pt>
                <c:pt idx="2219">
                  <c:v>-15.35</c:v>
                </c:pt>
                <c:pt idx="2220">
                  <c:v>-15.35</c:v>
                </c:pt>
                <c:pt idx="2221">
                  <c:v>-15.3</c:v>
                </c:pt>
                <c:pt idx="2222">
                  <c:v>-15.35</c:v>
                </c:pt>
                <c:pt idx="2223">
                  <c:v>-15.35</c:v>
                </c:pt>
                <c:pt idx="2224">
                  <c:v>-15.35</c:v>
                </c:pt>
                <c:pt idx="2225">
                  <c:v>-15.35</c:v>
                </c:pt>
                <c:pt idx="2226">
                  <c:v>-15.3</c:v>
                </c:pt>
                <c:pt idx="2227">
                  <c:v>-15.3</c:v>
                </c:pt>
                <c:pt idx="2228">
                  <c:v>-15.35</c:v>
                </c:pt>
                <c:pt idx="2229">
                  <c:v>-15.35</c:v>
                </c:pt>
                <c:pt idx="2230">
                  <c:v>-15.3</c:v>
                </c:pt>
                <c:pt idx="2231">
                  <c:v>-15.35</c:v>
                </c:pt>
                <c:pt idx="2232">
                  <c:v>-15.35</c:v>
                </c:pt>
                <c:pt idx="2233">
                  <c:v>-15.35</c:v>
                </c:pt>
                <c:pt idx="2234">
                  <c:v>-15.35</c:v>
                </c:pt>
                <c:pt idx="2235">
                  <c:v>-15.35</c:v>
                </c:pt>
                <c:pt idx="2236">
                  <c:v>-15.3</c:v>
                </c:pt>
                <c:pt idx="2237">
                  <c:v>-15.3</c:v>
                </c:pt>
                <c:pt idx="2238">
                  <c:v>-15.25</c:v>
                </c:pt>
                <c:pt idx="2239">
                  <c:v>-15.3</c:v>
                </c:pt>
                <c:pt idx="2240">
                  <c:v>-15.35</c:v>
                </c:pt>
                <c:pt idx="2241">
                  <c:v>-15.399999999999999</c:v>
                </c:pt>
                <c:pt idx="2242">
                  <c:v>-15.35</c:v>
                </c:pt>
                <c:pt idx="2243">
                  <c:v>-15.3</c:v>
                </c:pt>
                <c:pt idx="2244">
                  <c:v>-15.3</c:v>
                </c:pt>
                <c:pt idx="2245">
                  <c:v>-15.3</c:v>
                </c:pt>
                <c:pt idx="2246">
                  <c:v>-15.3</c:v>
                </c:pt>
                <c:pt idx="2247">
                  <c:v>-15.35</c:v>
                </c:pt>
                <c:pt idx="2248">
                  <c:v>-15.35</c:v>
                </c:pt>
                <c:pt idx="2249">
                  <c:v>-15.3</c:v>
                </c:pt>
                <c:pt idx="2250">
                  <c:v>-15.3</c:v>
                </c:pt>
                <c:pt idx="2251">
                  <c:v>-15.35</c:v>
                </c:pt>
                <c:pt idx="2252">
                  <c:v>-15.35</c:v>
                </c:pt>
                <c:pt idx="2253">
                  <c:v>-15.3</c:v>
                </c:pt>
                <c:pt idx="2254">
                  <c:v>-15.399999999999999</c:v>
                </c:pt>
                <c:pt idx="2255">
                  <c:v>-15.399999999999999</c:v>
                </c:pt>
                <c:pt idx="2256">
                  <c:v>-15.399999999999999</c:v>
                </c:pt>
                <c:pt idx="2257">
                  <c:v>-15.399999999999999</c:v>
                </c:pt>
                <c:pt idx="2258">
                  <c:v>-15.35</c:v>
                </c:pt>
                <c:pt idx="2259">
                  <c:v>-15.35</c:v>
                </c:pt>
                <c:pt idx="2260">
                  <c:v>-15.35</c:v>
                </c:pt>
                <c:pt idx="2261">
                  <c:v>-15.35</c:v>
                </c:pt>
                <c:pt idx="2262">
                  <c:v>-15.35</c:v>
                </c:pt>
                <c:pt idx="2263">
                  <c:v>-15.399999999999999</c:v>
                </c:pt>
                <c:pt idx="2264">
                  <c:v>-15.399999999999999</c:v>
                </c:pt>
                <c:pt idx="2265">
                  <c:v>-15.399999999999999</c:v>
                </c:pt>
                <c:pt idx="2266">
                  <c:v>-15.399999999999999</c:v>
                </c:pt>
                <c:pt idx="2267">
                  <c:v>-15.35</c:v>
                </c:pt>
                <c:pt idx="2268">
                  <c:v>-15.35</c:v>
                </c:pt>
                <c:pt idx="2269">
                  <c:v>-15.399999999999999</c:v>
                </c:pt>
                <c:pt idx="2270">
                  <c:v>-15.3</c:v>
                </c:pt>
                <c:pt idx="2271">
                  <c:v>-15.399999999999999</c:v>
                </c:pt>
                <c:pt idx="2272">
                  <c:v>-15.35</c:v>
                </c:pt>
                <c:pt idx="2273">
                  <c:v>-15.35</c:v>
                </c:pt>
                <c:pt idx="2274">
                  <c:v>-15.35</c:v>
                </c:pt>
                <c:pt idx="2275">
                  <c:v>-15.3</c:v>
                </c:pt>
                <c:pt idx="2276">
                  <c:v>-15.3</c:v>
                </c:pt>
                <c:pt idx="2277">
                  <c:v>-15.3</c:v>
                </c:pt>
                <c:pt idx="2278">
                  <c:v>-15.3</c:v>
                </c:pt>
                <c:pt idx="2279">
                  <c:v>-15.3</c:v>
                </c:pt>
                <c:pt idx="2280">
                  <c:v>-15.3</c:v>
                </c:pt>
                <c:pt idx="2281">
                  <c:v>-15.3</c:v>
                </c:pt>
                <c:pt idx="2282">
                  <c:v>-15.3</c:v>
                </c:pt>
                <c:pt idx="2283">
                  <c:v>-15.35</c:v>
                </c:pt>
                <c:pt idx="2284">
                  <c:v>-15.3</c:v>
                </c:pt>
                <c:pt idx="2285">
                  <c:v>-15.3</c:v>
                </c:pt>
                <c:pt idx="2286">
                  <c:v>-15.3</c:v>
                </c:pt>
                <c:pt idx="2287">
                  <c:v>-15.3</c:v>
                </c:pt>
                <c:pt idx="2288">
                  <c:v>-15.3</c:v>
                </c:pt>
                <c:pt idx="2289">
                  <c:v>-15.35</c:v>
                </c:pt>
                <c:pt idx="2290">
                  <c:v>-15.35</c:v>
                </c:pt>
                <c:pt idx="2291">
                  <c:v>-15.35</c:v>
                </c:pt>
                <c:pt idx="2292">
                  <c:v>-15.35</c:v>
                </c:pt>
                <c:pt idx="2293">
                  <c:v>-15.25</c:v>
                </c:pt>
                <c:pt idx="2294">
                  <c:v>-15.3</c:v>
                </c:pt>
                <c:pt idx="2295">
                  <c:v>-15.25</c:v>
                </c:pt>
                <c:pt idx="2296">
                  <c:v>-15.3</c:v>
                </c:pt>
                <c:pt idx="2297">
                  <c:v>-15.3</c:v>
                </c:pt>
                <c:pt idx="2298">
                  <c:v>-15.3</c:v>
                </c:pt>
                <c:pt idx="2299">
                  <c:v>-15.25</c:v>
                </c:pt>
                <c:pt idx="2300">
                  <c:v>-15.25</c:v>
                </c:pt>
                <c:pt idx="2301">
                  <c:v>-15.25</c:v>
                </c:pt>
                <c:pt idx="2302">
                  <c:v>-15.25</c:v>
                </c:pt>
                <c:pt idx="2303">
                  <c:v>-15.25</c:v>
                </c:pt>
                <c:pt idx="2304">
                  <c:v>-15.3</c:v>
                </c:pt>
                <c:pt idx="2305">
                  <c:v>-15.25</c:v>
                </c:pt>
                <c:pt idx="2306">
                  <c:v>-15.3</c:v>
                </c:pt>
                <c:pt idx="2307">
                  <c:v>-15.3</c:v>
                </c:pt>
                <c:pt idx="2308">
                  <c:v>-15.25</c:v>
                </c:pt>
                <c:pt idx="2309">
                  <c:v>-15.3</c:v>
                </c:pt>
                <c:pt idx="2310">
                  <c:v>-15.3</c:v>
                </c:pt>
                <c:pt idx="2311">
                  <c:v>-15.25</c:v>
                </c:pt>
                <c:pt idx="2312">
                  <c:v>-15.25</c:v>
                </c:pt>
                <c:pt idx="2313">
                  <c:v>-15.3</c:v>
                </c:pt>
                <c:pt idx="2314">
                  <c:v>-15.25</c:v>
                </c:pt>
                <c:pt idx="2315">
                  <c:v>-15.25</c:v>
                </c:pt>
                <c:pt idx="2316">
                  <c:v>-15.25</c:v>
                </c:pt>
                <c:pt idx="2317">
                  <c:v>-15.3</c:v>
                </c:pt>
                <c:pt idx="2318">
                  <c:v>-15.25</c:v>
                </c:pt>
                <c:pt idx="2319">
                  <c:v>-15.25</c:v>
                </c:pt>
                <c:pt idx="2320">
                  <c:v>-15.25</c:v>
                </c:pt>
                <c:pt idx="2321">
                  <c:v>-15.25</c:v>
                </c:pt>
                <c:pt idx="2322">
                  <c:v>-15.25</c:v>
                </c:pt>
                <c:pt idx="2323">
                  <c:v>-15.25</c:v>
                </c:pt>
                <c:pt idx="2324">
                  <c:v>-15.25</c:v>
                </c:pt>
                <c:pt idx="2325">
                  <c:v>-15.25</c:v>
                </c:pt>
                <c:pt idx="2326">
                  <c:v>-15.25</c:v>
                </c:pt>
                <c:pt idx="2327">
                  <c:v>-15.25</c:v>
                </c:pt>
                <c:pt idx="2328">
                  <c:v>-15.25</c:v>
                </c:pt>
                <c:pt idx="2329">
                  <c:v>-15.25</c:v>
                </c:pt>
                <c:pt idx="2330">
                  <c:v>-15.25</c:v>
                </c:pt>
                <c:pt idx="2331">
                  <c:v>-15.25</c:v>
                </c:pt>
                <c:pt idx="2332">
                  <c:v>-15.3</c:v>
                </c:pt>
                <c:pt idx="2333">
                  <c:v>-15.3</c:v>
                </c:pt>
                <c:pt idx="2334">
                  <c:v>-15.25</c:v>
                </c:pt>
                <c:pt idx="2335">
                  <c:v>-15.25</c:v>
                </c:pt>
                <c:pt idx="2336">
                  <c:v>-15.3</c:v>
                </c:pt>
                <c:pt idx="2337">
                  <c:v>-15.3</c:v>
                </c:pt>
                <c:pt idx="2338">
                  <c:v>-15.25</c:v>
                </c:pt>
                <c:pt idx="2339">
                  <c:v>-15.25</c:v>
                </c:pt>
                <c:pt idx="2340">
                  <c:v>-15.25</c:v>
                </c:pt>
                <c:pt idx="2341">
                  <c:v>-15.3</c:v>
                </c:pt>
                <c:pt idx="2342">
                  <c:v>-15.35</c:v>
                </c:pt>
                <c:pt idx="2343">
                  <c:v>-15.3</c:v>
                </c:pt>
                <c:pt idx="2344">
                  <c:v>-15.3</c:v>
                </c:pt>
                <c:pt idx="2345">
                  <c:v>-15.25</c:v>
                </c:pt>
                <c:pt idx="2346">
                  <c:v>-15.25</c:v>
                </c:pt>
                <c:pt idx="2347">
                  <c:v>-15.25</c:v>
                </c:pt>
                <c:pt idx="2348">
                  <c:v>-15.25</c:v>
                </c:pt>
                <c:pt idx="2349">
                  <c:v>-15.25</c:v>
                </c:pt>
                <c:pt idx="2350">
                  <c:v>-15.25</c:v>
                </c:pt>
                <c:pt idx="2351">
                  <c:v>-15.25</c:v>
                </c:pt>
                <c:pt idx="2352">
                  <c:v>-15.25</c:v>
                </c:pt>
                <c:pt idx="2353">
                  <c:v>-15.25</c:v>
                </c:pt>
                <c:pt idx="2354">
                  <c:v>-15.25</c:v>
                </c:pt>
                <c:pt idx="2355">
                  <c:v>-15.25</c:v>
                </c:pt>
                <c:pt idx="2356">
                  <c:v>-15.25</c:v>
                </c:pt>
                <c:pt idx="2357">
                  <c:v>-15.2</c:v>
                </c:pt>
                <c:pt idx="2358">
                  <c:v>-15.25</c:v>
                </c:pt>
                <c:pt idx="2359">
                  <c:v>-15.25</c:v>
                </c:pt>
                <c:pt idx="2360">
                  <c:v>-15.25</c:v>
                </c:pt>
                <c:pt idx="2361">
                  <c:v>-15.3</c:v>
                </c:pt>
                <c:pt idx="2362">
                  <c:v>-15.25</c:v>
                </c:pt>
                <c:pt idx="2363">
                  <c:v>-15.25</c:v>
                </c:pt>
                <c:pt idx="2364">
                  <c:v>-15.25</c:v>
                </c:pt>
                <c:pt idx="2365">
                  <c:v>-15.2</c:v>
                </c:pt>
                <c:pt idx="2366">
                  <c:v>-15.2</c:v>
                </c:pt>
                <c:pt idx="2367">
                  <c:v>-15.25</c:v>
                </c:pt>
                <c:pt idx="2368">
                  <c:v>-15.25</c:v>
                </c:pt>
                <c:pt idx="2369">
                  <c:v>-15.15</c:v>
                </c:pt>
                <c:pt idx="2370">
                  <c:v>-15.25</c:v>
                </c:pt>
                <c:pt idx="2371">
                  <c:v>-15.2</c:v>
                </c:pt>
                <c:pt idx="2372">
                  <c:v>-15.2</c:v>
                </c:pt>
                <c:pt idx="2373">
                  <c:v>-15.25</c:v>
                </c:pt>
                <c:pt idx="2374">
                  <c:v>-15.25</c:v>
                </c:pt>
                <c:pt idx="2375">
                  <c:v>-15.25</c:v>
                </c:pt>
                <c:pt idx="2376">
                  <c:v>-15.25</c:v>
                </c:pt>
                <c:pt idx="2377">
                  <c:v>-15.25</c:v>
                </c:pt>
                <c:pt idx="2378">
                  <c:v>-15.25</c:v>
                </c:pt>
                <c:pt idx="2379">
                  <c:v>-15.25</c:v>
                </c:pt>
                <c:pt idx="2380">
                  <c:v>-15.15</c:v>
                </c:pt>
                <c:pt idx="2381">
                  <c:v>-15.2</c:v>
                </c:pt>
                <c:pt idx="2382">
                  <c:v>-15.15</c:v>
                </c:pt>
                <c:pt idx="2383">
                  <c:v>-15.15</c:v>
                </c:pt>
                <c:pt idx="2384">
                  <c:v>-15.15</c:v>
                </c:pt>
                <c:pt idx="2385">
                  <c:v>-15.2</c:v>
                </c:pt>
                <c:pt idx="2386">
                  <c:v>-15.100000000000001</c:v>
                </c:pt>
                <c:pt idx="2387">
                  <c:v>-15.100000000000001</c:v>
                </c:pt>
                <c:pt idx="2388">
                  <c:v>-15.05</c:v>
                </c:pt>
                <c:pt idx="2389">
                  <c:v>-15.100000000000001</c:v>
                </c:pt>
                <c:pt idx="2390">
                  <c:v>-15.05</c:v>
                </c:pt>
                <c:pt idx="2391">
                  <c:v>-15.05</c:v>
                </c:pt>
                <c:pt idx="2392">
                  <c:v>-15.05</c:v>
                </c:pt>
                <c:pt idx="2393">
                  <c:v>-15.05</c:v>
                </c:pt>
                <c:pt idx="2394">
                  <c:v>-15.100000000000001</c:v>
                </c:pt>
                <c:pt idx="2395">
                  <c:v>-15.05</c:v>
                </c:pt>
                <c:pt idx="2396">
                  <c:v>-15.05</c:v>
                </c:pt>
                <c:pt idx="2397">
                  <c:v>-15.05</c:v>
                </c:pt>
                <c:pt idx="2398">
                  <c:v>-15.05</c:v>
                </c:pt>
                <c:pt idx="2399">
                  <c:v>-15.05</c:v>
                </c:pt>
                <c:pt idx="2400">
                  <c:v>-15</c:v>
                </c:pt>
                <c:pt idx="2401">
                  <c:v>-15</c:v>
                </c:pt>
                <c:pt idx="2402">
                  <c:v>-15.05</c:v>
                </c:pt>
                <c:pt idx="2403">
                  <c:v>-15.05</c:v>
                </c:pt>
                <c:pt idx="2404">
                  <c:v>-15.05</c:v>
                </c:pt>
                <c:pt idx="2405">
                  <c:v>-15.05</c:v>
                </c:pt>
                <c:pt idx="2406">
                  <c:v>-15.05</c:v>
                </c:pt>
                <c:pt idx="2407">
                  <c:v>-15.05</c:v>
                </c:pt>
                <c:pt idx="2408">
                  <c:v>-15.05</c:v>
                </c:pt>
                <c:pt idx="2409">
                  <c:v>-15.05</c:v>
                </c:pt>
                <c:pt idx="2410">
                  <c:v>-15.05</c:v>
                </c:pt>
                <c:pt idx="2411">
                  <c:v>-15.05</c:v>
                </c:pt>
                <c:pt idx="2412">
                  <c:v>-15.05</c:v>
                </c:pt>
                <c:pt idx="2413">
                  <c:v>-15.05</c:v>
                </c:pt>
                <c:pt idx="2414">
                  <c:v>-15.05</c:v>
                </c:pt>
                <c:pt idx="2415">
                  <c:v>-15.05</c:v>
                </c:pt>
                <c:pt idx="2416">
                  <c:v>-15.05</c:v>
                </c:pt>
                <c:pt idx="2417">
                  <c:v>-15.100000000000001</c:v>
                </c:pt>
                <c:pt idx="2418">
                  <c:v>-15.05</c:v>
                </c:pt>
                <c:pt idx="2419">
                  <c:v>-15.100000000000001</c:v>
                </c:pt>
                <c:pt idx="2420">
                  <c:v>-15.15</c:v>
                </c:pt>
                <c:pt idx="2421">
                  <c:v>-15.15</c:v>
                </c:pt>
                <c:pt idx="2422">
                  <c:v>-15.15</c:v>
                </c:pt>
                <c:pt idx="2423">
                  <c:v>-15.15</c:v>
                </c:pt>
                <c:pt idx="2424">
                  <c:v>-15.100000000000001</c:v>
                </c:pt>
                <c:pt idx="2425">
                  <c:v>-15.15</c:v>
                </c:pt>
                <c:pt idx="2426">
                  <c:v>-15.15</c:v>
                </c:pt>
                <c:pt idx="2427">
                  <c:v>-15.100000000000001</c:v>
                </c:pt>
                <c:pt idx="2428">
                  <c:v>-15.15</c:v>
                </c:pt>
                <c:pt idx="2429">
                  <c:v>-15.15</c:v>
                </c:pt>
                <c:pt idx="2430">
                  <c:v>-15.15</c:v>
                </c:pt>
                <c:pt idx="2431">
                  <c:v>-15.15</c:v>
                </c:pt>
                <c:pt idx="2432">
                  <c:v>-15.15</c:v>
                </c:pt>
                <c:pt idx="2433">
                  <c:v>-15.2</c:v>
                </c:pt>
                <c:pt idx="2434">
                  <c:v>-15.15</c:v>
                </c:pt>
                <c:pt idx="2435">
                  <c:v>-15.2</c:v>
                </c:pt>
                <c:pt idx="2436">
                  <c:v>-15.15</c:v>
                </c:pt>
                <c:pt idx="2437">
                  <c:v>-15.15</c:v>
                </c:pt>
                <c:pt idx="2438">
                  <c:v>-15.15</c:v>
                </c:pt>
                <c:pt idx="2439">
                  <c:v>-15.25</c:v>
                </c:pt>
                <c:pt idx="2440">
                  <c:v>-15.2</c:v>
                </c:pt>
                <c:pt idx="2441">
                  <c:v>-15.15</c:v>
                </c:pt>
                <c:pt idx="2442">
                  <c:v>-15.2</c:v>
                </c:pt>
                <c:pt idx="2443">
                  <c:v>-15.2</c:v>
                </c:pt>
                <c:pt idx="2444">
                  <c:v>-15.15</c:v>
                </c:pt>
                <c:pt idx="2445">
                  <c:v>-15.2</c:v>
                </c:pt>
                <c:pt idx="2446">
                  <c:v>-15.2</c:v>
                </c:pt>
                <c:pt idx="2447">
                  <c:v>-15.15</c:v>
                </c:pt>
                <c:pt idx="2448">
                  <c:v>-15.2</c:v>
                </c:pt>
                <c:pt idx="2449">
                  <c:v>-15.2</c:v>
                </c:pt>
                <c:pt idx="2450">
                  <c:v>-15.2</c:v>
                </c:pt>
                <c:pt idx="2451">
                  <c:v>-15.2</c:v>
                </c:pt>
                <c:pt idx="2452">
                  <c:v>-15.25</c:v>
                </c:pt>
                <c:pt idx="2453">
                  <c:v>-15.25</c:v>
                </c:pt>
                <c:pt idx="2454">
                  <c:v>-15.25</c:v>
                </c:pt>
                <c:pt idx="2455">
                  <c:v>-15.25</c:v>
                </c:pt>
                <c:pt idx="2456">
                  <c:v>-15.2</c:v>
                </c:pt>
                <c:pt idx="2457">
                  <c:v>-15.25</c:v>
                </c:pt>
                <c:pt idx="2458">
                  <c:v>-15.25</c:v>
                </c:pt>
                <c:pt idx="2459">
                  <c:v>-15.3</c:v>
                </c:pt>
                <c:pt idx="2460">
                  <c:v>-15.25</c:v>
                </c:pt>
                <c:pt idx="2461">
                  <c:v>-15.25</c:v>
                </c:pt>
                <c:pt idx="2462">
                  <c:v>-15.2</c:v>
                </c:pt>
                <c:pt idx="2463">
                  <c:v>-15.25</c:v>
                </c:pt>
                <c:pt idx="2464">
                  <c:v>-15.2</c:v>
                </c:pt>
                <c:pt idx="2465">
                  <c:v>-15.3</c:v>
                </c:pt>
                <c:pt idx="2466">
                  <c:v>-15.2</c:v>
                </c:pt>
                <c:pt idx="2467">
                  <c:v>-15.25</c:v>
                </c:pt>
                <c:pt idx="2468">
                  <c:v>-15.3</c:v>
                </c:pt>
                <c:pt idx="2469">
                  <c:v>-15.25</c:v>
                </c:pt>
                <c:pt idx="2470">
                  <c:v>-15.25</c:v>
                </c:pt>
                <c:pt idx="2471">
                  <c:v>-15.25</c:v>
                </c:pt>
                <c:pt idx="2472">
                  <c:v>-15.2</c:v>
                </c:pt>
                <c:pt idx="2473">
                  <c:v>-15.25</c:v>
                </c:pt>
                <c:pt idx="2474">
                  <c:v>-15.25</c:v>
                </c:pt>
                <c:pt idx="2475">
                  <c:v>-15.2</c:v>
                </c:pt>
                <c:pt idx="2476">
                  <c:v>-15.25</c:v>
                </c:pt>
                <c:pt idx="2477">
                  <c:v>-15.3</c:v>
                </c:pt>
                <c:pt idx="2478">
                  <c:v>-15.2</c:v>
                </c:pt>
                <c:pt idx="2479">
                  <c:v>-15.2</c:v>
                </c:pt>
                <c:pt idx="2480">
                  <c:v>-15.25</c:v>
                </c:pt>
                <c:pt idx="2481">
                  <c:v>-15.25</c:v>
                </c:pt>
                <c:pt idx="2482">
                  <c:v>-15.2</c:v>
                </c:pt>
                <c:pt idx="2483">
                  <c:v>-15.25</c:v>
                </c:pt>
                <c:pt idx="2484">
                  <c:v>-15.2</c:v>
                </c:pt>
                <c:pt idx="2485">
                  <c:v>-15.25</c:v>
                </c:pt>
                <c:pt idx="2486">
                  <c:v>-15.2</c:v>
                </c:pt>
                <c:pt idx="2487">
                  <c:v>-15.2</c:v>
                </c:pt>
                <c:pt idx="2488">
                  <c:v>-15.2</c:v>
                </c:pt>
                <c:pt idx="2489">
                  <c:v>-15.2</c:v>
                </c:pt>
                <c:pt idx="2490">
                  <c:v>-15.3</c:v>
                </c:pt>
                <c:pt idx="2491">
                  <c:v>-15.25</c:v>
                </c:pt>
                <c:pt idx="2492">
                  <c:v>-15.25</c:v>
                </c:pt>
                <c:pt idx="2493">
                  <c:v>-15.3</c:v>
                </c:pt>
                <c:pt idx="2494">
                  <c:v>-15.3</c:v>
                </c:pt>
                <c:pt idx="2495">
                  <c:v>-15.25</c:v>
                </c:pt>
                <c:pt idx="2496">
                  <c:v>-15.25</c:v>
                </c:pt>
                <c:pt idx="2497">
                  <c:v>-15.3</c:v>
                </c:pt>
                <c:pt idx="2498">
                  <c:v>-15.25</c:v>
                </c:pt>
                <c:pt idx="2499">
                  <c:v>-15.25</c:v>
                </c:pt>
                <c:pt idx="2500">
                  <c:v>-15.25</c:v>
                </c:pt>
                <c:pt idx="2501">
                  <c:v>-15.3</c:v>
                </c:pt>
                <c:pt idx="2502">
                  <c:v>-15.25</c:v>
                </c:pt>
                <c:pt idx="2503">
                  <c:v>-15.3</c:v>
                </c:pt>
                <c:pt idx="2504">
                  <c:v>-15.25</c:v>
                </c:pt>
                <c:pt idx="2505">
                  <c:v>-15.3</c:v>
                </c:pt>
                <c:pt idx="2506">
                  <c:v>-15.3</c:v>
                </c:pt>
                <c:pt idx="2507">
                  <c:v>-15.25</c:v>
                </c:pt>
                <c:pt idx="2508">
                  <c:v>-15.35</c:v>
                </c:pt>
                <c:pt idx="2509">
                  <c:v>-15.35</c:v>
                </c:pt>
                <c:pt idx="2510">
                  <c:v>-15.25</c:v>
                </c:pt>
                <c:pt idx="2511">
                  <c:v>-15.3</c:v>
                </c:pt>
                <c:pt idx="2512">
                  <c:v>-15.35</c:v>
                </c:pt>
                <c:pt idx="2513">
                  <c:v>-15.3</c:v>
                </c:pt>
                <c:pt idx="2514">
                  <c:v>-15.3</c:v>
                </c:pt>
                <c:pt idx="2515">
                  <c:v>-15.3</c:v>
                </c:pt>
                <c:pt idx="2516">
                  <c:v>-15.25</c:v>
                </c:pt>
                <c:pt idx="2517">
                  <c:v>-15.3</c:v>
                </c:pt>
                <c:pt idx="2518">
                  <c:v>-15.35</c:v>
                </c:pt>
                <c:pt idx="2519">
                  <c:v>-15.3</c:v>
                </c:pt>
                <c:pt idx="2520">
                  <c:v>-15.35</c:v>
                </c:pt>
                <c:pt idx="2521">
                  <c:v>-15.25</c:v>
                </c:pt>
                <c:pt idx="2522">
                  <c:v>-15.3</c:v>
                </c:pt>
                <c:pt idx="2523">
                  <c:v>-15.3</c:v>
                </c:pt>
                <c:pt idx="2524">
                  <c:v>-15.35</c:v>
                </c:pt>
                <c:pt idx="2525">
                  <c:v>-15.3</c:v>
                </c:pt>
                <c:pt idx="2526">
                  <c:v>-15.3</c:v>
                </c:pt>
                <c:pt idx="2527">
                  <c:v>-15.3</c:v>
                </c:pt>
                <c:pt idx="2528">
                  <c:v>-15.35</c:v>
                </c:pt>
                <c:pt idx="2529">
                  <c:v>-15.3</c:v>
                </c:pt>
                <c:pt idx="2530">
                  <c:v>-15.35</c:v>
                </c:pt>
                <c:pt idx="2531">
                  <c:v>-15.3</c:v>
                </c:pt>
                <c:pt idx="2532">
                  <c:v>-15.35</c:v>
                </c:pt>
                <c:pt idx="2533">
                  <c:v>-15.3</c:v>
                </c:pt>
                <c:pt idx="2534">
                  <c:v>-15.35</c:v>
                </c:pt>
                <c:pt idx="2535">
                  <c:v>-15.3</c:v>
                </c:pt>
                <c:pt idx="2536">
                  <c:v>-15.3</c:v>
                </c:pt>
                <c:pt idx="2537">
                  <c:v>-15.3</c:v>
                </c:pt>
                <c:pt idx="2538">
                  <c:v>-15.3</c:v>
                </c:pt>
                <c:pt idx="2539">
                  <c:v>-15.3</c:v>
                </c:pt>
                <c:pt idx="2540">
                  <c:v>-15.35</c:v>
                </c:pt>
                <c:pt idx="2541">
                  <c:v>-15.3</c:v>
                </c:pt>
                <c:pt idx="2542">
                  <c:v>-15.3</c:v>
                </c:pt>
                <c:pt idx="2543">
                  <c:v>-15.3</c:v>
                </c:pt>
                <c:pt idx="2544">
                  <c:v>-15.35</c:v>
                </c:pt>
                <c:pt idx="2545">
                  <c:v>-15.35</c:v>
                </c:pt>
                <c:pt idx="2546">
                  <c:v>-15.3</c:v>
                </c:pt>
                <c:pt idx="2547">
                  <c:v>-15.3</c:v>
                </c:pt>
                <c:pt idx="2548">
                  <c:v>-15.35</c:v>
                </c:pt>
                <c:pt idx="2549">
                  <c:v>-15.3</c:v>
                </c:pt>
                <c:pt idx="2550">
                  <c:v>-15.3</c:v>
                </c:pt>
                <c:pt idx="2551">
                  <c:v>-15.35</c:v>
                </c:pt>
                <c:pt idx="2552">
                  <c:v>-15.35</c:v>
                </c:pt>
                <c:pt idx="2553">
                  <c:v>-15.35</c:v>
                </c:pt>
                <c:pt idx="2554">
                  <c:v>-15.35</c:v>
                </c:pt>
                <c:pt idx="2555">
                  <c:v>-15.35</c:v>
                </c:pt>
                <c:pt idx="2556">
                  <c:v>-15.35</c:v>
                </c:pt>
                <c:pt idx="2557">
                  <c:v>-15.3</c:v>
                </c:pt>
                <c:pt idx="2558">
                  <c:v>-15.35</c:v>
                </c:pt>
                <c:pt idx="2559">
                  <c:v>-15.25</c:v>
                </c:pt>
                <c:pt idx="2560">
                  <c:v>-15.35</c:v>
                </c:pt>
                <c:pt idx="2561">
                  <c:v>-15.35</c:v>
                </c:pt>
                <c:pt idx="2562">
                  <c:v>-15.35</c:v>
                </c:pt>
                <c:pt idx="2563">
                  <c:v>-15.35</c:v>
                </c:pt>
                <c:pt idx="2564">
                  <c:v>-15.35</c:v>
                </c:pt>
                <c:pt idx="2565">
                  <c:v>-15.35</c:v>
                </c:pt>
                <c:pt idx="2566">
                  <c:v>-15.35</c:v>
                </c:pt>
                <c:pt idx="2567">
                  <c:v>-15.35</c:v>
                </c:pt>
                <c:pt idx="2568">
                  <c:v>-15.35</c:v>
                </c:pt>
                <c:pt idx="2569">
                  <c:v>-15.35</c:v>
                </c:pt>
                <c:pt idx="2570">
                  <c:v>-15.35</c:v>
                </c:pt>
                <c:pt idx="2571">
                  <c:v>-15.35</c:v>
                </c:pt>
                <c:pt idx="2572">
                  <c:v>-15.35</c:v>
                </c:pt>
                <c:pt idx="2573">
                  <c:v>-15.35</c:v>
                </c:pt>
                <c:pt idx="2574">
                  <c:v>-15.35</c:v>
                </c:pt>
                <c:pt idx="2575">
                  <c:v>-15.35</c:v>
                </c:pt>
                <c:pt idx="2576">
                  <c:v>-15.35</c:v>
                </c:pt>
                <c:pt idx="2577">
                  <c:v>-15.35</c:v>
                </c:pt>
                <c:pt idx="2578">
                  <c:v>-15.35</c:v>
                </c:pt>
                <c:pt idx="2579">
                  <c:v>-15.35</c:v>
                </c:pt>
                <c:pt idx="2580">
                  <c:v>-15.35</c:v>
                </c:pt>
                <c:pt idx="2581">
                  <c:v>-15.35</c:v>
                </c:pt>
                <c:pt idx="2582">
                  <c:v>-15.4</c:v>
                </c:pt>
                <c:pt idx="2583">
                  <c:v>-15.4</c:v>
                </c:pt>
                <c:pt idx="2584">
                  <c:v>-15.4</c:v>
                </c:pt>
                <c:pt idx="2585">
                  <c:v>-15.45</c:v>
                </c:pt>
                <c:pt idx="2586">
                  <c:v>-15.45</c:v>
                </c:pt>
                <c:pt idx="2587">
                  <c:v>-15.45</c:v>
                </c:pt>
                <c:pt idx="2588">
                  <c:v>-15.4</c:v>
                </c:pt>
                <c:pt idx="2589">
                  <c:v>-15.4</c:v>
                </c:pt>
                <c:pt idx="2590">
                  <c:v>-15.35</c:v>
                </c:pt>
                <c:pt idx="2591">
                  <c:v>-15.4</c:v>
                </c:pt>
                <c:pt idx="2592">
                  <c:v>-15.4</c:v>
                </c:pt>
                <c:pt idx="2593">
                  <c:v>-15.4</c:v>
                </c:pt>
                <c:pt idx="2594">
                  <c:v>-15.45</c:v>
                </c:pt>
                <c:pt idx="2595">
                  <c:v>-15.45</c:v>
                </c:pt>
                <c:pt idx="2596">
                  <c:v>-15.4</c:v>
                </c:pt>
                <c:pt idx="2597">
                  <c:v>-15.35</c:v>
                </c:pt>
                <c:pt idx="2598">
                  <c:v>-15.4</c:v>
                </c:pt>
                <c:pt idx="2599">
                  <c:v>-15.4</c:v>
                </c:pt>
                <c:pt idx="2600">
                  <c:v>-15.45</c:v>
                </c:pt>
                <c:pt idx="2601">
                  <c:v>-15.45</c:v>
                </c:pt>
                <c:pt idx="2602">
                  <c:v>-15.4</c:v>
                </c:pt>
                <c:pt idx="2603">
                  <c:v>-15.45</c:v>
                </c:pt>
                <c:pt idx="2604">
                  <c:v>-15.4</c:v>
                </c:pt>
                <c:pt idx="2605">
                  <c:v>-15.45</c:v>
                </c:pt>
                <c:pt idx="2606">
                  <c:v>-15.45</c:v>
                </c:pt>
                <c:pt idx="2607">
                  <c:v>-15.45</c:v>
                </c:pt>
                <c:pt idx="2608">
                  <c:v>-15.4</c:v>
                </c:pt>
                <c:pt idx="2609">
                  <c:v>-15.45</c:v>
                </c:pt>
                <c:pt idx="2610">
                  <c:v>-15.45</c:v>
                </c:pt>
                <c:pt idx="2611">
                  <c:v>-15.45</c:v>
                </c:pt>
                <c:pt idx="2612">
                  <c:v>-15.45</c:v>
                </c:pt>
                <c:pt idx="2613">
                  <c:v>-15.45</c:v>
                </c:pt>
                <c:pt idx="2614">
                  <c:v>-15.45</c:v>
                </c:pt>
                <c:pt idx="2615">
                  <c:v>-15.5</c:v>
                </c:pt>
                <c:pt idx="2616">
                  <c:v>-15.45</c:v>
                </c:pt>
                <c:pt idx="2617">
                  <c:v>-15.45</c:v>
                </c:pt>
                <c:pt idx="2618">
                  <c:v>-15.45</c:v>
                </c:pt>
                <c:pt idx="2619">
                  <c:v>-15.399999999999999</c:v>
                </c:pt>
                <c:pt idx="2620">
                  <c:v>-15.399999999999999</c:v>
                </c:pt>
                <c:pt idx="2621">
                  <c:v>-15.45</c:v>
                </c:pt>
                <c:pt idx="2622">
                  <c:v>-15.45</c:v>
                </c:pt>
                <c:pt idx="2623">
                  <c:v>-15.45</c:v>
                </c:pt>
                <c:pt idx="2624">
                  <c:v>-15.45</c:v>
                </c:pt>
                <c:pt idx="2625">
                  <c:v>-15.45</c:v>
                </c:pt>
                <c:pt idx="2626">
                  <c:v>-15.45</c:v>
                </c:pt>
                <c:pt idx="2627">
                  <c:v>-15.4</c:v>
                </c:pt>
                <c:pt idx="2628">
                  <c:v>-15.45</c:v>
                </c:pt>
                <c:pt idx="2629">
                  <c:v>-15.45</c:v>
                </c:pt>
                <c:pt idx="2630">
                  <c:v>-15.399999999999999</c:v>
                </c:pt>
                <c:pt idx="2631">
                  <c:v>-15.45</c:v>
                </c:pt>
                <c:pt idx="2632">
                  <c:v>-15.45</c:v>
                </c:pt>
                <c:pt idx="2633">
                  <c:v>-15.45</c:v>
                </c:pt>
                <c:pt idx="2634">
                  <c:v>-15.45</c:v>
                </c:pt>
                <c:pt idx="2635">
                  <c:v>-15.45</c:v>
                </c:pt>
                <c:pt idx="2636">
                  <c:v>-15.399999999999999</c:v>
                </c:pt>
                <c:pt idx="2637">
                  <c:v>-15.399999999999999</c:v>
                </c:pt>
                <c:pt idx="2638">
                  <c:v>-15.45</c:v>
                </c:pt>
                <c:pt idx="2639">
                  <c:v>-15.45</c:v>
                </c:pt>
                <c:pt idx="2640">
                  <c:v>-15.5</c:v>
                </c:pt>
                <c:pt idx="2641">
                  <c:v>-15.5</c:v>
                </c:pt>
                <c:pt idx="2642">
                  <c:v>-15.5</c:v>
                </c:pt>
                <c:pt idx="2643">
                  <c:v>-15.45</c:v>
                </c:pt>
                <c:pt idx="2644">
                  <c:v>-15.45</c:v>
                </c:pt>
                <c:pt idx="2645">
                  <c:v>-15.5</c:v>
                </c:pt>
                <c:pt idx="2646">
                  <c:v>-15.45</c:v>
                </c:pt>
                <c:pt idx="2647">
                  <c:v>-15.45</c:v>
                </c:pt>
                <c:pt idx="2648">
                  <c:v>-15.5</c:v>
                </c:pt>
                <c:pt idx="2649">
                  <c:v>-15.45</c:v>
                </c:pt>
                <c:pt idx="2650">
                  <c:v>-15.45</c:v>
                </c:pt>
                <c:pt idx="2651">
                  <c:v>-15.45</c:v>
                </c:pt>
                <c:pt idx="2652">
                  <c:v>-15.45</c:v>
                </c:pt>
                <c:pt idx="2653">
                  <c:v>-15.5</c:v>
                </c:pt>
                <c:pt idx="2654">
                  <c:v>-15.45</c:v>
                </c:pt>
                <c:pt idx="2655">
                  <c:v>-15.45</c:v>
                </c:pt>
                <c:pt idx="2656">
                  <c:v>-15.5</c:v>
                </c:pt>
                <c:pt idx="2657">
                  <c:v>-15.5</c:v>
                </c:pt>
                <c:pt idx="2658">
                  <c:v>-15.45</c:v>
                </c:pt>
                <c:pt idx="2659">
                  <c:v>-15.5</c:v>
                </c:pt>
                <c:pt idx="2660">
                  <c:v>-15.5</c:v>
                </c:pt>
                <c:pt idx="2661">
                  <c:v>-15.5</c:v>
                </c:pt>
                <c:pt idx="2662">
                  <c:v>-15.5</c:v>
                </c:pt>
                <c:pt idx="2663">
                  <c:v>-15.5</c:v>
                </c:pt>
                <c:pt idx="2664">
                  <c:v>-15.5</c:v>
                </c:pt>
                <c:pt idx="2665">
                  <c:v>-15.5</c:v>
                </c:pt>
                <c:pt idx="2666">
                  <c:v>-15.5</c:v>
                </c:pt>
                <c:pt idx="2667">
                  <c:v>-15.5</c:v>
                </c:pt>
                <c:pt idx="2668">
                  <c:v>-15.5</c:v>
                </c:pt>
                <c:pt idx="2669">
                  <c:v>-15.5</c:v>
                </c:pt>
                <c:pt idx="2670">
                  <c:v>-15.45</c:v>
                </c:pt>
                <c:pt idx="2671">
                  <c:v>-15.45</c:v>
                </c:pt>
                <c:pt idx="2672">
                  <c:v>-15.399999999999999</c:v>
                </c:pt>
                <c:pt idx="2673">
                  <c:v>-15.399999999999999</c:v>
                </c:pt>
                <c:pt idx="2674">
                  <c:v>-15.35</c:v>
                </c:pt>
                <c:pt idx="2675">
                  <c:v>-15.399999999999999</c:v>
                </c:pt>
                <c:pt idx="2676">
                  <c:v>-15.3</c:v>
                </c:pt>
                <c:pt idx="2677">
                  <c:v>-15.3</c:v>
                </c:pt>
                <c:pt idx="2678">
                  <c:v>-15.3</c:v>
                </c:pt>
                <c:pt idx="2679">
                  <c:v>-15.3</c:v>
                </c:pt>
                <c:pt idx="2680">
                  <c:v>-15.3</c:v>
                </c:pt>
                <c:pt idx="2681">
                  <c:v>-15.2</c:v>
                </c:pt>
                <c:pt idx="2682">
                  <c:v>-15.25</c:v>
                </c:pt>
                <c:pt idx="2683">
                  <c:v>-15.3</c:v>
                </c:pt>
                <c:pt idx="2684">
                  <c:v>-15.25</c:v>
                </c:pt>
                <c:pt idx="2685">
                  <c:v>-15.25</c:v>
                </c:pt>
                <c:pt idx="2686">
                  <c:v>-15.25</c:v>
                </c:pt>
                <c:pt idx="2687">
                  <c:v>-15.2</c:v>
                </c:pt>
                <c:pt idx="2688">
                  <c:v>-15.2</c:v>
                </c:pt>
                <c:pt idx="2689">
                  <c:v>-15.2</c:v>
                </c:pt>
                <c:pt idx="2690">
                  <c:v>-15.2</c:v>
                </c:pt>
                <c:pt idx="2691">
                  <c:v>-15.2</c:v>
                </c:pt>
                <c:pt idx="2692">
                  <c:v>-15.25</c:v>
                </c:pt>
                <c:pt idx="2693">
                  <c:v>-15.25</c:v>
                </c:pt>
                <c:pt idx="2694">
                  <c:v>-15.25</c:v>
                </c:pt>
                <c:pt idx="2695">
                  <c:v>-15.25</c:v>
                </c:pt>
                <c:pt idx="2696">
                  <c:v>-15.25</c:v>
                </c:pt>
                <c:pt idx="2697">
                  <c:v>-15.2</c:v>
                </c:pt>
                <c:pt idx="2698">
                  <c:v>-15.2</c:v>
                </c:pt>
                <c:pt idx="2699">
                  <c:v>-15.25</c:v>
                </c:pt>
                <c:pt idx="2700">
                  <c:v>-15.25</c:v>
                </c:pt>
                <c:pt idx="2701">
                  <c:v>-15.25</c:v>
                </c:pt>
                <c:pt idx="2702">
                  <c:v>-15.2</c:v>
                </c:pt>
                <c:pt idx="2703">
                  <c:v>-15.2</c:v>
                </c:pt>
                <c:pt idx="2704">
                  <c:v>-15.2</c:v>
                </c:pt>
                <c:pt idx="2705">
                  <c:v>-15.25</c:v>
                </c:pt>
                <c:pt idx="2706">
                  <c:v>-15.2</c:v>
                </c:pt>
                <c:pt idx="2707">
                  <c:v>-15.25</c:v>
                </c:pt>
                <c:pt idx="2708">
                  <c:v>-15.25</c:v>
                </c:pt>
                <c:pt idx="2709">
                  <c:v>-15.25</c:v>
                </c:pt>
                <c:pt idx="2710">
                  <c:v>-15.25</c:v>
                </c:pt>
                <c:pt idx="2711">
                  <c:v>-15.25</c:v>
                </c:pt>
                <c:pt idx="2712">
                  <c:v>-15.25</c:v>
                </c:pt>
                <c:pt idx="2713">
                  <c:v>-15.25</c:v>
                </c:pt>
                <c:pt idx="2714">
                  <c:v>-15.25</c:v>
                </c:pt>
                <c:pt idx="2715">
                  <c:v>-15.25</c:v>
                </c:pt>
                <c:pt idx="2716">
                  <c:v>-15.2</c:v>
                </c:pt>
                <c:pt idx="2717">
                  <c:v>-15.15</c:v>
                </c:pt>
                <c:pt idx="2718">
                  <c:v>-15.25</c:v>
                </c:pt>
                <c:pt idx="2719">
                  <c:v>-15.2</c:v>
                </c:pt>
                <c:pt idx="2720">
                  <c:v>-15.2</c:v>
                </c:pt>
                <c:pt idx="2721">
                  <c:v>-15.15</c:v>
                </c:pt>
                <c:pt idx="2722">
                  <c:v>-15.25</c:v>
                </c:pt>
                <c:pt idx="2723">
                  <c:v>-15.15</c:v>
                </c:pt>
                <c:pt idx="2724">
                  <c:v>-15.2</c:v>
                </c:pt>
                <c:pt idx="2725">
                  <c:v>-15.15</c:v>
                </c:pt>
                <c:pt idx="2726">
                  <c:v>-15.15</c:v>
                </c:pt>
                <c:pt idx="2727">
                  <c:v>-15.2</c:v>
                </c:pt>
                <c:pt idx="2728">
                  <c:v>-15.2</c:v>
                </c:pt>
                <c:pt idx="2729">
                  <c:v>-15.25</c:v>
                </c:pt>
                <c:pt idx="2730">
                  <c:v>-15.25</c:v>
                </c:pt>
                <c:pt idx="2731">
                  <c:v>-15.25</c:v>
                </c:pt>
                <c:pt idx="2732">
                  <c:v>-15.2</c:v>
                </c:pt>
                <c:pt idx="2733">
                  <c:v>-15.2</c:v>
                </c:pt>
                <c:pt idx="2734">
                  <c:v>-15.25</c:v>
                </c:pt>
                <c:pt idx="2735">
                  <c:v>-15.2</c:v>
                </c:pt>
                <c:pt idx="2736">
                  <c:v>-15.25</c:v>
                </c:pt>
                <c:pt idx="2737">
                  <c:v>-15.25</c:v>
                </c:pt>
                <c:pt idx="2738">
                  <c:v>-15.15</c:v>
                </c:pt>
                <c:pt idx="2739">
                  <c:v>-15.15</c:v>
                </c:pt>
                <c:pt idx="2740">
                  <c:v>-15.2</c:v>
                </c:pt>
                <c:pt idx="2741">
                  <c:v>-15.25</c:v>
                </c:pt>
                <c:pt idx="2742">
                  <c:v>-15.25</c:v>
                </c:pt>
                <c:pt idx="2743">
                  <c:v>-15.25</c:v>
                </c:pt>
                <c:pt idx="2744">
                  <c:v>-15.2</c:v>
                </c:pt>
                <c:pt idx="2745">
                  <c:v>-15.25</c:v>
                </c:pt>
                <c:pt idx="2746">
                  <c:v>-15.25</c:v>
                </c:pt>
                <c:pt idx="2747">
                  <c:v>-15.2</c:v>
                </c:pt>
                <c:pt idx="2748">
                  <c:v>-15.25</c:v>
                </c:pt>
                <c:pt idx="2749">
                  <c:v>-15.25</c:v>
                </c:pt>
                <c:pt idx="2750">
                  <c:v>-15.3</c:v>
                </c:pt>
                <c:pt idx="2751">
                  <c:v>-15.25</c:v>
                </c:pt>
                <c:pt idx="2752">
                  <c:v>-15.2</c:v>
                </c:pt>
                <c:pt idx="2753">
                  <c:v>-15.25</c:v>
                </c:pt>
                <c:pt idx="2754">
                  <c:v>-15.25</c:v>
                </c:pt>
                <c:pt idx="2755">
                  <c:v>-15.25</c:v>
                </c:pt>
                <c:pt idx="2756">
                  <c:v>-15.25</c:v>
                </c:pt>
                <c:pt idx="2757">
                  <c:v>-15.25</c:v>
                </c:pt>
                <c:pt idx="2758">
                  <c:v>-15.25</c:v>
                </c:pt>
                <c:pt idx="2759">
                  <c:v>-15.3</c:v>
                </c:pt>
                <c:pt idx="2760">
                  <c:v>-15.25</c:v>
                </c:pt>
                <c:pt idx="2761">
                  <c:v>-15.3</c:v>
                </c:pt>
                <c:pt idx="2762">
                  <c:v>-15.25</c:v>
                </c:pt>
                <c:pt idx="2763">
                  <c:v>-15.25</c:v>
                </c:pt>
                <c:pt idx="2764">
                  <c:v>-15.25</c:v>
                </c:pt>
                <c:pt idx="2765">
                  <c:v>-15.25</c:v>
                </c:pt>
                <c:pt idx="2766">
                  <c:v>-15.25</c:v>
                </c:pt>
                <c:pt idx="2767">
                  <c:v>-15.25</c:v>
                </c:pt>
                <c:pt idx="2768">
                  <c:v>-15.25</c:v>
                </c:pt>
                <c:pt idx="2769">
                  <c:v>-15.25</c:v>
                </c:pt>
                <c:pt idx="2770">
                  <c:v>-15.25</c:v>
                </c:pt>
                <c:pt idx="2771">
                  <c:v>-15.25</c:v>
                </c:pt>
                <c:pt idx="2772">
                  <c:v>-15.25</c:v>
                </c:pt>
                <c:pt idx="2773">
                  <c:v>-15.25</c:v>
                </c:pt>
                <c:pt idx="2774">
                  <c:v>-15.25</c:v>
                </c:pt>
                <c:pt idx="2775">
                  <c:v>-15.25</c:v>
                </c:pt>
                <c:pt idx="2776">
                  <c:v>-15.25</c:v>
                </c:pt>
                <c:pt idx="2777">
                  <c:v>-15.25</c:v>
                </c:pt>
                <c:pt idx="2778">
                  <c:v>-15.3</c:v>
                </c:pt>
                <c:pt idx="2779">
                  <c:v>-15.3</c:v>
                </c:pt>
                <c:pt idx="2780">
                  <c:v>-15.25</c:v>
                </c:pt>
                <c:pt idx="2781">
                  <c:v>-15.3</c:v>
                </c:pt>
                <c:pt idx="2782">
                  <c:v>-15.25</c:v>
                </c:pt>
                <c:pt idx="2783">
                  <c:v>-15.3</c:v>
                </c:pt>
                <c:pt idx="2784">
                  <c:v>-15.25</c:v>
                </c:pt>
                <c:pt idx="2785">
                  <c:v>-15.3</c:v>
                </c:pt>
                <c:pt idx="2786">
                  <c:v>-15.3</c:v>
                </c:pt>
                <c:pt idx="2787">
                  <c:v>-15.35</c:v>
                </c:pt>
                <c:pt idx="2788">
                  <c:v>-15.3</c:v>
                </c:pt>
                <c:pt idx="2789">
                  <c:v>-15.35</c:v>
                </c:pt>
                <c:pt idx="2790">
                  <c:v>-15.3</c:v>
                </c:pt>
                <c:pt idx="2791">
                  <c:v>-15.3</c:v>
                </c:pt>
                <c:pt idx="2792">
                  <c:v>-15.3</c:v>
                </c:pt>
                <c:pt idx="2793">
                  <c:v>-15.3</c:v>
                </c:pt>
                <c:pt idx="2794">
                  <c:v>-15.3</c:v>
                </c:pt>
                <c:pt idx="2795">
                  <c:v>-15.35</c:v>
                </c:pt>
                <c:pt idx="2796">
                  <c:v>-15.35</c:v>
                </c:pt>
                <c:pt idx="2797">
                  <c:v>-15.35</c:v>
                </c:pt>
                <c:pt idx="2798">
                  <c:v>-15.35</c:v>
                </c:pt>
                <c:pt idx="2799">
                  <c:v>-15.3</c:v>
                </c:pt>
                <c:pt idx="2800">
                  <c:v>-15.35</c:v>
                </c:pt>
                <c:pt idx="2801">
                  <c:v>-15.35</c:v>
                </c:pt>
                <c:pt idx="2802">
                  <c:v>-15.3</c:v>
                </c:pt>
                <c:pt idx="2803">
                  <c:v>-15.35</c:v>
                </c:pt>
                <c:pt idx="2804">
                  <c:v>-15.3</c:v>
                </c:pt>
                <c:pt idx="2805">
                  <c:v>-15.3</c:v>
                </c:pt>
                <c:pt idx="2806">
                  <c:v>-15.35</c:v>
                </c:pt>
                <c:pt idx="2807">
                  <c:v>-15.25</c:v>
                </c:pt>
                <c:pt idx="2808">
                  <c:v>-15.25</c:v>
                </c:pt>
                <c:pt idx="2809">
                  <c:v>-15.3</c:v>
                </c:pt>
                <c:pt idx="2810">
                  <c:v>-15.35</c:v>
                </c:pt>
                <c:pt idx="2811">
                  <c:v>-15.3</c:v>
                </c:pt>
                <c:pt idx="2812">
                  <c:v>-15.35</c:v>
                </c:pt>
                <c:pt idx="2813">
                  <c:v>-15.3</c:v>
                </c:pt>
                <c:pt idx="2814">
                  <c:v>-15.35</c:v>
                </c:pt>
                <c:pt idx="2815">
                  <c:v>-15.35</c:v>
                </c:pt>
                <c:pt idx="2816">
                  <c:v>-15.3</c:v>
                </c:pt>
                <c:pt idx="2817">
                  <c:v>-15.35</c:v>
                </c:pt>
                <c:pt idx="2818">
                  <c:v>-15.35</c:v>
                </c:pt>
                <c:pt idx="2819">
                  <c:v>-15.35</c:v>
                </c:pt>
                <c:pt idx="2820">
                  <c:v>-15.35</c:v>
                </c:pt>
                <c:pt idx="2821">
                  <c:v>-15.35</c:v>
                </c:pt>
                <c:pt idx="2822">
                  <c:v>-15.3</c:v>
                </c:pt>
                <c:pt idx="2823">
                  <c:v>-15.3</c:v>
                </c:pt>
                <c:pt idx="2824">
                  <c:v>-15.35</c:v>
                </c:pt>
                <c:pt idx="2825">
                  <c:v>-15.25</c:v>
                </c:pt>
                <c:pt idx="2826">
                  <c:v>-15.3</c:v>
                </c:pt>
                <c:pt idx="2827">
                  <c:v>-15.3</c:v>
                </c:pt>
                <c:pt idx="2828">
                  <c:v>-15.3</c:v>
                </c:pt>
                <c:pt idx="2829">
                  <c:v>-15.3</c:v>
                </c:pt>
                <c:pt idx="2830">
                  <c:v>-15.25</c:v>
                </c:pt>
                <c:pt idx="2831">
                  <c:v>-15.3</c:v>
                </c:pt>
                <c:pt idx="2832">
                  <c:v>-15.25</c:v>
                </c:pt>
                <c:pt idx="2833">
                  <c:v>-15.3</c:v>
                </c:pt>
                <c:pt idx="2834">
                  <c:v>-15.3</c:v>
                </c:pt>
                <c:pt idx="2835">
                  <c:v>-15.25</c:v>
                </c:pt>
                <c:pt idx="2836">
                  <c:v>-15.25</c:v>
                </c:pt>
                <c:pt idx="2837">
                  <c:v>-15.25</c:v>
                </c:pt>
                <c:pt idx="2838">
                  <c:v>-15.3</c:v>
                </c:pt>
                <c:pt idx="2839">
                  <c:v>-15.3</c:v>
                </c:pt>
                <c:pt idx="2840">
                  <c:v>-15.35</c:v>
                </c:pt>
                <c:pt idx="2841">
                  <c:v>-15.3</c:v>
                </c:pt>
                <c:pt idx="2842">
                  <c:v>-15.25</c:v>
                </c:pt>
                <c:pt idx="2843">
                  <c:v>-15.25</c:v>
                </c:pt>
                <c:pt idx="2844">
                  <c:v>-15.2</c:v>
                </c:pt>
                <c:pt idx="2845">
                  <c:v>-15.15</c:v>
                </c:pt>
                <c:pt idx="2846">
                  <c:v>-15.05</c:v>
                </c:pt>
                <c:pt idx="2847">
                  <c:v>-15</c:v>
                </c:pt>
                <c:pt idx="2848">
                  <c:v>-14.85</c:v>
                </c:pt>
                <c:pt idx="2849">
                  <c:v>-14.75</c:v>
                </c:pt>
                <c:pt idx="2850">
                  <c:v>-14.65</c:v>
                </c:pt>
                <c:pt idx="2851">
                  <c:v>-14.55</c:v>
                </c:pt>
                <c:pt idx="2852">
                  <c:v>-14.399999999999999</c:v>
                </c:pt>
                <c:pt idx="2853">
                  <c:v>-14.3</c:v>
                </c:pt>
                <c:pt idx="2854">
                  <c:v>-14.100000000000001</c:v>
                </c:pt>
                <c:pt idx="2855">
                  <c:v>-13.899999999999999</c:v>
                </c:pt>
                <c:pt idx="2856">
                  <c:v>-13.899999999999999</c:v>
                </c:pt>
                <c:pt idx="2857">
                  <c:v>-13.600000000000001</c:v>
                </c:pt>
                <c:pt idx="2858">
                  <c:v>-13.5</c:v>
                </c:pt>
                <c:pt idx="2859">
                  <c:v>-13.35</c:v>
                </c:pt>
                <c:pt idx="2860">
                  <c:v>-13.100000000000001</c:v>
                </c:pt>
                <c:pt idx="2861">
                  <c:v>-12.95</c:v>
                </c:pt>
                <c:pt idx="2862">
                  <c:v>-12.7</c:v>
                </c:pt>
                <c:pt idx="2863">
                  <c:v>-12.600000000000001</c:v>
                </c:pt>
                <c:pt idx="2864">
                  <c:v>-12.35</c:v>
                </c:pt>
                <c:pt idx="2865">
                  <c:v>-12.2</c:v>
                </c:pt>
                <c:pt idx="2866">
                  <c:v>-12</c:v>
                </c:pt>
                <c:pt idx="2867">
                  <c:v>-11.75</c:v>
                </c:pt>
                <c:pt idx="2868">
                  <c:v>-11.5</c:v>
                </c:pt>
                <c:pt idx="2869">
                  <c:v>-11.35</c:v>
                </c:pt>
                <c:pt idx="2870">
                  <c:v>-11.05</c:v>
                </c:pt>
                <c:pt idx="2871">
                  <c:v>-10.8</c:v>
                </c:pt>
                <c:pt idx="2872">
                  <c:v>-10.55</c:v>
                </c:pt>
                <c:pt idx="2873">
                  <c:v>-10.3</c:v>
                </c:pt>
                <c:pt idx="2874">
                  <c:v>-10.100000000000001</c:v>
                </c:pt>
                <c:pt idx="2875">
                  <c:v>-9.85</c:v>
                </c:pt>
                <c:pt idx="2876">
                  <c:v>-9.6</c:v>
                </c:pt>
                <c:pt idx="2877">
                  <c:v>-9.4</c:v>
                </c:pt>
                <c:pt idx="2878">
                  <c:v>-9.35</c:v>
                </c:pt>
                <c:pt idx="2879">
                  <c:v>-9.1</c:v>
                </c:pt>
                <c:pt idx="2880">
                  <c:v>-8.65</c:v>
                </c:pt>
                <c:pt idx="2881">
                  <c:v>-8.5</c:v>
                </c:pt>
                <c:pt idx="2882">
                  <c:v>-8.25</c:v>
                </c:pt>
                <c:pt idx="2883">
                  <c:v>-8.0500000000000007</c:v>
                </c:pt>
                <c:pt idx="2884">
                  <c:v>-7.8000000000000007</c:v>
                </c:pt>
                <c:pt idx="2885">
                  <c:v>-7.65</c:v>
                </c:pt>
                <c:pt idx="2886">
                  <c:v>-7.5500000000000007</c:v>
                </c:pt>
                <c:pt idx="2887">
                  <c:v>-7.15</c:v>
                </c:pt>
                <c:pt idx="2888">
                  <c:v>-6.9</c:v>
                </c:pt>
                <c:pt idx="2889">
                  <c:v>-6.6999999999999993</c:v>
                </c:pt>
                <c:pt idx="2890">
                  <c:v>-6.5</c:v>
                </c:pt>
                <c:pt idx="2891">
                  <c:v>-6.3000000000000007</c:v>
                </c:pt>
                <c:pt idx="2892">
                  <c:v>-6.15</c:v>
                </c:pt>
                <c:pt idx="2893">
                  <c:v>-5.9</c:v>
                </c:pt>
                <c:pt idx="2894">
                  <c:v>-5.6</c:v>
                </c:pt>
                <c:pt idx="2895">
                  <c:v>-5.4</c:v>
                </c:pt>
                <c:pt idx="2896">
                  <c:v>-5.3000000000000007</c:v>
                </c:pt>
                <c:pt idx="2897">
                  <c:v>-4.9499999999999993</c:v>
                </c:pt>
                <c:pt idx="2898">
                  <c:v>-4.8000000000000007</c:v>
                </c:pt>
                <c:pt idx="2899">
                  <c:v>-4.6999999999999993</c:v>
                </c:pt>
                <c:pt idx="2900">
                  <c:v>-4.4000000000000004</c:v>
                </c:pt>
                <c:pt idx="2901">
                  <c:v>-4.0999999999999996</c:v>
                </c:pt>
                <c:pt idx="2902">
                  <c:v>-3.8</c:v>
                </c:pt>
                <c:pt idx="2903">
                  <c:v>-3.6</c:v>
                </c:pt>
                <c:pt idx="2904">
                  <c:v>-3.5</c:v>
                </c:pt>
                <c:pt idx="2905">
                  <c:v>-3.1</c:v>
                </c:pt>
                <c:pt idx="2906">
                  <c:v>-2.9</c:v>
                </c:pt>
                <c:pt idx="2907">
                  <c:v>-2.8</c:v>
                </c:pt>
                <c:pt idx="2908">
                  <c:v>-2.5</c:v>
                </c:pt>
                <c:pt idx="2909">
                  <c:v>-2.25</c:v>
                </c:pt>
                <c:pt idx="2910">
                  <c:v>-2</c:v>
                </c:pt>
                <c:pt idx="2911">
                  <c:v>-1.9</c:v>
                </c:pt>
                <c:pt idx="2912">
                  <c:v>-1.5</c:v>
                </c:pt>
                <c:pt idx="2913">
                  <c:v>-1.2999999999999998</c:v>
                </c:pt>
                <c:pt idx="2914">
                  <c:v>-1.05</c:v>
                </c:pt>
                <c:pt idx="2915">
                  <c:v>-0.95</c:v>
                </c:pt>
                <c:pt idx="2916">
                  <c:v>-0.64999999999999991</c:v>
                </c:pt>
                <c:pt idx="2917">
                  <c:v>-0.5</c:v>
                </c:pt>
                <c:pt idx="2918">
                  <c:v>-0.25</c:v>
                </c:pt>
                <c:pt idx="2919">
                  <c:v>0.15000000000000002</c:v>
                </c:pt>
                <c:pt idx="2920">
                  <c:v>0.4</c:v>
                </c:pt>
                <c:pt idx="2921">
                  <c:v>0.55000000000000004</c:v>
                </c:pt>
                <c:pt idx="2922">
                  <c:v>0.8</c:v>
                </c:pt>
                <c:pt idx="2923">
                  <c:v>1.05</c:v>
                </c:pt>
                <c:pt idx="2924">
                  <c:v>1.25</c:v>
                </c:pt>
                <c:pt idx="2925">
                  <c:v>1.55</c:v>
                </c:pt>
                <c:pt idx="2926">
                  <c:v>1.75</c:v>
                </c:pt>
                <c:pt idx="2927">
                  <c:v>2.0499999999999998</c:v>
                </c:pt>
                <c:pt idx="2928">
                  <c:v>2.1500000000000004</c:v>
                </c:pt>
                <c:pt idx="2929">
                  <c:v>2.4</c:v>
                </c:pt>
                <c:pt idx="2930">
                  <c:v>2.7</c:v>
                </c:pt>
                <c:pt idx="2931">
                  <c:v>2.9</c:v>
                </c:pt>
                <c:pt idx="2932">
                  <c:v>3.1</c:v>
                </c:pt>
                <c:pt idx="2933">
                  <c:v>3.3499999999999996</c:v>
                </c:pt>
                <c:pt idx="2934">
                  <c:v>3.55</c:v>
                </c:pt>
                <c:pt idx="2935">
                  <c:v>3.8</c:v>
                </c:pt>
                <c:pt idx="2936">
                  <c:v>4.05</c:v>
                </c:pt>
                <c:pt idx="2937">
                  <c:v>4.3000000000000007</c:v>
                </c:pt>
                <c:pt idx="2938">
                  <c:v>4.5</c:v>
                </c:pt>
                <c:pt idx="2939">
                  <c:v>4.8000000000000007</c:v>
                </c:pt>
                <c:pt idx="2940">
                  <c:v>4.9499999999999993</c:v>
                </c:pt>
                <c:pt idx="2941">
                  <c:v>5.1999999999999993</c:v>
                </c:pt>
                <c:pt idx="2942">
                  <c:v>5.45</c:v>
                </c:pt>
                <c:pt idx="2943">
                  <c:v>5.6999999999999993</c:v>
                </c:pt>
                <c:pt idx="2944">
                  <c:v>5.95</c:v>
                </c:pt>
                <c:pt idx="2945">
                  <c:v>6.1999999999999993</c:v>
                </c:pt>
                <c:pt idx="2946">
                  <c:v>6.4</c:v>
                </c:pt>
                <c:pt idx="2947">
                  <c:v>6.55</c:v>
                </c:pt>
                <c:pt idx="2948">
                  <c:v>6.85</c:v>
                </c:pt>
                <c:pt idx="2949">
                  <c:v>6.95</c:v>
                </c:pt>
                <c:pt idx="2950">
                  <c:v>7.3</c:v>
                </c:pt>
                <c:pt idx="2951">
                  <c:v>7.6</c:v>
                </c:pt>
                <c:pt idx="2952">
                  <c:v>7.8000000000000007</c:v>
                </c:pt>
                <c:pt idx="2953">
                  <c:v>8.0500000000000007</c:v>
                </c:pt>
                <c:pt idx="2954">
                  <c:v>8.1499999999999986</c:v>
                </c:pt>
                <c:pt idx="2955">
                  <c:v>8.4</c:v>
                </c:pt>
                <c:pt idx="2956">
                  <c:v>8.6999999999999993</c:v>
                </c:pt>
                <c:pt idx="2957">
                  <c:v>8.9499999999999993</c:v>
                </c:pt>
                <c:pt idx="2958">
                  <c:v>9.1999999999999993</c:v>
                </c:pt>
                <c:pt idx="2959">
                  <c:v>9.3500000000000014</c:v>
                </c:pt>
                <c:pt idx="2960">
                  <c:v>9.6499999999999986</c:v>
                </c:pt>
                <c:pt idx="2961">
                  <c:v>9.6999999999999993</c:v>
                </c:pt>
                <c:pt idx="2962">
                  <c:v>10.1</c:v>
                </c:pt>
                <c:pt idx="2963">
                  <c:v>10.199999999999999</c:v>
                </c:pt>
                <c:pt idx="2964">
                  <c:v>10.350000000000001</c:v>
                </c:pt>
                <c:pt idx="2965">
                  <c:v>10.75</c:v>
                </c:pt>
                <c:pt idx="2966">
                  <c:v>11</c:v>
                </c:pt>
                <c:pt idx="2967">
                  <c:v>11.149999999999999</c:v>
                </c:pt>
                <c:pt idx="2968">
                  <c:v>11.4</c:v>
                </c:pt>
                <c:pt idx="2969">
                  <c:v>11.4</c:v>
                </c:pt>
                <c:pt idx="2970">
                  <c:v>11.7</c:v>
                </c:pt>
                <c:pt idx="2971">
                  <c:v>11.850000000000001</c:v>
                </c:pt>
                <c:pt idx="2972">
                  <c:v>12.2</c:v>
                </c:pt>
                <c:pt idx="2973">
                  <c:v>12.4</c:v>
                </c:pt>
                <c:pt idx="2974">
                  <c:v>12.649999999999999</c:v>
                </c:pt>
                <c:pt idx="2975">
                  <c:v>12.75</c:v>
                </c:pt>
                <c:pt idx="2976">
                  <c:v>13.1</c:v>
                </c:pt>
                <c:pt idx="2977">
                  <c:v>13.3</c:v>
                </c:pt>
                <c:pt idx="2978">
                  <c:v>13.6</c:v>
                </c:pt>
                <c:pt idx="2979">
                  <c:v>13.8</c:v>
                </c:pt>
                <c:pt idx="2980">
                  <c:v>13.95</c:v>
                </c:pt>
                <c:pt idx="2981">
                  <c:v>14.3</c:v>
                </c:pt>
                <c:pt idx="2982">
                  <c:v>14.5</c:v>
                </c:pt>
                <c:pt idx="2983">
                  <c:v>14.75</c:v>
                </c:pt>
                <c:pt idx="2984">
                  <c:v>14.9</c:v>
                </c:pt>
                <c:pt idx="2985">
                  <c:v>15.149999999999999</c:v>
                </c:pt>
                <c:pt idx="2986">
                  <c:v>15.3</c:v>
                </c:pt>
                <c:pt idx="2987">
                  <c:v>15.7</c:v>
                </c:pt>
                <c:pt idx="2988">
                  <c:v>16</c:v>
                </c:pt>
                <c:pt idx="2989">
                  <c:v>16.2</c:v>
                </c:pt>
                <c:pt idx="2990">
                  <c:v>16.399999999999999</c:v>
                </c:pt>
                <c:pt idx="2991">
                  <c:v>16.7</c:v>
                </c:pt>
                <c:pt idx="2992">
                  <c:v>16.899999999999999</c:v>
                </c:pt>
                <c:pt idx="2993">
                  <c:v>17.149999999999999</c:v>
                </c:pt>
                <c:pt idx="2994">
                  <c:v>17.3</c:v>
                </c:pt>
                <c:pt idx="2995">
                  <c:v>17.600000000000001</c:v>
                </c:pt>
                <c:pt idx="2996">
                  <c:v>17.8</c:v>
                </c:pt>
                <c:pt idx="2997">
                  <c:v>18.149999999999999</c:v>
                </c:pt>
                <c:pt idx="2998">
                  <c:v>18.2</c:v>
                </c:pt>
                <c:pt idx="2999">
                  <c:v>18.399999999999999</c:v>
                </c:pt>
                <c:pt idx="3000">
                  <c:v>18.8</c:v>
                </c:pt>
                <c:pt idx="3001">
                  <c:v>19</c:v>
                </c:pt>
                <c:pt idx="3002">
                  <c:v>19.3</c:v>
                </c:pt>
                <c:pt idx="3003">
                  <c:v>19.55</c:v>
                </c:pt>
                <c:pt idx="3004">
                  <c:v>19.8</c:v>
                </c:pt>
                <c:pt idx="3005">
                  <c:v>20</c:v>
                </c:pt>
                <c:pt idx="3006">
                  <c:v>20.2</c:v>
                </c:pt>
                <c:pt idx="3007">
                  <c:v>20.5</c:v>
                </c:pt>
                <c:pt idx="3008">
                  <c:v>20.7</c:v>
                </c:pt>
                <c:pt idx="3009">
                  <c:v>20.9</c:v>
                </c:pt>
                <c:pt idx="3010">
                  <c:v>21.1</c:v>
                </c:pt>
                <c:pt idx="3011">
                  <c:v>21.3</c:v>
                </c:pt>
                <c:pt idx="3012">
                  <c:v>21.7</c:v>
                </c:pt>
                <c:pt idx="3013">
                  <c:v>21.75</c:v>
                </c:pt>
                <c:pt idx="3014">
                  <c:v>22.1</c:v>
                </c:pt>
                <c:pt idx="3015">
                  <c:v>22.45</c:v>
                </c:pt>
                <c:pt idx="3016">
                  <c:v>22.7</c:v>
                </c:pt>
                <c:pt idx="3017">
                  <c:v>22.95</c:v>
                </c:pt>
                <c:pt idx="3018">
                  <c:v>23.15</c:v>
                </c:pt>
                <c:pt idx="3019">
                  <c:v>23.25</c:v>
                </c:pt>
                <c:pt idx="3020">
                  <c:v>23.65</c:v>
                </c:pt>
                <c:pt idx="3021">
                  <c:v>23.75</c:v>
                </c:pt>
                <c:pt idx="3022">
                  <c:v>24.15</c:v>
                </c:pt>
                <c:pt idx="3023">
                  <c:v>24.3</c:v>
                </c:pt>
                <c:pt idx="3024">
                  <c:v>24.55</c:v>
                </c:pt>
                <c:pt idx="3025">
                  <c:v>24.65</c:v>
                </c:pt>
                <c:pt idx="3026">
                  <c:v>24.85</c:v>
                </c:pt>
                <c:pt idx="3027">
                  <c:v>25.05</c:v>
                </c:pt>
                <c:pt idx="3028">
                  <c:v>25.1</c:v>
                </c:pt>
                <c:pt idx="3029">
                  <c:v>25.3</c:v>
                </c:pt>
                <c:pt idx="3030">
                  <c:v>25.45</c:v>
                </c:pt>
                <c:pt idx="3031">
                  <c:v>25.6</c:v>
                </c:pt>
                <c:pt idx="3032">
                  <c:v>25.7</c:v>
                </c:pt>
                <c:pt idx="3033">
                  <c:v>25.8</c:v>
                </c:pt>
                <c:pt idx="3034">
                  <c:v>25.95</c:v>
                </c:pt>
                <c:pt idx="3035">
                  <c:v>26.1</c:v>
                </c:pt>
                <c:pt idx="3036">
                  <c:v>26.2</c:v>
                </c:pt>
                <c:pt idx="3037">
                  <c:v>26.3</c:v>
                </c:pt>
                <c:pt idx="3038">
                  <c:v>26.45</c:v>
                </c:pt>
                <c:pt idx="3039">
                  <c:v>26.5</c:v>
                </c:pt>
                <c:pt idx="3040">
                  <c:v>26.6</c:v>
                </c:pt>
                <c:pt idx="3041">
                  <c:v>26.7</c:v>
                </c:pt>
                <c:pt idx="3042">
                  <c:v>26.7</c:v>
                </c:pt>
                <c:pt idx="3043">
                  <c:v>26.8</c:v>
                </c:pt>
                <c:pt idx="3044">
                  <c:v>26.9</c:v>
                </c:pt>
                <c:pt idx="3045">
                  <c:v>27</c:v>
                </c:pt>
                <c:pt idx="3046">
                  <c:v>27.05</c:v>
                </c:pt>
                <c:pt idx="3047">
                  <c:v>27.1</c:v>
                </c:pt>
                <c:pt idx="3048">
                  <c:v>27.1</c:v>
                </c:pt>
                <c:pt idx="3049">
                  <c:v>27.25</c:v>
                </c:pt>
                <c:pt idx="3050">
                  <c:v>27.25</c:v>
                </c:pt>
                <c:pt idx="3051">
                  <c:v>27.35</c:v>
                </c:pt>
                <c:pt idx="3052">
                  <c:v>27.4</c:v>
                </c:pt>
                <c:pt idx="3053">
                  <c:v>27.5</c:v>
                </c:pt>
                <c:pt idx="3054">
                  <c:v>27.5</c:v>
                </c:pt>
                <c:pt idx="3055">
                  <c:v>27.55</c:v>
                </c:pt>
                <c:pt idx="3056">
                  <c:v>27.6</c:v>
                </c:pt>
                <c:pt idx="3057">
                  <c:v>27.6</c:v>
                </c:pt>
                <c:pt idx="3058">
                  <c:v>27.65</c:v>
                </c:pt>
                <c:pt idx="3059">
                  <c:v>27.7</c:v>
                </c:pt>
                <c:pt idx="3060">
                  <c:v>27.7</c:v>
                </c:pt>
                <c:pt idx="3061">
                  <c:v>27.75</c:v>
                </c:pt>
                <c:pt idx="3062">
                  <c:v>27.8</c:v>
                </c:pt>
                <c:pt idx="3063">
                  <c:v>27.8</c:v>
                </c:pt>
                <c:pt idx="3064">
                  <c:v>27.85</c:v>
                </c:pt>
                <c:pt idx="3065">
                  <c:v>27.9</c:v>
                </c:pt>
                <c:pt idx="3066">
                  <c:v>27.95</c:v>
                </c:pt>
                <c:pt idx="3067">
                  <c:v>27.95</c:v>
                </c:pt>
                <c:pt idx="3068">
                  <c:v>28</c:v>
                </c:pt>
                <c:pt idx="3069">
                  <c:v>27.95</c:v>
                </c:pt>
                <c:pt idx="3070">
                  <c:v>28</c:v>
                </c:pt>
                <c:pt idx="3071">
                  <c:v>28.05</c:v>
                </c:pt>
                <c:pt idx="3072">
                  <c:v>28.05</c:v>
                </c:pt>
                <c:pt idx="3073">
                  <c:v>28.05</c:v>
                </c:pt>
                <c:pt idx="3074">
                  <c:v>28.1</c:v>
                </c:pt>
                <c:pt idx="3075">
                  <c:v>28.15</c:v>
                </c:pt>
                <c:pt idx="3076">
                  <c:v>28.15</c:v>
                </c:pt>
                <c:pt idx="3077">
                  <c:v>28.2</c:v>
                </c:pt>
                <c:pt idx="3078">
                  <c:v>28.2</c:v>
                </c:pt>
                <c:pt idx="3079">
                  <c:v>28.25</c:v>
                </c:pt>
                <c:pt idx="3080">
                  <c:v>28.2</c:v>
                </c:pt>
                <c:pt idx="3081">
                  <c:v>28.25</c:v>
                </c:pt>
                <c:pt idx="3082">
                  <c:v>28.3</c:v>
                </c:pt>
                <c:pt idx="3083">
                  <c:v>28.3</c:v>
                </c:pt>
                <c:pt idx="3084">
                  <c:v>28.35</c:v>
                </c:pt>
                <c:pt idx="3085">
                  <c:v>28.35</c:v>
                </c:pt>
                <c:pt idx="3086">
                  <c:v>28.35</c:v>
                </c:pt>
                <c:pt idx="3087">
                  <c:v>28.4</c:v>
                </c:pt>
                <c:pt idx="3088">
                  <c:v>28.45</c:v>
                </c:pt>
                <c:pt idx="3089">
                  <c:v>28.45</c:v>
                </c:pt>
                <c:pt idx="3090">
                  <c:v>28.5</c:v>
                </c:pt>
                <c:pt idx="3091">
                  <c:v>28.5</c:v>
                </c:pt>
                <c:pt idx="3092">
                  <c:v>28.5</c:v>
                </c:pt>
                <c:pt idx="3093">
                  <c:v>28.55</c:v>
                </c:pt>
                <c:pt idx="3094">
                  <c:v>28.55</c:v>
                </c:pt>
                <c:pt idx="3095">
                  <c:v>28.55</c:v>
                </c:pt>
                <c:pt idx="3096">
                  <c:v>28.55</c:v>
                </c:pt>
                <c:pt idx="3097">
                  <c:v>28.6</c:v>
                </c:pt>
                <c:pt idx="3098">
                  <c:v>28.6</c:v>
                </c:pt>
                <c:pt idx="3099">
                  <c:v>28.6</c:v>
                </c:pt>
                <c:pt idx="3100">
                  <c:v>28.65</c:v>
                </c:pt>
                <c:pt idx="3101">
                  <c:v>28.65</c:v>
                </c:pt>
                <c:pt idx="3102">
                  <c:v>28.65</c:v>
                </c:pt>
                <c:pt idx="3103">
                  <c:v>28.65</c:v>
                </c:pt>
                <c:pt idx="3104">
                  <c:v>28.65</c:v>
                </c:pt>
                <c:pt idx="3105">
                  <c:v>28.7</c:v>
                </c:pt>
                <c:pt idx="3106">
                  <c:v>28.7</c:v>
                </c:pt>
                <c:pt idx="3107">
                  <c:v>28.75</c:v>
                </c:pt>
                <c:pt idx="3108">
                  <c:v>28.75</c:v>
                </c:pt>
                <c:pt idx="3109">
                  <c:v>28.75</c:v>
                </c:pt>
                <c:pt idx="3110">
                  <c:v>28.75</c:v>
                </c:pt>
                <c:pt idx="3111">
                  <c:v>28.75</c:v>
                </c:pt>
                <c:pt idx="3112">
                  <c:v>28.75</c:v>
                </c:pt>
                <c:pt idx="3113">
                  <c:v>28.8</c:v>
                </c:pt>
                <c:pt idx="3114">
                  <c:v>28.8</c:v>
                </c:pt>
                <c:pt idx="3115">
                  <c:v>28.8</c:v>
                </c:pt>
                <c:pt idx="3116">
                  <c:v>28.85</c:v>
                </c:pt>
                <c:pt idx="3117">
                  <c:v>28.8</c:v>
                </c:pt>
                <c:pt idx="3118">
                  <c:v>28.85</c:v>
                </c:pt>
                <c:pt idx="3119">
                  <c:v>28.85</c:v>
                </c:pt>
                <c:pt idx="3120">
                  <c:v>28.799999999999997</c:v>
                </c:pt>
                <c:pt idx="3121">
                  <c:v>28.85</c:v>
                </c:pt>
                <c:pt idx="3122">
                  <c:v>28.85</c:v>
                </c:pt>
                <c:pt idx="3123">
                  <c:v>28.85</c:v>
                </c:pt>
                <c:pt idx="3124">
                  <c:v>28.85</c:v>
                </c:pt>
                <c:pt idx="3125">
                  <c:v>28.85</c:v>
                </c:pt>
                <c:pt idx="3126">
                  <c:v>28.85</c:v>
                </c:pt>
                <c:pt idx="3127">
                  <c:v>28.85</c:v>
                </c:pt>
                <c:pt idx="3128">
                  <c:v>28.9</c:v>
                </c:pt>
                <c:pt idx="3129">
                  <c:v>28.9</c:v>
                </c:pt>
                <c:pt idx="3130">
                  <c:v>28.9</c:v>
                </c:pt>
                <c:pt idx="3131">
                  <c:v>28.85</c:v>
                </c:pt>
                <c:pt idx="3132">
                  <c:v>28.9</c:v>
                </c:pt>
                <c:pt idx="3133">
                  <c:v>28.9</c:v>
                </c:pt>
                <c:pt idx="3134">
                  <c:v>28.85</c:v>
                </c:pt>
                <c:pt idx="3135">
                  <c:v>28.9</c:v>
                </c:pt>
                <c:pt idx="3136">
                  <c:v>28.9</c:v>
                </c:pt>
                <c:pt idx="3137">
                  <c:v>28.9</c:v>
                </c:pt>
                <c:pt idx="3138">
                  <c:v>28.9</c:v>
                </c:pt>
                <c:pt idx="3139">
                  <c:v>28.9</c:v>
                </c:pt>
                <c:pt idx="3140">
                  <c:v>28.9</c:v>
                </c:pt>
                <c:pt idx="3141">
                  <c:v>28.9</c:v>
                </c:pt>
                <c:pt idx="3142">
                  <c:v>28.9</c:v>
                </c:pt>
                <c:pt idx="3143">
                  <c:v>28.9</c:v>
                </c:pt>
                <c:pt idx="3144">
                  <c:v>28.9</c:v>
                </c:pt>
                <c:pt idx="3145">
                  <c:v>28.85</c:v>
                </c:pt>
                <c:pt idx="3146">
                  <c:v>28.9</c:v>
                </c:pt>
                <c:pt idx="3147">
                  <c:v>28.95</c:v>
                </c:pt>
                <c:pt idx="3148">
                  <c:v>28.9</c:v>
                </c:pt>
                <c:pt idx="3149">
                  <c:v>28.95</c:v>
                </c:pt>
                <c:pt idx="3150">
                  <c:v>28.9</c:v>
                </c:pt>
                <c:pt idx="3151">
                  <c:v>28.95</c:v>
                </c:pt>
                <c:pt idx="3152">
                  <c:v>28.9</c:v>
                </c:pt>
                <c:pt idx="3153">
                  <c:v>28.9</c:v>
                </c:pt>
                <c:pt idx="3154">
                  <c:v>28.95</c:v>
                </c:pt>
                <c:pt idx="3155">
                  <c:v>28.95</c:v>
                </c:pt>
                <c:pt idx="3156">
                  <c:v>28.95</c:v>
                </c:pt>
                <c:pt idx="3157">
                  <c:v>28.95</c:v>
                </c:pt>
                <c:pt idx="3158">
                  <c:v>28.95</c:v>
                </c:pt>
                <c:pt idx="3159">
                  <c:v>29</c:v>
                </c:pt>
                <c:pt idx="3160">
                  <c:v>29</c:v>
                </c:pt>
                <c:pt idx="3161">
                  <c:v>28.95</c:v>
                </c:pt>
                <c:pt idx="3162">
                  <c:v>28.95</c:v>
                </c:pt>
                <c:pt idx="3163">
                  <c:v>28.95</c:v>
                </c:pt>
                <c:pt idx="3164">
                  <c:v>28.95</c:v>
                </c:pt>
                <c:pt idx="3165">
                  <c:v>28.9</c:v>
                </c:pt>
                <c:pt idx="3166">
                  <c:v>28.95</c:v>
                </c:pt>
                <c:pt idx="3167">
                  <c:v>28.95</c:v>
                </c:pt>
                <c:pt idx="3168">
                  <c:v>28.95</c:v>
                </c:pt>
                <c:pt idx="3169">
                  <c:v>28.95</c:v>
                </c:pt>
                <c:pt idx="3170">
                  <c:v>29</c:v>
                </c:pt>
                <c:pt idx="3171">
                  <c:v>28.95</c:v>
                </c:pt>
                <c:pt idx="3172">
                  <c:v>28.95</c:v>
                </c:pt>
                <c:pt idx="3173">
                  <c:v>29</c:v>
                </c:pt>
                <c:pt idx="3174">
                  <c:v>29.05</c:v>
                </c:pt>
                <c:pt idx="3175">
                  <c:v>29</c:v>
                </c:pt>
                <c:pt idx="3176">
                  <c:v>28.95</c:v>
                </c:pt>
                <c:pt idx="3177">
                  <c:v>29</c:v>
                </c:pt>
                <c:pt idx="3178">
                  <c:v>29</c:v>
                </c:pt>
                <c:pt idx="3179">
                  <c:v>29.05</c:v>
                </c:pt>
                <c:pt idx="3180">
                  <c:v>29</c:v>
                </c:pt>
                <c:pt idx="3181">
                  <c:v>29</c:v>
                </c:pt>
                <c:pt idx="3182">
                  <c:v>28.95</c:v>
                </c:pt>
                <c:pt idx="3183">
                  <c:v>28.95</c:v>
                </c:pt>
                <c:pt idx="3184">
                  <c:v>29.05</c:v>
                </c:pt>
                <c:pt idx="3185">
                  <c:v>29.05</c:v>
                </c:pt>
                <c:pt idx="3186">
                  <c:v>29</c:v>
                </c:pt>
                <c:pt idx="3187">
                  <c:v>29</c:v>
                </c:pt>
                <c:pt idx="3188">
                  <c:v>29.05</c:v>
                </c:pt>
                <c:pt idx="3189">
                  <c:v>29</c:v>
                </c:pt>
                <c:pt idx="3190">
                  <c:v>29</c:v>
                </c:pt>
                <c:pt idx="3191">
                  <c:v>29.05</c:v>
                </c:pt>
                <c:pt idx="3192">
                  <c:v>29</c:v>
                </c:pt>
                <c:pt idx="3193">
                  <c:v>29</c:v>
                </c:pt>
                <c:pt idx="3194">
                  <c:v>29</c:v>
                </c:pt>
                <c:pt idx="3195">
                  <c:v>28.95</c:v>
                </c:pt>
                <c:pt idx="3196">
                  <c:v>28.95</c:v>
                </c:pt>
                <c:pt idx="3197">
                  <c:v>29.05</c:v>
                </c:pt>
                <c:pt idx="3198">
                  <c:v>29.05</c:v>
                </c:pt>
                <c:pt idx="3199">
                  <c:v>29</c:v>
                </c:pt>
                <c:pt idx="3200">
                  <c:v>28.95</c:v>
                </c:pt>
                <c:pt idx="3201">
                  <c:v>28.95</c:v>
                </c:pt>
                <c:pt idx="3202">
                  <c:v>29.05</c:v>
                </c:pt>
                <c:pt idx="3203">
                  <c:v>28.95</c:v>
                </c:pt>
                <c:pt idx="3204">
                  <c:v>29</c:v>
                </c:pt>
                <c:pt idx="3205">
                  <c:v>29</c:v>
                </c:pt>
                <c:pt idx="3206">
                  <c:v>29.05</c:v>
                </c:pt>
                <c:pt idx="3207">
                  <c:v>29.05</c:v>
                </c:pt>
                <c:pt idx="3208">
                  <c:v>29</c:v>
                </c:pt>
                <c:pt idx="3209">
                  <c:v>29.05</c:v>
                </c:pt>
                <c:pt idx="3210">
                  <c:v>29.05</c:v>
                </c:pt>
                <c:pt idx="3211">
                  <c:v>29</c:v>
                </c:pt>
                <c:pt idx="3212">
                  <c:v>29</c:v>
                </c:pt>
                <c:pt idx="3213">
                  <c:v>29</c:v>
                </c:pt>
                <c:pt idx="3214">
                  <c:v>29.05</c:v>
                </c:pt>
                <c:pt idx="3215">
                  <c:v>29</c:v>
                </c:pt>
                <c:pt idx="3216">
                  <c:v>29</c:v>
                </c:pt>
                <c:pt idx="3217">
                  <c:v>29.05</c:v>
                </c:pt>
                <c:pt idx="3218">
                  <c:v>28.95</c:v>
                </c:pt>
                <c:pt idx="3219">
                  <c:v>29.05</c:v>
                </c:pt>
                <c:pt idx="3220">
                  <c:v>29</c:v>
                </c:pt>
                <c:pt idx="3221">
                  <c:v>29</c:v>
                </c:pt>
                <c:pt idx="3222">
                  <c:v>28.95</c:v>
                </c:pt>
                <c:pt idx="3223">
                  <c:v>29</c:v>
                </c:pt>
                <c:pt idx="3224">
                  <c:v>29.05</c:v>
                </c:pt>
                <c:pt idx="3225">
                  <c:v>29</c:v>
                </c:pt>
                <c:pt idx="3226">
                  <c:v>28.95</c:v>
                </c:pt>
                <c:pt idx="3227">
                  <c:v>29.05</c:v>
                </c:pt>
                <c:pt idx="3228">
                  <c:v>29</c:v>
                </c:pt>
                <c:pt idx="3229">
                  <c:v>29</c:v>
                </c:pt>
                <c:pt idx="3230">
                  <c:v>29</c:v>
                </c:pt>
                <c:pt idx="3231">
                  <c:v>29</c:v>
                </c:pt>
                <c:pt idx="3232">
                  <c:v>29</c:v>
                </c:pt>
                <c:pt idx="3233">
                  <c:v>29</c:v>
                </c:pt>
                <c:pt idx="3234">
                  <c:v>28.95</c:v>
                </c:pt>
                <c:pt idx="3235">
                  <c:v>29.05</c:v>
                </c:pt>
                <c:pt idx="3236">
                  <c:v>29.05</c:v>
                </c:pt>
                <c:pt idx="3237">
                  <c:v>29.05</c:v>
                </c:pt>
                <c:pt idx="3238">
                  <c:v>29</c:v>
                </c:pt>
                <c:pt idx="3239">
                  <c:v>29</c:v>
                </c:pt>
                <c:pt idx="3240">
                  <c:v>29</c:v>
                </c:pt>
                <c:pt idx="3241">
                  <c:v>29</c:v>
                </c:pt>
                <c:pt idx="3242">
                  <c:v>29.05</c:v>
                </c:pt>
                <c:pt idx="3243">
                  <c:v>29</c:v>
                </c:pt>
                <c:pt idx="3244">
                  <c:v>29.05</c:v>
                </c:pt>
                <c:pt idx="3245">
                  <c:v>29.05</c:v>
                </c:pt>
                <c:pt idx="3246">
                  <c:v>29.05</c:v>
                </c:pt>
                <c:pt idx="3247">
                  <c:v>29.05</c:v>
                </c:pt>
                <c:pt idx="3248">
                  <c:v>29.05</c:v>
                </c:pt>
                <c:pt idx="3249">
                  <c:v>29.05</c:v>
                </c:pt>
                <c:pt idx="3250">
                  <c:v>28.95</c:v>
                </c:pt>
                <c:pt idx="3251">
                  <c:v>29.05</c:v>
                </c:pt>
                <c:pt idx="3252">
                  <c:v>29.05</c:v>
                </c:pt>
                <c:pt idx="3253">
                  <c:v>29.05</c:v>
                </c:pt>
                <c:pt idx="3254">
                  <c:v>29.05</c:v>
                </c:pt>
                <c:pt idx="3255">
                  <c:v>29.05</c:v>
                </c:pt>
                <c:pt idx="3256">
                  <c:v>29.05</c:v>
                </c:pt>
                <c:pt idx="3257">
                  <c:v>29.05</c:v>
                </c:pt>
                <c:pt idx="3258">
                  <c:v>29.05</c:v>
                </c:pt>
                <c:pt idx="3259">
                  <c:v>29.05</c:v>
                </c:pt>
                <c:pt idx="3260">
                  <c:v>29.05</c:v>
                </c:pt>
                <c:pt idx="3261">
                  <c:v>29.05</c:v>
                </c:pt>
                <c:pt idx="3262">
                  <c:v>29.05</c:v>
                </c:pt>
                <c:pt idx="3263">
                  <c:v>29.05</c:v>
                </c:pt>
                <c:pt idx="3264">
                  <c:v>29.05</c:v>
                </c:pt>
                <c:pt idx="3265">
                  <c:v>29</c:v>
                </c:pt>
                <c:pt idx="3266">
                  <c:v>29.05</c:v>
                </c:pt>
                <c:pt idx="3267">
                  <c:v>29.05</c:v>
                </c:pt>
                <c:pt idx="3268">
                  <c:v>29.05</c:v>
                </c:pt>
                <c:pt idx="3269">
                  <c:v>29.05</c:v>
                </c:pt>
                <c:pt idx="3270">
                  <c:v>29.05</c:v>
                </c:pt>
                <c:pt idx="3271">
                  <c:v>29.05</c:v>
                </c:pt>
                <c:pt idx="3272">
                  <c:v>29.05</c:v>
                </c:pt>
                <c:pt idx="3273">
                  <c:v>29.05</c:v>
                </c:pt>
                <c:pt idx="3274">
                  <c:v>29.05</c:v>
                </c:pt>
                <c:pt idx="3275">
                  <c:v>29.05</c:v>
                </c:pt>
                <c:pt idx="3276">
                  <c:v>29.05</c:v>
                </c:pt>
                <c:pt idx="3277">
                  <c:v>29.05</c:v>
                </c:pt>
                <c:pt idx="3278">
                  <c:v>29.05</c:v>
                </c:pt>
                <c:pt idx="3279">
                  <c:v>29.05</c:v>
                </c:pt>
                <c:pt idx="3280">
                  <c:v>29.05</c:v>
                </c:pt>
                <c:pt idx="3281">
                  <c:v>29.05</c:v>
                </c:pt>
                <c:pt idx="3282">
                  <c:v>29.05</c:v>
                </c:pt>
                <c:pt idx="3283">
                  <c:v>29.05</c:v>
                </c:pt>
                <c:pt idx="3284">
                  <c:v>29.05</c:v>
                </c:pt>
                <c:pt idx="3285">
                  <c:v>29.05</c:v>
                </c:pt>
                <c:pt idx="3286">
                  <c:v>29</c:v>
                </c:pt>
                <c:pt idx="3287">
                  <c:v>29.05</c:v>
                </c:pt>
                <c:pt idx="3288">
                  <c:v>29.05</c:v>
                </c:pt>
                <c:pt idx="3289">
                  <c:v>29.05</c:v>
                </c:pt>
                <c:pt idx="3290">
                  <c:v>29</c:v>
                </c:pt>
                <c:pt idx="3291">
                  <c:v>28.95</c:v>
                </c:pt>
                <c:pt idx="3292">
                  <c:v>29</c:v>
                </c:pt>
                <c:pt idx="3293">
                  <c:v>29</c:v>
                </c:pt>
                <c:pt idx="3294">
                  <c:v>29</c:v>
                </c:pt>
                <c:pt idx="3295">
                  <c:v>29</c:v>
                </c:pt>
                <c:pt idx="3296">
                  <c:v>28.95</c:v>
                </c:pt>
                <c:pt idx="3297">
                  <c:v>29.05</c:v>
                </c:pt>
                <c:pt idx="3298">
                  <c:v>29</c:v>
                </c:pt>
                <c:pt idx="3299">
                  <c:v>28.95</c:v>
                </c:pt>
                <c:pt idx="3300">
                  <c:v>29.05</c:v>
                </c:pt>
                <c:pt idx="3301">
                  <c:v>29</c:v>
                </c:pt>
                <c:pt idx="3302">
                  <c:v>29.05</c:v>
                </c:pt>
                <c:pt idx="3303">
                  <c:v>29</c:v>
                </c:pt>
                <c:pt idx="3304">
                  <c:v>28.95</c:v>
                </c:pt>
                <c:pt idx="3305">
                  <c:v>29</c:v>
                </c:pt>
                <c:pt idx="3306">
                  <c:v>29.05</c:v>
                </c:pt>
                <c:pt idx="3307">
                  <c:v>28.95</c:v>
                </c:pt>
                <c:pt idx="3308">
                  <c:v>28.95</c:v>
                </c:pt>
                <c:pt idx="3309">
                  <c:v>28.95</c:v>
                </c:pt>
                <c:pt idx="3310">
                  <c:v>29</c:v>
                </c:pt>
                <c:pt idx="3311">
                  <c:v>29</c:v>
                </c:pt>
                <c:pt idx="3312">
                  <c:v>28.95</c:v>
                </c:pt>
                <c:pt idx="3313">
                  <c:v>28.95</c:v>
                </c:pt>
                <c:pt idx="3314">
                  <c:v>29</c:v>
                </c:pt>
                <c:pt idx="3315">
                  <c:v>29</c:v>
                </c:pt>
                <c:pt idx="3316">
                  <c:v>28.95</c:v>
                </c:pt>
                <c:pt idx="3317">
                  <c:v>28.9</c:v>
                </c:pt>
                <c:pt idx="3318">
                  <c:v>28.95</c:v>
                </c:pt>
                <c:pt idx="3319">
                  <c:v>28.95</c:v>
                </c:pt>
                <c:pt idx="3320">
                  <c:v>28.95</c:v>
                </c:pt>
                <c:pt idx="3321">
                  <c:v>28.95</c:v>
                </c:pt>
                <c:pt idx="3322">
                  <c:v>28.95</c:v>
                </c:pt>
                <c:pt idx="3323">
                  <c:v>29</c:v>
                </c:pt>
                <c:pt idx="3324">
                  <c:v>28.9</c:v>
                </c:pt>
                <c:pt idx="3325">
                  <c:v>28.9</c:v>
                </c:pt>
                <c:pt idx="3326">
                  <c:v>28.95</c:v>
                </c:pt>
                <c:pt idx="3327">
                  <c:v>28.9</c:v>
                </c:pt>
                <c:pt idx="3328">
                  <c:v>29</c:v>
                </c:pt>
                <c:pt idx="3329">
                  <c:v>28.95</c:v>
                </c:pt>
                <c:pt idx="3330">
                  <c:v>29</c:v>
                </c:pt>
                <c:pt idx="3331">
                  <c:v>28.95</c:v>
                </c:pt>
                <c:pt idx="3332">
                  <c:v>28.95</c:v>
                </c:pt>
                <c:pt idx="3333">
                  <c:v>28.95</c:v>
                </c:pt>
                <c:pt idx="3334">
                  <c:v>28.95</c:v>
                </c:pt>
                <c:pt idx="3335">
                  <c:v>29</c:v>
                </c:pt>
                <c:pt idx="3336">
                  <c:v>29</c:v>
                </c:pt>
                <c:pt idx="3337">
                  <c:v>29</c:v>
                </c:pt>
                <c:pt idx="3338">
                  <c:v>29</c:v>
                </c:pt>
                <c:pt idx="3339">
                  <c:v>28.9</c:v>
                </c:pt>
                <c:pt idx="3340">
                  <c:v>29</c:v>
                </c:pt>
                <c:pt idx="3341">
                  <c:v>29</c:v>
                </c:pt>
                <c:pt idx="3342">
                  <c:v>29</c:v>
                </c:pt>
                <c:pt idx="3343">
                  <c:v>29</c:v>
                </c:pt>
                <c:pt idx="3344">
                  <c:v>29.05</c:v>
                </c:pt>
                <c:pt idx="3345">
                  <c:v>29</c:v>
                </c:pt>
                <c:pt idx="3346">
                  <c:v>29.05</c:v>
                </c:pt>
                <c:pt idx="3347">
                  <c:v>29</c:v>
                </c:pt>
                <c:pt idx="3348">
                  <c:v>28.95</c:v>
                </c:pt>
                <c:pt idx="3349">
                  <c:v>29.05</c:v>
                </c:pt>
                <c:pt idx="3350">
                  <c:v>28.95</c:v>
                </c:pt>
                <c:pt idx="3351">
                  <c:v>29</c:v>
                </c:pt>
                <c:pt idx="3352">
                  <c:v>28.95</c:v>
                </c:pt>
                <c:pt idx="3353">
                  <c:v>29</c:v>
                </c:pt>
                <c:pt idx="3354">
                  <c:v>29.05</c:v>
                </c:pt>
                <c:pt idx="3355">
                  <c:v>29.05</c:v>
                </c:pt>
                <c:pt idx="3356">
                  <c:v>28.95</c:v>
                </c:pt>
                <c:pt idx="3357">
                  <c:v>29.05</c:v>
                </c:pt>
                <c:pt idx="3358">
                  <c:v>29</c:v>
                </c:pt>
                <c:pt idx="3359">
                  <c:v>29</c:v>
                </c:pt>
                <c:pt idx="3360">
                  <c:v>29.05</c:v>
                </c:pt>
                <c:pt idx="3361">
                  <c:v>29</c:v>
                </c:pt>
                <c:pt idx="3362">
                  <c:v>28.95</c:v>
                </c:pt>
                <c:pt idx="3363">
                  <c:v>29.05</c:v>
                </c:pt>
                <c:pt idx="3364">
                  <c:v>29</c:v>
                </c:pt>
                <c:pt idx="3365">
                  <c:v>29</c:v>
                </c:pt>
                <c:pt idx="3366">
                  <c:v>29</c:v>
                </c:pt>
                <c:pt idx="3367">
                  <c:v>29.05</c:v>
                </c:pt>
                <c:pt idx="3368">
                  <c:v>29</c:v>
                </c:pt>
                <c:pt idx="3369">
                  <c:v>29.05</c:v>
                </c:pt>
                <c:pt idx="3370">
                  <c:v>29</c:v>
                </c:pt>
                <c:pt idx="3371">
                  <c:v>29</c:v>
                </c:pt>
                <c:pt idx="3372">
                  <c:v>29</c:v>
                </c:pt>
                <c:pt idx="3373">
                  <c:v>29</c:v>
                </c:pt>
                <c:pt idx="3374">
                  <c:v>29.05</c:v>
                </c:pt>
                <c:pt idx="3375">
                  <c:v>29</c:v>
                </c:pt>
                <c:pt idx="3376">
                  <c:v>29.05</c:v>
                </c:pt>
                <c:pt idx="3377">
                  <c:v>29.05</c:v>
                </c:pt>
                <c:pt idx="3378">
                  <c:v>29</c:v>
                </c:pt>
                <c:pt idx="3379">
                  <c:v>28.9</c:v>
                </c:pt>
                <c:pt idx="3380">
                  <c:v>28.700000000000003</c:v>
                </c:pt>
                <c:pt idx="3381">
                  <c:v>28.65</c:v>
                </c:pt>
                <c:pt idx="3382">
                  <c:v>28.65</c:v>
                </c:pt>
                <c:pt idx="3383">
                  <c:v>28.549999999999997</c:v>
                </c:pt>
                <c:pt idx="3384">
                  <c:v>28.549999999999997</c:v>
                </c:pt>
                <c:pt idx="3385">
                  <c:v>28.450000000000003</c:v>
                </c:pt>
                <c:pt idx="3386">
                  <c:v>28.4</c:v>
                </c:pt>
                <c:pt idx="3387">
                  <c:v>28.299999999999997</c:v>
                </c:pt>
              </c:numCache>
            </c:numRef>
          </c:yVal>
          <c:smooth val="1"/>
          <c:extLst xmlns:c15="http://schemas.microsoft.com/office/drawing/2012/chart">
            <c:ext xmlns:c16="http://schemas.microsoft.com/office/drawing/2014/chart" uri="{C3380CC4-5D6E-409C-BE32-E72D297353CC}">
              <c16:uniqueId val="{00000002-0CA0-455A-97E1-6B42A6A42E51}"/>
            </c:ext>
          </c:extLst>
        </c:ser>
        <c:ser>
          <c:idx val="3"/>
          <c:order val="3"/>
          <c:tx>
            <c:strRef>
              <c:f>'Process data log'!$X$7</c:f>
              <c:strCache>
                <c:ptCount val="1"/>
                <c:pt idx="0">
                  <c:v>TC-ave (F2_core)</c:v>
                </c:pt>
              </c:strCache>
            </c:strRef>
          </c:tx>
          <c:spPr>
            <a:ln w="12700">
              <a:solidFill>
                <a:schemeClr val="tx1">
                  <a:lumMod val="95000"/>
                  <a:lumOff val="5000"/>
                </a:schemeClr>
              </a:solidFill>
              <a:prstDash val="dashDot"/>
            </a:ln>
          </c:spPr>
          <c:marker>
            <c:symbol val="none"/>
          </c:marker>
          <c:xVal>
            <c:numRef>
              <c:f>'Process data log'!$P$8:$P$4000</c:f>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extLst xmlns:c15="http://schemas.microsoft.com/office/drawing/2012/chart"/>
            </c:numRef>
          </c:xVal>
          <c:yVal>
            <c:numRef>
              <c:f>'Process data log'!$X$8:$X$4000</c:f>
              <c:numCache>
                <c:formatCode>0.0</c:formatCode>
                <c:ptCount val="3993"/>
                <c:pt idx="0">
                  <c:v>21.5</c:v>
                </c:pt>
                <c:pt idx="1">
                  <c:v>21.55</c:v>
                </c:pt>
                <c:pt idx="2">
                  <c:v>21.7</c:v>
                </c:pt>
                <c:pt idx="3">
                  <c:v>21.65</c:v>
                </c:pt>
                <c:pt idx="4">
                  <c:v>21.4</c:v>
                </c:pt>
                <c:pt idx="5">
                  <c:v>21.35</c:v>
                </c:pt>
                <c:pt idx="6">
                  <c:v>20.75</c:v>
                </c:pt>
                <c:pt idx="7">
                  <c:v>20</c:v>
                </c:pt>
                <c:pt idx="8">
                  <c:v>18.75</c:v>
                </c:pt>
                <c:pt idx="9">
                  <c:v>17.7</c:v>
                </c:pt>
                <c:pt idx="10">
                  <c:v>16.649999999999999</c:v>
                </c:pt>
                <c:pt idx="11">
                  <c:v>16.2</c:v>
                </c:pt>
                <c:pt idx="12">
                  <c:v>14.649999999999999</c:v>
                </c:pt>
                <c:pt idx="13">
                  <c:v>13.350000000000001</c:v>
                </c:pt>
                <c:pt idx="14">
                  <c:v>12.15</c:v>
                </c:pt>
                <c:pt idx="15">
                  <c:v>11.5</c:v>
                </c:pt>
                <c:pt idx="16">
                  <c:v>9.6999999999999993</c:v>
                </c:pt>
                <c:pt idx="17">
                  <c:v>8.5</c:v>
                </c:pt>
                <c:pt idx="18">
                  <c:v>8.0500000000000007</c:v>
                </c:pt>
                <c:pt idx="19">
                  <c:v>6.85</c:v>
                </c:pt>
                <c:pt idx="20">
                  <c:v>5.35</c:v>
                </c:pt>
                <c:pt idx="21">
                  <c:v>3.55</c:v>
                </c:pt>
                <c:pt idx="22">
                  <c:v>2.2999999999999998</c:v>
                </c:pt>
                <c:pt idx="23">
                  <c:v>1.1000000000000001</c:v>
                </c:pt>
                <c:pt idx="24">
                  <c:v>0.70000000000000007</c:v>
                </c:pt>
                <c:pt idx="25">
                  <c:v>-0.44999999999999996</c:v>
                </c:pt>
                <c:pt idx="26">
                  <c:v>-1.85</c:v>
                </c:pt>
                <c:pt idx="27">
                  <c:v>-4.1500000000000004</c:v>
                </c:pt>
                <c:pt idx="28">
                  <c:v>-5.7</c:v>
                </c:pt>
                <c:pt idx="29">
                  <c:v>-6.75</c:v>
                </c:pt>
                <c:pt idx="30">
                  <c:v>-8.9</c:v>
                </c:pt>
                <c:pt idx="31">
                  <c:v>-10.45</c:v>
                </c:pt>
                <c:pt idx="32">
                  <c:v>-11.75</c:v>
                </c:pt>
                <c:pt idx="33">
                  <c:v>-2.4500000000000002</c:v>
                </c:pt>
                <c:pt idx="34">
                  <c:v>-2.7</c:v>
                </c:pt>
                <c:pt idx="35">
                  <c:v>-3.25</c:v>
                </c:pt>
                <c:pt idx="36">
                  <c:v>-3.8</c:v>
                </c:pt>
                <c:pt idx="37">
                  <c:v>-3.95</c:v>
                </c:pt>
                <c:pt idx="38">
                  <c:v>-5.5500000000000007</c:v>
                </c:pt>
                <c:pt idx="39">
                  <c:v>-7.8</c:v>
                </c:pt>
                <c:pt idx="40">
                  <c:v>-10.25</c:v>
                </c:pt>
                <c:pt idx="41">
                  <c:v>-11.45</c:v>
                </c:pt>
                <c:pt idx="42">
                  <c:v>-13.8</c:v>
                </c:pt>
                <c:pt idx="43">
                  <c:v>-15.5</c:v>
                </c:pt>
                <c:pt idx="44">
                  <c:v>-16.850000000000001</c:v>
                </c:pt>
                <c:pt idx="45">
                  <c:v>-19.600000000000001</c:v>
                </c:pt>
                <c:pt idx="46">
                  <c:v>-22.5</c:v>
                </c:pt>
                <c:pt idx="47">
                  <c:v>-25.8</c:v>
                </c:pt>
                <c:pt idx="48">
                  <c:v>-28.65</c:v>
                </c:pt>
                <c:pt idx="49">
                  <c:v>-30.5</c:v>
                </c:pt>
                <c:pt idx="50">
                  <c:v>-32.85</c:v>
                </c:pt>
                <c:pt idx="51">
                  <c:v>-35.200000000000003</c:v>
                </c:pt>
                <c:pt idx="52">
                  <c:v>-36.849999999999994</c:v>
                </c:pt>
                <c:pt idx="53">
                  <c:v>-38.299999999999997</c:v>
                </c:pt>
                <c:pt idx="54">
                  <c:v>-39.200000000000003</c:v>
                </c:pt>
                <c:pt idx="55">
                  <c:v>-40.799999999999997</c:v>
                </c:pt>
                <c:pt idx="56">
                  <c:v>-41.95</c:v>
                </c:pt>
                <c:pt idx="57">
                  <c:v>-42.95</c:v>
                </c:pt>
                <c:pt idx="58">
                  <c:v>-43.95</c:v>
                </c:pt>
                <c:pt idx="59">
                  <c:v>-44.849999999999994</c:v>
                </c:pt>
                <c:pt idx="60">
                  <c:v>-45.55</c:v>
                </c:pt>
                <c:pt idx="61">
                  <c:v>-46.2</c:v>
                </c:pt>
                <c:pt idx="62">
                  <c:v>-46.7</c:v>
                </c:pt>
                <c:pt idx="63">
                  <c:v>-47.15</c:v>
                </c:pt>
                <c:pt idx="64">
                  <c:v>-47.55</c:v>
                </c:pt>
                <c:pt idx="65">
                  <c:v>-47.85</c:v>
                </c:pt>
                <c:pt idx="66">
                  <c:v>-48.05</c:v>
                </c:pt>
                <c:pt idx="67">
                  <c:v>-48.35</c:v>
                </c:pt>
                <c:pt idx="68">
                  <c:v>-48.5</c:v>
                </c:pt>
                <c:pt idx="69">
                  <c:v>-48.599999999999994</c:v>
                </c:pt>
                <c:pt idx="70">
                  <c:v>-48.65</c:v>
                </c:pt>
                <c:pt idx="71">
                  <c:v>-48.7</c:v>
                </c:pt>
                <c:pt idx="72">
                  <c:v>-48.7</c:v>
                </c:pt>
                <c:pt idx="73">
                  <c:v>-48.65</c:v>
                </c:pt>
                <c:pt idx="74">
                  <c:v>-48.65</c:v>
                </c:pt>
                <c:pt idx="75">
                  <c:v>-48.599999999999994</c:v>
                </c:pt>
                <c:pt idx="76">
                  <c:v>-48.55</c:v>
                </c:pt>
                <c:pt idx="77">
                  <c:v>-48.55</c:v>
                </c:pt>
                <c:pt idx="78">
                  <c:v>-48.55</c:v>
                </c:pt>
                <c:pt idx="79">
                  <c:v>-48.45</c:v>
                </c:pt>
                <c:pt idx="80">
                  <c:v>-48.5</c:v>
                </c:pt>
                <c:pt idx="81">
                  <c:v>-48.5</c:v>
                </c:pt>
                <c:pt idx="82">
                  <c:v>-48.5</c:v>
                </c:pt>
                <c:pt idx="83">
                  <c:v>-48.55</c:v>
                </c:pt>
                <c:pt idx="84">
                  <c:v>-48.599999999999994</c:v>
                </c:pt>
                <c:pt idx="85">
                  <c:v>-48.599999999999994</c:v>
                </c:pt>
                <c:pt idx="86">
                  <c:v>-48.599999999999994</c:v>
                </c:pt>
                <c:pt idx="87">
                  <c:v>-48.599999999999994</c:v>
                </c:pt>
                <c:pt idx="88">
                  <c:v>-48.7</c:v>
                </c:pt>
                <c:pt idx="89">
                  <c:v>-48.7</c:v>
                </c:pt>
                <c:pt idx="90">
                  <c:v>-48.7</c:v>
                </c:pt>
                <c:pt idx="91">
                  <c:v>-48.7</c:v>
                </c:pt>
                <c:pt idx="92">
                  <c:v>-48.8</c:v>
                </c:pt>
                <c:pt idx="93">
                  <c:v>-48.8</c:v>
                </c:pt>
                <c:pt idx="94">
                  <c:v>-48.8</c:v>
                </c:pt>
                <c:pt idx="95">
                  <c:v>-48.8</c:v>
                </c:pt>
                <c:pt idx="96">
                  <c:v>-48.8</c:v>
                </c:pt>
                <c:pt idx="97">
                  <c:v>-48.8</c:v>
                </c:pt>
                <c:pt idx="98">
                  <c:v>-48.85</c:v>
                </c:pt>
                <c:pt idx="99">
                  <c:v>-48.85</c:v>
                </c:pt>
                <c:pt idx="100">
                  <c:v>-48.900000000000006</c:v>
                </c:pt>
                <c:pt idx="101">
                  <c:v>-48.900000000000006</c:v>
                </c:pt>
                <c:pt idx="102">
                  <c:v>-48.95</c:v>
                </c:pt>
                <c:pt idx="103">
                  <c:v>-48.95</c:v>
                </c:pt>
                <c:pt idx="104">
                  <c:v>-48.95</c:v>
                </c:pt>
                <c:pt idx="105">
                  <c:v>-49</c:v>
                </c:pt>
                <c:pt idx="106">
                  <c:v>-49</c:v>
                </c:pt>
                <c:pt idx="107">
                  <c:v>-48.95</c:v>
                </c:pt>
                <c:pt idx="108">
                  <c:v>-48.95</c:v>
                </c:pt>
                <c:pt idx="109">
                  <c:v>-49</c:v>
                </c:pt>
                <c:pt idx="110">
                  <c:v>-49</c:v>
                </c:pt>
                <c:pt idx="111">
                  <c:v>-49</c:v>
                </c:pt>
                <c:pt idx="112">
                  <c:v>-48.95</c:v>
                </c:pt>
                <c:pt idx="113">
                  <c:v>-48.8</c:v>
                </c:pt>
                <c:pt idx="114">
                  <c:v>-48.75</c:v>
                </c:pt>
                <c:pt idx="115">
                  <c:v>-48.55</c:v>
                </c:pt>
                <c:pt idx="116">
                  <c:v>-48.3</c:v>
                </c:pt>
                <c:pt idx="117">
                  <c:v>-48.2</c:v>
                </c:pt>
                <c:pt idx="118">
                  <c:v>-48</c:v>
                </c:pt>
                <c:pt idx="119">
                  <c:v>-47.85</c:v>
                </c:pt>
                <c:pt idx="120">
                  <c:v>-47.75</c:v>
                </c:pt>
                <c:pt idx="121">
                  <c:v>-47.45</c:v>
                </c:pt>
                <c:pt idx="122">
                  <c:v>-47.3</c:v>
                </c:pt>
                <c:pt idx="123">
                  <c:v>-47.099999999999994</c:v>
                </c:pt>
                <c:pt idx="124">
                  <c:v>-47.05</c:v>
                </c:pt>
                <c:pt idx="125">
                  <c:v>-46.75</c:v>
                </c:pt>
                <c:pt idx="126">
                  <c:v>-46.55</c:v>
                </c:pt>
                <c:pt idx="127">
                  <c:v>-46.25</c:v>
                </c:pt>
                <c:pt idx="128">
                  <c:v>-46</c:v>
                </c:pt>
                <c:pt idx="129">
                  <c:v>-45.65</c:v>
                </c:pt>
                <c:pt idx="130">
                  <c:v>-45.35</c:v>
                </c:pt>
                <c:pt idx="131">
                  <c:v>-45</c:v>
                </c:pt>
                <c:pt idx="132">
                  <c:v>-44.7</c:v>
                </c:pt>
                <c:pt idx="133">
                  <c:v>-44.35</c:v>
                </c:pt>
                <c:pt idx="134">
                  <c:v>-44</c:v>
                </c:pt>
                <c:pt idx="135">
                  <c:v>-43.65</c:v>
                </c:pt>
                <c:pt idx="136">
                  <c:v>-43.4</c:v>
                </c:pt>
                <c:pt idx="137">
                  <c:v>-42.95</c:v>
                </c:pt>
                <c:pt idx="138">
                  <c:v>-42.8</c:v>
                </c:pt>
                <c:pt idx="139">
                  <c:v>-42.25</c:v>
                </c:pt>
                <c:pt idx="140">
                  <c:v>-41.9</c:v>
                </c:pt>
                <c:pt idx="141">
                  <c:v>-41.55</c:v>
                </c:pt>
                <c:pt idx="142">
                  <c:v>-41.1</c:v>
                </c:pt>
                <c:pt idx="143">
                  <c:v>-40.75</c:v>
                </c:pt>
                <c:pt idx="144">
                  <c:v>-40.349999999999994</c:v>
                </c:pt>
                <c:pt idx="145">
                  <c:v>-40</c:v>
                </c:pt>
                <c:pt idx="146">
                  <c:v>-39.799999999999997</c:v>
                </c:pt>
                <c:pt idx="147">
                  <c:v>-39.5</c:v>
                </c:pt>
                <c:pt idx="148">
                  <c:v>-39.1</c:v>
                </c:pt>
                <c:pt idx="149">
                  <c:v>-38.5</c:v>
                </c:pt>
                <c:pt idx="150">
                  <c:v>-38.150000000000006</c:v>
                </c:pt>
                <c:pt idx="151">
                  <c:v>-37.75</c:v>
                </c:pt>
                <c:pt idx="152">
                  <c:v>-37.6</c:v>
                </c:pt>
                <c:pt idx="153">
                  <c:v>-37.049999999999997</c:v>
                </c:pt>
                <c:pt idx="154">
                  <c:v>-36.650000000000006</c:v>
                </c:pt>
                <c:pt idx="155">
                  <c:v>-36.5</c:v>
                </c:pt>
                <c:pt idx="156">
                  <c:v>-35.950000000000003</c:v>
                </c:pt>
                <c:pt idx="157">
                  <c:v>-35.549999999999997</c:v>
                </c:pt>
                <c:pt idx="158">
                  <c:v>-35.150000000000006</c:v>
                </c:pt>
                <c:pt idx="159">
                  <c:v>-34.950000000000003</c:v>
                </c:pt>
                <c:pt idx="160">
                  <c:v>-34.4</c:v>
                </c:pt>
                <c:pt idx="161">
                  <c:v>-34</c:v>
                </c:pt>
                <c:pt idx="162">
                  <c:v>-33.9</c:v>
                </c:pt>
                <c:pt idx="163">
                  <c:v>-33.5</c:v>
                </c:pt>
                <c:pt idx="164">
                  <c:v>-33.049999999999997</c:v>
                </c:pt>
                <c:pt idx="165">
                  <c:v>-32.5</c:v>
                </c:pt>
                <c:pt idx="166">
                  <c:v>-32.150000000000006</c:v>
                </c:pt>
                <c:pt idx="167">
                  <c:v>-31.8</c:v>
                </c:pt>
                <c:pt idx="168">
                  <c:v>-31.4</c:v>
                </c:pt>
                <c:pt idx="169">
                  <c:v>-31</c:v>
                </c:pt>
                <c:pt idx="170">
                  <c:v>-30.6</c:v>
                </c:pt>
                <c:pt idx="171">
                  <c:v>-30.35</c:v>
                </c:pt>
                <c:pt idx="172">
                  <c:v>-29.85</c:v>
                </c:pt>
                <c:pt idx="173">
                  <c:v>-29.4</c:v>
                </c:pt>
                <c:pt idx="174">
                  <c:v>-29.2</c:v>
                </c:pt>
                <c:pt idx="175">
                  <c:v>-28.75</c:v>
                </c:pt>
                <c:pt idx="176">
                  <c:v>-28.35</c:v>
                </c:pt>
                <c:pt idx="177">
                  <c:v>-28.05</c:v>
                </c:pt>
                <c:pt idx="178">
                  <c:v>-27.5</c:v>
                </c:pt>
                <c:pt idx="179">
                  <c:v>-27.15</c:v>
                </c:pt>
                <c:pt idx="180">
                  <c:v>-26.8</c:v>
                </c:pt>
                <c:pt idx="181">
                  <c:v>-26.35</c:v>
                </c:pt>
                <c:pt idx="182">
                  <c:v>-26</c:v>
                </c:pt>
                <c:pt idx="183">
                  <c:v>-25.6</c:v>
                </c:pt>
                <c:pt idx="184">
                  <c:v>-25.2</c:v>
                </c:pt>
                <c:pt idx="185">
                  <c:v>-24.8</c:v>
                </c:pt>
                <c:pt idx="186">
                  <c:v>-24.55</c:v>
                </c:pt>
                <c:pt idx="187">
                  <c:v>-24</c:v>
                </c:pt>
                <c:pt idx="188">
                  <c:v>-23.7</c:v>
                </c:pt>
                <c:pt idx="189">
                  <c:v>-23.35</c:v>
                </c:pt>
                <c:pt idx="190">
                  <c:v>-22.9</c:v>
                </c:pt>
                <c:pt idx="191">
                  <c:v>-22.5</c:v>
                </c:pt>
                <c:pt idx="192">
                  <c:v>-22.3</c:v>
                </c:pt>
                <c:pt idx="193">
                  <c:v>-21.8</c:v>
                </c:pt>
                <c:pt idx="194">
                  <c:v>-21.7</c:v>
                </c:pt>
                <c:pt idx="195">
                  <c:v>-21</c:v>
                </c:pt>
                <c:pt idx="196">
                  <c:v>-20.75</c:v>
                </c:pt>
                <c:pt idx="197">
                  <c:v>-20.3</c:v>
                </c:pt>
                <c:pt idx="198">
                  <c:v>-19.899999999999999</c:v>
                </c:pt>
                <c:pt idx="199">
                  <c:v>-19.600000000000001</c:v>
                </c:pt>
                <c:pt idx="200">
                  <c:v>-19.399999999999999</c:v>
                </c:pt>
                <c:pt idx="201">
                  <c:v>-19.149999999999999</c:v>
                </c:pt>
                <c:pt idx="202">
                  <c:v>-18.95</c:v>
                </c:pt>
                <c:pt idx="203">
                  <c:v>-18.850000000000001</c:v>
                </c:pt>
                <c:pt idx="204">
                  <c:v>-18.75</c:v>
                </c:pt>
                <c:pt idx="205">
                  <c:v>-18.600000000000001</c:v>
                </c:pt>
                <c:pt idx="206">
                  <c:v>-18.5</c:v>
                </c:pt>
                <c:pt idx="207">
                  <c:v>-18.399999999999999</c:v>
                </c:pt>
                <c:pt idx="208">
                  <c:v>-18.350000000000001</c:v>
                </c:pt>
                <c:pt idx="209">
                  <c:v>-18.299999999999997</c:v>
                </c:pt>
                <c:pt idx="210">
                  <c:v>-18.25</c:v>
                </c:pt>
                <c:pt idx="211">
                  <c:v>-18.200000000000003</c:v>
                </c:pt>
                <c:pt idx="212">
                  <c:v>-18.149999999999999</c:v>
                </c:pt>
                <c:pt idx="213">
                  <c:v>-18.049999999999997</c:v>
                </c:pt>
                <c:pt idx="214">
                  <c:v>-18.049999999999997</c:v>
                </c:pt>
                <c:pt idx="215">
                  <c:v>-18.100000000000001</c:v>
                </c:pt>
                <c:pt idx="216">
                  <c:v>-18</c:v>
                </c:pt>
                <c:pt idx="217">
                  <c:v>-17.899999999999999</c:v>
                </c:pt>
                <c:pt idx="218">
                  <c:v>-17.899999999999999</c:v>
                </c:pt>
                <c:pt idx="219">
                  <c:v>-17.899999999999999</c:v>
                </c:pt>
                <c:pt idx="220">
                  <c:v>-17.899999999999999</c:v>
                </c:pt>
                <c:pt idx="221">
                  <c:v>-17.899999999999999</c:v>
                </c:pt>
                <c:pt idx="222">
                  <c:v>-17.850000000000001</c:v>
                </c:pt>
                <c:pt idx="223">
                  <c:v>-17.799999999999997</c:v>
                </c:pt>
                <c:pt idx="224">
                  <c:v>-17.799999999999997</c:v>
                </c:pt>
                <c:pt idx="225">
                  <c:v>-17.799999999999997</c:v>
                </c:pt>
                <c:pt idx="226">
                  <c:v>-17.75</c:v>
                </c:pt>
                <c:pt idx="227">
                  <c:v>-17.799999999999997</c:v>
                </c:pt>
                <c:pt idx="228">
                  <c:v>-17.799999999999997</c:v>
                </c:pt>
                <c:pt idx="229">
                  <c:v>-17.75</c:v>
                </c:pt>
                <c:pt idx="230">
                  <c:v>-17.7</c:v>
                </c:pt>
                <c:pt idx="231">
                  <c:v>-17.75</c:v>
                </c:pt>
                <c:pt idx="232">
                  <c:v>-17.700000000000003</c:v>
                </c:pt>
                <c:pt idx="233">
                  <c:v>-17.75</c:v>
                </c:pt>
                <c:pt idx="234">
                  <c:v>-17.649999999999999</c:v>
                </c:pt>
                <c:pt idx="235">
                  <c:v>-17.7</c:v>
                </c:pt>
                <c:pt idx="236">
                  <c:v>-17.649999999999999</c:v>
                </c:pt>
                <c:pt idx="237">
                  <c:v>-17.649999999999999</c:v>
                </c:pt>
                <c:pt idx="238">
                  <c:v>-17.649999999999999</c:v>
                </c:pt>
                <c:pt idx="239">
                  <c:v>-17.649999999999999</c:v>
                </c:pt>
                <c:pt idx="240">
                  <c:v>-17.649999999999999</c:v>
                </c:pt>
                <c:pt idx="241">
                  <c:v>-17.649999999999999</c:v>
                </c:pt>
                <c:pt idx="242">
                  <c:v>-17.649999999999999</c:v>
                </c:pt>
                <c:pt idx="243">
                  <c:v>-17.649999999999999</c:v>
                </c:pt>
                <c:pt idx="244">
                  <c:v>-17.600000000000001</c:v>
                </c:pt>
                <c:pt idx="245">
                  <c:v>-17.649999999999999</c:v>
                </c:pt>
                <c:pt idx="246">
                  <c:v>-17.649999999999999</c:v>
                </c:pt>
                <c:pt idx="247">
                  <c:v>-17.549999999999997</c:v>
                </c:pt>
                <c:pt idx="248">
                  <c:v>-17.549999999999997</c:v>
                </c:pt>
                <c:pt idx="249">
                  <c:v>-17.549999999999997</c:v>
                </c:pt>
                <c:pt idx="250">
                  <c:v>-17.549999999999997</c:v>
                </c:pt>
                <c:pt idx="251">
                  <c:v>-17.600000000000001</c:v>
                </c:pt>
                <c:pt idx="252">
                  <c:v>-17.600000000000001</c:v>
                </c:pt>
                <c:pt idx="253">
                  <c:v>-17.649999999999999</c:v>
                </c:pt>
                <c:pt idx="254">
                  <c:v>-17.600000000000001</c:v>
                </c:pt>
                <c:pt idx="255">
                  <c:v>-17.549999999999997</c:v>
                </c:pt>
                <c:pt idx="256">
                  <c:v>-17.600000000000001</c:v>
                </c:pt>
                <c:pt idx="257">
                  <c:v>-17.549999999999997</c:v>
                </c:pt>
                <c:pt idx="258">
                  <c:v>-17.549999999999997</c:v>
                </c:pt>
                <c:pt idx="259">
                  <c:v>-17.600000000000001</c:v>
                </c:pt>
                <c:pt idx="260">
                  <c:v>-17.600000000000001</c:v>
                </c:pt>
                <c:pt idx="261">
                  <c:v>-17.600000000000001</c:v>
                </c:pt>
                <c:pt idx="262">
                  <c:v>-17.549999999999997</c:v>
                </c:pt>
                <c:pt idx="263">
                  <c:v>-17.549999999999997</c:v>
                </c:pt>
                <c:pt idx="264">
                  <c:v>-17.549999999999997</c:v>
                </c:pt>
                <c:pt idx="265">
                  <c:v>-17.600000000000001</c:v>
                </c:pt>
                <c:pt idx="266">
                  <c:v>-17.649999999999999</c:v>
                </c:pt>
                <c:pt idx="267">
                  <c:v>-17.549999999999997</c:v>
                </c:pt>
                <c:pt idx="268">
                  <c:v>-17.549999999999997</c:v>
                </c:pt>
                <c:pt idx="269">
                  <c:v>-17.549999999999997</c:v>
                </c:pt>
                <c:pt idx="270">
                  <c:v>-17.549999999999997</c:v>
                </c:pt>
                <c:pt idx="271">
                  <c:v>-17.549999999999997</c:v>
                </c:pt>
                <c:pt idx="272">
                  <c:v>-17.549999999999997</c:v>
                </c:pt>
                <c:pt idx="273">
                  <c:v>-17.549999999999997</c:v>
                </c:pt>
                <c:pt idx="274">
                  <c:v>-17.549999999999997</c:v>
                </c:pt>
                <c:pt idx="275">
                  <c:v>-17.549999999999997</c:v>
                </c:pt>
                <c:pt idx="276">
                  <c:v>-17.549999999999997</c:v>
                </c:pt>
                <c:pt idx="277">
                  <c:v>-17.549999999999997</c:v>
                </c:pt>
                <c:pt idx="278">
                  <c:v>-17.55</c:v>
                </c:pt>
                <c:pt idx="279">
                  <c:v>-17.549999999999997</c:v>
                </c:pt>
                <c:pt idx="280">
                  <c:v>-17.5</c:v>
                </c:pt>
                <c:pt idx="281">
                  <c:v>-17.5</c:v>
                </c:pt>
                <c:pt idx="282">
                  <c:v>-17.5</c:v>
                </c:pt>
                <c:pt idx="283">
                  <c:v>-17.549999999999997</c:v>
                </c:pt>
                <c:pt idx="284">
                  <c:v>-17.5</c:v>
                </c:pt>
                <c:pt idx="285">
                  <c:v>-17.5</c:v>
                </c:pt>
                <c:pt idx="286">
                  <c:v>-17.5</c:v>
                </c:pt>
                <c:pt idx="287">
                  <c:v>-17.5</c:v>
                </c:pt>
                <c:pt idx="288">
                  <c:v>-17.5</c:v>
                </c:pt>
                <c:pt idx="289">
                  <c:v>-17.450000000000003</c:v>
                </c:pt>
                <c:pt idx="290">
                  <c:v>-17.5</c:v>
                </c:pt>
                <c:pt idx="291">
                  <c:v>-17.5</c:v>
                </c:pt>
                <c:pt idx="292">
                  <c:v>-17.5</c:v>
                </c:pt>
                <c:pt idx="293">
                  <c:v>-17.5</c:v>
                </c:pt>
                <c:pt idx="294">
                  <c:v>-17.5</c:v>
                </c:pt>
                <c:pt idx="295">
                  <c:v>-17.5</c:v>
                </c:pt>
                <c:pt idx="296">
                  <c:v>-17.5</c:v>
                </c:pt>
                <c:pt idx="297">
                  <c:v>-17.5</c:v>
                </c:pt>
                <c:pt idx="298">
                  <c:v>-17.5</c:v>
                </c:pt>
                <c:pt idx="299">
                  <c:v>-17.5</c:v>
                </c:pt>
                <c:pt idx="300">
                  <c:v>-17.5</c:v>
                </c:pt>
                <c:pt idx="301">
                  <c:v>-17.5</c:v>
                </c:pt>
                <c:pt idx="302">
                  <c:v>-17.5</c:v>
                </c:pt>
                <c:pt idx="303">
                  <c:v>-17.5</c:v>
                </c:pt>
                <c:pt idx="304">
                  <c:v>-17.5</c:v>
                </c:pt>
                <c:pt idx="305">
                  <c:v>-17.5</c:v>
                </c:pt>
                <c:pt idx="306">
                  <c:v>-17.5</c:v>
                </c:pt>
                <c:pt idx="307">
                  <c:v>-17.5</c:v>
                </c:pt>
                <c:pt idx="308">
                  <c:v>-17.5</c:v>
                </c:pt>
                <c:pt idx="309">
                  <c:v>-17.5</c:v>
                </c:pt>
                <c:pt idx="310">
                  <c:v>-17.5</c:v>
                </c:pt>
                <c:pt idx="311">
                  <c:v>-17.5</c:v>
                </c:pt>
                <c:pt idx="312">
                  <c:v>-17.5</c:v>
                </c:pt>
                <c:pt idx="313">
                  <c:v>-17.5</c:v>
                </c:pt>
                <c:pt idx="314">
                  <c:v>-17.5</c:v>
                </c:pt>
                <c:pt idx="315">
                  <c:v>-17.5</c:v>
                </c:pt>
                <c:pt idx="316">
                  <c:v>-17.5</c:v>
                </c:pt>
                <c:pt idx="317">
                  <c:v>-17.5</c:v>
                </c:pt>
                <c:pt idx="318">
                  <c:v>-17.5</c:v>
                </c:pt>
                <c:pt idx="319">
                  <c:v>-17.5</c:v>
                </c:pt>
                <c:pt idx="320">
                  <c:v>-17.5</c:v>
                </c:pt>
                <c:pt idx="321">
                  <c:v>-17.5</c:v>
                </c:pt>
                <c:pt idx="322">
                  <c:v>-17.5</c:v>
                </c:pt>
                <c:pt idx="323">
                  <c:v>-17.5</c:v>
                </c:pt>
                <c:pt idx="324">
                  <c:v>-17.5</c:v>
                </c:pt>
                <c:pt idx="325">
                  <c:v>-17.5</c:v>
                </c:pt>
                <c:pt idx="326">
                  <c:v>-17.5</c:v>
                </c:pt>
                <c:pt idx="327">
                  <c:v>-17.5</c:v>
                </c:pt>
                <c:pt idx="328">
                  <c:v>-17.5</c:v>
                </c:pt>
                <c:pt idx="329">
                  <c:v>-17.5</c:v>
                </c:pt>
                <c:pt idx="330">
                  <c:v>-17.5</c:v>
                </c:pt>
                <c:pt idx="331">
                  <c:v>-17.5</c:v>
                </c:pt>
                <c:pt idx="332">
                  <c:v>-17.5</c:v>
                </c:pt>
                <c:pt idx="333">
                  <c:v>-17.5</c:v>
                </c:pt>
                <c:pt idx="334">
                  <c:v>-17.5</c:v>
                </c:pt>
                <c:pt idx="335">
                  <c:v>-17.5</c:v>
                </c:pt>
                <c:pt idx="336">
                  <c:v>-17.5</c:v>
                </c:pt>
                <c:pt idx="337">
                  <c:v>-17.5</c:v>
                </c:pt>
                <c:pt idx="338">
                  <c:v>-17.5</c:v>
                </c:pt>
                <c:pt idx="339">
                  <c:v>-17.45</c:v>
                </c:pt>
                <c:pt idx="340">
                  <c:v>-17.5</c:v>
                </c:pt>
                <c:pt idx="341">
                  <c:v>-17.5</c:v>
                </c:pt>
                <c:pt idx="342">
                  <c:v>-17.5</c:v>
                </c:pt>
                <c:pt idx="343">
                  <c:v>-17.5</c:v>
                </c:pt>
                <c:pt idx="344">
                  <c:v>-17.5</c:v>
                </c:pt>
                <c:pt idx="345">
                  <c:v>-17.5</c:v>
                </c:pt>
                <c:pt idx="346">
                  <c:v>-17.5</c:v>
                </c:pt>
                <c:pt idx="347">
                  <c:v>-17.5</c:v>
                </c:pt>
                <c:pt idx="348">
                  <c:v>-17.5</c:v>
                </c:pt>
                <c:pt idx="349">
                  <c:v>-17.600000000000001</c:v>
                </c:pt>
                <c:pt idx="350">
                  <c:v>-17.8</c:v>
                </c:pt>
                <c:pt idx="351">
                  <c:v>-17.95</c:v>
                </c:pt>
                <c:pt idx="352">
                  <c:v>-18.25</c:v>
                </c:pt>
                <c:pt idx="353">
                  <c:v>-18.45</c:v>
                </c:pt>
                <c:pt idx="354">
                  <c:v>-18.8</c:v>
                </c:pt>
                <c:pt idx="355">
                  <c:v>-19.450000000000003</c:v>
                </c:pt>
                <c:pt idx="356">
                  <c:v>-20</c:v>
                </c:pt>
                <c:pt idx="357">
                  <c:v>-20.350000000000001</c:v>
                </c:pt>
                <c:pt idx="358">
                  <c:v>-21.35</c:v>
                </c:pt>
                <c:pt idx="359">
                  <c:v>-22.1</c:v>
                </c:pt>
                <c:pt idx="360">
                  <c:v>-22.9</c:v>
                </c:pt>
                <c:pt idx="361">
                  <c:v>-23.700000000000003</c:v>
                </c:pt>
                <c:pt idx="362">
                  <c:v>-24.4</c:v>
                </c:pt>
                <c:pt idx="363">
                  <c:v>-25.4</c:v>
                </c:pt>
                <c:pt idx="364">
                  <c:v>-26.299999999999997</c:v>
                </c:pt>
                <c:pt idx="365">
                  <c:v>-27.1</c:v>
                </c:pt>
                <c:pt idx="366">
                  <c:v>-27.85</c:v>
                </c:pt>
                <c:pt idx="367">
                  <c:v>-28.85</c:v>
                </c:pt>
                <c:pt idx="368">
                  <c:v>-29.75</c:v>
                </c:pt>
                <c:pt idx="369">
                  <c:v>-30.6</c:v>
                </c:pt>
                <c:pt idx="370">
                  <c:v>-31.4</c:v>
                </c:pt>
                <c:pt idx="371">
                  <c:v>-32.25</c:v>
                </c:pt>
                <c:pt idx="372">
                  <c:v>-33.1</c:v>
                </c:pt>
                <c:pt idx="373">
                  <c:v>-33.4</c:v>
                </c:pt>
                <c:pt idx="374">
                  <c:v>-34.4</c:v>
                </c:pt>
                <c:pt idx="375">
                  <c:v>-35.6</c:v>
                </c:pt>
                <c:pt idx="376">
                  <c:v>-36.25</c:v>
                </c:pt>
                <c:pt idx="377">
                  <c:v>-37</c:v>
                </c:pt>
                <c:pt idx="378">
                  <c:v>-38.049999999999997</c:v>
                </c:pt>
                <c:pt idx="379">
                  <c:v>-39.15</c:v>
                </c:pt>
                <c:pt idx="380">
                  <c:v>-40.049999999999997</c:v>
                </c:pt>
                <c:pt idx="381">
                  <c:v>-40.4</c:v>
                </c:pt>
                <c:pt idx="382">
                  <c:v>-41.8</c:v>
                </c:pt>
                <c:pt idx="383">
                  <c:v>-42.05</c:v>
                </c:pt>
                <c:pt idx="384">
                  <c:v>-43.05</c:v>
                </c:pt>
                <c:pt idx="385">
                  <c:v>-44.15</c:v>
                </c:pt>
                <c:pt idx="386">
                  <c:v>-44.55</c:v>
                </c:pt>
                <c:pt idx="387">
                  <c:v>-45.4</c:v>
                </c:pt>
                <c:pt idx="388">
                  <c:v>-46.15</c:v>
                </c:pt>
                <c:pt idx="389">
                  <c:v>-46.6</c:v>
                </c:pt>
                <c:pt idx="390">
                  <c:v>-47.05</c:v>
                </c:pt>
                <c:pt idx="391">
                  <c:v>-47.4</c:v>
                </c:pt>
                <c:pt idx="392">
                  <c:v>-47.4</c:v>
                </c:pt>
                <c:pt idx="393">
                  <c:v>-47.7</c:v>
                </c:pt>
                <c:pt idx="394">
                  <c:v>-47.75</c:v>
                </c:pt>
                <c:pt idx="395">
                  <c:v>-47.8</c:v>
                </c:pt>
                <c:pt idx="396">
                  <c:v>-47.9</c:v>
                </c:pt>
                <c:pt idx="397">
                  <c:v>-47.95</c:v>
                </c:pt>
                <c:pt idx="398">
                  <c:v>-47.95</c:v>
                </c:pt>
                <c:pt idx="399">
                  <c:v>-48</c:v>
                </c:pt>
                <c:pt idx="400">
                  <c:v>-48.1</c:v>
                </c:pt>
                <c:pt idx="401">
                  <c:v>-48.1</c:v>
                </c:pt>
                <c:pt idx="402">
                  <c:v>-48.2</c:v>
                </c:pt>
                <c:pt idx="403">
                  <c:v>-48.2</c:v>
                </c:pt>
                <c:pt idx="404">
                  <c:v>-48.3</c:v>
                </c:pt>
                <c:pt idx="405">
                  <c:v>-48.3</c:v>
                </c:pt>
                <c:pt idx="406">
                  <c:v>-48.35</c:v>
                </c:pt>
                <c:pt idx="407">
                  <c:v>-48.4</c:v>
                </c:pt>
                <c:pt idx="408">
                  <c:v>-48.4</c:v>
                </c:pt>
                <c:pt idx="409">
                  <c:v>-48.45</c:v>
                </c:pt>
                <c:pt idx="410">
                  <c:v>-48.45</c:v>
                </c:pt>
                <c:pt idx="411">
                  <c:v>-48.55</c:v>
                </c:pt>
                <c:pt idx="412">
                  <c:v>-48.599999999999994</c:v>
                </c:pt>
                <c:pt idx="413">
                  <c:v>-48.599999999999994</c:v>
                </c:pt>
                <c:pt idx="414">
                  <c:v>-48.65</c:v>
                </c:pt>
                <c:pt idx="415">
                  <c:v>-48.7</c:v>
                </c:pt>
                <c:pt idx="416">
                  <c:v>-48.65</c:v>
                </c:pt>
                <c:pt idx="417">
                  <c:v>-48.65</c:v>
                </c:pt>
                <c:pt idx="418">
                  <c:v>-48.7</c:v>
                </c:pt>
                <c:pt idx="419">
                  <c:v>-48.75</c:v>
                </c:pt>
                <c:pt idx="420">
                  <c:v>-48.75</c:v>
                </c:pt>
                <c:pt idx="421">
                  <c:v>-48.75</c:v>
                </c:pt>
                <c:pt idx="422">
                  <c:v>-48.75</c:v>
                </c:pt>
                <c:pt idx="423">
                  <c:v>-48.75</c:v>
                </c:pt>
                <c:pt idx="424">
                  <c:v>-48.85</c:v>
                </c:pt>
                <c:pt idx="425">
                  <c:v>-48.85</c:v>
                </c:pt>
                <c:pt idx="426">
                  <c:v>-48.85</c:v>
                </c:pt>
                <c:pt idx="427">
                  <c:v>-48.85</c:v>
                </c:pt>
                <c:pt idx="428">
                  <c:v>-48.900000000000006</c:v>
                </c:pt>
                <c:pt idx="429">
                  <c:v>-48.85</c:v>
                </c:pt>
                <c:pt idx="430">
                  <c:v>-48.900000000000006</c:v>
                </c:pt>
                <c:pt idx="431">
                  <c:v>-48.900000000000006</c:v>
                </c:pt>
                <c:pt idx="432">
                  <c:v>-48.95</c:v>
                </c:pt>
                <c:pt idx="433">
                  <c:v>-48.95</c:v>
                </c:pt>
                <c:pt idx="434">
                  <c:v>-49</c:v>
                </c:pt>
                <c:pt idx="435">
                  <c:v>-48.95</c:v>
                </c:pt>
                <c:pt idx="436">
                  <c:v>-49</c:v>
                </c:pt>
                <c:pt idx="437">
                  <c:v>-49</c:v>
                </c:pt>
                <c:pt idx="438">
                  <c:v>-49</c:v>
                </c:pt>
                <c:pt idx="439">
                  <c:v>-49</c:v>
                </c:pt>
                <c:pt idx="440">
                  <c:v>-49</c:v>
                </c:pt>
                <c:pt idx="441">
                  <c:v>-49</c:v>
                </c:pt>
                <c:pt idx="442">
                  <c:v>-49</c:v>
                </c:pt>
                <c:pt idx="443">
                  <c:v>-49</c:v>
                </c:pt>
                <c:pt idx="444">
                  <c:v>-48.95</c:v>
                </c:pt>
                <c:pt idx="445">
                  <c:v>-48.900000000000006</c:v>
                </c:pt>
                <c:pt idx="446">
                  <c:v>-48.8</c:v>
                </c:pt>
                <c:pt idx="447">
                  <c:v>-48.599999999999994</c:v>
                </c:pt>
                <c:pt idx="448">
                  <c:v>-48.5</c:v>
                </c:pt>
                <c:pt idx="449">
                  <c:v>-48.45</c:v>
                </c:pt>
                <c:pt idx="450">
                  <c:v>-48.15</c:v>
                </c:pt>
                <c:pt idx="451">
                  <c:v>-48</c:v>
                </c:pt>
                <c:pt idx="452">
                  <c:v>-47.85</c:v>
                </c:pt>
                <c:pt idx="453">
                  <c:v>-47.65</c:v>
                </c:pt>
                <c:pt idx="454">
                  <c:v>-47.5</c:v>
                </c:pt>
                <c:pt idx="455">
                  <c:v>-47.35</c:v>
                </c:pt>
                <c:pt idx="456">
                  <c:v>-47.2</c:v>
                </c:pt>
                <c:pt idx="457">
                  <c:v>-47.05</c:v>
                </c:pt>
                <c:pt idx="458">
                  <c:v>-46.75</c:v>
                </c:pt>
                <c:pt idx="459">
                  <c:v>-46.5</c:v>
                </c:pt>
                <c:pt idx="460">
                  <c:v>-46.25</c:v>
                </c:pt>
                <c:pt idx="461">
                  <c:v>-45.95</c:v>
                </c:pt>
                <c:pt idx="462">
                  <c:v>-45.65</c:v>
                </c:pt>
                <c:pt idx="463">
                  <c:v>-45.25</c:v>
                </c:pt>
                <c:pt idx="464">
                  <c:v>-45</c:v>
                </c:pt>
                <c:pt idx="465">
                  <c:v>-44.599999999999994</c:v>
                </c:pt>
                <c:pt idx="466">
                  <c:v>-44.25</c:v>
                </c:pt>
                <c:pt idx="467">
                  <c:v>-43.9</c:v>
                </c:pt>
                <c:pt idx="468">
                  <c:v>-43.55</c:v>
                </c:pt>
                <c:pt idx="469">
                  <c:v>-43.2</c:v>
                </c:pt>
                <c:pt idx="470">
                  <c:v>-42.9</c:v>
                </c:pt>
                <c:pt idx="471">
                  <c:v>-42.55</c:v>
                </c:pt>
                <c:pt idx="472">
                  <c:v>-42.15</c:v>
                </c:pt>
                <c:pt idx="473">
                  <c:v>-41.8</c:v>
                </c:pt>
                <c:pt idx="474">
                  <c:v>-41.4</c:v>
                </c:pt>
                <c:pt idx="475">
                  <c:v>-41.1</c:v>
                </c:pt>
                <c:pt idx="476">
                  <c:v>-40.700000000000003</c:v>
                </c:pt>
                <c:pt idx="477">
                  <c:v>-40.5</c:v>
                </c:pt>
                <c:pt idx="478">
                  <c:v>-40</c:v>
                </c:pt>
                <c:pt idx="479">
                  <c:v>-39.6</c:v>
                </c:pt>
                <c:pt idx="480">
                  <c:v>-39.25</c:v>
                </c:pt>
                <c:pt idx="481">
                  <c:v>-38.849999999999994</c:v>
                </c:pt>
                <c:pt idx="482">
                  <c:v>-38.6</c:v>
                </c:pt>
                <c:pt idx="483">
                  <c:v>-38.200000000000003</c:v>
                </c:pt>
                <c:pt idx="484">
                  <c:v>-37.75</c:v>
                </c:pt>
                <c:pt idx="485">
                  <c:v>-37.450000000000003</c:v>
                </c:pt>
                <c:pt idx="486">
                  <c:v>-37.150000000000006</c:v>
                </c:pt>
                <c:pt idx="487">
                  <c:v>-36.549999999999997</c:v>
                </c:pt>
                <c:pt idx="488">
                  <c:v>-36.25</c:v>
                </c:pt>
                <c:pt idx="489">
                  <c:v>-35.849999999999994</c:v>
                </c:pt>
                <c:pt idx="490">
                  <c:v>-35.6</c:v>
                </c:pt>
                <c:pt idx="491">
                  <c:v>-35.049999999999997</c:v>
                </c:pt>
                <c:pt idx="492">
                  <c:v>-34.700000000000003</c:v>
                </c:pt>
                <c:pt idx="493">
                  <c:v>-34.4</c:v>
                </c:pt>
                <c:pt idx="494">
                  <c:v>-33.9</c:v>
                </c:pt>
                <c:pt idx="495">
                  <c:v>-33.5</c:v>
                </c:pt>
                <c:pt idx="496">
                  <c:v>-33.200000000000003</c:v>
                </c:pt>
                <c:pt idx="497">
                  <c:v>-32.799999999999997</c:v>
                </c:pt>
                <c:pt idx="498">
                  <c:v>-32.5</c:v>
                </c:pt>
                <c:pt idx="499">
                  <c:v>-32.25</c:v>
                </c:pt>
                <c:pt idx="500">
                  <c:v>-32</c:v>
                </c:pt>
                <c:pt idx="501">
                  <c:v>-31.75</c:v>
                </c:pt>
                <c:pt idx="502">
                  <c:v>-31.5</c:v>
                </c:pt>
                <c:pt idx="503">
                  <c:v>-31.35</c:v>
                </c:pt>
                <c:pt idx="504">
                  <c:v>-31.25</c:v>
                </c:pt>
                <c:pt idx="505">
                  <c:v>-31.1</c:v>
                </c:pt>
                <c:pt idx="506">
                  <c:v>-31</c:v>
                </c:pt>
                <c:pt idx="507">
                  <c:v>-30.9</c:v>
                </c:pt>
                <c:pt idx="508">
                  <c:v>-30.9</c:v>
                </c:pt>
                <c:pt idx="509">
                  <c:v>-30.799999999999997</c:v>
                </c:pt>
                <c:pt idx="510">
                  <c:v>-30.799999999999997</c:v>
                </c:pt>
                <c:pt idx="511">
                  <c:v>-30.700000000000003</c:v>
                </c:pt>
                <c:pt idx="512">
                  <c:v>-30.65</c:v>
                </c:pt>
                <c:pt idx="513">
                  <c:v>-30.65</c:v>
                </c:pt>
                <c:pt idx="514">
                  <c:v>-30.549999999999997</c:v>
                </c:pt>
                <c:pt idx="515">
                  <c:v>-30.549999999999997</c:v>
                </c:pt>
                <c:pt idx="516">
                  <c:v>-30.549999999999997</c:v>
                </c:pt>
                <c:pt idx="517">
                  <c:v>-30.549999999999997</c:v>
                </c:pt>
                <c:pt idx="518">
                  <c:v>-30.5</c:v>
                </c:pt>
                <c:pt idx="519">
                  <c:v>-30.5</c:v>
                </c:pt>
                <c:pt idx="520">
                  <c:v>-30.450000000000003</c:v>
                </c:pt>
                <c:pt idx="521">
                  <c:v>-30.450000000000003</c:v>
                </c:pt>
                <c:pt idx="522">
                  <c:v>-30.450000000000003</c:v>
                </c:pt>
                <c:pt idx="523">
                  <c:v>-30.450000000000003</c:v>
                </c:pt>
                <c:pt idx="524">
                  <c:v>-30.35</c:v>
                </c:pt>
                <c:pt idx="525">
                  <c:v>-30.35</c:v>
                </c:pt>
                <c:pt idx="526">
                  <c:v>-30.35</c:v>
                </c:pt>
                <c:pt idx="527">
                  <c:v>-30.35</c:v>
                </c:pt>
                <c:pt idx="528">
                  <c:v>-30.35</c:v>
                </c:pt>
                <c:pt idx="529">
                  <c:v>-30.35</c:v>
                </c:pt>
                <c:pt idx="530">
                  <c:v>-30.35</c:v>
                </c:pt>
                <c:pt idx="531">
                  <c:v>-30.35</c:v>
                </c:pt>
                <c:pt idx="532">
                  <c:v>-30.35</c:v>
                </c:pt>
                <c:pt idx="533">
                  <c:v>-30.3</c:v>
                </c:pt>
                <c:pt idx="534">
                  <c:v>-30.35</c:v>
                </c:pt>
                <c:pt idx="535">
                  <c:v>-30.35</c:v>
                </c:pt>
                <c:pt idx="536">
                  <c:v>-30.35</c:v>
                </c:pt>
                <c:pt idx="537">
                  <c:v>-30.25</c:v>
                </c:pt>
                <c:pt idx="538">
                  <c:v>-30.25</c:v>
                </c:pt>
                <c:pt idx="539">
                  <c:v>-30.25</c:v>
                </c:pt>
                <c:pt idx="540">
                  <c:v>-30.25</c:v>
                </c:pt>
                <c:pt idx="541">
                  <c:v>-30.25</c:v>
                </c:pt>
                <c:pt idx="542">
                  <c:v>-30.3</c:v>
                </c:pt>
                <c:pt idx="543">
                  <c:v>-30.25</c:v>
                </c:pt>
                <c:pt idx="544">
                  <c:v>-30.2</c:v>
                </c:pt>
                <c:pt idx="545">
                  <c:v>-30.25</c:v>
                </c:pt>
                <c:pt idx="546">
                  <c:v>-30.25</c:v>
                </c:pt>
                <c:pt idx="547">
                  <c:v>-30.2</c:v>
                </c:pt>
                <c:pt idx="548">
                  <c:v>-30.2</c:v>
                </c:pt>
                <c:pt idx="549">
                  <c:v>-30.2</c:v>
                </c:pt>
                <c:pt idx="550">
                  <c:v>-30.2</c:v>
                </c:pt>
                <c:pt idx="551">
                  <c:v>-30.2</c:v>
                </c:pt>
                <c:pt idx="552">
                  <c:v>-30.2</c:v>
                </c:pt>
                <c:pt idx="553">
                  <c:v>-30.2</c:v>
                </c:pt>
                <c:pt idx="554">
                  <c:v>-30.2</c:v>
                </c:pt>
                <c:pt idx="555">
                  <c:v>-30.2</c:v>
                </c:pt>
                <c:pt idx="556">
                  <c:v>-30.2</c:v>
                </c:pt>
                <c:pt idx="557">
                  <c:v>-30.15</c:v>
                </c:pt>
                <c:pt idx="558">
                  <c:v>-30.2</c:v>
                </c:pt>
                <c:pt idx="559">
                  <c:v>-30.2</c:v>
                </c:pt>
                <c:pt idx="560">
                  <c:v>-30.35</c:v>
                </c:pt>
                <c:pt idx="561">
                  <c:v>-30.45</c:v>
                </c:pt>
                <c:pt idx="562">
                  <c:v>-30.65</c:v>
                </c:pt>
                <c:pt idx="563">
                  <c:v>-31</c:v>
                </c:pt>
                <c:pt idx="564">
                  <c:v>-31.4</c:v>
                </c:pt>
                <c:pt idx="565">
                  <c:v>-31.8</c:v>
                </c:pt>
                <c:pt idx="566">
                  <c:v>-32.5</c:v>
                </c:pt>
                <c:pt idx="567">
                  <c:v>-33.099999999999994</c:v>
                </c:pt>
                <c:pt idx="568">
                  <c:v>-33.75</c:v>
                </c:pt>
                <c:pt idx="569">
                  <c:v>-34.15</c:v>
                </c:pt>
                <c:pt idx="570">
                  <c:v>-35.15</c:v>
                </c:pt>
                <c:pt idx="571">
                  <c:v>-35.950000000000003</c:v>
                </c:pt>
                <c:pt idx="572">
                  <c:v>-36.65</c:v>
                </c:pt>
                <c:pt idx="573">
                  <c:v>-37.5</c:v>
                </c:pt>
                <c:pt idx="574">
                  <c:v>-38.400000000000006</c:v>
                </c:pt>
                <c:pt idx="575">
                  <c:v>-39.25</c:v>
                </c:pt>
                <c:pt idx="576">
                  <c:v>-40.099999999999994</c:v>
                </c:pt>
                <c:pt idx="577">
                  <c:v>-40.900000000000006</c:v>
                </c:pt>
                <c:pt idx="578">
                  <c:v>-41.75</c:v>
                </c:pt>
                <c:pt idx="579">
                  <c:v>-42.599999999999994</c:v>
                </c:pt>
                <c:pt idx="580">
                  <c:v>-43.25</c:v>
                </c:pt>
                <c:pt idx="581">
                  <c:v>-43.85</c:v>
                </c:pt>
                <c:pt idx="582">
                  <c:v>-44.85</c:v>
                </c:pt>
                <c:pt idx="583">
                  <c:v>-45.55</c:v>
                </c:pt>
                <c:pt idx="584">
                  <c:v>-46.2</c:v>
                </c:pt>
                <c:pt idx="585">
                  <c:v>-46.7</c:v>
                </c:pt>
                <c:pt idx="586">
                  <c:v>-47.099999999999994</c:v>
                </c:pt>
                <c:pt idx="587">
                  <c:v>-47.5</c:v>
                </c:pt>
                <c:pt idx="588">
                  <c:v>-47.75</c:v>
                </c:pt>
                <c:pt idx="589">
                  <c:v>-47.85</c:v>
                </c:pt>
                <c:pt idx="590">
                  <c:v>-48</c:v>
                </c:pt>
                <c:pt idx="591">
                  <c:v>-48.099999999999994</c:v>
                </c:pt>
                <c:pt idx="592">
                  <c:v>-48.15</c:v>
                </c:pt>
                <c:pt idx="593">
                  <c:v>-48.2</c:v>
                </c:pt>
                <c:pt idx="594">
                  <c:v>-48.25</c:v>
                </c:pt>
                <c:pt idx="595">
                  <c:v>-48.3</c:v>
                </c:pt>
                <c:pt idx="596">
                  <c:v>-48.35</c:v>
                </c:pt>
                <c:pt idx="597">
                  <c:v>-48.4</c:v>
                </c:pt>
                <c:pt idx="598">
                  <c:v>-48.45</c:v>
                </c:pt>
                <c:pt idx="599">
                  <c:v>-48.5</c:v>
                </c:pt>
                <c:pt idx="600">
                  <c:v>-48.55</c:v>
                </c:pt>
                <c:pt idx="601">
                  <c:v>-48.599999999999994</c:v>
                </c:pt>
                <c:pt idx="602">
                  <c:v>-48.599999999999994</c:v>
                </c:pt>
                <c:pt idx="603">
                  <c:v>-48.599999999999994</c:v>
                </c:pt>
                <c:pt idx="604">
                  <c:v>-48.7</c:v>
                </c:pt>
                <c:pt idx="605">
                  <c:v>-48.7</c:v>
                </c:pt>
                <c:pt idx="606">
                  <c:v>-48.75</c:v>
                </c:pt>
                <c:pt idx="607">
                  <c:v>-48.8</c:v>
                </c:pt>
                <c:pt idx="608">
                  <c:v>-48.8</c:v>
                </c:pt>
                <c:pt idx="609">
                  <c:v>-48.8</c:v>
                </c:pt>
                <c:pt idx="610">
                  <c:v>-48.85</c:v>
                </c:pt>
                <c:pt idx="611">
                  <c:v>-48.900000000000006</c:v>
                </c:pt>
                <c:pt idx="612">
                  <c:v>-48.85</c:v>
                </c:pt>
                <c:pt idx="613">
                  <c:v>-48.900000000000006</c:v>
                </c:pt>
                <c:pt idx="614">
                  <c:v>-48.900000000000006</c:v>
                </c:pt>
                <c:pt idx="615">
                  <c:v>-48.95</c:v>
                </c:pt>
                <c:pt idx="616">
                  <c:v>-48.95</c:v>
                </c:pt>
                <c:pt idx="617">
                  <c:v>-48.95</c:v>
                </c:pt>
                <c:pt idx="618">
                  <c:v>-49</c:v>
                </c:pt>
                <c:pt idx="619">
                  <c:v>-49</c:v>
                </c:pt>
                <c:pt idx="620">
                  <c:v>-49</c:v>
                </c:pt>
                <c:pt idx="621">
                  <c:v>-49.05</c:v>
                </c:pt>
                <c:pt idx="622">
                  <c:v>-49</c:v>
                </c:pt>
                <c:pt idx="623">
                  <c:v>-49.05</c:v>
                </c:pt>
                <c:pt idx="624">
                  <c:v>-49</c:v>
                </c:pt>
                <c:pt idx="625">
                  <c:v>-49.05</c:v>
                </c:pt>
                <c:pt idx="626">
                  <c:v>-49.05</c:v>
                </c:pt>
                <c:pt idx="627">
                  <c:v>-49.05</c:v>
                </c:pt>
                <c:pt idx="628">
                  <c:v>-49.099999999999994</c:v>
                </c:pt>
                <c:pt idx="629">
                  <c:v>-49.099999999999994</c:v>
                </c:pt>
                <c:pt idx="630">
                  <c:v>-49.099999999999994</c:v>
                </c:pt>
                <c:pt idx="631">
                  <c:v>-49.099999999999994</c:v>
                </c:pt>
                <c:pt idx="632">
                  <c:v>-49.15</c:v>
                </c:pt>
                <c:pt idx="633">
                  <c:v>-49.15</c:v>
                </c:pt>
                <c:pt idx="634">
                  <c:v>-49.15</c:v>
                </c:pt>
                <c:pt idx="635">
                  <c:v>-49.15</c:v>
                </c:pt>
                <c:pt idx="636">
                  <c:v>-49.15</c:v>
                </c:pt>
                <c:pt idx="637">
                  <c:v>-49.15</c:v>
                </c:pt>
                <c:pt idx="638">
                  <c:v>-49.15</c:v>
                </c:pt>
                <c:pt idx="639">
                  <c:v>-49.099999999999994</c:v>
                </c:pt>
                <c:pt idx="640">
                  <c:v>-48.9</c:v>
                </c:pt>
                <c:pt idx="641">
                  <c:v>-48.5</c:v>
                </c:pt>
                <c:pt idx="642">
                  <c:v>-48.2</c:v>
                </c:pt>
                <c:pt idx="643">
                  <c:v>-48.1</c:v>
                </c:pt>
                <c:pt idx="644">
                  <c:v>-48</c:v>
                </c:pt>
                <c:pt idx="645">
                  <c:v>-48</c:v>
                </c:pt>
                <c:pt idx="646">
                  <c:v>-48</c:v>
                </c:pt>
                <c:pt idx="647">
                  <c:v>-48.15</c:v>
                </c:pt>
                <c:pt idx="648">
                  <c:v>-48.25</c:v>
                </c:pt>
                <c:pt idx="649">
                  <c:v>-48.3</c:v>
                </c:pt>
                <c:pt idx="650">
                  <c:v>-48.6</c:v>
                </c:pt>
                <c:pt idx="651">
                  <c:v>-48.7</c:v>
                </c:pt>
                <c:pt idx="652">
                  <c:v>-48.849999999999994</c:v>
                </c:pt>
                <c:pt idx="653">
                  <c:v>-48.849999999999994</c:v>
                </c:pt>
                <c:pt idx="654">
                  <c:v>-49</c:v>
                </c:pt>
                <c:pt idx="655">
                  <c:v>-49.05</c:v>
                </c:pt>
                <c:pt idx="656">
                  <c:v>-49.05</c:v>
                </c:pt>
                <c:pt idx="657">
                  <c:v>-49.1</c:v>
                </c:pt>
                <c:pt idx="658">
                  <c:v>-49.2</c:v>
                </c:pt>
                <c:pt idx="659">
                  <c:v>-49.2</c:v>
                </c:pt>
                <c:pt idx="660">
                  <c:v>-49.2</c:v>
                </c:pt>
                <c:pt idx="661">
                  <c:v>-49.3</c:v>
                </c:pt>
                <c:pt idx="662">
                  <c:v>-49.25</c:v>
                </c:pt>
                <c:pt idx="663">
                  <c:v>-49.3</c:v>
                </c:pt>
                <c:pt idx="664">
                  <c:v>-49.3</c:v>
                </c:pt>
                <c:pt idx="665">
                  <c:v>-49.2</c:v>
                </c:pt>
                <c:pt idx="666">
                  <c:v>-48.95</c:v>
                </c:pt>
                <c:pt idx="667">
                  <c:v>-48.95</c:v>
                </c:pt>
                <c:pt idx="668">
                  <c:v>-48.3</c:v>
                </c:pt>
                <c:pt idx="669">
                  <c:v>-47.75</c:v>
                </c:pt>
                <c:pt idx="670">
                  <c:v>-47.55</c:v>
                </c:pt>
                <c:pt idx="671">
                  <c:v>-46.4</c:v>
                </c:pt>
                <c:pt idx="672">
                  <c:v>-45.8</c:v>
                </c:pt>
                <c:pt idx="673">
                  <c:v>-44.95</c:v>
                </c:pt>
                <c:pt idx="674">
                  <c:v>-44.8</c:v>
                </c:pt>
                <c:pt idx="675">
                  <c:v>-43.35</c:v>
                </c:pt>
                <c:pt idx="676">
                  <c:v>-42.25</c:v>
                </c:pt>
                <c:pt idx="677">
                  <c:v>-41.05</c:v>
                </c:pt>
                <c:pt idx="678">
                  <c:v>-39.799999999999997</c:v>
                </c:pt>
                <c:pt idx="679">
                  <c:v>-39</c:v>
                </c:pt>
                <c:pt idx="680">
                  <c:v>-37.549999999999997</c:v>
                </c:pt>
                <c:pt idx="681">
                  <c:v>-37</c:v>
                </c:pt>
                <c:pt idx="682">
                  <c:v>-36.900000000000006</c:v>
                </c:pt>
                <c:pt idx="683">
                  <c:v>-36.599999999999994</c:v>
                </c:pt>
                <c:pt idx="684">
                  <c:v>-36.400000000000006</c:v>
                </c:pt>
                <c:pt idx="685">
                  <c:v>-36.299999999999997</c:v>
                </c:pt>
                <c:pt idx="686">
                  <c:v>-36.200000000000003</c:v>
                </c:pt>
                <c:pt idx="687">
                  <c:v>-36.200000000000003</c:v>
                </c:pt>
                <c:pt idx="688">
                  <c:v>-36.099999999999994</c:v>
                </c:pt>
                <c:pt idx="689">
                  <c:v>-36.049999999999997</c:v>
                </c:pt>
                <c:pt idx="690">
                  <c:v>-36.049999999999997</c:v>
                </c:pt>
                <c:pt idx="691">
                  <c:v>-36.049999999999997</c:v>
                </c:pt>
                <c:pt idx="692">
                  <c:v>-35.950000000000003</c:v>
                </c:pt>
                <c:pt idx="693">
                  <c:v>-35.799999999999997</c:v>
                </c:pt>
                <c:pt idx="694">
                  <c:v>-35.75</c:v>
                </c:pt>
                <c:pt idx="695">
                  <c:v>-35.65</c:v>
                </c:pt>
                <c:pt idx="696">
                  <c:v>-35.549999999999997</c:v>
                </c:pt>
                <c:pt idx="697">
                  <c:v>-35.549999999999997</c:v>
                </c:pt>
                <c:pt idx="698">
                  <c:v>-35.549999999999997</c:v>
                </c:pt>
                <c:pt idx="699">
                  <c:v>-35.450000000000003</c:v>
                </c:pt>
                <c:pt idx="700">
                  <c:v>-35.400000000000006</c:v>
                </c:pt>
                <c:pt idx="701">
                  <c:v>-35.400000000000006</c:v>
                </c:pt>
                <c:pt idx="702">
                  <c:v>-35.200000000000003</c:v>
                </c:pt>
                <c:pt idx="703">
                  <c:v>-35.200000000000003</c:v>
                </c:pt>
                <c:pt idx="704">
                  <c:v>-35.200000000000003</c:v>
                </c:pt>
                <c:pt idx="705">
                  <c:v>-35.099999999999994</c:v>
                </c:pt>
                <c:pt idx="706">
                  <c:v>-35.099999999999994</c:v>
                </c:pt>
                <c:pt idx="707">
                  <c:v>-35.049999999999997</c:v>
                </c:pt>
                <c:pt idx="708">
                  <c:v>-35</c:v>
                </c:pt>
                <c:pt idx="709">
                  <c:v>-34.400000000000006</c:v>
                </c:pt>
                <c:pt idx="710">
                  <c:v>-34.549999999999997</c:v>
                </c:pt>
                <c:pt idx="711">
                  <c:v>-34.599999999999994</c:v>
                </c:pt>
                <c:pt idx="712">
                  <c:v>-34.700000000000003</c:v>
                </c:pt>
                <c:pt idx="713">
                  <c:v>-34.75</c:v>
                </c:pt>
                <c:pt idx="714">
                  <c:v>-34.700000000000003</c:v>
                </c:pt>
                <c:pt idx="715">
                  <c:v>-34.700000000000003</c:v>
                </c:pt>
                <c:pt idx="716">
                  <c:v>-34.65</c:v>
                </c:pt>
                <c:pt idx="717">
                  <c:v>-34.65</c:v>
                </c:pt>
                <c:pt idx="718">
                  <c:v>-34.549999999999997</c:v>
                </c:pt>
                <c:pt idx="719">
                  <c:v>-34.549999999999997</c:v>
                </c:pt>
                <c:pt idx="720">
                  <c:v>-34.549999999999997</c:v>
                </c:pt>
                <c:pt idx="721">
                  <c:v>-34.5</c:v>
                </c:pt>
                <c:pt idx="722">
                  <c:v>-34.4</c:v>
                </c:pt>
                <c:pt idx="723">
                  <c:v>-34.4</c:v>
                </c:pt>
                <c:pt idx="724">
                  <c:v>-34.4</c:v>
                </c:pt>
                <c:pt idx="725">
                  <c:v>-34.299999999999997</c:v>
                </c:pt>
                <c:pt idx="726">
                  <c:v>-34.349999999999994</c:v>
                </c:pt>
                <c:pt idx="727">
                  <c:v>-34.25</c:v>
                </c:pt>
                <c:pt idx="728">
                  <c:v>-34.25</c:v>
                </c:pt>
                <c:pt idx="729">
                  <c:v>-34.25</c:v>
                </c:pt>
                <c:pt idx="730">
                  <c:v>-34.150000000000006</c:v>
                </c:pt>
                <c:pt idx="731">
                  <c:v>-34.150000000000006</c:v>
                </c:pt>
                <c:pt idx="732">
                  <c:v>-34.1</c:v>
                </c:pt>
                <c:pt idx="733">
                  <c:v>-34.049999999999997</c:v>
                </c:pt>
                <c:pt idx="734">
                  <c:v>-34</c:v>
                </c:pt>
                <c:pt idx="735">
                  <c:v>-34</c:v>
                </c:pt>
                <c:pt idx="736">
                  <c:v>-33.950000000000003</c:v>
                </c:pt>
                <c:pt idx="737">
                  <c:v>-33.9</c:v>
                </c:pt>
                <c:pt idx="738">
                  <c:v>-33.9</c:v>
                </c:pt>
                <c:pt idx="739">
                  <c:v>-33.349999999999994</c:v>
                </c:pt>
                <c:pt idx="740">
                  <c:v>-33.4</c:v>
                </c:pt>
                <c:pt idx="741">
                  <c:v>-33.5</c:v>
                </c:pt>
                <c:pt idx="742">
                  <c:v>-33.549999999999997</c:v>
                </c:pt>
                <c:pt idx="743">
                  <c:v>-33.700000000000003</c:v>
                </c:pt>
                <c:pt idx="744">
                  <c:v>-33.700000000000003</c:v>
                </c:pt>
                <c:pt idx="745">
                  <c:v>-33.700000000000003</c:v>
                </c:pt>
                <c:pt idx="746">
                  <c:v>-33.650000000000006</c:v>
                </c:pt>
                <c:pt idx="747">
                  <c:v>-33.6</c:v>
                </c:pt>
                <c:pt idx="748">
                  <c:v>-33.650000000000006</c:v>
                </c:pt>
                <c:pt idx="749">
                  <c:v>-33.6</c:v>
                </c:pt>
                <c:pt idx="750">
                  <c:v>-33.549999999999997</c:v>
                </c:pt>
                <c:pt idx="751">
                  <c:v>-33.450000000000003</c:v>
                </c:pt>
                <c:pt idx="752">
                  <c:v>-33.450000000000003</c:v>
                </c:pt>
                <c:pt idx="753">
                  <c:v>-33.5</c:v>
                </c:pt>
                <c:pt idx="754">
                  <c:v>-33.4</c:v>
                </c:pt>
                <c:pt idx="755">
                  <c:v>-33.4</c:v>
                </c:pt>
                <c:pt idx="756">
                  <c:v>-33.349999999999994</c:v>
                </c:pt>
                <c:pt idx="757">
                  <c:v>-33.299999999999997</c:v>
                </c:pt>
                <c:pt idx="758">
                  <c:v>-33.25</c:v>
                </c:pt>
                <c:pt idx="759">
                  <c:v>-33.200000000000003</c:v>
                </c:pt>
                <c:pt idx="760">
                  <c:v>-33.15</c:v>
                </c:pt>
                <c:pt idx="761">
                  <c:v>-33.200000000000003</c:v>
                </c:pt>
                <c:pt idx="762">
                  <c:v>-33.099999999999994</c:v>
                </c:pt>
                <c:pt idx="763">
                  <c:v>-33</c:v>
                </c:pt>
                <c:pt idx="764">
                  <c:v>-33</c:v>
                </c:pt>
                <c:pt idx="765">
                  <c:v>-32.9</c:v>
                </c:pt>
                <c:pt idx="766">
                  <c:v>-32.700000000000003</c:v>
                </c:pt>
                <c:pt idx="767">
                  <c:v>-32.4</c:v>
                </c:pt>
                <c:pt idx="768">
                  <c:v>-32.099999999999994</c:v>
                </c:pt>
                <c:pt idx="769">
                  <c:v>-31.349999999999998</c:v>
                </c:pt>
                <c:pt idx="770">
                  <c:v>-31.3</c:v>
                </c:pt>
                <c:pt idx="771">
                  <c:v>-31.15</c:v>
                </c:pt>
                <c:pt idx="772">
                  <c:v>-31.1</c:v>
                </c:pt>
                <c:pt idx="773">
                  <c:v>-31.1</c:v>
                </c:pt>
                <c:pt idx="774">
                  <c:v>-31</c:v>
                </c:pt>
                <c:pt idx="775">
                  <c:v>-30.95</c:v>
                </c:pt>
                <c:pt idx="776">
                  <c:v>-30.9</c:v>
                </c:pt>
                <c:pt idx="777">
                  <c:v>-30.9</c:v>
                </c:pt>
                <c:pt idx="778">
                  <c:v>-30.9</c:v>
                </c:pt>
                <c:pt idx="779">
                  <c:v>-30.85</c:v>
                </c:pt>
                <c:pt idx="780">
                  <c:v>-30.85</c:v>
                </c:pt>
                <c:pt idx="781">
                  <c:v>-30.8</c:v>
                </c:pt>
                <c:pt idx="782">
                  <c:v>-30.8</c:v>
                </c:pt>
                <c:pt idx="783">
                  <c:v>-30.75</c:v>
                </c:pt>
                <c:pt idx="784">
                  <c:v>-30.7</c:v>
                </c:pt>
                <c:pt idx="785">
                  <c:v>-30.65</c:v>
                </c:pt>
                <c:pt idx="786">
                  <c:v>-30.7</c:v>
                </c:pt>
                <c:pt idx="787">
                  <c:v>-30.65</c:v>
                </c:pt>
                <c:pt idx="788">
                  <c:v>-30.65</c:v>
                </c:pt>
                <c:pt idx="789">
                  <c:v>-30.65</c:v>
                </c:pt>
                <c:pt idx="790">
                  <c:v>-30.7</c:v>
                </c:pt>
                <c:pt idx="791">
                  <c:v>-30.6</c:v>
                </c:pt>
                <c:pt idx="792">
                  <c:v>-30.6</c:v>
                </c:pt>
                <c:pt idx="793">
                  <c:v>-30.6</c:v>
                </c:pt>
                <c:pt idx="794">
                  <c:v>-30.6</c:v>
                </c:pt>
                <c:pt idx="795">
                  <c:v>-30.5</c:v>
                </c:pt>
                <c:pt idx="796">
                  <c:v>-30.5</c:v>
                </c:pt>
                <c:pt idx="797">
                  <c:v>-30.549999999999997</c:v>
                </c:pt>
                <c:pt idx="798">
                  <c:v>-30.45</c:v>
                </c:pt>
                <c:pt idx="799">
                  <c:v>-30.5</c:v>
                </c:pt>
                <c:pt idx="800">
                  <c:v>-30.15</c:v>
                </c:pt>
                <c:pt idx="801">
                  <c:v>-30.15</c:v>
                </c:pt>
                <c:pt idx="802">
                  <c:v>-30.15</c:v>
                </c:pt>
                <c:pt idx="803">
                  <c:v>-30.25</c:v>
                </c:pt>
                <c:pt idx="804">
                  <c:v>-30.3</c:v>
                </c:pt>
                <c:pt idx="805">
                  <c:v>-30.3</c:v>
                </c:pt>
                <c:pt idx="806">
                  <c:v>-30.3</c:v>
                </c:pt>
                <c:pt idx="807">
                  <c:v>-30.25</c:v>
                </c:pt>
                <c:pt idx="808">
                  <c:v>-30.25</c:v>
                </c:pt>
                <c:pt idx="809">
                  <c:v>-30.25</c:v>
                </c:pt>
                <c:pt idx="810">
                  <c:v>-30.200000000000003</c:v>
                </c:pt>
                <c:pt idx="811">
                  <c:v>-30.200000000000003</c:v>
                </c:pt>
                <c:pt idx="812">
                  <c:v>-30.15</c:v>
                </c:pt>
                <c:pt idx="813">
                  <c:v>-30.15</c:v>
                </c:pt>
                <c:pt idx="814">
                  <c:v>-30.15</c:v>
                </c:pt>
                <c:pt idx="815">
                  <c:v>-30.1</c:v>
                </c:pt>
                <c:pt idx="816">
                  <c:v>-30.1</c:v>
                </c:pt>
                <c:pt idx="817">
                  <c:v>-30.05</c:v>
                </c:pt>
                <c:pt idx="818">
                  <c:v>-30</c:v>
                </c:pt>
                <c:pt idx="819">
                  <c:v>-30.05</c:v>
                </c:pt>
                <c:pt idx="820">
                  <c:v>-30</c:v>
                </c:pt>
                <c:pt idx="821">
                  <c:v>-30</c:v>
                </c:pt>
                <c:pt idx="822">
                  <c:v>-29.95</c:v>
                </c:pt>
                <c:pt idx="823">
                  <c:v>-29.95</c:v>
                </c:pt>
                <c:pt idx="824">
                  <c:v>-29.9</c:v>
                </c:pt>
                <c:pt idx="825">
                  <c:v>-29.9</c:v>
                </c:pt>
                <c:pt idx="826">
                  <c:v>-29.9</c:v>
                </c:pt>
                <c:pt idx="827">
                  <c:v>-29.9</c:v>
                </c:pt>
                <c:pt idx="828">
                  <c:v>-29.9</c:v>
                </c:pt>
                <c:pt idx="829">
                  <c:v>-29.85</c:v>
                </c:pt>
                <c:pt idx="830">
                  <c:v>-29.5</c:v>
                </c:pt>
                <c:pt idx="831">
                  <c:v>-29.549999999999997</c:v>
                </c:pt>
                <c:pt idx="832">
                  <c:v>-29.6</c:v>
                </c:pt>
                <c:pt idx="833">
                  <c:v>-29.700000000000003</c:v>
                </c:pt>
                <c:pt idx="834">
                  <c:v>-29.700000000000003</c:v>
                </c:pt>
                <c:pt idx="835">
                  <c:v>-29.75</c:v>
                </c:pt>
                <c:pt idx="836">
                  <c:v>-29.75</c:v>
                </c:pt>
                <c:pt idx="837">
                  <c:v>-29.700000000000003</c:v>
                </c:pt>
                <c:pt idx="838">
                  <c:v>-29.75</c:v>
                </c:pt>
                <c:pt idx="839">
                  <c:v>-29.650000000000002</c:v>
                </c:pt>
                <c:pt idx="840">
                  <c:v>-29.75</c:v>
                </c:pt>
                <c:pt idx="841">
                  <c:v>-29.7</c:v>
                </c:pt>
                <c:pt idx="842">
                  <c:v>-29.7</c:v>
                </c:pt>
                <c:pt idx="843">
                  <c:v>-29.650000000000002</c:v>
                </c:pt>
                <c:pt idx="844">
                  <c:v>-29.6</c:v>
                </c:pt>
                <c:pt idx="845">
                  <c:v>-29.6</c:v>
                </c:pt>
                <c:pt idx="846">
                  <c:v>-29.6</c:v>
                </c:pt>
                <c:pt idx="847">
                  <c:v>-29.6</c:v>
                </c:pt>
                <c:pt idx="848">
                  <c:v>-29.6</c:v>
                </c:pt>
                <c:pt idx="849">
                  <c:v>-29.6</c:v>
                </c:pt>
                <c:pt idx="850">
                  <c:v>-29.6</c:v>
                </c:pt>
                <c:pt idx="851">
                  <c:v>-29.6</c:v>
                </c:pt>
                <c:pt idx="852">
                  <c:v>-29.6</c:v>
                </c:pt>
                <c:pt idx="853">
                  <c:v>-29.6</c:v>
                </c:pt>
                <c:pt idx="854">
                  <c:v>-29.6</c:v>
                </c:pt>
                <c:pt idx="855">
                  <c:v>-29.55</c:v>
                </c:pt>
                <c:pt idx="856">
                  <c:v>-29.55</c:v>
                </c:pt>
                <c:pt idx="857">
                  <c:v>-29.55</c:v>
                </c:pt>
                <c:pt idx="858">
                  <c:v>-29.55</c:v>
                </c:pt>
                <c:pt idx="859">
                  <c:v>-29.55</c:v>
                </c:pt>
                <c:pt idx="860">
                  <c:v>-29.35</c:v>
                </c:pt>
                <c:pt idx="861">
                  <c:v>-29.25</c:v>
                </c:pt>
                <c:pt idx="862">
                  <c:v>-29.3</c:v>
                </c:pt>
                <c:pt idx="863">
                  <c:v>-29.4</c:v>
                </c:pt>
                <c:pt idx="864">
                  <c:v>-29.4</c:v>
                </c:pt>
                <c:pt idx="865">
                  <c:v>-29.4</c:v>
                </c:pt>
                <c:pt idx="866">
                  <c:v>-29.4</c:v>
                </c:pt>
                <c:pt idx="867">
                  <c:v>-29.450000000000003</c:v>
                </c:pt>
                <c:pt idx="868">
                  <c:v>-29.450000000000003</c:v>
                </c:pt>
                <c:pt idx="869">
                  <c:v>-29.450000000000003</c:v>
                </c:pt>
                <c:pt idx="870">
                  <c:v>-29.450000000000003</c:v>
                </c:pt>
                <c:pt idx="871">
                  <c:v>-29.35</c:v>
                </c:pt>
                <c:pt idx="872">
                  <c:v>-29.35</c:v>
                </c:pt>
                <c:pt idx="873">
                  <c:v>-29.35</c:v>
                </c:pt>
                <c:pt idx="874">
                  <c:v>-29.35</c:v>
                </c:pt>
                <c:pt idx="875">
                  <c:v>-29.35</c:v>
                </c:pt>
                <c:pt idx="876">
                  <c:v>-29.35</c:v>
                </c:pt>
                <c:pt idx="877">
                  <c:v>-29.35</c:v>
                </c:pt>
                <c:pt idx="878">
                  <c:v>-29.35</c:v>
                </c:pt>
                <c:pt idx="879">
                  <c:v>-29.3</c:v>
                </c:pt>
                <c:pt idx="880">
                  <c:v>-29.3</c:v>
                </c:pt>
                <c:pt idx="881">
                  <c:v>-29.3</c:v>
                </c:pt>
                <c:pt idx="882">
                  <c:v>-29.3</c:v>
                </c:pt>
                <c:pt idx="883">
                  <c:v>-29.3</c:v>
                </c:pt>
                <c:pt idx="884">
                  <c:v>-29.3</c:v>
                </c:pt>
                <c:pt idx="885">
                  <c:v>-29.2</c:v>
                </c:pt>
                <c:pt idx="886">
                  <c:v>-29.2</c:v>
                </c:pt>
                <c:pt idx="887">
                  <c:v>-29.2</c:v>
                </c:pt>
                <c:pt idx="888">
                  <c:v>-29.2</c:v>
                </c:pt>
                <c:pt idx="889">
                  <c:v>-29.25</c:v>
                </c:pt>
                <c:pt idx="890">
                  <c:v>-29.2</c:v>
                </c:pt>
                <c:pt idx="891">
                  <c:v>-28.9</c:v>
                </c:pt>
                <c:pt idx="892">
                  <c:v>-28.95</c:v>
                </c:pt>
                <c:pt idx="893">
                  <c:v>-28.9</c:v>
                </c:pt>
                <c:pt idx="894">
                  <c:v>-29</c:v>
                </c:pt>
                <c:pt idx="895">
                  <c:v>-29</c:v>
                </c:pt>
                <c:pt idx="896">
                  <c:v>-29.05</c:v>
                </c:pt>
                <c:pt idx="897">
                  <c:v>-29.05</c:v>
                </c:pt>
                <c:pt idx="898">
                  <c:v>-29.05</c:v>
                </c:pt>
                <c:pt idx="899">
                  <c:v>-29.05</c:v>
                </c:pt>
                <c:pt idx="900">
                  <c:v>-29.05</c:v>
                </c:pt>
                <c:pt idx="901">
                  <c:v>-29.1</c:v>
                </c:pt>
                <c:pt idx="902">
                  <c:v>-29.1</c:v>
                </c:pt>
                <c:pt idx="903">
                  <c:v>-29.1</c:v>
                </c:pt>
                <c:pt idx="904">
                  <c:v>-29.05</c:v>
                </c:pt>
                <c:pt idx="905">
                  <c:v>-29.05</c:v>
                </c:pt>
                <c:pt idx="906">
                  <c:v>-29.05</c:v>
                </c:pt>
                <c:pt idx="907">
                  <c:v>-29.05</c:v>
                </c:pt>
                <c:pt idx="908">
                  <c:v>-29.05</c:v>
                </c:pt>
                <c:pt idx="909">
                  <c:v>-29.05</c:v>
                </c:pt>
                <c:pt idx="910">
                  <c:v>-29.05</c:v>
                </c:pt>
                <c:pt idx="911">
                  <c:v>-29.05</c:v>
                </c:pt>
                <c:pt idx="912">
                  <c:v>-29</c:v>
                </c:pt>
                <c:pt idx="913">
                  <c:v>-29</c:v>
                </c:pt>
                <c:pt idx="914">
                  <c:v>-29.05</c:v>
                </c:pt>
                <c:pt idx="915">
                  <c:v>-29</c:v>
                </c:pt>
                <c:pt idx="916">
                  <c:v>-29</c:v>
                </c:pt>
                <c:pt idx="917">
                  <c:v>-29</c:v>
                </c:pt>
                <c:pt idx="918">
                  <c:v>-29</c:v>
                </c:pt>
                <c:pt idx="919">
                  <c:v>-29</c:v>
                </c:pt>
                <c:pt idx="920">
                  <c:v>-28.95</c:v>
                </c:pt>
                <c:pt idx="921">
                  <c:v>-28.75</c:v>
                </c:pt>
                <c:pt idx="922">
                  <c:v>-28.700000000000003</c:v>
                </c:pt>
                <c:pt idx="923">
                  <c:v>-28.7</c:v>
                </c:pt>
                <c:pt idx="924">
                  <c:v>-28.8</c:v>
                </c:pt>
                <c:pt idx="925">
                  <c:v>-28.75</c:v>
                </c:pt>
                <c:pt idx="926">
                  <c:v>-28.8</c:v>
                </c:pt>
                <c:pt idx="927">
                  <c:v>-28.85</c:v>
                </c:pt>
                <c:pt idx="928">
                  <c:v>-28.85</c:v>
                </c:pt>
                <c:pt idx="929">
                  <c:v>-28.85</c:v>
                </c:pt>
                <c:pt idx="930">
                  <c:v>-28.85</c:v>
                </c:pt>
                <c:pt idx="931">
                  <c:v>-28.85</c:v>
                </c:pt>
                <c:pt idx="932">
                  <c:v>-28.85</c:v>
                </c:pt>
                <c:pt idx="933">
                  <c:v>-28.85</c:v>
                </c:pt>
                <c:pt idx="934">
                  <c:v>-28.85</c:v>
                </c:pt>
                <c:pt idx="935">
                  <c:v>-28.85</c:v>
                </c:pt>
                <c:pt idx="936">
                  <c:v>-28.85</c:v>
                </c:pt>
                <c:pt idx="937">
                  <c:v>-28.85</c:v>
                </c:pt>
                <c:pt idx="938">
                  <c:v>-28.85</c:v>
                </c:pt>
                <c:pt idx="939">
                  <c:v>-28.85</c:v>
                </c:pt>
                <c:pt idx="940">
                  <c:v>-28.85</c:v>
                </c:pt>
                <c:pt idx="941">
                  <c:v>-28.85</c:v>
                </c:pt>
                <c:pt idx="942">
                  <c:v>-28.85</c:v>
                </c:pt>
                <c:pt idx="943">
                  <c:v>-28.85</c:v>
                </c:pt>
                <c:pt idx="944">
                  <c:v>-28.85</c:v>
                </c:pt>
                <c:pt idx="945">
                  <c:v>-28.85</c:v>
                </c:pt>
                <c:pt idx="946">
                  <c:v>-28.85</c:v>
                </c:pt>
                <c:pt idx="947">
                  <c:v>-28.85</c:v>
                </c:pt>
                <c:pt idx="948">
                  <c:v>-28.85</c:v>
                </c:pt>
                <c:pt idx="949">
                  <c:v>-28.9</c:v>
                </c:pt>
                <c:pt idx="950">
                  <c:v>-28.85</c:v>
                </c:pt>
                <c:pt idx="951">
                  <c:v>-28.65</c:v>
                </c:pt>
                <c:pt idx="952">
                  <c:v>-28.65</c:v>
                </c:pt>
                <c:pt idx="953">
                  <c:v>-28.65</c:v>
                </c:pt>
                <c:pt idx="954">
                  <c:v>-28.75</c:v>
                </c:pt>
                <c:pt idx="955">
                  <c:v>-28.8</c:v>
                </c:pt>
                <c:pt idx="956">
                  <c:v>-28.85</c:v>
                </c:pt>
                <c:pt idx="957">
                  <c:v>-28.85</c:v>
                </c:pt>
                <c:pt idx="958">
                  <c:v>-28.799999999999997</c:v>
                </c:pt>
                <c:pt idx="959">
                  <c:v>-28.799999999999997</c:v>
                </c:pt>
                <c:pt idx="960">
                  <c:v>-28.85</c:v>
                </c:pt>
                <c:pt idx="961">
                  <c:v>-28.799999999999997</c:v>
                </c:pt>
                <c:pt idx="962">
                  <c:v>-28.799999999999997</c:v>
                </c:pt>
                <c:pt idx="963">
                  <c:v>-28.799999999999997</c:v>
                </c:pt>
                <c:pt idx="964">
                  <c:v>-28.85</c:v>
                </c:pt>
                <c:pt idx="965">
                  <c:v>-28.85</c:v>
                </c:pt>
                <c:pt idx="966">
                  <c:v>-28.85</c:v>
                </c:pt>
                <c:pt idx="967">
                  <c:v>-28.85</c:v>
                </c:pt>
                <c:pt idx="968">
                  <c:v>-28.85</c:v>
                </c:pt>
                <c:pt idx="969">
                  <c:v>-28.799999999999997</c:v>
                </c:pt>
                <c:pt idx="970">
                  <c:v>-28.799999999999997</c:v>
                </c:pt>
                <c:pt idx="971">
                  <c:v>-28.799999999999997</c:v>
                </c:pt>
                <c:pt idx="972">
                  <c:v>-28.799999999999997</c:v>
                </c:pt>
                <c:pt idx="973">
                  <c:v>-28.799999999999997</c:v>
                </c:pt>
                <c:pt idx="974">
                  <c:v>-28.799999999999997</c:v>
                </c:pt>
                <c:pt idx="975">
                  <c:v>-28.799999999999997</c:v>
                </c:pt>
                <c:pt idx="976">
                  <c:v>-28.799999999999997</c:v>
                </c:pt>
                <c:pt idx="977">
                  <c:v>-28.75</c:v>
                </c:pt>
                <c:pt idx="978">
                  <c:v>-28.75</c:v>
                </c:pt>
                <c:pt idx="979">
                  <c:v>-28.75</c:v>
                </c:pt>
                <c:pt idx="980">
                  <c:v>-28.700000000000003</c:v>
                </c:pt>
                <c:pt idx="981">
                  <c:v>-28.55</c:v>
                </c:pt>
                <c:pt idx="982">
                  <c:v>-28.450000000000003</c:v>
                </c:pt>
                <c:pt idx="983">
                  <c:v>-28.55</c:v>
                </c:pt>
                <c:pt idx="984">
                  <c:v>-28.55</c:v>
                </c:pt>
                <c:pt idx="985">
                  <c:v>-28.6</c:v>
                </c:pt>
                <c:pt idx="986">
                  <c:v>-28.549999999999997</c:v>
                </c:pt>
                <c:pt idx="987">
                  <c:v>-28.6</c:v>
                </c:pt>
                <c:pt idx="988">
                  <c:v>-28.549999999999997</c:v>
                </c:pt>
                <c:pt idx="989">
                  <c:v>-28.6</c:v>
                </c:pt>
                <c:pt idx="990">
                  <c:v>-28.6</c:v>
                </c:pt>
                <c:pt idx="991">
                  <c:v>-28.6</c:v>
                </c:pt>
                <c:pt idx="992">
                  <c:v>-28.6</c:v>
                </c:pt>
                <c:pt idx="993">
                  <c:v>-28.6</c:v>
                </c:pt>
                <c:pt idx="994">
                  <c:v>-28.6</c:v>
                </c:pt>
                <c:pt idx="995">
                  <c:v>-28.65</c:v>
                </c:pt>
                <c:pt idx="996">
                  <c:v>-28.6</c:v>
                </c:pt>
                <c:pt idx="997">
                  <c:v>-28.6</c:v>
                </c:pt>
                <c:pt idx="998">
                  <c:v>-28.6</c:v>
                </c:pt>
                <c:pt idx="999">
                  <c:v>-28.6</c:v>
                </c:pt>
                <c:pt idx="1000">
                  <c:v>-28.6</c:v>
                </c:pt>
                <c:pt idx="1001">
                  <c:v>-28.6</c:v>
                </c:pt>
                <c:pt idx="1002">
                  <c:v>-28.6</c:v>
                </c:pt>
                <c:pt idx="1003">
                  <c:v>-28.6</c:v>
                </c:pt>
                <c:pt idx="1004">
                  <c:v>-28.55</c:v>
                </c:pt>
                <c:pt idx="1005">
                  <c:v>-28.6</c:v>
                </c:pt>
                <c:pt idx="1006">
                  <c:v>-28.55</c:v>
                </c:pt>
                <c:pt idx="1007">
                  <c:v>-28.6</c:v>
                </c:pt>
                <c:pt idx="1008">
                  <c:v>-28.6</c:v>
                </c:pt>
                <c:pt idx="1009">
                  <c:v>-28.55</c:v>
                </c:pt>
                <c:pt idx="1010">
                  <c:v>-28.55</c:v>
                </c:pt>
                <c:pt idx="1011">
                  <c:v>-28.5</c:v>
                </c:pt>
                <c:pt idx="1012">
                  <c:v>-28.3</c:v>
                </c:pt>
                <c:pt idx="1013">
                  <c:v>-28.3</c:v>
                </c:pt>
                <c:pt idx="1014">
                  <c:v>-28.35</c:v>
                </c:pt>
                <c:pt idx="1015">
                  <c:v>-28.35</c:v>
                </c:pt>
                <c:pt idx="1016">
                  <c:v>-28.4</c:v>
                </c:pt>
                <c:pt idx="1017">
                  <c:v>-28.4</c:v>
                </c:pt>
                <c:pt idx="1018">
                  <c:v>-28.4</c:v>
                </c:pt>
                <c:pt idx="1019">
                  <c:v>-28.45</c:v>
                </c:pt>
                <c:pt idx="1020">
                  <c:v>-28.45</c:v>
                </c:pt>
                <c:pt idx="1021">
                  <c:v>-28.45</c:v>
                </c:pt>
                <c:pt idx="1022">
                  <c:v>-28.45</c:v>
                </c:pt>
                <c:pt idx="1023">
                  <c:v>-28.4</c:v>
                </c:pt>
                <c:pt idx="1024">
                  <c:v>-28.4</c:v>
                </c:pt>
                <c:pt idx="1025">
                  <c:v>-28.4</c:v>
                </c:pt>
                <c:pt idx="1026">
                  <c:v>-28.4</c:v>
                </c:pt>
                <c:pt idx="1027">
                  <c:v>-28.4</c:v>
                </c:pt>
                <c:pt idx="1028">
                  <c:v>-28.4</c:v>
                </c:pt>
                <c:pt idx="1029">
                  <c:v>-28.4</c:v>
                </c:pt>
                <c:pt idx="1030">
                  <c:v>-28.4</c:v>
                </c:pt>
                <c:pt idx="1031">
                  <c:v>-28.4</c:v>
                </c:pt>
                <c:pt idx="1032">
                  <c:v>-28.4</c:v>
                </c:pt>
                <c:pt idx="1033">
                  <c:v>-28.4</c:v>
                </c:pt>
                <c:pt idx="1034">
                  <c:v>-28.4</c:v>
                </c:pt>
                <c:pt idx="1035">
                  <c:v>-28.4</c:v>
                </c:pt>
                <c:pt idx="1036">
                  <c:v>-28.4</c:v>
                </c:pt>
                <c:pt idx="1037">
                  <c:v>-28.35</c:v>
                </c:pt>
                <c:pt idx="1038">
                  <c:v>-28.4</c:v>
                </c:pt>
                <c:pt idx="1039">
                  <c:v>-28.4</c:v>
                </c:pt>
                <c:pt idx="1040">
                  <c:v>-28.35</c:v>
                </c:pt>
                <c:pt idx="1041">
                  <c:v>-28.35</c:v>
                </c:pt>
                <c:pt idx="1042">
                  <c:v>-28.1</c:v>
                </c:pt>
                <c:pt idx="1043">
                  <c:v>-28.1</c:v>
                </c:pt>
                <c:pt idx="1044">
                  <c:v>-28.15</c:v>
                </c:pt>
                <c:pt idx="1045">
                  <c:v>-28.200000000000003</c:v>
                </c:pt>
                <c:pt idx="1046">
                  <c:v>-28.200000000000003</c:v>
                </c:pt>
                <c:pt idx="1047">
                  <c:v>-28.2</c:v>
                </c:pt>
                <c:pt idx="1048">
                  <c:v>-28.25</c:v>
                </c:pt>
                <c:pt idx="1049">
                  <c:v>-28.2</c:v>
                </c:pt>
                <c:pt idx="1050">
                  <c:v>-28.25</c:v>
                </c:pt>
                <c:pt idx="1051">
                  <c:v>-28.2</c:v>
                </c:pt>
                <c:pt idx="1052">
                  <c:v>-28.2</c:v>
                </c:pt>
                <c:pt idx="1053">
                  <c:v>-28.2</c:v>
                </c:pt>
                <c:pt idx="1054">
                  <c:v>-28.2</c:v>
                </c:pt>
                <c:pt idx="1055">
                  <c:v>-28.2</c:v>
                </c:pt>
                <c:pt idx="1056">
                  <c:v>-28.2</c:v>
                </c:pt>
                <c:pt idx="1057">
                  <c:v>-28.2</c:v>
                </c:pt>
                <c:pt idx="1058">
                  <c:v>-28.2</c:v>
                </c:pt>
                <c:pt idx="1059">
                  <c:v>-28.2</c:v>
                </c:pt>
                <c:pt idx="1060">
                  <c:v>-28.2</c:v>
                </c:pt>
                <c:pt idx="1061">
                  <c:v>-28.2</c:v>
                </c:pt>
                <c:pt idx="1062">
                  <c:v>-28.2</c:v>
                </c:pt>
                <c:pt idx="1063">
                  <c:v>-28.15</c:v>
                </c:pt>
                <c:pt idx="1064">
                  <c:v>-28.2</c:v>
                </c:pt>
                <c:pt idx="1065">
                  <c:v>-28.2</c:v>
                </c:pt>
                <c:pt idx="1066">
                  <c:v>-28.2</c:v>
                </c:pt>
                <c:pt idx="1067">
                  <c:v>-28.2</c:v>
                </c:pt>
                <c:pt idx="1068">
                  <c:v>-28.2</c:v>
                </c:pt>
                <c:pt idx="1069">
                  <c:v>-28.15</c:v>
                </c:pt>
                <c:pt idx="1070">
                  <c:v>-28.15</c:v>
                </c:pt>
                <c:pt idx="1071">
                  <c:v>-28.2</c:v>
                </c:pt>
                <c:pt idx="1072">
                  <c:v>-27.95</c:v>
                </c:pt>
                <c:pt idx="1073">
                  <c:v>-27.950000000000003</c:v>
                </c:pt>
                <c:pt idx="1074">
                  <c:v>-27.9</c:v>
                </c:pt>
                <c:pt idx="1075">
                  <c:v>-28</c:v>
                </c:pt>
                <c:pt idx="1076">
                  <c:v>-28</c:v>
                </c:pt>
                <c:pt idx="1077">
                  <c:v>-28</c:v>
                </c:pt>
                <c:pt idx="1078">
                  <c:v>-28.05</c:v>
                </c:pt>
                <c:pt idx="1079">
                  <c:v>-28.05</c:v>
                </c:pt>
                <c:pt idx="1080">
                  <c:v>-28.05</c:v>
                </c:pt>
                <c:pt idx="1081">
                  <c:v>-28.05</c:v>
                </c:pt>
                <c:pt idx="1082">
                  <c:v>-28.1</c:v>
                </c:pt>
                <c:pt idx="1083">
                  <c:v>-28.05</c:v>
                </c:pt>
                <c:pt idx="1084">
                  <c:v>-28.05</c:v>
                </c:pt>
                <c:pt idx="1085">
                  <c:v>-28.1</c:v>
                </c:pt>
                <c:pt idx="1086">
                  <c:v>-28.1</c:v>
                </c:pt>
                <c:pt idx="1087">
                  <c:v>-28.1</c:v>
                </c:pt>
                <c:pt idx="1088">
                  <c:v>-28.15</c:v>
                </c:pt>
                <c:pt idx="1089">
                  <c:v>-28.1</c:v>
                </c:pt>
                <c:pt idx="1090">
                  <c:v>-28.05</c:v>
                </c:pt>
                <c:pt idx="1091">
                  <c:v>-28.05</c:v>
                </c:pt>
                <c:pt idx="1092">
                  <c:v>-28.05</c:v>
                </c:pt>
                <c:pt idx="1093">
                  <c:v>-28.05</c:v>
                </c:pt>
                <c:pt idx="1094">
                  <c:v>-28.05</c:v>
                </c:pt>
                <c:pt idx="1095">
                  <c:v>-28</c:v>
                </c:pt>
                <c:pt idx="1096">
                  <c:v>-28</c:v>
                </c:pt>
                <c:pt idx="1097">
                  <c:v>-28</c:v>
                </c:pt>
                <c:pt idx="1098">
                  <c:v>-28.05</c:v>
                </c:pt>
                <c:pt idx="1099">
                  <c:v>-28</c:v>
                </c:pt>
                <c:pt idx="1100">
                  <c:v>-28.05</c:v>
                </c:pt>
                <c:pt idx="1101">
                  <c:v>-28.05</c:v>
                </c:pt>
                <c:pt idx="1102">
                  <c:v>-27.95</c:v>
                </c:pt>
                <c:pt idx="1103">
                  <c:v>-27.85</c:v>
                </c:pt>
                <c:pt idx="1104">
                  <c:v>-27.799999999999997</c:v>
                </c:pt>
                <c:pt idx="1105">
                  <c:v>-27.85</c:v>
                </c:pt>
                <c:pt idx="1106">
                  <c:v>-27.9</c:v>
                </c:pt>
                <c:pt idx="1107">
                  <c:v>-27.9</c:v>
                </c:pt>
                <c:pt idx="1108">
                  <c:v>-27.95</c:v>
                </c:pt>
                <c:pt idx="1109">
                  <c:v>-27.95</c:v>
                </c:pt>
                <c:pt idx="1110">
                  <c:v>-27.95</c:v>
                </c:pt>
                <c:pt idx="1111">
                  <c:v>-27.95</c:v>
                </c:pt>
                <c:pt idx="1112">
                  <c:v>-27.95</c:v>
                </c:pt>
                <c:pt idx="1113">
                  <c:v>-27.95</c:v>
                </c:pt>
                <c:pt idx="1114">
                  <c:v>-27.95</c:v>
                </c:pt>
                <c:pt idx="1115">
                  <c:v>-27.95</c:v>
                </c:pt>
                <c:pt idx="1116">
                  <c:v>-27.9</c:v>
                </c:pt>
                <c:pt idx="1117">
                  <c:v>-27.9</c:v>
                </c:pt>
                <c:pt idx="1118">
                  <c:v>-27.9</c:v>
                </c:pt>
                <c:pt idx="1119">
                  <c:v>-27.9</c:v>
                </c:pt>
                <c:pt idx="1120">
                  <c:v>-27.9</c:v>
                </c:pt>
                <c:pt idx="1121">
                  <c:v>-27.9</c:v>
                </c:pt>
                <c:pt idx="1122">
                  <c:v>-27.9</c:v>
                </c:pt>
                <c:pt idx="1123">
                  <c:v>-27.9</c:v>
                </c:pt>
                <c:pt idx="1124">
                  <c:v>-27.9</c:v>
                </c:pt>
                <c:pt idx="1125">
                  <c:v>-27.9</c:v>
                </c:pt>
                <c:pt idx="1126">
                  <c:v>-27.9</c:v>
                </c:pt>
                <c:pt idx="1127">
                  <c:v>-27.9</c:v>
                </c:pt>
                <c:pt idx="1128">
                  <c:v>-27.9</c:v>
                </c:pt>
                <c:pt idx="1129">
                  <c:v>-27.9</c:v>
                </c:pt>
                <c:pt idx="1130">
                  <c:v>-27.85</c:v>
                </c:pt>
                <c:pt idx="1131">
                  <c:v>-27.85</c:v>
                </c:pt>
                <c:pt idx="1132">
                  <c:v>-27.85</c:v>
                </c:pt>
                <c:pt idx="1133">
                  <c:v>-27.700000000000003</c:v>
                </c:pt>
                <c:pt idx="1134">
                  <c:v>-27.6</c:v>
                </c:pt>
                <c:pt idx="1135">
                  <c:v>-27.7</c:v>
                </c:pt>
                <c:pt idx="1136">
                  <c:v>-27.7</c:v>
                </c:pt>
                <c:pt idx="1137">
                  <c:v>-27.75</c:v>
                </c:pt>
                <c:pt idx="1138">
                  <c:v>-27.799999999999997</c:v>
                </c:pt>
                <c:pt idx="1139">
                  <c:v>-27.799999999999997</c:v>
                </c:pt>
                <c:pt idx="1140">
                  <c:v>-27.799999999999997</c:v>
                </c:pt>
                <c:pt idx="1141">
                  <c:v>-27.799999999999997</c:v>
                </c:pt>
                <c:pt idx="1142">
                  <c:v>-27.799999999999997</c:v>
                </c:pt>
                <c:pt idx="1143">
                  <c:v>-27.799999999999997</c:v>
                </c:pt>
                <c:pt idx="1144">
                  <c:v>-27.799999999999997</c:v>
                </c:pt>
                <c:pt idx="1145">
                  <c:v>-27.799999999999997</c:v>
                </c:pt>
                <c:pt idx="1146">
                  <c:v>-27.799999999999997</c:v>
                </c:pt>
                <c:pt idx="1147">
                  <c:v>-27.799999999999997</c:v>
                </c:pt>
                <c:pt idx="1148">
                  <c:v>-27.799999999999997</c:v>
                </c:pt>
                <c:pt idx="1149">
                  <c:v>-27.799999999999997</c:v>
                </c:pt>
                <c:pt idx="1150">
                  <c:v>-27.799999999999997</c:v>
                </c:pt>
                <c:pt idx="1151">
                  <c:v>-27.75</c:v>
                </c:pt>
                <c:pt idx="1152">
                  <c:v>-27.75</c:v>
                </c:pt>
                <c:pt idx="1153">
                  <c:v>-27.75</c:v>
                </c:pt>
                <c:pt idx="1154">
                  <c:v>-27.799999999999997</c:v>
                </c:pt>
                <c:pt idx="1155">
                  <c:v>-27.799999999999997</c:v>
                </c:pt>
                <c:pt idx="1156">
                  <c:v>-27.799999999999997</c:v>
                </c:pt>
                <c:pt idx="1157">
                  <c:v>-27.75</c:v>
                </c:pt>
                <c:pt idx="1158">
                  <c:v>-27.799999999999997</c:v>
                </c:pt>
                <c:pt idx="1159">
                  <c:v>-27.799999999999997</c:v>
                </c:pt>
                <c:pt idx="1160">
                  <c:v>-27.799999999999997</c:v>
                </c:pt>
                <c:pt idx="1161">
                  <c:v>-27.799999999999997</c:v>
                </c:pt>
                <c:pt idx="1162">
                  <c:v>-27.700000000000003</c:v>
                </c:pt>
                <c:pt idx="1163">
                  <c:v>-27.6</c:v>
                </c:pt>
                <c:pt idx="1164">
                  <c:v>-27.55</c:v>
                </c:pt>
                <c:pt idx="1165">
                  <c:v>-27.55</c:v>
                </c:pt>
                <c:pt idx="1166">
                  <c:v>-27.6</c:v>
                </c:pt>
                <c:pt idx="1167">
                  <c:v>-27.65</c:v>
                </c:pt>
                <c:pt idx="1168">
                  <c:v>-27.65</c:v>
                </c:pt>
                <c:pt idx="1169">
                  <c:v>-27.65</c:v>
                </c:pt>
                <c:pt idx="1170">
                  <c:v>-27.65</c:v>
                </c:pt>
                <c:pt idx="1171">
                  <c:v>-27.65</c:v>
                </c:pt>
                <c:pt idx="1172">
                  <c:v>-27.65</c:v>
                </c:pt>
                <c:pt idx="1173">
                  <c:v>-27.65</c:v>
                </c:pt>
                <c:pt idx="1174">
                  <c:v>-27.700000000000003</c:v>
                </c:pt>
                <c:pt idx="1175">
                  <c:v>-27.65</c:v>
                </c:pt>
                <c:pt idx="1176">
                  <c:v>-27.65</c:v>
                </c:pt>
                <c:pt idx="1177">
                  <c:v>-27.65</c:v>
                </c:pt>
                <c:pt idx="1178">
                  <c:v>-27.65</c:v>
                </c:pt>
                <c:pt idx="1179">
                  <c:v>-27.65</c:v>
                </c:pt>
                <c:pt idx="1180">
                  <c:v>-27.65</c:v>
                </c:pt>
                <c:pt idx="1181">
                  <c:v>-27.65</c:v>
                </c:pt>
                <c:pt idx="1182">
                  <c:v>-27.65</c:v>
                </c:pt>
                <c:pt idx="1183">
                  <c:v>-27.65</c:v>
                </c:pt>
                <c:pt idx="1184">
                  <c:v>-27.65</c:v>
                </c:pt>
                <c:pt idx="1185">
                  <c:v>-27.65</c:v>
                </c:pt>
                <c:pt idx="1186">
                  <c:v>-27.65</c:v>
                </c:pt>
                <c:pt idx="1187">
                  <c:v>-27.65</c:v>
                </c:pt>
                <c:pt idx="1188">
                  <c:v>-27.65</c:v>
                </c:pt>
                <c:pt idx="1189">
                  <c:v>-27.700000000000003</c:v>
                </c:pt>
                <c:pt idx="1190">
                  <c:v>-27.65</c:v>
                </c:pt>
                <c:pt idx="1191">
                  <c:v>-27.65</c:v>
                </c:pt>
                <c:pt idx="1192">
                  <c:v>-27.65</c:v>
                </c:pt>
                <c:pt idx="1193">
                  <c:v>-27.65</c:v>
                </c:pt>
                <c:pt idx="1194">
                  <c:v>-27.5</c:v>
                </c:pt>
                <c:pt idx="1195">
                  <c:v>-27.45</c:v>
                </c:pt>
                <c:pt idx="1196">
                  <c:v>-27.45</c:v>
                </c:pt>
                <c:pt idx="1197">
                  <c:v>-27.5</c:v>
                </c:pt>
                <c:pt idx="1198">
                  <c:v>-27.549999999999997</c:v>
                </c:pt>
                <c:pt idx="1199">
                  <c:v>-27.549999999999997</c:v>
                </c:pt>
                <c:pt idx="1200">
                  <c:v>-27.549999999999997</c:v>
                </c:pt>
                <c:pt idx="1201">
                  <c:v>-27.65</c:v>
                </c:pt>
                <c:pt idx="1202">
                  <c:v>-27.6</c:v>
                </c:pt>
                <c:pt idx="1203">
                  <c:v>-27.6</c:v>
                </c:pt>
                <c:pt idx="1204">
                  <c:v>-27.549999999999997</c:v>
                </c:pt>
                <c:pt idx="1205">
                  <c:v>-27.6</c:v>
                </c:pt>
                <c:pt idx="1206">
                  <c:v>-27.6</c:v>
                </c:pt>
                <c:pt idx="1207">
                  <c:v>-27.549999999999997</c:v>
                </c:pt>
                <c:pt idx="1208">
                  <c:v>-27.6</c:v>
                </c:pt>
                <c:pt idx="1209">
                  <c:v>-27.6</c:v>
                </c:pt>
                <c:pt idx="1210">
                  <c:v>-27.549999999999997</c:v>
                </c:pt>
                <c:pt idx="1211">
                  <c:v>-27.6</c:v>
                </c:pt>
                <c:pt idx="1212">
                  <c:v>-27.6</c:v>
                </c:pt>
                <c:pt idx="1213">
                  <c:v>-27.549999999999997</c:v>
                </c:pt>
                <c:pt idx="1214">
                  <c:v>-27.549999999999997</c:v>
                </c:pt>
                <c:pt idx="1215">
                  <c:v>-27.549999999999997</c:v>
                </c:pt>
                <c:pt idx="1216">
                  <c:v>-27.549999999999997</c:v>
                </c:pt>
                <c:pt idx="1217">
                  <c:v>-27.549999999999997</c:v>
                </c:pt>
                <c:pt idx="1218">
                  <c:v>-27.549999999999997</c:v>
                </c:pt>
                <c:pt idx="1219">
                  <c:v>-27.549999999999997</c:v>
                </c:pt>
                <c:pt idx="1220">
                  <c:v>-27.549999999999997</c:v>
                </c:pt>
                <c:pt idx="1221">
                  <c:v>-27.549999999999997</c:v>
                </c:pt>
                <c:pt idx="1222">
                  <c:v>-27.549999999999997</c:v>
                </c:pt>
                <c:pt idx="1223">
                  <c:v>-27.549999999999997</c:v>
                </c:pt>
                <c:pt idx="1224">
                  <c:v>-27.4</c:v>
                </c:pt>
                <c:pt idx="1225">
                  <c:v>-27.4</c:v>
                </c:pt>
                <c:pt idx="1226">
                  <c:v>-27.4</c:v>
                </c:pt>
                <c:pt idx="1227">
                  <c:v>-27.4</c:v>
                </c:pt>
                <c:pt idx="1228">
                  <c:v>-27.450000000000003</c:v>
                </c:pt>
                <c:pt idx="1229">
                  <c:v>-27.5</c:v>
                </c:pt>
                <c:pt idx="1230">
                  <c:v>-27.450000000000003</c:v>
                </c:pt>
                <c:pt idx="1231">
                  <c:v>-27.5</c:v>
                </c:pt>
                <c:pt idx="1232">
                  <c:v>-27.5</c:v>
                </c:pt>
                <c:pt idx="1233">
                  <c:v>-27.5</c:v>
                </c:pt>
                <c:pt idx="1234">
                  <c:v>-27.5</c:v>
                </c:pt>
                <c:pt idx="1235">
                  <c:v>-27.5</c:v>
                </c:pt>
                <c:pt idx="1236">
                  <c:v>-27.5</c:v>
                </c:pt>
                <c:pt idx="1237">
                  <c:v>-27.5</c:v>
                </c:pt>
                <c:pt idx="1238">
                  <c:v>-27.5</c:v>
                </c:pt>
                <c:pt idx="1239">
                  <c:v>-27.5</c:v>
                </c:pt>
                <c:pt idx="1240">
                  <c:v>-27.450000000000003</c:v>
                </c:pt>
                <c:pt idx="1241">
                  <c:v>-27.5</c:v>
                </c:pt>
                <c:pt idx="1242">
                  <c:v>-27.5</c:v>
                </c:pt>
                <c:pt idx="1243">
                  <c:v>-27.450000000000003</c:v>
                </c:pt>
                <c:pt idx="1244">
                  <c:v>-27.5</c:v>
                </c:pt>
                <c:pt idx="1245">
                  <c:v>-27.5</c:v>
                </c:pt>
                <c:pt idx="1246">
                  <c:v>-27.5</c:v>
                </c:pt>
                <c:pt idx="1247">
                  <c:v>-27.5</c:v>
                </c:pt>
                <c:pt idx="1248">
                  <c:v>-27.5</c:v>
                </c:pt>
                <c:pt idx="1249">
                  <c:v>-27.450000000000003</c:v>
                </c:pt>
                <c:pt idx="1250">
                  <c:v>-27.5</c:v>
                </c:pt>
                <c:pt idx="1251">
                  <c:v>-27.5</c:v>
                </c:pt>
                <c:pt idx="1252">
                  <c:v>-27.5</c:v>
                </c:pt>
                <c:pt idx="1253">
                  <c:v>-27.450000000000003</c:v>
                </c:pt>
                <c:pt idx="1254">
                  <c:v>-27.299999999999997</c:v>
                </c:pt>
                <c:pt idx="1255">
                  <c:v>-27.3</c:v>
                </c:pt>
                <c:pt idx="1256">
                  <c:v>-27.25</c:v>
                </c:pt>
                <c:pt idx="1257">
                  <c:v>-27.299999999999997</c:v>
                </c:pt>
                <c:pt idx="1258">
                  <c:v>-27.35</c:v>
                </c:pt>
                <c:pt idx="1259">
                  <c:v>-27.35</c:v>
                </c:pt>
                <c:pt idx="1260">
                  <c:v>-27.4</c:v>
                </c:pt>
                <c:pt idx="1261">
                  <c:v>-27.35</c:v>
                </c:pt>
                <c:pt idx="1262">
                  <c:v>-27.35</c:v>
                </c:pt>
                <c:pt idx="1263">
                  <c:v>-27.4</c:v>
                </c:pt>
                <c:pt idx="1264">
                  <c:v>-27.4</c:v>
                </c:pt>
                <c:pt idx="1265">
                  <c:v>-27.4</c:v>
                </c:pt>
                <c:pt idx="1266">
                  <c:v>-27.4</c:v>
                </c:pt>
                <c:pt idx="1267">
                  <c:v>-27.35</c:v>
                </c:pt>
                <c:pt idx="1268">
                  <c:v>-27.4</c:v>
                </c:pt>
                <c:pt idx="1269">
                  <c:v>-27.4</c:v>
                </c:pt>
                <c:pt idx="1270">
                  <c:v>-27.4</c:v>
                </c:pt>
                <c:pt idx="1271">
                  <c:v>-27.35</c:v>
                </c:pt>
                <c:pt idx="1272">
                  <c:v>-27.35</c:v>
                </c:pt>
                <c:pt idx="1273">
                  <c:v>-27.35</c:v>
                </c:pt>
                <c:pt idx="1274">
                  <c:v>-27.35</c:v>
                </c:pt>
                <c:pt idx="1275">
                  <c:v>-27.35</c:v>
                </c:pt>
                <c:pt idx="1276">
                  <c:v>-27.35</c:v>
                </c:pt>
                <c:pt idx="1277">
                  <c:v>-27.3</c:v>
                </c:pt>
                <c:pt idx="1278">
                  <c:v>-27.3</c:v>
                </c:pt>
                <c:pt idx="1279">
                  <c:v>-27.3</c:v>
                </c:pt>
                <c:pt idx="1280">
                  <c:v>-27.3</c:v>
                </c:pt>
                <c:pt idx="1281">
                  <c:v>-27.3</c:v>
                </c:pt>
                <c:pt idx="1282">
                  <c:v>-27.3</c:v>
                </c:pt>
                <c:pt idx="1283">
                  <c:v>-27.3</c:v>
                </c:pt>
                <c:pt idx="1284">
                  <c:v>-27.35</c:v>
                </c:pt>
                <c:pt idx="1285">
                  <c:v>-27.2</c:v>
                </c:pt>
                <c:pt idx="1286">
                  <c:v>-27.15</c:v>
                </c:pt>
                <c:pt idx="1287">
                  <c:v>-27.200000000000003</c:v>
                </c:pt>
                <c:pt idx="1288">
                  <c:v>-27.25</c:v>
                </c:pt>
                <c:pt idx="1289">
                  <c:v>-27.2</c:v>
                </c:pt>
                <c:pt idx="1290">
                  <c:v>-27.25</c:v>
                </c:pt>
                <c:pt idx="1291">
                  <c:v>-27.25</c:v>
                </c:pt>
                <c:pt idx="1292">
                  <c:v>-27.25</c:v>
                </c:pt>
                <c:pt idx="1293">
                  <c:v>-27.25</c:v>
                </c:pt>
                <c:pt idx="1294">
                  <c:v>-27.3</c:v>
                </c:pt>
                <c:pt idx="1295">
                  <c:v>-27.25</c:v>
                </c:pt>
                <c:pt idx="1296">
                  <c:v>-27.3</c:v>
                </c:pt>
                <c:pt idx="1297">
                  <c:v>-27.25</c:v>
                </c:pt>
                <c:pt idx="1298">
                  <c:v>-27.2</c:v>
                </c:pt>
                <c:pt idx="1299">
                  <c:v>-27.25</c:v>
                </c:pt>
                <c:pt idx="1300">
                  <c:v>-27.2</c:v>
                </c:pt>
                <c:pt idx="1301">
                  <c:v>-27.2</c:v>
                </c:pt>
                <c:pt idx="1302">
                  <c:v>-27.2</c:v>
                </c:pt>
                <c:pt idx="1303">
                  <c:v>-27.2</c:v>
                </c:pt>
                <c:pt idx="1304">
                  <c:v>-27.3</c:v>
                </c:pt>
                <c:pt idx="1305">
                  <c:v>-27.2</c:v>
                </c:pt>
                <c:pt idx="1306">
                  <c:v>-27.2</c:v>
                </c:pt>
                <c:pt idx="1307">
                  <c:v>-27.2</c:v>
                </c:pt>
                <c:pt idx="1308">
                  <c:v>-27.2</c:v>
                </c:pt>
                <c:pt idx="1309">
                  <c:v>-27.2</c:v>
                </c:pt>
                <c:pt idx="1310">
                  <c:v>-27.2</c:v>
                </c:pt>
                <c:pt idx="1311">
                  <c:v>-27.2</c:v>
                </c:pt>
                <c:pt idx="1312">
                  <c:v>-27.15</c:v>
                </c:pt>
                <c:pt idx="1313">
                  <c:v>-27.2</c:v>
                </c:pt>
                <c:pt idx="1314">
                  <c:v>-27.15</c:v>
                </c:pt>
                <c:pt idx="1315">
                  <c:v>-27.2</c:v>
                </c:pt>
                <c:pt idx="1316">
                  <c:v>-26.95</c:v>
                </c:pt>
                <c:pt idx="1317">
                  <c:v>-27</c:v>
                </c:pt>
                <c:pt idx="1318">
                  <c:v>-27.049999999999997</c:v>
                </c:pt>
                <c:pt idx="1319">
                  <c:v>-27.1</c:v>
                </c:pt>
                <c:pt idx="1320">
                  <c:v>-27.1</c:v>
                </c:pt>
                <c:pt idx="1321">
                  <c:v>-27.15</c:v>
                </c:pt>
                <c:pt idx="1322">
                  <c:v>-27.15</c:v>
                </c:pt>
                <c:pt idx="1323">
                  <c:v>-27.15</c:v>
                </c:pt>
                <c:pt idx="1324">
                  <c:v>-27.15</c:v>
                </c:pt>
                <c:pt idx="1325">
                  <c:v>-27.15</c:v>
                </c:pt>
                <c:pt idx="1326">
                  <c:v>-27.15</c:v>
                </c:pt>
                <c:pt idx="1327">
                  <c:v>-27.15</c:v>
                </c:pt>
                <c:pt idx="1328">
                  <c:v>-27.15</c:v>
                </c:pt>
                <c:pt idx="1329">
                  <c:v>-27.1</c:v>
                </c:pt>
                <c:pt idx="1330">
                  <c:v>-27.15</c:v>
                </c:pt>
                <c:pt idx="1331">
                  <c:v>-27.15</c:v>
                </c:pt>
                <c:pt idx="1332">
                  <c:v>-27.1</c:v>
                </c:pt>
                <c:pt idx="1333">
                  <c:v>-27.15</c:v>
                </c:pt>
                <c:pt idx="1334">
                  <c:v>-27.1</c:v>
                </c:pt>
                <c:pt idx="1335">
                  <c:v>-27.15</c:v>
                </c:pt>
                <c:pt idx="1336">
                  <c:v>-27.1</c:v>
                </c:pt>
                <c:pt idx="1337">
                  <c:v>-27.1</c:v>
                </c:pt>
                <c:pt idx="1338">
                  <c:v>-27.1</c:v>
                </c:pt>
                <c:pt idx="1339">
                  <c:v>-27.1</c:v>
                </c:pt>
                <c:pt idx="1340">
                  <c:v>-27.05</c:v>
                </c:pt>
                <c:pt idx="1341">
                  <c:v>-27.1</c:v>
                </c:pt>
                <c:pt idx="1342">
                  <c:v>-27.1</c:v>
                </c:pt>
                <c:pt idx="1343">
                  <c:v>-27.15</c:v>
                </c:pt>
                <c:pt idx="1344">
                  <c:v>-27.1</c:v>
                </c:pt>
                <c:pt idx="1345">
                  <c:v>-27.049999999999997</c:v>
                </c:pt>
                <c:pt idx="1346">
                  <c:v>-26.85</c:v>
                </c:pt>
                <c:pt idx="1347">
                  <c:v>-26.9</c:v>
                </c:pt>
                <c:pt idx="1348">
                  <c:v>-26.950000000000003</c:v>
                </c:pt>
                <c:pt idx="1349">
                  <c:v>-27</c:v>
                </c:pt>
                <c:pt idx="1350">
                  <c:v>-27</c:v>
                </c:pt>
                <c:pt idx="1351">
                  <c:v>-26.95</c:v>
                </c:pt>
                <c:pt idx="1352">
                  <c:v>-27</c:v>
                </c:pt>
                <c:pt idx="1353">
                  <c:v>-27.05</c:v>
                </c:pt>
                <c:pt idx="1354">
                  <c:v>-27</c:v>
                </c:pt>
                <c:pt idx="1355">
                  <c:v>-27</c:v>
                </c:pt>
                <c:pt idx="1356">
                  <c:v>-27.05</c:v>
                </c:pt>
                <c:pt idx="1357">
                  <c:v>-27</c:v>
                </c:pt>
                <c:pt idx="1358">
                  <c:v>-27.05</c:v>
                </c:pt>
                <c:pt idx="1359">
                  <c:v>-26.95</c:v>
                </c:pt>
                <c:pt idx="1360">
                  <c:v>-26.95</c:v>
                </c:pt>
                <c:pt idx="1361">
                  <c:v>-27.05</c:v>
                </c:pt>
                <c:pt idx="1362">
                  <c:v>-27</c:v>
                </c:pt>
                <c:pt idx="1363">
                  <c:v>-27.05</c:v>
                </c:pt>
                <c:pt idx="1364">
                  <c:v>-27</c:v>
                </c:pt>
                <c:pt idx="1365">
                  <c:v>-27</c:v>
                </c:pt>
                <c:pt idx="1366">
                  <c:v>-27</c:v>
                </c:pt>
                <c:pt idx="1367">
                  <c:v>-27</c:v>
                </c:pt>
                <c:pt idx="1368">
                  <c:v>-27</c:v>
                </c:pt>
                <c:pt idx="1369">
                  <c:v>-26.95</c:v>
                </c:pt>
                <c:pt idx="1370">
                  <c:v>-26.95</c:v>
                </c:pt>
                <c:pt idx="1371">
                  <c:v>-27</c:v>
                </c:pt>
                <c:pt idx="1372">
                  <c:v>-27</c:v>
                </c:pt>
                <c:pt idx="1373">
                  <c:v>-27</c:v>
                </c:pt>
                <c:pt idx="1374">
                  <c:v>-27</c:v>
                </c:pt>
                <c:pt idx="1375">
                  <c:v>-26.95</c:v>
                </c:pt>
                <c:pt idx="1376">
                  <c:v>-26.8</c:v>
                </c:pt>
                <c:pt idx="1377">
                  <c:v>-26.75</c:v>
                </c:pt>
                <c:pt idx="1378">
                  <c:v>-26.85</c:v>
                </c:pt>
                <c:pt idx="1379">
                  <c:v>-26.85</c:v>
                </c:pt>
                <c:pt idx="1380">
                  <c:v>-26.9</c:v>
                </c:pt>
                <c:pt idx="1381">
                  <c:v>-26.9</c:v>
                </c:pt>
                <c:pt idx="1382">
                  <c:v>-26.9</c:v>
                </c:pt>
                <c:pt idx="1383">
                  <c:v>-26.95</c:v>
                </c:pt>
                <c:pt idx="1384">
                  <c:v>-26.95</c:v>
                </c:pt>
                <c:pt idx="1385">
                  <c:v>-26.95</c:v>
                </c:pt>
                <c:pt idx="1386">
                  <c:v>-26.95</c:v>
                </c:pt>
                <c:pt idx="1387">
                  <c:v>-26.9</c:v>
                </c:pt>
                <c:pt idx="1388">
                  <c:v>-26.9</c:v>
                </c:pt>
                <c:pt idx="1389">
                  <c:v>-26.9</c:v>
                </c:pt>
                <c:pt idx="1390">
                  <c:v>-26.9</c:v>
                </c:pt>
                <c:pt idx="1391">
                  <c:v>-26.95</c:v>
                </c:pt>
                <c:pt idx="1392">
                  <c:v>-26.9</c:v>
                </c:pt>
                <c:pt idx="1393">
                  <c:v>-26.9</c:v>
                </c:pt>
                <c:pt idx="1394">
                  <c:v>-26.9</c:v>
                </c:pt>
                <c:pt idx="1395">
                  <c:v>-26.9</c:v>
                </c:pt>
                <c:pt idx="1396">
                  <c:v>-26.9</c:v>
                </c:pt>
                <c:pt idx="1397">
                  <c:v>-26.9</c:v>
                </c:pt>
                <c:pt idx="1398">
                  <c:v>-26.9</c:v>
                </c:pt>
                <c:pt idx="1399">
                  <c:v>-26.9</c:v>
                </c:pt>
                <c:pt idx="1400">
                  <c:v>-26.85</c:v>
                </c:pt>
                <c:pt idx="1401">
                  <c:v>-26.85</c:v>
                </c:pt>
                <c:pt idx="1402">
                  <c:v>-26.85</c:v>
                </c:pt>
                <c:pt idx="1403">
                  <c:v>-26.85</c:v>
                </c:pt>
                <c:pt idx="1404">
                  <c:v>-26.9</c:v>
                </c:pt>
                <c:pt idx="1405">
                  <c:v>-26.85</c:v>
                </c:pt>
                <c:pt idx="1406">
                  <c:v>-26.75</c:v>
                </c:pt>
                <c:pt idx="1407">
                  <c:v>-26.65</c:v>
                </c:pt>
                <c:pt idx="1408">
                  <c:v>-26.65</c:v>
                </c:pt>
                <c:pt idx="1409">
                  <c:v>-26.65</c:v>
                </c:pt>
                <c:pt idx="1410">
                  <c:v>-26.7</c:v>
                </c:pt>
                <c:pt idx="1411">
                  <c:v>-26.7</c:v>
                </c:pt>
                <c:pt idx="1412">
                  <c:v>-26.7</c:v>
                </c:pt>
                <c:pt idx="1413">
                  <c:v>-26.75</c:v>
                </c:pt>
                <c:pt idx="1414">
                  <c:v>-26.7</c:v>
                </c:pt>
                <c:pt idx="1415">
                  <c:v>-26.7</c:v>
                </c:pt>
                <c:pt idx="1416">
                  <c:v>-26.7</c:v>
                </c:pt>
                <c:pt idx="1417">
                  <c:v>-26.7</c:v>
                </c:pt>
                <c:pt idx="1418">
                  <c:v>-26.75</c:v>
                </c:pt>
                <c:pt idx="1419">
                  <c:v>-26.7</c:v>
                </c:pt>
                <c:pt idx="1420">
                  <c:v>-26.7</c:v>
                </c:pt>
                <c:pt idx="1421">
                  <c:v>-26.7</c:v>
                </c:pt>
                <c:pt idx="1422">
                  <c:v>-26.65</c:v>
                </c:pt>
                <c:pt idx="1423">
                  <c:v>-26.65</c:v>
                </c:pt>
                <c:pt idx="1424">
                  <c:v>-26.7</c:v>
                </c:pt>
                <c:pt idx="1425">
                  <c:v>-26.7</c:v>
                </c:pt>
                <c:pt idx="1426">
                  <c:v>-26.7</c:v>
                </c:pt>
                <c:pt idx="1427">
                  <c:v>-26.65</c:v>
                </c:pt>
                <c:pt idx="1428">
                  <c:v>-26.65</c:v>
                </c:pt>
                <c:pt idx="1429">
                  <c:v>-26.65</c:v>
                </c:pt>
                <c:pt idx="1430">
                  <c:v>-26.6</c:v>
                </c:pt>
                <c:pt idx="1431">
                  <c:v>-26.65</c:v>
                </c:pt>
                <c:pt idx="1432">
                  <c:v>-26.65</c:v>
                </c:pt>
                <c:pt idx="1433">
                  <c:v>-26.65</c:v>
                </c:pt>
                <c:pt idx="1434">
                  <c:v>-26.65</c:v>
                </c:pt>
                <c:pt idx="1435">
                  <c:v>-26.6</c:v>
                </c:pt>
                <c:pt idx="1436">
                  <c:v>-26.6</c:v>
                </c:pt>
                <c:pt idx="1437">
                  <c:v>-26.4</c:v>
                </c:pt>
                <c:pt idx="1438">
                  <c:v>-26.5</c:v>
                </c:pt>
                <c:pt idx="1439">
                  <c:v>-26.5</c:v>
                </c:pt>
                <c:pt idx="1440">
                  <c:v>-26.5</c:v>
                </c:pt>
                <c:pt idx="1441">
                  <c:v>-26.5</c:v>
                </c:pt>
                <c:pt idx="1442">
                  <c:v>-26.5</c:v>
                </c:pt>
                <c:pt idx="1443">
                  <c:v>-26.5</c:v>
                </c:pt>
                <c:pt idx="1444">
                  <c:v>-26.5</c:v>
                </c:pt>
                <c:pt idx="1445">
                  <c:v>-26.5</c:v>
                </c:pt>
                <c:pt idx="1446">
                  <c:v>-26.55</c:v>
                </c:pt>
                <c:pt idx="1447">
                  <c:v>-26.5</c:v>
                </c:pt>
                <c:pt idx="1448">
                  <c:v>-26.5</c:v>
                </c:pt>
                <c:pt idx="1449">
                  <c:v>-26.5</c:v>
                </c:pt>
                <c:pt idx="1450">
                  <c:v>-26.45</c:v>
                </c:pt>
                <c:pt idx="1451">
                  <c:v>-26.4</c:v>
                </c:pt>
                <c:pt idx="1452">
                  <c:v>-26.4</c:v>
                </c:pt>
                <c:pt idx="1453">
                  <c:v>-26.35</c:v>
                </c:pt>
                <c:pt idx="1454">
                  <c:v>-26.35</c:v>
                </c:pt>
                <c:pt idx="1455">
                  <c:v>-26.299999999999997</c:v>
                </c:pt>
                <c:pt idx="1456">
                  <c:v>-26.25</c:v>
                </c:pt>
                <c:pt idx="1457">
                  <c:v>-26.3</c:v>
                </c:pt>
                <c:pt idx="1458">
                  <c:v>-26.2</c:v>
                </c:pt>
                <c:pt idx="1459">
                  <c:v>-26.2</c:v>
                </c:pt>
                <c:pt idx="1460">
                  <c:v>-26.1</c:v>
                </c:pt>
                <c:pt idx="1461">
                  <c:v>-26.05</c:v>
                </c:pt>
                <c:pt idx="1462">
                  <c:v>-25.9</c:v>
                </c:pt>
                <c:pt idx="1463">
                  <c:v>-25.85</c:v>
                </c:pt>
                <c:pt idx="1464">
                  <c:v>-25.75</c:v>
                </c:pt>
                <c:pt idx="1465">
                  <c:v>-25.7</c:v>
                </c:pt>
                <c:pt idx="1466">
                  <c:v>-25.7</c:v>
                </c:pt>
                <c:pt idx="1467">
                  <c:v>-25.549999999999997</c:v>
                </c:pt>
                <c:pt idx="1468">
                  <c:v>-25.6</c:v>
                </c:pt>
                <c:pt idx="1469">
                  <c:v>-25.6</c:v>
                </c:pt>
                <c:pt idx="1470">
                  <c:v>-25.6</c:v>
                </c:pt>
                <c:pt idx="1471">
                  <c:v>-25.5</c:v>
                </c:pt>
                <c:pt idx="1472">
                  <c:v>-25.549999999999997</c:v>
                </c:pt>
                <c:pt idx="1473">
                  <c:v>-25.549999999999997</c:v>
                </c:pt>
                <c:pt idx="1474">
                  <c:v>-25.5</c:v>
                </c:pt>
                <c:pt idx="1475">
                  <c:v>-25.5</c:v>
                </c:pt>
                <c:pt idx="1476">
                  <c:v>-25.5</c:v>
                </c:pt>
                <c:pt idx="1477">
                  <c:v>-25.45</c:v>
                </c:pt>
                <c:pt idx="1478">
                  <c:v>-25.5</c:v>
                </c:pt>
                <c:pt idx="1479">
                  <c:v>-25.45</c:v>
                </c:pt>
                <c:pt idx="1480">
                  <c:v>-25.4</c:v>
                </c:pt>
                <c:pt idx="1481">
                  <c:v>-25.4</c:v>
                </c:pt>
                <c:pt idx="1482">
                  <c:v>-25.35</c:v>
                </c:pt>
                <c:pt idx="1483">
                  <c:v>-25.35</c:v>
                </c:pt>
                <c:pt idx="1484">
                  <c:v>-25.35</c:v>
                </c:pt>
                <c:pt idx="1485">
                  <c:v>-25.3</c:v>
                </c:pt>
                <c:pt idx="1486">
                  <c:v>-25.299999999999997</c:v>
                </c:pt>
                <c:pt idx="1487">
                  <c:v>-25.299999999999997</c:v>
                </c:pt>
                <c:pt idx="1488">
                  <c:v>-25.299999999999997</c:v>
                </c:pt>
                <c:pt idx="1489">
                  <c:v>-25.25</c:v>
                </c:pt>
                <c:pt idx="1490">
                  <c:v>-25.2</c:v>
                </c:pt>
                <c:pt idx="1491">
                  <c:v>-25.25</c:v>
                </c:pt>
                <c:pt idx="1492">
                  <c:v>-25.15</c:v>
                </c:pt>
                <c:pt idx="1493">
                  <c:v>-25.15</c:v>
                </c:pt>
                <c:pt idx="1494">
                  <c:v>-25.15</c:v>
                </c:pt>
                <c:pt idx="1495">
                  <c:v>-25.1</c:v>
                </c:pt>
                <c:pt idx="1496">
                  <c:v>-25.1</c:v>
                </c:pt>
                <c:pt idx="1497">
                  <c:v>-25.05</c:v>
                </c:pt>
                <c:pt idx="1498">
                  <c:v>-25</c:v>
                </c:pt>
                <c:pt idx="1499">
                  <c:v>-25.05</c:v>
                </c:pt>
                <c:pt idx="1500">
                  <c:v>-25.05</c:v>
                </c:pt>
                <c:pt idx="1501">
                  <c:v>-25</c:v>
                </c:pt>
                <c:pt idx="1502">
                  <c:v>-25.05</c:v>
                </c:pt>
                <c:pt idx="1503">
                  <c:v>-25</c:v>
                </c:pt>
                <c:pt idx="1504">
                  <c:v>-25</c:v>
                </c:pt>
                <c:pt idx="1505">
                  <c:v>-25</c:v>
                </c:pt>
                <c:pt idx="1506">
                  <c:v>-25</c:v>
                </c:pt>
                <c:pt idx="1507">
                  <c:v>-25</c:v>
                </c:pt>
                <c:pt idx="1508">
                  <c:v>-24.950000000000003</c:v>
                </c:pt>
                <c:pt idx="1509">
                  <c:v>-25</c:v>
                </c:pt>
                <c:pt idx="1510">
                  <c:v>-24.950000000000003</c:v>
                </c:pt>
                <c:pt idx="1511">
                  <c:v>-24.9</c:v>
                </c:pt>
                <c:pt idx="1512">
                  <c:v>-24.9</c:v>
                </c:pt>
                <c:pt idx="1513">
                  <c:v>-24.9</c:v>
                </c:pt>
                <c:pt idx="1514">
                  <c:v>-24.9</c:v>
                </c:pt>
                <c:pt idx="1515">
                  <c:v>-24.9</c:v>
                </c:pt>
                <c:pt idx="1516">
                  <c:v>-24.85</c:v>
                </c:pt>
                <c:pt idx="1517">
                  <c:v>-24.85</c:v>
                </c:pt>
                <c:pt idx="1518">
                  <c:v>-24.85</c:v>
                </c:pt>
                <c:pt idx="1519">
                  <c:v>-24.8</c:v>
                </c:pt>
                <c:pt idx="1520">
                  <c:v>-24.8</c:v>
                </c:pt>
                <c:pt idx="1521">
                  <c:v>-24.8</c:v>
                </c:pt>
                <c:pt idx="1522">
                  <c:v>-24.75</c:v>
                </c:pt>
                <c:pt idx="1523">
                  <c:v>-24.8</c:v>
                </c:pt>
                <c:pt idx="1524">
                  <c:v>-24.75</c:v>
                </c:pt>
                <c:pt idx="1525">
                  <c:v>-24.7</c:v>
                </c:pt>
                <c:pt idx="1526">
                  <c:v>-24.7</c:v>
                </c:pt>
                <c:pt idx="1527">
                  <c:v>-24.7</c:v>
                </c:pt>
                <c:pt idx="1528">
                  <c:v>-24.65</c:v>
                </c:pt>
                <c:pt idx="1529">
                  <c:v>-24.6</c:v>
                </c:pt>
                <c:pt idx="1530">
                  <c:v>-24.55</c:v>
                </c:pt>
                <c:pt idx="1531">
                  <c:v>-24.6</c:v>
                </c:pt>
                <c:pt idx="1532">
                  <c:v>-24.6</c:v>
                </c:pt>
                <c:pt idx="1533">
                  <c:v>-24.6</c:v>
                </c:pt>
                <c:pt idx="1534">
                  <c:v>-24.6</c:v>
                </c:pt>
                <c:pt idx="1535">
                  <c:v>-24.6</c:v>
                </c:pt>
                <c:pt idx="1536">
                  <c:v>-24.549999999999997</c:v>
                </c:pt>
                <c:pt idx="1537">
                  <c:v>-24.549999999999997</c:v>
                </c:pt>
                <c:pt idx="1538">
                  <c:v>-24.549999999999997</c:v>
                </c:pt>
                <c:pt idx="1539">
                  <c:v>-24.549999999999997</c:v>
                </c:pt>
                <c:pt idx="1540">
                  <c:v>-24.549999999999997</c:v>
                </c:pt>
                <c:pt idx="1541">
                  <c:v>-24.549999999999997</c:v>
                </c:pt>
                <c:pt idx="1542">
                  <c:v>-24.549999999999997</c:v>
                </c:pt>
                <c:pt idx="1543">
                  <c:v>-24.549999999999997</c:v>
                </c:pt>
                <c:pt idx="1544">
                  <c:v>-24.5</c:v>
                </c:pt>
                <c:pt idx="1545">
                  <c:v>-24.5</c:v>
                </c:pt>
                <c:pt idx="1546">
                  <c:v>-24.5</c:v>
                </c:pt>
                <c:pt idx="1547">
                  <c:v>-24.5</c:v>
                </c:pt>
                <c:pt idx="1548">
                  <c:v>-24.5</c:v>
                </c:pt>
                <c:pt idx="1549">
                  <c:v>-24.5</c:v>
                </c:pt>
                <c:pt idx="1550">
                  <c:v>-24.45</c:v>
                </c:pt>
                <c:pt idx="1551">
                  <c:v>-24.45</c:v>
                </c:pt>
                <c:pt idx="1552">
                  <c:v>-24.45</c:v>
                </c:pt>
                <c:pt idx="1553">
                  <c:v>-24.45</c:v>
                </c:pt>
                <c:pt idx="1554">
                  <c:v>-24.45</c:v>
                </c:pt>
                <c:pt idx="1555">
                  <c:v>-24.4</c:v>
                </c:pt>
                <c:pt idx="1556">
                  <c:v>-24.4</c:v>
                </c:pt>
                <c:pt idx="1557">
                  <c:v>-24.35</c:v>
                </c:pt>
                <c:pt idx="1558">
                  <c:v>-24.35</c:v>
                </c:pt>
                <c:pt idx="1559">
                  <c:v>-24.35</c:v>
                </c:pt>
                <c:pt idx="1560">
                  <c:v>-24.3</c:v>
                </c:pt>
                <c:pt idx="1561">
                  <c:v>-24.3</c:v>
                </c:pt>
                <c:pt idx="1562">
                  <c:v>-24.25</c:v>
                </c:pt>
                <c:pt idx="1563">
                  <c:v>-24.25</c:v>
                </c:pt>
                <c:pt idx="1564">
                  <c:v>-24.25</c:v>
                </c:pt>
                <c:pt idx="1565">
                  <c:v>-24.3</c:v>
                </c:pt>
                <c:pt idx="1566">
                  <c:v>-24.35</c:v>
                </c:pt>
                <c:pt idx="1567">
                  <c:v>-24.3</c:v>
                </c:pt>
                <c:pt idx="1568">
                  <c:v>-24.25</c:v>
                </c:pt>
                <c:pt idx="1569">
                  <c:v>-24.3</c:v>
                </c:pt>
                <c:pt idx="1570">
                  <c:v>-24.25</c:v>
                </c:pt>
                <c:pt idx="1571">
                  <c:v>-24.25</c:v>
                </c:pt>
                <c:pt idx="1572">
                  <c:v>-24.25</c:v>
                </c:pt>
                <c:pt idx="1573">
                  <c:v>-24.2</c:v>
                </c:pt>
                <c:pt idx="1574">
                  <c:v>-24.2</c:v>
                </c:pt>
                <c:pt idx="1575">
                  <c:v>-24.2</c:v>
                </c:pt>
                <c:pt idx="1576">
                  <c:v>-24.2</c:v>
                </c:pt>
                <c:pt idx="1577">
                  <c:v>-24.2</c:v>
                </c:pt>
                <c:pt idx="1578">
                  <c:v>-24.2</c:v>
                </c:pt>
                <c:pt idx="1579">
                  <c:v>-24.2</c:v>
                </c:pt>
                <c:pt idx="1580">
                  <c:v>-24.2</c:v>
                </c:pt>
                <c:pt idx="1581">
                  <c:v>-24.2</c:v>
                </c:pt>
                <c:pt idx="1582">
                  <c:v>-24.2</c:v>
                </c:pt>
                <c:pt idx="1583">
                  <c:v>-24.2</c:v>
                </c:pt>
                <c:pt idx="1584">
                  <c:v>-24.2</c:v>
                </c:pt>
                <c:pt idx="1585">
                  <c:v>-24.2</c:v>
                </c:pt>
                <c:pt idx="1586">
                  <c:v>-24.2</c:v>
                </c:pt>
                <c:pt idx="1587">
                  <c:v>-24.2</c:v>
                </c:pt>
                <c:pt idx="1588">
                  <c:v>-24.1</c:v>
                </c:pt>
                <c:pt idx="1589">
                  <c:v>-24.1</c:v>
                </c:pt>
                <c:pt idx="1590">
                  <c:v>-24.15</c:v>
                </c:pt>
                <c:pt idx="1591">
                  <c:v>-24.15</c:v>
                </c:pt>
                <c:pt idx="1592">
                  <c:v>-24.15</c:v>
                </c:pt>
                <c:pt idx="1593">
                  <c:v>-24.15</c:v>
                </c:pt>
                <c:pt idx="1594">
                  <c:v>-24.1</c:v>
                </c:pt>
                <c:pt idx="1595">
                  <c:v>-24.15</c:v>
                </c:pt>
                <c:pt idx="1596">
                  <c:v>-24.15</c:v>
                </c:pt>
                <c:pt idx="1597">
                  <c:v>-24.1</c:v>
                </c:pt>
                <c:pt idx="1598">
                  <c:v>-24.1</c:v>
                </c:pt>
                <c:pt idx="1599">
                  <c:v>-24.15</c:v>
                </c:pt>
                <c:pt idx="1600">
                  <c:v>-24.15</c:v>
                </c:pt>
                <c:pt idx="1601">
                  <c:v>-24.15</c:v>
                </c:pt>
                <c:pt idx="1602">
                  <c:v>-24.15</c:v>
                </c:pt>
                <c:pt idx="1603">
                  <c:v>-24.15</c:v>
                </c:pt>
                <c:pt idx="1604">
                  <c:v>-24.15</c:v>
                </c:pt>
                <c:pt idx="1605">
                  <c:v>-24.15</c:v>
                </c:pt>
                <c:pt idx="1606">
                  <c:v>-24.15</c:v>
                </c:pt>
                <c:pt idx="1607">
                  <c:v>-24.15</c:v>
                </c:pt>
                <c:pt idx="1608">
                  <c:v>-24.1</c:v>
                </c:pt>
                <c:pt idx="1609">
                  <c:v>-24.15</c:v>
                </c:pt>
                <c:pt idx="1610">
                  <c:v>-24.15</c:v>
                </c:pt>
                <c:pt idx="1611">
                  <c:v>-24.15</c:v>
                </c:pt>
                <c:pt idx="1612">
                  <c:v>-24.1</c:v>
                </c:pt>
                <c:pt idx="1613">
                  <c:v>-24.1</c:v>
                </c:pt>
                <c:pt idx="1614">
                  <c:v>-24.1</c:v>
                </c:pt>
                <c:pt idx="1615">
                  <c:v>-24.1</c:v>
                </c:pt>
                <c:pt idx="1616">
                  <c:v>-24.1</c:v>
                </c:pt>
                <c:pt idx="1617">
                  <c:v>-24.049999999999997</c:v>
                </c:pt>
                <c:pt idx="1618">
                  <c:v>-24.1</c:v>
                </c:pt>
                <c:pt idx="1619">
                  <c:v>-24.049999999999997</c:v>
                </c:pt>
                <c:pt idx="1620">
                  <c:v>-24.1</c:v>
                </c:pt>
                <c:pt idx="1621">
                  <c:v>-24.049999999999997</c:v>
                </c:pt>
                <c:pt idx="1622">
                  <c:v>-24.049999999999997</c:v>
                </c:pt>
                <c:pt idx="1623">
                  <c:v>-24.049999999999997</c:v>
                </c:pt>
                <c:pt idx="1624">
                  <c:v>-24.049999999999997</c:v>
                </c:pt>
                <c:pt idx="1625">
                  <c:v>-24.049999999999997</c:v>
                </c:pt>
                <c:pt idx="1626">
                  <c:v>-24.049999999999997</c:v>
                </c:pt>
                <c:pt idx="1627">
                  <c:v>-24.049999999999997</c:v>
                </c:pt>
                <c:pt idx="1628">
                  <c:v>-24</c:v>
                </c:pt>
                <c:pt idx="1629">
                  <c:v>-24</c:v>
                </c:pt>
                <c:pt idx="1630">
                  <c:v>-24.049999999999997</c:v>
                </c:pt>
                <c:pt idx="1631">
                  <c:v>-24</c:v>
                </c:pt>
                <c:pt idx="1632">
                  <c:v>-24</c:v>
                </c:pt>
                <c:pt idx="1633">
                  <c:v>-23.950000000000003</c:v>
                </c:pt>
                <c:pt idx="1634">
                  <c:v>-23.950000000000003</c:v>
                </c:pt>
                <c:pt idx="1635">
                  <c:v>-24</c:v>
                </c:pt>
                <c:pt idx="1636">
                  <c:v>-23.9</c:v>
                </c:pt>
                <c:pt idx="1637">
                  <c:v>-23.950000000000003</c:v>
                </c:pt>
                <c:pt idx="1638">
                  <c:v>-23.9</c:v>
                </c:pt>
                <c:pt idx="1639">
                  <c:v>-23.950000000000003</c:v>
                </c:pt>
                <c:pt idx="1640">
                  <c:v>-23.9</c:v>
                </c:pt>
                <c:pt idx="1641">
                  <c:v>-23.95</c:v>
                </c:pt>
                <c:pt idx="1642">
                  <c:v>-23.95</c:v>
                </c:pt>
                <c:pt idx="1643">
                  <c:v>-23.9</c:v>
                </c:pt>
                <c:pt idx="1644">
                  <c:v>-23.95</c:v>
                </c:pt>
                <c:pt idx="1645">
                  <c:v>-23.9</c:v>
                </c:pt>
                <c:pt idx="1646">
                  <c:v>-23.95</c:v>
                </c:pt>
                <c:pt idx="1647">
                  <c:v>-23.9</c:v>
                </c:pt>
                <c:pt idx="1648">
                  <c:v>-23.9</c:v>
                </c:pt>
                <c:pt idx="1649">
                  <c:v>-23.9</c:v>
                </c:pt>
                <c:pt idx="1650">
                  <c:v>-23.85</c:v>
                </c:pt>
                <c:pt idx="1651">
                  <c:v>-23.85</c:v>
                </c:pt>
                <c:pt idx="1652">
                  <c:v>-23.85</c:v>
                </c:pt>
                <c:pt idx="1653">
                  <c:v>-23.85</c:v>
                </c:pt>
                <c:pt idx="1654">
                  <c:v>-23.85</c:v>
                </c:pt>
                <c:pt idx="1655">
                  <c:v>-23.85</c:v>
                </c:pt>
                <c:pt idx="1656">
                  <c:v>-23.85</c:v>
                </c:pt>
                <c:pt idx="1657">
                  <c:v>-23.85</c:v>
                </c:pt>
                <c:pt idx="1658">
                  <c:v>-23.85</c:v>
                </c:pt>
                <c:pt idx="1659">
                  <c:v>-23.85</c:v>
                </c:pt>
                <c:pt idx="1660">
                  <c:v>-23.85</c:v>
                </c:pt>
                <c:pt idx="1661">
                  <c:v>-23.85</c:v>
                </c:pt>
                <c:pt idx="1662">
                  <c:v>-23.85</c:v>
                </c:pt>
                <c:pt idx="1663">
                  <c:v>-23.85</c:v>
                </c:pt>
                <c:pt idx="1664">
                  <c:v>-23.85</c:v>
                </c:pt>
                <c:pt idx="1665">
                  <c:v>-23.8</c:v>
                </c:pt>
                <c:pt idx="1666">
                  <c:v>-23.8</c:v>
                </c:pt>
                <c:pt idx="1667">
                  <c:v>-23.8</c:v>
                </c:pt>
                <c:pt idx="1668">
                  <c:v>-23.75</c:v>
                </c:pt>
                <c:pt idx="1669">
                  <c:v>-23.8</c:v>
                </c:pt>
                <c:pt idx="1670">
                  <c:v>-23.8</c:v>
                </c:pt>
                <c:pt idx="1671">
                  <c:v>-23.8</c:v>
                </c:pt>
                <c:pt idx="1672">
                  <c:v>-23.75</c:v>
                </c:pt>
                <c:pt idx="1673">
                  <c:v>-23.75</c:v>
                </c:pt>
                <c:pt idx="1674">
                  <c:v>-23.7</c:v>
                </c:pt>
                <c:pt idx="1675">
                  <c:v>-23.65</c:v>
                </c:pt>
                <c:pt idx="1676">
                  <c:v>-23.65</c:v>
                </c:pt>
                <c:pt idx="1677">
                  <c:v>-23.6</c:v>
                </c:pt>
                <c:pt idx="1678">
                  <c:v>-23.6</c:v>
                </c:pt>
                <c:pt idx="1679">
                  <c:v>-23.6</c:v>
                </c:pt>
                <c:pt idx="1680">
                  <c:v>-23.6</c:v>
                </c:pt>
                <c:pt idx="1681">
                  <c:v>-23.549999999999997</c:v>
                </c:pt>
                <c:pt idx="1682">
                  <c:v>-23.549999999999997</c:v>
                </c:pt>
                <c:pt idx="1683">
                  <c:v>-23.549999999999997</c:v>
                </c:pt>
                <c:pt idx="1684">
                  <c:v>-23.549999999999997</c:v>
                </c:pt>
                <c:pt idx="1685">
                  <c:v>-23.5</c:v>
                </c:pt>
                <c:pt idx="1686">
                  <c:v>-23.549999999999997</c:v>
                </c:pt>
                <c:pt idx="1687">
                  <c:v>-23.549999999999997</c:v>
                </c:pt>
                <c:pt idx="1688">
                  <c:v>-23.549999999999997</c:v>
                </c:pt>
                <c:pt idx="1689">
                  <c:v>-23.549999999999997</c:v>
                </c:pt>
                <c:pt idx="1690">
                  <c:v>-23.549999999999997</c:v>
                </c:pt>
                <c:pt idx="1691">
                  <c:v>-23.549999999999997</c:v>
                </c:pt>
                <c:pt idx="1692">
                  <c:v>-23.450000000000003</c:v>
                </c:pt>
                <c:pt idx="1693">
                  <c:v>-23.5</c:v>
                </c:pt>
                <c:pt idx="1694">
                  <c:v>-23.5</c:v>
                </c:pt>
                <c:pt idx="1695">
                  <c:v>-23.5</c:v>
                </c:pt>
                <c:pt idx="1696">
                  <c:v>-23.450000000000003</c:v>
                </c:pt>
                <c:pt idx="1697">
                  <c:v>-23.5</c:v>
                </c:pt>
                <c:pt idx="1698">
                  <c:v>-23.5</c:v>
                </c:pt>
                <c:pt idx="1699">
                  <c:v>-23.5</c:v>
                </c:pt>
                <c:pt idx="1700">
                  <c:v>-23.5</c:v>
                </c:pt>
                <c:pt idx="1701">
                  <c:v>-23.549999999999997</c:v>
                </c:pt>
                <c:pt idx="1702">
                  <c:v>-23.5</c:v>
                </c:pt>
                <c:pt idx="1703">
                  <c:v>-23.450000000000003</c:v>
                </c:pt>
                <c:pt idx="1704">
                  <c:v>-23.5</c:v>
                </c:pt>
                <c:pt idx="1705">
                  <c:v>-23.5</c:v>
                </c:pt>
                <c:pt idx="1706">
                  <c:v>-23.5</c:v>
                </c:pt>
                <c:pt idx="1707">
                  <c:v>-23.5</c:v>
                </c:pt>
                <c:pt idx="1708">
                  <c:v>-23.5</c:v>
                </c:pt>
                <c:pt idx="1709">
                  <c:v>-23.5</c:v>
                </c:pt>
                <c:pt idx="1710">
                  <c:v>-23.45</c:v>
                </c:pt>
                <c:pt idx="1711">
                  <c:v>-23.45</c:v>
                </c:pt>
                <c:pt idx="1712">
                  <c:v>-23.4</c:v>
                </c:pt>
                <c:pt idx="1713">
                  <c:v>-23.35</c:v>
                </c:pt>
                <c:pt idx="1714">
                  <c:v>-23.4</c:v>
                </c:pt>
                <c:pt idx="1715">
                  <c:v>-23.35</c:v>
                </c:pt>
                <c:pt idx="1716">
                  <c:v>-23.4</c:v>
                </c:pt>
                <c:pt idx="1717">
                  <c:v>-23.4</c:v>
                </c:pt>
                <c:pt idx="1718">
                  <c:v>-23.35</c:v>
                </c:pt>
                <c:pt idx="1719">
                  <c:v>-23.3</c:v>
                </c:pt>
                <c:pt idx="1720">
                  <c:v>-23.25</c:v>
                </c:pt>
                <c:pt idx="1721">
                  <c:v>-23.35</c:v>
                </c:pt>
                <c:pt idx="1722">
                  <c:v>-23.3</c:v>
                </c:pt>
                <c:pt idx="1723">
                  <c:v>-23.3</c:v>
                </c:pt>
                <c:pt idx="1724">
                  <c:v>-23.25</c:v>
                </c:pt>
                <c:pt idx="1725">
                  <c:v>-23.25</c:v>
                </c:pt>
                <c:pt idx="1726">
                  <c:v>-23.25</c:v>
                </c:pt>
                <c:pt idx="1727">
                  <c:v>-23.25</c:v>
                </c:pt>
                <c:pt idx="1728">
                  <c:v>-23.25</c:v>
                </c:pt>
                <c:pt idx="1729">
                  <c:v>-23.15</c:v>
                </c:pt>
                <c:pt idx="1730">
                  <c:v>-23.15</c:v>
                </c:pt>
                <c:pt idx="1731">
                  <c:v>-23.2</c:v>
                </c:pt>
                <c:pt idx="1732">
                  <c:v>-23.15</c:v>
                </c:pt>
                <c:pt idx="1733">
                  <c:v>-23.15</c:v>
                </c:pt>
                <c:pt idx="1734">
                  <c:v>-23.15</c:v>
                </c:pt>
                <c:pt idx="1735">
                  <c:v>-23.15</c:v>
                </c:pt>
                <c:pt idx="1736">
                  <c:v>-23.15</c:v>
                </c:pt>
                <c:pt idx="1737">
                  <c:v>-23.15</c:v>
                </c:pt>
                <c:pt idx="1738">
                  <c:v>-23.1</c:v>
                </c:pt>
                <c:pt idx="1739">
                  <c:v>-23.1</c:v>
                </c:pt>
                <c:pt idx="1740">
                  <c:v>-23</c:v>
                </c:pt>
                <c:pt idx="1741">
                  <c:v>-23.05</c:v>
                </c:pt>
                <c:pt idx="1742">
                  <c:v>-23.1</c:v>
                </c:pt>
                <c:pt idx="1743">
                  <c:v>-23.1</c:v>
                </c:pt>
                <c:pt idx="1744">
                  <c:v>-23.05</c:v>
                </c:pt>
                <c:pt idx="1745">
                  <c:v>-23</c:v>
                </c:pt>
                <c:pt idx="1746">
                  <c:v>-23</c:v>
                </c:pt>
                <c:pt idx="1747">
                  <c:v>-23.05</c:v>
                </c:pt>
                <c:pt idx="1748">
                  <c:v>-23</c:v>
                </c:pt>
                <c:pt idx="1749">
                  <c:v>-23.05</c:v>
                </c:pt>
                <c:pt idx="1750">
                  <c:v>-23.05</c:v>
                </c:pt>
                <c:pt idx="1751">
                  <c:v>-22.95</c:v>
                </c:pt>
                <c:pt idx="1752">
                  <c:v>-22.95</c:v>
                </c:pt>
                <c:pt idx="1753">
                  <c:v>-22.95</c:v>
                </c:pt>
                <c:pt idx="1754">
                  <c:v>-22.95</c:v>
                </c:pt>
                <c:pt idx="1755">
                  <c:v>-22.95</c:v>
                </c:pt>
                <c:pt idx="1756">
                  <c:v>-22.95</c:v>
                </c:pt>
                <c:pt idx="1757">
                  <c:v>-22.95</c:v>
                </c:pt>
                <c:pt idx="1758">
                  <c:v>-22.95</c:v>
                </c:pt>
                <c:pt idx="1759">
                  <c:v>-22.95</c:v>
                </c:pt>
                <c:pt idx="1760">
                  <c:v>-22.95</c:v>
                </c:pt>
                <c:pt idx="1761">
                  <c:v>-22.95</c:v>
                </c:pt>
                <c:pt idx="1762">
                  <c:v>-22.9</c:v>
                </c:pt>
                <c:pt idx="1763">
                  <c:v>-22.9</c:v>
                </c:pt>
                <c:pt idx="1764">
                  <c:v>-22.9</c:v>
                </c:pt>
                <c:pt idx="1765">
                  <c:v>-22.9</c:v>
                </c:pt>
                <c:pt idx="1766">
                  <c:v>-22.9</c:v>
                </c:pt>
                <c:pt idx="1767">
                  <c:v>-22.9</c:v>
                </c:pt>
                <c:pt idx="1768">
                  <c:v>-22.9</c:v>
                </c:pt>
                <c:pt idx="1769">
                  <c:v>-22.9</c:v>
                </c:pt>
                <c:pt idx="1770">
                  <c:v>-22.799999999999997</c:v>
                </c:pt>
                <c:pt idx="1771">
                  <c:v>-22.85</c:v>
                </c:pt>
                <c:pt idx="1772">
                  <c:v>-22.9</c:v>
                </c:pt>
                <c:pt idx="1773">
                  <c:v>-22.9</c:v>
                </c:pt>
                <c:pt idx="1774">
                  <c:v>-22.85</c:v>
                </c:pt>
                <c:pt idx="1775">
                  <c:v>-22.85</c:v>
                </c:pt>
                <c:pt idx="1776">
                  <c:v>-22.8</c:v>
                </c:pt>
                <c:pt idx="1777">
                  <c:v>-22.85</c:v>
                </c:pt>
                <c:pt idx="1778">
                  <c:v>-22.9</c:v>
                </c:pt>
                <c:pt idx="1779">
                  <c:v>-22.85</c:v>
                </c:pt>
                <c:pt idx="1780">
                  <c:v>-22.85</c:v>
                </c:pt>
                <c:pt idx="1781">
                  <c:v>-22.85</c:v>
                </c:pt>
                <c:pt idx="1782">
                  <c:v>-22.8</c:v>
                </c:pt>
                <c:pt idx="1783">
                  <c:v>-22.85</c:v>
                </c:pt>
                <c:pt idx="1784">
                  <c:v>-22.8</c:v>
                </c:pt>
                <c:pt idx="1785">
                  <c:v>-22.799999999999997</c:v>
                </c:pt>
                <c:pt idx="1786">
                  <c:v>-22.75</c:v>
                </c:pt>
                <c:pt idx="1787">
                  <c:v>-22.75</c:v>
                </c:pt>
                <c:pt idx="1788">
                  <c:v>-22.75</c:v>
                </c:pt>
                <c:pt idx="1789">
                  <c:v>-22.799999999999997</c:v>
                </c:pt>
                <c:pt idx="1790">
                  <c:v>-22.75</c:v>
                </c:pt>
                <c:pt idx="1791">
                  <c:v>-22.75</c:v>
                </c:pt>
                <c:pt idx="1792">
                  <c:v>-22.75</c:v>
                </c:pt>
                <c:pt idx="1793">
                  <c:v>-22.75</c:v>
                </c:pt>
                <c:pt idx="1794">
                  <c:v>-22.799999999999997</c:v>
                </c:pt>
                <c:pt idx="1795">
                  <c:v>-22.799999999999997</c:v>
                </c:pt>
                <c:pt idx="1796">
                  <c:v>-22.75</c:v>
                </c:pt>
                <c:pt idx="1797">
                  <c:v>-22.75</c:v>
                </c:pt>
                <c:pt idx="1798">
                  <c:v>-22.75</c:v>
                </c:pt>
                <c:pt idx="1799">
                  <c:v>-22.75</c:v>
                </c:pt>
                <c:pt idx="1800">
                  <c:v>-22.700000000000003</c:v>
                </c:pt>
                <c:pt idx="1801">
                  <c:v>-22.65</c:v>
                </c:pt>
                <c:pt idx="1802">
                  <c:v>-22.700000000000003</c:v>
                </c:pt>
                <c:pt idx="1803">
                  <c:v>-22.700000000000003</c:v>
                </c:pt>
                <c:pt idx="1804">
                  <c:v>-22.65</c:v>
                </c:pt>
                <c:pt idx="1805">
                  <c:v>-22.700000000000003</c:v>
                </c:pt>
                <c:pt idx="1806">
                  <c:v>-22.700000000000003</c:v>
                </c:pt>
                <c:pt idx="1807">
                  <c:v>-22.65</c:v>
                </c:pt>
                <c:pt idx="1808">
                  <c:v>-22.6</c:v>
                </c:pt>
                <c:pt idx="1809">
                  <c:v>-22.65</c:v>
                </c:pt>
                <c:pt idx="1810">
                  <c:v>-22.65</c:v>
                </c:pt>
                <c:pt idx="1811">
                  <c:v>-22.65</c:v>
                </c:pt>
                <c:pt idx="1812">
                  <c:v>-22.65</c:v>
                </c:pt>
                <c:pt idx="1813">
                  <c:v>-22.65</c:v>
                </c:pt>
                <c:pt idx="1814">
                  <c:v>-22.549999999999997</c:v>
                </c:pt>
                <c:pt idx="1815">
                  <c:v>-22.6</c:v>
                </c:pt>
                <c:pt idx="1816">
                  <c:v>-22.549999999999997</c:v>
                </c:pt>
                <c:pt idx="1817">
                  <c:v>-22.549999999999997</c:v>
                </c:pt>
                <c:pt idx="1818">
                  <c:v>-22.549999999999997</c:v>
                </c:pt>
                <c:pt idx="1819">
                  <c:v>-22.549999999999997</c:v>
                </c:pt>
                <c:pt idx="1820">
                  <c:v>-22.5</c:v>
                </c:pt>
                <c:pt idx="1821">
                  <c:v>-22.549999999999997</c:v>
                </c:pt>
                <c:pt idx="1822">
                  <c:v>-22.549999999999997</c:v>
                </c:pt>
                <c:pt idx="1823">
                  <c:v>-22.5</c:v>
                </c:pt>
                <c:pt idx="1824">
                  <c:v>-22.5</c:v>
                </c:pt>
                <c:pt idx="1825">
                  <c:v>-22.549999999999997</c:v>
                </c:pt>
                <c:pt idx="1826">
                  <c:v>-22.5</c:v>
                </c:pt>
                <c:pt idx="1827">
                  <c:v>-22.450000000000003</c:v>
                </c:pt>
                <c:pt idx="1828">
                  <c:v>-22.5</c:v>
                </c:pt>
                <c:pt idx="1829">
                  <c:v>-22.5</c:v>
                </c:pt>
                <c:pt idx="1830">
                  <c:v>-22.450000000000003</c:v>
                </c:pt>
                <c:pt idx="1831">
                  <c:v>-22.4</c:v>
                </c:pt>
                <c:pt idx="1832">
                  <c:v>-22.5</c:v>
                </c:pt>
                <c:pt idx="1833">
                  <c:v>-22.450000000000003</c:v>
                </c:pt>
                <c:pt idx="1834">
                  <c:v>-22.450000000000003</c:v>
                </c:pt>
                <c:pt idx="1835">
                  <c:v>-22.450000000000003</c:v>
                </c:pt>
                <c:pt idx="1836">
                  <c:v>-22.5</c:v>
                </c:pt>
                <c:pt idx="1837">
                  <c:v>-22.5</c:v>
                </c:pt>
                <c:pt idx="1838">
                  <c:v>-22.450000000000003</c:v>
                </c:pt>
                <c:pt idx="1839">
                  <c:v>-22.450000000000003</c:v>
                </c:pt>
                <c:pt idx="1840">
                  <c:v>-22.450000000000003</c:v>
                </c:pt>
                <c:pt idx="1841">
                  <c:v>-22.450000000000003</c:v>
                </c:pt>
                <c:pt idx="1842">
                  <c:v>-22.4</c:v>
                </c:pt>
                <c:pt idx="1843">
                  <c:v>-22.4</c:v>
                </c:pt>
                <c:pt idx="1844">
                  <c:v>-22.4</c:v>
                </c:pt>
                <c:pt idx="1845">
                  <c:v>-22.4</c:v>
                </c:pt>
                <c:pt idx="1846">
                  <c:v>-22.4</c:v>
                </c:pt>
                <c:pt idx="1847">
                  <c:v>-22.4</c:v>
                </c:pt>
                <c:pt idx="1848">
                  <c:v>-22.4</c:v>
                </c:pt>
                <c:pt idx="1849">
                  <c:v>-22.4</c:v>
                </c:pt>
                <c:pt idx="1850">
                  <c:v>-22.4</c:v>
                </c:pt>
                <c:pt idx="1851">
                  <c:v>-22.45</c:v>
                </c:pt>
                <c:pt idx="1852">
                  <c:v>-22.45</c:v>
                </c:pt>
                <c:pt idx="1853">
                  <c:v>-22.45</c:v>
                </c:pt>
                <c:pt idx="1854">
                  <c:v>-22.35</c:v>
                </c:pt>
                <c:pt idx="1855">
                  <c:v>-22.4</c:v>
                </c:pt>
                <c:pt idx="1856">
                  <c:v>-22.4</c:v>
                </c:pt>
                <c:pt idx="1857">
                  <c:v>-22.4</c:v>
                </c:pt>
                <c:pt idx="1858">
                  <c:v>-22.3</c:v>
                </c:pt>
                <c:pt idx="1859">
                  <c:v>-22.3</c:v>
                </c:pt>
                <c:pt idx="1860">
                  <c:v>-22.35</c:v>
                </c:pt>
                <c:pt idx="1861">
                  <c:v>-22.3</c:v>
                </c:pt>
                <c:pt idx="1862">
                  <c:v>-22.3</c:v>
                </c:pt>
                <c:pt idx="1863">
                  <c:v>-22.3</c:v>
                </c:pt>
                <c:pt idx="1864">
                  <c:v>-22.25</c:v>
                </c:pt>
                <c:pt idx="1865">
                  <c:v>-22.25</c:v>
                </c:pt>
                <c:pt idx="1866">
                  <c:v>-22.25</c:v>
                </c:pt>
                <c:pt idx="1867">
                  <c:v>-22.25</c:v>
                </c:pt>
                <c:pt idx="1868">
                  <c:v>-22.25</c:v>
                </c:pt>
                <c:pt idx="1869">
                  <c:v>-22.25</c:v>
                </c:pt>
                <c:pt idx="1870">
                  <c:v>-22.25</c:v>
                </c:pt>
                <c:pt idx="1871">
                  <c:v>-22.25</c:v>
                </c:pt>
                <c:pt idx="1872">
                  <c:v>-22.25</c:v>
                </c:pt>
                <c:pt idx="1873">
                  <c:v>-22.25</c:v>
                </c:pt>
                <c:pt idx="1874">
                  <c:v>-22.2</c:v>
                </c:pt>
                <c:pt idx="1875">
                  <c:v>-22.25</c:v>
                </c:pt>
                <c:pt idx="1876">
                  <c:v>-22.2</c:v>
                </c:pt>
                <c:pt idx="1877">
                  <c:v>-22.25</c:v>
                </c:pt>
                <c:pt idx="1878">
                  <c:v>-22.25</c:v>
                </c:pt>
                <c:pt idx="1879">
                  <c:v>-22.2</c:v>
                </c:pt>
                <c:pt idx="1880">
                  <c:v>-22.2</c:v>
                </c:pt>
                <c:pt idx="1881">
                  <c:v>-22.15</c:v>
                </c:pt>
                <c:pt idx="1882">
                  <c:v>-22.2</c:v>
                </c:pt>
                <c:pt idx="1883">
                  <c:v>-22.2</c:v>
                </c:pt>
                <c:pt idx="1884">
                  <c:v>-22.25</c:v>
                </c:pt>
                <c:pt idx="1885">
                  <c:v>-22.2</c:v>
                </c:pt>
                <c:pt idx="1886">
                  <c:v>-22.15</c:v>
                </c:pt>
                <c:pt idx="1887">
                  <c:v>-22.2</c:v>
                </c:pt>
                <c:pt idx="1888">
                  <c:v>-22.2</c:v>
                </c:pt>
                <c:pt idx="1889">
                  <c:v>-22.25</c:v>
                </c:pt>
                <c:pt idx="1890">
                  <c:v>-22.15</c:v>
                </c:pt>
                <c:pt idx="1891">
                  <c:v>-22.2</c:v>
                </c:pt>
                <c:pt idx="1892">
                  <c:v>-22.2</c:v>
                </c:pt>
                <c:pt idx="1893">
                  <c:v>-22.15</c:v>
                </c:pt>
                <c:pt idx="1894">
                  <c:v>-22.15</c:v>
                </c:pt>
                <c:pt idx="1895">
                  <c:v>-22.2</c:v>
                </c:pt>
                <c:pt idx="1896">
                  <c:v>-22.25</c:v>
                </c:pt>
                <c:pt idx="1897">
                  <c:v>-22.15</c:v>
                </c:pt>
                <c:pt idx="1898">
                  <c:v>-22.25</c:v>
                </c:pt>
                <c:pt idx="1899">
                  <c:v>-22.25</c:v>
                </c:pt>
                <c:pt idx="1900">
                  <c:v>-22.15</c:v>
                </c:pt>
                <c:pt idx="1901">
                  <c:v>-22.15</c:v>
                </c:pt>
                <c:pt idx="1902">
                  <c:v>-22.15</c:v>
                </c:pt>
                <c:pt idx="1903">
                  <c:v>-22.15</c:v>
                </c:pt>
                <c:pt idx="1904">
                  <c:v>-22.15</c:v>
                </c:pt>
                <c:pt idx="1905">
                  <c:v>-22.25</c:v>
                </c:pt>
                <c:pt idx="1906">
                  <c:v>-22.15</c:v>
                </c:pt>
                <c:pt idx="1907">
                  <c:v>-22.15</c:v>
                </c:pt>
                <c:pt idx="1908">
                  <c:v>-22.2</c:v>
                </c:pt>
                <c:pt idx="1909">
                  <c:v>-22.15</c:v>
                </c:pt>
                <c:pt idx="1910">
                  <c:v>-22.2</c:v>
                </c:pt>
                <c:pt idx="1911">
                  <c:v>-22.15</c:v>
                </c:pt>
                <c:pt idx="1912">
                  <c:v>-22.15</c:v>
                </c:pt>
                <c:pt idx="1913">
                  <c:v>-22.15</c:v>
                </c:pt>
                <c:pt idx="1914">
                  <c:v>-22.2</c:v>
                </c:pt>
                <c:pt idx="1915">
                  <c:v>-22.15</c:v>
                </c:pt>
                <c:pt idx="1916">
                  <c:v>-22.15</c:v>
                </c:pt>
                <c:pt idx="1917">
                  <c:v>-22.15</c:v>
                </c:pt>
                <c:pt idx="1918">
                  <c:v>-22.15</c:v>
                </c:pt>
                <c:pt idx="1919">
                  <c:v>-22.15</c:v>
                </c:pt>
                <c:pt idx="1920">
                  <c:v>-22.15</c:v>
                </c:pt>
                <c:pt idx="1921">
                  <c:v>-22.2</c:v>
                </c:pt>
                <c:pt idx="1922">
                  <c:v>-22.2</c:v>
                </c:pt>
                <c:pt idx="1923">
                  <c:v>-22.15</c:v>
                </c:pt>
                <c:pt idx="1924">
                  <c:v>-22.15</c:v>
                </c:pt>
                <c:pt idx="1925">
                  <c:v>-22.15</c:v>
                </c:pt>
                <c:pt idx="1926">
                  <c:v>-22.15</c:v>
                </c:pt>
                <c:pt idx="1927">
                  <c:v>-22.1</c:v>
                </c:pt>
                <c:pt idx="1928">
                  <c:v>-22.15</c:v>
                </c:pt>
                <c:pt idx="1929">
                  <c:v>-22.15</c:v>
                </c:pt>
                <c:pt idx="1930">
                  <c:v>-22.1</c:v>
                </c:pt>
                <c:pt idx="1931">
                  <c:v>-22.15</c:v>
                </c:pt>
                <c:pt idx="1932">
                  <c:v>-22.1</c:v>
                </c:pt>
                <c:pt idx="1933">
                  <c:v>-22.1</c:v>
                </c:pt>
                <c:pt idx="1934">
                  <c:v>-22.15</c:v>
                </c:pt>
                <c:pt idx="1935">
                  <c:v>-22.15</c:v>
                </c:pt>
                <c:pt idx="1936">
                  <c:v>-22.15</c:v>
                </c:pt>
                <c:pt idx="1937">
                  <c:v>-22.15</c:v>
                </c:pt>
                <c:pt idx="1938">
                  <c:v>-22.15</c:v>
                </c:pt>
                <c:pt idx="1939">
                  <c:v>-22.1</c:v>
                </c:pt>
                <c:pt idx="1940">
                  <c:v>-22.15</c:v>
                </c:pt>
                <c:pt idx="1941">
                  <c:v>-22.1</c:v>
                </c:pt>
                <c:pt idx="1942">
                  <c:v>-22.05</c:v>
                </c:pt>
                <c:pt idx="1943">
                  <c:v>-22.05</c:v>
                </c:pt>
                <c:pt idx="1944">
                  <c:v>-22.1</c:v>
                </c:pt>
                <c:pt idx="1945">
                  <c:v>-22.1</c:v>
                </c:pt>
                <c:pt idx="1946">
                  <c:v>-22.1</c:v>
                </c:pt>
                <c:pt idx="1947">
                  <c:v>-22.1</c:v>
                </c:pt>
                <c:pt idx="1948">
                  <c:v>-22.05</c:v>
                </c:pt>
                <c:pt idx="1949">
                  <c:v>-22.05</c:v>
                </c:pt>
                <c:pt idx="1950">
                  <c:v>-22.05</c:v>
                </c:pt>
                <c:pt idx="1951">
                  <c:v>-22.05</c:v>
                </c:pt>
                <c:pt idx="1952">
                  <c:v>-22.05</c:v>
                </c:pt>
                <c:pt idx="1953">
                  <c:v>-22.05</c:v>
                </c:pt>
                <c:pt idx="1954">
                  <c:v>-22.05</c:v>
                </c:pt>
                <c:pt idx="1955">
                  <c:v>-22.05</c:v>
                </c:pt>
                <c:pt idx="1956">
                  <c:v>-22.05</c:v>
                </c:pt>
                <c:pt idx="1957">
                  <c:v>-22.05</c:v>
                </c:pt>
                <c:pt idx="1958">
                  <c:v>-22.05</c:v>
                </c:pt>
                <c:pt idx="1959">
                  <c:v>-22.05</c:v>
                </c:pt>
                <c:pt idx="1960">
                  <c:v>-22.05</c:v>
                </c:pt>
                <c:pt idx="1961">
                  <c:v>-22.05</c:v>
                </c:pt>
                <c:pt idx="1962">
                  <c:v>-22.05</c:v>
                </c:pt>
                <c:pt idx="1963">
                  <c:v>-22.05</c:v>
                </c:pt>
                <c:pt idx="1964">
                  <c:v>-21.95</c:v>
                </c:pt>
                <c:pt idx="1965">
                  <c:v>-22</c:v>
                </c:pt>
                <c:pt idx="1966">
                  <c:v>-22</c:v>
                </c:pt>
                <c:pt idx="1967">
                  <c:v>-21.95</c:v>
                </c:pt>
                <c:pt idx="1968">
                  <c:v>-21.95</c:v>
                </c:pt>
                <c:pt idx="1969">
                  <c:v>-21.95</c:v>
                </c:pt>
                <c:pt idx="1970">
                  <c:v>-21.95</c:v>
                </c:pt>
                <c:pt idx="1971">
                  <c:v>-21.95</c:v>
                </c:pt>
                <c:pt idx="1972">
                  <c:v>-21.95</c:v>
                </c:pt>
                <c:pt idx="1973">
                  <c:v>-21.95</c:v>
                </c:pt>
                <c:pt idx="1974">
                  <c:v>-21.95</c:v>
                </c:pt>
                <c:pt idx="1975">
                  <c:v>-21.95</c:v>
                </c:pt>
                <c:pt idx="1976">
                  <c:v>-21.95</c:v>
                </c:pt>
                <c:pt idx="1977">
                  <c:v>-21.9</c:v>
                </c:pt>
                <c:pt idx="1978">
                  <c:v>-21.9</c:v>
                </c:pt>
                <c:pt idx="1979">
                  <c:v>-21.85</c:v>
                </c:pt>
                <c:pt idx="1980">
                  <c:v>-21.9</c:v>
                </c:pt>
                <c:pt idx="1981">
                  <c:v>-21.9</c:v>
                </c:pt>
                <c:pt idx="1982">
                  <c:v>-21.9</c:v>
                </c:pt>
                <c:pt idx="1983">
                  <c:v>-21.85</c:v>
                </c:pt>
                <c:pt idx="1984">
                  <c:v>-21.85</c:v>
                </c:pt>
                <c:pt idx="1985">
                  <c:v>-21.9</c:v>
                </c:pt>
                <c:pt idx="1986">
                  <c:v>-21.8</c:v>
                </c:pt>
                <c:pt idx="1987">
                  <c:v>-21.85</c:v>
                </c:pt>
                <c:pt idx="1988">
                  <c:v>-21.85</c:v>
                </c:pt>
                <c:pt idx="1989">
                  <c:v>-21.85</c:v>
                </c:pt>
                <c:pt idx="1990">
                  <c:v>-21.8</c:v>
                </c:pt>
                <c:pt idx="1991">
                  <c:v>-21.9</c:v>
                </c:pt>
                <c:pt idx="1992">
                  <c:v>-21.8</c:v>
                </c:pt>
                <c:pt idx="1993">
                  <c:v>-21.8</c:v>
                </c:pt>
                <c:pt idx="1994">
                  <c:v>-21.8</c:v>
                </c:pt>
                <c:pt idx="1995">
                  <c:v>-21.8</c:v>
                </c:pt>
                <c:pt idx="1996">
                  <c:v>-21.85</c:v>
                </c:pt>
                <c:pt idx="1997">
                  <c:v>-21.9</c:v>
                </c:pt>
                <c:pt idx="1998">
                  <c:v>-21.85</c:v>
                </c:pt>
                <c:pt idx="1999">
                  <c:v>-21.8</c:v>
                </c:pt>
                <c:pt idx="2000">
                  <c:v>-21.8</c:v>
                </c:pt>
                <c:pt idx="2001">
                  <c:v>-21.75</c:v>
                </c:pt>
                <c:pt idx="2002">
                  <c:v>-21.75</c:v>
                </c:pt>
                <c:pt idx="2003">
                  <c:v>-21.8</c:v>
                </c:pt>
                <c:pt idx="2004">
                  <c:v>-21.8</c:v>
                </c:pt>
                <c:pt idx="2005">
                  <c:v>-21.8</c:v>
                </c:pt>
                <c:pt idx="2006">
                  <c:v>-21.75</c:v>
                </c:pt>
                <c:pt idx="2007">
                  <c:v>-21.75</c:v>
                </c:pt>
                <c:pt idx="2008">
                  <c:v>-21.8</c:v>
                </c:pt>
                <c:pt idx="2009">
                  <c:v>-21.75</c:v>
                </c:pt>
                <c:pt idx="2010">
                  <c:v>-21.8</c:v>
                </c:pt>
                <c:pt idx="2011">
                  <c:v>-21.75</c:v>
                </c:pt>
                <c:pt idx="2012">
                  <c:v>-21.7</c:v>
                </c:pt>
                <c:pt idx="2013">
                  <c:v>-21.7</c:v>
                </c:pt>
                <c:pt idx="2014">
                  <c:v>-21.7</c:v>
                </c:pt>
                <c:pt idx="2015">
                  <c:v>-21.7</c:v>
                </c:pt>
                <c:pt idx="2016">
                  <c:v>-21.7</c:v>
                </c:pt>
                <c:pt idx="2017">
                  <c:v>-21.7</c:v>
                </c:pt>
                <c:pt idx="2018">
                  <c:v>-21.7</c:v>
                </c:pt>
                <c:pt idx="2019">
                  <c:v>-21.65</c:v>
                </c:pt>
                <c:pt idx="2020">
                  <c:v>-21.7</c:v>
                </c:pt>
                <c:pt idx="2021">
                  <c:v>-21.65</c:v>
                </c:pt>
                <c:pt idx="2022">
                  <c:v>-21.65</c:v>
                </c:pt>
                <c:pt idx="2023">
                  <c:v>-21.65</c:v>
                </c:pt>
                <c:pt idx="2024">
                  <c:v>-21.65</c:v>
                </c:pt>
                <c:pt idx="2025">
                  <c:v>-21.65</c:v>
                </c:pt>
                <c:pt idx="2026">
                  <c:v>-21.6</c:v>
                </c:pt>
                <c:pt idx="2027">
                  <c:v>-21.6</c:v>
                </c:pt>
                <c:pt idx="2028">
                  <c:v>-21.6</c:v>
                </c:pt>
                <c:pt idx="2029">
                  <c:v>-21.6</c:v>
                </c:pt>
                <c:pt idx="2030">
                  <c:v>-21.6</c:v>
                </c:pt>
                <c:pt idx="2031">
                  <c:v>-21.6</c:v>
                </c:pt>
                <c:pt idx="2032">
                  <c:v>-21.6</c:v>
                </c:pt>
                <c:pt idx="2033">
                  <c:v>-21.6</c:v>
                </c:pt>
                <c:pt idx="2034">
                  <c:v>-21.6</c:v>
                </c:pt>
                <c:pt idx="2035">
                  <c:v>-21.65</c:v>
                </c:pt>
                <c:pt idx="2036">
                  <c:v>-21.6</c:v>
                </c:pt>
                <c:pt idx="2037">
                  <c:v>-21.6</c:v>
                </c:pt>
                <c:pt idx="2038">
                  <c:v>-21.6</c:v>
                </c:pt>
                <c:pt idx="2039">
                  <c:v>-21.6</c:v>
                </c:pt>
                <c:pt idx="2040">
                  <c:v>-21.6</c:v>
                </c:pt>
                <c:pt idx="2041">
                  <c:v>-21.6</c:v>
                </c:pt>
                <c:pt idx="2042">
                  <c:v>-21.6</c:v>
                </c:pt>
                <c:pt idx="2043">
                  <c:v>-21.55</c:v>
                </c:pt>
                <c:pt idx="2044">
                  <c:v>-21.6</c:v>
                </c:pt>
                <c:pt idx="2045">
                  <c:v>-21.6</c:v>
                </c:pt>
                <c:pt idx="2046">
                  <c:v>-21.6</c:v>
                </c:pt>
                <c:pt idx="2047">
                  <c:v>-21.6</c:v>
                </c:pt>
                <c:pt idx="2048">
                  <c:v>-21.6</c:v>
                </c:pt>
                <c:pt idx="2049">
                  <c:v>-21.6</c:v>
                </c:pt>
                <c:pt idx="2050">
                  <c:v>-21.6</c:v>
                </c:pt>
                <c:pt idx="2051">
                  <c:v>-21.6</c:v>
                </c:pt>
                <c:pt idx="2052">
                  <c:v>-21.6</c:v>
                </c:pt>
                <c:pt idx="2053">
                  <c:v>-21.6</c:v>
                </c:pt>
                <c:pt idx="2054">
                  <c:v>-21.6</c:v>
                </c:pt>
                <c:pt idx="2055">
                  <c:v>-21.6</c:v>
                </c:pt>
                <c:pt idx="2056">
                  <c:v>-21.55</c:v>
                </c:pt>
                <c:pt idx="2057">
                  <c:v>-21.55</c:v>
                </c:pt>
                <c:pt idx="2058">
                  <c:v>-21.6</c:v>
                </c:pt>
                <c:pt idx="2059">
                  <c:v>-21.6</c:v>
                </c:pt>
                <c:pt idx="2060">
                  <c:v>-21.5</c:v>
                </c:pt>
                <c:pt idx="2061">
                  <c:v>-21.55</c:v>
                </c:pt>
                <c:pt idx="2062">
                  <c:v>-21.55</c:v>
                </c:pt>
                <c:pt idx="2063">
                  <c:v>-21.55</c:v>
                </c:pt>
                <c:pt idx="2064">
                  <c:v>-21.55</c:v>
                </c:pt>
                <c:pt idx="2065">
                  <c:v>-21.549999999999997</c:v>
                </c:pt>
                <c:pt idx="2066">
                  <c:v>-21.5</c:v>
                </c:pt>
                <c:pt idx="2067">
                  <c:v>-21.5</c:v>
                </c:pt>
                <c:pt idx="2068">
                  <c:v>-21.5</c:v>
                </c:pt>
                <c:pt idx="2069">
                  <c:v>-21.5</c:v>
                </c:pt>
                <c:pt idx="2070">
                  <c:v>-21.5</c:v>
                </c:pt>
                <c:pt idx="2071">
                  <c:v>-21.5</c:v>
                </c:pt>
                <c:pt idx="2072">
                  <c:v>-21.5</c:v>
                </c:pt>
                <c:pt idx="2073">
                  <c:v>-21.5</c:v>
                </c:pt>
                <c:pt idx="2074">
                  <c:v>-21.45</c:v>
                </c:pt>
                <c:pt idx="2075">
                  <c:v>-21.450000000000003</c:v>
                </c:pt>
                <c:pt idx="2076">
                  <c:v>-21.450000000000003</c:v>
                </c:pt>
                <c:pt idx="2077">
                  <c:v>-21.5</c:v>
                </c:pt>
                <c:pt idx="2078">
                  <c:v>-21.450000000000003</c:v>
                </c:pt>
                <c:pt idx="2079">
                  <c:v>-21.5</c:v>
                </c:pt>
                <c:pt idx="2080">
                  <c:v>-21.450000000000003</c:v>
                </c:pt>
                <c:pt idx="2081">
                  <c:v>-21.4</c:v>
                </c:pt>
                <c:pt idx="2082">
                  <c:v>-21.4</c:v>
                </c:pt>
                <c:pt idx="2083">
                  <c:v>-21.4</c:v>
                </c:pt>
                <c:pt idx="2084">
                  <c:v>-21.35</c:v>
                </c:pt>
                <c:pt idx="2085">
                  <c:v>-21.35</c:v>
                </c:pt>
                <c:pt idx="2086">
                  <c:v>-21.4</c:v>
                </c:pt>
                <c:pt idx="2087">
                  <c:v>-21.35</c:v>
                </c:pt>
                <c:pt idx="2088">
                  <c:v>-21.35</c:v>
                </c:pt>
                <c:pt idx="2089">
                  <c:v>-21.35</c:v>
                </c:pt>
                <c:pt idx="2090">
                  <c:v>-21.35</c:v>
                </c:pt>
                <c:pt idx="2091">
                  <c:v>-21.35</c:v>
                </c:pt>
                <c:pt idx="2092">
                  <c:v>-21.35</c:v>
                </c:pt>
                <c:pt idx="2093">
                  <c:v>-21.3</c:v>
                </c:pt>
                <c:pt idx="2094">
                  <c:v>-21.35</c:v>
                </c:pt>
                <c:pt idx="2095">
                  <c:v>-21.4</c:v>
                </c:pt>
                <c:pt idx="2096">
                  <c:v>-21.35</c:v>
                </c:pt>
                <c:pt idx="2097">
                  <c:v>-21.35</c:v>
                </c:pt>
                <c:pt idx="2098">
                  <c:v>-21.35</c:v>
                </c:pt>
                <c:pt idx="2099">
                  <c:v>-21.35</c:v>
                </c:pt>
                <c:pt idx="2100">
                  <c:v>-21.35</c:v>
                </c:pt>
                <c:pt idx="2101">
                  <c:v>-21.3</c:v>
                </c:pt>
                <c:pt idx="2102">
                  <c:v>-21.35</c:v>
                </c:pt>
                <c:pt idx="2103">
                  <c:v>-21.3</c:v>
                </c:pt>
                <c:pt idx="2104">
                  <c:v>-21.25</c:v>
                </c:pt>
                <c:pt idx="2105">
                  <c:v>-21.299999999999997</c:v>
                </c:pt>
                <c:pt idx="2106">
                  <c:v>-21.299999999999997</c:v>
                </c:pt>
                <c:pt idx="2107">
                  <c:v>-21.25</c:v>
                </c:pt>
                <c:pt idx="2108">
                  <c:v>-21.25</c:v>
                </c:pt>
                <c:pt idx="2109">
                  <c:v>-21.25</c:v>
                </c:pt>
                <c:pt idx="2110">
                  <c:v>-21.25</c:v>
                </c:pt>
                <c:pt idx="2111">
                  <c:v>-21.2</c:v>
                </c:pt>
                <c:pt idx="2112">
                  <c:v>-21.25</c:v>
                </c:pt>
                <c:pt idx="2113">
                  <c:v>-21.2</c:v>
                </c:pt>
                <c:pt idx="2114">
                  <c:v>-21.2</c:v>
                </c:pt>
                <c:pt idx="2115">
                  <c:v>-21.25</c:v>
                </c:pt>
                <c:pt idx="2116">
                  <c:v>-21.2</c:v>
                </c:pt>
                <c:pt idx="2117">
                  <c:v>-21.2</c:v>
                </c:pt>
                <c:pt idx="2118">
                  <c:v>-21.2</c:v>
                </c:pt>
                <c:pt idx="2119">
                  <c:v>-21.15</c:v>
                </c:pt>
                <c:pt idx="2120">
                  <c:v>-21.15</c:v>
                </c:pt>
                <c:pt idx="2121">
                  <c:v>-21.2</c:v>
                </c:pt>
                <c:pt idx="2122">
                  <c:v>-21.15</c:v>
                </c:pt>
                <c:pt idx="2123">
                  <c:v>-21.15</c:v>
                </c:pt>
                <c:pt idx="2124">
                  <c:v>-21.15</c:v>
                </c:pt>
                <c:pt idx="2125">
                  <c:v>-21.15</c:v>
                </c:pt>
                <c:pt idx="2126">
                  <c:v>-21.15</c:v>
                </c:pt>
                <c:pt idx="2127">
                  <c:v>-21.15</c:v>
                </c:pt>
                <c:pt idx="2128">
                  <c:v>-21.15</c:v>
                </c:pt>
                <c:pt idx="2129">
                  <c:v>-21.15</c:v>
                </c:pt>
                <c:pt idx="2130">
                  <c:v>-21.15</c:v>
                </c:pt>
                <c:pt idx="2131">
                  <c:v>-21.15</c:v>
                </c:pt>
                <c:pt idx="2132">
                  <c:v>-21.15</c:v>
                </c:pt>
                <c:pt idx="2133">
                  <c:v>-21.1</c:v>
                </c:pt>
                <c:pt idx="2134">
                  <c:v>-21.15</c:v>
                </c:pt>
                <c:pt idx="2135">
                  <c:v>-21.15</c:v>
                </c:pt>
                <c:pt idx="2136">
                  <c:v>-21.1</c:v>
                </c:pt>
                <c:pt idx="2137">
                  <c:v>-21.15</c:v>
                </c:pt>
                <c:pt idx="2138">
                  <c:v>-21.15</c:v>
                </c:pt>
                <c:pt idx="2139">
                  <c:v>-21.15</c:v>
                </c:pt>
                <c:pt idx="2140">
                  <c:v>-21.15</c:v>
                </c:pt>
                <c:pt idx="2141">
                  <c:v>-21.15</c:v>
                </c:pt>
                <c:pt idx="2142">
                  <c:v>-21.1</c:v>
                </c:pt>
                <c:pt idx="2143">
                  <c:v>-21.15</c:v>
                </c:pt>
                <c:pt idx="2144">
                  <c:v>-21.15</c:v>
                </c:pt>
                <c:pt idx="2145">
                  <c:v>-21.15</c:v>
                </c:pt>
                <c:pt idx="2146">
                  <c:v>-21.15</c:v>
                </c:pt>
                <c:pt idx="2147">
                  <c:v>-21.1</c:v>
                </c:pt>
                <c:pt idx="2148">
                  <c:v>-21.1</c:v>
                </c:pt>
                <c:pt idx="2149">
                  <c:v>-21.049999999999997</c:v>
                </c:pt>
                <c:pt idx="2150">
                  <c:v>-21.1</c:v>
                </c:pt>
                <c:pt idx="2151">
                  <c:v>-21.15</c:v>
                </c:pt>
                <c:pt idx="2152">
                  <c:v>-21.049999999999997</c:v>
                </c:pt>
                <c:pt idx="2153">
                  <c:v>-21.049999999999997</c:v>
                </c:pt>
                <c:pt idx="2154">
                  <c:v>-21.049999999999997</c:v>
                </c:pt>
                <c:pt idx="2155">
                  <c:v>-21.049999999999997</c:v>
                </c:pt>
                <c:pt idx="2156">
                  <c:v>-21.049999999999997</c:v>
                </c:pt>
                <c:pt idx="2157">
                  <c:v>-21.049999999999997</c:v>
                </c:pt>
                <c:pt idx="2158">
                  <c:v>-21.1</c:v>
                </c:pt>
                <c:pt idx="2159">
                  <c:v>-21.049999999999997</c:v>
                </c:pt>
                <c:pt idx="2160">
                  <c:v>-21.049999999999997</c:v>
                </c:pt>
                <c:pt idx="2161">
                  <c:v>-21.049999999999997</c:v>
                </c:pt>
                <c:pt idx="2162">
                  <c:v>-21.049999999999997</c:v>
                </c:pt>
                <c:pt idx="2163">
                  <c:v>-21.1</c:v>
                </c:pt>
                <c:pt idx="2164">
                  <c:v>-21.049999999999997</c:v>
                </c:pt>
                <c:pt idx="2165">
                  <c:v>-21.1</c:v>
                </c:pt>
                <c:pt idx="2166">
                  <c:v>-21.049999999999997</c:v>
                </c:pt>
                <c:pt idx="2167">
                  <c:v>-21.049999999999997</c:v>
                </c:pt>
                <c:pt idx="2168">
                  <c:v>-21.049999999999997</c:v>
                </c:pt>
                <c:pt idx="2169">
                  <c:v>-21.049999999999997</c:v>
                </c:pt>
                <c:pt idx="2170">
                  <c:v>-21.049999999999997</c:v>
                </c:pt>
                <c:pt idx="2171">
                  <c:v>-21.049999999999997</c:v>
                </c:pt>
                <c:pt idx="2172">
                  <c:v>-21.1</c:v>
                </c:pt>
                <c:pt idx="2173">
                  <c:v>-21.049999999999997</c:v>
                </c:pt>
                <c:pt idx="2174">
                  <c:v>-21.049999999999997</c:v>
                </c:pt>
                <c:pt idx="2175">
                  <c:v>-21.049999999999997</c:v>
                </c:pt>
                <c:pt idx="2176">
                  <c:v>-21.049999999999997</c:v>
                </c:pt>
                <c:pt idx="2177">
                  <c:v>-21</c:v>
                </c:pt>
                <c:pt idx="2178">
                  <c:v>-21</c:v>
                </c:pt>
                <c:pt idx="2179">
                  <c:v>-21</c:v>
                </c:pt>
                <c:pt idx="2180">
                  <c:v>-21</c:v>
                </c:pt>
                <c:pt idx="2181">
                  <c:v>-21</c:v>
                </c:pt>
                <c:pt idx="2182">
                  <c:v>-20.95</c:v>
                </c:pt>
                <c:pt idx="2183">
                  <c:v>-20.95</c:v>
                </c:pt>
                <c:pt idx="2184">
                  <c:v>-20.95</c:v>
                </c:pt>
                <c:pt idx="2185">
                  <c:v>-20.95</c:v>
                </c:pt>
                <c:pt idx="2186">
                  <c:v>-20.9</c:v>
                </c:pt>
                <c:pt idx="2187">
                  <c:v>-20.95</c:v>
                </c:pt>
                <c:pt idx="2188">
                  <c:v>-20.9</c:v>
                </c:pt>
                <c:pt idx="2189">
                  <c:v>-20.9</c:v>
                </c:pt>
                <c:pt idx="2190">
                  <c:v>-20.9</c:v>
                </c:pt>
                <c:pt idx="2191">
                  <c:v>-20.9</c:v>
                </c:pt>
                <c:pt idx="2192">
                  <c:v>-20.9</c:v>
                </c:pt>
                <c:pt idx="2193">
                  <c:v>-20.85</c:v>
                </c:pt>
                <c:pt idx="2194">
                  <c:v>-20.9</c:v>
                </c:pt>
                <c:pt idx="2195">
                  <c:v>-20.799999999999997</c:v>
                </c:pt>
                <c:pt idx="2196">
                  <c:v>-20.85</c:v>
                </c:pt>
                <c:pt idx="2197">
                  <c:v>-20.85</c:v>
                </c:pt>
                <c:pt idx="2198">
                  <c:v>-20.85</c:v>
                </c:pt>
                <c:pt idx="2199">
                  <c:v>-20.85</c:v>
                </c:pt>
                <c:pt idx="2200">
                  <c:v>-20.799999999999997</c:v>
                </c:pt>
                <c:pt idx="2201">
                  <c:v>-20.85</c:v>
                </c:pt>
                <c:pt idx="2202">
                  <c:v>-20.85</c:v>
                </c:pt>
                <c:pt idx="2203">
                  <c:v>-20.9</c:v>
                </c:pt>
                <c:pt idx="2204">
                  <c:v>-20.85</c:v>
                </c:pt>
                <c:pt idx="2205">
                  <c:v>-20.85</c:v>
                </c:pt>
                <c:pt idx="2206">
                  <c:v>-20.75</c:v>
                </c:pt>
                <c:pt idx="2207">
                  <c:v>-20.85</c:v>
                </c:pt>
                <c:pt idx="2208">
                  <c:v>-20.75</c:v>
                </c:pt>
                <c:pt idx="2209">
                  <c:v>-20.799999999999997</c:v>
                </c:pt>
                <c:pt idx="2210">
                  <c:v>-20.799999999999997</c:v>
                </c:pt>
                <c:pt idx="2211">
                  <c:v>-20.75</c:v>
                </c:pt>
                <c:pt idx="2212">
                  <c:v>-20.75</c:v>
                </c:pt>
                <c:pt idx="2213">
                  <c:v>-20.75</c:v>
                </c:pt>
                <c:pt idx="2214">
                  <c:v>-20.75</c:v>
                </c:pt>
                <c:pt idx="2215">
                  <c:v>-20.75</c:v>
                </c:pt>
                <c:pt idx="2216">
                  <c:v>-20.75</c:v>
                </c:pt>
                <c:pt idx="2217">
                  <c:v>-20.75</c:v>
                </c:pt>
                <c:pt idx="2218">
                  <c:v>-20.75</c:v>
                </c:pt>
                <c:pt idx="2219">
                  <c:v>-20.75</c:v>
                </c:pt>
                <c:pt idx="2220">
                  <c:v>-20.75</c:v>
                </c:pt>
                <c:pt idx="2221">
                  <c:v>-20.75</c:v>
                </c:pt>
                <c:pt idx="2222">
                  <c:v>-20.75</c:v>
                </c:pt>
                <c:pt idx="2223">
                  <c:v>-20.75</c:v>
                </c:pt>
                <c:pt idx="2224">
                  <c:v>-20.75</c:v>
                </c:pt>
                <c:pt idx="2225">
                  <c:v>-20.75</c:v>
                </c:pt>
                <c:pt idx="2226">
                  <c:v>-20.65</c:v>
                </c:pt>
                <c:pt idx="2227">
                  <c:v>-20.700000000000003</c:v>
                </c:pt>
                <c:pt idx="2228">
                  <c:v>-20.7</c:v>
                </c:pt>
                <c:pt idx="2229">
                  <c:v>-20.7</c:v>
                </c:pt>
                <c:pt idx="2230">
                  <c:v>-20.7</c:v>
                </c:pt>
                <c:pt idx="2231">
                  <c:v>-20.7</c:v>
                </c:pt>
                <c:pt idx="2232">
                  <c:v>-20.7</c:v>
                </c:pt>
                <c:pt idx="2233">
                  <c:v>-20.7</c:v>
                </c:pt>
                <c:pt idx="2234">
                  <c:v>-20.7</c:v>
                </c:pt>
                <c:pt idx="2235">
                  <c:v>-20.7</c:v>
                </c:pt>
                <c:pt idx="2236">
                  <c:v>-20.7</c:v>
                </c:pt>
                <c:pt idx="2237">
                  <c:v>-20.7</c:v>
                </c:pt>
                <c:pt idx="2238">
                  <c:v>-20.7</c:v>
                </c:pt>
                <c:pt idx="2239">
                  <c:v>-20.7</c:v>
                </c:pt>
                <c:pt idx="2240">
                  <c:v>-20.7</c:v>
                </c:pt>
                <c:pt idx="2241">
                  <c:v>-20.7</c:v>
                </c:pt>
                <c:pt idx="2242">
                  <c:v>-20.65</c:v>
                </c:pt>
                <c:pt idx="2243">
                  <c:v>-20.7</c:v>
                </c:pt>
                <c:pt idx="2244">
                  <c:v>-20.7</c:v>
                </c:pt>
                <c:pt idx="2245">
                  <c:v>-20.7</c:v>
                </c:pt>
                <c:pt idx="2246">
                  <c:v>-20.7</c:v>
                </c:pt>
                <c:pt idx="2247">
                  <c:v>-20.7</c:v>
                </c:pt>
                <c:pt idx="2248">
                  <c:v>-20.7</c:v>
                </c:pt>
                <c:pt idx="2249">
                  <c:v>-20.7</c:v>
                </c:pt>
                <c:pt idx="2250">
                  <c:v>-20.7</c:v>
                </c:pt>
                <c:pt idx="2251">
                  <c:v>-20.7</c:v>
                </c:pt>
                <c:pt idx="2252">
                  <c:v>-20.7</c:v>
                </c:pt>
                <c:pt idx="2253">
                  <c:v>-20.7</c:v>
                </c:pt>
                <c:pt idx="2254">
                  <c:v>-20.7</c:v>
                </c:pt>
                <c:pt idx="2255">
                  <c:v>-20.7</c:v>
                </c:pt>
                <c:pt idx="2256">
                  <c:v>-20.7</c:v>
                </c:pt>
                <c:pt idx="2257">
                  <c:v>-20.65</c:v>
                </c:pt>
                <c:pt idx="2258">
                  <c:v>-20.7</c:v>
                </c:pt>
                <c:pt idx="2259">
                  <c:v>-20.65</c:v>
                </c:pt>
                <c:pt idx="2260">
                  <c:v>-20.65</c:v>
                </c:pt>
                <c:pt idx="2261">
                  <c:v>-20.7</c:v>
                </c:pt>
                <c:pt idx="2262">
                  <c:v>-20.6</c:v>
                </c:pt>
                <c:pt idx="2263">
                  <c:v>-20.7</c:v>
                </c:pt>
                <c:pt idx="2264">
                  <c:v>-20.7</c:v>
                </c:pt>
                <c:pt idx="2265">
                  <c:v>-20.7</c:v>
                </c:pt>
                <c:pt idx="2266">
                  <c:v>-20.65</c:v>
                </c:pt>
                <c:pt idx="2267">
                  <c:v>-20.7</c:v>
                </c:pt>
                <c:pt idx="2268">
                  <c:v>-20.7</c:v>
                </c:pt>
                <c:pt idx="2269">
                  <c:v>-20.65</c:v>
                </c:pt>
                <c:pt idx="2270">
                  <c:v>-20.7</c:v>
                </c:pt>
                <c:pt idx="2271">
                  <c:v>-20.65</c:v>
                </c:pt>
                <c:pt idx="2272">
                  <c:v>-20.6</c:v>
                </c:pt>
                <c:pt idx="2273">
                  <c:v>-20.6</c:v>
                </c:pt>
                <c:pt idx="2274">
                  <c:v>-20.6</c:v>
                </c:pt>
                <c:pt idx="2275">
                  <c:v>-20.6</c:v>
                </c:pt>
                <c:pt idx="2276">
                  <c:v>-20.55</c:v>
                </c:pt>
                <c:pt idx="2277">
                  <c:v>-20.6</c:v>
                </c:pt>
                <c:pt idx="2278">
                  <c:v>-20.5</c:v>
                </c:pt>
                <c:pt idx="2279">
                  <c:v>-20.5</c:v>
                </c:pt>
                <c:pt idx="2280">
                  <c:v>-20.5</c:v>
                </c:pt>
                <c:pt idx="2281">
                  <c:v>-20.5</c:v>
                </c:pt>
                <c:pt idx="2282">
                  <c:v>-20.5</c:v>
                </c:pt>
                <c:pt idx="2283">
                  <c:v>-20.5</c:v>
                </c:pt>
                <c:pt idx="2284">
                  <c:v>-20.5</c:v>
                </c:pt>
                <c:pt idx="2285">
                  <c:v>-20.5</c:v>
                </c:pt>
                <c:pt idx="2286">
                  <c:v>-20.45</c:v>
                </c:pt>
                <c:pt idx="2287">
                  <c:v>-20.5</c:v>
                </c:pt>
                <c:pt idx="2288">
                  <c:v>-20.55</c:v>
                </c:pt>
                <c:pt idx="2289">
                  <c:v>-20.5</c:v>
                </c:pt>
                <c:pt idx="2290">
                  <c:v>-20.55</c:v>
                </c:pt>
                <c:pt idx="2291">
                  <c:v>-20.5</c:v>
                </c:pt>
                <c:pt idx="2292">
                  <c:v>-20.55</c:v>
                </c:pt>
                <c:pt idx="2293">
                  <c:v>-20.5</c:v>
                </c:pt>
                <c:pt idx="2294">
                  <c:v>-20.5</c:v>
                </c:pt>
                <c:pt idx="2295">
                  <c:v>-20.55</c:v>
                </c:pt>
                <c:pt idx="2296">
                  <c:v>-20.55</c:v>
                </c:pt>
                <c:pt idx="2297">
                  <c:v>-20.5</c:v>
                </c:pt>
                <c:pt idx="2298">
                  <c:v>-20.45</c:v>
                </c:pt>
                <c:pt idx="2299">
                  <c:v>-20.5</c:v>
                </c:pt>
                <c:pt idx="2300">
                  <c:v>-20.5</c:v>
                </c:pt>
                <c:pt idx="2301">
                  <c:v>-20.45</c:v>
                </c:pt>
                <c:pt idx="2302">
                  <c:v>-20.5</c:v>
                </c:pt>
                <c:pt idx="2303">
                  <c:v>-20.5</c:v>
                </c:pt>
                <c:pt idx="2304">
                  <c:v>-20.5</c:v>
                </c:pt>
                <c:pt idx="2305">
                  <c:v>-20.5</c:v>
                </c:pt>
                <c:pt idx="2306">
                  <c:v>-20.5</c:v>
                </c:pt>
                <c:pt idx="2307">
                  <c:v>-20.5</c:v>
                </c:pt>
                <c:pt idx="2308">
                  <c:v>-20.5</c:v>
                </c:pt>
                <c:pt idx="2309">
                  <c:v>-20.45</c:v>
                </c:pt>
                <c:pt idx="2310">
                  <c:v>-20.45</c:v>
                </c:pt>
                <c:pt idx="2311">
                  <c:v>-20.399999999999999</c:v>
                </c:pt>
                <c:pt idx="2312">
                  <c:v>-20.45</c:v>
                </c:pt>
                <c:pt idx="2313">
                  <c:v>-20.45</c:v>
                </c:pt>
                <c:pt idx="2314">
                  <c:v>-20.399999999999999</c:v>
                </c:pt>
                <c:pt idx="2315">
                  <c:v>-20.399999999999999</c:v>
                </c:pt>
                <c:pt idx="2316">
                  <c:v>-20.399999999999999</c:v>
                </c:pt>
                <c:pt idx="2317">
                  <c:v>-20.399999999999999</c:v>
                </c:pt>
                <c:pt idx="2318">
                  <c:v>-20.399999999999999</c:v>
                </c:pt>
                <c:pt idx="2319">
                  <c:v>-20.399999999999999</c:v>
                </c:pt>
                <c:pt idx="2320">
                  <c:v>-20.399999999999999</c:v>
                </c:pt>
                <c:pt idx="2321">
                  <c:v>-20.45</c:v>
                </c:pt>
                <c:pt idx="2322">
                  <c:v>-20.45</c:v>
                </c:pt>
                <c:pt idx="2323">
                  <c:v>-20.399999999999999</c:v>
                </c:pt>
                <c:pt idx="2324">
                  <c:v>-20.45</c:v>
                </c:pt>
                <c:pt idx="2325">
                  <c:v>-20.45</c:v>
                </c:pt>
                <c:pt idx="2326">
                  <c:v>-20.399999999999999</c:v>
                </c:pt>
                <c:pt idx="2327">
                  <c:v>-20.399999999999999</c:v>
                </c:pt>
                <c:pt idx="2328">
                  <c:v>-20.45</c:v>
                </c:pt>
                <c:pt idx="2329">
                  <c:v>-20.399999999999999</c:v>
                </c:pt>
                <c:pt idx="2330">
                  <c:v>-20.45</c:v>
                </c:pt>
                <c:pt idx="2331">
                  <c:v>-20.45</c:v>
                </c:pt>
                <c:pt idx="2332">
                  <c:v>-20.5</c:v>
                </c:pt>
                <c:pt idx="2333">
                  <c:v>-20.45</c:v>
                </c:pt>
                <c:pt idx="2334">
                  <c:v>-20.399999999999999</c:v>
                </c:pt>
                <c:pt idx="2335">
                  <c:v>-20.399999999999999</c:v>
                </c:pt>
                <c:pt idx="2336">
                  <c:v>-20.45</c:v>
                </c:pt>
                <c:pt idx="2337">
                  <c:v>-20.5</c:v>
                </c:pt>
                <c:pt idx="2338">
                  <c:v>-20.45</c:v>
                </c:pt>
                <c:pt idx="2339">
                  <c:v>-20.45</c:v>
                </c:pt>
                <c:pt idx="2340">
                  <c:v>-20.45</c:v>
                </c:pt>
                <c:pt idx="2341">
                  <c:v>-20.399999999999999</c:v>
                </c:pt>
                <c:pt idx="2342">
                  <c:v>-20.399999999999999</c:v>
                </c:pt>
                <c:pt idx="2343">
                  <c:v>-20.399999999999999</c:v>
                </c:pt>
                <c:pt idx="2344">
                  <c:v>-20.45</c:v>
                </c:pt>
                <c:pt idx="2345">
                  <c:v>-20.399999999999999</c:v>
                </c:pt>
                <c:pt idx="2346">
                  <c:v>-20.350000000000001</c:v>
                </c:pt>
                <c:pt idx="2347">
                  <c:v>-20.399999999999999</c:v>
                </c:pt>
                <c:pt idx="2348">
                  <c:v>-20.399999999999999</c:v>
                </c:pt>
                <c:pt idx="2349">
                  <c:v>-20.399999999999999</c:v>
                </c:pt>
                <c:pt idx="2350">
                  <c:v>-20.399999999999999</c:v>
                </c:pt>
                <c:pt idx="2351">
                  <c:v>-20.350000000000001</c:v>
                </c:pt>
                <c:pt idx="2352">
                  <c:v>-20.350000000000001</c:v>
                </c:pt>
                <c:pt idx="2353">
                  <c:v>-20.350000000000001</c:v>
                </c:pt>
                <c:pt idx="2354">
                  <c:v>-20.350000000000001</c:v>
                </c:pt>
                <c:pt idx="2355">
                  <c:v>-20.350000000000001</c:v>
                </c:pt>
                <c:pt idx="2356">
                  <c:v>-20.350000000000001</c:v>
                </c:pt>
                <c:pt idx="2357">
                  <c:v>-20.399999999999999</c:v>
                </c:pt>
                <c:pt idx="2358">
                  <c:v>-20.399999999999999</c:v>
                </c:pt>
                <c:pt idx="2359">
                  <c:v>-20.350000000000001</c:v>
                </c:pt>
                <c:pt idx="2360">
                  <c:v>-20.3</c:v>
                </c:pt>
                <c:pt idx="2361">
                  <c:v>-20.350000000000001</c:v>
                </c:pt>
                <c:pt idx="2362">
                  <c:v>-20.350000000000001</c:v>
                </c:pt>
                <c:pt idx="2363">
                  <c:v>-20.350000000000001</c:v>
                </c:pt>
                <c:pt idx="2364">
                  <c:v>-20.3</c:v>
                </c:pt>
                <c:pt idx="2365">
                  <c:v>-20.3</c:v>
                </c:pt>
                <c:pt idx="2366">
                  <c:v>-20.350000000000001</c:v>
                </c:pt>
                <c:pt idx="2367">
                  <c:v>-20.350000000000001</c:v>
                </c:pt>
                <c:pt idx="2368">
                  <c:v>-20.3</c:v>
                </c:pt>
                <c:pt idx="2369">
                  <c:v>-20.3</c:v>
                </c:pt>
                <c:pt idx="2370">
                  <c:v>-20.3</c:v>
                </c:pt>
                <c:pt idx="2371">
                  <c:v>-20.3</c:v>
                </c:pt>
                <c:pt idx="2372">
                  <c:v>-20.350000000000001</c:v>
                </c:pt>
                <c:pt idx="2373">
                  <c:v>-20.3</c:v>
                </c:pt>
                <c:pt idx="2374">
                  <c:v>-20.350000000000001</c:v>
                </c:pt>
                <c:pt idx="2375">
                  <c:v>-20.3</c:v>
                </c:pt>
                <c:pt idx="2376">
                  <c:v>-20.3</c:v>
                </c:pt>
                <c:pt idx="2377">
                  <c:v>-20.3</c:v>
                </c:pt>
                <c:pt idx="2378">
                  <c:v>-20.3</c:v>
                </c:pt>
                <c:pt idx="2379">
                  <c:v>-20.3</c:v>
                </c:pt>
                <c:pt idx="2380">
                  <c:v>-20.3</c:v>
                </c:pt>
                <c:pt idx="2381">
                  <c:v>-20.25</c:v>
                </c:pt>
                <c:pt idx="2382">
                  <c:v>-20.2</c:v>
                </c:pt>
                <c:pt idx="2383">
                  <c:v>-20.2</c:v>
                </c:pt>
                <c:pt idx="2384">
                  <c:v>-20.149999999999999</c:v>
                </c:pt>
                <c:pt idx="2385">
                  <c:v>-20.2</c:v>
                </c:pt>
                <c:pt idx="2386">
                  <c:v>-20.2</c:v>
                </c:pt>
                <c:pt idx="2387">
                  <c:v>-20.149999999999999</c:v>
                </c:pt>
                <c:pt idx="2388">
                  <c:v>-20.100000000000001</c:v>
                </c:pt>
                <c:pt idx="2389">
                  <c:v>-20.149999999999999</c:v>
                </c:pt>
                <c:pt idx="2390">
                  <c:v>-20.100000000000001</c:v>
                </c:pt>
                <c:pt idx="2391">
                  <c:v>-20.100000000000001</c:v>
                </c:pt>
                <c:pt idx="2392">
                  <c:v>-20.05</c:v>
                </c:pt>
                <c:pt idx="2393">
                  <c:v>-20.05</c:v>
                </c:pt>
                <c:pt idx="2394">
                  <c:v>-20</c:v>
                </c:pt>
                <c:pt idx="2395">
                  <c:v>-20</c:v>
                </c:pt>
                <c:pt idx="2396">
                  <c:v>-20</c:v>
                </c:pt>
                <c:pt idx="2397">
                  <c:v>-20.05</c:v>
                </c:pt>
                <c:pt idx="2398">
                  <c:v>-20.05</c:v>
                </c:pt>
                <c:pt idx="2399">
                  <c:v>-20.05</c:v>
                </c:pt>
                <c:pt idx="2400">
                  <c:v>-20</c:v>
                </c:pt>
                <c:pt idx="2401">
                  <c:v>-20</c:v>
                </c:pt>
                <c:pt idx="2402">
                  <c:v>-20</c:v>
                </c:pt>
                <c:pt idx="2403">
                  <c:v>-20.05</c:v>
                </c:pt>
                <c:pt idx="2404">
                  <c:v>-20</c:v>
                </c:pt>
                <c:pt idx="2405">
                  <c:v>-20</c:v>
                </c:pt>
                <c:pt idx="2406">
                  <c:v>-20</c:v>
                </c:pt>
                <c:pt idx="2407">
                  <c:v>-20</c:v>
                </c:pt>
                <c:pt idx="2408">
                  <c:v>-20.05</c:v>
                </c:pt>
                <c:pt idx="2409">
                  <c:v>-20</c:v>
                </c:pt>
                <c:pt idx="2410">
                  <c:v>-20</c:v>
                </c:pt>
                <c:pt idx="2411">
                  <c:v>-20.05</c:v>
                </c:pt>
                <c:pt idx="2412">
                  <c:v>-20.05</c:v>
                </c:pt>
                <c:pt idx="2413">
                  <c:v>-20.05</c:v>
                </c:pt>
                <c:pt idx="2414">
                  <c:v>-20.05</c:v>
                </c:pt>
                <c:pt idx="2415">
                  <c:v>-20.05</c:v>
                </c:pt>
                <c:pt idx="2416">
                  <c:v>-20.100000000000001</c:v>
                </c:pt>
                <c:pt idx="2417">
                  <c:v>-20.100000000000001</c:v>
                </c:pt>
                <c:pt idx="2418">
                  <c:v>-20.05</c:v>
                </c:pt>
                <c:pt idx="2419">
                  <c:v>-20.100000000000001</c:v>
                </c:pt>
                <c:pt idx="2420">
                  <c:v>-20.100000000000001</c:v>
                </c:pt>
                <c:pt idx="2421">
                  <c:v>-20.100000000000001</c:v>
                </c:pt>
                <c:pt idx="2422">
                  <c:v>-20.100000000000001</c:v>
                </c:pt>
                <c:pt idx="2423">
                  <c:v>-20.149999999999999</c:v>
                </c:pt>
                <c:pt idx="2424">
                  <c:v>-20.100000000000001</c:v>
                </c:pt>
                <c:pt idx="2425">
                  <c:v>-20.100000000000001</c:v>
                </c:pt>
                <c:pt idx="2426">
                  <c:v>-20.100000000000001</c:v>
                </c:pt>
                <c:pt idx="2427">
                  <c:v>-20.100000000000001</c:v>
                </c:pt>
                <c:pt idx="2428">
                  <c:v>-20.100000000000001</c:v>
                </c:pt>
                <c:pt idx="2429">
                  <c:v>-20.100000000000001</c:v>
                </c:pt>
                <c:pt idx="2430">
                  <c:v>-20.100000000000001</c:v>
                </c:pt>
                <c:pt idx="2431">
                  <c:v>-20.100000000000001</c:v>
                </c:pt>
                <c:pt idx="2432">
                  <c:v>-20.2</c:v>
                </c:pt>
                <c:pt idx="2433">
                  <c:v>-20.2</c:v>
                </c:pt>
                <c:pt idx="2434">
                  <c:v>-20.2</c:v>
                </c:pt>
                <c:pt idx="2435">
                  <c:v>-20.2</c:v>
                </c:pt>
                <c:pt idx="2436">
                  <c:v>-20.2</c:v>
                </c:pt>
                <c:pt idx="2437">
                  <c:v>-20.2</c:v>
                </c:pt>
                <c:pt idx="2438">
                  <c:v>-20.100000000000001</c:v>
                </c:pt>
                <c:pt idx="2439">
                  <c:v>-20.2</c:v>
                </c:pt>
                <c:pt idx="2440">
                  <c:v>-20.2</c:v>
                </c:pt>
                <c:pt idx="2441">
                  <c:v>-20.2</c:v>
                </c:pt>
                <c:pt idx="2442">
                  <c:v>-20.149999999999999</c:v>
                </c:pt>
                <c:pt idx="2443">
                  <c:v>-20.2</c:v>
                </c:pt>
                <c:pt idx="2444">
                  <c:v>-20.149999999999999</c:v>
                </c:pt>
                <c:pt idx="2445">
                  <c:v>-20.149999999999999</c:v>
                </c:pt>
                <c:pt idx="2446">
                  <c:v>-20.149999999999999</c:v>
                </c:pt>
                <c:pt idx="2447">
                  <c:v>-20.2</c:v>
                </c:pt>
                <c:pt idx="2448">
                  <c:v>-20.2</c:v>
                </c:pt>
                <c:pt idx="2449">
                  <c:v>-20.2</c:v>
                </c:pt>
                <c:pt idx="2450">
                  <c:v>-20.2</c:v>
                </c:pt>
                <c:pt idx="2451">
                  <c:v>-20.2</c:v>
                </c:pt>
                <c:pt idx="2452">
                  <c:v>-20.2</c:v>
                </c:pt>
                <c:pt idx="2453">
                  <c:v>-20.149999999999999</c:v>
                </c:pt>
                <c:pt idx="2454">
                  <c:v>-20.2</c:v>
                </c:pt>
                <c:pt idx="2455">
                  <c:v>-20.2</c:v>
                </c:pt>
                <c:pt idx="2456">
                  <c:v>-20.149999999999999</c:v>
                </c:pt>
                <c:pt idx="2457">
                  <c:v>-20.2</c:v>
                </c:pt>
                <c:pt idx="2458">
                  <c:v>-20.149999999999999</c:v>
                </c:pt>
                <c:pt idx="2459">
                  <c:v>-20.149999999999999</c:v>
                </c:pt>
                <c:pt idx="2460">
                  <c:v>-20.2</c:v>
                </c:pt>
                <c:pt idx="2461">
                  <c:v>-20.2</c:v>
                </c:pt>
                <c:pt idx="2462">
                  <c:v>-20.149999999999999</c:v>
                </c:pt>
                <c:pt idx="2463">
                  <c:v>-20.2</c:v>
                </c:pt>
                <c:pt idx="2464">
                  <c:v>-20.2</c:v>
                </c:pt>
                <c:pt idx="2465">
                  <c:v>-20.149999999999999</c:v>
                </c:pt>
                <c:pt idx="2466">
                  <c:v>-20.149999999999999</c:v>
                </c:pt>
                <c:pt idx="2467">
                  <c:v>-20.149999999999999</c:v>
                </c:pt>
                <c:pt idx="2468">
                  <c:v>-20.149999999999999</c:v>
                </c:pt>
                <c:pt idx="2469">
                  <c:v>-20.2</c:v>
                </c:pt>
                <c:pt idx="2470">
                  <c:v>-20.2</c:v>
                </c:pt>
                <c:pt idx="2471">
                  <c:v>-20.2</c:v>
                </c:pt>
                <c:pt idx="2472">
                  <c:v>-20.2</c:v>
                </c:pt>
                <c:pt idx="2473">
                  <c:v>-20.2</c:v>
                </c:pt>
                <c:pt idx="2474">
                  <c:v>-20.2</c:v>
                </c:pt>
                <c:pt idx="2475">
                  <c:v>-20.2</c:v>
                </c:pt>
                <c:pt idx="2476">
                  <c:v>-20.2</c:v>
                </c:pt>
                <c:pt idx="2477">
                  <c:v>-20.2</c:v>
                </c:pt>
                <c:pt idx="2478">
                  <c:v>-20.2</c:v>
                </c:pt>
                <c:pt idx="2479">
                  <c:v>-20.2</c:v>
                </c:pt>
                <c:pt idx="2480">
                  <c:v>-20.2</c:v>
                </c:pt>
                <c:pt idx="2481">
                  <c:v>-20.149999999999999</c:v>
                </c:pt>
                <c:pt idx="2482">
                  <c:v>-20.2</c:v>
                </c:pt>
                <c:pt idx="2483">
                  <c:v>-20.2</c:v>
                </c:pt>
                <c:pt idx="2484">
                  <c:v>-20.2</c:v>
                </c:pt>
                <c:pt idx="2485">
                  <c:v>-20.149999999999999</c:v>
                </c:pt>
                <c:pt idx="2486">
                  <c:v>-20.149999999999999</c:v>
                </c:pt>
                <c:pt idx="2487">
                  <c:v>-20.149999999999999</c:v>
                </c:pt>
                <c:pt idx="2488">
                  <c:v>-20.149999999999999</c:v>
                </c:pt>
                <c:pt idx="2489">
                  <c:v>-20.2</c:v>
                </c:pt>
                <c:pt idx="2490">
                  <c:v>-20.2</c:v>
                </c:pt>
                <c:pt idx="2491">
                  <c:v>-20.2</c:v>
                </c:pt>
                <c:pt idx="2492">
                  <c:v>-20.2</c:v>
                </c:pt>
                <c:pt idx="2493">
                  <c:v>-20.2</c:v>
                </c:pt>
                <c:pt idx="2494">
                  <c:v>-20.2</c:v>
                </c:pt>
                <c:pt idx="2495">
                  <c:v>-20.2</c:v>
                </c:pt>
                <c:pt idx="2496">
                  <c:v>-20.149999999999999</c:v>
                </c:pt>
                <c:pt idx="2497">
                  <c:v>-20.2</c:v>
                </c:pt>
                <c:pt idx="2498">
                  <c:v>-20.2</c:v>
                </c:pt>
                <c:pt idx="2499">
                  <c:v>-20.2</c:v>
                </c:pt>
                <c:pt idx="2500">
                  <c:v>-20.149999999999999</c:v>
                </c:pt>
                <c:pt idx="2501">
                  <c:v>-20.149999999999999</c:v>
                </c:pt>
                <c:pt idx="2502">
                  <c:v>-20.149999999999999</c:v>
                </c:pt>
                <c:pt idx="2503">
                  <c:v>-20.2</c:v>
                </c:pt>
                <c:pt idx="2504">
                  <c:v>-20.149999999999999</c:v>
                </c:pt>
                <c:pt idx="2505">
                  <c:v>-20.149999999999999</c:v>
                </c:pt>
                <c:pt idx="2506">
                  <c:v>-20.2</c:v>
                </c:pt>
                <c:pt idx="2507">
                  <c:v>-20.2</c:v>
                </c:pt>
                <c:pt idx="2508">
                  <c:v>-20.149999999999999</c:v>
                </c:pt>
                <c:pt idx="2509">
                  <c:v>-20.149999999999999</c:v>
                </c:pt>
                <c:pt idx="2510">
                  <c:v>-20.2</c:v>
                </c:pt>
                <c:pt idx="2511">
                  <c:v>-20.149999999999999</c:v>
                </c:pt>
                <c:pt idx="2512">
                  <c:v>-20.149999999999999</c:v>
                </c:pt>
                <c:pt idx="2513">
                  <c:v>-20.100000000000001</c:v>
                </c:pt>
                <c:pt idx="2514">
                  <c:v>-20.149999999999999</c:v>
                </c:pt>
                <c:pt idx="2515">
                  <c:v>-20.149999999999999</c:v>
                </c:pt>
                <c:pt idx="2516">
                  <c:v>-20.149999999999999</c:v>
                </c:pt>
                <c:pt idx="2517">
                  <c:v>-20.100000000000001</c:v>
                </c:pt>
                <c:pt idx="2518">
                  <c:v>-20.149999999999999</c:v>
                </c:pt>
                <c:pt idx="2519">
                  <c:v>-20.149999999999999</c:v>
                </c:pt>
                <c:pt idx="2520">
                  <c:v>-20.100000000000001</c:v>
                </c:pt>
                <c:pt idx="2521">
                  <c:v>-20.05</c:v>
                </c:pt>
                <c:pt idx="2522">
                  <c:v>-20.100000000000001</c:v>
                </c:pt>
                <c:pt idx="2523">
                  <c:v>-20.149999999999999</c:v>
                </c:pt>
                <c:pt idx="2524">
                  <c:v>-20.100000000000001</c:v>
                </c:pt>
                <c:pt idx="2525">
                  <c:v>-20.100000000000001</c:v>
                </c:pt>
                <c:pt idx="2526">
                  <c:v>-20.05</c:v>
                </c:pt>
                <c:pt idx="2527">
                  <c:v>-20.100000000000001</c:v>
                </c:pt>
                <c:pt idx="2528">
                  <c:v>-20.149999999999999</c:v>
                </c:pt>
                <c:pt idx="2529">
                  <c:v>-20.05</c:v>
                </c:pt>
                <c:pt idx="2530">
                  <c:v>-20.05</c:v>
                </c:pt>
                <c:pt idx="2531">
                  <c:v>-20.05</c:v>
                </c:pt>
                <c:pt idx="2532">
                  <c:v>-20.05</c:v>
                </c:pt>
                <c:pt idx="2533">
                  <c:v>-20.05</c:v>
                </c:pt>
                <c:pt idx="2534">
                  <c:v>-20.100000000000001</c:v>
                </c:pt>
                <c:pt idx="2535">
                  <c:v>-20.100000000000001</c:v>
                </c:pt>
                <c:pt idx="2536">
                  <c:v>-20</c:v>
                </c:pt>
                <c:pt idx="2537">
                  <c:v>-20.100000000000001</c:v>
                </c:pt>
                <c:pt idx="2538">
                  <c:v>-20</c:v>
                </c:pt>
                <c:pt idx="2539">
                  <c:v>-20</c:v>
                </c:pt>
                <c:pt idx="2540">
                  <c:v>-20</c:v>
                </c:pt>
                <c:pt idx="2541">
                  <c:v>-20.05</c:v>
                </c:pt>
                <c:pt idx="2542">
                  <c:v>-20.05</c:v>
                </c:pt>
                <c:pt idx="2543">
                  <c:v>-20.05</c:v>
                </c:pt>
                <c:pt idx="2544">
                  <c:v>-20.05</c:v>
                </c:pt>
                <c:pt idx="2545">
                  <c:v>-20.100000000000001</c:v>
                </c:pt>
                <c:pt idx="2546">
                  <c:v>-20.05</c:v>
                </c:pt>
                <c:pt idx="2547">
                  <c:v>-20.05</c:v>
                </c:pt>
                <c:pt idx="2548">
                  <c:v>-20</c:v>
                </c:pt>
                <c:pt idx="2549">
                  <c:v>-20.05</c:v>
                </c:pt>
                <c:pt idx="2550">
                  <c:v>-20</c:v>
                </c:pt>
                <c:pt idx="2551">
                  <c:v>-20</c:v>
                </c:pt>
                <c:pt idx="2552">
                  <c:v>-20.05</c:v>
                </c:pt>
                <c:pt idx="2553">
                  <c:v>-20.05</c:v>
                </c:pt>
                <c:pt idx="2554">
                  <c:v>-20.05</c:v>
                </c:pt>
                <c:pt idx="2555">
                  <c:v>-20.05</c:v>
                </c:pt>
                <c:pt idx="2556">
                  <c:v>-20.100000000000001</c:v>
                </c:pt>
                <c:pt idx="2557">
                  <c:v>-20</c:v>
                </c:pt>
                <c:pt idx="2558">
                  <c:v>-20.100000000000001</c:v>
                </c:pt>
                <c:pt idx="2559">
                  <c:v>-20</c:v>
                </c:pt>
                <c:pt idx="2560">
                  <c:v>-20.100000000000001</c:v>
                </c:pt>
                <c:pt idx="2561">
                  <c:v>-20</c:v>
                </c:pt>
                <c:pt idx="2562">
                  <c:v>-20.05</c:v>
                </c:pt>
                <c:pt idx="2563">
                  <c:v>-20.05</c:v>
                </c:pt>
                <c:pt idx="2564">
                  <c:v>-20.05</c:v>
                </c:pt>
                <c:pt idx="2565">
                  <c:v>-20.05</c:v>
                </c:pt>
                <c:pt idx="2566">
                  <c:v>-20.05</c:v>
                </c:pt>
                <c:pt idx="2567">
                  <c:v>-20.100000000000001</c:v>
                </c:pt>
                <c:pt idx="2568">
                  <c:v>-20.05</c:v>
                </c:pt>
                <c:pt idx="2569">
                  <c:v>-20</c:v>
                </c:pt>
                <c:pt idx="2570">
                  <c:v>-20.05</c:v>
                </c:pt>
                <c:pt idx="2571">
                  <c:v>-20.05</c:v>
                </c:pt>
                <c:pt idx="2572">
                  <c:v>-20.05</c:v>
                </c:pt>
                <c:pt idx="2573">
                  <c:v>-20.05</c:v>
                </c:pt>
                <c:pt idx="2574">
                  <c:v>-20.05</c:v>
                </c:pt>
                <c:pt idx="2575">
                  <c:v>-20</c:v>
                </c:pt>
                <c:pt idx="2576">
                  <c:v>-20.05</c:v>
                </c:pt>
                <c:pt idx="2577">
                  <c:v>-20.05</c:v>
                </c:pt>
                <c:pt idx="2578">
                  <c:v>-20.100000000000001</c:v>
                </c:pt>
                <c:pt idx="2579">
                  <c:v>-20.05</c:v>
                </c:pt>
                <c:pt idx="2580">
                  <c:v>-20.100000000000001</c:v>
                </c:pt>
                <c:pt idx="2581">
                  <c:v>-20.149999999999999</c:v>
                </c:pt>
                <c:pt idx="2582">
                  <c:v>-20.149999999999999</c:v>
                </c:pt>
                <c:pt idx="2583">
                  <c:v>-20.149999999999999</c:v>
                </c:pt>
                <c:pt idx="2584">
                  <c:v>-20.149999999999999</c:v>
                </c:pt>
                <c:pt idx="2585">
                  <c:v>-20.149999999999999</c:v>
                </c:pt>
                <c:pt idx="2586">
                  <c:v>-20.05</c:v>
                </c:pt>
                <c:pt idx="2587">
                  <c:v>-20.05</c:v>
                </c:pt>
                <c:pt idx="2588">
                  <c:v>-20.100000000000001</c:v>
                </c:pt>
                <c:pt idx="2589">
                  <c:v>-20.05</c:v>
                </c:pt>
                <c:pt idx="2590">
                  <c:v>-20.05</c:v>
                </c:pt>
                <c:pt idx="2591">
                  <c:v>-20.100000000000001</c:v>
                </c:pt>
                <c:pt idx="2592">
                  <c:v>-20.100000000000001</c:v>
                </c:pt>
                <c:pt idx="2593">
                  <c:v>-20.100000000000001</c:v>
                </c:pt>
                <c:pt idx="2594">
                  <c:v>-20.149999999999999</c:v>
                </c:pt>
                <c:pt idx="2595">
                  <c:v>-20.100000000000001</c:v>
                </c:pt>
                <c:pt idx="2596">
                  <c:v>-20.100000000000001</c:v>
                </c:pt>
                <c:pt idx="2597">
                  <c:v>-20.05</c:v>
                </c:pt>
                <c:pt idx="2598">
                  <c:v>-20.100000000000001</c:v>
                </c:pt>
                <c:pt idx="2599">
                  <c:v>-20.149999999999999</c:v>
                </c:pt>
                <c:pt idx="2600">
                  <c:v>-20.149999999999999</c:v>
                </c:pt>
                <c:pt idx="2601">
                  <c:v>-20.100000000000001</c:v>
                </c:pt>
                <c:pt idx="2602">
                  <c:v>-20.05</c:v>
                </c:pt>
                <c:pt idx="2603">
                  <c:v>-20.100000000000001</c:v>
                </c:pt>
                <c:pt idx="2604">
                  <c:v>-20.05</c:v>
                </c:pt>
                <c:pt idx="2605">
                  <c:v>-20.05</c:v>
                </c:pt>
                <c:pt idx="2606">
                  <c:v>-20.100000000000001</c:v>
                </c:pt>
                <c:pt idx="2607">
                  <c:v>-20.149999999999999</c:v>
                </c:pt>
                <c:pt idx="2608">
                  <c:v>-20.100000000000001</c:v>
                </c:pt>
                <c:pt idx="2609">
                  <c:v>-20.05</c:v>
                </c:pt>
                <c:pt idx="2610">
                  <c:v>-20.05</c:v>
                </c:pt>
                <c:pt idx="2611">
                  <c:v>-20.100000000000001</c:v>
                </c:pt>
                <c:pt idx="2612">
                  <c:v>-20.100000000000001</c:v>
                </c:pt>
                <c:pt idx="2613">
                  <c:v>-20.05</c:v>
                </c:pt>
                <c:pt idx="2614">
                  <c:v>-20.100000000000001</c:v>
                </c:pt>
                <c:pt idx="2615">
                  <c:v>-20.05</c:v>
                </c:pt>
                <c:pt idx="2616">
                  <c:v>-20.100000000000001</c:v>
                </c:pt>
                <c:pt idx="2617">
                  <c:v>-20.100000000000001</c:v>
                </c:pt>
                <c:pt idx="2618">
                  <c:v>-20.05</c:v>
                </c:pt>
                <c:pt idx="2619">
                  <c:v>-20.05</c:v>
                </c:pt>
                <c:pt idx="2620">
                  <c:v>-20</c:v>
                </c:pt>
                <c:pt idx="2621">
                  <c:v>-20.05</c:v>
                </c:pt>
                <c:pt idx="2622">
                  <c:v>-20.05</c:v>
                </c:pt>
                <c:pt idx="2623">
                  <c:v>-20.05</c:v>
                </c:pt>
                <c:pt idx="2624">
                  <c:v>-20.05</c:v>
                </c:pt>
                <c:pt idx="2625">
                  <c:v>-20.05</c:v>
                </c:pt>
                <c:pt idx="2626">
                  <c:v>-20.05</c:v>
                </c:pt>
                <c:pt idx="2627">
                  <c:v>-20.05</c:v>
                </c:pt>
                <c:pt idx="2628">
                  <c:v>-20</c:v>
                </c:pt>
                <c:pt idx="2629">
                  <c:v>-20.05</c:v>
                </c:pt>
                <c:pt idx="2630">
                  <c:v>-20.05</c:v>
                </c:pt>
                <c:pt idx="2631">
                  <c:v>-20.05</c:v>
                </c:pt>
                <c:pt idx="2632">
                  <c:v>-20.05</c:v>
                </c:pt>
                <c:pt idx="2633">
                  <c:v>-20.05</c:v>
                </c:pt>
                <c:pt idx="2634">
                  <c:v>-20.05</c:v>
                </c:pt>
                <c:pt idx="2635">
                  <c:v>-20.100000000000001</c:v>
                </c:pt>
                <c:pt idx="2636">
                  <c:v>-20.05</c:v>
                </c:pt>
                <c:pt idx="2637">
                  <c:v>-20.100000000000001</c:v>
                </c:pt>
                <c:pt idx="2638">
                  <c:v>-20.100000000000001</c:v>
                </c:pt>
                <c:pt idx="2639">
                  <c:v>-20.05</c:v>
                </c:pt>
                <c:pt idx="2640">
                  <c:v>-20.100000000000001</c:v>
                </c:pt>
                <c:pt idx="2641">
                  <c:v>-20.05</c:v>
                </c:pt>
                <c:pt idx="2642">
                  <c:v>-20.05</c:v>
                </c:pt>
                <c:pt idx="2643">
                  <c:v>-20.100000000000001</c:v>
                </c:pt>
                <c:pt idx="2644">
                  <c:v>-20.05</c:v>
                </c:pt>
                <c:pt idx="2645">
                  <c:v>-20.100000000000001</c:v>
                </c:pt>
                <c:pt idx="2646">
                  <c:v>-20.149999999999999</c:v>
                </c:pt>
                <c:pt idx="2647">
                  <c:v>-20.100000000000001</c:v>
                </c:pt>
                <c:pt idx="2648">
                  <c:v>-20.05</c:v>
                </c:pt>
                <c:pt idx="2649">
                  <c:v>-20.05</c:v>
                </c:pt>
                <c:pt idx="2650">
                  <c:v>-20.149999999999999</c:v>
                </c:pt>
                <c:pt idx="2651">
                  <c:v>-20.100000000000001</c:v>
                </c:pt>
                <c:pt idx="2652">
                  <c:v>-20.100000000000001</c:v>
                </c:pt>
                <c:pt idx="2653">
                  <c:v>-20.100000000000001</c:v>
                </c:pt>
                <c:pt idx="2654">
                  <c:v>-20.100000000000001</c:v>
                </c:pt>
                <c:pt idx="2655">
                  <c:v>-20.100000000000001</c:v>
                </c:pt>
                <c:pt idx="2656">
                  <c:v>-20.149999999999999</c:v>
                </c:pt>
                <c:pt idx="2657">
                  <c:v>-20.100000000000001</c:v>
                </c:pt>
                <c:pt idx="2658">
                  <c:v>-20.05</c:v>
                </c:pt>
                <c:pt idx="2659">
                  <c:v>-20.05</c:v>
                </c:pt>
                <c:pt idx="2660">
                  <c:v>-20.05</c:v>
                </c:pt>
                <c:pt idx="2661">
                  <c:v>-20.100000000000001</c:v>
                </c:pt>
                <c:pt idx="2662">
                  <c:v>-20.100000000000001</c:v>
                </c:pt>
                <c:pt idx="2663">
                  <c:v>-20.100000000000001</c:v>
                </c:pt>
                <c:pt idx="2664">
                  <c:v>-20.100000000000001</c:v>
                </c:pt>
                <c:pt idx="2665">
                  <c:v>-20.100000000000001</c:v>
                </c:pt>
                <c:pt idx="2666">
                  <c:v>-20.149999999999999</c:v>
                </c:pt>
                <c:pt idx="2667">
                  <c:v>-20.100000000000001</c:v>
                </c:pt>
                <c:pt idx="2668">
                  <c:v>-20.100000000000001</c:v>
                </c:pt>
                <c:pt idx="2669">
                  <c:v>-20.100000000000001</c:v>
                </c:pt>
                <c:pt idx="2670">
                  <c:v>-20.05</c:v>
                </c:pt>
                <c:pt idx="2671">
                  <c:v>-20</c:v>
                </c:pt>
                <c:pt idx="2672">
                  <c:v>-19.95</c:v>
                </c:pt>
                <c:pt idx="2673">
                  <c:v>-19.95</c:v>
                </c:pt>
                <c:pt idx="2674">
                  <c:v>-19.95</c:v>
                </c:pt>
                <c:pt idx="2675">
                  <c:v>-20</c:v>
                </c:pt>
                <c:pt idx="2676">
                  <c:v>-19.95</c:v>
                </c:pt>
                <c:pt idx="2677">
                  <c:v>-19.899999999999999</c:v>
                </c:pt>
                <c:pt idx="2678">
                  <c:v>-19.95</c:v>
                </c:pt>
                <c:pt idx="2679">
                  <c:v>-19.899999999999999</c:v>
                </c:pt>
                <c:pt idx="2680">
                  <c:v>-19.850000000000001</c:v>
                </c:pt>
                <c:pt idx="2681">
                  <c:v>-19.850000000000001</c:v>
                </c:pt>
                <c:pt idx="2682">
                  <c:v>-19.850000000000001</c:v>
                </c:pt>
                <c:pt idx="2683">
                  <c:v>-19.850000000000001</c:v>
                </c:pt>
                <c:pt idx="2684">
                  <c:v>-19.850000000000001</c:v>
                </c:pt>
                <c:pt idx="2685">
                  <c:v>-19.850000000000001</c:v>
                </c:pt>
                <c:pt idx="2686">
                  <c:v>-19.850000000000001</c:v>
                </c:pt>
                <c:pt idx="2687">
                  <c:v>-19.850000000000001</c:v>
                </c:pt>
                <c:pt idx="2688">
                  <c:v>-19.850000000000001</c:v>
                </c:pt>
                <c:pt idx="2689">
                  <c:v>-19.850000000000001</c:v>
                </c:pt>
                <c:pt idx="2690">
                  <c:v>-19.8</c:v>
                </c:pt>
                <c:pt idx="2691">
                  <c:v>-19.8</c:v>
                </c:pt>
                <c:pt idx="2692">
                  <c:v>-19.8</c:v>
                </c:pt>
                <c:pt idx="2693">
                  <c:v>-19.850000000000001</c:v>
                </c:pt>
                <c:pt idx="2694">
                  <c:v>-19.850000000000001</c:v>
                </c:pt>
                <c:pt idx="2695">
                  <c:v>-19.850000000000001</c:v>
                </c:pt>
                <c:pt idx="2696">
                  <c:v>-19.8</c:v>
                </c:pt>
                <c:pt idx="2697">
                  <c:v>-19.850000000000001</c:v>
                </c:pt>
                <c:pt idx="2698">
                  <c:v>-19.850000000000001</c:v>
                </c:pt>
                <c:pt idx="2699">
                  <c:v>-19.8</c:v>
                </c:pt>
                <c:pt idx="2700">
                  <c:v>-19.850000000000001</c:v>
                </c:pt>
                <c:pt idx="2701">
                  <c:v>-19.850000000000001</c:v>
                </c:pt>
                <c:pt idx="2702">
                  <c:v>-19.850000000000001</c:v>
                </c:pt>
                <c:pt idx="2703">
                  <c:v>-19.850000000000001</c:v>
                </c:pt>
                <c:pt idx="2704">
                  <c:v>-19.850000000000001</c:v>
                </c:pt>
                <c:pt idx="2705">
                  <c:v>-19.850000000000001</c:v>
                </c:pt>
                <c:pt idx="2706">
                  <c:v>-19.850000000000001</c:v>
                </c:pt>
                <c:pt idx="2707">
                  <c:v>-19.850000000000001</c:v>
                </c:pt>
                <c:pt idx="2708">
                  <c:v>-19.850000000000001</c:v>
                </c:pt>
                <c:pt idx="2709">
                  <c:v>-19.850000000000001</c:v>
                </c:pt>
                <c:pt idx="2710">
                  <c:v>-19.850000000000001</c:v>
                </c:pt>
                <c:pt idx="2711">
                  <c:v>-19.850000000000001</c:v>
                </c:pt>
                <c:pt idx="2712">
                  <c:v>-19.850000000000001</c:v>
                </c:pt>
                <c:pt idx="2713">
                  <c:v>-19.8</c:v>
                </c:pt>
                <c:pt idx="2714">
                  <c:v>-19.8</c:v>
                </c:pt>
                <c:pt idx="2715">
                  <c:v>-19.799999999999997</c:v>
                </c:pt>
                <c:pt idx="2716">
                  <c:v>-19.75</c:v>
                </c:pt>
                <c:pt idx="2717">
                  <c:v>-19.75</c:v>
                </c:pt>
                <c:pt idx="2718">
                  <c:v>-19.850000000000001</c:v>
                </c:pt>
                <c:pt idx="2719">
                  <c:v>-19.8</c:v>
                </c:pt>
                <c:pt idx="2720">
                  <c:v>-19.8</c:v>
                </c:pt>
                <c:pt idx="2721">
                  <c:v>-19.75</c:v>
                </c:pt>
                <c:pt idx="2722">
                  <c:v>-19.75</c:v>
                </c:pt>
                <c:pt idx="2723">
                  <c:v>-19.75</c:v>
                </c:pt>
                <c:pt idx="2724">
                  <c:v>-19.8</c:v>
                </c:pt>
                <c:pt idx="2725">
                  <c:v>-19.75</c:v>
                </c:pt>
                <c:pt idx="2726">
                  <c:v>-19.8</c:v>
                </c:pt>
                <c:pt idx="2727">
                  <c:v>-19.75</c:v>
                </c:pt>
                <c:pt idx="2728">
                  <c:v>-19.75</c:v>
                </c:pt>
                <c:pt idx="2729">
                  <c:v>-19.8</c:v>
                </c:pt>
                <c:pt idx="2730">
                  <c:v>-19.75</c:v>
                </c:pt>
                <c:pt idx="2731">
                  <c:v>-19.8</c:v>
                </c:pt>
                <c:pt idx="2732">
                  <c:v>-19.8</c:v>
                </c:pt>
                <c:pt idx="2733">
                  <c:v>-19.8</c:v>
                </c:pt>
                <c:pt idx="2734">
                  <c:v>-19.8</c:v>
                </c:pt>
                <c:pt idx="2735">
                  <c:v>-19.8</c:v>
                </c:pt>
                <c:pt idx="2736">
                  <c:v>-19.75</c:v>
                </c:pt>
                <c:pt idx="2737">
                  <c:v>-19.799999999999997</c:v>
                </c:pt>
                <c:pt idx="2738">
                  <c:v>-19.8</c:v>
                </c:pt>
                <c:pt idx="2739">
                  <c:v>-19.8</c:v>
                </c:pt>
                <c:pt idx="2740">
                  <c:v>-19.75</c:v>
                </c:pt>
                <c:pt idx="2741">
                  <c:v>-19.8</c:v>
                </c:pt>
                <c:pt idx="2742">
                  <c:v>-19.8</c:v>
                </c:pt>
                <c:pt idx="2743">
                  <c:v>-19.8</c:v>
                </c:pt>
                <c:pt idx="2744">
                  <c:v>-19.8</c:v>
                </c:pt>
                <c:pt idx="2745">
                  <c:v>-19.8</c:v>
                </c:pt>
                <c:pt idx="2746">
                  <c:v>-19.8</c:v>
                </c:pt>
                <c:pt idx="2747">
                  <c:v>-19.8</c:v>
                </c:pt>
                <c:pt idx="2748">
                  <c:v>-19.850000000000001</c:v>
                </c:pt>
                <c:pt idx="2749">
                  <c:v>-19.8</c:v>
                </c:pt>
                <c:pt idx="2750">
                  <c:v>-19.8</c:v>
                </c:pt>
                <c:pt idx="2751">
                  <c:v>-19.8</c:v>
                </c:pt>
                <c:pt idx="2752">
                  <c:v>-19.8</c:v>
                </c:pt>
                <c:pt idx="2753">
                  <c:v>-19.8</c:v>
                </c:pt>
                <c:pt idx="2754">
                  <c:v>-19.8</c:v>
                </c:pt>
                <c:pt idx="2755">
                  <c:v>-19.850000000000001</c:v>
                </c:pt>
                <c:pt idx="2756">
                  <c:v>-19.850000000000001</c:v>
                </c:pt>
                <c:pt idx="2757">
                  <c:v>-19.8</c:v>
                </c:pt>
                <c:pt idx="2758">
                  <c:v>-19.850000000000001</c:v>
                </c:pt>
                <c:pt idx="2759">
                  <c:v>-19.850000000000001</c:v>
                </c:pt>
                <c:pt idx="2760">
                  <c:v>-19.850000000000001</c:v>
                </c:pt>
                <c:pt idx="2761">
                  <c:v>-19.850000000000001</c:v>
                </c:pt>
                <c:pt idx="2762">
                  <c:v>-19.850000000000001</c:v>
                </c:pt>
                <c:pt idx="2763">
                  <c:v>-19.8</c:v>
                </c:pt>
                <c:pt idx="2764">
                  <c:v>-19.850000000000001</c:v>
                </c:pt>
                <c:pt idx="2765">
                  <c:v>-19.850000000000001</c:v>
                </c:pt>
                <c:pt idx="2766">
                  <c:v>-19.850000000000001</c:v>
                </c:pt>
                <c:pt idx="2767">
                  <c:v>-19.850000000000001</c:v>
                </c:pt>
                <c:pt idx="2768">
                  <c:v>-19.850000000000001</c:v>
                </c:pt>
                <c:pt idx="2769">
                  <c:v>-19.850000000000001</c:v>
                </c:pt>
                <c:pt idx="2770">
                  <c:v>-19.850000000000001</c:v>
                </c:pt>
                <c:pt idx="2771">
                  <c:v>-19.850000000000001</c:v>
                </c:pt>
                <c:pt idx="2772">
                  <c:v>-19.850000000000001</c:v>
                </c:pt>
                <c:pt idx="2773">
                  <c:v>-19.850000000000001</c:v>
                </c:pt>
                <c:pt idx="2774">
                  <c:v>-19.850000000000001</c:v>
                </c:pt>
                <c:pt idx="2775">
                  <c:v>-19.850000000000001</c:v>
                </c:pt>
                <c:pt idx="2776">
                  <c:v>-19.850000000000001</c:v>
                </c:pt>
                <c:pt idx="2777">
                  <c:v>-19.850000000000001</c:v>
                </c:pt>
                <c:pt idx="2778">
                  <c:v>-19.850000000000001</c:v>
                </c:pt>
                <c:pt idx="2779">
                  <c:v>-19.850000000000001</c:v>
                </c:pt>
                <c:pt idx="2780">
                  <c:v>-19.850000000000001</c:v>
                </c:pt>
                <c:pt idx="2781">
                  <c:v>-19.850000000000001</c:v>
                </c:pt>
                <c:pt idx="2782">
                  <c:v>-19.850000000000001</c:v>
                </c:pt>
                <c:pt idx="2783">
                  <c:v>-19.850000000000001</c:v>
                </c:pt>
                <c:pt idx="2784">
                  <c:v>-19.850000000000001</c:v>
                </c:pt>
                <c:pt idx="2785">
                  <c:v>-19.899999999999999</c:v>
                </c:pt>
                <c:pt idx="2786">
                  <c:v>-19.899999999999999</c:v>
                </c:pt>
                <c:pt idx="2787">
                  <c:v>-19.850000000000001</c:v>
                </c:pt>
                <c:pt idx="2788">
                  <c:v>-19.899999999999999</c:v>
                </c:pt>
                <c:pt idx="2789">
                  <c:v>-19.850000000000001</c:v>
                </c:pt>
                <c:pt idx="2790">
                  <c:v>-19.850000000000001</c:v>
                </c:pt>
                <c:pt idx="2791">
                  <c:v>-19.850000000000001</c:v>
                </c:pt>
                <c:pt idx="2792">
                  <c:v>-19.850000000000001</c:v>
                </c:pt>
                <c:pt idx="2793">
                  <c:v>-19.899999999999999</c:v>
                </c:pt>
                <c:pt idx="2794">
                  <c:v>-19.899999999999999</c:v>
                </c:pt>
                <c:pt idx="2795">
                  <c:v>-19.850000000000001</c:v>
                </c:pt>
                <c:pt idx="2796">
                  <c:v>-19.899999999999999</c:v>
                </c:pt>
                <c:pt idx="2797">
                  <c:v>-19.899999999999999</c:v>
                </c:pt>
                <c:pt idx="2798">
                  <c:v>-19.899999999999999</c:v>
                </c:pt>
                <c:pt idx="2799">
                  <c:v>-19.850000000000001</c:v>
                </c:pt>
                <c:pt idx="2800">
                  <c:v>-19.850000000000001</c:v>
                </c:pt>
                <c:pt idx="2801">
                  <c:v>-19.899999999999999</c:v>
                </c:pt>
                <c:pt idx="2802">
                  <c:v>-19.850000000000001</c:v>
                </c:pt>
                <c:pt idx="2803">
                  <c:v>-19.850000000000001</c:v>
                </c:pt>
                <c:pt idx="2804">
                  <c:v>-19.850000000000001</c:v>
                </c:pt>
                <c:pt idx="2805">
                  <c:v>-19.850000000000001</c:v>
                </c:pt>
                <c:pt idx="2806">
                  <c:v>-19.850000000000001</c:v>
                </c:pt>
                <c:pt idx="2807">
                  <c:v>-19.899999999999999</c:v>
                </c:pt>
                <c:pt idx="2808">
                  <c:v>-19.850000000000001</c:v>
                </c:pt>
                <c:pt idx="2809">
                  <c:v>-19.850000000000001</c:v>
                </c:pt>
                <c:pt idx="2810">
                  <c:v>-19.850000000000001</c:v>
                </c:pt>
                <c:pt idx="2811">
                  <c:v>-19.850000000000001</c:v>
                </c:pt>
                <c:pt idx="2812">
                  <c:v>-19.850000000000001</c:v>
                </c:pt>
                <c:pt idx="2813">
                  <c:v>-19.850000000000001</c:v>
                </c:pt>
                <c:pt idx="2814">
                  <c:v>-19.850000000000001</c:v>
                </c:pt>
                <c:pt idx="2815">
                  <c:v>-19.850000000000001</c:v>
                </c:pt>
                <c:pt idx="2816">
                  <c:v>-19.850000000000001</c:v>
                </c:pt>
                <c:pt idx="2817">
                  <c:v>-19.850000000000001</c:v>
                </c:pt>
                <c:pt idx="2818">
                  <c:v>-19.899999999999999</c:v>
                </c:pt>
                <c:pt idx="2819">
                  <c:v>-19.850000000000001</c:v>
                </c:pt>
                <c:pt idx="2820">
                  <c:v>-19.850000000000001</c:v>
                </c:pt>
                <c:pt idx="2821">
                  <c:v>-19.850000000000001</c:v>
                </c:pt>
                <c:pt idx="2822">
                  <c:v>-19.850000000000001</c:v>
                </c:pt>
                <c:pt idx="2823">
                  <c:v>-19.850000000000001</c:v>
                </c:pt>
                <c:pt idx="2824">
                  <c:v>-19.850000000000001</c:v>
                </c:pt>
                <c:pt idx="2825">
                  <c:v>-19.850000000000001</c:v>
                </c:pt>
                <c:pt idx="2826">
                  <c:v>-19.850000000000001</c:v>
                </c:pt>
                <c:pt idx="2827">
                  <c:v>-19.850000000000001</c:v>
                </c:pt>
                <c:pt idx="2828">
                  <c:v>-19.850000000000001</c:v>
                </c:pt>
                <c:pt idx="2829">
                  <c:v>-19.850000000000001</c:v>
                </c:pt>
                <c:pt idx="2830">
                  <c:v>-19.850000000000001</c:v>
                </c:pt>
                <c:pt idx="2831">
                  <c:v>-19.850000000000001</c:v>
                </c:pt>
                <c:pt idx="2832">
                  <c:v>-19.8</c:v>
                </c:pt>
                <c:pt idx="2833">
                  <c:v>-19.8</c:v>
                </c:pt>
                <c:pt idx="2834">
                  <c:v>-19.8</c:v>
                </c:pt>
                <c:pt idx="2835">
                  <c:v>-19.850000000000001</c:v>
                </c:pt>
                <c:pt idx="2836">
                  <c:v>-19.850000000000001</c:v>
                </c:pt>
                <c:pt idx="2837">
                  <c:v>-19.850000000000001</c:v>
                </c:pt>
                <c:pt idx="2838">
                  <c:v>-19.850000000000001</c:v>
                </c:pt>
                <c:pt idx="2839">
                  <c:v>-19.850000000000001</c:v>
                </c:pt>
                <c:pt idx="2840">
                  <c:v>-19.8</c:v>
                </c:pt>
                <c:pt idx="2841">
                  <c:v>-19.850000000000001</c:v>
                </c:pt>
                <c:pt idx="2842">
                  <c:v>-19.850000000000001</c:v>
                </c:pt>
                <c:pt idx="2843">
                  <c:v>-19.8</c:v>
                </c:pt>
                <c:pt idx="2844">
                  <c:v>-19.75</c:v>
                </c:pt>
                <c:pt idx="2845">
                  <c:v>-19.75</c:v>
                </c:pt>
                <c:pt idx="2846">
                  <c:v>-19.649999999999999</c:v>
                </c:pt>
                <c:pt idx="2847">
                  <c:v>-19.600000000000001</c:v>
                </c:pt>
                <c:pt idx="2848">
                  <c:v>-19.5</c:v>
                </c:pt>
                <c:pt idx="2849">
                  <c:v>-19.399999999999999</c:v>
                </c:pt>
                <c:pt idx="2850">
                  <c:v>-19.299999999999997</c:v>
                </c:pt>
                <c:pt idx="2851">
                  <c:v>-19.149999999999999</c:v>
                </c:pt>
                <c:pt idx="2852">
                  <c:v>-19.149999999999999</c:v>
                </c:pt>
                <c:pt idx="2853">
                  <c:v>-19.049999999999997</c:v>
                </c:pt>
                <c:pt idx="2854">
                  <c:v>-18.850000000000001</c:v>
                </c:pt>
                <c:pt idx="2855">
                  <c:v>-18.7</c:v>
                </c:pt>
                <c:pt idx="2856">
                  <c:v>-18.649999999999999</c:v>
                </c:pt>
                <c:pt idx="2857">
                  <c:v>-18.399999999999999</c:v>
                </c:pt>
                <c:pt idx="2858">
                  <c:v>-18.350000000000001</c:v>
                </c:pt>
                <c:pt idx="2859">
                  <c:v>-18.149999999999999</c:v>
                </c:pt>
                <c:pt idx="2860">
                  <c:v>-17.899999999999999</c:v>
                </c:pt>
                <c:pt idx="2861">
                  <c:v>-17.7</c:v>
                </c:pt>
                <c:pt idx="2862">
                  <c:v>-17.600000000000001</c:v>
                </c:pt>
                <c:pt idx="2863">
                  <c:v>-17.399999999999999</c:v>
                </c:pt>
                <c:pt idx="2864">
                  <c:v>-17.2</c:v>
                </c:pt>
                <c:pt idx="2865">
                  <c:v>-17</c:v>
                </c:pt>
                <c:pt idx="2866">
                  <c:v>-16.850000000000001</c:v>
                </c:pt>
                <c:pt idx="2867">
                  <c:v>-16.55</c:v>
                </c:pt>
                <c:pt idx="2868">
                  <c:v>-16.3</c:v>
                </c:pt>
                <c:pt idx="2869">
                  <c:v>-16.2</c:v>
                </c:pt>
                <c:pt idx="2870">
                  <c:v>-15.95</c:v>
                </c:pt>
                <c:pt idx="2871">
                  <c:v>-15.7</c:v>
                </c:pt>
                <c:pt idx="2872">
                  <c:v>-15.45</c:v>
                </c:pt>
                <c:pt idx="2873">
                  <c:v>-15.2</c:v>
                </c:pt>
                <c:pt idx="2874">
                  <c:v>-14.95</c:v>
                </c:pt>
                <c:pt idx="2875">
                  <c:v>-14.7</c:v>
                </c:pt>
                <c:pt idx="2876">
                  <c:v>-14.5</c:v>
                </c:pt>
                <c:pt idx="2877">
                  <c:v>-14.2</c:v>
                </c:pt>
                <c:pt idx="2878">
                  <c:v>-14.100000000000001</c:v>
                </c:pt>
                <c:pt idx="2879">
                  <c:v>-13.899999999999999</c:v>
                </c:pt>
                <c:pt idx="2880">
                  <c:v>-13.5</c:v>
                </c:pt>
                <c:pt idx="2881">
                  <c:v>-13.25</c:v>
                </c:pt>
                <c:pt idx="2882">
                  <c:v>-13</c:v>
                </c:pt>
                <c:pt idx="2883">
                  <c:v>-12.75</c:v>
                </c:pt>
                <c:pt idx="2884">
                  <c:v>-12.55</c:v>
                </c:pt>
                <c:pt idx="2885">
                  <c:v>-12.3</c:v>
                </c:pt>
                <c:pt idx="2886">
                  <c:v>-12.15</c:v>
                </c:pt>
                <c:pt idx="2887">
                  <c:v>-11.75</c:v>
                </c:pt>
                <c:pt idx="2888">
                  <c:v>-11.55</c:v>
                </c:pt>
                <c:pt idx="2889">
                  <c:v>-11.25</c:v>
                </c:pt>
                <c:pt idx="2890">
                  <c:v>-11.05</c:v>
                </c:pt>
                <c:pt idx="2891">
                  <c:v>-10.75</c:v>
                </c:pt>
                <c:pt idx="2892">
                  <c:v>-10.65</c:v>
                </c:pt>
                <c:pt idx="2893">
                  <c:v>-10.35</c:v>
                </c:pt>
                <c:pt idx="2894">
                  <c:v>-10.050000000000001</c:v>
                </c:pt>
                <c:pt idx="2895">
                  <c:v>-9.6999999999999993</c:v>
                </c:pt>
                <c:pt idx="2896">
                  <c:v>-9.6000000000000014</c:v>
                </c:pt>
                <c:pt idx="2897">
                  <c:v>-9.1999999999999993</c:v>
                </c:pt>
                <c:pt idx="2898">
                  <c:v>-9.0500000000000007</c:v>
                </c:pt>
                <c:pt idx="2899">
                  <c:v>-8.9499999999999993</c:v>
                </c:pt>
                <c:pt idx="2900">
                  <c:v>-8.6000000000000014</c:v>
                </c:pt>
                <c:pt idx="2901">
                  <c:v>-8.25</c:v>
                </c:pt>
                <c:pt idx="2902">
                  <c:v>-8</c:v>
                </c:pt>
                <c:pt idx="2903">
                  <c:v>-7.7</c:v>
                </c:pt>
                <c:pt idx="2904">
                  <c:v>-7.6</c:v>
                </c:pt>
                <c:pt idx="2905">
                  <c:v>-7.1</c:v>
                </c:pt>
                <c:pt idx="2906">
                  <c:v>-6.9</c:v>
                </c:pt>
                <c:pt idx="2907">
                  <c:v>-6.8</c:v>
                </c:pt>
                <c:pt idx="2908">
                  <c:v>-6.35</c:v>
                </c:pt>
                <c:pt idx="2909">
                  <c:v>-6.1</c:v>
                </c:pt>
                <c:pt idx="2910">
                  <c:v>-5.9</c:v>
                </c:pt>
                <c:pt idx="2911">
                  <c:v>-5.8</c:v>
                </c:pt>
                <c:pt idx="2912">
                  <c:v>-5.4</c:v>
                </c:pt>
                <c:pt idx="2913">
                  <c:v>-5.15</c:v>
                </c:pt>
                <c:pt idx="2914">
                  <c:v>-4.8499999999999996</c:v>
                </c:pt>
                <c:pt idx="2915">
                  <c:v>-4.75</c:v>
                </c:pt>
                <c:pt idx="2916">
                  <c:v>-4.4000000000000004</c:v>
                </c:pt>
                <c:pt idx="2917">
                  <c:v>-4.1500000000000004</c:v>
                </c:pt>
                <c:pt idx="2918">
                  <c:v>-3.9499999999999997</c:v>
                </c:pt>
                <c:pt idx="2919">
                  <c:v>-3.55</c:v>
                </c:pt>
                <c:pt idx="2920">
                  <c:v>-3.25</c:v>
                </c:pt>
                <c:pt idx="2921">
                  <c:v>-3.0999999999999996</c:v>
                </c:pt>
                <c:pt idx="2922">
                  <c:v>-2.75</c:v>
                </c:pt>
                <c:pt idx="2923">
                  <c:v>-2.5</c:v>
                </c:pt>
                <c:pt idx="2924">
                  <c:v>-2.15</c:v>
                </c:pt>
                <c:pt idx="2925">
                  <c:v>-1.9500000000000002</c:v>
                </c:pt>
                <c:pt idx="2926">
                  <c:v>-1.65</c:v>
                </c:pt>
                <c:pt idx="2927">
                  <c:v>-1.4500000000000002</c:v>
                </c:pt>
                <c:pt idx="2928">
                  <c:v>-1.2</c:v>
                </c:pt>
                <c:pt idx="2929">
                  <c:v>-0.9</c:v>
                </c:pt>
                <c:pt idx="2930">
                  <c:v>-0.65</c:v>
                </c:pt>
                <c:pt idx="2931">
                  <c:v>-0.4</c:v>
                </c:pt>
                <c:pt idx="2932">
                  <c:v>-0.14999999999999722</c:v>
                </c:pt>
                <c:pt idx="2933">
                  <c:v>0.10000000000000278</c:v>
                </c:pt>
                <c:pt idx="2934">
                  <c:v>0.35</c:v>
                </c:pt>
                <c:pt idx="2935">
                  <c:v>0.6</c:v>
                </c:pt>
                <c:pt idx="2936">
                  <c:v>0.9</c:v>
                </c:pt>
                <c:pt idx="2937">
                  <c:v>1.2000000000000002</c:v>
                </c:pt>
                <c:pt idx="2938">
                  <c:v>1.5</c:v>
                </c:pt>
                <c:pt idx="2939">
                  <c:v>1.7000000000000002</c:v>
                </c:pt>
                <c:pt idx="2940">
                  <c:v>1.9500000000000002</c:v>
                </c:pt>
                <c:pt idx="2941">
                  <c:v>2.25</c:v>
                </c:pt>
                <c:pt idx="2942">
                  <c:v>2.5</c:v>
                </c:pt>
                <c:pt idx="2943">
                  <c:v>2.8</c:v>
                </c:pt>
                <c:pt idx="2944">
                  <c:v>3.05</c:v>
                </c:pt>
                <c:pt idx="2945">
                  <c:v>3.3499999999999996</c:v>
                </c:pt>
                <c:pt idx="2946">
                  <c:v>3.6500000000000004</c:v>
                </c:pt>
                <c:pt idx="2947">
                  <c:v>3.75</c:v>
                </c:pt>
                <c:pt idx="2948">
                  <c:v>4.1500000000000004</c:v>
                </c:pt>
                <c:pt idx="2949">
                  <c:v>4.1999999999999993</c:v>
                </c:pt>
                <c:pt idx="2950">
                  <c:v>4.5999999999999996</c:v>
                </c:pt>
                <c:pt idx="2951">
                  <c:v>4.9000000000000004</c:v>
                </c:pt>
                <c:pt idx="2952">
                  <c:v>5.15</c:v>
                </c:pt>
                <c:pt idx="2953">
                  <c:v>5.4</c:v>
                </c:pt>
                <c:pt idx="2954">
                  <c:v>5.5</c:v>
                </c:pt>
                <c:pt idx="2955">
                  <c:v>5.85</c:v>
                </c:pt>
                <c:pt idx="2956">
                  <c:v>6.25</c:v>
                </c:pt>
                <c:pt idx="2957">
                  <c:v>6.45</c:v>
                </c:pt>
                <c:pt idx="2958">
                  <c:v>6.6999999999999993</c:v>
                </c:pt>
                <c:pt idx="2959">
                  <c:v>7</c:v>
                </c:pt>
                <c:pt idx="2960">
                  <c:v>7.25</c:v>
                </c:pt>
                <c:pt idx="2961">
                  <c:v>7.4</c:v>
                </c:pt>
                <c:pt idx="2962">
                  <c:v>7.75</c:v>
                </c:pt>
                <c:pt idx="2963">
                  <c:v>7.9</c:v>
                </c:pt>
                <c:pt idx="2964">
                  <c:v>8.1499999999999986</c:v>
                </c:pt>
                <c:pt idx="2965">
                  <c:v>8.5500000000000007</c:v>
                </c:pt>
                <c:pt idx="2966">
                  <c:v>8.75</c:v>
                </c:pt>
                <c:pt idx="2967">
                  <c:v>9.0500000000000007</c:v>
                </c:pt>
                <c:pt idx="2968">
                  <c:v>9.25</c:v>
                </c:pt>
                <c:pt idx="2969">
                  <c:v>9.3500000000000014</c:v>
                </c:pt>
                <c:pt idx="2970">
                  <c:v>9.6499999999999986</c:v>
                </c:pt>
                <c:pt idx="2971">
                  <c:v>9.8000000000000007</c:v>
                </c:pt>
                <c:pt idx="2972">
                  <c:v>10.25</c:v>
                </c:pt>
                <c:pt idx="2973">
                  <c:v>10.55</c:v>
                </c:pt>
                <c:pt idx="2974">
                  <c:v>10.75</c:v>
                </c:pt>
                <c:pt idx="2975">
                  <c:v>10.9</c:v>
                </c:pt>
                <c:pt idx="2976">
                  <c:v>11.25</c:v>
                </c:pt>
                <c:pt idx="2977">
                  <c:v>11.55</c:v>
                </c:pt>
                <c:pt idx="2978">
                  <c:v>11.8</c:v>
                </c:pt>
                <c:pt idx="2979">
                  <c:v>12.05</c:v>
                </c:pt>
                <c:pt idx="2980">
                  <c:v>12.25</c:v>
                </c:pt>
                <c:pt idx="2981">
                  <c:v>12.6</c:v>
                </c:pt>
                <c:pt idx="2982">
                  <c:v>12.8</c:v>
                </c:pt>
                <c:pt idx="2983">
                  <c:v>13.05</c:v>
                </c:pt>
                <c:pt idx="2984">
                  <c:v>13.2</c:v>
                </c:pt>
                <c:pt idx="2985">
                  <c:v>13.55</c:v>
                </c:pt>
                <c:pt idx="2986">
                  <c:v>13.7</c:v>
                </c:pt>
                <c:pt idx="2987">
                  <c:v>14.1</c:v>
                </c:pt>
                <c:pt idx="2988">
                  <c:v>14.45</c:v>
                </c:pt>
                <c:pt idx="2989">
                  <c:v>14.7</c:v>
                </c:pt>
                <c:pt idx="2990">
                  <c:v>14.850000000000001</c:v>
                </c:pt>
                <c:pt idx="2991">
                  <c:v>15.2</c:v>
                </c:pt>
                <c:pt idx="2992">
                  <c:v>15.45</c:v>
                </c:pt>
                <c:pt idx="2993">
                  <c:v>15.7</c:v>
                </c:pt>
                <c:pt idx="2994">
                  <c:v>15.9</c:v>
                </c:pt>
                <c:pt idx="2995">
                  <c:v>16.2</c:v>
                </c:pt>
                <c:pt idx="2996">
                  <c:v>16.55</c:v>
                </c:pt>
                <c:pt idx="2997">
                  <c:v>16.75</c:v>
                </c:pt>
                <c:pt idx="2998">
                  <c:v>16.850000000000001</c:v>
                </c:pt>
                <c:pt idx="2999">
                  <c:v>17.149999999999999</c:v>
                </c:pt>
                <c:pt idx="3000">
                  <c:v>17.55</c:v>
                </c:pt>
                <c:pt idx="3001">
                  <c:v>17.7</c:v>
                </c:pt>
                <c:pt idx="3002">
                  <c:v>18.100000000000001</c:v>
                </c:pt>
                <c:pt idx="3003">
                  <c:v>18.350000000000001</c:v>
                </c:pt>
                <c:pt idx="3004">
                  <c:v>18.600000000000001</c:v>
                </c:pt>
                <c:pt idx="3005">
                  <c:v>18.850000000000001</c:v>
                </c:pt>
                <c:pt idx="3006">
                  <c:v>19.149999999999999</c:v>
                </c:pt>
                <c:pt idx="3007">
                  <c:v>19.45</c:v>
                </c:pt>
                <c:pt idx="3008">
                  <c:v>19.7</c:v>
                </c:pt>
                <c:pt idx="3009">
                  <c:v>19.850000000000001</c:v>
                </c:pt>
                <c:pt idx="3010">
                  <c:v>20.100000000000001</c:v>
                </c:pt>
                <c:pt idx="3011">
                  <c:v>20.399999999999999</c:v>
                </c:pt>
                <c:pt idx="3012">
                  <c:v>20.75</c:v>
                </c:pt>
                <c:pt idx="3013">
                  <c:v>20.85</c:v>
                </c:pt>
                <c:pt idx="3014">
                  <c:v>21.2</c:v>
                </c:pt>
                <c:pt idx="3015">
                  <c:v>21.65</c:v>
                </c:pt>
                <c:pt idx="3016">
                  <c:v>21.9</c:v>
                </c:pt>
                <c:pt idx="3017">
                  <c:v>22.15</c:v>
                </c:pt>
                <c:pt idx="3018">
                  <c:v>22.4</c:v>
                </c:pt>
                <c:pt idx="3019">
                  <c:v>22.55</c:v>
                </c:pt>
                <c:pt idx="3020">
                  <c:v>22.9</c:v>
                </c:pt>
                <c:pt idx="3021">
                  <c:v>23.05</c:v>
                </c:pt>
                <c:pt idx="3022">
                  <c:v>23.45</c:v>
                </c:pt>
                <c:pt idx="3023">
                  <c:v>23.7</c:v>
                </c:pt>
                <c:pt idx="3024">
                  <c:v>23.9</c:v>
                </c:pt>
                <c:pt idx="3025">
                  <c:v>24.25</c:v>
                </c:pt>
                <c:pt idx="3026">
                  <c:v>24.4</c:v>
                </c:pt>
                <c:pt idx="3027">
                  <c:v>24.65</c:v>
                </c:pt>
                <c:pt idx="3028">
                  <c:v>24.75</c:v>
                </c:pt>
                <c:pt idx="3029">
                  <c:v>25.05</c:v>
                </c:pt>
                <c:pt idx="3030">
                  <c:v>25.2</c:v>
                </c:pt>
                <c:pt idx="3031">
                  <c:v>25.35</c:v>
                </c:pt>
                <c:pt idx="3032">
                  <c:v>25.5</c:v>
                </c:pt>
                <c:pt idx="3033">
                  <c:v>25.7</c:v>
                </c:pt>
                <c:pt idx="3034">
                  <c:v>25.85</c:v>
                </c:pt>
                <c:pt idx="3035">
                  <c:v>26.05</c:v>
                </c:pt>
                <c:pt idx="3036">
                  <c:v>26.2</c:v>
                </c:pt>
                <c:pt idx="3037">
                  <c:v>26.35</c:v>
                </c:pt>
                <c:pt idx="3038">
                  <c:v>26.5</c:v>
                </c:pt>
                <c:pt idx="3039">
                  <c:v>26.65</c:v>
                </c:pt>
                <c:pt idx="3040">
                  <c:v>26.75</c:v>
                </c:pt>
                <c:pt idx="3041">
                  <c:v>26.85</c:v>
                </c:pt>
                <c:pt idx="3042">
                  <c:v>27</c:v>
                </c:pt>
                <c:pt idx="3043">
                  <c:v>27.1</c:v>
                </c:pt>
                <c:pt idx="3044">
                  <c:v>27.2</c:v>
                </c:pt>
                <c:pt idx="3045">
                  <c:v>27.3</c:v>
                </c:pt>
                <c:pt idx="3046">
                  <c:v>27.3</c:v>
                </c:pt>
                <c:pt idx="3047">
                  <c:v>27.5</c:v>
                </c:pt>
                <c:pt idx="3048">
                  <c:v>27.5</c:v>
                </c:pt>
                <c:pt idx="3049">
                  <c:v>27.65</c:v>
                </c:pt>
                <c:pt idx="3050">
                  <c:v>27.7</c:v>
                </c:pt>
                <c:pt idx="3051">
                  <c:v>27.8</c:v>
                </c:pt>
                <c:pt idx="3052">
                  <c:v>27.8</c:v>
                </c:pt>
                <c:pt idx="3053">
                  <c:v>27.95</c:v>
                </c:pt>
                <c:pt idx="3054">
                  <c:v>28</c:v>
                </c:pt>
                <c:pt idx="3055">
                  <c:v>28.1</c:v>
                </c:pt>
                <c:pt idx="3056">
                  <c:v>28.1</c:v>
                </c:pt>
                <c:pt idx="3057">
                  <c:v>28.2</c:v>
                </c:pt>
                <c:pt idx="3058">
                  <c:v>28.2</c:v>
                </c:pt>
                <c:pt idx="3059">
                  <c:v>28.25</c:v>
                </c:pt>
                <c:pt idx="3060">
                  <c:v>28.3</c:v>
                </c:pt>
                <c:pt idx="3061">
                  <c:v>28.35</c:v>
                </c:pt>
                <c:pt idx="3062">
                  <c:v>28.35</c:v>
                </c:pt>
                <c:pt idx="3063">
                  <c:v>28.45</c:v>
                </c:pt>
                <c:pt idx="3064">
                  <c:v>28.5</c:v>
                </c:pt>
                <c:pt idx="3065">
                  <c:v>28.55</c:v>
                </c:pt>
                <c:pt idx="3066">
                  <c:v>28.55</c:v>
                </c:pt>
                <c:pt idx="3067">
                  <c:v>28.55</c:v>
                </c:pt>
                <c:pt idx="3068">
                  <c:v>28.6</c:v>
                </c:pt>
                <c:pt idx="3069">
                  <c:v>28.65</c:v>
                </c:pt>
                <c:pt idx="3070">
                  <c:v>28.65</c:v>
                </c:pt>
                <c:pt idx="3071">
                  <c:v>28.7</c:v>
                </c:pt>
                <c:pt idx="3072">
                  <c:v>28.7</c:v>
                </c:pt>
                <c:pt idx="3073">
                  <c:v>28.75</c:v>
                </c:pt>
                <c:pt idx="3074">
                  <c:v>28.75</c:v>
                </c:pt>
                <c:pt idx="3075">
                  <c:v>28.75</c:v>
                </c:pt>
                <c:pt idx="3076">
                  <c:v>28.8</c:v>
                </c:pt>
                <c:pt idx="3077">
                  <c:v>28.8</c:v>
                </c:pt>
                <c:pt idx="3078">
                  <c:v>28.85</c:v>
                </c:pt>
                <c:pt idx="3079">
                  <c:v>28.85</c:v>
                </c:pt>
                <c:pt idx="3080">
                  <c:v>28.95</c:v>
                </c:pt>
                <c:pt idx="3081">
                  <c:v>28.95</c:v>
                </c:pt>
                <c:pt idx="3082">
                  <c:v>29</c:v>
                </c:pt>
                <c:pt idx="3083">
                  <c:v>29</c:v>
                </c:pt>
                <c:pt idx="3084">
                  <c:v>29</c:v>
                </c:pt>
                <c:pt idx="3085">
                  <c:v>29.05</c:v>
                </c:pt>
                <c:pt idx="3086">
                  <c:v>29.05</c:v>
                </c:pt>
                <c:pt idx="3087">
                  <c:v>29.05</c:v>
                </c:pt>
                <c:pt idx="3088">
                  <c:v>29.1</c:v>
                </c:pt>
                <c:pt idx="3089">
                  <c:v>29.15</c:v>
                </c:pt>
                <c:pt idx="3090">
                  <c:v>29.1</c:v>
                </c:pt>
                <c:pt idx="3091">
                  <c:v>29.15</c:v>
                </c:pt>
                <c:pt idx="3092">
                  <c:v>29.15</c:v>
                </c:pt>
                <c:pt idx="3093">
                  <c:v>29.15</c:v>
                </c:pt>
                <c:pt idx="3094">
                  <c:v>29.2</c:v>
                </c:pt>
                <c:pt idx="3095">
                  <c:v>29.2</c:v>
                </c:pt>
                <c:pt idx="3096">
                  <c:v>29.25</c:v>
                </c:pt>
                <c:pt idx="3097">
                  <c:v>29.25</c:v>
                </c:pt>
                <c:pt idx="3098">
                  <c:v>29.25</c:v>
                </c:pt>
                <c:pt idx="3099">
                  <c:v>29.25</c:v>
                </c:pt>
                <c:pt idx="3100">
                  <c:v>29.25</c:v>
                </c:pt>
                <c:pt idx="3101">
                  <c:v>29.25</c:v>
                </c:pt>
                <c:pt idx="3102">
                  <c:v>29.25</c:v>
                </c:pt>
                <c:pt idx="3103">
                  <c:v>29.25</c:v>
                </c:pt>
                <c:pt idx="3104">
                  <c:v>29.3</c:v>
                </c:pt>
                <c:pt idx="3105">
                  <c:v>29.3</c:v>
                </c:pt>
                <c:pt idx="3106">
                  <c:v>29.35</c:v>
                </c:pt>
                <c:pt idx="3107">
                  <c:v>29.3</c:v>
                </c:pt>
                <c:pt idx="3108">
                  <c:v>29.35</c:v>
                </c:pt>
                <c:pt idx="3109">
                  <c:v>29.35</c:v>
                </c:pt>
                <c:pt idx="3110">
                  <c:v>29.4</c:v>
                </c:pt>
                <c:pt idx="3111">
                  <c:v>29.35</c:v>
                </c:pt>
                <c:pt idx="3112">
                  <c:v>29.4</c:v>
                </c:pt>
                <c:pt idx="3113">
                  <c:v>29.4</c:v>
                </c:pt>
                <c:pt idx="3114">
                  <c:v>29.4</c:v>
                </c:pt>
                <c:pt idx="3115">
                  <c:v>29.4</c:v>
                </c:pt>
                <c:pt idx="3116">
                  <c:v>29.4</c:v>
                </c:pt>
                <c:pt idx="3117">
                  <c:v>29.4</c:v>
                </c:pt>
                <c:pt idx="3118">
                  <c:v>29.4</c:v>
                </c:pt>
                <c:pt idx="3119">
                  <c:v>29.4</c:v>
                </c:pt>
                <c:pt idx="3120">
                  <c:v>29.4</c:v>
                </c:pt>
                <c:pt idx="3121">
                  <c:v>29.4</c:v>
                </c:pt>
                <c:pt idx="3122">
                  <c:v>29.4</c:v>
                </c:pt>
                <c:pt idx="3123">
                  <c:v>29.4</c:v>
                </c:pt>
                <c:pt idx="3124">
                  <c:v>29.4</c:v>
                </c:pt>
                <c:pt idx="3125">
                  <c:v>29.4</c:v>
                </c:pt>
                <c:pt idx="3126">
                  <c:v>29.4</c:v>
                </c:pt>
                <c:pt idx="3127">
                  <c:v>29.45</c:v>
                </c:pt>
                <c:pt idx="3128">
                  <c:v>29.45</c:v>
                </c:pt>
                <c:pt idx="3129">
                  <c:v>29.45</c:v>
                </c:pt>
                <c:pt idx="3130">
                  <c:v>29.45</c:v>
                </c:pt>
                <c:pt idx="3131">
                  <c:v>29.4</c:v>
                </c:pt>
                <c:pt idx="3132">
                  <c:v>29.45</c:v>
                </c:pt>
                <c:pt idx="3133">
                  <c:v>29.45</c:v>
                </c:pt>
                <c:pt idx="3134">
                  <c:v>29.4</c:v>
                </c:pt>
                <c:pt idx="3135">
                  <c:v>29.4</c:v>
                </c:pt>
                <c:pt idx="3136">
                  <c:v>29.450000000000003</c:v>
                </c:pt>
                <c:pt idx="3137">
                  <c:v>29.4</c:v>
                </c:pt>
                <c:pt idx="3138">
                  <c:v>29.4</c:v>
                </c:pt>
                <c:pt idx="3139">
                  <c:v>29.5</c:v>
                </c:pt>
                <c:pt idx="3140">
                  <c:v>29.45</c:v>
                </c:pt>
                <c:pt idx="3141">
                  <c:v>29.4</c:v>
                </c:pt>
                <c:pt idx="3142">
                  <c:v>29.5</c:v>
                </c:pt>
                <c:pt idx="3143">
                  <c:v>29.45</c:v>
                </c:pt>
                <c:pt idx="3144">
                  <c:v>29.45</c:v>
                </c:pt>
                <c:pt idx="3145">
                  <c:v>29.45</c:v>
                </c:pt>
                <c:pt idx="3146">
                  <c:v>29.5</c:v>
                </c:pt>
                <c:pt idx="3147">
                  <c:v>29.45</c:v>
                </c:pt>
                <c:pt idx="3148">
                  <c:v>29.5</c:v>
                </c:pt>
                <c:pt idx="3149">
                  <c:v>29.5</c:v>
                </c:pt>
                <c:pt idx="3150">
                  <c:v>29.55</c:v>
                </c:pt>
                <c:pt idx="3151">
                  <c:v>29.5</c:v>
                </c:pt>
                <c:pt idx="3152">
                  <c:v>29.5</c:v>
                </c:pt>
                <c:pt idx="3153">
                  <c:v>29.5</c:v>
                </c:pt>
                <c:pt idx="3154">
                  <c:v>29.5</c:v>
                </c:pt>
                <c:pt idx="3155">
                  <c:v>29.55</c:v>
                </c:pt>
                <c:pt idx="3156">
                  <c:v>29.5</c:v>
                </c:pt>
                <c:pt idx="3157">
                  <c:v>29.5</c:v>
                </c:pt>
                <c:pt idx="3158">
                  <c:v>29.5</c:v>
                </c:pt>
                <c:pt idx="3159">
                  <c:v>29.5</c:v>
                </c:pt>
                <c:pt idx="3160">
                  <c:v>29.45</c:v>
                </c:pt>
                <c:pt idx="3161">
                  <c:v>29.5</c:v>
                </c:pt>
                <c:pt idx="3162">
                  <c:v>29.5</c:v>
                </c:pt>
                <c:pt idx="3163">
                  <c:v>29.5</c:v>
                </c:pt>
                <c:pt idx="3164">
                  <c:v>29.5</c:v>
                </c:pt>
                <c:pt idx="3165">
                  <c:v>29.5</c:v>
                </c:pt>
                <c:pt idx="3166">
                  <c:v>29.55</c:v>
                </c:pt>
                <c:pt idx="3167">
                  <c:v>29.5</c:v>
                </c:pt>
                <c:pt idx="3168">
                  <c:v>29.5</c:v>
                </c:pt>
                <c:pt idx="3169">
                  <c:v>29.55</c:v>
                </c:pt>
                <c:pt idx="3170">
                  <c:v>29.5</c:v>
                </c:pt>
                <c:pt idx="3171">
                  <c:v>29.45</c:v>
                </c:pt>
                <c:pt idx="3172">
                  <c:v>29.55</c:v>
                </c:pt>
                <c:pt idx="3173">
                  <c:v>29.55</c:v>
                </c:pt>
                <c:pt idx="3174">
                  <c:v>29.55</c:v>
                </c:pt>
                <c:pt idx="3175">
                  <c:v>29.55</c:v>
                </c:pt>
                <c:pt idx="3176">
                  <c:v>29.55</c:v>
                </c:pt>
                <c:pt idx="3177">
                  <c:v>29.55</c:v>
                </c:pt>
                <c:pt idx="3178">
                  <c:v>29.55</c:v>
                </c:pt>
                <c:pt idx="3179">
                  <c:v>29.55</c:v>
                </c:pt>
                <c:pt idx="3180">
                  <c:v>29.55</c:v>
                </c:pt>
                <c:pt idx="3181">
                  <c:v>29.55</c:v>
                </c:pt>
                <c:pt idx="3182">
                  <c:v>29.5</c:v>
                </c:pt>
                <c:pt idx="3183">
                  <c:v>29.55</c:v>
                </c:pt>
                <c:pt idx="3184">
                  <c:v>29.55</c:v>
                </c:pt>
                <c:pt idx="3185">
                  <c:v>29.55</c:v>
                </c:pt>
                <c:pt idx="3186">
                  <c:v>29.55</c:v>
                </c:pt>
                <c:pt idx="3187">
                  <c:v>29.55</c:v>
                </c:pt>
                <c:pt idx="3188">
                  <c:v>29.55</c:v>
                </c:pt>
                <c:pt idx="3189">
                  <c:v>29.55</c:v>
                </c:pt>
                <c:pt idx="3190">
                  <c:v>29.55</c:v>
                </c:pt>
                <c:pt idx="3191">
                  <c:v>29.55</c:v>
                </c:pt>
                <c:pt idx="3192">
                  <c:v>29.55</c:v>
                </c:pt>
                <c:pt idx="3193">
                  <c:v>29.55</c:v>
                </c:pt>
                <c:pt idx="3194">
                  <c:v>29.55</c:v>
                </c:pt>
                <c:pt idx="3195">
                  <c:v>29.55</c:v>
                </c:pt>
                <c:pt idx="3196">
                  <c:v>29.55</c:v>
                </c:pt>
                <c:pt idx="3197">
                  <c:v>29.55</c:v>
                </c:pt>
                <c:pt idx="3198">
                  <c:v>29.55</c:v>
                </c:pt>
                <c:pt idx="3199">
                  <c:v>29.55</c:v>
                </c:pt>
                <c:pt idx="3200">
                  <c:v>29.55</c:v>
                </c:pt>
                <c:pt idx="3201">
                  <c:v>29.55</c:v>
                </c:pt>
                <c:pt idx="3202">
                  <c:v>29.55</c:v>
                </c:pt>
                <c:pt idx="3203">
                  <c:v>29.55</c:v>
                </c:pt>
                <c:pt idx="3204">
                  <c:v>29.5</c:v>
                </c:pt>
                <c:pt idx="3205">
                  <c:v>29.55</c:v>
                </c:pt>
                <c:pt idx="3206">
                  <c:v>29.55</c:v>
                </c:pt>
                <c:pt idx="3207">
                  <c:v>29.55</c:v>
                </c:pt>
                <c:pt idx="3208">
                  <c:v>29.55</c:v>
                </c:pt>
                <c:pt idx="3209">
                  <c:v>29.55</c:v>
                </c:pt>
                <c:pt idx="3210">
                  <c:v>29.55</c:v>
                </c:pt>
                <c:pt idx="3211">
                  <c:v>29.55</c:v>
                </c:pt>
                <c:pt idx="3212">
                  <c:v>29.55</c:v>
                </c:pt>
                <c:pt idx="3213">
                  <c:v>29.55</c:v>
                </c:pt>
                <c:pt idx="3214">
                  <c:v>29.55</c:v>
                </c:pt>
                <c:pt idx="3215">
                  <c:v>29.5</c:v>
                </c:pt>
                <c:pt idx="3216">
                  <c:v>29.55</c:v>
                </c:pt>
                <c:pt idx="3217">
                  <c:v>29.55</c:v>
                </c:pt>
                <c:pt idx="3218">
                  <c:v>29.5</c:v>
                </c:pt>
                <c:pt idx="3219">
                  <c:v>29.55</c:v>
                </c:pt>
                <c:pt idx="3220">
                  <c:v>29.55</c:v>
                </c:pt>
                <c:pt idx="3221">
                  <c:v>29.5</c:v>
                </c:pt>
                <c:pt idx="3222">
                  <c:v>29.55</c:v>
                </c:pt>
                <c:pt idx="3223">
                  <c:v>29.55</c:v>
                </c:pt>
                <c:pt idx="3224">
                  <c:v>29.55</c:v>
                </c:pt>
                <c:pt idx="3225">
                  <c:v>29.55</c:v>
                </c:pt>
                <c:pt idx="3226">
                  <c:v>29.55</c:v>
                </c:pt>
                <c:pt idx="3227">
                  <c:v>29.55</c:v>
                </c:pt>
                <c:pt idx="3228">
                  <c:v>29.55</c:v>
                </c:pt>
                <c:pt idx="3229">
                  <c:v>29.55</c:v>
                </c:pt>
                <c:pt idx="3230">
                  <c:v>29.55</c:v>
                </c:pt>
                <c:pt idx="3231">
                  <c:v>29.55</c:v>
                </c:pt>
                <c:pt idx="3232">
                  <c:v>29.55</c:v>
                </c:pt>
                <c:pt idx="3233">
                  <c:v>29.55</c:v>
                </c:pt>
                <c:pt idx="3234">
                  <c:v>29.55</c:v>
                </c:pt>
                <c:pt idx="3235">
                  <c:v>29.55</c:v>
                </c:pt>
                <c:pt idx="3236">
                  <c:v>29.55</c:v>
                </c:pt>
                <c:pt idx="3237">
                  <c:v>29.55</c:v>
                </c:pt>
                <c:pt idx="3238">
                  <c:v>29.55</c:v>
                </c:pt>
                <c:pt idx="3239">
                  <c:v>29.55</c:v>
                </c:pt>
                <c:pt idx="3240">
                  <c:v>29.45</c:v>
                </c:pt>
                <c:pt idx="3241">
                  <c:v>29.55</c:v>
                </c:pt>
                <c:pt idx="3242">
                  <c:v>29.55</c:v>
                </c:pt>
                <c:pt idx="3243">
                  <c:v>29.55</c:v>
                </c:pt>
                <c:pt idx="3244">
                  <c:v>29.55</c:v>
                </c:pt>
                <c:pt idx="3245">
                  <c:v>29.55</c:v>
                </c:pt>
                <c:pt idx="3246">
                  <c:v>29.55</c:v>
                </c:pt>
                <c:pt idx="3247">
                  <c:v>29.55</c:v>
                </c:pt>
                <c:pt idx="3248">
                  <c:v>29.55</c:v>
                </c:pt>
                <c:pt idx="3249">
                  <c:v>29.5</c:v>
                </c:pt>
                <c:pt idx="3250">
                  <c:v>29.55</c:v>
                </c:pt>
                <c:pt idx="3251">
                  <c:v>29.65</c:v>
                </c:pt>
                <c:pt idx="3252">
                  <c:v>29.6</c:v>
                </c:pt>
                <c:pt idx="3253">
                  <c:v>29.6</c:v>
                </c:pt>
                <c:pt idx="3254">
                  <c:v>29.6</c:v>
                </c:pt>
                <c:pt idx="3255">
                  <c:v>29.55</c:v>
                </c:pt>
                <c:pt idx="3256">
                  <c:v>29.6</c:v>
                </c:pt>
                <c:pt idx="3257">
                  <c:v>29.6</c:v>
                </c:pt>
                <c:pt idx="3258">
                  <c:v>29.55</c:v>
                </c:pt>
                <c:pt idx="3259">
                  <c:v>29.6</c:v>
                </c:pt>
                <c:pt idx="3260">
                  <c:v>29.65</c:v>
                </c:pt>
                <c:pt idx="3261">
                  <c:v>29.55</c:v>
                </c:pt>
                <c:pt idx="3262">
                  <c:v>29.6</c:v>
                </c:pt>
                <c:pt idx="3263">
                  <c:v>29.65</c:v>
                </c:pt>
                <c:pt idx="3264">
                  <c:v>29.6</c:v>
                </c:pt>
                <c:pt idx="3265">
                  <c:v>29.65</c:v>
                </c:pt>
                <c:pt idx="3266">
                  <c:v>29.65</c:v>
                </c:pt>
                <c:pt idx="3267">
                  <c:v>29.65</c:v>
                </c:pt>
                <c:pt idx="3268">
                  <c:v>29.6</c:v>
                </c:pt>
                <c:pt idx="3269">
                  <c:v>29.6</c:v>
                </c:pt>
                <c:pt idx="3270">
                  <c:v>29.6</c:v>
                </c:pt>
                <c:pt idx="3271">
                  <c:v>29.6</c:v>
                </c:pt>
                <c:pt idx="3272">
                  <c:v>29.55</c:v>
                </c:pt>
                <c:pt idx="3273">
                  <c:v>29.65</c:v>
                </c:pt>
                <c:pt idx="3274">
                  <c:v>29.55</c:v>
                </c:pt>
                <c:pt idx="3275">
                  <c:v>29.6</c:v>
                </c:pt>
                <c:pt idx="3276">
                  <c:v>29.55</c:v>
                </c:pt>
                <c:pt idx="3277">
                  <c:v>29.6</c:v>
                </c:pt>
                <c:pt idx="3278">
                  <c:v>29.55</c:v>
                </c:pt>
                <c:pt idx="3279">
                  <c:v>29.65</c:v>
                </c:pt>
                <c:pt idx="3280">
                  <c:v>29.55</c:v>
                </c:pt>
                <c:pt idx="3281">
                  <c:v>29.55</c:v>
                </c:pt>
                <c:pt idx="3282">
                  <c:v>29.55</c:v>
                </c:pt>
                <c:pt idx="3283">
                  <c:v>29.55</c:v>
                </c:pt>
                <c:pt idx="3284">
                  <c:v>29.55</c:v>
                </c:pt>
                <c:pt idx="3285">
                  <c:v>29.55</c:v>
                </c:pt>
                <c:pt idx="3286">
                  <c:v>29.55</c:v>
                </c:pt>
                <c:pt idx="3287">
                  <c:v>29.55</c:v>
                </c:pt>
                <c:pt idx="3288">
                  <c:v>29.55</c:v>
                </c:pt>
                <c:pt idx="3289">
                  <c:v>29.55</c:v>
                </c:pt>
                <c:pt idx="3290">
                  <c:v>29.55</c:v>
                </c:pt>
                <c:pt idx="3291">
                  <c:v>29.55</c:v>
                </c:pt>
                <c:pt idx="3292">
                  <c:v>29.55</c:v>
                </c:pt>
                <c:pt idx="3293">
                  <c:v>29.55</c:v>
                </c:pt>
                <c:pt idx="3294">
                  <c:v>29.55</c:v>
                </c:pt>
                <c:pt idx="3295">
                  <c:v>29.55</c:v>
                </c:pt>
                <c:pt idx="3296">
                  <c:v>29.55</c:v>
                </c:pt>
                <c:pt idx="3297">
                  <c:v>29.55</c:v>
                </c:pt>
                <c:pt idx="3298">
                  <c:v>29.5</c:v>
                </c:pt>
                <c:pt idx="3299">
                  <c:v>29.55</c:v>
                </c:pt>
                <c:pt idx="3300">
                  <c:v>29.55</c:v>
                </c:pt>
                <c:pt idx="3301">
                  <c:v>29.55</c:v>
                </c:pt>
                <c:pt idx="3302">
                  <c:v>29.55</c:v>
                </c:pt>
                <c:pt idx="3303">
                  <c:v>29.55</c:v>
                </c:pt>
                <c:pt idx="3304">
                  <c:v>29.55</c:v>
                </c:pt>
                <c:pt idx="3305">
                  <c:v>29.55</c:v>
                </c:pt>
                <c:pt idx="3306">
                  <c:v>29.55</c:v>
                </c:pt>
                <c:pt idx="3307">
                  <c:v>29.55</c:v>
                </c:pt>
                <c:pt idx="3308">
                  <c:v>29.55</c:v>
                </c:pt>
                <c:pt idx="3309">
                  <c:v>29.55</c:v>
                </c:pt>
                <c:pt idx="3310">
                  <c:v>29.55</c:v>
                </c:pt>
                <c:pt idx="3311">
                  <c:v>29.55</c:v>
                </c:pt>
                <c:pt idx="3312">
                  <c:v>29.55</c:v>
                </c:pt>
                <c:pt idx="3313">
                  <c:v>29.55</c:v>
                </c:pt>
                <c:pt idx="3314">
                  <c:v>29.6</c:v>
                </c:pt>
                <c:pt idx="3315">
                  <c:v>29.55</c:v>
                </c:pt>
                <c:pt idx="3316">
                  <c:v>29.55</c:v>
                </c:pt>
                <c:pt idx="3317">
                  <c:v>29.55</c:v>
                </c:pt>
                <c:pt idx="3318">
                  <c:v>29.5</c:v>
                </c:pt>
                <c:pt idx="3319">
                  <c:v>29.5</c:v>
                </c:pt>
                <c:pt idx="3320">
                  <c:v>29.55</c:v>
                </c:pt>
                <c:pt idx="3321">
                  <c:v>29.55</c:v>
                </c:pt>
                <c:pt idx="3322">
                  <c:v>29.55</c:v>
                </c:pt>
                <c:pt idx="3323">
                  <c:v>29.55</c:v>
                </c:pt>
                <c:pt idx="3324">
                  <c:v>29.55</c:v>
                </c:pt>
                <c:pt idx="3325">
                  <c:v>29.55</c:v>
                </c:pt>
                <c:pt idx="3326">
                  <c:v>29.55</c:v>
                </c:pt>
                <c:pt idx="3327">
                  <c:v>29.55</c:v>
                </c:pt>
                <c:pt idx="3328">
                  <c:v>29.55</c:v>
                </c:pt>
                <c:pt idx="3329">
                  <c:v>29.5</c:v>
                </c:pt>
                <c:pt idx="3330">
                  <c:v>29.55</c:v>
                </c:pt>
                <c:pt idx="3331">
                  <c:v>29.55</c:v>
                </c:pt>
                <c:pt idx="3332">
                  <c:v>29.6</c:v>
                </c:pt>
                <c:pt idx="3333">
                  <c:v>29.55</c:v>
                </c:pt>
                <c:pt idx="3334">
                  <c:v>29.55</c:v>
                </c:pt>
                <c:pt idx="3335">
                  <c:v>29.55</c:v>
                </c:pt>
                <c:pt idx="3336">
                  <c:v>29.55</c:v>
                </c:pt>
                <c:pt idx="3337">
                  <c:v>29.55</c:v>
                </c:pt>
                <c:pt idx="3338">
                  <c:v>29.55</c:v>
                </c:pt>
                <c:pt idx="3339">
                  <c:v>29.55</c:v>
                </c:pt>
                <c:pt idx="3340">
                  <c:v>29.55</c:v>
                </c:pt>
                <c:pt idx="3341">
                  <c:v>29.55</c:v>
                </c:pt>
                <c:pt idx="3342">
                  <c:v>29.6</c:v>
                </c:pt>
                <c:pt idx="3343">
                  <c:v>29.55</c:v>
                </c:pt>
                <c:pt idx="3344">
                  <c:v>29.55</c:v>
                </c:pt>
                <c:pt idx="3345">
                  <c:v>29.55</c:v>
                </c:pt>
                <c:pt idx="3346">
                  <c:v>29.6</c:v>
                </c:pt>
                <c:pt idx="3347">
                  <c:v>29.55</c:v>
                </c:pt>
                <c:pt idx="3348">
                  <c:v>29.55</c:v>
                </c:pt>
                <c:pt idx="3349">
                  <c:v>29.55</c:v>
                </c:pt>
                <c:pt idx="3350">
                  <c:v>29.55</c:v>
                </c:pt>
                <c:pt idx="3351">
                  <c:v>29.55</c:v>
                </c:pt>
                <c:pt idx="3352">
                  <c:v>29.55</c:v>
                </c:pt>
                <c:pt idx="3353">
                  <c:v>29.55</c:v>
                </c:pt>
                <c:pt idx="3354">
                  <c:v>29.6</c:v>
                </c:pt>
                <c:pt idx="3355">
                  <c:v>29.55</c:v>
                </c:pt>
                <c:pt idx="3356">
                  <c:v>29.55</c:v>
                </c:pt>
                <c:pt idx="3357">
                  <c:v>29.55</c:v>
                </c:pt>
                <c:pt idx="3358">
                  <c:v>29.5</c:v>
                </c:pt>
                <c:pt idx="3359">
                  <c:v>29.55</c:v>
                </c:pt>
                <c:pt idx="3360">
                  <c:v>29.55</c:v>
                </c:pt>
                <c:pt idx="3361">
                  <c:v>29.55</c:v>
                </c:pt>
                <c:pt idx="3362">
                  <c:v>29.55</c:v>
                </c:pt>
                <c:pt idx="3363">
                  <c:v>29.55</c:v>
                </c:pt>
                <c:pt idx="3364">
                  <c:v>29.55</c:v>
                </c:pt>
                <c:pt idx="3365">
                  <c:v>29.5</c:v>
                </c:pt>
                <c:pt idx="3366">
                  <c:v>29.55</c:v>
                </c:pt>
                <c:pt idx="3367">
                  <c:v>29.55</c:v>
                </c:pt>
                <c:pt idx="3368">
                  <c:v>29.55</c:v>
                </c:pt>
                <c:pt idx="3369">
                  <c:v>29.55</c:v>
                </c:pt>
                <c:pt idx="3370">
                  <c:v>29.55</c:v>
                </c:pt>
                <c:pt idx="3371">
                  <c:v>29.55</c:v>
                </c:pt>
                <c:pt idx="3372">
                  <c:v>29.5</c:v>
                </c:pt>
                <c:pt idx="3373">
                  <c:v>29.55</c:v>
                </c:pt>
                <c:pt idx="3374">
                  <c:v>29.55</c:v>
                </c:pt>
                <c:pt idx="3375">
                  <c:v>29.55</c:v>
                </c:pt>
                <c:pt idx="3376">
                  <c:v>29.55</c:v>
                </c:pt>
                <c:pt idx="3377">
                  <c:v>29.55</c:v>
                </c:pt>
                <c:pt idx="3378">
                  <c:v>29.5</c:v>
                </c:pt>
                <c:pt idx="3379">
                  <c:v>29.4</c:v>
                </c:pt>
                <c:pt idx="3380">
                  <c:v>29.1</c:v>
                </c:pt>
                <c:pt idx="3381">
                  <c:v>29</c:v>
                </c:pt>
                <c:pt idx="3382">
                  <c:v>28.95</c:v>
                </c:pt>
                <c:pt idx="3383">
                  <c:v>29</c:v>
                </c:pt>
                <c:pt idx="3384">
                  <c:v>29</c:v>
                </c:pt>
                <c:pt idx="3385">
                  <c:v>29</c:v>
                </c:pt>
                <c:pt idx="3386">
                  <c:v>29</c:v>
                </c:pt>
                <c:pt idx="3387">
                  <c:v>29</c:v>
                </c:pt>
              </c:numCache>
            </c:numRef>
          </c:yVal>
          <c:smooth val="1"/>
          <c:extLst xmlns:c15="http://schemas.microsoft.com/office/drawing/2012/chart">
            <c:ext xmlns:c16="http://schemas.microsoft.com/office/drawing/2014/chart" uri="{C3380CC4-5D6E-409C-BE32-E72D297353CC}">
              <c16:uniqueId val="{00000003-0CA0-455A-97E1-6B42A6A42E51}"/>
            </c:ext>
          </c:extLst>
        </c:ser>
        <c:ser>
          <c:idx val="5"/>
          <c:order val="8"/>
          <c:tx>
            <c:strRef>
              <c:f>'Process data log'!$K$7</c:f>
              <c:strCache>
                <c:ptCount val="1"/>
                <c:pt idx="0">
                  <c:v>T(shelf)</c:v>
                </c:pt>
              </c:strCache>
            </c:strRef>
          </c:tx>
          <c:spPr>
            <a:ln w="12700" cap="rnd">
              <a:solidFill>
                <a:schemeClr val="tx1"/>
              </a:solidFill>
              <a:round/>
            </a:ln>
            <a:effectLst/>
          </c:spPr>
          <c:marker>
            <c:symbol val="none"/>
          </c:marker>
          <c:xVal>
            <c:numRef>
              <c:f>'Process data log'!$P$8:$P$4000</c:f>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numRef>
          </c:xVal>
          <c:yVal>
            <c:numRef>
              <c:f>'Process data log'!$K$8:$K$4000</c:f>
              <c:numCache>
                <c:formatCode>General</c:formatCode>
                <c:ptCount val="3993"/>
                <c:pt idx="0">
                  <c:v>24.6</c:v>
                </c:pt>
                <c:pt idx="1">
                  <c:v>23</c:v>
                </c:pt>
                <c:pt idx="2">
                  <c:v>20.399999999999999</c:v>
                </c:pt>
                <c:pt idx="3">
                  <c:v>18.5</c:v>
                </c:pt>
                <c:pt idx="4">
                  <c:v>13.3</c:v>
                </c:pt>
                <c:pt idx="5">
                  <c:v>13.3</c:v>
                </c:pt>
                <c:pt idx="6">
                  <c:v>11.9</c:v>
                </c:pt>
                <c:pt idx="7">
                  <c:v>12.2</c:v>
                </c:pt>
                <c:pt idx="8">
                  <c:v>8.8000000000000007</c:v>
                </c:pt>
                <c:pt idx="9">
                  <c:v>5.6</c:v>
                </c:pt>
                <c:pt idx="10">
                  <c:v>4.5999999999999996</c:v>
                </c:pt>
                <c:pt idx="11">
                  <c:v>4.7</c:v>
                </c:pt>
                <c:pt idx="12">
                  <c:v>4.9000000000000004</c:v>
                </c:pt>
                <c:pt idx="13">
                  <c:v>-0.1</c:v>
                </c:pt>
                <c:pt idx="14">
                  <c:v>-1.8</c:v>
                </c:pt>
                <c:pt idx="15">
                  <c:v>-2.2999999999999998</c:v>
                </c:pt>
                <c:pt idx="16">
                  <c:v>-2.8</c:v>
                </c:pt>
                <c:pt idx="17">
                  <c:v>-5.0999999999999996</c:v>
                </c:pt>
                <c:pt idx="18">
                  <c:v>-6.2</c:v>
                </c:pt>
                <c:pt idx="19">
                  <c:v>-7.9</c:v>
                </c:pt>
                <c:pt idx="20">
                  <c:v>-9.1999999999999993</c:v>
                </c:pt>
                <c:pt idx="21">
                  <c:v>-10.8</c:v>
                </c:pt>
                <c:pt idx="22">
                  <c:v>-12.9</c:v>
                </c:pt>
                <c:pt idx="23">
                  <c:v>-13.9</c:v>
                </c:pt>
                <c:pt idx="24">
                  <c:v>-13.5</c:v>
                </c:pt>
                <c:pt idx="25">
                  <c:v>-14.5</c:v>
                </c:pt>
                <c:pt idx="26">
                  <c:v>-18</c:v>
                </c:pt>
                <c:pt idx="27">
                  <c:v>-21.8</c:v>
                </c:pt>
                <c:pt idx="28">
                  <c:v>-23.8</c:v>
                </c:pt>
                <c:pt idx="29">
                  <c:v>-24.4</c:v>
                </c:pt>
                <c:pt idx="30">
                  <c:v>-26.3</c:v>
                </c:pt>
                <c:pt idx="31">
                  <c:v>-27.7</c:v>
                </c:pt>
                <c:pt idx="32">
                  <c:v>-28.4</c:v>
                </c:pt>
                <c:pt idx="33">
                  <c:v>-29.9</c:v>
                </c:pt>
                <c:pt idx="34">
                  <c:v>-31.5</c:v>
                </c:pt>
                <c:pt idx="35">
                  <c:v>-32.6</c:v>
                </c:pt>
                <c:pt idx="36">
                  <c:v>-34.1</c:v>
                </c:pt>
                <c:pt idx="37">
                  <c:v>-34.299999999999997</c:v>
                </c:pt>
                <c:pt idx="38">
                  <c:v>-35.6</c:v>
                </c:pt>
                <c:pt idx="39">
                  <c:v>-36.6</c:v>
                </c:pt>
                <c:pt idx="40">
                  <c:v>-38</c:v>
                </c:pt>
                <c:pt idx="41">
                  <c:v>-39.4</c:v>
                </c:pt>
                <c:pt idx="42">
                  <c:v>-40.799999999999997</c:v>
                </c:pt>
                <c:pt idx="43">
                  <c:v>-41.7</c:v>
                </c:pt>
                <c:pt idx="44">
                  <c:v>-42.7</c:v>
                </c:pt>
                <c:pt idx="45">
                  <c:v>-44.1</c:v>
                </c:pt>
                <c:pt idx="46">
                  <c:v>-44.8</c:v>
                </c:pt>
                <c:pt idx="47">
                  <c:v>-45.7</c:v>
                </c:pt>
                <c:pt idx="48">
                  <c:v>-46.7</c:v>
                </c:pt>
                <c:pt idx="49">
                  <c:v>-47.3</c:v>
                </c:pt>
                <c:pt idx="50">
                  <c:v>-48</c:v>
                </c:pt>
                <c:pt idx="51">
                  <c:v>-48.9</c:v>
                </c:pt>
                <c:pt idx="52">
                  <c:v>-49.7</c:v>
                </c:pt>
                <c:pt idx="53">
                  <c:v>-50.3</c:v>
                </c:pt>
                <c:pt idx="54">
                  <c:v>-50.6</c:v>
                </c:pt>
                <c:pt idx="55">
                  <c:v>-51.6</c:v>
                </c:pt>
                <c:pt idx="56">
                  <c:v>-52.2</c:v>
                </c:pt>
                <c:pt idx="57">
                  <c:v>-52.7</c:v>
                </c:pt>
                <c:pt idx="58">
                  <c:v>-52.7</c:v>
                </c:pt>
                <c:pt idx="59">
                  <c:v>-52.4</c:v>
                </c:pt>
                <c:pt idx="60">
                  <c:v>-52.6</c:v>
                </c:pt>
                <c:pt idx="61">
                  <c:v>-52.4</c:v>
                </c:pt>
                <c:pt idx="62">
                  <c:v>-51.9</c:v>
                </c:pt>
                <c:pt idx="63">
                  <c:v>-52.3</c:v>
                </c:pt>
                <c:pt idx="64">
                  <c:v>-52.2</c:v>
                </c:pt>
                <c:pt idx="65">
                  <c:v>-52</c:v>
                </c:pt>
                <c:pt idx="66">
                  <c:v>-51.9</c:v>
                </c:pt>
                <c:pt idx="67">
                  <c:v>-51.7</c:v>
                </c:pt>
                <c:pt idx="68">
                  <c:v>-51.1</c:v>
                </c:pt>
                <c:pt idx="69">
                  <c:v>-51.1</c:v>
                </c:pt>
                <c:pt idx="70">
                  <c:v>-50.6</c:v>
                </c:pt>
                <c:pt idx="71">
                  <c:v>-50.2</c:v>
                </c:pt>
                <c:pt idx="72">
                  <c:v>-50.5</c:v>
                </c:pt>
                <c:pt idx="73">
                  <c:v>-50</c:v>
                </c:pt>
                <c:pt idx="74">
                  <c:v>-49.7</c:v>
                </c:pt>
                <c:pt idx="75">
                  <c:v>-50.1</c:v>
                </c:pt>
                <c:pt idx="76">
                  <c:v>-49.9</c:v>
                </c:pt>
                <c:pt idx="77">
                  <c:v>-50</c:v>
                </c:pt>
                <c:pt idx="78">
                  <c:v>-49.8</c:v>
                </c:pt>
                <c:pt idx="79">
                  <c:v>-50.1</c:v>
                </c:pt>
                <c:pt idx="80">
                  <c:v>-50.2</c:v>
                </c:pt>
                <c:pt idx="81">
                  <c:v>-50.3</c:v>
                </c:pt>
                <c:pt idx="82">
                  <c:v>-50.1</c:v>
                </c:pt>
                <c:pt idx="83">
                  <c:v>-50.1</c:v>
                </c:pt>
                <c:pt idx="84">
                  <c:v>-50</c:v>
                </c:pt>
                <c:pt idx="85">
                  <c:v>-50.1</c:v>
                </c:pt>
                <c:pt idx="86">
                  <c:v>-50.3</c:v>
                </c:pt>
                <c:pt idx="87">
                  <c:v>-50</c:v>
                </c:pt>
                <c:pt idx="88">
                  <c:v>-50.4</c:v>
                </c:pt>
                <c:pt idx="89">
                  <c:v>-49.9</c:v>
                </c:pt>
                <c:pt idx="90">
                  <c:v>-50.1</c:v>
                </c:pt>
                <c:pt idx="91">
                  <c:v>-50.1</c:v>
                </c:pt>
                <c:pt idx="92">
                  <c:v>-50.1</c:v>
                </c:pt>
                <c:pt idx="93">
                  <c:v>-50.1</c:v>
                </c:pt>
                <c:pt idx="94">
                  <c:v>-50.4</c:v>
                </c:pt>
                <c:pt idx="95">
                  <c:v>-50.3</c:v>
                </c:pt>
                <c:pt idx="96">
                  <c:v>-50.2</c:v>
                </c:pt>
                <c:pt idx="97">
                  <c:v>-50.5</c:v>
                </c:pt>
                <c:pt idx="98">
                  <c:v>-50.2</c:v>
                </c:pt>
                <c:pt idx="99">
                  <c:v>-50.1</c:v>
                </c:pt>
                <c:pt idx="100">
                  <c:v>-50.1</c:v>
                </c:pt>
                <c:pt idx="101">
                  <c:v>-50</c:v>
                </c:pt>
                <c:pt idx="102">
                  <c:v>-50.1</c:v>
                </c:pt>
                <c:pt idx="103">
                  <c:v>-50.3</c:v>
                </c:pt>
                <c:pt idx="104">
                  <c:v>-50</c:v>
                </c:pt>
                <c:pt idx="105">
                  <c:v>-50.1</c:v>
                </c:pt>
                <c:pt idx="106">
                  <c:v>-50.2</c:v>
                </c:pt>
                <c:pt idx="107">
                  <c:v>-50</c:v>
                </c:pt>
                <c:pt idx="108">
                  <c:v>-50.1</c:v>
                </c:pt>
                <c:pt idx="109">
                  <c:v>-49.8</c:v>
                </c:pt>
                <c:pt idx="110">
                  <c:v>-49.8</c:v>
                </c:pt>
                <c:pt idx="111">
                  <c:v>-49.3</c:v>
                </c:pt>
                <c:pt idx="112">
                  <c:v>-48.8</c:v>
                </c:pt>
                <c:pt idx="113">
                  <c:v>-48.4</c:v>
                </c:pt>
                <c:pt idx="114">
                  <c:v>-48.3</c:v>
                </c:pt>
                <c:pt idx="115">
                  <c:v>-48</c:v>
                </c:pt>
                <c:pt idx="116">
                  <c:v>-47.6</c:v>
                </c:pt>
                <c:pt idx="117">
                  <c:v>-47.7</c:v>
                </c:pt>
                <c:pt idx="118">
                  <c:v>-47.3</c:v>
                </c:pt>
                <c:pt idx="119">
                  <c:v>-47.2</c:v>
                </c:pt>
                <c:pt idx="120">
                  <c:v>-47.1</c:v>
                </c:pt>
                <c:pt idx="121">
                  <c:v>-46.9</c:v>
                </c:pt>
                <c:pt idx="122">
                  <c:v>-46.6</c:v>
                </c:pt>
                <c:pt idx="123">
                  <c:v>-46.2</c:v>
                </c:pt>
                <c:pt idx="124">
                  <c:v>-46.2</c:v>
                </c:pt>
                <c:pt idx="125">
                  <c:v>-45.4</c:v>
                </c:pt>
                <c:pt idx="126">
                  <c:v>-44.7</c:v>
                </c:pt>
                <c:pt idx="127">
                  <c:v>-44.3</c:v>
                </c:pt>
                <c:pt idx="128">
                  <c:v>-43.7</c:v>
                </c:pt>
                <c:pt idx="129">
                  <c:v>-43.6</c:v>
                </c:pt>
                <c:pt idx="130">
                  <c:v>-42.9</c:v>
                </c:pt>
                <c:pt idx="131">
                  <c:v>-42.8</c:v>
                </c:pt>
                <c:pt idx="132">
                  <c:v>-42.5</c:v>
                </c:pt>
                <c:pt idx="133">
                  <c:v>-41.8</c:v>
                </c:pt>
                <c:pt idx="134">
                  <c:v>-41.6</c:v>
                </c:pt>
                <c:pt idx="135">
                  <c:v>-41.1</c:v>
                </c:pt>
                <c:pt idx="136">
                  <c:v>-40.9</c:v>
                </c:pt>
                <c:pt idx="137">
                  <c:v>-40.200000000000003</c:v>
                </c:pt>
                <c:pt idx="138">
                  <c:v>-40.200000000000003</c:v>
                </c:pt>
                <c:pt idx="139">
                  <c:v>-39.5</c:v>
                </c:pt>
                <c:pt idx="140">
                  <c:v>-39.1</c:v>
                </c:pt>
                <c:pt idx="141">
                  <c:v>-38.700000000000003</c:v>
                </c:pt>
                <c:pt idx="142">
                  <c:v>-38.299999999999997</c:v>
                </c:pt>
                <c:pt idx="143">
                  <c:v>-37.9</c:v>
                </c:pt>
                <c:pt idx="144">
                  <c:v>-37.6</c:v>
                </c:pt>
                <c:pt idx="145">
                  <c:v>-37.1</c:v>
                </c:pt>
                <c:pt idx="146">
                  <c:v>-37</c:v>
                </c:pt>
                <c:pt idx="147">
                  <c:v>-36.299999999999997</c:v>
                </c:pt>
                <c:pt idx="148">
                  <c:v>-36.1</c:v>
                </c:pt>
                <c:pt idx="149">
                  <c:v>-35.4</c:v>
                </c:pt>
                <c:pt idx="150">
                  <c:v>-35</c:v>
                </c:pt>
                <c:pt idx="151">
                  <c:v>-34.6</c:v>
                </c:pt>
                <c:pt idx="152">
                  <c:v>-34.700000000000003</c:v>
                </c:pt>
                <c:pt idx="153">
                  <c:v>-33.799999999999997</c:v>
                </c:pt>
                <c:pt idx="154">
                  <c:v>-33.5</c:v>
                </c:pt>
                <c:pt idx="155">
                  <c:v>-33.299999999999997</c:v>
                </c:pt>
                <c:pt idx="156">
                  <c:v>-32.9</c:v>
                </c:pt>
                <c:pt idx="157">
                  <c:v>-32.200000000000003</c:v>
                </c:pt>
                <c:pt idx="158">
                  <c:v>-31.7</c:v>
                </c:pt>
                <c:pt idx="159">
                  <c:v>-31.7</c:v>
                </c:pt>
                <c:pt idx="160">
                  <c:v>-31.1</c:v>
                </c:pt>
                <c:pt idx="161">
                  <c:v>-30.7</c:v>
                </c:pt>
                <c:pt idx="162">
                  <c:v>-30.8</c:v>
                </c:pt>
                <c:pt idx="163">
                  <c:v>-30.1</c:v>
                </c:pt>
                <c:pt idx="164">
                  <c:v>-29.5</c:v>
                </c:pt>
                <c:pt idx="165">
                  <c:v>-29</c:v>
                </c:pt>
                <c:pt idx="166">
                  <c:v>-28.7</c:v>
                </c:pt>
                <c:pt idx="167">
                  <c:v>-28.6</c:v>
                </c:pt>
                <c:pt idx="168">
                  <c:v>-27.7</c:v>
                </c:pt>
                <c:pt idx="169">
                  <c:v>-27.6</c:v>
                </c:pt>
                <c:pt idx="170">
                  <c:v>-27.2</c:v>
                </c:pt>
                <c:pt idx="171">
                  <c:v>-26.8</c:v>
                </c:pt>
                <c:pt idx="172">
                  <c:v>-26.1</c:v>
                </c:pt>
                <c:pt idx="173">
                  <c:v>-25.9</c:v>
                </c:pt>
                <c:pt idx="174">
                  <c:v>-25.8</c:v>
                </c:pt>
                <c:pt idx="175">
                  <c:v>-25.2</c:v>
                </c:pt>
                <c:pt idx="176">
                  <c:v>-24.5</c:v>
                </c:pt>
                <c:pt idx="177">
                  <c:v>-24.7</c:v>
                </c:pt>
                <c:pt idx="178">
                  <c:v>-24</c:v>
                </c:pt>
                <c:pt idx="179">
                  <c:v>-23.5</c:v>
                </c:pt>
                <c:pt idx="180">
                  <c:v>-23.1</c:v>
                </c:pt>
                <c:pt idx="181">
                  <c:v>-22.8</c:v>
                </c:pt>
                <c:pt idx="182">
                  <c:v>-22.3</c:v>
                </c:pt>
                <c:pt idx="183">
                  <c:v>-22.2</c:v>
                </c:pt>
                <c:pt idx="184">
                  <c:v>-21.6</c:v>
                </c:pt>
                <c:pt idx="185">
                  <c:v>-21.1</c:v>
                </c:pt>
                <c:pt idx="186">
                  <c:v>-21</c:v>
                </c:pt>
                <c:pt idx="187">
                  <c:v>-20.2</c:v>
                </c:pt>
                <c:pt idx="188">
                  <c:v>-19.7</c:v>
                </c:pt>
                <c:pt idx="189">
                  <c:v>-19.600000000000001</c:v>
                </c:pt>
                <c:pt idx="190">
                  <c:v>-19.100000000000001</c:v>
                </c:pt>
                <c:pt idx="191">
                  <c:v>-18.7</c:v>
                </c:pt>
                <c:pt idx="192">
                  <c:v>-18.3</c:v>
                </c:pt>
                <c:pt idx="193">
                  <c:v>-17.600000000000001</c:v>
                </c:pt>
                <c:pt idx="194">
                  <c:v>-17.899999999999999</c:v>
                </c:pt>
                <c:pt idx="195">
                  <c:v>-16.899999999999999</c:v>
                </c:pt>
                <c:pt idx="196">
                  <c:v>-16.899999999999999</c:v>
                </c:pt>
                <c:pt idx="197">
                  <c:v>-17.100000000000001</c:v>
                </c:pt>
                <c:pt idx="198">
                  <c:v>-16.899999999999999</c:v>
                </c:pt>
                <c:pt idx="199">
                  <c:v>-16.899999999999999</c:v>
                </c:pt>
                <c:pt idx="200">
                  <c:v>-16.600000000000001</c:v>
                </c:pt>
                <c:pt idx="201">
                  <c:v>-16.7</c:v>
                </c:pt>
                <c:pt idx="202">
                  <c:v>-17</c:v>
                </c:pt>
                <c:pt idx="203">
                  <c:v>-17</c:v>
                </c:pt>
                <c:pt idx="204">
                  <c:v>-16.899999999999999</c:v>
                </c:pt>
                <c:pt idx="205">
                  <c:v>-17</c:v>
                </c:pt>
                <c:pt idx="206">
                  <c:v>-16.8</c:v>
                </c:pt>
                <c:pt idx="207">
                  <c:v>-16.8</c:v>
                </c:pt>
                <c:pt idx="208">
                  <c:v>-17.100000000000001</c:v>
                </c:pt>
                <c:pt idx="209">
                  <c:v>-17</c:v>
                </c:pt>
                <c:pt idx="210">
                  <c:v>-17</c:v>
                </c:pt>
                <c:pt idx="211">
                  <c:v>-16.8</c:v>
                </c:pt>
                <c:pt idx="212">
                  <c:v>-16.899999999999999</c:v>
                </c:pt>
                <c:pt idx="213">
                  <c:v>-17.100000000000001</c:v>
                </c:pt>
                <c:pt idx="214">
                  <c:v>-17</c:v>
                </c:pt>
                <c:pt idx="215">
                  <c:v>-17.100000000000001</c:v>
                </c:pt>
                <c:pt idx="216">
                  <c:v>-17</c:v>
                </c:pt>
                <c:pt idx="217">
                  <c:v>-17</c:v>
                </c:pt>
                <c:pt idx="218">
                  <c:v>-16.899999999999999</c:v>
                </c:pt>
                <c:pt idx="219">
                  <c:v>-17</c:v>
                </c:pt>
                <c:pt idx="220">
                  <c:v>-17.100000000000001</c:v>
                </c:pt>
                <c:pt idx="221">
                  <c:v>-16.8</c:v>
                </c:pt>
                <c:pt idx="222">
                  <c:v>-17.100000000000001</c:v>
                </c:pt>
                <c:pt idx="223">
                  <c:v>-16.8</c:v>
                </c:pt>
                <c:pt idx="224">
                  <c:v>-17.100000000000001</c:v>
                </c:pt>
                <c:pt idx="225">
                  <c:v>-17.2</c:v>
                </c:pt>
                <c:pt idx="226">
                  <c:v>-17.100000000000001</c:v>
                </c:pt>
                <c:pt idx="227">
                  <c:v>-17</c:v>
                </c:pt>
                <c:pt idx="228">
                  <c:v>-17.100000000000001</c:v>
                </c:pt>
                <c:pt idx="229">
                  <c:v>-16.899999999999999</c:v>
                </c:pt>
                <c:pt idx="230">
                  <c:v>-17.100000000000001</c:v>
                </c:pt>
                <c:pt idx="231">
                  <c:v>-16.899999999999999</c:v>
                </c:pt>
                <c:pt idx="232">
                  <c:v>-16.899999999999999</c:v>
                </c:pt>
                <c:pt idx="233">
                  <c:v>-16.899999999999999</c:v>
                </c:pt>
                <c:pt idx="234">
                  <c:v>-17</c:v>
                </c:pt>
                <c:pt idx="235">
                  <c:v>-17.100000000000001</c:v>
                </c:pt>
                <c:pt idx="236">
                  <c:v>-16.899999999999999</c:v>
                </c:pt>
                <c:pt idx="237">
                  <c:v>-16.899999999999999</c:v>
                </c:pt>
                <c:pt idx="238">
                  <c:v>-16.899999999999999</c:v>
                </c:pt>
                <c:pt idx="239">
                  <c:v>-16.899999999999999</c:v>
                </c:pt>
                <c:pt idx="240">
                  <c:v>-16.899999999999999</c:v>
                </c:pt>
                <c:pt idx="241">
                  <c:v>-17</c:v>
                </c:pt>
                <c:pt idx="242">
                  <c:v>-16.899999999999999</c:v>
                </c:pt>
                <c:pt idx="243">
                  <c:v>-16.899999999999999</c:v>
                </c:pt>
                <c:pt idx="244">
                  <c:v>-17.100000000000001</c:v>
                </c:pt>
                <c:pt idx="245">
                  <c:v>-17</c:v>
                </c:pt>
                <c:pt idx="246">
                  <c:v>-16.8</c:v>
                </c:pt>
                <c:pt idx="247">
                  <c:v>-16.7</c:v>
                </c:pt>
                <c:pt idx="248">
                  <c:v>-16.899999999999999</c:v>
                </c:pt>
                <c:pt idx="249">
                  <c:v>-17</c:v>
                </c:pt>
                <c:pt idx="250">
                  <c:v>-17.2</c:v>
                </c:pt>
                <c:pt idx="251">
                  <c:v>-16.7</c:v>
                </c:pt>
                <c:pt idx="252">
                  <c:v>-17</c:v>
                </c:pt>
                <c:pt idx="253">
                  <c:v>-16.899999999999999</c:v>
                </c:pt>
                <c:pt idx="254">
                  <c:v>-17</c:v>
                </c:pt>
                <c:pt idx="255">
                  <c:v>-17</c:v>
                </c:pt>
                <c:pt idx="256">
                  <c:v>-16.899999999999999</c:v>
                </c:pt>
                <c:pt idx="257">
                  <c:v>-17.100000000000001</c:v>
                </c:pt>
                <c:pt idx="258">
                  <c:v>-17</c:v>
                </c:pt>
                <c:pt idx="259">
                  <c:v>-17.3</c:v>
                </c:pt>
                <c:pt idx="260">
                  <c:v>-17.100000000000001</c:v>
                </c:pt>
                <c:pt idx="261">
                  <c:v>-16.7</c:v>
                </c:pt>
                <c:pt idx="262">
                  <c:v>-17.100000000000001</c:v>
                </c:pt>
                <c:pt idx="263">
                  <c:v>-17</c:v>
                </c:pt>
                <c:pt idx="264">
                  <c:v>-17</c:v>
                </c:pt>
                <c:pt idx="265">
                  <c:v>-16.899999999999999</c:v>
                </c:pt>
                <c:pt idx="266">
                  <c:v>-16.899999999999999</c:v>
                </c:pt>
                <c:pt idx="267">
                  <c:v>-17.100000000000001</c:v>
                </c:pt>
                <c:pt idx="268">
                  <c:v>-16.899999999999999</c:v>
                </c:pt>
                <c:pt idx="269">
                  <c:v>-16.899999999999999</c:v>
                </c:pt>
                <c:pt idx="270">
                  <c:v>-17</c:v>
                </c:pt>
                <c:pt idx="271">
                  <c:v>-16.899999999999999</c:v>
                </c:pt>
                <c:pt idx="272">
                  <c:v>-17</c:v>
                </c:pt>
                <c:pt idx="273">
                  <c:v>-17</c:v>
                </c:pt>
                <c:pt idx="274">
                  <c:v>-16.8</c:v>
                </c:pt>
                <c:pt idx="275">
                  <c:v>-16.8</c:v>
                </c:pt>
                <c:pt idx="276">
                  <c:v>-16.8</c:v>
                </c:pt>
                <c:pt idx="277">
                  <c:v>-17.100000000000001</c:v>
                </c:pt>
                <c:pt idx="278">
                  <c:v>-17</c:v>
                </c:pt>
                <c:pt idx="279">
                  <c:v>-17.100000000000001</c:v>
                </c:pt>
                <c:pt idx="280">
                  <c:v>-17.100000000000001</c:v>
                </c:pt>
                <c:pt idx="281">
                  <c:v>-16.600000000000001</c:v>
                </c:pt>
                <c:pt idx="282">
                  <c:v>-16.8</c:v>
                </c:pt>
                <c:pt idx="283">
                  <c:v>-16.8</c:v>
                </c:pt>
                <c:pt idx="284">
                  <c:v>-17</c:v>
                </c:pt>
                <c:pt idx="285">
                  <c:v>-16.899999999999999</c:v>
                </c:pt>
                <c:pt idx="286">
                  <c:v>-16.899999999999999</c:v>
                </c:pt>
                <c:pt idx="287">
                  <c:v>-16.899999999999999</c:v>
                </c:pt>
                <c:pt idx="288">
                  <c:v>-16.899999999999999</c:v>
                </c:pt>
                <c:pt idx="289">
                  <c:v>-16.8</c:v>
                </c:pt>
                <c:pt idx="290">
                  <c:v>-17</c:v>
                </c:pt>
                <c:pt idx="291">
                  <c:v>-17.2</c:v>
                </c:pt>
                <c:pt idx="292">
                  <c:v>-16.899999999999999</c:v>
                </c:pt>
                <c:pt idx="293">
                  <c:v>-17.100000000000001</c:v>
                </c:pt>
                <c:pt idx="294">
                  <c:v>-16.899999999999999</c:v>
                </c:pt>
                <c:pt idx="295">
                  <c:v>-17</c:v>
                </c:pt>
                <c:pt idx="296">
                  <c:v>-17</c:v>
                </c:pt>
                <c:pt idx="297">
                  <c:v>-17.100000000000001</c:v>
                </c:pt>
                <c:pt idx="298">
                  <c:v>-17.2</c:v>
                </c:pt>
                <c:pt idx="299">
                  <c:v>-16.899999999999999</c:v>
                </c:pt>
                <c:pt idx="300">
                  <c:v>-16.8</c:v>
                </c:pt>
                <c:pt idx="301">
                  <c:v>-16.7</c:v>
                </c:pt>
                <c:pt idx="302">
                  <c:v>-16.899999999999999</c:v>
                </c:pt>
                <c:pt idx="303">
                  <c:v>-16.8</c:v>
                </c:pt>
                <c:pt idx="304">
                  <c:v>-16.8</c:v>
                </c:pt>
                <c:pt idx="305">
                  <c:v>-16.899999999999999</c:v>
                </c:pt>
                <c:pt idx="306">
                  <c:v>-17</c:v>
                </c:pt>
                <c:pt idx="307">
                  <c:v>-16.899999999999999</c:v>
                </c:pt>
                <c:pt idx="308">
                  <c:v>-16.8</c:v>
                </c:pt>
                <c:pt idx="309">
                  <c:v>-17.100000000000001</c:v>
                </c:pt>
                <c:pt idx="310">
                  <c:v>-17</c:v>
                </c:pt>
                <c:pt idx="311">
                  <c:v>-17.100000000000001</c:v>
                </c:pt>
                <c:pt idx="312">
                  <c:v>-16.8</c:v>
                </c:pt>
                <c:pt idx="313">
                  <c:v>-16.899999999999999</c:v>
                </c:pt>
                <c:pt idx="314">
                  <c:v>-16.899999999999999</c:v>
                </c:pt>
                <c:pt idx="315">
                  <c:v>-16.8</c:v>
                </c:pt>
                <c:pt idx="316">
                  <c:v>-16.8</c:v>
                </c:pt>
                <c:pt idx="317">
                  <c:v>-16.8</c:v>
                </c:pt>
                <c:pt idx="318">
                  <c:v>-17</c:v>
                </c:pt>
                <c:pt idx="319">
                  <c:v>-17.100000000000001</c:v>
                </c:pt>
                <c:pt idx="320">
                  <c:v>-16.899999999999999</c:v>
                </c:pt>
                <c:pt idx="321">
                  <c:v>-16.8</c:v>
                </c:pt>
                <c:pt idx="322">
                  <c:v>-17</c:v>
                </c:pt>
                <c:pt idx="323">
                  <c:v>-17.100000000000001</c:v>
                </c:pt>
                <c:pt idx="324">
                  <c:v>-17</c:v>
                </c:pt>
                <c:pt idx="325">
                  <c:v>-16.8</c:v>
                </c:pt>
                <c:pt idx="326">
                  <c:v>-16.899999999999999</c:v>
                </c:pt>
                <c:pt idx="327">
                  <c:v>-17.100000000000001</c:v>
                </c:pt>
                <c:pt idx="328">
                  <c:v>-16.899999999999999</c:v>
                </c:pt>
                <c:pt idx="329">
                  <c:v>-16.899999999999999</c:v>
                </c:pt>
                <c:pt idx="330">
                  <c:v>-17</c:v>
                </c:pt>
                <c:pt idx="331">
                  <c:v>-16.8</c:v>
                </c:pt>
                <c:pt idx="332">
                  <c:v>-16.899999999999999</c:v>
                </c:pt>
                <c:pt idx="333">
                  <c:v>-16.899999999999999</c:v>
                </c:pt>
                <c:pt idx="334">
                  <c:v>-17</c:v>
                </c:pt>
                <c:pt idx="335">
                  <c:v>-16.8</c:v>
                </c:pt>
                <c:pt idx="336">
                  <c:v>-16.899999999999999</c:v>
                </c:pt>
                <c:pt idx="337">
                  <c:v>-17.100000000000001</c:v>
                </c:pt>
                <c:pt idx="338">
                  <c:v>-16.899999999999999</c:v>
                </c:pt>
                <c:pt idx="339">
                  <c:v>-16.899999999999999</c:v>
                </c:pt>
                <c:pt idx="340">
                  <c:v>-16.899999999999999</c:v>
                </c:pt>
                <c:pt idx="341">
                  <c:v>-17</c:v>
                </c:pt>
                <c:pt idx="342">
                  <c:v>-16.899999999999999</c:v>
                </c:pt>
                <c:pt idx="343">
                  <c:v>-17</c:v>
                </c:pt>
                <c:pt idx="344">
                  <c:v>-16.8</c:v>
                </c:pt>
                <c:pt idx="345">
                  <c:v>-16.899999999999999</c:v>
                </c:pt>
                <c:pt idx="346">
                  <c:v>-17</c:v>
                </c:pt>
                <c:pt idx="347">
                  <c:v>-17.3</c:v>
                </c:pt>
                <c:pt idx="348">
                  <c:v>-18</c:v>
                </c:pt>
                <c:pt idx="349">
                  <c:v>-18.3</c:v>
                </c:pt>
                <c:pt idx="350">
                  <c:v>-18.8</c:v>
                </c:pt>
                <c:pt idx="351">
                  <c:v>-19.5</c:v>
                </c:pt>
                <c:pt idx="352">
                  <c:v>-20.5</c:v>
                </c:pt>
                <c:pt idx="353">
                  <c:v>-21.4</c:v>
                </c:pt>
                <c:pt idx="354">
                  <c:v>-22.6</c:v>
                </c:pt>
                <c:pt idx="355">
                  <c:v>-23.7</c:v>
                </c:pt>
                <c:pt idx="356">
                  <c:v>-25.1</c:v>
                </c:pt>
                <c:pt idx="357">
                  <c:v>-25.8</c:v>
                </c:pt>
                <c:pt idx="358">
                  <c:v>-27.2</c:v>
                </c:pt>
                <c:pt idx="359">
                  <c:v>-28.4</c:v>
                </c:pt>
                <c:pt idx="360">
                  <c:v>-29.4</c:v>
                </c:pt>
                <c:pt idx="361">
                  <c:v>-30.3</c:v>
                </c:pt>
                <c:pt idx="362">
                  <c:v>-31.3</c:v>
                </c:pt>
                <c:pt idx="363">
                  <c:v>-32.5</c:v>
                </c:pt>
                <c:pt idx="364">
                  <c:v>-33.700000000000003</c:v>
                </c:pt>
                <c:pt idx="365">
                  <c:v>-34.4</c:v>
                </c:pt>
                <c:pt idx="366">
                  <c:v>-35.299999999999997</c:v>
                </c:pt>
                <c:pt idx="367">
                  <c:v>-36.5</c:v>
                </c:pt>
                <c:pt idx="368">
                  <c:v>-37.6</c:v>
                </c:pt>
                <c:pt idx="369">
                  <c:v>-38.5</c:v>
                </c:pt>
                <c:pt idx="370">
                  <c:v>-39.299999999999997</c:v>
                </c:pt>
                <c:pt idx="371">
                  <c:v>-39.799999999999997</c:v>
                </c:pt>
                <c:pt idx="372">
                  <c:v>-40.6</c:v>
                </c:pt>
                <c:pt idx="373">
                  <c:v>-41</c:v>
                </c:pt>
                <c:pt idx="374">
                  <c:v>-43.1</c:v>
                </c:pt>
                <c:pt idx="375">
                  <c:v>-44.5</c:v>
                </c:pt>
                <c:pt idx="376">
                  <c:v>-45.3</c:v>
                </c:pt>
                <c:pt idx="377">
                  <c:v>-46</c:v>
                </c:pt>
                <c:pt idx="378">
                  <c:v>-47</c:v>
                </c:pt>
                <c:pt idx="379">
                  <c:v>-47.9</c:v>
                </c:pt>
                <c:pt idx="380">
                  <c:v>-49</c:v>
                </c:pt>
                <c:pt idx="381">
                  <c:v>-49</c:v>
                </c:pt>
                <c:pt idx="382">
                  <c:v>-50.5</c:v>
                </c:pt>
                <c:pt idx="383">
                  <c:v>-50.6</c:v>
                </c:pt>
                <c:pt idx="384">
                  <c:v>-51.4</c:v>
                </c:pt>
                <c:pt idx="385">
                  <c:v>-52</c:v>
                </c:pt>
                <c:pt idx="386">
                  <c:v>-52</c:v>
                </c:pt>
                <c:pt idx="387">
                  <c:v>-52.5</c:v>
                </c:pt>
                <c:pt idx="388">
                  <c:v>-51.8</c:v>
                </c:pt>
                <c:pt idx="389">
                  <c:v>-51.4</c:v>
                </c:pt>
                <c:pt idx="390">
                  <c:v>-50.9</c:v>
                </c:pt>
                <c:pt idx="391">
                  <c:v>-50.6</c:v>
                </c:pt>
                <c:pt idx="392">
                  <c:v>-50.4</c:v>
                </c:pt>
                <c:pt idx="393">
                  <c:v>-50.1</c:v>
                </c:pt>
                <c:pt idx="394">
                  <c:v>-50</c:v>
                </c:pt>
                <c:pt idx="395">
                  <c:v>-50</c:v>
                </c:pt>
                <c:pt idx="396">
                  <c:v>-49.9</c:v>
                </c:pt>
                <c:pt idx="397">
                  <c:v>-49.9</c:v>
                </c:pt>
                <c:pt idx="398">
                  <c:v>-50.1</c:v>
                </c:pt>
                <c:pt idx="399">
                  <c:v>-50</c:v>
                </c:pt>
                <c:pt idx="400">
                  <c:v>-49.9</c:v>
                </c:pt>
                <c:pt idx="401">
                  <c:v>-50.2</c:v>
                </c:pt>
                <c:pt idx="402">
                  <c:v>-49.9</c:v>
                </c:pt>
                <c:pt idx="403">
                  <c:v>-50.3</c:v>
                </c:pt>
                <c:pt idx="404">
                  <c:v>-50.1</c:v>
                </c:pt>
                <c:pt idx="405">
                  <c:v>-49.9</c:v>
                </c:pt>
                <c:pt idx="406">
                  <c:v>-49.9</c:v>
                </c:pt>
                <c:pt idx="407">
                  <c:v>-50</c:v>
                </c:pt>
                <c:pt idx="408">
                  <c:v>-50</c:v>
                </c:pt>
                <c:pt idx="409">
                  <c:v>-50.1</c:v>
                </c:pt>
                <c:pt idx="410">
                  <c:v>-50.1</c:v>
                </c:pt>
                <c:pt idx="411">
                  <c:v>-50.3</c:v>
                </c:pt>
                <c:pt idx="412">
                  <c:v>-50.3</c:v>
                </c:pt>
                <c:pt idx="413">
                  <c:v>-50</c:v>
                </c:pt>
                <c:pt idx="414">
                  <c:v>-50.1</c:v>
                </c:pt>
                <c:pt idx="415">
                  <c:v>-50.1</c:v>
                </c:pt>
                <c:pt idx="416">
                  <c:v>-50</c:v>
                </c:pt>
                <c:pt idx="417">
                  <c:v>-50.1</c:v>
                </c:pt>
                <c:pt idx="418">
                  <c:v>-50.1</c:v>
                </c:pt>
                <c:pt idx="419">
                  <c:v>-50.2</c:v>
                </c:pt>
                <c:pt idx="420">
                  <c:v>-50.3</c:v>
                </c:pt>
                <c:pt idx="421">
                  <c:v>-50.1</c:v>
                </c:pt>
                <c:pt idx="422">
                  <c:v>-50.1</c:v>
                </c:pt>
                <c:pt idx="423">
                  <c:v>-50.2</c:v>
                </c:pt>
                <c:pt idx="424">
                  <c:v>-50.3</c:v>
                </c:pt>
                <c:pt idx="425">
                  <c:v>-50.3</c:v>
                </c:pt>
                <c:pt idx="426">
                  <c:v>-50</c:v>
                </c:pt>
                <c:pt idx="427">
                  <c:v>-50</c:v>
                </c:pt>
                <c:pt idx="428">
                  <c:v>-50.3</c:v>
                </c:pt>
                <c:pt idx="429">
                  <c:v>-50.3</c:v>
                </c:pt>
                <c:pt idx="430">
                  <c:v>-50.1</c:v>
                </c:pt>
                <c:pt idx="431">
                  <c:v>-50.2</c:v>
                </c:pt>
                <c:pt idx="432">
                  <c:v>-50.2</c:v>
                </c:pt>
                <c:pt idx="433">
                  <c:v>-50.1</c:v>
                </c:pt>
                <c:pt idx="434">
                  <c:v>-50.3</c:v>
                </c:pt>
                <c:pt idx="435">
                  <c:v>-50.1</c:v>
                </c:pt>
                <c:pt idx="436">
                  <c:v>-50</c:v>
                </c:pt>
                <c:pt idx="437">
                  <c:v>-50.1</c:v>
                </c:pt>
                <c:pt idx="438">
                  <c:v>-50.2</c:v>
                </c:pt>
                <c:pt idx="439">
                  <c:v>-50.2</c:v>
                </c:pt>
                <c:pt idx="440">
                  <c:v>-50.2</c:v>
                </c:pt>
                <c:pt idx="441">
                  <c:v>-50.3</c:v>
                </c:pt>
                <c:pt idx="442">
                  <c:v>-49.9</c:v>
                </c:pt>
                <c:pt idx="443">
                  <c:v>-49.8</c:v>
                </c:pt>
                <c:pt idx="444">
                  <c:v>-49.1</c:v>
                </c:pt>
                <c:pt idx="445">
                  <c:v>-48.8</c:v>
                </c:pt>
                <c:pt idx="446">
                  <c:v>-48.1</c:v>
                </c:pt>
                <c:pt idx="447">
                  <c:v>-48.1</c:v>
                </c:pt>
                <c:pt idx="448">
                  <c:v>-47.9</c:v>
                </c:pt>
                <c:pt idx="449">
                  <c:v>-47.8</c:v>
                </c:pt>
                <c:pt idx="450">
                  <c:v>-47.8</c:v>
                </c:pt>
                <c:pt idx="451">
                  <c:v>-47.6</c:v>
                </c:pt>
                <c:pt idx="452">
                  <c:v>-47.5</c:v>
                </c:pt>
                <c:pt idx="453">
                  <c:v>-47.1</c:v>
                </c:pt>
                <c:pt idx="454">
                  <c:v>-46.9</c:v>
                </c:pt>
                <c:pt idx="455">
                  <c:v>-46.7</c:v>
                </c:pt>
                <c:pt idx="456">
                  <c:v>-46.2</c:v>
                </c:pt>
                <c:pt idx="457">
                  <c:v>-45.7</c:v>
                </c:pt>
                <c:pt idx="458">
                  <c:v>-44.9</c:v>
                </c:pt>
                <c:pt idx="459">
                  <c:v>-44.8</c:v>
                </c:pt>
                <c:pt idx="460">
                  <c:v>-44.3</c:v>
                </c:pt>
                <c:pt idx="461">
                  <c:v>-43.9</c:v>
                </c:pt>
                <c:pt idx="462">
                  <c:v>-43.4</c:v>
                </c:pt>
                <c:pt idx="463">
                  <c:v>-43.1</c:v>
                </c:pt>
                <c:pt idx="464">
                  <c:v>-42.6</c:v>
                </c:pt>
                <c:pt idx="465">
                  <c:v>-42.1</c:v>
                </c:pt>
                <c:pt idx="466">
                  <c:v>-41.8</c:v>
                </c:pt>
                <c:pt idx="467">
                  <c:v>-41.5</c:v>
                </c:pt>
                <c:pt idx="468">
                  <c:v>-41.1</c:v>
                </c:pt>
                <c:pt idx="469">
                  <c:v>-40.9</c:v>
                </c:pt>
                <c:pt idx="470">
                  <c:v>-40.5</c:v>
                </c:pt>
                <c:pt idx="471">
                  <c:v>-39.9</c:v>
                </c:pt>
                <c:pt idx="472">
                  <c:v>-39.5</c:v>
                </c:pt>
                <c:pt idx="473">
                  <c:v>-39.1</c:v>
                </c:pt>
                <c:pt idx="474">
                  <c:v>-38.6</c:v>
                </c:pt>
                <c:pt idx="475">
                  <c:v>-38.4</c:v>
                </c:pt>
                <c:pt idx="476">
                  <c:v>-37.799999999999997</c:v>
                </c:pt>
                <c:pt idx="477">
                  <c:v>-37.5</c:v>
                </c:pt>
                <c:pt idx="478">
                  <c:v>-37</c:v>
                </c:pt>
                <c:pt idx="479">
                  <c:v>-36.700000000000003</c:v>
                </c:pt>
                <c:pt idx="480">
                  <c:v>-36.299999999999997</c:v>
                </c:pt>
                <c:pt idx="481">
                  <c:v>-36</c:v>
                </c:pt>
                <c:pt idx="482">
                  <c:v>-35.700000000000003</c:v>
                </c:pt>
                <c:pt idx="483">
                  <c:v>-35.1</c:v>
                </c:pt>
                <c:pt idx="484">
                  <c:v>-34.5</c:v>
                </c:pt>
                <c:pt idx="485">
                  <c:v>-34.4</c:v>
                </c:pt>
                <c:pt idx="486">
                  <c:v>-34</c:v>
                </c:pt>
                <c:pt idx="487">
                  <c:v>-33.4</c:v>
                </c:pt>
                <c:pt idx="488">
                  <c:v>-32.799999999999997</c:v>
                </c:pt>
                <c:pt idx="489">
                  <c:v>-32.700000000000003</c:v>
                </c:pt>
                <c:pt idx="490">
                  <c:v>-32.299999999999997</c:v>
                </c:pt>
                <c:pt idx="491">
                  <c:v>-31.9</c:v>
                </c:pt>
                <c:pt idx="492">
                  <c:v>-31.3</c:v>
                </c:pt>
                <c:pt idx="493">
                  <c:v>-30.9</c:v>
                </c:pt>
                <c:pt idx="494">
                  <c:v>-30.4</c:v>
                </c:pt>
                <c:pt idx="495">
                  <c:v>-30.4</c:v>
                </c:pt>
                <c:pt idx="496">
                  <c:v>-30</c:v>
                </c:pt>
                <c:pt idx="497">
                  <c:v>-29.8</c:v>
                </c:pt>
                <c:pt idx="498">
                  <c:v>-29.9</c:v>
                </c:pt>
                <c:pt idx="499">
                  <c:v>-29.6</c:v>
                </c:pt>
                <c:pt idx="500">
                  <c:v>-30</c:v>
                </c:pt>
                <c:pt idx="501">
                  <c:v>-29.8</c:v>
                </c:pt>
                <c:pt idx="502">
                  <c:v>-30</c:v>
                </c:pt>
                <c:pt idx="503">
                  <c:v>-29.8</c:v>
                </c:pt>
                <c:pt idx="504">
                  <c:v>-29.8</c:v>
                </c:pt>
                <c:pt idx="505">
                  <c:v>-30</c:v>
                </c:pt>
                <c:pt idx="506">
                  <c:v>-29.9</c:v>
                </c:pt>
                <c:pt idx="507">
                  <c:v>-30</c:v>
                </c:pt>
                <c:pt idx="508">
                  <c:v>-30</c:v>
                </c:pt>
                <c:pt idx="509">
                  <c:v>-29.9</c:v>
                </c:pt>
                <c:pt idx="510">
                  <c:v>-30.1</c:v>
                </c:pt>
                <c:pt idx="511">
                  <c:v>-30.1</c:v>
                </c:pt>
                <c:pt idx="512">
                  <c:v>-30.2</c:v>
                </c:pt>
                <c:pt idx="513">
                  <c:v>-29.9</c:v>
                </c:pt>
                <c:pt idx="514">
                  <c:v>-30</c:v>
                </c:pt>
                <c:pt idx="515">
                  <c:v>-29.8</c:v>
                </c:pt>
                <c:pt idx="516">
                  <c:v>-29.9</c:v>
                </c:pt>
                <c:pt idx="517">
                  <c:v>-29.8</c:v>
                </c:pt>
                <c:pt idx="518">
                  <c:v>-30</c:v>
                </c:pt>
                <c:pt idx="519">
                  <c:v>-30</c:v>
                </c:pt>
                <c:pt idx="520">
                  <c:v>-30</c:v>
                </c:pt>
                <c:pt idx="521">
                  <c:v>-30.2</c:v>
                </c:pt>
                <c:pt idx="522">
                  <c:v>-29.9</c:v>
                </c:pt>
                <c:pt idx="523">
                  <c:v>-30.2</c:v>
                </c:pt>
                <c:pt idx="524">
                  <c:v>-29.9</c:v>
                </c:pt>
                <c:pt idx="525">
                  <c:v>-30.1</c:v>
                </c:pt>
                <c:pt idx="526">
                  <c:v>-30.2</c:v>
                </c:pt>
                <c:pt idx="527">
                  <c:v>-30.1</c:v>
                </c:pt>
                <c:pt idx="528">
                  <c:v>-30.2</c:v>
                </c:pt>
                <c:pt idx="529">
                  <c:v>-30.1</c:v>
                </c:pt>
                <c:pt idx="530">
                  <c:v>-29.8</c:v>
                </c:pt>
                <c:pt idx="531">
                  <c:v>-30.1</c:v>
                </c:pt>
                <c:pt idx="532">
                  <c:v>-30</c:v>
                </c:pt>
                <c:pt idx="533">
                  <c:v>-29.9</c:v>
                </c:pt>
                <c:pt idx="534">
                  <c:v>-30</c:v>
                </c:pt>
                <c:pt idx="535">
                  <c:v>-29.8</c:v>
                </c:pt>
                <c:pt idx="536">
                  <c:v>-30</c:v>
                </c:pt>
                <c:pt idx="537">
                  <c:v>-29.9</c:v>
                </c:pt>
                <c:pt idx="538">
                  <c:v>-30</c:v>
                </c:pt>
                <c:pt idx="539">
                  <c:v>-30.2</c:v>
                </c:pt>
                <c:pt idx="540">
                  <c:v>-30.3</c:v>
                </c:pt>
                <c:pt idx="541">
                  <c:v>-30</c:v>
                </c:pt>
                <c:pt idx="542">
                  <c:v>-30</c:v>
                </c:pt>
                <c:pt idx="543">
                  <c:v>-30</c:v>
                </c:pt>
                <c:pt idx="544">
                  <c:v>-30</c:v>
                </c:pt>
                <c:pt idx="545">
                  <c:v>-30.1</c:v>
                </c:pt>
                <c:pt idx="546">
                  <c:v>-29.9</c:v>
                </c:pt>
                <c:pt idx="547">
                  <c:v>-29.8</c:v>
                </c:pt>
                <c:pt idx="548">
                  <c:v>-30.3</c:v>
                </c:pt>
                <c:pt idx="549">
                  <c:v>-30.2</c:v>
                </c:pt>
                <c:pt idx="550">
                  <c:v>-30.1</c:v>
                </c:pt>
                <c:pt idx="551">
                  <c:v>-30.1</c:v>
                </c:pt>
                <c:pt idx="552">
                  <c:v>-30</c:v>
                </c:pt>
                <c:pt idx="553">
                  <c:v>-29.9</c:v>
                </c:pt>
                <c:pt idx="554">
                  <c:v>-30.1</c:v>
                </c:pt>
                <c:pt idx="555">
                  <c:v>-29.9</c:v>
                </c:pt>
                <c:pt idx="556">
                  <c:v>-30.2</c:v>
                </c:pt>
                <c:pt idx="557">
                  <c:v>-30.1</c:v>
                </c:pt>
                <c:pt idx="558">
                  <c:v>-30.4</c:v>
                </c:pt>
                <c:pt idx="559">
                  <c:v>-30.8</c:v>
                </c:pt>
                <c:pt idx="560">
                  <c:v>-31.5</c:v>
                </c:pt>
                <c:pt idx="561">
                  <c:v>-32.299999999999997</c:v>
                </c:pt>
                <c:pt idx="562">
                  <c:v>-33.5</c:v>
                </c:pt>
                <c:pt idx="563">
                  <c:v>-34.6</c:v>
                </c:pt>
                <c:pt idx="564">
                  <c:v>-35.9</c:v>
                </c:pt>
                <c:pt idx="565">
                  <c:v>-36.799999999999997</c:v>
                </c:pt>
                <c:pt idx="566">
                  <c:v>-37.799999999999997</c:v>
                </c:pt>
                <c:pt idx="567">
                  <c:v>-39.1</c:v>
                </c:pt>
                <c:pt idx="568">
                  <c:v>-39.5</c:v>
                </c:pt>
                <c:pt idx="569">
                  <c:v>-40</c:v>
                </c:pt>
                <c:pt idx="570">
                  <c:v>-41.6</c:v>
                </c:pt>
                <c:pt idx="571">
                  <c:v>-43.2</c:v>
                </c:pt>
                <c:pt idx="572">
                  <c:v>-44.5</c:v>
                </c:pt>
                <c:pt idx="573">
                  <c:v>-45.5</c:v>
                </c:pt>
                <c:pt idx="574">
                  <c:v>-46.4</c:v>
                </c:pt>
                <c:pt idx="575">
                  <c:v>-47</c:v>
                </c:pt>
                <c:pt idx="576">
                  <c:v>-48.2</c:v>
                </c:pt>
                <c:pt idx="577">
                  <c:v>-49</c:v>
                </c:pt>
                <c:pt idx="578">
                  <c:v>-49.8</c:v>
                </c:pt>
                <c:pt idx="579">
                  <c:v>-50.7</c:v>
                </c:pt>
                <c:pt idx="580">
                  <c:v>-51</c:v>
                </c:pt>
                <c:pt idx="581">
                  <c:v>-51.4</c:v>
                </c:pt>
                <c:pt idx="582">
                  <c:v>-51.9</c:v>
                </c:pt>
                <c:pt idx="583">
                  <c:v>-52.2</c:v>
                </c:pt>
                <c:pt idx="584">
                  <c:v>-51.9</c:v>
                </c:pt>
                <c:pt idx="585">
                  <c:v>-51.4</c:v>
                </c:pt>
                <c:pt idx="586">
                  <c:v>-51</c:v>
                </c:pt>
                <c:pt idx="587">
                  <c:v>-50.8</c:v>
                </c:pt>
                <c:pt idx="588">
                  <c:v>-50.3</c:v>
                </c:pt>
                <c:pt idx="589">
                  <c:v>-50.1</c:v>
                </c:pt>
                <c:pt idx="590">
                  <c:v>-50.3</c:v>
                </c:pt>
                <c:pt idx="591">
                  <c:v>-50.1</c:v>
                </c:pt>
                <c:pt idx="592">
                  <c:v>-50</c:v>
                </c:pt>
                <c:pt idx="593">
                  <c:v>-50.1</c:v>
                </c:pt>
                <c:pt idx="594">
                  <c:v>-50</c:v>
                </c:pt>
                <c:pt idx="595">
                  <c:v>-50.1</c:v>
                </c:pt>
                <c:pt idx="596">
                  <c:v>-50.1</c:v>
                </c:pt>
                <c:pt idx="597">
                  <c:v>-50.3</c:v>
                </c:pt>
                <c:pt idx="598">
                  <c:v>-50.3</c:v>
                </c:pt>
                <c:pt idx="599">
                  <c:v>-50.2</c:v>
                </c:pt>
                <c:pt idx="600">
                  <c:v>-50.1</c:v>
                </c:pt>
                <c:pt idx="601">
                  <c:v>-50.4</c:v>
                </c:pt>
                <c:pt idx="602">
                  <c:v>-50.3</c:v>
                </c:pt>
                <c:pt idx="603">
                  <c:v>-50.3</c:v>
                </c:pt>
                <c:pt idx="604">
                  <c:v>-50.2</c:v>
                </c:pt>
                <c:pt idx="605">
                  <c:v>-50</c:v>
                </c:pt>
                <c:pt idx="606">
                  <c:v>-50.3</c:v>
                </c:pt>
                <c:pt idx="607">
                  <c:v>-50.2</c:v>
                </c:pt>
                <c:pt idx="608">
                  <c:v>-50.2</c:v>
                </c:pt>
                <c:pt idx="609">
                  <c:v>-50</c:v>
                </c:pt>
                <c:pt idx="610">
                  <c:v>-50</c:v>
                </c:pt>
                <c:pt idx="611">
                  <c:v>-50.1</c:v>
                </c:pt>
                <c:pt idx="612">
                  <c:v>-50</c:v>
                </c:pt>
                <c:pt idx="613">
                  <c:v>-50</c:v>
                </c:pt>
                <c:pt idx="614">
                  <c:v>-49.9</c:v>
                </c:pt>
                <c:pt idx="615">
                  <c:v>-50.2</c:v>
                </c:pt>
                <c:pt idx="616">
                  <c:v>-50.1</c:v>
                </c:pt>
                <c:pt idx="617">
                  <c:v>-50.1</c:v>
                </c:pt>
                <c:pt idx="618">
                  <c:v>-50.3</c:v>
                </c:pt>
                <c:pt idx="619">
                  <c:v>-50.1</c:v>
                </c:pt>
                <c:pt idx="620">
                  <c:v>-50.4</c:v>
                </c:pt>
                <c:pt idx="621">
                  <c:v>-50.1</c:v>
                </c:pt>
                <c:pt idx="622">
                  <c:v>-50</c:v>
                </c:pt>
                <c:pt idx="623">
                  <c:v>-50.1</c:v>
                </c:pt>
                <c:pt idx="624">
                  <c:v>-50.6</c:v>
                </c:pt>
                <c:pt idx="625">
                  <c:v>-50</c:v>
                </c:pt>
                <c:pt idx="626">
                  <c:v>-49.9</c:v>
                </c:pt>
                <c:pt idx="627">
                  <c:v>-50</c:v>
                </c:pt>
                <c:pt idx="628">
                  <c:v>-49.9</c:v>
                </c:pt>
                <c:pt idx="629">
                  <c:v>-50</c:v>
                </c:pt>
                <c:pt idx="630">
                  <c:v>-50.3</c:v>
                </c:pt>
                <c:pt idx="631">
                  <c:v>-50.1</c:v>
                </c:pt>
                <c:pt idx="632">
                  <c:v>-50.3</c:v>
                </c:pt>
                <c:pt idx="633">
                  <c:v>-50.2</c:v>
                </c:pt>
                <c:pt idx="634">
                  <c:v>-50.2</c:v>
                </c:pt>
                <c:pt idx="635">
                  <c:v>-50.2</c:v>
                </c:pt>
                <c:pt idx="636">
                  <c:v>-50.3</c:v>
                </c:pt>
                <c:pt idx="637">
                  <c:v>-50.1</c:v>
                </c:pt>
                <c:pt idx="638">
                  <c:v>-49.9</c:v>
                </c:pt>
                <c:pt idx="639">
                  <c:v>-46</c:v>
                </c:pt>
                <c:pt idx="640">
                  <c:v>-43.6</c:v>
                </c:pt>
                <c:pt idx="641">
                  <c:v>-43.8</c:v>
                </c:pt>
                <c:pt idx="642">
                  <c:v>-46.5</c:v>
                </c:pt>
                <c:pt idx="643">
                  <c:v>-46.7</c:v>
                </c:pt>
                <c:pt idx="644">
                  <c:v>-49</c:v>
                </c:pt>
                <c:pt idx="645">
                  <c:v>-49.5</c:v>
                </c:pt>
                <c:pt idx="646">
                  <c:v>-50.3</c:v>
                </c:pt>
                <c:pt idx="647">
                  <c:v>-50.8</c:v>
                </c:pt>
                <c:pt idx="648">
                  <c:v>-50.7</c:v>
                </c:pt>
                <c:pt idx="649">
                  <c:v>-50.7</c:v>
                </c:pt>
                <c:pt idx="650">
                  <c:v>-50</c:v>
                </c:pt>
                <c:pt idx="651">
                  <c:v>-50.1</c:v>
                </c:pt>
                <c:pt idx="652">
                  <c:v>-50.1</c:v>
                </c:pt>
                <c:pt idx="653">
                  <c:v>-50</c:v>
                </c:pt>
                <c:pt idx="654">
                  <c:v>-50.3</c:v>
                </c:pt>
                <c:pt idx="655">
                  <c:v>-49.8</c:v>
                </c:pt>
                <c:pt idx="656">
                  <c:v>-49.9</c:v>
                </c:pt>
                <c:pt idx="657">
                  <c:v>-50</c:v>
                </c:pt>
                <c:pt idx="658">
                  <c:v>-50.2</c:v>
                </c:pt>
                <c:pt idx="659">
                  <c:v>-50</c:v>
                </c:pt>
                <c:pt idx="660">
                  <c:v>-50</c:v>
                </c:pt>
                <c:pt idx="661">
                  <c:v>-50</c:v>
                </c:pt>
                <c:pt idx="662">
                  <c:v>-50</c:v>
                </c:pt>
                <c:pt idx="663">
                  <c:v>-49.9</c:v>
                </c:pt>
                <c:pt idx="664">
                  <c:v>-49.9</c:v>
                </c:pt>
                <c:pt idx="665">
                  <c:v>-46.7</c:v>
                </c:pt>
                <c:pt idx="666">
                  <c:v>-45</c:v>
                </c:pt>
                <c:pt idx="667">
                  <c:v>-44.2</c:v>
                </c:pt>
                <c:pt idx="668">
                  <c:v>-41.2</c:v>
                </c:pt>
                <c:pt idx="669">
                  <c:v>-39.6</c:v>
                </c:pt>
                <c:pt idx="670">
                  <c:v>-38.9</c:v>
                </c:pt>
                <c:pt idx="671">
                  <c:v>-36.1</c:v>
                </c:pt>
                <c:pt idx="672">
                  <c:v>-34.700000000000003</c:v>
                </c:pt>
                <c:pt idx="673">
                  <c:v>-32.9</c:v>
                </c:pt>
                <c:pt idx="674">
                  <c:v>-32.700000000000003</c:v>
                </c:pt>
                <c:pt idx="675">
                  <c:v>-30.5</c:v>
                </c:pt>
                <c:pt idx="676">
                  <c:v>-28.1</c:v>
                </c:pt>
                <c:pt idx="677">
                  <c:v>-25.3</c:v>
                </c:pt>
                <c:pt idx="678">
                  <c:v>-24.4</c:v>
                </c:pt>
                <c:pt idx="679">
                  <c:v>-24.2</c:v>
                </c:pt>
                <c:pt idx="680">
                  <c:v>-24.3</c:v>
                </c:pt>
                <c:pt idx="681">
                  <c:v>-24.2</c:v>
                </c:pt>
                <c:pt idx="682">
                  <c:v>-24.4</c:v>
                </c:pt>
                <c:pt idx="683">
                  <c:v>-24.7</c:v>
                </c:pt>
                <c:pt idx="684">
                  <c:v>-25</c:v>
                </c:pt>
                <c:pt idx="685">
                  <c:v>-24.9</c:v>
                </c:pt>
                <c:pt idx="686">
                  <c:v>-24.7</c:v>
                </c:pt>
                <c:pt idx="687">
                  <c:v>-25</c:v>
                </c:pt>
                <c:pt idx="688">
                  <c:v>-25</c:v>
                </c:pt>
                <c:pt idx="689">
                  <c:v>-25</c:v>
                </c:pt>
                <c:pt idx="690">
                  <c:v>-25</c:v>
                </c:pt>
                <c:pt idx="691">
                  <c:v>-24.9</c:v>
                </c:pt>
                <c:pt idx="692">
                  <c:v>-24.8</c:v>
                </c:pt>
                <c:pt idx="693">
                  <c:v>-24.9</c:v>
                </c:pt>
                <c:pt idx="694">
                  <c:v>-25.1</c:v>
                </c:pt>
                <c:pt idx="695">
                  <c:v>-24.9</c:v>
                </c:pt>
                <c:pt idx="696">
                  <c:v>-25</c:v>
                </c:pt>
                <c:pt idx="697">
                  <c:v>-24.9</c:v>
                </c:pt>
                <c:pt idx="698">
                  <c:v>-25</c:v>
                </c:pt>
                <c:pt idx="699">
                  <c:v>-25</c:v>
                </c:pt>
                <c:pt idx="700">
                  <c:v>-24.8</c:v>
                </c:pt>
                <c:pt idx="701">
                  <c:v>-25.1</c:v>
                </c:pt>
                <c:pt idx="702">
                  <c:v>-24.9</c:v>
                </c:pt>
                <c:pt idx="703">
                  <c:v>-25</c:v>
                </c:pt>
                <c:pt idx="704">
                  <c:v>-24.9</c:v>
                </c:pt>
                <c:pt idx="705">
                  <c:v>-25</c:v>
                </c:pt>
                <c:pt idx="706">
                  <c:v>-25</c:v>
                </c:pt>
                <c:pt idx="707">
                  <c:v>-25</c:v>
                </c:pt>
                <c:pt idx="708">
                  <c:v>-25</c:v>
                </c:pt>
                <c:pt idx="709">
                  <c:v>-25</c:v>
                </c:pt>
                <c:pt idx="710">
                  <c:v>-24.9</c:v>
                </c:pt>
                <c:pt idx="711">
                  <c:v>-25</c:v>
                </c:pt>
                <c:pt idx="712">
                  <c:v>-24.8</c:v>
                </c:pt>
                <c:pt idx="713">
                  <c:v>-25</c:v>
                </c:pt>
                <c:pt idx="714">
                  <c:v>-24.9</c:v>
                </c:pt>
                <c:pt idx="715">
                  <c:v>-25.1</c:v>
                </c:pt>
                <c:pt idx="716">
                  <c:v>-25</c:v>
                </c:pt>
                <c:pt idx="717">
                  <c:v>-25</c:v>
                </c:pt>
                <c:pt idx="718">
                  <c:v>-24.9</c:v>
                </c:pt>
                <c:pt idx="719">
                  <c:v>-25</c:v>
                </c:pt>
                <c:pt idx="720">
                  <c:v>-25</c:v>
                </c:pt>
                <c:pt idx="721">
                  <c:v>-25</c:v>
                </c:pt>
                <c:pt idx="722">
                  <c:v>-25.1</c:v>
                </c:pt>
                <c:pt idx="723">
                  <c:v>-25</c:v>
                </c:pt>
                <c:pt idx="724">
                  <c:v>-25.2</c:v>
                </c:pt>
                <c:pt idx="725">
                  <c:v>-24.8</c:v>
                </c:pt>
                <c:pt idx="726">
                  <c:v>-25</c:v>
                </c:pt>
                <c:pt idx="727">
                  <c:v>-25</c:v>
                </c:pt>
                <c:pt idx="728">
                  <c:v>-25.2</c:v>
                </c:pt>
                <c:pt idx="729">
                  <c:v>-24.9</c:v>
                </c:pt>
                <c:pt idx="730">
                  <c:v>-25.1</c:v>
                </c:pt>
                <c:pt idx="731">
                  <c:v>-25</c:v>
                </c:pt>
                <c:pt idx="732">
                  <c:v>-25</c:v>
                </c:pt>
                <c:pt idx="733">
                  <c:v>-25.2</c:v>
                </c:pt>
                <c:pt idx="734">
                  <c:v>-25.1</c:v>
                </c:pt>
                <c:pt idx="735">
                  <c:v>-25.1</c:v>
                </c:pt>
                <c:pt idx="736">
                  <c:v>-25.1</c:v>
                </c:pt>
                <c:pt idx="737">
                  <c:v>-25</c:v>
                </c:pt>
                <c:pt idx="738">
                  <c:v>-25</c:v>
                </c:pt>
                <c:pt idx="739">
                  <c:v>-25</c:v>
                </c:pt>
                <c:pt idx="740">
                  <c:v>-24.9</c:v>
                </c:pt>
                <c:pt idx="741">
                  <c:v>-24.9</c:v>
                </c:pt>
                <c:pt idx="742">
                  <c:v>-25.2</c:v>
                </c:pt>
                <c:pt idx="743">
                  <c:v>-25</c:v>
                </c:pt>
                <c:pt idx="744">
                  <c:v>-25.1</c:v>
                </c:pt>
                <c:pt idx="745">
                  <c:v>-25.2</c:v>
                </c:pt>
                <c:pt idx="746">
                  <c:v>-25.3</c:v>
                </c:pt>
                <c:pt idx="747">
                  <c:v>-24.9</c:v>
                </c:pt>
                <c:pt idx="748">
                  <c:v>-25.3</c:v>
                </c:pt>
                <c:pt idx="749">
                  <c:v>-24.9</c:v>
                </c:pt>
                <c:pt idx="750">
                  <c:v>-25.1</c:v>
                </c:pt>
                <c:pt idx="751">
                  <c:v>-25</c:v>
                </c:pt>
                <c:pt idx="752">
                  <c:v>-25.3</c:v>
                </c:pt>
                <c:pt idx="753">
                  <c:v>-24.9</c:v>
                </c:pt>
                <c:pt idx="754">
                  <c:v>-25</c:v>
                </c:pt>
                <c:pt idx="755">
                  <c:v>-24.8</c:v>
                </c:pt>
                <c:pt idx="756">
                  <c:v>-24.7</c:v>
                </c:pt>
                <c:pt idx="757">
                  <c:v>-25.1</c:v>
                </c:pt>
                <c:pt idx="758">
                  <c:v>-25</c:v>
                </c:pt>
                <c:pt idx="759">
                  <c:v>-25</c:v>
                </c:pt>
                <c:pt idx="760">
                  <c:v>-25.1</c:v>
                </c:pt>
                <c:pt idx="761">
                  <c:v>-25.1</c:v>
                </c:pt>
                <c:pt idx="762">
                  <c:v>-24.8</c:v>
                </c:pt>
                <c:pt idx="763">
                  <c:v>-25.1</c:v>
                </c:pt>
                <c:pt idx="764">
                  <c:v>-25.2</c:v>
                </c:pt>
                <c:pt idx="765">
                  <c:v>-24.9</c:v>
                </c:pt>
                <c:pt idx="766">
                  <c:v>-24.9</c:v>
                </c:pt>
                <c:pt idx="767">
                  <c:v>-24.9</c:v>
                </c:pt>
                <c:pt idx="768">
                  <c:v>-25.1</c:v>
                </c:pt>
                <c:pt idx="769">
                  <c:v>-25.3</c:v>
                </c:pt>
                <c:pt idx="770">
                  <c:v>-25.1</c:v>
                </c:pt>
                <c:pt idx="771">
                  <c:v>-25</c:v>
                </c:pt>
                <c:pt idx="772">
                  <c:v>-25</c:v>
                </c:pt>
                <c:pt idx="773">
                  <c:v>-25</c:v>
                </c:pt>
                <c:pt idx="774">
                  <c:v>-24.8</c:v>
                </c:pt>
                <c:pt idx="775">
                  <c:v>-25</c:v>
                </c:pt>
                <c:pt idx="776">
                  <c:v>-25</c:v>
                </c:pt>
                <c:pt idx="777">
                  <c:v>-24.9</c:v>
                </c:pt>
                <c:pt idx="778">
                  <c:v>-25</c:v>
                </c:pt>
                <c:pt idx="779">
                  <c:v>-25.1</c:v>
                </c:pt>
                <c:pt idx="780">
                  <c:v>-25.1</c:v>
                </c:pt>
                <c:pt idx="781">
                  <c:v>-24.9</c:v>
                </c:pt>
                <c:pt idx="782">
                  <c:v>-24.9</c:v>
                </c:pt>
                <c:pt idx="783">
                  <c:v>-25</c:v>
                </c:pt>
                <c:pt idx="784">
                  <c:v>-25</c:v>
                </c:pt>
                <c:pt idx="785">
                  <c:v>-24.8</c:v>
                </c:pt>
                <c:pt idx="786">
                  <c:v>-24.9</c:v>
                </c:pt>
                <c:pt idx="787">
                  <c:v>-24.9</c:v>
                </c:pt>
                <c:pt idx="788">
                  <c:v>-24.7</c:v>
                </c:pt>
                <c:pt idx="789">
                  <c:v>-25</c:v>
                </c:pt>
                <c:pt idx="790">
                  <c:v>-25.1</c:v>
                </c:pt>
                <c:pt idx="791">
                  <c:v>-25.1</c:v>
                </c:pt>
                <c:pt idx="792">
                  <c:v>-24.8</c:v>
                </c:pt>
                <c:pt idx="793">
                  <c:v>-25</c:v>
                </c:pt>
                <c:pt idx="794">
                  <c:v>-25</c:v>
                </c:pt>
                <c:pt idx="795">
                  <c:v>-24.9</c:v>
                </c:pt>
                <c:pt idx="796">
                  <c:v>-25</c:v>
                </c:pt>
                <c:pt idx="797">
                  <c:v>-25</c:v>
                </c:pt>
                <c:pt idx="798">
                  <c:v>-24.7</c:v>
                </c:pt>
                <c:pt idx="799">
                  <c:v>-25</c:v>
                </c:pt>
                <c:pt idx="800">
                  <c:v>-25.1</c:v>
                </c:pt>
                <c:pt idx="801">
                  <c:v>-25</c:v>
                </c:pt>
                <c:pt idx="802">
                  <c:v>-25</c:v>
                </c:pt>
                <c:pt idx="803">
                  <c:v>-24.9</c:v>
                </c:pt>
                <c:pt idx="804">
                  <c:v>-24.8</c:v>
                </c:pt>
                <c:pt idx="805">
                  <c:v>-25.1</c:v>
                </c:pt>
                <c:pt idx="806">
                  <c:v>-24.9</c:v>
                </c:pt>
                <c:pt idx="807">
                  <c:v>-25.1</c:v>
                </c:pt>
                <c:pt idx="808">
                  <c:v>-25</c:v>
                </c:pt>
                <c:pt idx="809">
                  <c:v>-24.9</c:v>
                </c:pt>
                <c:pt idx="810">
                  <c:v>-24.8</c:v>
                </c:pt>
                <c:pt idx="811">
                  <c:v>-24.8</c:v>
                </c:pt>
                <c:pt idx="812">
                  <c:v>-25</c:v>
                </c:pt>
                <c:pt idx="813">
                  <c:v>-25.1</c:v>
                </c:pt>
                <c:pt idx="814">
                  <c:v>-25</c:v>
                </c:pt>
                <c:pt idx="815">
                  <c:v>-24.8</c:v>
                </c:pt>
                <c:pt idx="816">
                  <c:v>-25</c:v>
                </c:pt>
                <c:pt idx="817">
                  <c:v>-24.8</c:v>
                </c:pt>
                <c:pt idx="818">
                  <c:v>-25</c:v>
                </c:pt>
                <c:pt idx="819">
                  <c:v>-24.9</c:v>
                </c:pt>
                <c:pt idx="820">
                  <c:v>-25.1</c:v>
                </c:pt>
                <c:pt idx="821">
                  <c:v>-24.9</c:v>
                </c:pt>
                <c:pt idx="822">
                  <c:v>-25.1</c:v>
                </c:pt>
                <c:pt idx="823">
                  <c:v>-24.8</c:v>
                </c:pt>
                <c:pt idx="824">
                  <c:v>-25.1</c:v>
                </c:pt>
                <c:pt idx="825">
                  <c:v>-24.8</c:v>
                </c:pt>
                <c:pt idx="826">
                  <c:v>-24.9</c:v>
                </c:pt>
                <c:pt idx="827">
                  <c:v>-24.8</c:v>
                </c:pt>
                <c:pt idx="828">
                  <c:v>-25.1</c:v>
                </c:pt>
                <c:pt idx="829">
                  <c:v>-25</c:v>
                </c:pt>
                <c:pt idx="830">
                  <c:v>-25.1</c:v>
                </c:pt>
                <c:pt idx="831">
                  <c:v>-25.2</c:v>
                </c:pt>
                <c:pt idx="832">
                  <c:v>-24.7</c:v>
                </c:pt>
                <c:pt idx="833">
                  <c:v>-25</c:v>
                </c:pt>
                <c:pt idx="834">
                  <c:v>-25.1</c:v>
                </c:pt>
                <c:pt idx="835">
                  <c:v>-24.9</c:v>
                </c:pt>
                <c:pt idx="836">
                  <c:v>-24.7</c:v>
                </c:pt>
                <c:pt idx="837">
                  <c:v>-25.1</c:v>
                </c:pt>
                <c:pt idx="838">
                  <c:v>-25</c:v>
                </c:pt>
                <c:pt idx="839">
                  <c:v>-25.2</c:v>
                </c:pt>
                <c:pt idx="840">
                  <c:v>-25.2</c:v>
                </c:pt>
                <c:pt idx="841">
                  <c:v>-24.9</c:v>
                </c:pt>
                <c:pt idx="842">
                  <c:v>-25.1</c:v>
                </c:pt>
                <c:pt idx="843">
                  <c:v>-25.1</c:v>
                </c:pt>
                <c:pt idx="844">
                  <c:v>-25</c:v>
                </c:pt>
                <c:pt idx="845">
                  <c:v>-25</c:v>
                </c:pt>
                <c:pt idx="846">
                  <c:v>-25.1</c:v>
                </c:pt>
                <c:pt idx="847">
                  <c:v>-24.8</c:v>
                </c:pt>
                <c:pt idx="848">
                  <c:v>-25</c:v>
                </c:pt>
                <c:pt idx="849">
                  <c:v>-25</c:v>
                </c:pt>
                <c:pt idx="850">
                  <c:v>-25</c:v>
                </c:pt>
                <c:pt idx="851">
                  <c:v>-25.1</c:v>
                </c:pt>
                <c:pt idx="852">
                  <c:v>-24.9</c:v>
                </c:pt>
                <c:pt idx="853">
                  <c:v>-25.1</c:v>
                </c:pt>
                <c:pt idx="854">
                  <c:v>-25</c:v>
                </c:pt>
                <c:pt idx="855">
                  <c:v>-25.1</c:v>
                </c:pt>
                <c:pt idx="856">
                  <c:v>-25.2</c:v>
                </c:pt>
                <c:pt idx="857">
                  <c:v>-25.1</c:v>
                </c:pt>
                <c:pt idx="858">
                  <c:v>-24.8</c:v>
                </c:pt>
                <c:pt idx="859">
                  <c:v>-25</c:v>
                </c:pt>
                <c:pt idx="860">
                  <c:v>-25.3</c:v>
                </c:pt>
                <c:pt idx="861">
                  <c:v>-25.2</c:v>
                </c:pt>
                <c:pt idx="862">
                  <c:v>-25</c:v>
                </c:pt>
                <c:pt idx="863">
                  <c:v>-25.1</c:v>
                </c:pt>
                <c:pt idx="864">
                  <c:v>-25.1</c:v>
                </c:pt>
                <c:pt idx="865">
                  <c:v>-25.1</c:v>
                </c:pt>
                <c:pt idx="866">
                  <c:v>-25</c:v>
                </c:pt>
                <c:pt idx="867">
                  <c:v>-24.9</c:v>
                </c:pt>
                <c:pt idx="868">
                  <c:v>-24.9</c:v>
                </c:pt>
                <c:pt idx="869">
                  <c:v>-24.8</c:v>
                </c:pt>
                <c:pt idx="870">
                  <c:v>-25</c:v>
                </c:pt>
                <c:pt idx="871">
                  <c:v>-25.1</c:v>
                </c:pt>
                <c:pt idx="872">
                  <c:v>-24.9</c:v>
                </c:pt>
                <c:pt idx="873">
                  <c:v>-25</c:v>
                </c:pt>
                <c:pt idx="874">
                  <c:v>-25</c:v>
                </c:pt>
                <c:pt idx="875">
                  <c:v>-25</c:v>
                </c:pt>
                <c:pt idx="876">
                  <c:v>-24.9</c:v>
                </c:pt>
                <c:pt idx="877">
                  <c:v>-24.9</c:v>
                </c:pt>
                <c:pt idx="878">
                  <c:v>-25.1</c:v>
                </c:pt>
                <c:pt idx="879">
                  <c:v>-24.9</c:v>
                </c:pt>
                <c:pt idx="880">
                  <c:v>-25.1</c:v>
                </c:pt>
                <c:pt idx="881">
                  <c:v>-25.1</c:v>
                </c:pt>
                <c:pt idx="882">
                  <c:v>-25.1</c:v>
                </c:pt>
                <c:pt idx="883">
                  <c:v>-25.1</c:v>
                </c:pt>
                <c:pt idx="884">
                  <c:v>-25.1</c:v>
                </c:pt>
                <c:pt idx="885">
                  <c:v>-24.9</c:v>
                </c:pt>
                <c:pt idx="886">
                  <c:v>-25.1</c:v>
                </c:pt>
                <c:pt idx="887">
                  <c:v>-25.1</c:v>
                </c:pt>
                <c:pt idx="888">
                  <c:v>-25.2</c:v>
                </c:pt>
                <c:pt idx="889">
                  <c:v>-24.8</c:v>
                </c:pt>
                <c:pt idx="890">
                  <c:v>-25</c:v>
                </c:pt>
                <c:pt idx="891">
                  <c:v>-25</c:v>
                </c:pt>
                <c:pt idx="892">
                  <c:v>-25.1</c:v>
                </c:pt>
                <c:pt idx="893">
                  <c:v>-24.9</c:v>
                </c:pt>
                <c:pt idx="894">
                  <c:v>-24.8</c:v>
                </c:pt>
                <c:pt idx="895">
                  <c:v>-24.9</c:v>
                </c:pt>
                <c:pt idx="896">
                  <c:v>-25.1</c:v>
                </c:pt>
                <c:pt idx="897">
                  <c:v>-24.9</c:v>
                </c:pt>
                <c:pt idx="898">
                  <c:v>-25.2</c:v>
                </c:pt>
                <c:pt idx="899">
                  <c:v>-24.8</c:v>
                </c:pt>
                <c:pt idx="900">
                  <c:v>-24.9</c:v>
                </c:pt>
                <c:pt idx="901">
                  <c:v>-25</c:v>
                </c:pt>
                <c:pt idx="902">
                  <c:v>-25.2</c:v>
                </c:pt>
                <c:pt idx="903">
                  <c:v>-24.9</c:v>
                </c:pt>
                <c:pt idx="904">
                  <c:v>-24.9</c:v>
                </c:pt>
                <c:pt idx="905">
                  <c:v>-24.8</c:v>
                </c:pt>
                <c:pt idx="906">
                  <c:v>-25.2</c:v>
                </c:pt>
                <c:pt idx="907">
                  <c:v>-25</c:v>
                </c:pt>
                <c:pt idx="908">
                  <c:v>-24.9</c:v>
                </c:pt>
                <c:pt idx="909">
                  <c:v>-25</c:v>
                </c:pt>
                <c:pt idx="910">
                  <c:v>-24.8</c:v>
                </c:pt>
                <c:pt idx="911">
                  <c:v>-25.1</c:v>
                </c:pt>
                <c:pt idx="912">
                  <c:v>-25</c:v>
                </c:pt>
                <c:pt idx="913">
                  <c:v>-24.8</c:v>
                </c:pt>
                <c:pt idx="914">
                  <c:v>-25</c:v>
                </c:pt>
                <c:pt idx="915">
                  <c:v>-25.1</c:v>
                </c:pt>
                <c:pt idx="916">
                  <c:v>-24.9</c:v>
                </c:pt>
                <c:pt idx="917">
                  <c:v>-24.9</c:v>
                </c:pt>
                <c:pt idx="918">
                  <c:v>-25.2</c:v>
                </c:pt>
                <c:pt idx="919">
                  <c:v>-25.1</c:v>
                </c:pt>
                <c:pt idx="920">
                  <c:v>-25</c:v>
                </c:pt>
                <c:pt idx="921">
                  <c:v>-25.1</c:v>
                </c:pt>
                <c:pt idx="922">
                  <c:v>-24.7</c:v>
                </c:pt>
                <c:pt idx="923">
                  <c:v>-25.1</c:v>
                </c:pt>
                <c:pt idx="924">
                  <c:v>-25</c:v>
                </c:pt>
                <c:pt idx="925">
                  <c:v>-25</c:v>
                </c:pt>
                <c:pt idx="926">
                  <c:v>-25.1</c:v>
                </c:pt>
                <c:pt idx="927">
                  <c:v>-24.9</c:v>
                </c:pt>
                <c:pt idx="928">
                  <c:v>-25</c:v>
                </c:pt>
                <c:pt idx="929">
                  <c:v>-25</c:v>
                </c:pt>
                <c:pt idx="930">
                  <c:v>-25.1</c:v>
                </c:pt>
                <c:pt idx="931">
                  <c:v>-25</c:v>
                </c:pt>
                <c:pt idx="932">
                  <c:v>-25.1</c:v>
                </c:pt>
                <c:pt idx="933">
                  <c:v>-24.9</c:v>
                </c:pt>
                <c:pt idx="934">
                  <c:v>-25</c:v>
                </c:pt>
                <c:pt idx="935">
                  <c:v>-25</c:v>
                </c:pt>
                <c:pt idx="936">
                  <c:v>-25.1</c:v>
                </c:pt>
                <c:pt idx="937">
                  <c:v>-25</c:v>
                </c:pt>
                <c:pt idx="938">
                  <c:v>-24.9</c:v>
                </c:pt>
                <c:pt idx="939">
                  <c:v>-25</c:v>
                </c:pt>
                <c:pt idx="940">
                  <c:v>-24.9</c:v>
                </c:pt>
                <c:pt idx="941">
                  <c:v>-25</c:v>
                </c:pt>
                <c:pt idx="942">
                  <c:v>-25</c:v>
                </c:pt>
                <c:pt idx="943">
                  <c:v>-24.9</c:v>
                </c:pt>
                <c:pt idx="944">
                  <c:v>-25</c:v>
                </c:pt>
                <c:pt idx="945">
                  <c:v>-25</c:v>
                </c:pt>
                <c:pt idx="946">
                  <c:v>-24.9</c:v>
                </c:pt>
                <c:pt idx="947">
                  <c:v>-24.8</c:v>
                </c:pt>
                <c:pt idx="948">
                  <c:v>-25</c:v>
                </c:pt>
                <c:pt idx="949">
                  <c:v>-24.8</c:v>
                </c:pt>
                <c:pt idx="950">
                  <c:v>-25.1</c:v>
                </c:pt>
                <c:pt idx="951">
                  <c:v>-25.2</c:v>
                </c:pt>
                <c:pt idx="952">
                  <c:v>-24.8</c:v>
                </c:pt>
                <c:pt idx="953">
                  <c:v>-24.8</c:v>
                </c:pt>
                <c:pt idx="954">
                  <c:v>-24.9</c:v>
                </c:pt>
                <c:pt idx="955">
                  <c:v>-25</c:v>
                </c:pt>
                <c:pt idx="956">
                  <c:v>-25.1</c:v>
                </c:pt>
                <c:pt idx="957">
                  <c:v>-24.9</c:v>
                </c:pt>
                <c:pt idx="958">
                  <c:v>-25</c:v>
                </c:pt>
                <c:pt idx="959">
                  <c:v>-25</c:v>
                </c:pt>
                <c:pt idx="960">
                  <c:v>-25.1</c:v>
                </c:pt>
                <c:pt idx="961">
                  <c:v>-24.9</c:v>
                </c:pt>
                <c:pt idx="962">
                  <c:v>-24.9</c:v>
                </c:pt>
                <c:pt idx="963">
                  <c:v>-25.1</c:v>
                </c:pt>
                <c:pt idx="964">
                  <c:v>-25</c:v>
                </c:pt>
                <c:pt idx="965">
                  <c:v>-25</c:v>
                </c:pt>
                <c:pt idx="966">
                  <c:v>-25.2</c:v>
                </c:pt>
                <c:pt idx="967">
                  <c:v>-25.1</c:v>
                </c:pt>
                <c:pt idx="968">
                  <c:v>-24.9</c:v>
                </c:pt>
                <c:pt idx="969">
                  <c:v>-25</c:v>
                </c:pt>
                <c:pt idx="970">
                  <c:v>-25.1</c:v>
                </c:pt>
                <c:pt idx="971">
                  <c:v>-25</c:v>
                </c:pt>
                <c:pt idx="972">
                  <c:v>-25.1</c:v>
                </c:pt>
                <c:pt idx="973">
                  <c:v>-25.1</c:v>
                </c:pt>
                <c:pt idx="974">
                  <c:v>-25</c:v>
                </c:pt>
                <c:pt idx="975">
                  <c:v>-25</c:v>
                </c:pt>
                <c:pt idx="976">
                  <c:v>-25</c:v>
                </c:pt>
                <c:pt idx="977">
                  <c:v>-25.2</c:v>
                </c:pt>
                <c:pt idx="978">
                  <c:v>-25.2</c:v>
                </c:pt>
                <c:pt idx="979">
                  <c:v>-24.9</c:v>
                </c:pt>
                <c:pt idx="980">
                  <c:v>-25</c:v>
                </c:pt>
                <c:pt idx="981">
                  <c:v>-24.9</c:v>
                </c:pt>
                <c:pt idx="982">
                  <c:v>-25.1</c:v>
                </c:pt>
                <c:pt idx="983">
                  <c:v>-25.2</c:v>
                </c:pt>
                <c:pt idx="984">
                  <c:v>-25</c:v>
                </c:pt>
                <c:pt idx="985">
                  <c:v>-24.9</c:v>
                </c:pt>
                <c:pt idx="986">
                  <c:v>-24.9</c:v>
                </c:pt>
                <c:pt idx="987">
                  <c:v>-25.1</c:v>
                </c:pt>
                <c:pt idx="988">
                  <c:v>-25.1</c:v>
                </c:pt>
                <c:pt idx="989">
                  <c:v>-25.1</c:v>
                </c:pt>
                <c:pt idx="990">
                  <c:v>-25</c:v>
                </c:pt>
                <c:pt idx="991">
                  <c:v>-25.2</c:v>
                </c:pt>
                <c:pt idx="992">
                  <c:v>-25.1</c:v>
                </c:pt>
                <c:pt idx="993">
                  <c:v>-24.9</c:v>
                </c:pt>
                <c:pt idx="994">
                  <c:v>-24.8</c:v>
                </c:pt>
                <c:pt idx="995">
                  <c:v>-24.9</c:v>
                </c:pt>
                <c:pt idx="996">
                  <c:v>-25.1</c:v>
                </c:pt>
                <c:pt idx="997">
                  <c:v>-24.9</c:v>
                </c:pt>
                <c:pt idx="998">
                  <c:v>-25.2</c:v>
                </c:pt>
                <c:pt idx="999">
                  <c:v>-25</c:v>
                </c:pt>
                <c:pt idx="1000">
                  <c:v>-24.9</c:v>
                </c:pt>
                <c:pt idx="1001">
                  <c:v>-24.8</c:v>
                </c:pt>
                <c:pt idx="1002">
                  <c:v>-24.9</c:v>
                </c:pt>
                <c:pt idx="1003">
                  <c:v>-25.1</c:v>
                </c:pt>
                <c:pt idx="1004">
                  <c:v>-25</c:v>
                </c:pt>
                <c:pt idx="1005">
                  <c:v>-24.9</c:v>
                </c:pt>
                <c:pt idx="1006">
                  <c:v>-25</c:v>
                </c:pt>
                <c:pt idx="1007">
                  <c:v>-25</c:v>
                </c:pt>
                <c:pt idx="1008">
                  <c:v>-25</c:v>
                </c:pt>
                <c:pt idx="1009">
                  <c:v>-25.2</c:v>
                </c:pt>
                <c:pt idx="1010">
                  <c:v>-25</c:v>
                </c:pt>
                <c:pt idx="1011">
                  <c:v>-24.9</c:v>
                </c:pt>
                <c:pt idx="1012">
                  <c:v>-25</c:v>
                </c:pt>
                <c:pt idx="1013">
                  <c:v>-24.9</c:v>
                </c:pt>
                <c:pt idx="1014">
                  <c:v>-24.9</c:v>
                </c:pt>
                <c:pt idx="1015">
                  <c:v>-24.8</c:v>
                </c:pt>
                <c:pt idx="1016">
                  <c:v>-24.9</c:v>
                </c:pt>
                <c:pt idx="1017">
                  <c:v>-25</c:v>
                </c:pt>
                <c:pt idx="1018">
                  <c:v>-25.1</c:v>
                </c:pt>
                <c:pt idx="1019">
                  <c:v>-24.9</c:v>
                </c:pt>
                <c:pt idx="1020">
                  <c:v>-25</c:v>
                </c:pt>
                <c:pt idx="1021">
                  <c:v>-25.2</c:v>
                </c:pt>
                <c:pt idx="1022">
                  <c:v>-24.9</c:v>
                </c:pt>
                <c:pt idx="1023">
                  <c:v>-25</c:v>
                </c:pt>
                <c:pt idx="1024">
                  <c:v>-25.2</c:v>
                </c:pt>
                <c:pt idx="1025">
                  <c:v>-25.1</c:v>
                </c:pt>
                <c:pt idx="1026">
                  <c:v>-25</c:v>
                </c:pt>
                <c:pt idx="1027">
                  <c:v>-24.8</c:v>
                </c:pt>
                <c:pt idx="1028">
                  <c:v>-25</c:v>
                </c:pt>
                <c:pt idx="1029">
                  <c:v>-25.3</c:v>
                </c:pt>
                <c:pt idx="1030">
                  <c:v>-24.9</c:v>
                </c:pt>
                <c:pt idx="1031">
                  <c:v>-24.9</c:v>
                </c:pt>
                <c:pt idx="1032">
                  <c:v>-24.9</c:v>
                </c:pt>
                <c:pt idx="1033">
                  <c:v>-25</c:v>
                </c:pt>
                <c:pt idx="1034">
                  <c:v>-25</c:v>
                </c:pt>
                <c:pt idx="1035">
                  <c:v>-24.8</c:v>
                </c:pt>
                <c:pt idx="1036">
                  <c:v>-25</c:v>
                </c:pt>
                <c:pt idx="1037">
                  <c:v>-25</c:v>
                </c:pt>
                <c:pt idx="1038">
                  <c:v>-24.9</c:v>
                </c:pt>
                <c:pt idx="1039">
                  <c:v>-25</c:v>
                </c:pt>
                <c:pt idx="1040">
                  <c:v>-25</c:v>
                </c:pt>
                <c:pt idx="1041">
                  <c:v>-24.9</c:v>
                </c:pt>
                <c:pt idx="1042">
                  <c:v>-25</c:v>
                </c:pt>
                <c:pt idx="1043">
                  <c:v>-24.8</c:v>
                </c:pt>
                <c:pt idx="1044">
                  <c:v>-25</c:v>
                </c:pt>
                <c:pt idx="1045">
                  <c:v>-24.9</c:v>
                </c:pt>
                <c:pt idx="1046">
                  <c:v>-25.2</c:v>
                </c:pt>
                <c:pt idx="1047">
                  <c:v>-25</c:v>
                </c:pt>
                <c:pt idx="1048">
                  <c:v>-25</c:v>
                </c:pt>
                <c:pt idx="1049">
                  <c:v>-25.1</c:v>
                </c:pt>
                <c:pt idx="1050">
                  <c:v>-25.1</c:v>
                </c:pt>
                <c:pt idx="1051">
                  <c:v>-25</c:v>
                </c:pt>
                <c:pt idx="1052">
                  <c:v>-25.1</c:v>
                </c:pt>
                <c:pt idx="1053">
                  <c:v>-24.9</c:v>
                </c:pt>
                <c:pt idx="1054">
                  <c:v>-24.9</c:v>
                </c:pt>
                <c:pt idx="1055">
                  <c:v>-24.9</c:v>
                </c:pt>
                <c:pt idx="1056">
                  <c:v>-25.1</c:v>
                </c:pt>
                <c:pt idx="1057">
                  <c:v>-25.1</c:v>
                </c:pt>
                <c:pt idx="1058">
                  <c:v>-24.9</c:v>
                </c:pt>
                <c:pt idx="1059">
                  <c:v>-24.9</c:v>
                </c:pt>
                <c:pt idx="1060">
                  <c:v>-25.2</c:v>
                </c:pt>
                <c:pt idx="1061">
                  <c:v>-25</c:v>
                </c:pt>
                <c:pt idx="1062">
                  <c:v>-25.1</c:v>
                </c:pt>
                <c:pt idx="1063">
                  <c:v>-25</c:v>
                </c:pt>
                <c:pt idx="1064">
                  <c:v>-24.9</c:v>
                </c:pt>
                <c:pt idx="1065">
                  <c:v>-25</c:v>
                </c:pt>
                <c:pt idx="1066">
                  <c:v>-25</c:v>
                </c:pt>
                <c:pt idx="1067">
                  <c:v>-25.2</c:v>
                </c:pt>
                <c:pt idx="1068">
                  <c:v>-25</c:v>
                </c:pt>
                <c:pt idx="1069">
                  <c:v>-25.1</c:v>
                </c:pt>
                <c:pt idx="1070">
                  <c:v>-24.8</c:v>
                </c:pt>
                <c:pt idx="1071">
                  <c:v>-25.2</c:v>
                </c:pt>
                <c:pt idx="1072">
                  <c:v>-25</c:v>
                </c:pt>
                <c:pt idx="1073">
                  <c:v>-25</c:v>
                </c:pt>
                <c:pt idx="1074">
                  <c:v>-25</c:v>
                </c:pt>
                <c:pt idx="1075">
                  <c:v>-25.1</c:v>
                </c:pt>
                <c:pt idx="1076">
                  <c:v>-24.9</c:v>
                </c:pt>
                <c:pt idx="1077">
                  <c:v>-24.9</c:v>
                </c:pt>
                <c:pt idx="1078">
                  <c:v>-24.8</c:v>
                </c:pt>
                <c:pt idx="1079">
                  <c:v>-24.9</c:v>
                </c:pt>
                <c:pt idx="1080">
                  <c:v>-25</c:v>
                </c:pt>
                <c:pt idx="1081">
                  <c:v>-25</c:v>
                </c:pt>
                <c:pt idx="1082">
                  <c:v>-25</c:v>
                </c:pt>
                <c:pt idx="1083">
                  <c:v>-25.1</c:v>
                </c:pt>
                <c:pt idx="1084">
                  <c:v>-24.9</c:v>
                </c:pt>
                <c:pt idx="1085">
                  <c:v>-25.1</c:v>
                </c:pt>
                <c:pt idx="1086">
                  <c:v>-25</c:v>
                </c:pt>
                <c:pt idx="1087">
                  <c:v>-25</c:v>
                </c:pt>
                <c:pt idx="1088">
                  <c:v>-24.8</c:v>
                </c:pt>
                <c:pt idx="1089">
                  <c:v>-25.1</c:v>
                </c:pt>
                <c:pt idx="1090">
                  <c:v>-24.8</c:v>
                </c:pt>
                <c:pt idx="1091">
                  <c:v>-25</c:v>
                </c:pt>
                <c:pt idx="1092">
                  <c:v>-24.8</c:v>
                </c:pt>
                <c:pt idx="1093">
                  <c:v>-24.8</c:v>
                </c:pt>
                <c:pt idx="1094">
                  <c:v>-25</c:v>
                </c:pt>
                <c:pt idx="1095">
                  <c:v>-25.1</c:v>
                </c:pt>
                <c:pt idx="1096">
                  <c:v>-24.9</c:v>
                </c:pt>
                <c:pt idx="1097">
                  <c:v>-24.9</c:v>
                </c:pt>
                <c:pt idx="1098">
                  <c:v>-24.9</c:v>
                </c:pt>
                <c:pt idx="1099">
                  <c:v>-25.1</c:v>
                </c:pt>
                <c:pt idx="1100">
                  <c:v>-24.9</c:v>
                </c:pt>
                <c:pt idx="1101">
                  <c:v>-25</c:v>
                </c:pt>
                <c:pt idx="1102">
                  <c:v>-25</c:v>
                </c:pt>
                <c:pt idx="1103">
                  <c:v>-25.1</c:v>
                </c:pt>
                <c:pt idx="1104">
                  <c:v>-24.9</c:v>
                </c:pt>
                <c:pt idx="1105">
                  <c:v>-25.2</c:v>
                </c:pt>
                <c:pt idx="1106">
                  <c:v>-25.3</c:v>
                </c:pt>
                <c:pt idx="1107">
                  <c:v>-25.1</c:v>
                </c:pt>
                <c:pt idx="1108">
                  <c:v>-24.7</c:v>
                </c:pt>
                <c:pt idx="1109">
                  <c:v>-25.1</c:v>
                </c:pt>
                <c:pt idx="1110">
                  <c:v>-25</c:v>
                </c:pt>
                <c:pt idx="1111">
                  <c:v>-25.3</c:v>
                </c:pt>
                <c:pt idx="1112">
                  <c:v>-25</c:v>
                </c:pt>
                <c:pt idx="1113">
                  <c:v>-25.1</c:v>
                </c:pt>
                <c:pt idx="1114">
                  <c:v>-25</c:v>
                </c:pt>
                <c:pt idx="1115">
                  <c:v>-24.9</c:v>
                </c:pt>
                <c:pt idx="1116">
                  <c:v>-25.1</c:v>
                </c:pt>
                <c:pt idx="1117">
                  <c:v>-25.2</c:v>
                </c:pt>
                <c:pt idx="1118">
                  <c:v>-24.9</c:v>
                </c:pt>
                <c:pt idx="1119">
                  <c:v>-24.8</c:v>
                </c:pt>
                <c:pt idx="1120">
                  <c:v>-25</c:v>
                </c:pt>
                <c:pt idx="1121">
                  <c:v>-25</c:v>
                </c:pt>
                <c:pt idx="1122">
                  <c:v>-25</c:v>
                </c:pt>
                <c:pt idx="1123">
                  <c:v>-25.1</c:v>
                </c:pt>
                <c:pt idx="1124">
                  <c:v>-25</c:v>
                </c:pt>
                <c:pt idx="1125">
                  <c:v>-25</c:v>
                </c:pt>
                <c:pt idx="1126">
                  <c:v>-25.1</c:v>
                </c:pt>
                <c:pt idx="1127">
                  <c:v>-25.1</c:v>
                </c:pt>
                <c:pt idx="1128">
                  <c:v>-25</c:v>
                </c:pt>
                <c:pt idx="1129">
                  <c:v>-25</c:v>
                </c:pt>
                <c:pt idx="1130">
                  <c:v>-25.1</c:v>
                </c:pt>
                <c:pt idx="1131">
                  <c:v>-25</c:v>
                </c:pt>
                <c:pt idx="1132">
                  <c:v>-25</c:v>
                </c:pt>
                <c:pt idx="1133">
                  <c:v>-25</c:v>
                </c:pt>
                <c:pt idx="1134">
                  <c:v>-24.9</c:v>
                </c:pt>
                <c:pt idx="1135">
                  <c:v>-25.1</c:v>
                </c:pt>
                <c:pt idx="1136">
                  <c:v>-25.1</c:v>
                </c:pt>
                <c:pt idx="1137">
                  <c:v>-25</c:v>
                </c:pt>
                <c:pt idx="1138">
                  <c:v>-25</c:v>
                </c:pt>
                <c:pt idx="1139">
                  <c:v>-25</c:v>
                </c:pt>
                <c:pt idx="1140">
                  <c:v>-25.1</c:v>
                </c:pt>
                <c:pt idx="1141">
                  <c:v>-25.1</c:v>
                </c:pt>
                <c:pt idx="1142">
                  <c:v>-24.9</c:v>
                </c:pt>
                <c:pt idx="1143">
                  <c:v>-25.1</c:v>
                </c:pt>
                <c:pt idx="1144">
                  <c:v>-25.1</c:v>
                </c:pt>
                <c:pt idx="1145">
                  <c:v>-25.1</c:v>
                </c:pt>
                <c:pt idx="1146">
                  <c:v>-24.9</c:v>
                </c:pt>
                <c:pt idx="1147">
                  <c:v>-25.3</c:v>
                </c:pt>
                <c:pt idx="1148">
                  <c:v>-25</c:v>
                </c:pt>
                <c:pt idx="1149">
                  <c:v>-25.1</c:v>
                </c:pt>
                <c:pt idx="1150">
                  <c:v>-24.9</c:v>
                </c:pt>
                <c:pt idx="1151">
                  <c:v>-25.1</c:v>
                </c:pt>
                <c:pt idx="1152">
                  <c:v>-25.1</c:v>
                </c:pt>
                <c:pt idx="1153">
                  <c:v>-25</c:v>
                </c:pt>
                <c:pt idx="1154">
                  <c:v>-24.9</c:v>
                </c:pt>
                <c:pt idx="1155">
                  <c:v>-25.1</c:v>
                </c:pt>
                <c:pt idx="1156">
                  <c:v>-25</c:v>
                </c:pt>
                <c:pt idx="1157">
                  <c:v>-24.9</c:v>
                </c:pt>
                <c:pt idx="1158">
                  <c:v>-25.1</c:v>
                </c:pt>
                <c:pt idx="1159">
                  <c:v>-25.1</c:v>
                </c:pt>
                <c:pt idx="1160">
                  <c:v>-25</c:v>
                </c:pt>
                <c:pt idx="1161">
                  <c:v>-24.9</c:v>
                </c:pt>
                <c:pt idx="1162">
                  <c:v>-25</c:v>
                </c:pt>
                <c:pt idx="1163">
                  <c:v>-25.3</c:v>
                </c:pt>
                <c:pt idx="1164">
                  <c:v>-25</c:v>
                </c:pt>
                <c:pt idx="1165">
                  <c:v>-25.2</c:v>
                </c:pt>
                <c:pt idx="1166">
                  <c:v>-25.2</c:v>
                </c:pt>
                <c:pt idx="1167">
                  <c:v>-25.1</c:v>
                </c:pt>
                <c:pt idx="1168">
                  <c:v>-25</c:v>
                </c:pt>
                <c:pt idx="1169">
                  <c:v>-25</c:v>
                </c:pt>
                <c:pt idx="1170">
                  <c:v>-25.1</c:v>
                </c:pt>
                <c:pt idx="1171">
                  <c:v>-25</c:v>
                </c:pt>
                <c:pt idx="1172">
                  <c:v>-24.9</c:v>
                </c:pt>
                <c:pt idx="1173">
                  <c:v>-24.7</c:v>
                </c:pt>
                <c:pt idx="1174">
                  <c:v>-25.1</c:v>
                </c:pt>
                <c:pt idx="1175">
                  <c:v>-25.1</c:v>
                </c:pt>
                <c:pt idx="1176">
                  <c:v>-25</c:v>
                </c:pt>
                <c:pt idx="1177">
                  <c:v>-25</c:v>
                </c:pt>
                <c:pt idx="1178">
                  <c:v>-25</c:v>
                </c:pt>
                <c:pt idx="1179">
                  <c:v>-25</c:v>
                </c:pt>
                <c:pt idx="1180">
                  <c:v>-25.2</c:v>
                </c:pt>
                <c:pt idx="1181">
                  <c:v>-25.1</c:v>
                </c:pt>
                <c:pt idx="1182">
                  <c:v>-24.9</c:v>
                </c:pt>
                <c:pt idx="1183">
                  <c:v>-25.1</c:v>
                </c:pt>
                <c:pt idx="1184">
                  <c:v>-25.3</c:v>
                </c:pt>
                <c:pt idx="1185">
                  <c:v>-25</c:v>
                </c:pt>
                <c:pt idx="1186">
                  <c:v>-24.9</c:v>
                </c:pt>
                <c:pt idx="1187">
                  <c:v>-25</c:v>
                </c:pt>
                <c:pt idx="1188">
                  <c:v>-25</c:v>
                </c:pt>
                <c:pt idx="1189">
                  <c:v>-25</c:v>
                </c:pt>
                <c:pt idx="1190">
                  <c:v>-25</c:v>
                </c:pt>
                <c:pt idx="1191">
                  <c:v>-25</c:v>
                </c:pt>
                <c:pt idx="1192">
                  <c:v>-24.9</c:v>
                </c:pt>
                <c:pt idx="1193">
                  <c:v>-25</c:v>
                </c:pt>
                <c:pt idx="1194">
                  <c:v>-25</c:v>
                </c:pt>
                <c:pt idx="1195">
                  <c:v>-25</c:v>
                </c:pt>
                <c:pt idx="1196">
                  <c:v>-25.1</c:v>
                </c:pt>
                <c:pt idx="1197">
                  <c:v>-24.9</c:v>
                </c:pt>
                <c:pt idx="1198">
                  <c:v>-24.9</c:v>
                </c:pt>
                <c:pt idx="1199">
                  <c:v>-25</c:v>
                </c:pt>
                <c:pt idx="1200">
                  <c:v>-25.1</c:v>
                </c:pt>
                <c:pt idx="1201">
                  <c:v>-25</c:v>
                </c:pt>
                <c:pt idx="1202">
                  <c:v>-25.1</c:v>
                </c:pt>
                <c:pt idx="1203">
                  <c:v>-24.9</c:v>
                </c:pt>
                <c:pt idx="1204">
                  <c:v>-24.9</c:v>
                </c:pt>
                <c:pt idx="1205">
                  <c:v>-25.1</c:v>
                </c:pt>
                <c:pt idx="1206">
                  <c:v>-25.3</c:v>
                </c:pt>
                <c:pt idx="1207">
                  <c:v>-25</c:v>
                </c:pt>
                <c:pt idx="1208">
                  <c:v>-25.1</c:v>
                </c:pt>
                <c:pt idx="1209">
                  <c:v>-25</c:v>
                </c:pt>
                <c:pt idx="1210">
                  <c:v>-25.1</c:v>
                </c:pt>
                <c:pt idx="1211">
                  <c:v>-25</c:v>
                </c:pt>
                <c:pt idx="1212">
                  <c:v>-24.9</c:v>
                </c:pt>
                <c:pt idx="1213">
                  <c:v>-25</c:v>
                </c:pt>
                <c:pt idx="1214">
                  <c:v>-25</c:v>
                </c:pt>
                <c:pt idx="1215">
                  <c:v>-25.1</c:v>
                </c:pt>
                <c:pt idx="1216">
                  <c:v>-25</c:v>
                </c:pt>
                <c:pt idx="1217">
                  <c:v>-24.9</c:v>
                </c:pt>
                <c:pt idx="1218">
                  <c:v>-25</c:v>
                </c:pt>
                <c:pt idx="1219">
                  <c:v>-24.8</c:v>
                </c:pt>
                <c:pt idx="1220">
                  <c:v>-24.9</c:v>
                </c:pt>
                <c:pt idx="1221">
                  <c:v>-25</c:v>
                </c:pt>
                <c:pt idx="1222">
                  <c:v>-25</c:v>
                </c:pt>
                <c:pt idx="1223">
                  <c:v>-25.1</c:v>
                </c:pt>
                <c:pt idx="1224">
                  <c:v>-25.1</c:v>
                </c:pt>
                <c:pt idx="1225">
                  <c:v>-25</c:v>
                </c:pt>
                <c:pt idx="1226">
                  <c:v>-25.1</c:v>
                </c:pt>
                <c:pt idx="1227">
                  <c:v>-24.9</c:v>
                </c:pt>
                <c:pt idx="1228">
                  <c:v>-25</c:v>
                </c:pt>
                <c:pt idx="1229">
                  <c:v>-24.9</c:v>
                </c:pt>
                <c:pt idx="1230">
                  <c:v>-25.1</c:v>
                </c:pt>
                <c:pt idx="1231">
                  <c:v>-25.1</c:v>
                </c:pt>
                <c:pt idx="1232">
                  <c:v>-25.1</c:v>
                </c:pt>
                <c:pt idx="1233">
                  <c:v>-25</c:v>
                </c:pt>
                <c:pt idx="1234">
                  <c:v>-25.1</c:v>
                </c:pt>
                <c:pt idx="1235">
                  <c:v>-25.1</c:v>
                </c:pt>
                <c:pt idx="1236">
                  <c:v>-25.2</c:v>
                </c:pt>
                <c:pt idx="1237">
                  <c:v>-24.9</c:v>
                </c:pt>
                <c:pt idx="1238">
                  <c:v>-25</c:v>
                </c:pt>
                <c:pt idx="1239">
                  <c:v>-25</c:v>
                </c:pt>
                <c:pt idx="1240">
                  <c:v>-24.9</c:v>
                </c:pt>
                <c:pt idx="1241">
                  <c:v>-25.2</c:v>
                </c:pt>
                <c:pt idx="1242">
                  <c:v>-25.2</c:v>
                </c:pt>
                <c:pt idx="1243">
                  <c:v>-25.1</c:v>
                </c:pt>
                <c:pt idx="1244">
                  <c:v>-24.9</c:v>
                </c:pt>
                <c:pt idx="1245">
                  <c:v>-25</c:v>
                </c:pt>
                <c:pt idx="1246">
                  <c:v>-25.1</c:v>
                </c:pt>
                <c:pt idx="1247">
                  <c:v>-25</c:v>
                </c:pt>
                <c:pt idx="1248">
                  <c:v>-24.9</c:v>
                </c:pt>
                <c:pt idx="1249">
                  <c:v>-25</c:v>
                </c:pt>
                <c:pt idx="1250">
                  <c:v>-25</c:v>
                </c:pt>
                <c:pt idx="1251">
                  <c:v>-25.1</c:v>
                </c:pt>
                <c:pt idx="1252">
                  <c:v>-25.1</c:v>
                </c:pt>
                <c:pt idx="1253">
                  <c:v>-25.1</c:v>
                </c:pt>
                <c:pt idx="1254">
                  <c:v>-25.1</c:v>
                </c:pt>
                <c:pt idx="1255">
                  <c:v>-24.9</c:v>
                </c:pt>
                <c:pt idx="1256">
                  <c:v>-24.8</c:v>
                </c:pt>
                <c:pt idx="1257">
                  <c:v>-25</c:v>
                </c:pt>
                <c:pt idx="1258">
                  <c:v>-25.1</c:v>
                </c:pt>
                <c:pt idx="1259">
                  <c:v>-25.1</c:v>
                </c:pt>
                <c:pt idx="1260">
                  <c:v>-25.1</c:v>
                </c:pt>
                <c:pt idx="1261">
                  <c:v>-25</c:v>
                </c:pt>
                <c:pt idx="1262">
                  <c:v>-25</c:v>
                </c:pt>
                <c:pt idx="1263">
                  <c:v>-25.2</c:v>
                </c:pt>
                <c:pt idx="1264">
                  <c:v>-25</c:v>
                </c:pt>
                <c:pt idx="1265">
                  <c:v>-25</c:v>
                </c:pt>
                <c:pt idx="1266">
                  <c:v>-25.1</c:v>
                </c:pt>
                <c:pt idx="1267">
                  <c:v>-25.1</c:v>
                </c:pt>
                <c:pt idx="1268">
                  <c:v>-25.1</c:v>
                </c:pt>
                <c:pt idx="1269">
                  <c:v>-25.1</c:v>
                </c:pt>
                <c:pt idx="1270">
                  <c:v>-25.1</c:v>
                </c:pt>
                <c:pt idx="1271">
                  <c:v>-25</c:v>
                </c:pt>
                <c:pt idx="1272">
                  <c:v>-25.2</c:v>
                </c:pt>
                <c:pt idx="1273">
                  <c:v>-24.8</c:v>
                </c:pt>
                <c:pt idx="1274">
                  <c:v>-24.9</c:v>
                </c:pt>
                <c:pt idx="1275">
                  <c:v>-25.1</c:v>
                </c:pt>
                <c:pt idx="1276">
                  <c:v>-25.1</c:v>
                </c:pt>
                <c:pt idx="1277">
                  <c:v>-24.9</c:v>
                </c:pt>
                <c:pt idx="1278">
                  <c:v>-25</c:v>
                </c:pt>
                <c:pt idx="1279">
                  <c:v>-24.8</c:v>
                </c:pt>
                <c:pt idx="1280">
                  <c:v>-25</c:v>
                </c:pt>
                <c:pt idx="1281">
                  <c:v>-24.8</c:v>
                </c:pt>
                <c:pt idx="1282">
                  <c:v>-24.9</c:v>
                </c:pt>
                <c:pt idx="1283">
                  <c:v>-24.9</c:v>
                </c:pt>
                <c:pt idx="1284">
                  <c:v>-25.3</c:v>
                </c:pt>
                <c:pt idx="1285">
                  <c:v>-24.9</c:v>
                </c:pt>
                <c:pt idx="1286">
                  <c:v>-25</c:v>
                </c:pt>
                <c:pt idx="1287">
                  <c:v>-25</c:v>
                </c:pt>
                <c:pt idx="1288">
                  <c:v>-24.8</c:v>
                </c:pt>
                <c:pt idx="1289">
                  <c:v>-24.9</c:v>
                </c:pt>
                <c:pt idx="1290">
                  <c:v>-24.9</c:v>
                </c:pt>
                <c:pt idx="1291">
                  <c:v>-25</c:v>
                </c:pt>
                <c:pt idx="1292">
                  <c:v>-25</c:v>
                </c:pt>
                <c:pt idx="1293">
                  <c:v>-25.1</c:v>
                </c:pt>
                <c:pt idx="1294">
                  <c:v>-25</c:v>
                </c:pt>
                <c:pt idx="1295">
                  <c:v>-25</c:v>
                </c:pt>
                <c:pt idx="1296">
                  <c:v>-24.9</c:v>
                </c:pt>
                <c:pt idx="1297">
                  <c:v>-24.9</c:v>
                </c:pt>
                <c:pt idx="1298">
                  <c:v>-25</c:v>
                </c:pt>
                <c:pt idx="1299">
                  <c:v>-25.1</c:v>
                </c:pt>
                <c:pt idx="1300">
                  <c:v>-24.8</c:v>
                </c:pt>
                <c:pt idx="1301">
                  <c:v>-25</c:v>
                </c:pt>
                <c:pt idx="1302">
                  <c:v>-25.2</c:v>
                </c:pt>
                <c:pt idx="1303">
                  <c:v>-24.9</c:v>
                </c:pt>
                <c:pt idx="1304">
                  <c:v>-25</c:v>
                </c:pt>
                <c:pt idx="1305">
                  <c:v>-24.9</c:v>
                </c:pt>
                <c:pt idx="1306">
                  <c:v>-25.1</c:v>
                </c:pt>
                <c:pt idx="1307">
                  <c:v>-25.1</c:v>
                </c:pt>
                <c:pt idx="1308">
                  <c:v>-25</c:v>
                </c:pt>
                <c:pt idx="1309">
                  <c:v>-25</c:v>
                </c:pt>
                <c:pt idx="1310">
                  <c:v>-25.1</c:v>
                </c:pt>
                <c:pt idx="1311">
                  <c:v>-25</c:v>
                </c:pt>
                <c:pt idx="1312">
                  <c:v>-24.9</c:v>
                </c:pt>
                <c:pt idx="1313">
                  <c:v>-25.1</c:v>
                </c:pt>
                <c:pt idx="1314">
                  <c:v>-25.1</c:v>
                </c:pt>
                <c:pt idx="1315">
                  <c:v>-25.1</c:v>
                </c:pt>
                <c:pt idx="1316">
                  <c:v>-25.3</c:v>
                </c:pt>
                <c:pt idx="1317">
                  <c:v>-24.9</c:v>
                </c:pt>
                <c:pt idx="1318">
                  <c:v>-25.1</c:v>
                </c:pt>
                <c:pt idx="1319">
                  <c:v>-24.9</c:v>
                </c:pt>
                <c:pt idx="1320">
                  <c:v>-25</c:v>
                </c:pt>
                <c:pt idx="1321">
                  <c:v>-25</c:v>
                </c:pt>
                <c:pt idx="1322">
                  <c:v>-25</c:v>
                </c:pt>
                <c:pt idx="1323">
                  <c:v>-24.9</c:v>
                </c:pt>
                <c:pt idx="1324">
                  <c:v>-25</c:v>
                </c:pt>
                <c:pt idx="1325">
                  <c:v>-25.1</c:v>
                </c:pt>
                <c:pt idx="1326">
                  <c:v>-25</c:v>
                </c:pt>
                <c:pt idx="1327">
                  <c:v>-25</c:v>
                </c:pt>
                <c:pt idx="1328">
                  <c:v>-25.1</c:v>
                </c:pt>
                <c:pt idx="1329">
                  <c:v>-24.9</c:v>
                </c:pt>
                <c:pt idx="1330">
                  <c:v>-25</c:v>
                </c:pt>
                <c:pt idx="1331">
                  <c:v>-24.9</c:v>
                </c:pt>
                <c:pt idx="1332">
                  <c:v>-24.9</c:v>
                </c:pt>
                <c:pt idx="1333">
                  <c:v>-25.1</c:v>
                </c:pt>
                <c:pt idx="1334">
                  <c:v>-24.8</c:v>
                </c:pt>
                <c:pt idx="1335">
                  <c:v>-24.8</c:v>
                </c:pt>
                <c:pt idx="1336">
                  <c:v>-25</c:v>
                </c:pt>
                <c:pt idx="1337">
                  <c:v>-25</c:v>
                </c:pt>
                <c:pt idx="1338">
                  <c:v>-25</c:v>
                </c:pt>
                <c:pt idx="1339">
                  <c:v>-24.9</c:v>
                </c:pt>
                <c:pt idx="1340">
                  <c:v>-25</c:v>
                </c:pt>
                <c:pt idx="1341">
                  <c:v>-25</c:v>
                </c:pt>
                <c:pt idx="1342">
                  <c:v>-25</c:v>
                </c:pt>
                <c:pt idx="1343">
                  <c:v>-25.1</c:v>
                </c:pt>
                <c:pt idx="1344">
                  <c:v>-25.1</c:v>
                </c:pt>
                <c:pt idx="1345">
                  <c:v>-24.9</c:v>
                </c:pt>
                <c:pt idx="1346">
                  <c:v>-25.2</c:v>
                </c:pt>
                <c:pt idx="1347">
                  <c:v>-25.1</c:v>
                </c:pt>
                <c:pt idx="1348">
                  <c:v>-25.1</c:v>
                </c:pt>
                <c:pt idx="1349">
                  <c:v>-24.9</c:v>
                </c:pt>
                <c:pt idx="1350">
                  <c:v>-24.8</c:v>
                </c:pt>
                <c:pt idx="1351">
                  <c:v>-25</c:v>
                </c:pt>
                <c:pt idx="1352">
                  <c:v>-25</c:v>
                </c:pt>
                <c:pt idx="1353">
                  <c:v>-25</c:v>
                </c:pt>
                <c:pt idx="1354">
                  <c:v>-25</c:v>
                </c:pt>
                <c:pt idx="1355">
                  <c:v>-25.1</c:v>
                </c:pt>
                <c:pt idx="1356">
                  <c:v>-25</c:v>
                </c:pt>
                <c:pt idx="1357">
                  <c:v>-25</c:v>
                </c:pt>
                <c:pt idx="1358">
                  <c:v>-25</c:v>
                </c:pt>
                <c:pt idx="1359">
                  <c:v>-25</c:v>
                </c:pt>
                <c:pt idx="1360">
                  <c:v>-25</c:v>
                </c:pt>
                <c:pt idx="1361">
                  <c:v>-25</c:v>
                </c:pt>
                <c:pt idx="1362">
                  <c:v>-24.9</c:v>
                </c:pt>
                <c:pt idx="1363">
                  <c:v>-25.1</c:v>
                </c:pt>
                <c:pt idx="1364">
                  <c:v>-25</c:v>
                </c:pt>
                <c:pt idx="1365">
                  <c:v>-25.2</c:v>
                </c:pt>
                <c:pt idx="1366">
                  <c:v>-25.3</c:v>
                </c:pt>
                <c:pt idx="1367">
                  <c:v>-24.9</c:v>
                </c:pt>
                <c:pt idx="1368">
                  <c:v>-24.8</c:v>
                </c:pt>
                <c:pt idx="1369">
                  <c:v>-25</c:v>
                </c:pt>
                <c:pt idx="1370">
                  <c:v>-25</c:v>
                </c:pt>
                <c:pt idx="1371">
                  <c:v>-24.9</c:v>
                </c:pt>
                <c:pt idx="1372">
                  <c:v>-25.1</c:v>
                </c:pt>
                <c:pt idx="1373">
                  <c:v>-25</c:v>
                </c:pt>
                <c:pt idx="1374">
                  <c:v>-25</c:v>
                </c:pt>
                <c:pt idx="1375">
                  <c:v>-25.4</c:v>
                </c:pt>
                <c:pt idx="1376">
                  <c:v>-25.1</c:v>
                </c:pt>
                <c:pt idx="1377">
                  <c:v>-24.9</c:v>
                </c:pt>
                <c:pt idx="1378">
                  <c:v>-25.2</c:v>
                </c:pt>
                <c:pt idx="1379">
                  <c:v>-25</c:v>
                </c:pt>
                <c:pt idx="1380">
                  <c:v>-25</c:v>
                </c:pt>
                <c:pt idx="1381">
                  <c:v>-25.2</c:v>
                </c:pt>
                <c:pt idx="1382">
                  <c:v>-24.9</c:v>
                </c:pt>
                <c:pt idx="1383">
                  <c:v>-25</c:v>
                </c:pt>
                <c:pt idx="1384">
                  <c:v>-25.1</c:v>
                </c:pt>
                <c:pt idx="1385">
                  <c:v>-25.1</c:v>
                </c:pt>
                <c:pt idx="1386">
                  <c:v>-24.9</c:v>
                </c:pt>
                <c:pt idx="1387">
                  <c:v>-24.9</c:v>
                </c:pt>
                <c:pt idx="1388">
                  <c:v>-25.1</c:v>
                </c:pt>
                <c:pt idx="1389">
                  <c:v>-24.9</c:v>
                </c:pt>
                <c:pt idx="1390">
                  <c:v>-24.9</c:v>
                </c:pt>
                <c:pt idx="1391">
                  <c:v>-25.2</c:v>
                </c:pt>
                <c:pt idx="1392">
                  <c:v>-24.8</c:v>
                </c:pt>
                <c:pt idx="1393">
                  <c:v>-24.8</c:v>
                </c:pt>
                <c:pt idx="1394">
                  <c:v>-24.8</c:v>
                </c:pt>
                <c:pt idx="1395">
                  <c:v>-24.9</c:v>
                </c:pt>
                <c:pt idx="1396">
                  <c:v>-24.9</c:v>
                </c:pt>
                <c:pt idx="1397">
                  <c:v>-24.9</c:v>
                </c:pt>
                <c:pt idx="1398">
                  <c:v>-25</c:v>
                </c:pt>
                <c:pt idx="1399">
                  <c:v>-25</c:v>
                </c:pt>
                <c:pt idx="1400">
                  <c:v>-25</c:v>
                </c:pt>
                <c:pt idx="1401">
                  <c:v>-25.1</c:v>
                </c:pt>
                <c:pt idx="1402">
                  <c:v>-24.9</c:v>
                </c:pt>
                <c:pt idx="1403">
                  <c:v>-24.9</c:v>
                </c:pt>
                <c:pt idx="1404">
                  <c:v>-25</c:v>
                </c:pt>
                <c:pt idx="1405">
                  <c:v>-24.8</c:v>
                </c:pt>
                <c:pt idx="1406">
                  <c:v>-25.1</c:v>
                </c:pt>
                <c:pt idx="1407">
                  <c:v>-25</c:v>
                </c:pt>
                <c:pt idx="1408">
                  <c:v>-24.9</c:v>
                </c:pt>
                <c:pt idx="1409">
                  <c:v>-25.2</c:v>
                </c:pt>
                <c:pt idx="1410">
                  <c:v>-24.9</c:v>
                </c:pt>
                <c:pt idx="1411">
                  <c:v>-24.9</c:v>
                </c:pt>
                <c:pt idx="1412">
                  <c:v>-24.8</c:v>
                </c:pt>
                <c:pt idx="1413">
                  <c:v>-25</c:v>
                </c:pt>
                <c:pt idx="1414">
                  <c:v>-25</c:v>
                </c:pt>
                <c:pt idx="1415">
                  <c:v>-25</c:v>
                </c:pt>
                <c:pt idx="1416">
                  <c:v>-25</c:v>
                </c:pt>
                <c:pt idx="1417">
                  <c:v>-24.9</c:v>
                </c:pt>
                <c:pt idx="1418">
                  <c:v>-25</c:v>
                </c:pt>
                <c:pt idx="1419">
                  <c:v>-24.8</c:v>
                </c:pt>
                <c:pt idx="1420">
                  <c:v>-24.9</c:v>
                </c:pt>
                <c:pt idx="1421">
                  <c:v>-24.9</c:v>
                </c:pt>
                <c:pt idx="1422">
                  <c:v>-25.3</c:v>
                </c:pt>
                <c:pt idx="1423">
                  <c:v>-25</c:v>
                </c:pt>
                <c:pt idx="1424">
                  <c:v>-24.9</c:v>
                </c:pt>
                <c:pt idx="1425">
                  <c:v>-24.9</c:v>
                </c:pt>
                <c:pt idx="1426">
                  <c:v>-25.1</c:v>
                </c:pt>
                <c:pt idx="1427">
                  <c:v>-25.2</c:v>
                </c:pt>
                <c:pt idx="1428">
                  <c:v>-24.9</c:v>
                </c:pt>
                <c:pt idx="1429">
                  <c:v>-24.9</c:v>
                </c:pt>
                <c:pt idx="1430">
                  <c:v>-25</c:v>
                </c:pt>
                <c:pt idx="1431">
                  <c:v>-24.8</c:v>
                </c:pt>
                <c:pt idx="1432">
                  <c:v>-25</c:v>
                </c:pt>
                <c:pt idx="1433">
                  <c:v>-25</c:v>
                </c:pt>
                <c:pt idx="1434">
                  <c:v>-24.9</c:v>
                </c:pt>
                <c:pt idx="1435">
                  <c:v>-25.2</c:v>
                </c:pt>
                <c:pt idx="1436">
                  <c:v>-24.8</c:v>
                </c:pt>
                <c:pt idx="1437">
                  <c:v>-25.1</c:v>
                </c:pt>
                <c:pt idx="1438">
                  <c:v>-24.9</c:v>
                </c:pt>
                <c:pt idx="1439">
                  <c:v>-25</c:v>
                </c:pt>
                <c:pt idx="1440">
                  <c:v>-24.7</c:v>
                </c:pt>
                <c:pt idx="1441">
                  <c:v>-25.1</c:v>
                </c:pt>
                <c:pt idx="1442">
                  <c:v>-25</c:v>
                </c:pt>
                <c:pt idx="1443">
                  <c:v>-25.4</c:v>
                </c:pt>
                <c:pt idx="1444">
                  <c:v>-25.1</c:v>
                </c:pt>
                <c:pt idx="1445">
                  <c:v>-25</c:v>
                </c:pt>
                <c:pt idx="1446">
                  <c:v>-24.9</c:v>
                </c:pt>
                <c:pt idx="1447">
                  <c:v>-25</c:v>
                </c:pt>
                <c:pt idx="1448">
                  <c:v>-24.9</c:v>
                </c:pt>
                <c:pt idx="1449">
                  <c:v>-25.1</c:v>
                </c:pt>
                <c:pt idx="1450">
                  <c:v>-25.2</c:v>
                </c:pt>
                <c:pt idx="1451">
                  <c:v>-25</c:v>
                </c:pt>
                <c:pt idx="1452">
                  <c:v>-24.8</c:v>
                </c:pt>
                <c:pt idx="1453">
                  <c:v>-25</c:v>
                </c:pt>
                <c:pt idx="1454">
                  <c:v>-24.7</c:v>
                </c:pt>
                <c:pt idx="1455">
                  <c:v>-24.9</c:v>
                </c:pt>
                <c:pt idx="1456">
                  <c:v>-25</c:v>
                </c:pt>
                <c:pt idx="1457">
                  <c:v>-25</c:v>
                </c:pt>
                <c:pt idx="1458">
                  <c:v>-25.1</c:v>
                </c:pt>
                <c:pt idx="1459">
                  <c:v>-25.1</c:v>
                </c:pt>
                <c:pt idx="1460">
                  <c:v>-25.1</c:v>
                </c:pt>
                <c:pt idx="1461">
                  <c:v>-25.1</c:v>
                </c:pt>
                <c:pt idx="1462">
                  <c:v>-25.1</c:v>
                </c:pt>
                <c:pt idx="1463">
                  <c:v>-25</c:v>
                </c:pt>
                <c:pt idx="1464">
                  <c:v>-24.8</c:v>
                </c:pt>
                <c:pt idx="1465">
                  <c:v>-25</c:v>
                </c:pt>
                <c:pt idx="1466">
                  <c:v>-25</c:v>
                </c:pt>
                <c:pt idx="1467">
                  <c:v>-24.9</c:v>
                </c:pt>
                <c:pt idx="1468">
                  <c:v>-25</c:v>
                </c:pt>
                <c:pt idx="1469">
                  <c:v>-24.8</c:v>
                </c:pt>
                <c:pt idx="1470">
                  <c:v>-24.9</c:v>
                </c:pt>
                <c:pt idx="1471">
                  <c:v>-25</c:v>
                </c:pt>
                <c:pt idx="1472">
                  <c:v>-25</c:v>
                </c:pt>
                <c:pt idx="1473">
                  <c:v>-25.1</c:v>
                </c:pt>
                <c:pt idx="1474">
                  <c:v>-24.9</c:v>
                </c:pt>
                <c:pt idx="1475">
                  <c:v>-24.9</c:v>
                </c:pt>
                <c:pt idx="1476">
                  <c:v>-25.1</c:v>
                </c:pt>
                <c:pt idx="1477">
                  <c:v>-24.9</c:v>
                </c:pt>
                <c:pt idx="1478">
                  <c:v>-24.9</c:v>
                </c:pt>
                <c:pt idx="1479">
                  <c:v>-25</c:v>
                </c:pt>
                <c:pt idx="1480">
                  <c:v>-25</c:v>
                </c:pt>
                <c:pt idx="1481">
                  <c:v>-24.9</c:v>
                </c:pt>
                <c:pt idx="1482">
                  <c:v>-25.1</c:v>
                </c:pt>
                <c:pt idx="1483">
                  <c:v>-24.8</c:v>
                </c:pt>
                <c:pt idx="1484">
                  <c:v>-25</c:v>
                </c:pt>
                <c:pt idx="1485">
                  <c:v>-25.1</c:v>
                </c:pt>
                <c:pt idx="1486">
                  <c:v>-25.2</c:v>
                </c:pt>
                <c:pt idx="1487">
                  <c:v>-25</c:v>
                </c:pt>
                <c:pt idx="1488">
                  <c:v>-24.9</c:v>
                </c:pt>
                <c:pt idx="1489">
                  <c:v>-25</c:v>
                </c:pt>
                <c:pt idx="1490">
                  <c:v>-25.1</c:v>
                </c:pt>
                <c:pt idx="1491">
                  <c:v>-25.1</c:v>
                </c:pt>
                <c:pt idx="1492">
                  <c:v>-25.3</c:v>
                </c:pt>
                <c:pt idx="1493">
                  <c:v>-25.1</c:v>
                </c:pt>
                <c:pt idx="1494">
                  <c:v>-25</c:v>
                </c:pt>
                <c:pt idx="1495">
                  <c:v>-25</c:v>
                </c:pt>
                <c:pt idx="1496">
                  <c:v>-25</c:v>
                </c:pt>
                <c:pt idx="1497">
                  <c:v>-25</c:v>
                </c:pt>
                <c:pt idx="1498">
                  <c:v>-25</c:v>
                </c:pt>
                <c:pt idx="1499">
                  <c:v>-25</c:v>
                </c:pt>
                <c:pt idx="1500">
                  <c:v>-25.2</c:v>
                </c:pt>
                <c:pt idx="1501">
                  <c:v>-24.9</c:v>
                </c:pt>
                <c:pt idx="1502">
                  <c:v>-25</c:v>
                </c:pt>
                <c:pt idx="1503">
                  <c:v>-25.1</c:v>
                </c:pt>
                <c:pt idx="1504">
                  <c:v>-24.8</c:v>
                </c:pt>
                <c:pt idx="1505">
                  <c:v>-25</c:v>
                </c:pt>
                <c:pt idx="1506">
                  <c:v>-25.2</c:v>
                </c:pt>
                <c:pt idx="1507">
                  <c:v>-25</c:v>
                </c:pt>
                <c:pt idx="1508">
                  <c:v>-24.8</c:v>
                </c:pt>
                <c:pt idx="1509">
                  <c:v>-24.9</c:v>
                </c:pt>
                <c:pt idx="1510">
                  <c:v>-24.9</c:v>
                </c:pt>
                <c:pt idx="1511">
                  <c:v>-25</c:v>
                </c:pt>
                <c:pt idx="1512">
                  <c:v>-24.9</c:v>
                </c:pt>
                <c:pt idx="1513">
                  <c:v>-25</c:v>
                </c:pt>
                <c:pt idx="1514">
                  <c:v>-24.9</c:v>
                </c:pt>
                <c:pt idx="1515">
                  <c:v>-25</c:v>
                </c:pt>
                <c:pt idx="1516">
                  <c:v>-25</c:v>
                </c:pt>
                <c:pt idx="1517">
                  <c:v>-25.2</c:v>
                </c:pt>
                <c:pt idx="1518">
                  <c:v>-25.2</c:v>
                </c:pt>
                <c:pt idx="1519">
                  <c:v>-24.9</c:v>
                </c:pt>
                <c:pt idx="1520">
                  <c:v>-24.8</c:v>
                </c:pt>
                <c:pt idx="1521">
                  <c:v>-25.1</c:v>
                </c:pt>
                <c:pt idx="1522">
                  <c:v>-24.9</c:v>
                </c:pt>
                <c:pt idx="1523">
                  <c:v>-24.9</c:v>
                </c:pt>
                <c:pt idx="1524">
                  <c:v>-24.9</c:v>
                </c:pt>
                <c:pt idx="1525">
                  <c:v>-25.2</c:v>
                </c:pt>
                <c:pt idx="1526">
                  <c:v>-24.9</c:v>
                </c:pt>
                <c:pt idx="1527">
                  <c:v>-25.2</c:v>
                </c:pt>
                <c:pt idx="1528">
                  <c:v>-25</c:v>
                </c:pt>
                <c:pt idx="1529">
                  <c:v>-25</c:v>
                </c:pt>
                <c:pt idx="1530">
                  <c:v>-24.9</c:v>
                </c:pt>
                <c:pt idx="1531">
                  <c:v>-25.1</c:v>
                </c:pt>
                <c:pt idx="1532">
                  <c:v>-25</c:v>
                </c:pt>
                <c:pt idx="1533">
                  <c:v>-25</c:v>
                </c:pt>
                <c:pt idx="1534">
                  <c:v>-25.1</c:v>
                </c:pt>
                <c:pt idx="1535">
                  <c:v>-24.8</c:v>
                </c:pt>
                <c:pt idx="1536">
                  <c:v>-24.9</c:v>
                </c:pt>
                <c:pt idx="1537">
                  <c:v>-24.9</c:v>
                </c:pt>
                <c:pt idx="1538">
                  <c:v>-25.2</c:v>
                </c:pt>
                <c:pt idx="1539">
                  <c:v>-25</c:v>
                </c:pt>
                <c:pt idx="1540">
                  <c:v>-24.9</c:v>
                </c:pt>
                <c:pt idx="1541">
                  <c:v>-25</c:v>
                </c:pt>
                <c:pt idx="1542">
                  <c:v>-25.1</c:v>
                </c:pt>
                <c:pt idx="1543">
                  <c:v>-25</c:v>
                </c:pt>
                <c:pt idx="1544">
                  <c:v>-25.2</c:v>
                </c:pt>
                <c:pt idx="1545">
                  <c:v>-25</c:v>
                </c:pt>
                <c:pt idx="1546">
                  <c:v>-25</c:v>
                </c:pt>
                <c:pt idx="1547">
                  <c:v>-24.9</c:v>
                </c:pt>
                <c:pt idx="1548">
                  <c:v>-25.1</c:v>
                </c:pt>
                <c:pt idx="1549">
                  <c:v>-25.1</c:v>
                </c:pt>
                <c:pt idx="1550">
                  <c:v>-24.9</c:v>
                </c:pt>
                <c:pt idx="1551">
                  <c:v>-25.1</c:v>
                </c:pt>
                <c:pt idx="1552">
                  <c:v>-24.9</c:v>
                </c:pt>
                <c:pt idx="1553">
                  <c:v>-25</c:v>
                </c:pt>
                <c:pt idx="1554">
                  <c:v>-25</c:v>
                </c:pt>
                <c:pt idx="1555">
                  <c:v>-25</c:v>
                </c:pt>
                <c:pt idx="1556">
                  <c:v>-25</c:v>
                </c:pt>
                <c:pt idx="1557">
                  <c:v>-25</c:v>
                </c:pt>
                <c:pt idx="1558">
                  <c:v>-25.3</c:v>
                </c:pt>
                <c:pt idx="1559">
                  <c:v>-25.1</c:v>
                </c:pt>
                <c:pt idx="1560">
                  <c:v>-25</c:v>
                </c:pt>
                <c:pt idx="1561">
                  <c:v>-25</c:v>
                </c:pt>
                <c:pt idx="1562">
                  <c:v>-25</c:v>
                </c:pt>
                <c:pt idx="1563">
                  <c:v>-25.2</c:v>
                </c:pt>
                <c:pt idx="1564">
                  <c:v>-25</c:v>
                </c:pt>
                <c:pt idx="1565">
                  <c:v>-25.1</c:v>
                </c:pt>
                <c:pt idx="1566">
                  <c:v>-24.9</c:v>
                </c:pt>
                <c:pt idx="1567">
                  <c:v>-25</c:v>
                </c:pt>
                <c:pt idx="1568">
                  <c:v>-25.1</c:v>
                </c:pt>
                <c:pt idx="1569">
                  <c:v>-25.4</c:v>
                </c:pt>
                <c:pt idx="1570">
                  <c:v>-25</c:v>
                </c:pt>
                <c:pt idx="1571">
                  <c:v>-24.9</c:v>
                </c:pt>
                <c:pt idx="1572">
                  <c:v>-24.8</c:v>
                </c:pt>
                <c:pt idx="1573">
                  <c:v>-25.1</c:v>
                </c:pt>
                <c:pt idx="1574">
                  <c:v>-25</c:v>
                </c:pt>
                <c:pt idx="1575">
                  <c:v>-25</c:v>
                </c:pt>
                <c:pt idx="1576">
                  <c:v>-24.9</c:v>
                </c:pt>
                <c:pt idx="1577">
                  <c:v>-25</c:v>
                </c:pt>
                <c:pt idx="1578">
                  <c:v>-25</c:v>
                </c:pt>
                <c:pt idx="1579">
                  <c:v>-25</c:v>
                </c:pt>
                <c:pt idx="1580">
                  <c:v>-24.9</c:v>
                </c:pt>
                <c:pt idx="1581">
                  <c:v>-24.9</c:v>
                </c:pt>
                <c:pt idx="1582">
                  <c:v>-25</c:v>
                </c:pt>
                <c:pt idx="1583">
                  <c:v>-25</c:v>
                </c:pt>
                <c:pt idx="1584">
                  <c:v>-25.1</c:v>
                </c:pt>
                <c:pt idx="1585">
                  <c:v>-25.2</c:v>
                </c:pt>
                <c:pt idx="1586">
                  <c:v>-25</c:v>
                </c:pt>
                <c:pt idx="1587">
                  <c:v>-25</c:v>
                </c:pt>
                <c:pt idx="1588">
                  <c:v>-24.8</c:v>
                </c:pt>
                <c:pt idx="1589">
                  <c:v>-25</c:v>
                </c:pt>
                <c:pt idx="1590">
                  <c:v>-24.9</c:v>
                </c:pt>
                <c:pt idx="1591">
                  <c:v>-25.1</c:v>
                </c:pt>
                <c:pt idx="1592">
                  <c:v>-24.9</c:v>
                </c:pt>
                <c:pt idx="1593">
                  <c:v>-25.1</c:v>
                </c:pt>
                <c:pt idx="1594">
                  <c:v>-25.2</c:v>
                </c:pt>
                <c:pt idx="1595">
                  <c:v>-24.9</c:v>
                </c:pt>
                <c:pt idx="1596">
                  <c:v>-25</c:v>
                </c:pt>
                <c:pt idx="1597">
                  <c:v>-24.7</c:v>
                </c:pt>
                <c:pt idx="1598">
                  <c:v>-24.9</c:v>
                </c:pt>
                <c:pt idx="1599">
                  <c:v>-24.9</c:v>
                </c:pt>
                <c:pt idx="1600">
                  <c:v>-25</c:v>
                </c:pt>
                <c:pt idx="1601">
                  <c:v>-25.1</c:v>
                </c:pt>
                <c:pt idx="1602">
                  <c:v>-25.1</c:v>
                </c:pt>
                <c:pt idx="1603">
                  <c:v>-25</c:v>
                </c:pt>
                <c:pt idx="1604">
                  <c:v>-25</c:v>
                </c:pt>
                <c:pt idx="1605">
                  <c:v>-25</c:v>
                </c:pt>
                <c:pt idx="1606">
                  <c:v>-25</c:v>
                </c:pt>
                <c:pt idx="1607">
                  <c:v>-25</c:v>
                </c:pt>
                <c:pt idx="1608">
                  <c:v>-25</c:v>
                </c:pt>
                <c:pt idx="1609">
                  <c:v>-25</c:v>
                </c:pt>
                <c:pt idx="1610">
                  <c:v>-25.1</c:v>
                </c:pt>
                <c:pt idx="1611">
                  <c:v>-25</c:v>
                </c:pt>
                <c:pt idx="1612">
                  <c:v>-25</c:v>
                </c:pt>
                <c:pt idx="1613">
                  <c:v>-25</c:v>
                </c:pt>
                <c:pt idx="1614">
                  <c:v>-25.1</c:v>
                </c:pt>
                <c:pt idx="1615">
                  <c:v>-25.1</c:v>
                </c:pt>
                <c:pt idx="1616">
                  <c:v>-25.2</c:v>
                </c:pt>
                <c:pt idx="1617">
                  <c:v>-25</c:v>
                </c:pt>
                <c:pt idx="1618">
                  <c:v>-25</c:v>
                </c:pt>
                <c:pt idx="1619">
                  <c:v>-24.9</c:v>
                </c:pt>
                <c:pt idx="1620">
                  <c:v>-25.1</c:v>
                </c:pt>
                <c:pt idx="1621">
                  <c:v>-25.1</c:v>
                </c:pt>
                <c:pt idx="1622">
                  <c:v>-24.9</c:v>
                </c:pt>
                <c:pt idx="1623">
                  <c:v>-25.1</c:v>
                </c:pt>
                <c:pt idx="1624">
                  <c:v>-24.8</c:v>
                </c:pt>
                <c:pt idx="1625">
                  <c:v>-24.8</c:v>
                </c:pt>
                <c:pt idx="1626">
                  <c:v>-24.9</c:v>
                </c:pt>
                <c:pt idx="1627">
                  <c:v>-25.1</c:v>
                </c:pt>
                <c:pt idx="1628">
                  <c:v>-25</c:v>
                </c:pt>
                <c:pt idx="1629">
                  <c:v>-25</c:v>
                </c:pt>
                <c:pt idx="1630">
                  <c:v>-24.8</c:v>
                </c:pt>
                <c:pt idx="1631">
                  <c:v>-25</c:v>
                </c:pt>
                <c:pt idx="1632">
                  <c:v>-24.9</c:v>
                </c:pt>
                <c:pt idx="1633">
                  <c:v>-25</c:v>
                </c:pt>
                <c:pt idx="1634">
                  <c:v>-24.8</c:v>
                </c:pt>
                <c:pt idx="1635">
                  <c:v>-25</c:v>
                </c:pt>
                <c:pt idx="1636">
                  <c:v>-25</c:v>
                </c:pt>
                <c:pt idx="1637">
                  <c:v>-25</c:v>
                </c:pt>
                <c:pt idx="1638">
                  <c:v>-25.1</c:v>
                </c:pt>
                <c:pt idx="1639">
                  <c:v>-25.1</c:v>
                </c:pt>
                <c:pt idx="1640">
                  <c:v>-24.9</c:v>
                </c:pt>
                <c:pt idx="1641">
                  <c:v>-25.1</c:v>
                </c:pt>
                <c:pt idx="1642">
                  <c:v>-25</c:v>
                </c:pt>
                <c:pt idx="1643">
                  <c:v>-24.8</c:v>
                </c:pt>
                <c:pt idx="1644">
                  <c:v>-25</c:v>
                </c:pt>
                <c:pt idx="1645">
                  <c:v>-25.1</c:v>
                </c:pt>
                <c:pt idx="1646">
                  <c:v>-25</c:v>
                </c:pt>
                <c:pt idx="1647">
                  <c:v>-25</c:v>
                </c:pt>
                <c:pt idx="1648">
                  <c:v>-25.1</c:v>
                </c:pt>
                <c:pt idx="1649">
                  <c:v>-25</c:v>
                </c:pt>
                <c:pt idx="1650">
                  <c:v>-24.9</c:v>
                </c:pt>
                <c:pt idx="1651">
                  <c:v>-24.9</c:v>
                </c:pt>
                <c:pt idx="1652">
                  <c:v>-24.8</c:v>
                </c:pt>
                <c:pt idx="1653">
                  <c:v>-24.8</c:v>
                </c:pt>
                <c:pt idx="1654">
                  <c:v>-25</c:v>
                </c:pt>
                <c:pt idx="1655">
                  <c:v>-25</c:v>
                </c:pt>
                <c:pt idx="1656">
                  <c:v>-25.1</c:v>
                </c:pt>
                <c:pt idx="1657">
                  <c:v>-25</c:v>
                </c:pt>
                <c:pt idx="1658">
                  <c:v>-25</c:v>
                </c:pt>
                <c:pt idx="1659">
                  <c:v>-24.9</c:v>
                </c:pt>
                <c:pt idx="1660">
                  <c:v>-25.1</c:v>
                </c:pt>
                <c:pt idx="1661">
                  <c:v>-24.9</c:v>
                </c:pt>
                <c:pt idx="1662">
                  <c:v>-25.1</c:v>
                </c:pt>
                <c:pt idx="1663">
                  <c:v>-25.2</c:v>
                </c:pt>
                <c:pt idx="1664">
                  <c:v>-25.1</c:v>
                </c:pt>
                <c:pt idx="1665">
                  <c:v>-25</c:v>
                </c:pt>
                <c:pt idx="1666">
                  <c:v>-25</c:v>
                </c:pt>
                <c:pt idx="1667">
                  <c:v>-25.2</c:v>
                </c:pt>
                <c:pt idx="1668">
                  <c:v>-25</c:v>
                </c:pt>
                <c:pt idx="1669">
                  <c:v>-25</c:v>
                </c:pt>
                <c:pt idx="1670">
                  <c:v>-24.9</c:v>
                </c:pt>
                <c:pt idx="1671">
                  <c:v>-25.2</c:v>
                </c:pt>
                <c:pt idx="1672">
                  <c:v>-25.1</c:v>
                </c:pt>
                <c:pt idx="1673">
                  <c:v>-25.2</c:v>
                </c:pt>
                <c:pt idx="1674">
                  <c:v>-25</c:v>
                </c:pt>
                <c:pt idx="1675">
                  <c:v>-25</c:v>
                </c:pt>
                <c:pt idx="1676">
                  <c:v>-24.9</c:v>
                </c:pt>
                <c:pt idx="1677">
                  <c:v>-24.9</c:v>
                </c:pt>
                <c:pt idx="1678">
                  <c:v>-25</c:v>
                </c:pt>
                <c:pt idx="1679">
                  <c:v>-24.9</c:v>
                </c:pt>
                <c:pt idx="1680">
                  <c:v>-25.1</c:v>
                </c:pt>
                <c:pt idx="1681">
                  <c:v>-24.9</c:v>
                </c:pt>
                <c:pt idx="1682">
                  <c:v>-25.1</c:v>
                </c:pt>
                <c:pt idx="1683">
                  <c:v>-25</c:v>
                </c:pt>
                <c:pt idx="1684">
                  <c:v>-24.9</c:v>
                </c:pt>
                <c:pt idx="1685">
                  <c:v>-25.1</c:v>
                </c:pt>
                <c:pt idx="1686">
                  <c:v>-25.1</c:v>
                </c:pt>
                <c:pt idx="1687">
                  <c:v>-25.2</c:v>
                </c:pt>
                <c:pt idx="1688">
                  <c:v>-24.9</c:v>
                </c:pt>
                <c:pt idx="1689">
                  <c:v>-25</c:v>
                </c:pt>
                <c:pt idx="1690">
                  <c:v>-25.3</c:v>
                </c:pt>
                <c:pt idx="1691">
                  <c:v>-25.2</c:v>
                </c:pt>
                <c:pt idx="1692">
                  <c:v>-25</c:v>
                </c:pt>
                <c:pt idx="1693">
                  <c:v>-25</c:v>
                </c:pt>
                <c:pt idx="1694">
                  <c:v>-24.9</c:v>
                </c:pt>
                <c:pt idx="1695">
                  <c:v>-25</c:v>
                </c:pt>
                <c:pt idx="1696">
                  <c:v>-25.1</c:v>
                </c:pt>
                <c:pt idx="1697">
                  <c:v>-24.8</c:v>
                </c:pt>
                <c:pt idx="1698">
                  <c:v>-24.8</c:v>
                </c:pt>
                <c:pt idx="1699">
                  <c:v>-25.1</c:v>
                </c:pt>
                <c:pt idx="1700">
                  <c:v>-25</c:v>
                </c:pt>
                <c:pt idx="1701">
                  <c:v>-24.8</c:v>
                </c:pt>
                <c:pt idx="1702">
                  <c:v>-24.9</c:v>
                </c:pt>
                <c:pt idx="1703">
                  <c:v>-24.9</c:v>
                </c:pt>
                <c:pt idx="1704">
                  <c:v>-25</c:v>
                </c:pt>
                <c:pt idx="1705">
                  <c:v>-25.1</c:v>
                </c:pt>
                <c:pt idx="1706">
                  <c:v>-25</c:v>
                </c:pt>
                <c:pt idx="1707">
                  <c:v>-24.9</c:v>
                </c:pt>
                <c:pt idx="1708">
                  <c:v>-25.1</c:v>
                </c:pt>
                <c:pt idx="1709">
                  <c:v>-25.1</c:v>
                </c:pt>
                <c:pt idx="1710">
                  <c:v>-25.1</c:v>
                </c:pt>
                <c:pt idx="1711">
                  <c:v>-24.9</c:v>
                </c:pt>
                <c:pt idx="1712">
                  <c:v>-24.8</c:v>
                </c:pt>
                <c:pt idx="1713">
                  <c:v>-24.9</c:v>
                </c:pt>
                <c:pt idx="1714">
                  <c:v>-24.9</c:v>
                </c:pt>
                <c:pt idx="1715">
                  <c:v>-24.9</c:v>
                </c:pt>
                <c:pt idx="1716">
                  <c:v>-24.9</c:v>
                </c:pt>
                <c:pt idx="1717">
                  <c:v>-25.2</c:v>
                </c:pt>
                <c:pt idx="1718">
                  <c:v>-24.8</c:v>
                </c:pt>
                <c:pt idx="1719">
                  <c:v>-24.9</c:v>
                </c:pt>
                <c:pt idx="1720">
                  <c:v>-24.7</c:v>
                </c:pt>
                <c:pt idx="1721">
                  <c:v>-25</c:v>
                </c:pt>
                <c:pt idx="1722">
                  <c:v>-25</c:v>
                </c:pt>
                <c:pt idx="1723">
                  <c:v>-25</c:v>
                </c:pt>
                <c:pt idx="1724">
                  <c:v>-24.9</c:v>
                </c:pt>
                <c:pt idx="1725">
                  <c:v>-25</c:v>
                </c:pt>
                <c:pt idx="1726">
                  <c:v>-25</c:v>
                </c:pt>
                <c:pt idx="1727">
                  <c:v>-25.2</c:v>
                </c:pt>
                <c:pt idx="1728">
                  <c:v>-25</c:v>
                </c:pt>
                <c:pt idx="1729">
                  <c:v>-25.1</c:v>
                </c:pt>
                <c:pt idx="1730">
                  <c:v>-24.9</c:v>
                </c:pt>
                <c:pt idx="1731">
                  <c:v>-25</c:v>
                </c:pt>
                <c:pt idx="1732">
                  <c:v>-24.8</c:v>
                </c:pt>
                <c:pt idx="1733">
                  <c:v>-25.2</c:v>
                </c:pt>
                <c:pt idx="1734">
                  <c:v>-25.2</c:v>
                </c:pt>
                <c:pt idx="1735">
                  <c:v>-25.1</c:v>
                </c:pt>
                <c:pt idx="1736">
                  <c:v>-25</c:v>
                </c:pt>
                <c:pt idx="1737">
                  <c:v>-25</c:v>
                </c:pt>
                <c:pt idx="1738">
                  <c:v>-25</c:v>
                </c:pt>
                <c:pt idx="1739">
                  <c:v>-25</c:v>
                </c:pt>
                <c:pt idx="1740">
                  <c:v>-25.1</c:v>
                </c:pt>
                <c:pt idx="1741">
                  <c:v>-25</c:v>
                </c:pt>
                <c:pt idx="1742">
                  <c:v>-25.1</c:v>
                </c:pt>
                <c:pt idx="1743">
                  <c:v>-24.8</c:v>
                </c:pt>
                <c:pt idx="1744">
                  <c:v>-25.1</c:v>
                </c:pt>
                <c:pt idx="1745">
                  <c:v>-24.9</c:v>
                </c:pt>
                <c:pt idx="1746">
                  <c:v>-25.1</c:v>
                </c:pt>
                <c:pt idx="1747">
                  <c:v>-25</c:v>
                </c:pt>
                <c:pt idx="1748">
                  <c:v>-24.9</c:v>
                </c:pt>
                <c:pt idx="1749">
                  <c:v>-24.9</c:v>
                </c:pt>
                <c:pt idx="1750">
                  <c:v>-24.9</c:v>
                </c:pt>
                <c:pt idx="1751">
                  <c:v>-25.1</c:v>
                </c:pt>
                <c:pt idx="1752">
                  <c:v>-25</c:v>
                </c:pt>
                <c:pt idx="1753">
                  <c:v>-24.8</c:v>
                </c:pt>
                <c:pt idx="1754">
                  <c:v>-24.8</c:v>
                </c:pt>
                <c:pt idx="1755">
                  <c:v>-24.9</c:v>
                </c:pt>
                <c:pt idx="1756">
                  <c:v>-25.1</c:v>
                </c:pt>
                <c:pt idx="1757">
                  <c:v>-25.1</c:v>
                </c:pt>
                <c:pt idx="1758">
                  <c:v>-25</c:v>
                </c:pt>
                <c:pt idx="1759">
                  <c:v>-24.9</c:v>
                </c:pt>
                <c:pt idx="1760">
                  <c:v>-25.2</c:v>
                </c:pt>
                <c:pt idx="1761">
                  <c:v>-25.1</c:v>
                </c:pt>
                <c:pt idx="1762">
                  <c:v>-24.9</c:v>
                </c:pt>
                <c:pt idx="1763">
                  <c:v>-25.1</c:v>
                </c:pt>
                <c:pt idx="1764">
                  <c:v>-25.2</c:v>
                </c:pt>
                <c:pt idx="1765">
                  <c:v>-25.1</c:v>
                </c:pt>
                <c:pt idx="1766">
                  <c:v>-24.9</c:v>
                </c:pt>
                <c:pt idx="1767">
                  <c:v>-25.1</c:v>
                </c:pt>
                <c:pt idx="1768">
                  <c:v>-24.9</c:v>
                </c:pt>
                <c:pt idx="1769">
                  <c:v>-25</c:v>
                </c:pt>
                <c:pt idx="1770">
                  <c:v>-25.1</c:v>
                </c:pt>
                <c:pt idx="1771">
                  <c:v>-24.9</c:v>
                </c:pt>
                <c:pt idx="1772">
                  <c:v>-24.9</c:v>
                </c:pt>
                <c:pt idx="1773">
                  <c:v>-25</c:v>
                </c:pt>
                <c:pt idx="1774">
                  <c:v>-25.1</c:v>
                </c:pt>
                <c:pt idx="1775">
                  <c:v>-25.1</c:v>
                </c:pt>
                <c:pt idx="1776">
                  <c:v>-25</c:v>
                </c:pt>
                <c:pt idx="1777">
                  <c:v>-25.2</c:v>
                </c:pt>
                <c:pt idx="1778">
                  <c:v>-25</c:v>
                </c:pt>
                <c:pt idx="1779">
                  <c:v>-25.1</c:v>
                </c:pt>
                <c:pt idx="1780">
                  <c:v>-25</c:v>
                </c:pt>
                <c:pt idx="1781">
                  <c:v>-25</c:v>
                </c:pt>
                <c:pt idx="1782">
                  <c:v>-24.9</c:v>
                </c:pt>
                <c:pt idx="1783">
                  <c:v>-25</c:v>
                </c:pt>
                <c:pt idx="1784">
                  <c:v>-25</c:v>
                </c:pt>
                <c:pt idx="1785">
                  <c:v>-25.1</c:v>
                </c:pt>
                <c:pt idx="1786">
                  <c:v>-25.1</c:v>
                </c:pt>
                <c:pt idx="1787">
                  <c:v>-25.1</c:v>
                </c:pt>
                <c:pt idx="1788">
                  <c:v>-24.8</c:v>
                </c:pt>
                <c:pt idx="1789">
                  <c:v>-25</c:v>
                </c:pt>
                <c:pt idx="1790">
                  <c:v>-25.1</c:v>
                </c:pt>
                <c:pt idx="1791">
                  <c:v>-25.1</c:v>
                </c:pt>
                <c:pt idx="1792">
                  <c:v>-25</c:v>
                </c:pt>
                <c:pt idx="1793">
                  <c:v>-24.8</c:v>
                </c:pt>
                <c:pt idx="1794">
                  <c:v>-24.9</c:v>
                </c:pt>
                <c:pt idx="1795">
                  <c:v>-25.1</c:v>
                </c:pt>
                <c:pt idx="1796">
                  <c:v>-25</c:v>
                </c:pt>
                <c:pt idx="1797">
                  <c:v>-24.9</c:v>
                </c:pt>
                <c:pt idx="1798">
                  <c:v>-24.8</c:v>
                </c:pt>
                <c:pt idx="1799">
                  <c:v>-25</c:v>
                </c:pt>
                <c:pt idx="1800">
                  <c:v>-25</c:v>
                </c:pt>
                <c:pt idx="1801">
                  <c:v>-24.9</c:v>
                </c:pt>
                <c:pt idx="1802">
                  <c:v>-25</c:v>
                </c:pt>
                <c:pt idx="1803">
                  <c:v>-25</c:v>
                </c:pt>
                <c:pt idx="1804">
                  <c:v>-24.9</c:v>
                </c:pt>
                <c:pt idx="1805">
                  <c:v>-25</c:v>
                </c:pt>
                <c:pt idx="1806">
                  <c:v>-25</c:v>
                </c:pt>
                <c:pt idx="1807">
                  <c:v>-24.8</c:v>
                </c:pt>
                <c:pt idx="1808">
                  <c:v>-24.9</c:v>
                </c:pt>
                <c:pt idx="1809">
                  <c:v>-24.9</c:v>
                </c:pt>
                <c:pt idx="1810">
                  <c:v>-24.8</c:v>
                </c:pt>
                <c:pt idx="1811">
                  <c:v>-25</c:v>
                </c:pt>
                <c:pt idx="1812">
                  <c:v>-25.1</c:v>
                </c:pt>
                <c:pt idx="1813">
                  <c:v>-25</c:v>
                </c:pt>
                <c:pt idx="1814">
                  <c:v>-24.9</c:v>
                </c:pt>
                <c:pt idx="1815">
                  <c:v>-24.9</c:v>
                </c:pt>
                <c:pt idx="1816">
                  <c:v>-24.9</c:v>
                </c:pt>
                <c:pt idx="1817">
                  <c:v>-25</c:v>
                </c:pt>
                <c:pt idx="1818">
                  <c:v>-25.4</c:v>
                </c:pt>
                <c:pt idx="1819">
                  <c:v>-25.1</c:v>
                </c:pt>
                <c:pt idx="1820">
                  <c:v>-24.7</c:v>
                </c:pt>
                <c:pt idx="1821">
                  <c:v>-24.9</c:v>
                </c:pt>
                <c:pt idx="1822">
                  <c:v>-25</c:v>
                </c:pt>
                <c:pt idx="1823">
                  <c:v>-25</c:v>
                </c:pt>
                <c:pt idx="1824">
                  <c:v>-25</c:v>
                </c:pt>
                <c:pt idx="1825">
                  <c:v>-24.9</c:v>
                </c:pt>
                <c:pt idx="1826">
                  <c:v>-24.9</c:v>
                </c:pt>
                <c:pt idx="1827">
                  <c:v>-25.1</c:v>
                </c:pt>
                <c:pt idx="1828">
                  <c:v>-24.7</c:v>
                </c:pt>
                <c:pt idx="1829">
                  <c:v>-25</c:v>
                </c:pt>
                <c:pt idx="1830">
                  <c:v>-25.2</c:v>
                </c:pt>
                <c:pt idx="1831">
                  <c:v>-24.8</c:v>
                </c:pt>
                <c:pt idx="1832">
                  <c:v>-25</c:v>
                </c:pt>
                <c:pt idx="1833">
                  <c:v>-25</c:v>
                </c:pt>
                <c:pt idx="1834">
                  <c:v>-25</c:v>
                </c:pt>
                <c:pt idx="1835">
                  <c:v>-25</c:v>
                </c:pt>
                <c:pt idx="1836">
                  <c:v>-25</c:v>
                </c:pt>
                <c:pt idx="1837">
                  <c:v>-25.1</c:v>
                </c:pt>
                <c:pt idx="1838">
                  <c:v>-25.2</c:v>
                </c:pt>
                <c:pt idx="1839">
                  <c:v>-24.9</c:v>
                </c:pt>
                <c:pt idx="1840">
                  <c:v>-25</c:v>
                </c:pt>
                <c:pt idx="1841">
                  <c:v>-25.3</c:v>
                </c:pt>
                <c:pt idx="1842">
                  <c:v>-25.1</c:v>
                </c:pt>
                <c:pt idx="1843">
                  <c:v>-25.1</c:v>
                </c:pt>
                <c:pt idx="1844">
                  <c:v>-24.8</c:v>
                </c:pt>
                <c:pt idx="1845">
                  <c:v>-24.9</c:v>
                </c:pt>
                <c:pt idx="1846">
                  <c:v>-25</c:v>
                </c:pt>
                <c:pt idx="1847">
                  <c:v>-24.9</c:v>
                </c:pt>
                <c:pt idx="1848">
                  <c:v>-25</c:v>
                </c:pt>
                <c:pt idx="1849">
                  <c:v>-25</c:v>
                </c:pt>
                <c:pt idx="1850">
                  <c:v>-25.1</c:v>
                </c:pt>
                <c:pt idx="1851">
                  <c:v>-24.9</c:v>
                </c:pt>
                <c:pt idx="1852">
                  <c:v>-25</c:v>
                </c:pt>
                <c:pt idx="1853">
                  <c:v>-25.1</c:v>
                </c:pt>
                <c:pt idx="1854">
                  <c:v>-25.1</c:v>
                </c:pt>
                <c:pt idx="1855">
                  <c:v>-25.1</c:v>
                </c:pt>
                <c:pt idx="1856">
                  <c:v>-24.9</c:v>
                </c:pt>
                <c:pt idx="1857">
                  <c:v>-25</c:v>
                </c:pt>
                <c:pt idx="1858">
                  <c:v>-25.1</c:v>
                </c:pt>
                <c:pt idx="1859">
                  <c:v>-25.1</c:v>
                </c:pt>
                <c:pt idx="1860">
                  <c:v>-24.6</c:v>
                </c:pt>
                <c:pt idx="1861">
                  <c:v>-25</c:v>
                </c:pt>
                <c:pt idx="1862">
                  <c:v>-25</c:v>
                </c:pt>
                <c:pt idx="1863">
                  <c:v>-25</c:v>
                </c:pt>
                <c:pt idx="1864">
                  <c:v>-25</c:v>
                </c:pt>
                <c:pt idx="1865">
                  <c:v>-25</c:v>
                </c:pt>
                <c:pt idx="1866">
                  <c:v>-24.8</c:v>
                </c:pt>
                <c:pt idx="1867">
                  <c:v>-25</c:v>
                </c:pt>
                <c:pt idx="1868">
                  <c:v>-25</c:v>
                </c:pt>
                <c:pt idx="1869">
                  <c:v>-25.2</c:v>
                </c:pt>
                <c:pt idx="1870">
                  <c:v>-25</c:v>
                </c:pt>
                <c:pt idx="1871">
                  <c:v>-25</c:v>
                </c:pt>
                <c:pt idx="1872">
                  <c:v>-25</c:v>
                </c:pt>
                <c:pt idx="1873">
                  <c:v>-24.9</c:v>
                </c:pt>
                <c:pt idx="1874">
                  <c:v>-25.1</c:v>
                </c:pt>
                <c:pt idx="1875">
                  <c:v>-25</c:v>
                </c:pt>
                <c:pt idx="1876">
                  <c:v>-25.1</c:v>
                </c:pt>
                <c:pt idx="1877">
                  <c:v>-25</c:v>
                </c:pt>
                <c:pt idx="1878">
                  <c:v>-24.8</c:v>
                </c:pt>
                <c:pt idx="1879">
                  <c:v>-25</c:v>
                </c:pt>
                <c:pt idx="1880">
                  <c:v>-25.1</c:v>
                </c:pt>
                <c:pt idx="1881">
                  <c:v>-25.1</c:v>
                </c:pt>
                <c:pt idx="1882">
                  <c:v>-25</c:v>
                </c:pt>
                <c:pt idx="1883">
                  <c:v>-25.1</c:v>
                </c:pt>
                <c:pt idx="1884">
                  <c:v>-25.1</c:v>
                </c:pt>
                <c:pt idx="1885">
                  <c:v>-25.1</c:v>
                </c:pt>
                <c:pt idx="1886">
                  <c:v>-24.9</c:v>
                </c:pt>
                <c:pt idx="1887">
                  <c:v>-25</c:v>
                </c:pt>
                <c:pt idx="1888">
                  <c:v>-24.9</c:v>
                </c:pt>
                <c:pt idx="1889">
                  <c:v>-25</c:v>
                </c:pt>
                <c:pt idx="1890">
                  <c:v>-24.9</c:v>
                </c:pt>
                <c:pt idx="1891">
                  <c:v>-24.9</c:v>
                </c:pt>
                <c:pt idx="1892">
                  <c:v>-25.1</c:v>
                </c:pt>
                <c:pt idx="1893">
                  <c:v>-25.1</c:v>
                </c:pt>
                <c:pt idx="1894">
                  <c:v>-25</c:v>
                </c:pt>
                <c:pt idx="1895">
                  <c:v>-25.2</c:v>
                </c:pt>
                <c:pt idx="1896">
                  <c:v>-25</c:v>
                </c:pt>
                <c:pt idx="1897">
                  <c:v>-24.9</c:v>
                </c:pt>
                <c:pt idx="1898">
                  <c:v>-24.8</c:v>
                </c:pt>
                <c:pt idx="1899">
                  <c:v>-25.1</c:v>
                </c:pt>
                <c:pt idx="1900">
                  <c:v>-25.2</c:v>
                </c:pt>
                <c:pt idx="1901">
                  <c:v>-25</c:v>
                </c:pt>
                <c:pt idx="1902">
                  <c:v>-24.9</c:v>
                </c:pt>
                <c:pt idx="1903">
                  <c:v>-25</c:v>
                </c:pt>
                <c:pt idx="1904">
                  <c:v>-25.2</c:v>
                </c:pt>
                <c:pt idx="1905">
                  <c:v>-25.1</c:v>
                </c:pt>
                <c:pt idx="1906">
                  <c:v>-25</c:v>
                </c:pt>
                <c:pt idx="1907">
                  <c:v>-25</c:v>
                </c:pt>
                <c:pt idx="1908">
                  <c:v>-25</c:v>
                </c:pt>
                <c:pt idx="1909">
                  <c:v>-25.1</c:v>
                </c:pt>
                <c:pt idx="1910">
                  <c:v>-24.9</c:v>
                </c:pt>
                <c:pt idx="1911">
                  <c:v>-25</c:v>
                </c:pt>
                <c:pt idx="1912">
                  <c:v>-25</c:v>
                </c:pt>
                <c:pt idx="1913">
                  <c:v>-25.1</c:v>
                </c:pt>
                <c:pt idx="1914">
                  <c:v>-24.9</c:v>
                </c:pt>
                <c:pt idx="1915">
                  <c:v>-25</c:v>
                </c:pt>
                <c:pt idx="1916">
                  <c:v>-24.9</c:v>
                </c:pt>
                <c:pt idx="1917">
                  <c:v>-24.9</c:v>
                </c:pt>
                <c:pt idx="1918">
                  <c:v>-24.9</c:v>
                </c:pt>
                <c:pt idx="1919">
                  <c:v>-25</c:v>
                </c:pt>
                <c:pt idx="1920">
                  <c:v>-24.9</c:v>
                </c:pt>
                <c:pt idx="1921">
                  <c:v>-25</c:v>
                </c:pt>
                <c:pt idx="1922">
                  <c:v>-25</c:v>
                </c:pt>
                <c:pt idx="1923">
                  <c:v>-25.1</c:v>
                </c:pt>
                <c:pt idx="1924">
                  <c:v>-24.8</c:v>
                </c:pt>
                <c:pt idx="1925">
                  <c:v>-25</c:v>
                </c:pt>
                <c:pt idx="1926">
                  <c:v>-25</c:v>
                </c:pt>
                <c:pt idx="1927">
                  <c:v>-24.9</c:v>
                </c:pt>
                <c:pt idx="1928">
                  <c:v>-24.9</c:v>
                </c:pt>
                <c:pt idx="1929">
                  <c:v>-24.8</c:v>
                </c:pt>
                <c:pt idx="1930">
                  <c:v>-24.9</c:v>
                </c:pt>
                <c:pt idx="1931">
                  <c:v>-25.1</c:v>
                </c:pt>
                <c:pt idx="1932">
                  <c:v>-24.9</c:v>
                </c:pt>
                <c:pt idx="1933">
                  <c:v>-25.1</c:v>
                </c:pt>
                <c:pt idx="1934">
                  <c:v>-25</c:v>
                </c:pt>
                <c:pt idx="1935">
                  <c:v>-25</c:v>
                </c:pt>
                <c:pt idx="1936">
                  <c:v>-24.9</c:v>
                </c:pt>
                <c:pt idx="1937">
                  <c:v>-25.3</c:v>
                </c:pt>
                <c:pt idx="1938">
                  <c:v>-25.1</c:v>
                </c:pt>
                <c:pt idx="1939">
                  <c:v>-25</c:v>
                </c:pt>
                <c:pt idx="1940">
                  <c:v>-24.8</c:v>
                </c:pt>
                <c:pt idx="1941">
                  <c:v>-25.2</c:v>
                </c:pt>
                <c:pt idx="1942">
                  <c:v>-24.8</c:v>
                </c:pt>
                <c:pt idx="1943">
                  <c:v>-25</c:v>
                </c:pt>
                <c:pt idx="1944">
                  <c:v>-24.8</c:v>
                </c:pt>
                <c:pt idx="1945">
                  <c:v>-25</c:v>
                </c:pt>
                <c:pt idx="1946">
                  <c:v>-25</c:v>
                </c:pt>
                <c:pt idx="1947">
                  <c:v>-25.1</c:v>
                </c:pt>
                <c:pt idx="1948">
                  <c:v>-25</c:v>
                </c:pt>
                <c:pt idx="1949">
                  <c:v>-25.1</c:v>
                </c:pt>
                <c:pt idx="1950">
                  <c:v>-25</c:v>
                </c:pt>
                <c:pt idx="1951">
                  <c:v>-25</c:v>
                </c:pt>
                <c:pt idx="1952">
                  <c:v>-25.2</c:v>
                </c:pt>
                <c:pt idx="1953">
                  <c:v>-24.9</c:v>
                </c:pt>
                <c:pt idx="1954">
                  <c:v>-25</c:v>
                </c:pt>
                <c:pt idx="1955">
                  <c:v>-25</c:v>
                </c:pt>
                <c:pt idx="1956">
                  <c:v>-24.9</c:v>
                </c:pt>
                <c:pt idx="1957">
                  <c:v>-25</c:v>
                </c:pt>
                <c:pt idx="1958">
                  <c:v>-25</c:v>
                </c:pt>
                <c:pt idx="1959">
                  <c:v>-25</c:v>
                </c:pt>
                <c:pt idx="1960">
                  <c:v>-25</c:v>
                </c:pt>
                <c:pt idx="1961">
                  <c:v>-25</c:v>
                </c:pt>
                <c:pt idx="1962">
                  <c:v>-24.9</c:v>
                </c:pt>
                <c:pt idx="1963">
                  <c:v>-25</c:v>
                </c:pt>
                <c:pt idx="1964">
                  <c:v>-25.1</c:v>
                </c:pt>
                <c:pt idx="1965">
                  <c:v>-24.8</c:v>
                </c:pt>
                <c:pt idx="1966">
                  <c:v>-25.1</c:v>
                </c:pt>
                <c:pt idx="1967">
                  <c:v>-25</c:v>
                </c:pt>
                <c:pt idx="1968">
                  <c:v>-25</c:v>
                </c:pt>
                <c:pt idx="1969">
                  <c:v>-25.1</c:v>
                </c:pt>
                <c:pt idx="1970">
                  <c:v>-24.9</c:v>
                </c:pt>
                <c:pt idx="1971">
                  <c:v>-24.9</c:v>
                </c:pt>
                <c:pt idx="1972">
                  <c:v>-25.1</c:v>
                </c:pt>
                <c:pt idx="1973">
                  <c:v>-25.2</c:v>
                </c:pt>
                <c:pt idx="1974">
                  <c:v>-25</c:v>
                </c:pt>
                <c:pt idx="1975">
                  <c:v>-24.8</c:v>
                </c:pt>
                <c:pt idx="1976">
                  <c:v>-24.9</c:v>
                </c:pt>
                <c:pt idx="1977">
                  <c:v>-25</c:v>
                </c:pt>
                <c:pt idx="1978">
                  <c:v>-24.9</c:v>
                </c:pt>
                <c:pt idx="1979">
                  <c:v>-25</c:v>
                </c:pt>
                <c:pt idx="1980">
                  <c:v>-24.9</c:v>
                </c:pt>
                <c:pt idx="1981">
                  <c:v>-25</c:v>
                </c:pt>
                <c:pt idx="1982">
                  <c:v>-25</c:v>
                </c:pt>
                <c:pt idx="1983">
                  <c:v>-25</c:v>
                </c:pt>
                <c:pt idx="1984">
                  <c:v>-25</c:v>
                </c:pt>
                <c:pt idx="1985">
                  <c:v>-25.1</c:v>
                </c:pt>
                <c:pt idx="1986">
                  <c:v>-25</c:v>
                </c:pt>
                <c:pt idx="1987">
                  <c:v>-25</c:v>
                </c:pt>
                <c:pt idx="1988">
                  <c:v>-25</c:v>
                </c:pt>
                <c:pt idx="1989">
                  <c:v>-25</c:v>
                </c:pt>
                <c:pt idx="1990">
                  <c:v>-25.1</c:v>
                </c:pt>
                <c:pt idx="1991">
                  <c:v>-25</c:v>
                </c:pt>
                <c:pt idx="1992">
                  <c:v>-24.9</c:v>
                </c:pt>
                <c:pt idx="1993">
                  <c:v>-25</c:v>
                </c:pt>
                <c:pt idx="1994">
                  <c:v>-25</c:v>
                </c:pt>
                <c:pt idx="1995">
                  <c:v>-25.1</c:v>
                </c:pt>
                <c:pt idx="1996">
                  <c:v>-24.9</c:v>
                </c:pt>
                <c:pt idx="1997">
                  <c:v>-25</c:v>
                </c:pt>
                <c:pt idx="1998">
                  <c:v>-25.1</c:v>
                </c:pt>
                <c:pt idx="1999">
                  <c:v>-25.1</c:v>
                </c:pt>
                <c:pt idx="2000">
                  <c:v>-24.9</c:v>
                </c:pt>
                <c:pt idx="2001">
                  <c:v>-24.9</c:v>
                </c:pt>
                <c:pt idx="2002">
                  <c:v>-25</c:v>
                </c:pt>
                <c:pt idx="2003">
                  <c:v>-24.9</c:v>
                </c:pt>
                <c:pt idx="2004">
                  <c:v>-25</c:v>
                </c:pt>
                <c:pt idx="2005">
                  <c:v>-24.9</c:v>
                </c:pt>
                <c:pt idx="2006">
                  <c:v>-25.1</c:v>
                </c:pt>
                <c:pt idx="2007">
                  <c:v>-25</c:v>
                </c:pt>
                <c:pt idx="2008">
                  <c:v>-25</c:v>
                </c:pt>
                <c:pt idx="2009">
                  <c:v>-24.9</c:v>
                </c:pt>
                <c:pt idx="2010">
                  <c:v>-24.9</c:v>
                </c:pt>
                <c:pt idx="2011">
                  <c:v>-25</c:v>
                </c:pt>
                <c:pt idx="2012">
                  <c:v>-24.9</c:v>
                </c:pt>
                <c:pt idx="2013">
                  <c:v>-25</c:v>
                </c:pt>
                <c:pt idx="2014">
                  <c:v>-25.1</c:v>
                </c:pt>
                <c:pt idx="2015">
                  <c:v>-24.7</c:v>
                </c:pt>
                <c:pt idx="2016">
                  <c:v>-25</c:v>
                </c:pt>
                <c:pt idx="2017">
                  <c:v>-25</c:v>
                </c:pt>
                <c:pt idx="2018">
                  <c:v>-24.8</c:v>
                </c:pt>
                <c:pt idx="2019">
                  <c:v>-24.8</c:v>
                </c:pt>
                <c:pt idx="2020">
                  <c:v>-25</c:v>
                </c:pt>
                <c:pt idx="2021">
                  <c:v>-25</c:v>
                </c:pt>
                <c:pt idx="2022">
                  <c:v>-24.7</c:v>
                </c:pt>
                <c:pt idx="2023">
                  <c:v>-24.9</c:v>
                </c:pt>
                <c:pt idx="2024">
                  <c:v>-25.1</c:v>
                </c:pt>
                <c:pt idx="2025">
                  <c:v>-24.9</c:v>
                </c:pt>
                <c:pt idx="2026">
                  <c:v>-25.4</c:v>
                </c:pt>
                <c:pt idx="2027">
                  <c:v>-25.1</c:v>
                </c:pt>
                <c:pt idx="2028">
                  <c:v>-24.8</c:v>
                </c:pt>
                <c:pt idx="2029">
                  <c:v>-24.9</c:v>
                </c:pt>
                <c:pt idx="2030">
                  <c:v>-25</c:v>
                </c:pt>
                <c:pt idx="2031">
                  <c:v>-24.8</c:v>
                </c:pt>
                <c:pt idx="2032">
                  <c:v>-25</c:v>
                </c:pt>
                <c:pt idx="2033">
                  <c:v>-25</c:v>
                </c:pt>
                <c:pt idx="2034">
                  <c:v>-25</c:v>
                </c:pt>
                <c:pt idx="2035">
                  <c:v>-25</c:v>
                </c:pt>
                <c:pt idx="2036">
                  <c:v>-25</c:v>
                </c:pt>
                <c:pt idx="2037">
                  <c:v>-25.3</c:v>
                </c:pt>
                <c:pt idx="2038">
                  <c:v>-24.8</c:v>
                </c:pt>
                <c:pt idx="2039">
                  <c:v>-25</c:v>
                </c:pt>
                <c:pt idx="2040">
                  <c:v>-24.9</c:v>
                </c:pt>
                <c:pt idx="2041">
                  <c:v>-25.1</c:v>
                </c:pt>
                <c:pt idx="2042">
                  <c:v>-25.2</c:v>
                </c:pt>
                <c:pt idx="2043">
                  <c:v>-25.1</c:v>
                </c:pt>
                <c:pt idx="2044">
                  <c:v>-24.9</c:v>
                </c:pt>
                <c:pt idx="2045">
                  <c:v>-24.9</c:v>
                </c:pt>
                <c:pt idx="2046">
                  <c:v>-25</c:v>
                </c:pt>
                <c:pt idx="2047">
                  <c:v>-25</c:v>
                </c:pt>
                <c:pt idx="2048">
                  <c:v>-24.9</c:v>
                </c:pt>
                <c:pt idx="2049">
                  <c:v>-24.8</c:v>
                </c:pt>
                <c:pt idx="2050">
                  <c:v>-24.9</c:v>
                </c:pt>
                <c:pt idx="2051">
                  <c:v>-24.9</c:v>
                </c:pt>
                <c:pt idx="2052">
                  <c:v>-24.9</c:v>
                </c:pt>
                <c:pt idx="2053">
                  <c:v>-25.1</c:v>
                </c:pt>
                <c:pt idx="2054">
                  <c:v>-25.2</c:v>
                </c:pt>
                <c:pt idx="2055">
                  <c:v>-25</c:v>
                </c:pt>
                <c:pt idx="2056">
                  <c:v>-24.8</c:v>
                </c:pt>
                <c:pt idx="2057">
                  <c:v>-25</c:v>
                </c:pt>
                <c:pt idx="2058">
                  <c:v>-25.1</c:v>
                </c:pt>
                <c:pt idx="2059">
                  <c:v>-25</c:v>
                </c:pt>
                <c:pt idx="2060">
                  <c:v>-25</c:v>
                </c:pt>
                <c:pt idx="2061">
                  <c:v>-25</c:v>
                </c:pt>
                <c:pt idx="2062">
                  <c:v>-24.8</c:v>
                </c:pt>
                <c:pt idx="2063">
                  <c:v>-25</c:v>
                </c:pt>
                <c:pt idx="2064">
                  <c:v>-25.1</c:v>
                </c:pt>
                <c:pt idx="2065">
                  <c:v>-25.1</c:v>
                </c:pt>
                <c:pt idx="2066">
                  <c:v>-25</c:v>
                </c:pt>
                <c:pt idx="2067">
                  <c:v>-24.8</c:v>
                </c:pt>
                <c:pt idx="2068">
                  <c:v>-25</c:v>
                </c:pt>
                <c:pt idx="2069">
                  <c:v>-25</c:v>
                </c:pt>
                <c:pt idx="2070">
                  <c:v>-25</c:v>
                </c:pt>
                <c:pt idx="2071">
                  <c:v>-24.9</c:v>
                </c:pt>
                <c:pt idx="2072">
                  <c:v>-25.1</c:v>
                </c:pt>
                <c:pt idx="2073">
                  <c:v>-24.8</c:v>
                </c:pt>
                <c:pt idx="2074">
                  <c:v>-25.1</c:v>
                </c:pt>
                <c:pt idx="2075">
                  <c:v>-25</c:v>
                </c:pt>
                <c:pt idx="2076">
                  <c:v>-25.1</c:v>
                </c:pt>
                <c:pt idx="2077">
                  <c:v>-25</c:v>
                </c:pt>
                <c:pt idx="2078">
                  <c:v>-25</c:v>
                </c:pt>
                <c:pt idx="2079">
                  <c:v>-25.1</c:v>
                </c:pt>
                <c:pt idx="2080">
                  <c:v>-25</c:v>
                </c:pt>
                <c:pt idx="2081">
                  <c:v>-24.9</c:v>
                </c:pt>
                <c:pt idx="2082">
                  <c:v>-25</c:v>
                </c:pt>
                <c:pt idx="2083">
                  <c:v>-25.3</c:v>
                </c:pt>
                <c:pt idx="2084">
                  <c:v>-25</c:v>
                </c:pt>
                <c:pt idx="2085">
                  <c:v>-25.1</c:v>
                </c:pt>
                <c:pt idx="2086">
                  <c:v>-25</c:v>
                </c:pt>
                <c:pt idx="2087">
                  <c:v>-25</c:v>
                </c:pt>
                <c:pt idx="2088">
                  <c:v>-25.1</c:v>
                </c:pt>
                <c:pt idx="2089">
                  <c:v>-24.9</c:v>
                </c:pt>
                <c:pt idx="2090">
                  <c:v>-25.2</c:v>
                </c:pt>
                <c:pt idx="2091">
                  <c:v>-25</c:v>
                </c:pt>
                <c:pt idx="2092">
                  <c:v>-24.9</c:v>
                </c:pt>
                <c:pt idx="2093">
                  <c:v>-25.1</c:v>
                </c:pt>
                <c:pt idx="2094">
                  <c:v>-25.1</c:v>
                </c:pt>
                <c:pt idx="2095">
                  <c:v>-25.1</c:v>
                </c:pt>
                <c:pt idx="2096">
                  <c:v>-25.1</c:v>
                </c:pt>
                <c:pt idx="2097">
                  <c:v>-25.1</c:v>
                </c:pt>
                <c:pt idx="2098">
                  <c:v>-24.9</c:v>
                </c:pt>
                <c:pt idx="2099">
                  <c:v>-24.9</c:v>
                </c:pt>
                <c:pt idx="2100">
                  <c:v>-25</c:v>
                </c:pt>
                <c:pt idx="2101">
                  <c:v>-25.1</c:v>
                </c:pt>
                <c:pt idx="2102">
                  <c:v>-24.9</c:v>
                </c:pt>
                <c:pt idx="2103">
                  <c:v>-25</c:v>
                </c:pt>
                <c:pt idx="2104">
                  <c:v>-25</c:v>
                </c:pt>
                <c:pt idx="2105">
                  <c:v>-25.1</c:v>
                </c:pt>
                <c:pt idx="2106">
                  <c:v>-25.1</c:v>
                </c:pt>
                <c:pt idx="2107">
                  <c:v>-24.8</c:v>
                </c:pt>
                <c:pt idx="2108">
                  <c:v>-24.8</c:v>
                </c:pt>
                <c:pt idx="2109">
                  <c:v>-25</c:v>
                </c:pt>
                <c:pt idx="2110">
                  <c:v>-24.9</c:v>
                </c:pt>
                <c:pt idx="2111">
                  <c:v>-24.9</c:v>
                </c:pt>
                <c:pt idx="2112">
                  <c:v>-25</c:v>
                </c:pt>
                <c:pt idx="2113">
                  <c:v>-25</c:v>
                </c:pt>
                <c:pt idx="2114">
                  <c:v>-24.8</c:v>
                </c:pt>
                <c:pt idx="2115">
                  <c:v>-25.1</c:v>
                </c:pt>
                <c:pt idx="2116">
                  <c:v>-25.1</c:v>
                </c:pt>
                <c:pt idx="2117">
                  <c:v>-25</c:v>
                </c:pt>
                <c:pt idx="2118">
                  <c:v>-24.9</c:v>
                </c:pt>
                <c:pt idx="2119">
                  <c:v>-25.1</c:v>
                </c:pt>
                <c:pt idx="2120">
                  <c:v>-25</c:v>
                </c:pt>
                <c:pt idx="2121">
                  <c:v>-25</c:v>
                </c:pt>
                <c:pt idx="2122">
                  <c:v>-25</c:v>
                </c:pt>
                <c:pt idx="2123">
                  <c:v>-25</c:v>
                </c:pt>
                <c:pt idx="2124">
                  <c:v>-24.8</c:v>
                </c:pt>
                <c:pt idx="2125">
                  <c:v>-25</c:v>
                </c:pt>
                <c:pt idx="2126">
                  <c:v>-24.9</c:v>
                </c:pt>
                <c:pt idx="2127">
                  <c:v>-25.1</c:v>
                </c:pt>
                <c:pt idx="2128">
                  <c:v>-25</c:v>
                </c:pt>
                <c:pt idx="2129">
                  <c:v>-25.1</c:v>
                </c:pt>
                <c:pt idx="2130">
                  <c:v>-24.9</c:v>
                </c:pt>
                <c:pt idx="2131">
                  <c:v>-24.8</c:v>
                </c:pt>
                <c:pt idx="2132">
                  <c:v>-25</c:v>
                </c:pt>
                <c:pt idx="2133">
                  <c:v>-25</c:v>
                </c:pt>
                <c:pt idx="2134">
                  <c:v>-25</c:v>
                </c:pt>
                <c:pt idx="2135">
                  <c:v>-25</c:v>
                </c:pt>
                <c:pt idx="2136">
                  <c:v>-25</c:v>
                </c:pt>
                <c:pt idx="2137">
                  <c:v>-25</c:v>
                </c:pt>
                <c:pt idx="2138">
                  <c:v>-25.1</c:v>
                </c:pt>
                <c:pt idx="2139">
                  <c:v>-25</c:v>
                </c:pt>
                <c:pt idx="2140">
                  <c:v>-24.8</c:v>
                </c:pt>
                <c:pt idx="2141">
                  <c:v>-25</c:v>
                </c:pt>
                <c:pt idx="2142">
                  <c:v>-25</c:v>
                </c:pt>
                <c:pt idx="2143">
                  <c:v>-24.9</c:v>
                </c:pt>
                <c:pt idx="2144">
                  <c:v>-25.1</c:v>
                </c:pt>
                <c:pt idx="2145">
                  <c:v>-25.1</c:v>
                </c:pt>
                <c:pt idx="2146">
                  <c:v>-25.2</c:v>
                </c:pt>
                <c:pt idx="2147">
                  <c:v>-25.1</c:v>
                </c:pt>
                <c:pt idx="2148">
                  <c:v>-25.1</c:v>
                </c:pt>
                <c:pt idx="2149">
                  <c:v>-25.1</c:v>
                </c:pt>
                <c:pt idx="2150">
                  <c:v>-25</c:v>
                </c:pt>
                <c:pt idx="2151">
                  <c:v>-24.9</c:v>
                </c:pt>
                <c:pt idx="2152">
                  <c:v>-25</c:v>
                </c:pt>
                <c:pt idx="2153">
                  <c:v>-24.9</c:v>
                </c:pt>
                <c:pt idx="2154">
                  <c:v>-25.3</c:v>
                </c:pt>
                <c:pt idx="2155">
                  <c:v>-25.1</c:v>
                </c:pt>
                <c:pt idx="2156">
                  <c:v>-25</c:v>
                </c:pt>
                <c:pt idx="2157">
                  <c:v>-25.1</c:v>
                </c:pt>
                <c:pt idx="2158">
                  <c:v>-24.8</c:v>
                </c:pt>
                <c:pt idx="2159">
                  <c:v>-25</c:v>
                </c:pt>
                <c:pt idx="2160">
                  <c:v>-25</c:v>
                </c:pt>
                <c:pt idx="2161">
                  <c:v>-25</c:v>
                </c:pt>
                <c:pt idx="2162">
                  <c:v>-24.9</c:v>
                </c:pt>
                <c:pt idx="2163">
                  <c:v>-25.1</c:v>
                </c:pt>
                <c:pt idx="2164">
                  <c:v>-25.2</c:v>
                </c:pt>
                <c:pt idx="2165">
                  <c:v>-25</c:v>
                </c:pt>
                <c:pt idx="2166">
                  <c:v>-24.9</c:v>
                </c:pt>
                <c:pt idx="2167">
                  <c:v>-24.9</c:v>
                </c:pt>
                <c:pt idx="2168">
                  <c:v>-25</c:v>
                </c:pt>
                <c:pt idx="2169">
                  <c:v>-25</c:v>
                </c:pt>
                <c:pt idx="2170">
                  <c:v>-24.9</c:v>
                </c:pt>
                <c:pt idx="2171">
                  <c:v>-25.2</c:v>
                </c:pt>
                <c:pt idx="2172">
                  <c:v>-24.9</c:v>
                </c:pt>
                <c:pt idx="2173">
                  <c:v>-25.1</c:v>
                </c:pt>
                <c:pt idx="2174">
                  <c:v>-25.2</c:v>
                </c:pt>
                <c:pt idx="2175">
                  <c:v>-25.1</c:v>
                </c:pt>
                <c:pt idx="2176">
                  <c:v>-24.9</c:v>
                </c:pt>
                <c:pt idx="2177">
                  <c:v>-25.1</c:v>
                </c:pt>
                <c:pt idx="2178">
                  <c:v>-25</c:v>
                </c:pt>
                <c:pt idx="2179">
                  <c:v>-25.1</c:v>
                </c:pt>
                <c:pt idx="2180">
                  <c:v>-25.2</c:v>
                </c:pt>
                <c:pt idx="2181">
                  <c:v>-25</c:v>
                </c:pt>
                <c:pt idx="2182">
                  <c:v>-25</c:v>
                </c:pt>
                <c:pt idx="2183">
                  <c:v>-25.1</c:v>
                </c:pt>
                <c:pt idx="2184">
                  <c:v>-25</c:v>
                </c:pt>
                <c:pt idx="2185">
                  <c:v>-24.9</c:v>
                </c:pt>
                <c:pt idx="2186">
                  <c:v>-25</c:v>
                </c:pt>
                <c:pt idx="2187">
                  <c:v>-24.9</c:v>
                </c:pt>
                <c:pt idx="2188">
                  <c:v>-24.7</c:v>
                </c:pt>
                <c:pt idx="2189">
                  <c:v>-25</c:v>
                </c:pt>
                <c:pt idx="2190">
                  <c:v>-25</c:v>
                </c:pt>
                <c:pt idx="2191">
                  <c:v>-25</c:v>
                </c:pt>
                <c:pt idx="2192">
                  <c:v>-24.9</c:v>
                </c:pt>
                <c:pt idx="2193">
                  <c:v>-25</c:v>
                </c:pt>
                <c:pt idx="2194">
                  <c:v>-25</c:v>
                </c:pt>
                <c:pt idx="2195">
                  <c:v>-25</c:v>
                </c:pt>
                <c:pt idx="2196">
                  <c:v>-25.1</c:v>
                </c:pt>
                <c:pt idx="2197">
                  <c:v>-25</c:v>
                </c:pt>
                <c:pt idx="2198">
                  <c:v>-24.9</c:v>
                </c:pt>
                <c:pt idx="2199">
                  <c:v>-25.1</c:v>
                </c:pt>
                <c:pt idx="2200">
                  <c:v>-25.1</c:v>
                </c:pt>
                <c:pt idx="2201">
                  <c:v>-25</c:v>
                </c:pt>
                <c:pt idx="2202">
                  <c:v>-24.9</c:v>
                </c:pt>
                <c:pt idx="2203">
                  <c:v>-25</c:v>
                </c:pt>
                <c:pt idx="2204">
                  <c:v>-25</c:v>
                </c:pt>
                <c:pt idx="2205">
                  <c:v>-25</c:v>
                </c:pt>
                <c:pt idx="2206">
                  <c:v>-24.9</c:v>
                </c:pt>
                <c:pt idx="2207">
                  <c:v>-25.2</c:v>
                </c:pt>
                <c:pt idx="2208">
                  <c:v>-25</c:v>
                </c:pt>
                <c:pt idx="2209">
                  <c:v>-25</c:v>
                </c:pt>
                <c:pt idx="2210">
                  <c:v>-24.8</c:v>
                </c:pt>
                <c:pt idx="2211">
                  <c:v>-25</c:v>
                </c:pt>
                <c:pt idx="2212">
                  <c:v>-25.2</c:v>
                </c:pt>
                <c:pt idx="2213">
                  <c:v>-24.9</c:v>
                </c:pt>
                <c:pt idx="2214">
                  <c:v>-24.8</c:v>
                </c:pt>
                <c:pt idx="2215">
                  <c:v>-25</c:v>
                </c:pt>
                <c:pt idx="2216">
                  <c:v>-25.1</c:v>
                </c:pt>
                <c:pt idx="2217">
                  <c:v>-25</c:v>
                </c:pt>
                <c:pt idx="2218">
                  <c:v>-25</c:v>
                </c:pt>
                <c:pt idx="2219">
                  <c:v>-24.9</c:v>
                </c:pt>
                <c:pt idx="2220">
                  <c:v>-24.8</c:v>
                </c:pt>
                <c:pt idx="2221">
                  <c:v>-25.2</c:v>
                </c:pt>
                <c:pt idx="2222">
                  <c:v>-24.8</c:v>
                </c:pt>
                <c:pt idx="2223">
                  <c:v>-25.1</c:v>
                </c:pt>
                <c:pt idx="2224">
                  <c:v>-25</c:v>
                </c:pt>
                <c:pt idx="2225">
                  <c:v>-24.9</c:v>
                </c:pt>
                <c:pt idx="2226">
                  <c:v>-25.1</c:v>
                </c:pt>
                <c:pt idx="2227">
                  <c:v>-25</c:v>
                </c:pt>
                <c:pt idx="2228">
                  <c:v>-25</c:v>
                </c:pt>
                <c:pt idx="2229">
                  <c:v>-24.8</c:v>
                </c:pt>
                <c:pt idx="2230">
                  <c:v>-24.8</c:v>
                </c:pt>
                <c:pt idx="2231">
                  <c:v>-25</c:v>
                </c:pt>
                <c:pt idx="2232">
                  <c:v>-25</c:v>
                </c:pt>
                <c:pt idx="2233">
                  <c:v>-24.9</c:v>
                </c:pt>
                <c:pt idx="2234">
                  <c:v>-25.1</c:v>
                </c:pt>
                <c:pt idx="2235">
                  <c:v>-25</c:v>
                </c:pt>
                <c:pt idx="2236">
                  <c:v>-25</c:v>
                </c:pt>
                <c:pt idx="2237">
                  <c:v>-25.1</c:v>
                </c:pt>
                <c:pt idx="2238">
                  <c:v>-25.2</c:v>
                </c:pt>
                <c:pt idx="2239">
                  <c:v>-25</c:v>
                </c:pt>
                <c:pt idx="2240">
                  <c:v>-25</c:v>
                </c:pt>
                <c:pt idx="2241">
                  <c:v>-25</c:v>
                </c:pt>
                <c:pt idx="2242">
                  <c:v>-25.3</c:v>
                </c:pt>
                <c:pt idx="2243">
                  <c:v>-24.9</c:v>
                </c:pt>
                <c:pt idx="2244">
                  <c:v>-25.1</c:v>
                </c:pt>
                <c:pt idx="2245">
                  <c:v>-24.9</c:v>
                </c:pt>
                <c:pt idx="2246">
                  <c:v>-25.1</c:v>
                </c:pt>
                <c:pt idx="2247">
                  <c:v>-25</c:v>
                </c:pt>
                <c:pt idx="2248">
                  <c:v>-25</c:v>
                </c:pt>
                <c:pt idx="2249">
                  <c:v>-24.9</c:v>
                </c:pt>
                <c:pt idx="2250">
                  <c:v>-24.9</c:v>
                </c:pt>
                <c:pt idx="2251">
                  <c:v>-24.9</c:v>
                </c:pt>
                <c:pt idx="2252">
                  <c:v>-25</c:v>
                </c:pt>
                <c:pt idx="2253">
                  <c:v>-25.1</c:v>
                </c:pt>
                <c:pt idx="2254">
                  <c:v>-25</c:v>
                </c:pt>
                <c:pt idx="2255">
                  <c:v>-25</c:v>
                </c:pt>
                <c:pt idx="2256">
                  <c:v>-24.9</c:v>
                </c:pt>
                <c:pt idx="2257">
                  <c:v>-25.1</c:v>
                </c:pt>
                <c:pt idx="2258">
                  <c:v>-25.2</c:v>
                </c:pt>
                <c:pt idx="2259">
                  <c:v>-25.1</c:v>
                </c:pt>
                <c:pt idx="2260">
                  <c:v>-25.2</c:v>
                </c:pt>
                <c:pt idx="2261">
                  <c:v>-24.9</c:v>
                </c:pt>
                <c:pt idx="2262">
                  <c:v>-24.9</c:v>
                </c:pt>
                <c:pt idx="2263">
                  <c:v>-25.1</c:v>
                </c:pt>
                <c:pt idx="2264">
                  <c:v>-25.2</c:v>
                </c:pt>
                <c:pt idx="2265">
                  <c:v>-25.1</c:v>
                </c:pt>
                <c:pt idx="2266">
                  <c:v>-25.1</c:v>
                </c:pt>
                <c:pt idx="2267">
                  <c:v>-24.9</c:v>
                </c:pt>
                <c:pt idx="2268">
                  <c:v>-25.3</c:v>
                </c:pt>
                <c:pt idx="2269">
                  <c:v>-25.3</c:v>
                </c:pt>
                <c:pt idx="2270">
                  <c:v>-25.2</c:v>
                </c:pt>
                <c:pt idx="2271">
                  <c:v>-25</c:v>
                </c:pt>
                <c:pt idx="2272">
                  <c:v>-25</c:v>
                </c:pt>
                <c:pt idx="2273">
                  <c:v>-25</c:v>
                </c:pt>
                <c:pt idx="2274">
                  <c:v>-25</c:v>
                </c:pt>
                <c:pt idx="2275">
                  <c:v>-25.2</c:v>
                </c:pt>
                <c:pt idx="2276">
                  <c:v>-24.9</c:v>
                </c:pt>
                <c:pt idx="2277">
                  <c:v>-25.1</c:v>
                </c:pt>
                <c:pt idx="2278">
                  <c:v>-24.7</c:v>
                </c:pt>
                <c:pt idx="2279">
                  <c:v>-25.1</c:v>
                </c:pt>
                <c:pt idx="2280">
                  <c:v>-25.2</c:v>
                </c:pt>
                <c:pt idx="2281">
                  <c:v>-25.1</c:v>
                </c:pt>
                <c:pt idx="2282">
                  <c:v>-25</c:v>
                </c:pt>
                <c:pt idx="2283">
                  <c:v>-24.8</c:v>
                </c:pt>
                <c:pt idx="2284">
                  <c:v>-25.2</c:v>
                </c:pt>
                <c:pt idx="2285">
                  <c:v>-25.1</c:v>
                </c:pt>
                <c:pt idx="2286">
                  <c:v>-24.9</c:v>
                </c:pt>
                <c:pt idx="2287">
                  <c:v>-24.9</c:v>
                </c:pt>
                <c:pt idx="2288">
                  <c:v>-25</c:v>
                </c:pt>
                <c:pt idx="2289">
                  <c:v>-25</c:v>
                </c:pt>
                <c:pt idx="2290">
                  <c:v>-25.3</c:v>
                </c:pt>
                <c:pt idx="2291">
                  <c:v>-25</c:v>
                </c:pt>
                <c:pt idx="2292">
                  <c:v>-25.1</c:v>
                </c:pt>
                <c:pt idx="2293">
                  <c:v>-25</c:v>
                </c:pt>
                <c:pt idx="2294">
                  <c:v>-25.1</c:v>
                </c:pt>
                <c:pt idx="2295">
                  <c:v>-25</c:v>
                </c:pt>
                <c:pt idx="2296">
                  <c:v>-25</c:v>
                </c:pt>
                <c:pt idx="2297">
                  <c:v>-24.9</c:v>
                </c:pt>
                <c:pt idx="2298">
                  <c:v>-24.9</c:v>
                </c:pt>
                <c:pt idx="2299">
                  <c:v>-24.9</c:v>
                </c:pt>
                <c:pt idx="2300">
                  <c:v>-25.1</c:v>
                </c:pt>
                <c:pt idx="2301">
                  <c:v>-25.2</c:v>
                </c:pt>
                <c:pt idx="2302">
                  <c:v>-24.8</c:v>
                </c:pt>
                <c:pt idx="2303">
                  <c:v>-25.1</c:v>
                </c:pt>
                <c:pt idx="2304">
                  <c:v>-25</c:v>
                </c:pt>
                <c:pt idx="2305">
                  <c:v>-25.1</c:v>
                </c:pt>
                <c:pt idx="2306">
                  <c:v>-24.9</c:v>
                </c:pt>
                <c:pt idx="2307">
                  <c:v>-24.9</c:v>
                </c:pt>
                <c:pt idx="2308">
                  <c:v>-25</c:v>
                </c:pt>
                <c:pt idx="2309">
                  <c:v>-24.9</c:v>
                </c:pt>
                <c:pt idx="2310">
                  <c:v>-24.9</c:v>
                </c:pt>
                <c:pt idx="2311">
                  <c:v>-25</c:v>
                </c:pt>
                <c:pt idx="2312">
                  <c:v>-25</c:v>
                </c:pt>
                <c:pt idx="2313">
                  <c:v>-24.9</c:v>
                </c:pt>
                <c:pt idx="2314">
                  <c:v>-25</c:v>
                </c:pt>
                <c:pt idx="2315">
                  <c:v>-25</c:v>
                </c:pt>
                <c:pt idx="2316">
                  <c:v>-25</c:v>
                </c:pt>
                <c:pt idx="2317">
                  <c:v>-24.9</c:v>
                </c:pt>
                <c:pt idx="2318">
                  <c:v>-25</c:v>
                </c:pt>
                <c:pt idx="2319">
                  <c:v>-25.2</c:v>
                </c:pt>
                <c:pt idx="2320">
                  <c:v>-25</c:v>
                </c:pt>
                <c:pt idx="2321">
                  <c:v>-25</c:v>
                </c:pt>
                <c:pt idx="2322">
                  <c:v>-25.1</c:v>
                </c:pt>
                <c:pt idx="2323">
                  <c:v>-24.9</c:v>
                </c:pt>
                <c:pt idx="2324">
                  <c:v>-25</c:v>
                </c:pt>
                <c:pt idx="2325">
                  <c:v>-25</c:v>
                </c:pt>
                <c:pt idx="2326">
                  <c:v>-25.2</c:v>
                </c:pt>
                <c:pt idx="2327">
                  <c:v>-24.9</c:v>
                </c:pt>
                <c:pt idx="2328">
                  <c:v>-25.1</c:v>
                </c:pt>
                <c:pt idx="2329">
                  <c:v>-24.9</c:v>
                </c:pt>
                <c:pt idx="2330">
                  <c:v>-24.8</c:v>
                </c:pt>
                <c:pt idx="2331">
                  <c:v>-25</c:v>
                </c:pt>
                <c:pt idx="2332">
                  <c:v>-25.2</c:v>
                </c:pt>
                <c:pt idx="2333">
                  <c:v>-25</c:v>
                </c:pt>
                <c:pt idx="2334">
                  <c:v>-25</c:v>
                </c:pt>
                <c:pt idx="2335">
                  <c:v>-25</c:v>
                </c:pt>
                <c:pt idx="2336">
                  <c:v>-25</c:v>
                </c:pt>
                <c:pt idx="2337">
                  <c:v>-25</c:v>
                </c:pt>
                <c:pt idx="2338">
                  <c:v>-25.1</c:v>
                </c:pt>
                <c:pt idx="2339">
                  <c:v>-24.9</c:v>
                </c:pt>
                <c:pt idx="2340">
                  <c:v>-25</c:v>
                </c:pt>
                <c:pt idx="2341">
                  <c:v>-25.2</c:v>
                </c:pt>
                <c:pt idx="2342">
                  <c:v>-25.2</c:v>
                </c:pt>
                <c:pt idx="2343">
                  <c:v>-24.9</c:v>
                </c:pt>
                <c:pt idx="2344">
                  <c:v>-25</c:v>
                </c:pt>
                <c:pt idx="2345">
                  <c:v>-25.1</c:v>
                </c:pt>
                <c:pt idx="2346">
                  <c:v>-25</c:v>
                </c:pt>
                <c:pt idx="2347">
                  <c:v>-25</c:v>
                </c:pt>
                <c:pt idx="2348">
                  <c:v>-25</c:v>
                </c:pt>
                <c:pt idx="2349">
                  <c:v>-24.9</c:v>
                </c:pt>
                <c:pt idx="2350">
                  <c:v>-24.7</c:v>
                </c:pt>
                <c:pt idx="2351">
                  <c:v>-25</c:v>
                </c:pt>
                <c:pt idx="2352">
                  <c:v>-25</c:v>
                </c:pt>
                <c:pt idx="2353">
                  <c:v>-24.9</c:v>
                </c:pt>
                <c:pt idx="2354">
                  <c:v>-25.1</c:v>
                </c:pt>
                <c:pt idx="2355">
                  <c:v>-25</c:v>
                </c:pt>
                <c:pt idx="2356">
                  <c:v>-25</c:v>
                </c:pt>
                <c:pt idx="2357">
                  <c:v>-25.2</c:v>
                </c:pt>
                <c:pt idx="2358">
                  <c:v>-25.1</c:v>
                </c:pt>
                <c:pt idx="2359">
                  <c:v>-24.9</c:v>
                </c:pt>
                <c:pt idx="2360">
                  <c:v>-25.1</c:v>
                </c:pt>
                <c:pt idx="2361">
                  <c:v>-24.8</c:v>
                </c:pt>
                <c:pt idx="2362">
                  <c:v>-25</c:v>
                </c:pt>
                <c:pt idx="2363">
                  <c:v>-25.1</c:v>
                </c:pt>
                <c:pt idx="2364">
                  <c:v>-25.2</c:v>
                </c:pt>
                <c:pt idx="2365">
                  <c:v>-25</c:v>
                </c:pt>
                <c:pt idx="2366">
                  <c:v>-25.1</c:v>
                </c:pt>
                <c:pt idx="2367">
                  <c:v>-25</c:v>
                </c:pt>
                <c:pt idx="2368">
                  <c:v>-24.9</c:v>
                </c:pt>
                <c:pt idx="2369">
                  <c:v>-25.2</c:v>
                </c:pt>
                <c:pt idx="2370">
                  <c:v>-25</c:v>
                </c:pt>
                <c:pt idx="2371">
                  <c:v>-25</c:v>
                </c:pt>
                <c:pt idx="2372">
                  <c:v>-25</c:v>
                </c:pt>
                <c:pt idx="2373">
                  <c:v>-25</c:v>
                </c:pt>
                <c:pt idx="2374">
                  <c:v>-24.8</c:v>
                </c:pt>
                <c:pt idx="2375">
                  <c:v>-25</c:v>
                </c:pt>
                <c:pt idx="2376">
                  <c:v>-24.8</c:v>
                </c:pt>
                <c:pt idx="2377">
                  <c:v>-24.9</c:v>
                </c:pt>
                <c:pt idx="2378">
                  <c:v>-25.2</c:v>
                </c:pt>
                <c:pt idx="2379">
                  <c:v>-25.1</c:v>
                </c:pt>
                <c:pt idx="2380">
                  <c:v>-24.9</c:v>
                </c:pt>
                <c:pt idx="2381">
                  <c:v>-25</c:v>
                </c:pt>
                <c:pt idx="2382">
                  <c:v>-25</c:v>
                </c:pt>
                <c:pt idx="2383">
                  <c:v>-25</c:v>
                </c:pt>
                <c:pt idx="2384">
                  <c:v>-25</c:v>
                </c:pt>
                <c:pt idx="2385">
                  <c:v>-24.9</c:v>
                </c:pt>
                <c:pt idx="2386">
                  <c:v>-24.8</c:v>
                </c:pt>
                <c:pt idx="2387">
                  <c:v>-24.9</c:v>
                </c:pt>
                <c:pt idx="2388">
                  <c:v>-25</c:v>
                </c:pt>
                <c:pt idx="2389">
                  <c:v>-25.2</c:v>
                </c:pt>
                <c:pt idx="2390">
                  <c:v>-25.2</c:v>
                </c:pt>
                <c:pt idx="2391">
                  <c:v>-24.9</c:v>
                </c:pt>
                <c:pt idx="2392">
                  <c:v>-25.1</c:v>
                </c:pt>
                <c:pt idx="2393">
                  <c:v>-24.9</c:v>
                </c:pt>
                <c:pt idx="2394">
                  <c:v>-25</c:v>
                </c:pt>
                <c:pt idx="2395">
                  <c:v>-24.9</c:v>
                </c:pt>
                <c:pt idx="2396">
                  <c:v>-25.2</c:v>
                </c:pt>
                <c:pt idx="2397">
                  <c:v>-24.8</c:v>
                </c:pt>
                <c:pt idx="2398">
                  <c:v>-25</c:v>
                </c:pt>
                <c:pt idx="2399">
                  <c:v>-25.1</c:v>
                </c:pt>
                <c:pt idx="2400">
                  <c:v>-25.1</c:v>
                </c:pt>
                <c:pt idx="2401">
                  <c:v>-24.9</c:v>
                </c:pt>
                <c:pt idx="2402">
                  <c:v>-24.9</c:v>
                </c:pt>
                <c:pt idx="2403">
                  <c:v>-25.2</c:v>
                </c:pt>
                <c:pt idx="2404">
                  <c:v>-25.1</c:v>
                </c:pt>
                <c:pt idx="2405">
                  <c:v>-24.9</c:v>
                </c:pt>
                <c:pt idx="2406">
                  <c:v>-25</c:v>
                </c:pt>
                <c:pt idx="2407">
                  <c:v>-24.9</c:v>
                </c:pt>
                <c:pt idx="2408">
                  <c:v>-25.1</c:v>
                </c:pt>
                <c:pt idx="2409">
                  <c:v>-25</c:v>
                </c:pt>
                <c:pt idx="2410">
                  <c:v>-24.8</c:v>
                </c:pt>
                <c:pt idx="2411">
                  <c:v>-24.9</c:v>
                </c:pt>
                <c:pt idx="2412">
                  <c:v>-24.8</c:v>
                </c:pt>
                <c:pt idx="2413">
                  <c:v>-25</c:v>
                </c:pt>
                <c:pt idx="2414">
                  <c:v>-25</c:v>
                </c:pt>
                <c:pt idx="2415">
                  <c:v>-25</c:v>
                </c:pt>
                <c:pt idx="2416">
                  <c:v>-24.9</c:v>
                </c:pt>
                <c:pt idx="2417">
                  <c:v>-25</c:v>
                </c:pt>
                <c:pt idx="2418">
                  <c:v>-25.1</c:v>
                </c:pt>
                <c:pt idx="2419">
                  <c:v>-25</c:v>
                </c:pt>
                <c:pt idx="2420">
                  <c:v>-25</c:v>
                </c:pt>
                <c:pt idx="2421">
                  <c:v>-25</c:v>
                </c:pt>
                <c:pt idx="2422">
                  <c:v>-25</c:v>
                </c:pt>
                <c:pt idx="2423">
                  <c:v>-25</c:v>
                </c:pt>
                <c:pt idx="2424">
                  <c:v>-24.9</c:v>
                </c:pt>
                <c:pt idx="2425">
                  <c:v>-25.1</c:v>
                </c:pt>
                <c:pt idx="2426">
                  <c:v>-25.2</c:v>
                </c:pt>
                <c:pt idx="2427">
                  <c:v>-25</c:v>
                </c:pt>
                <c:pt idx="2428">
                  <c:v>-24.9</c:v>
                </c:pt>
                <c:pt idx="2429">
                  <c:v>-25.2</c:v>
                </c:pt>
                <c:pt idx="2430">
                  <c:v>-25</c:v>
                </c:pt>
                <c:pt idx="2431">
                  <c:v>-25.1</c:v>
                </c:pt>
                <c:pt idx="2432">
                  <c:v>-24.6</c:v>
                </c:pt>
                <c:pt idx="2433">
                  <c:v>-25.1</c:v>
                </c:pt>
                <c:pt idx="2434">
                  <c:v>-25</c:v>
                </c:pt>
                <c:pt idx="2435">
                  <c:v>-24.9</c:v>
                </c:pt>
                <c:pt idx="2436">
                  <c:v>-24.9</c:v>
                </c:pt>
                <c:pt idx="2437">
                  <c:v>-25.1</c:v>
                </c:pt>
                <c:pt idx="2438">
                  <c:v>-25</c:v>
                </c:pt>
                <c:pt idx="2439">
                  <c:v>-25</c:v>
                </c:pt>
                <c:pt idx="2440">
                  <c:v>-24.9</c:v>
                </c:pt>
                <c:pt idx="2441">
                  <c:v>-25</c:v>
                </c:pt>
                <c:pt idx="2442">
                  <c:v>-25.1</c:v>
                </c:pt>
                <c:pt idx="2443">
                  <c:v>-24.9</c:v>
                </c:pt>
                <c:pt idx="2444">
                  <c:v>-25</c:v>
                </c:pt>
                <c:pt idx="2445">
                  <c:v>-25</c:v>
                </c:pt>
                <c:pt idx="2446">
                  <c:v>-25.2</c:v>
                </c:pt>
                <c:pt idx="2447">
                  <c:v>-24.9</c:v>
                </c:pt>
                <c:pt idx="2448">
                  <c:v>-24.9</c:v>
                </c:pt>
                <c:pt idx="2449">
                  <c:v>-25</c:v>
                </c:pt>
                <c:pt idx="2450">
                  <c:v>-25.1</c:v>
                </c:pt>
                <c:pt idx="2451">
                  <c:v>-25.2</c:v>
                </c:pt>
                <c:pt idx="2452">
                  <c:v>-25.1</c:v>
                </c:pt>
                <c:pt idx="2453">
                  <c:v>-24.9</c:v>
                </c:pt>
                <c:pt idx="2454">
                  <c:v>-24.9</c:v>
                </c:pt>
                <c:pt idx="2455">
                  <c:v>-25</c:v>
                </c:pt>
                <c:pt idx="2456">
                  <c:v>-25.1</c:v>
                </c:pt>
                <c:pt idx="2457">
                  <c:v>-24.8</c:v>
                </c:pt>
                <c:pt idx="2458">
                  <c:v>-24.9</c:v>
                </c:pt>
                <c:pt idx="2459">
                  <c:v>-25</c:v>
                </c:pt>
                <c:pt idx="2460">
                  <c:v>-25.1</c:v>
                </c:pt>
                <c:pt idx="2461">
                  <c:v>-25.2</c:v>
                </c:pt>
                <c:pt idx="2462">
                  <c:v>-25.1</c:v>
                </c:pt>
                <c:pt idx="2463">
                  <c:v>-25.1</c:v>
                </c:pt>
                <c:pt idx="2464">
                  <c:v>-25</c:v>
                </c:pt>
                <c:pt idx="2465">
                  <c:v>-25</c:v>
                </c:pt>
                <c:pt idx="2466">
                  <c:v>-25.1</c:v>
                </c:pt>
                <c:pt idx="2467">
                  <c:v>-25.2</c:v>
                </c:pt>
                <c:pt idx="2468">
                  <c:v>-25.2</c:v>
                </c:pt>
                <c:pt idx="2469">
                  <c:v>-25.1</c:v>
                </c:pt>
                <c:pt idx="2470">
                  <c:v>-25.2</c:v>
                </c:pt>
                <c:pt idx="2471">
                  <c:v>-25</c:v>
                </c:pt>
                <c:pt idx="2472">
                  <c:v>-25</c:v>
                </c:pt>
                <c:pt idx="2473">
                  <c:v>-25.1</c:v>
                </c:pt>
                <c:pt idx="2474">
                  <c:v>-24.9</c:v>
                </c:pt>
                <c:pt idx="2475">
                  <c:v>-24.9</c:v>
                </c:pt>
                <c:pt idx="2476">
                  <c:v>-25</c:v>
                </c:pt>
                <c:pt idx="2477">
                  <c:v>-24.9</c:v>
                </c:pt>
                <c:pt idx="2478">
                  <c:v>-25</c:v>
                </c:pt>
                <c:pt idx="2479">
                  <c:v>-25</c:v>
                </c:pt>
                <c:pt idx="2480">
                  <c:v>-25</c:v>
                </c:pt>
                <c:pt idx="2481">
                  <c:v>-25.1</c:v>
                </c:pt>
                <c:pt idx="2482">
                  <c:v>-25.1</c:v>
                </c:pt>
                <c:pt idx="2483">
                  <c:v>-24.8</c:v>
                </c:pt>
                <c:pt idx="2484">
                  <c:v>-25.1</c:v>
                </c:pt>
                <c:pt idx="2485">
                  <c:v>-25.1</c:v>
                </c:pt>
                <c:pt idx="2486">
                  <c:v>-24.9</c:v>
                </c:pt>
                <c:pt idx="2487">
                  <c:v>-25</c:v>
                </c:pt>
                <c:pt idx="2488">
                  <c:v>-25</c:v>
                </c:pt>
                <c:pt idx="2489">
                  <c:v>-24.8</c:v>
                </c:pt>
                <c:pt idx="2490">
                  <c:v>-24.7</c:v>
                </c:pt>
                <c:pt idx="2491">
                  <c:v>-25</c:v>
                </c:pt>
                <c:pt idx="2492">
                  <c:v>-25.1</c:v>
                </c:pt>
                <c:pt idx="2493">
                  <c:v>-24.9</c:v>
                </c:pt>
                <c:pt idx="2494">
                  <c:v>-24.9</c:v>
                </c:pt>
                <c:pt idx="2495">
                  <c:v>-24.9</c:v>
                </c:pt>
                <c:pt idx="2496">
                  <c:v>-25.1</c:v>
                </c:pt>
                <c:pt idx="2497">
                  <c:v>-24.7</c:v>
                </c:pt>
                <c:pt idx="2498">
                  <c:v>-25</c:v>
                </c:pt>
                <c:pt idx="2499">
                  <c:v>-24.8</c:v>
                </c:pt>
                <c:pt idx="2500">
                  <c:v>-25</c:v>
                </c:pt>
                <c:pt idx="2501">
                  <c:v>-25</c:v>
                </c:pt>
                <c:pt idx="2502">
                  <c:v>-25</c:v>
                </c:pt>
                <c:pt idx="2503">
                  <c:v>-25</c:v>
                </c:pt>
                <c:pt idx="2504">
                  <c:v>-25</c:v>
                </c:pt>
                <c:pt idx="2505">
                  <c:v>-25</c:v>
                </c:pt>
                <c:pt idx="2506">
                  <c:v>-24.8</c:v>
                </c:pt>
                <c:pt idx="2507">
                  <c:v>-25</c:v>
                </c:pt>
                <c:pt idx="2508">
                  <c:v>-25</c:v>
                </c:pt>
                <c:pt idx="2509">
                  <c:v>-25</c:v>
                </c:pt>
                <c:pt idx="2510">
                  <c:v>-25.1</c:v>
                </c:pt>
                <c:pt idx="2511">
                  <c:v>-24.9</c:v>
                </c:pt>
                <c:pt idx="2512">
                  <c:v>-25.3</c:v>
                </c:pt>
                <c:pt idx="2513">
                  <c:v>-25</c:v>
                </c:pt>
                <c:pt idx="2514">
                  <c:v>-25.1</c:v>
                </c:pt>
                <c:pt idx="2515">
                  <c:v>-25</c:v>
                </c:pt>
                <c:pt idx="2516">
                  <c:v>-25.2</c:v>
                </c:pt>
                <c:pt idx="2517">
                  <c:v>-24.9</c:v>
                </c:pt>
                <c:pt idx="2518">
                  <c:v>-24.9</c:v>
                </c:pt>
                <c:pt idx="2519">
                  <c:v>-25</c:v>
                </c:pt>
                <c:pt idx="2520">
                  <c:v>-25</c:v>
                </c:pt>
                <c:pt idx="2521">
                  <c:v>-25.2</c:v>
                </c:pt>
                <c:pt idx="2522">
                  <c:v>-25.1</c:v>
                </c:pt>
                <c:pt idx="2523">
                  <c:v>-24.8</c:v>
                </c:pt>
                <c:pt idx="2524">
                  <c:v>-25</c:v>
                </c:pt>
                <c:pt idx="2525">
                  <c:v>-25.2</c:v>
                </c:pt>
                <c:pt idx="2526">
                  <c:v>-25.1</c:v>
                </c:pt>
                <c:pt idx="2527">
                  <c:v>-24.9</c:v>
                </c:pt>
                <c:pt idx="2528">
                  <c:v>-25.1</c:v>
                </c:pt>
                <c:pt idx="2529">
                  <c:v>-25</c:v>
                </c:pt>
                <c:pt idx="2530">
                  <c:v>-25.1</c:v>
                </c:pt>
                <c:pt idx="2531">
                  <c:v>-25.1</c:v>
                </c:pt>
                <c:pt idx="2532">
                  <c:v>-25.1</c:v>
                </c:pt>
                <c:pt idx="2533">
                  <c:v>-24.9</c:v>
                </c:pt>
                <c:pt idx="2534">
                  <c:v>-25</c:v>
                </c:pt>
                <c:pt idx="2535">
                  <c:v>-25</c:v>
                </c:pt>
                <c:pt idx="2536">
                  <c:v>-25</c:v>
                </c:pt>
                <c:pt idx="2537">
                  <c:v>-25.1</c:v>
                </c:pt>
                <c:pt idx="2538">
                  <c:v>-25.2</c:v>
                </c:pt>
                <c:pt idx="2539">
                  <c:v>-24.9</c:v>
                </c:pt>
                <c:pt idx="2540">
                  <c:v>-25</c:v>
                </c:pt>
                <c:pt idx="2541">
                  <c:v>-25.1</c:v>
                </c:pt>
                <c:pt idx="2542">
                  <c:v>-25.1</c:v>
                </c:pt>
                <c:pt idx="2543">
                  <c:v>-25</c:v>
                </c:pt>
                <c:pt idx="2544">
                  <c:v>-25.1</c:v>
                </c:pt>
                <c:pt idx="2545">
                  <c:v>-25</c:v>
                </c:pt>
                <c:pt idx="2546">
                  <c:v>-25.1</c:v>
                </c:pt>
                <c:pt idx="2547">
                  <c:v>-25.1</c:v>
                </c:pt>
                <c:pt idx="2548">
                  <c:v>-25.3</c:v>
                </c:pt>
                <c:pt idx="2549">
                  <c:v>-25</c:v>
                </c:pt>
                <c:pt idx="2550">
                  <c:v>-25</c:v>
                </c:pt>
                <c:pt idx="2551">
                  <c:v>-24.8</c:v>
                </c:pt>
                <c:pt idx="2552">
                  <c:v>-24.8</c:v>
                </c:pt>
                <c:pt idx="2553">
                  <c:v>-25.2</c:v>
                </c:pt>
                <c:pt idx="2554">
                  <c:v>-24.9</c:v>
                </c:pt>
                <c:pt idx="2555">
                  <c:v>-25</c:v>
                </c:pt>
                <c:pt idx="2556">
                  <c:v>-24.7</c:v>
                </c:pt>
                <c:pt idx="2557">
                  <c:v>-25</c:v>
                </c:pt>
                <c:pt idx="2558">
                  <c:v>-24.9</c:v>
                </c:pt>
                <c:pt idx="2559">
                  <c:v>-24.8</c:v>
                </c:pt>
                <c:pt idx="2560">
                  <c:v>-25</c:v>
                </c:pt>
                <c:pt idx="2561">
                  <c:v>-25</c:v>
                </c:pt>
                <c:pt idx="2562">
                  <c:v>-25</c:v>
                </c:pt>
                <c:pt idx="2563">
                  <c:v>-25.1</c:v>
                </c:pt>
                <c:pt idx="2564">
                  <c:v>-25.1</c:v>
                </c:pt>
                <c:pt idx="2565">
                  <c:v>-25.2</c:v>
                </c:pt>
                <c:pt idx="2566">
                  <c:v>-25.2</c:v>
                </c:pt>
                <c:pt idx="2567">
                  <c:v>-25</c:v>
                </c:pt>
                <c:pt idx="2568">
                  <c:v>-25</c:v>
                </c:pt>
                <c:pt idx="2569">
                  <c:v>-24.9</c:v>
                </c:pt>
                <c:pt idx="2570">
                  <c:v>-25</c:v>
                </c:pt>
                <c:pt idx="2571">
                  <c:v>-25</c:v>
                </c:pt>
                <c:pt idx="2572">
                  <c:v>-25</c:v>
                </c:pt>
                <c:pt idx="2573">
                  <c:v>-25.1</c:v>
                </c:pt>
                <c:pt idx="2574">
                  <c:v>-25</c:v>
                </c:pt>
                <c:pt idx="2575">
                  <c:v>-25.2</c:v>
                </c:pt>
                <c:pt idx="2576">
                  <c:v>-24.9</c:v>
                </c:pt>
                <c:pt idx="2577">
                  <c:v>-24.9</c:v>
                </c:pt>
                <c:pt idx="2578">
                  <c:v>-24.7</c:v>
                </c:pt>
                <c:pt idx="2579">
                  <c:v>-25</c:v>
                </c:pt>
                <c:pt idx="2580">
                  <c:v>-25.1</c:v>
                </c:pt>
                <c:pt idx="2581">
                  <c:v>-24.9</c:v>
                </c:pt>
                <c:pt idx="2582">
                  <c:v>-25.2</c:v>
                </c:pt>
                <c:pt idx="2583">
                  <c:v>-25.1</c:v>
                </c:pt>
                <c:pt idx="2584">
                  <c:v>-25</c:v>
                </c:pt>
                <c:pt idx="2585">
                  <c:v>-25</c:v>
                </c:pt>
                <c:pt idx="2586">
                  <c:v>-25.1</c:v>
                </c:pt>
                <c:pt idx="2587">
                  <c:v>-25.2</c:v>
                </c:pt>
                <c:pt idx="2588">
                  <c:v>-25.1</c:v>
                </c:pt>
                <c:pt idx="2589">
                  <c:v>-24.9</c:v>
                </c:pt>
                <c:pt idx="2590">
                  <c:v>-24.9</c:v>
                </c:pt>
                <c:pt idx="2591">
                  <c:v>-24.9</c:v>
                </c:pt>
                <c:pt idx="2592">
                  <c:v>-25</c:v>
                </c:pt>
                <c:pt idx="2593">
                  <c:v>-25.3</c:v>
                </c:pt>
                <c:pt idx="2594">
                  <c:v>-24.9</c:v>
                </c:pt>
                <c:pt idx="2595">
                  <c:v>-25.2</c:v>
                </c:pt>
                <c:pt idx="2596">
                  <c:v>-25</c:v>
                </c:pt>
                <c:pt idx="2597">
                  <c:v>-25.1</c:v>
                </c:pt>
                <c:pt idx="2598">
                  <c:v>-24.9</c:v>
                </c:pt>
                <c:pt idx="2599">
                  <c:v>-24.9</c:v>
                </c:pt>
                <c:pt idx="2600">
                  <c:v>-24.9</c:v>
                </c:pt>
                <c:pt idx="2601">
                  <c:v>-25</c:v>
                </c:pt>
                <c:pt idx="2602">
                  <c:v>-25.1</c:v>
                </c:pt>
                <c:pt idx="2603">
                  <c:v>-25.1</c:v>
                </c:pt>
                <c:pt idx="2604">
                  <c:v>-25</c:v>
                </c:pt>
                <c:pt idx="2605">
                  <c:v>-24.9</c:v>
                </c:pt>
                <c:pt idx="2606">
                  <c:v>-25.1</c:v>
                </c:pt>
                <c:pt idx="2607">
                  <c:v>-25.1</c:v>
                </c:pt>
                <c:pt idx="2608">
                  <c:v>-25.2</c:v>
                </c:pt>
                <c:pt idx="2609">
                  <c:v>-24.9</c:v>
                </c:pt>
                <c:pt idx="2610">
                  <c:v>-25.2</c:v>
                </c:pt>
                <c:pt idx="2611">
                  <c:v>-25.3</c:v>
                </c:pt>
                <c:pt idx="2612">
                  <c:v>-24.9</c:v>
                </c:pt>
                <c:pt idx="2613">
                  <c:v>-25</c:v>
                </c:pt>
                <c:pt idx="2614">
                  <c:v>-25</c:v>
                </c:pt>
                <c:pt idx="2615">
                  <c:v>-25.2</c:v>
                </c:pt>
                <c:pt idx="2616">
                  <c:v>-25.1</c:v>
                </c:pt>
                <c:pt idx="2617">
                  <c:v>-25</c:v>
                </c:pt>
                <c:pt idx="2618">
                  <c:v>-25</c:v>
                </c:pt>
                <c:pt idx="2619">
                  <c:v>-25.1</c:v>
                </c:pt>
                <c:pt idx="2620">
                  <c:v>-25.2</c:v>
                </c:pt>
                <c:pt idx="2621">
                  <c:v>-25.1</c:v>
                </c:pt>
                <c:pt idx="2622">
                  <c:v>-25</c:v>
                </c:pt>
                <c:pt idx="2623">
                  <c:v>-25.2</c:v>
                </c:pt>
                <c:pt idx="2624">
                  <c:v>-25.2</c:v>
                </c:pt>
                <c:pt idx="2625">
                  <c:v>-25</c:v>
                </c:pt>
                <c:pt idx="2626">
                  <c:v>-25</c:v>
                </c:pt>
                <c:pt idx="2627">
                  <c:v>-24.9</c:v>
                </c:pt>
                <c:pt idx="2628">
                  <c:v>-24.8</c:v>
                </c:pt>
                <c:pt idx="2629">
                  <c:v>-25</c:v>
                </c:pt>
                <c:pt idx="2630">
                  <c:v>-25</c:v>
                </c:pt>
                <c:pt idx="2631">
                  <c:v>-25</c:v>
                </c:pt>
                <c:pt idx="2632">
                  <c:v>-25.1</c:v>
                </c:pt>
                <c:pt idx="2633">
                  <c:v>-25</c:v>
                </c:pt>
                <c:pt idx="2634">
                  <c:v>-24.9</c:v>
                </c:pt>
                <c:pt idx="2635">
                  <c:v>-25</c:v>
                </c:pt>
                <c:pt idx="2636">
                  <c:v>-25.2</c:v>
                </c:pt>
                <c:pt idx="2637">
                  <c:v>-25.1</c:v>
                </c:pt>
                <c:pt idx="2638">
                  <c:v>-25</c:v>
                </c:pt>
                <c:pt idx="2639">
                  <c:v>-24.9</c:v>
                </c:pt>
                <c:pt idx="2640">
                  <c:v>-25.1</c:v>
                </c:pt>
                <c:pt idx="2641">
                  <c:v>-25.1</c:v>
                </c:pt>
                <c:pt idx="2642">
                  <c:v>-25.1</c:v>
                </c:pt>
                <c:pt idx="2643">
                  <c:v>-24.9</c:v>
                </c:pt>
                <c:pt idx="2644">
                  <c:v>-25</c:v>
                </c:pt>
                <c:pt idx="2645">
                  <c:v>-24.9</c:v>
                </c:pt>
                <c:pt idx="2646">
                  <c:v>-24.9</c:v>
                </c:pt>
                <c:pt idx="2647">
                  <c:v>-25.1</c:v>
                </c:pt>
                <c:pt idx="2648">
                  <c:v>-25.1</c:v>
                </c:pt>
                <c:pt idx="2649">
                  <c:v>-24.9</c:v>
                </c:pt>
                <c:pt idx="2650">
                  <c:v>-25</c:v>
                </c:pt>
                <c:pt idx="2651">
                  <c:v>-25.2</c:v>
                </c:pt>
                <c:pt idx="2652">
                  <c:v>-25</c:v>
                </c:pt>
                <c:pt idx="2653">
                  <c:v>-24.9</c:v>
                </c:pt>
                <c:pt idx="2654">
                  <c:v>-24.9</c:v>
                </c:pt>
                <c:pt idx="2655">
                  <c:v>-25</c:v>
                </c:pt>
                <c:pt idx="2656">
                  <c:v>-25</c:v>
                </c:pt>
                <c:pt idx="2657">
                  <c:v>-25.3</c:v>
                </c:pt>
                <c:pt idx="2658">
                  <c:v>-25</c:v>
                </c:pt>
                <c:pt idx="2659">
                  <c:v>-25.1</c:v>
                </c:pt>
                <c:pt idx="2660">
                  <c:v>-24.9</c:v>
                </c:pt>
                <c:pt idx="2661">
                  <c:v>-25</c:v>
                </c:pt>
                <c:pt idx="2662">
                  <c:v>-25.1</c:v>
                </c:pt>
                <c:pt idx="2663">
                  <c:v>-25</c:v>
                </c:pt>
                <c:pt idx="2664">
                  <c:v>-25.1</c:v>
                </c:pt>
                <c:pt idx="2665">
                  <c:v>-25</c:v>
                </c:pt>
                <c:pt idx="2666">
                  <c:v>-25</c:v>
                </c:pt>
                <c:pt idx="2667">
                  <c:v>-25</c:v>
                </c:pt>
                <c:pt idx="2668">
                  <c:v>-25.1</c:v>
                </c:pt>
                <c:pt idx="2669">
                  <c:v>-25.2</c:v>
                </c:pt>
                <c:pt idx="2670">
                  <c:v>-25.1</c:v>
                </c:pt>
                <c:pt idx="2671">
                  <c:v>-25.1</c:v>
                </c:pt>
                <c:pt idx="2672">
                  <c:v>-25</c:v>
                </c:pt>
                <c:pt idx="2673">
                  <c:v>-25</c:v>
                </c:pt>
                <c:pt idx="2674">
                  <c:v>-25</c:v>
                </c:pt>
                <c:pt idx="2675">
                  <c:v>-25</c:v>
                </c:pt>
                <c:pt idx="2676">
                  <c:v>-25</c:v>
                </c:pt>
                <c:pt idx="2677">
                  <c:v>-25</c:v>
                </c:pt>
                <c:pt idx="2678">
                  <c:v>-25.1</c:v>
                </c:pt>
                <c:pt idx="2679">
                  <c:v>-25.1</c:v>
                </c:pt>
                <c:pt idx="2680">
                  <c:v>-25</c:v>
                </c:pt>
                <c:pt idx="2681">
                  <c:v>-24.8</c:v>
                </c:pt>
                <c:pt idx="2682">
                  <c:v>-24.9</c:v>
                </c:pt>
                <c:pt idx="2683">
                  <c:v>-25</c:v>
                </c:pt>
                <c:pt idx="2684">
                  <c:v>-25</c:v>
                </c:pt>
                <c:pt idx="2685">
                  <c:v>-25</c:v>
                </c:pt>
                <c:pt idx="2686">
                  <c:v>-25.1</c:v>
                </c:pt>
                <c:pt idx="2687">
                  <c:v>-25</c:v>
                </c:pt>
                <c:pt idx="2688">
                  <c:v>-25</c:v>
                </c:pt>
                <c:pt idx="2689">
                  <c:v>-25.1</c:v>
                </c:pt>
                <c:pt idx="2690">
                  <c:v>-24.8</c:v>
                </c:pt>
                <c:pt idx="2691">
                  <c:v>-24.9</c:v>
                </c:pt>
                <c:pt idx="2692">
                  <c:v>-24.7</c:v>
                </c:pt>
                <c:pt idx="2693">
                  <c:v>-24.9</c:v>
                </c:pt>
                <c:pt idx="2694">
                  <c:v>-25</c:v>
                </c:pt>
                <c:pt idx="2695">
                  <c:v>-24.9</c:v>
                </c:pt>
                <c:pt idx="2696">
                  <c:v>-25</c:v>
                </c:pt>
                <c:pt idx="2697">
                  <c:v>-24.8</c:v>
                </c:pt>
                <c:pt idx="2698">
                  <c:v>-25</c:v>
                </c:pt>
                <c:pt idx="2699">
                  <c:v>-25.1</c:v>
                </c:pt>
                <c:pt idx="2700">
                  <c:v>-25</c:v>
                </c:pt>
                <c:pt idx="2701">
                  <c:v>-24.7</c:v>
                </c:pt>
                <c:pt idx="2702">
                  <c:v>-24.8</c:v>
                </c:pt>
                <c:pt idx="2703">
                  <c:v>-24.8</c:v>
                </c:pt>
                <c:pt idx="2704">
                  <c:v>-25</c:v>
                </c:pt>
                <c:pt idx="2705">
                  <c:v>-25</c:v>
                </c:pt>
                <c:pt idx="2706">
                  <c:v>-24.9</c:v>
                </c:pt>
                <c:pt idx="2707">
                  <c:v>-25</c:v>
                </c:pt>
                <c:pt idx="2708">
                  <c:v>-25</c:v>
                </c:pt>
                <c:pt idx="2709">
                  <c:v>-25</c:v>
                </c:pt>
                <c:pt idx="2710">
                  <c:v>-24.9</c:v>
                </c:pt>
                <c:pt idx="2711">
                  <c:v>-25.2</c:v>
                </c:pt>
                <c:pt idx="2712">
                  <c:v>-25</c:v>
                </c:pt>
                <c:pt idx="2713">
                  <c:v>-25</c:v>
                </c:pt>
                <c:pt idx="2714">
                  <c:v>-24.9</c:v>
                </c:pt>
                <c:pt idx="2715">
                  <c:v>-25</c:v>
                </c:pt>
                <c:pt idx="2716">
                  <c:v>-25.2</c:v>
                </c:pt>
                <c:pt idx="2717">
                  <c:v>-25.2</c:v>
                </c:pt>
                <c:pt idx="2718">
                  <c:v>-24.8</c:v>
                </c:pt>
                <c:pt idx="2719">
                  <c:v>-25</c:v>
                </c:pt>
                <c:pt idx="2720">
                  <c:v>-24.8</c:v>
                </c:pt>
                <c:pt idx="2721">
                  <c:v>-25</c:v>
                </c:pt>
                <c:pt idx="2722">
                  <c:v>-24.7</c:v>
                </c:pt>
                <c:pt idx="2723">
                  <c:v>-24.8</c:v>
                </c:pt>
                <c:pt idx="2724">
                  <c:v>-24.9</c:v>
                </c:pt>
                <c:pt idx="2725">
                  <c:v>-25</c:v>
                </c:pt>
                <c:pt idx="2726">
                  <c:v>-24.9</c:v>
                </c:pt>
                <c:pt idx="2727">
                  <c:v>-25.1</c:v>
                </c:pt>
                <c:pt idx="2728">
                  <c:v>-25.1</c:v>
                </c:pt>
                <c:pt idx="2729">
                  <c:v>-25</c:v>
                </c:pt>
                <c:pt idx="2730">
                  <c:v>-25</c:v>
                </c:pt>
                <c:pt idx="2731">
                  <c:v>-24.9</c:v>
                </c:pt>
                <c:pt idx="2732">
                  <c:v>-25</c:v>
                </c:pt>
                <c:pt idx="2733">
                  <c:v>-25.1</c:v>
                </c:pt>
                <c:pt idx="2734">
                  <c:v>-25.1</c:v>
                </c:pt>
                <c:pt idx="2735">
                  <c:v>-25.1</c:v>
                </c:pt>
                <c:pt idx="2736">
                  <c:v>-25</c:v>
                </c:pt>
                <c:pt idx="2737">
                  <c:v>-25</c:v>
                </c:pt>
                <c:pt idx="2738">
                  <c:v>-25</c:v>
                </c:pt>
                <c:pt idx="2739">
                  <c:v>-25.1</c:v>
                </c:pt>
                <c:pt idx="2740">
                  <c:v>-25</c:v>
                </c:pt>
                <c:pt idx="2741">
                  <c:v>-25</c:v>
                </c:pt>
                <c:pt idx="2742">
                  <c:v>-25</c:v>
                </c:pt>
                <c:pt idx="2743">
                  <c:v>-25.1</c:v>
                </c:pt>
                <c:pt idx="2744">
                  <c:v>-25</c:v>
                </c:pt>
                <c:pt idx="2745">
                  <c:v>-25</c:v>
                </c:pt>
                <c:pt idx="2746">
                  <c:v>-25.1</c:v>
                </c:pt>
                <c:pt idx="2747">
                  <c:v>-25</c:v>
                </c:pt>
                <c:pt idx="2748">
                  <c:v>-25.1</c:v>
                </c:pt>
                <c:pt idx="2749">
                  <c:v>-25.2</c:v>
                </c:pt>
                <c:pt idx="2750">
                  <c:v>-24.9</c:v>
                </c:pt>
                <c:pt idx="2751">
                  <c:v>-25</c:v>
                </c:pt>
                <c:pt idx="2752">
                  <c:v>-25</c:v>
                </c:pt>
                <c:pt idx="2753">
                  <c:v>-24.8</c:v>
                </c:pt>
                <c:pt idx="2754">
                  <c:v>-25</c:v>
                </c:pt>
                <c:pt idx="2755">
                  <c:v>-25.1</c:v>
                </c:pt>
                <c:pt idx="2756">
                  <c:v>-24.9</c:v>
                </c:pt>
                <c:pt idx="2757">
                  <c:v>-25</c:v>
                </c:pt>
                <c:pt idx="2758">
                  <c:v>-25.2</c:v>
                </c:pt>
                <c:pt idx="2759">
                  <c:v>-24.9</c:v>
                </c:pt>
                <c:pt idx="2760">
                  <c:v>-25.1</c:v>
                </c:pt>
                <c:pt idx="2761">
                  <c:v>-25</c:v>
                </c:pt>
                <c:pt idx="2762">
                  <c:v>-24.9</c:v>
                </c:pt>
                <c:pt idx="2763">
                  <c:v>-24.9</c:v>
                </c:pt>
                <c:pt idx="2764">
                  <c:v>-25</c:v>
                </c:pt>
                <c:pt idx="2765">
                  <c:v>-24.9</c:v>
                </c:pt>
                <c:pt idx="2766">
                  <c:v>-25</c:v>
                </c:pt>
                <c:pt idx="2767">
                  <c:v>-25</c:v>
                </c:pt>
                <c:pt idx="2768">
                  <c:v>-25</c:v>
                </c:pt>
                <c:pt idx="2769">
                  <c:v>-24.9</c:v>
                </c:pt>
                <c:pt idx="2770">
                  <c:v>-24.8</c:v>
                </c:pt>
                <c:pt idx="2771">
                  <c:v>-24.7</c:v>
                </c:pt>
                <c:pt idx="2772">
                  <c:v>-24.9</c:v>
                </c:pt>
                <c:pt idx="2773">
                  <c:v>-24.8</c:v>
                </c:pt>
                <c:pt idx="2774">
                  <c:v>-25.1</c:v>
                </c:pt>
                <c:pt idx="2775">
                  <c:v>-25</c:v>
                </c:pt>
                <c:pt idx="2776">
                  <c:v>-25.1</c:v>
                </c:pt>
                <c:pt idx="2777">
                  <c:v>-25</c:v>
                </c:pt>
                <c:pt idx="2778">
                  <c:v>-25</c:v>
                </c:pt>
                <c:pt idx="2779">
                  <c:v>-24.8</c:v>
                </c:pt>
                <c:pt idx="2780">
                  <c:v>-25.1</c:v>
                </c:pt>
                <c:pt idx="2781">
                  <c:v>-24.8</c:v>
                </c:pt>
                <c:pt idx="2782">
                  <c:v>-25</c:v>
                </c:pt>
                <c:pt idx="2783">
                  <c:v>-24.8</c:v>
                </c:pt>
                <c:pt idx="2784">
                  <c:v>-25</c:v>
                </c:pt>
                <c:pt idx="2785">
                  <c:v>-25</c:v>
                </c:pt>
                <c:pt idx="2786">
                  <c:v>-25.2</c:v>
                </c:pt>
                <c:pt idx="2787">
                  <c:v>-24.8</c:v>
                </c:pt>
                <c:pt idx="2788">
                  <c:v>-25</c:v>
                </c:pt>
                <c:pt idx="2789">
                  <c:v>-24.9</c:v>
                </c:pt>
                <c:pt idx="2790">
                  <c:v>-25.2</c:v>
                </c:pt>
                <c:pt idx="2791">
                  <c:v>-25</c:v>
                </c:pt>
                <c:pt idx="2792">
                  <c:v>-25</c:v>
                </c:pt>
                <c:pt idx="2793">
                  <c:v>-25.1</c:v>
                </c:pt>
                <c:pt idx="2794">
                  <c:v>-25</c:v>
                </c:pt>
                <c:pt idx="2795">
                  <c:v>-25</c:v>
                </c:pt>
                <c:pt idx="2796">
                  <c:v>-25</c:v>
                </c:pt>
                <c:pt idx="2797">
                  <c:v>-25</c:v>
                </c:pt>
                <c:pt idx="2798">
                  <c:v>-24.8</c:v>
                </c:pt>
                <c:pt idx="2799">
                  <c:v>-25</c:v>
                </c:pt>
                <c:pt idx="2800">
                  <c:v>-25.1</c:v>
                </c:pt>
                <c:pt idx="2801">
                  <c:v>-24.9</c:v>
                </c:pt>
                <c:pt idx="2802">
                  <c:v>-25</c:v>
                </c:pt>
                <c:pt idx="2803">
                  <c:v>-25</c:v>
                </c:pt>
                <c:pt idx="2804">
                  <c:v>-24.9</c:v>
                </c:pt>
                <c:pt idx="2805">
                  <c:v>-25</c:v>
                </c:pt>
                <c:pt idx="2806">
                  <c:v>-25</c:v>
                </c:pt>
                <c:pt idx="2807">
                  <c:v>-25.1</c:v>
                </c:pt>
                <c:pt idx="2808">
                  <c:v>-25</c:v>
                </c:pt>
                <c:pt idx="2809">
                  <c:v>-25</c:v>
                </c:pt>
                <c:pt idx="2810">
                  <c:v>-24.8</c:v>
                </c:pt>
                <c:pt idx="2811">
                  <c:v>-24.9</c:v>
                </c:pt>
                <c:pt idx="2812">
                  <c:v>-24.9</c:v>
                </c:pt>
                <c:pt idx="2813">
                  <c:v>-25</c:v>
                </c:pt>
                <c:pt idx="2814">
                  <c:v>-25</c:v>
                </c:pt>
                <c:pt idx="2815">
                  <c:v>-25.3</c:v>
                </c:pt>
                <c:pt idx="2816">
                  <c:v>-25</c:v>
                </c:pt>
                <c:pt idx="2817">
                  <c:v>-25</c:v>
                </c:pt>
                <c:pt idx="2818">
                  <c:v>-25</c:v>
                </c:pt>
                <c:pt idx="2819">
                  <c:v>-25</c:v>
                </c:pt>
                <c:pt idx="2820">
                  <c:v>-25.1</c:v>
                </c:pt>
                <c:pt idx="2821">
                  <c:v>-25.2</c:v>
                </c:pt>
                <c:pt idx="2822">
                  <c:v>-25.1</c:v>
                </c:pt>
                <c:pt idx="2823">
                  <c:v>-25.1</c:v>
                </c:pt>
                <c:pt idx="2824">
                  <c:v>-25</c:v>
                </c:pt>
                <c:pt idx="2825">
                  <c:v>-25</c:v>
                </c:pt>
                <c:pt idx="2826">
                  <c:v>-25.1</c:v>
                </c:pt>
                <c:pt idx="2827">
                  <c:v>-25</c:v>
                </c:pt>
                <c:pt idx="2828">
                  <c:v>-25</c:v>
                </c:pt>
                <c:pt idx="2829">
                  <c:v>-25.1</c:v>
                </c:pt>
                <c:pt idx="2830">
                  <c:v>-25.4</c:v>
                </c:pt>
                <c:pt idx="2831">
                  <c:v>-25.1</c:v>
                </c:pt>
                <c:pt idx="2832">
                  <c:v>-25.1</c:v>
                </c:pt>
                <c:pt idx="2833">
                  <c:v>-24.8</c:v>
                </c:pt>
                <c:pt idx="2834">
                  <c:v>-25</c:v>
                </c:pt>
                <c:pt idx="2835">
                  <c:v>-24.9</c:v>
                </c:pt>
                <c:pt idx="2836">
                  <c:v>-24.9</c:v>
                </c:pt>
                <c:pt idx="2837">
                  <c:v>-24.9</c:v>
                </c:pt>
                <c:pt idx="2838">
                  <c:v>-25</c:v>
                </c:pt>
                <c:pt idx="2839">
                  <c:v>-24.8</c:v>
                </c:pt>
                <c:pt idx="2840">
                  <c:v>-25.1</c:v>
                </c:pt>
                <c:pt idx="2841">
                  <c:v>-24.3</c:v>
                </c:pt>
                <c:pt idx="2842">
                  <c:v>-24.2</c:v>
                </c:pt>
                <c:pt idx="2843">
                  <c:v>-23.7</c:v>
                </c:pt>
                <c:pt idx="2844">
                  <c:v>-23.5</c:v>
                </c:pt>
                <c:pt idx="2845">
                  <c:v>-23.2</c:v>
                </c:pt>
                <c:pt idx="2846">
                  <c:v>-22.7</c:v>
                </c:pt>
                <c:pt idx="2847">
                  <c:v>-22.4</c:v>
                </c:pt>
                <c:pt idx="2848">
                  <c:v>-22</c:v>
                </c:pt>
                <c:pt idx="2849">
                  <c:v>-21.7</c:v>
                </c:pt>
                <c:pt idx="2850">
                  <c:v>-21.4</c:v>
                </c:pt>
                <c:pt idx="2851">
                  <c:v>-21.2</c:v>
                </c:pt>
                <c:pt idx="2852">
                  <c:v>-21.1</c:v>
                </c:pt>
                <c:pt idx="2853">
                  <c:v>-20.5</c:v>
                </c:pt>
                <c:pt idx="2854">
                  <c:v>-20.100000000000001</c:v>
                </c:pt>
                <c:pt idx="2855">
                  <c:v>-19.899999999999999</c:v>
                </c:pt>
                <c:pt idx="2856">
                  <c:v>-19.5</c:v>
                </c:pt>
                <c:pt idx="2857">
                  <c:v>-19.100000000000001</c:v>
                </c:pt>
                <c:pt idx="2858">
                  <c:v>-19.100000000000001</c:v>
                </c:pt>
                <c:pt idx="2859">
                  <c:v>-18.399999999999999</c:v>
                </c:pt>
                <c:pt idx="2860">
                  <c:v>-18</c:v>
                </c:pt>
                <c:pt idx="2861">
                  <c:v>-17.7</c:v>
                </c:pt>
                <c:pt idx="2862">
                  <c:v>-17.399999999999999</c:v>
                </c:pt>
                <c:pt idx="2863">
                  <c:v>-17.3</c:v>
                </c:pt>
                <c:pt idx="2864">
                  <c:v>-16.8</c:v>
                </c:pt>
                <c:pt idx="2865">
                  <c:v>-16.600000000000001</c:v>
                </c:pt>
                <c:pt idx="2866">
                  <c:v>-16.2</c:v>
                </c:pt>
                <c:pt idx="2867">
                  <c:v>-15.7</c:v>
                </c:pt>
                <c:pt idx="2868">
                  <c:v>-15</c:v>
                </c:pt>
                <c:pt idx="2869">
                  <c:v>-14.9</c:v>
                </c:pt>
                <c:pt idx="2870">
                  <c:v>-14.4</c:v>
                </c:pt>
                <c:pt idx="2871">
                  <c:v>-13.9</c:v>
                </c:pt>
                <c:pt idx="2872">
                  <c:v>-14</c:v>
                </c:pt>
                <c:pt idx="2873">
                  <c:v>-13.3</c:v>
                </c:pt>
                <c:pt idx="2874">
                  <c:v>-13.2</c:v>
                </c:pt>
                <c:pt idx="2875">
                  <c:v>-12.9</c:v>
                </c:pt>
                <c:pt idx="2876">
                  <c:v>-12.6</c:v>
                </c:pt>
                <c:pt idx="2877">
                  <c:v>-12</c:v>
                </c:pt>
                <c:pt idx="2878">
                  <c:v>-12.2</c:v>
                </c:pt>
                <c:pt idx="2879">
                  <c:v>-11.8</c:v>
                </c:pt>
                <c:pt idx="2880">
                  <c:v>-11.4</c:v>
                </c:pt>
                <c:pt idx="2881">
                  <c:v>-11.1</c:v>
                </c:pt>
                <c:pt idx="2882">
                  <c:v>-10.6</c:v>
                </c:pt>
                <c:pt idx="2883">
                  <c:v>-10.5</c:v>
                </c:pt>
                <c:pt idx="2884">
                  <c:v>-10</c:v>
                </c:pt>
                <c:pt idx="2885">
                  <c:v>-9.8000000000000007</c:v>
                </c:pt>
                <c:pt idx="2886">
                  <c:v>-9.5</c:v>
                </c:pt>
                <c:pt idx="2887">
                  <c:v>-9</c:v>
                </c:pt>
                <c:pt idx="2888">
                  <c:v>-8.8000000000000007</c:v>
                </c:pt>
                <c:pt idx="2889">
                  <c:v>-8.6</c:v>
                </c:pt>
                <c:pt idx="2890">
                  <c:v>-8.3000000000000007</c:v>
                </c:pt>
                <c:pt idx="2891">
                  <c:v>-8</c:v>
                </c:pt>
                <c:pt idx="2892">
                  <c:v>-7.7</c:v>
                </c:pt>
                <c:pt idx="2893">
                  <c:v>-7.4</c:v>
                </c:pt>
                <c:pt idx="2894">
                  <c:v>-7.3</c:v>
                </c:pt>
                <c:pt idx="2895">
                  <c:v>-6.9</c:v>
                </c:pt>
                <c:pt idx="2896">
                  <c:v>-6.5</c:v>
                </c:pt>
                <c:pt idx="2897">
                  <c:v>-5.9</c:v>
                </c:pt>
                <c:pt idx="2898">
                  <c:v>-5.9</c:v>
                </c:pt>
                <c:pt idx="2899">
                  <c:v>-5.8</c:v>
                </c:pt>
                <c:pt idx="2900">
                  <c:v>-5.2</c:v>
                </c:pt>
                <c:pt idx="2901">
                  <c:v>-5.0999999999999996</c:v>
                </c:pt>
                <c:pt idx="2902">
                  <c:v>-4.7</c:v>
                </c:pt>
                <c:pt idx="2903">
                  <c:v>-4.2</c:v>
                </c:pt>
                <c:pt idx="2904">
                  <c:v>-4</c:v>
                </c:pt>
                <c:pt idx="2905">
                  <c:v>-3.5</c:v>
                </c:pt>
                <c:pt idx="2906">
                  <c:v>-3.3</c:v>
                </c:pt>
                <c:pt idx="2907">
                  <c:v>-3.3</c:v>
                </c:pt>
                <c:pt idx="2908">
                  <c:v>-2.8</c:v>
                </c:pt>
                <c:pt idx="2909">
                  <c:v>-2.5</c:v>
                </c:pt>
                <c:pt idx="2910">
                  <c:v>-2</c:v>
                </c:pt>
                <c:pt idx="2911">
                  <c:v>-2</c:v>
                </c:pt>
                <c:pt idx="2912">
                  <c:v>-1.6</c:v>
                </c:pt>
                <c:pt idx="2913">
                  <c:v>-1.4</c:v>
                </c:pt>
                <c:pt idx="2914">
                  <c:v>-0.8</c:v>
                </c:pt>
                <c:pt idx="2915">
                  <c:v>-0.8</c:v>
                </c:pt>
                <c:pt idx="2916">
                  <c:v>-0.5</c:v>
                </c:pt>
                <c:pt idx="2917">
                  <c:v>-0.2</c:v>
                </c:pt>
                <c:pt idx="2918">
                  <c:v>0.1</c:v>
                </c:pt>
                <c:pt idx="2919">
                  <c:v>0.6</c:v>
                </c:pt>
                <c:pt idx="2920">
                  <c:v>1</c:v>
                </c:pt>
                <c:pt idx="2921">
                  <c:v>1</c:v>
                </c:pt>
                <c:pt idx="2922">
                  <c:v>1.6</c:v>
                </c:pt>
                <c:pt idx="2923">
                  <c:v>1.8</c:v>
                </c:pt>
                <c:pt idx="2924">
                  <c:v>2.2999999999999998</c:v>
                </c:pt>
                <c:pt idx="2925">
                  <c:v>2.2999999999999998</c:v>
                </c:pt>
                <c:pt idx="2926">
                  <c:v>2.7</c:v>
                </c:pt>
                <c:pt idx="2927">
                  <c:v>3</c:v>
                </c:pt>
                <c:pt idx="2928">
                  <c:v>3.4</c:v>
                </c:pt>
                <c:pt idx="2929">
                  <c:v>3.9</c:v>
                </c:pt>
                <c:pt idx="2930">
                  <c:v>3.9</c:v>
                </c:pt>
                <c:pt idx="2931">
                  <c:v>4.2</c:v>
                </c:pt>
                <c:pt idx="2932">
                  <c:v>4.8</c:v>
                </c:pt>
                <c:pt idx="2933">
                  <c:v>4.8</c:v>
                </c:pt>
                <c:pt idx="2934">
                  <c:v>5.2</c:v>
                </c:pt>
                <c:pt idx="2935">
                  <c:v>5.4</c:v>
                </c:pt>
                <c:pt idx="2936">
                  <c:v>5.8</c:v>
                </c:pt>
                <c:pt idx="2937">
                  <c:v>6.1</c:v>
                </c:pt>
                <c:pt idx="2938">
                  <c:v>6.4</c:v>
                </c:pt>
                <c:pt idx="2939">
                  <c:v>6.5</c:v>
                </c:pt>
                <c:pt idx="2940">
                  <c:v>6.9</c:v>
                </c:pt>
                <c:pt idx="2941">
                  <c:v>7.2</c:v>
                </c:pt>
                <c:pt idx="2942">
                  <c:v>7.5</c:v>
                </c:pt>
                <c:pt idx="2943">
                  <c:v>7.7</c:v>
                </c:pt>
                <c:pt idx="2944">
                  <c:v>8.1999999999999993</c:v>
                </c:pt>
                <c:pt idx="2945">
                  <c:v>8.6</c:v>
                </c:pt>
                <c:pt idx="2946">
                  <c:v>8.8000000000000007</c:v>
                </c:pt>
                <c:pt idx="2947">
                  <c:v>8.9</c:v>
                </c:pt>
                <c:pt idx="2948">
                  <c:v>9.4</c:v>
                </c:pt>
                <c:pt idx="2949">
                  <c:v>9.5</c:v>
                </c:pt>
                <c:pt idx="2950">
                  <c:v>10</c:v>
                </c:pt>
                <c:pt idx="2951">
                  <c:v>10.199999999999999</c:v>
                </c:pt>
                <c:pt idx="2952">
                  <c:v>10.5</c:v>
                </c:pt>
                <c:pt idx="2953">
                  <c:v>10.8</c:v>
                </c:pt>
                <c:pt idx="2954">
                  <c:v>10.9</c:v>
                </c:pt>
                <c:pt idx="2955">
                  <c:v>11.1</c:v>
                </c:pt>
                <c:pt idx="2956">
                  <c:v>11.7</c:v>
                </c:pt>
                <c:pt idx="2957">
                  <c:v>11.5</c:v>
                </c:pt>
                <c:pt idx="2958">
                  <c:v>12.1</c:v>
                </c:pt>
                <c:pt idx="2959">
                  <c:v>12.2</c:v>
                </c:pt>
                <c:pt idx="2960">
                  <c:v>12.6</c:v>
                </c:pt>
                <c:pt idx="2961">
                  <c:v>12.7</c:v>
                </c:pt>
                <c:pt idx="2962">
                  <c:v>13.2</c:v>
                </c:pt>
                <c:pt idx="2963">
                  <c:v>13</c:v>
                </c:pt>
                <c:pt idx="2964">
                  <c:v>13.3</c:v>
                </c:pt>
                <c:pt idx="2965">
                  <c:v>13.7</c:v>
                </c:pt>
                <c:pt idx="2966">
                  <c:v>14</c:v>
                </c:pt>
                <c:pt idx="2967">
                  <c:v>14.3</c:v>
                </c:pt>
                <c:pt idx="2968">
                  <c:v>14.7</c:v>
                </c:pt>
                <c:pt idx="2969">
                  <c:v>14.6</c:v>
                </c:pt>
                <c:pt idx="2970">
                  <c:v>15.1</c:v>
                </c:pt>
                <c:pt idx="2971">
                  <c:v>15.2</c:v>
                </c:pt>
                <c:pt idx="2972">
                  <c:v>15.7</c:v>
                </c:pt>
                <c:pt idx="2973">
                  <c:v>16</c:v>
                </c:pt>
                <c:pt idx="2974">
                  <c:v>16.3</c:v>
                </c:pt>
                <c:pt idx="2975">
                  <c:v>16.5</c:v>
                </c:pt>
                <c:pt idx="2976">
                  <c:v>17</c:v>
                </c:pt>
                <c:pt idx="2977">
                  <c:v>17.3</c:v>
                </c:pt>
                <c:pt idx="2978">
                  <c:v>17.5</c:v>
                </c:pt>
                <c:pt idx="2979">
                  <c:v>18</c:v>
                </c:pt>
                <c:pt idx="2980">
                  <c:v>18.100000000000001</c:v>
                </c:pt>
                <c:pt idx="2981">
                  <c:v>18.600000000000001</c:v>
                </c:pt>
                <c:pt idx="2982">
                  <c:v>19</c:v>
                </c:pt>
                <c:pt idx="2983">
                  <c:v>19.2</c:v>
                </c:pt>
                <c:pt idx="2984">
                  <c:v>19.3</c:v>
                </c:pt>
                <c:pt idx="2985">
                  <c:v>19.7</c:v>
                </c:pt>
                <c:pt idx="2986">
                  <c:v>19.899999999999999</c:v>
                </c:pt>
                <c:pt idx="2987">
                  <c:v>20.399999999999999</c:v>
                </c:pt>
                <c:pt idx="2988">
                  <c:v>20.6</c:v>
                </c:pt>
                <c:pt idx="2989">
                  <c:v>21</c:v>
                </c:pt>
                <c:pt idx="2990">
                  <c:v>21.4</c:v>
                </c:pt>
                <c:pt idx="2991">
                  <c:v>21.7</c:v>
                </c:pt>
                <c:pt idx="2992">
                  <c:v>22</c:v>
                </c:pt>
                <c:pt idx="2993">
                  <c:v>22.3</c:v>
                </c:pt>
                <c:pt idx="2994">
                  <c:v>22.3</c:v>
                </c:pt>
                <c:pt idx="2995">
                  <c:v>22.8</c:v>
                </c:pt>
                <c:pt idx="2996">
                  <c:v>23.2</c:v>
                </c:pt>
                <c:pt idx="2997">
                  <c:v>23.5</c:v>
                </c:pt>
                <c:pt idx="2998">
                  <c:v>23.6</c:v>
                </c:pt>
                <c:pt idx="2999">
                  <c:v>23.8</c:v>
                </c:pt>
                <c:pt idx="3000">
                  <c:v>24.5</c:v>
                </c:pt>
                <c:pt idx="3001">
                  <c:v>24.9</c:v>
                </c:pt>
                <c:pt idx="3002">
                  <c:v>24.9</c:v>
                </c:pt>
                <c:pt idx="3003">
                  <c:v>25.2</c:v>
                </c:pt>
                <c:pt idx="3004">
                  <c:v>25.6</c:v>
                </c:pt>
                <c:pt idx="3005">
                  <c:v>25.8</c:v>
                </c:pt>
                <c:pt idx="3006">
                  <c:v>26.2</c:v>
                </c:pt>
                <c:pt idx="3007">
                  <c:v>26.7</c:v>
                </c:pt>
                <c:pt idx="3008">
                  <c:v>26.8</c:v>
                </c:pt>
                <c:pt idx="3009">
                  <c:v>27</c:v>
                </c:pt>
                <c:pt idx="3010">
                  <c:v>27.4</c:v>
                </c:pt>
                <c:pt idx="3011">
                  <c:v>27.7</c:v>
                </c:pt>
                <c:pt idx="3012">
                  <c:v>27.9</c:v>
                </c:pt>
                <c:pt idx="3013">
                  <c:v>28.1</c:v>
                </c:pt>
                <c:pt idx="3014">
                  <c:v>28.5</c:v>
                </c:pt>
                <c:pt idx="3015">
                  <c:v>28.9</c:v>
                </c:pt>
                <c:pt idx="3016">
                  <c:v>29.2</c:v>
                </c:pt>
                <c:pt idx="3017">
                  <c:v>29.5</c:v>
                </c:pt>
                <c:pt idx="3018">
                  <c:v>30</c:v>
                </c:pt>
                <c:pt idx="3019">
                  <c:v>30.1</c:v>
                </c:pt>
                <c:pt idx="3020">
                  <c:v>30.2</c:v>
                </c:pt>
                <c:pt idx="3021">
                  <c:v>30.2</c:v>
                </c:pt>
                <c:pt idx="3022">
                  <c:v>30.3</c:v>
                </c:pt>
                <c:pt idx="3023">
                  <c:v>30.3</c:v>
                </c:pt>
                <c:pt idx="3024">
                  <c:v>30.2</c:v>
                </c:pt>
                <c:pt idx="3025">
                  <c:v>30.4</c:v>
                </c:pt>
                <c:pt idx="3026">
                  <c:v>30.5</c:v>
                </c:pt>
                <c:pt idx="3027">
                  <c:v>30.6</c:v>
                </c:pt>
                <c:pt idx="3028">
                  <c:v>30.5</c:v>
                </c:pt>
                <c:pt idx="3029">
                  <c:v>30.5</c:v>
                </c:pt>
                <c:pt idx="3030">
                  <c:v>30.6</c:v>
                </c:pt>
                <c:pt idx="3031">
                  <c:v>30.8</c:v>
                </c:pt>
                <c:pt idx="3032">
                  <c:v>30.8</c:v>
                </c:pt>
                <c:pt idx="3033">
                  <c:v>30.9</c:v>
                </c:pt>
                <c:pt idx="3034">
                  <c:v>30.9</c:v>
                </c:pt>
                <c:pt idx="3035">
                  <c:v>31.1</c:v>
                </c:pt>
                <c:pt idx="3036">
                  <c:v>31.2</c:v>
                </c:pt>
                <c:pt idx="3037">
                  <c:v>30.9</c:v>
                </c:pt>
                <c:pt idx="3038">
                  <c:v>31.2</c:v>
                </c:pt>
                <c:pt idx="3039">
                  <c:v>30.8</c:v>
                </c:pt>
                <c:pt idx="3040">
                  <c:v>31</c:v>
                </c:pt>
                <c:pt idx="3041">
                  <c:v>31</c:v>
                </c:pt>
                <c:pt idx="3042">
                  <c:v>31</c:v>
                </c:pt>
                <c:pt idx="3043">
                  <c:v>31</c:v>
                </c:pt>
                <c:pt idx="3044">
                  <c:v>31</c:v>
                </c:pt>
                <c:pt idx="3045">
                  <c:v>31.1</c:v>
                </c:pt>
                <c:pt idx="3046">
                  <c:v>31</c:v>
                </c:pt>
                <c:pt idx="3047">
                  <c:v>30.9</c:v>
                </c:pt>
                <c:pt idx="3048">
                  <c:v>31.1</c:v>
                </c:pt>
                <c:pt idx="3049">
                  <c:v>31</c:v>
                </c:pt>
                <c:pt idx="3050">
                  <c:v>31</c:v>
                </c:pt>
                <c:pt idx="3051">
                  <c:v>31</c:v>
                </c:pt>
                <c:pt idx="3052">
                  <c:v>31</c:v>
                </c:pt>
                <c:pt idx="3053">
                  <c:v>31.1</c:v>
                </c:pt>
                <c:pt idx="3054">
                  <c:v>31</c:v>
                </c:pt>
                <c:pt idx="3055">
                  <c:v>31.2</c:v>
                </c:pt>
                <c:pt idx="3056">
                  <c:v>30.9</c:v>
                </c:pt>
                <c:pt idx="3057">
                  <c:v>30.9</c:v>
                </c:pt>
                <c:pt idx="3058">
                  <c:v>31.1</c:v>
                </c:pt>
                <c:pt idx="3059">
                  <c:v>31.1</c:v>
                </c:pt>
                <c:pt idx="3060">
                  <c:v>31.1</c:v>
                </c:pt>
                <c:pt idx="3061">
                  <c:v>31.1</c:v>
                </c:pt>
                <c:pt idx="3062">
                  <c:v>31</c:v>
                </c:pt>
                <c:pt idx="3063">
                  <c:v>31</c:v>
                </c:pt>
                <c:pt idx="3064">
                  <c:v>31.1</c:v>
                </c:pt>
                <c:pt idx="3065">
                  <c:v>31.2</c:v>
                </c:pt>
                <c:pt idx="3066">
                  <c:v>31</c:v>
                </c:pt>
                <c:pt idx="3067">
                  <c:v>31</c:v>
                </c:pt>
                <c:pt idx="3068">
                  <c:v>30.9</c:v>
                </c:pt>
                <c:pt idx="3069">
                  <c:v>31</c:v>
                </c:pt>
                <c:pt idx="3070">
                  <c:v>31.1</c:v>
                </c:pt>
                <c:pt idx="3071">
                  <c:v>31</c:v>
                </c:pt>
                <c:pt idx="3072">
                  <c:v>31</c:v>
                </c:pt>
                <c:pt idx="3073">
                  <c:v>30.8</c:v>
                </c:pt>
                <c:pt idx="3074">
                  <c:v>31.2</c:v>
                </c:pt>
                <c:pt idx="3075">
                  <c:v>30.9</c:v>
                </c:pt>
                <c:pt idx="3076">
                  <c:v>31.2</c:v>
                </c:pt>
                <c:pt idx="3077">
                  <c:v>31</c:v>
                </c:pt>
                <c:pt idx="3078">
                  <c:v>31.2</c:v>
                </c:pt>
                <c:pt idx="3079">
                  <c:v>30.9</c:v>
                </c:pt>
                <c:pt idx="3080">
                  <c:v>31.2</c:v>
                </c:pt>
                <c:pt idx="3081">
                  <c:v>31.1</c:v>
                </c:pt>
                <c:pt idx="3082">
                  <c:v>31</c:v>
                </c:pt>
                <c:pt idx="3083">
                  <c:v>31</c:v>
                </c:pt>
                <c:pt idx="3084">
                  <c:v>31.1</c:v>
                </c:pt>
                <c:pt idx="3085">
                  <c:v>31</c:v>
                </c:pt>
                <c:pt idx="3086">
                  <c:v>31</c:v>
                </c:pt>
                <c:pt idx="3087">
                  <c:v>30.9</c:v>
                </c:pt>
                <c:pt idx="3088">
                  <c:v>31</c:v>
                </c:pt>
                <c:pt idx="3089">
                  <c:v>31.1</c:v>
                </c:pt>
                <c:pt idx="3090">
                  <c:v>31.1</c:v>
                </c:pt>
                <c:pt idx="3091">
                  <c:v>30.9</c:v>
                </c:pt>
                <c:pt idx="3092">
                  <c:v>31</c:v>
                </c:pt>
                <c:pt idx="3093">
                  <c:v>31.1</c:v>
                </c:pt>
                <c:pt idx="3094">
                  <c:v>31</c:v>
                </c:pt>
                <c:pt idx="3095">
                  <c:v>30.8</c:v>
                </c:pt>
                <c:pt idx="3096">
                  <c:v>30.9</c:v>
                </c:pt>
                <c:pt idx="3097">
                  <c:v>31</c:v>
                </c:pt>
                <c:pt idx="3098">
                  <c:v>31.1</c:v>
                </c:pt>
                <c:pt idx="3099">
                  <c:v>31</c:v>
                </c:pt>
                <c:pt idx="3100">
                  <c:v>31</c:v>
                </c:pt>
                <c:pt idx="3101">
                  <c:v>31.1</c:v>
                </c:pt>
                <c:pt idx="3102">
                  <c:v>30.9</c:v>
                </c:pt>
                <c:pt idx="3103">
                  <c:v>31</c:v>
                </c:pt>
                <c:pt idx="3104">
                  <c:v>30.8</c:v>
                </c:pt>
                <c:pt idx="3105">
                  <c:v>31.1</c:v>
                </c:pt>
                <c:pt idx="3106">
                  <c:v>30.9</c:v>
                </c:pt>
                <c:pt idx="3107">
                  <c:v>31</c:v>
                </c:pt>
                <c:pt idx="3108">
                  <c:v>31</c:v>
                </c:pt>
                <c:pt idx="3109">
                  <c:v>31</c:v>
                </c:pt>
                <c:pt idx="3110">
                  <c:v>31</c:v>
                </c:pt>
                <c:pt idx="3111">
                  <c:v>31</c:v>
                </c:pt>
                <c:pt idx="3112">
                  <c:v>31</c:v>
                </c:pt>
                <c:pt idx="3113">
                  <c:v>31</c:v>
                </c:pt>
                <c:pt idx="3114">
                  <c:v>31.1</c:v>
                </c:pt>
                <c:pt idx="3115">
                  <c:v>31</c:v>
                </c:pt>
                <c:pt idx="3116">
                  <c:v>30.9</c:v>
                </c:pt>
                <c:pt idx="3117">
                  <c:v>30.8</c:v>
                </c:pt>
                <c:pt idx="3118">
                  <c:v>30.9</c:v>
                </c:pt>
                <c:pt idx="3119">
                  <c:v>31</c:v>
                </c:pt>
                <c:pt idx="3120">
                  <c:v>31.1</c:v>
                </c:pt>
                <c:pt idx="3121">
                  <c:v>31</c:v>
                </c:pt>
                <c:pt idx="3122">
                  <c:v>31</c:v>
                </c:pt>
                <c:pt idx="3123">
                  <c:v>31</c:v>
                </c:pt>
                <c:pt idx="3124">
                  <c:v>31</c:v>
                </c:pt>
                <c:pt idx="3125">
                  <c:v>31</c:v>
                </c:pt>
                <c:pt idx="3126">
                  <c:v>31</c:v>
                </c:pt>
                <c:pt idx="3127">
                  <c:v>31</c:v>
                </c:pt>
                <c:pt idx="3128">
                  <c:v>31.1</c:v>
                </c:pt>
                <c:pt idx="3129">
                  <c:v>30.8</c:v>
                </c:pt>
                <c:pt idx="3130">
                  <c:v>31</c:v>
                </c:pt>
                <c:pt idx="3131">
                  <c:v>30.9</c:v>
                </c:pt>
                <c:pt idx="3132">
                  <c:v>30.9</c:v>
                </c:pt>
                <c:pt idx="3133">
                  <c:v>30.9</c:v>
                </c:pt>
                <c:pt idx="3134">
                  <c:v>31</c:v>
                </c:pt>
                <c:pt idx="3135">
                  <c:v>31.1</c:v>
                </c:pt>
                <c:pt idx="3136">
                  <c:v>30.9</c:v>
                </c:pt>
                <c:pt idx="3137">
                  <c:v>31.2</c:v>
                </c:pt>
                <c:pt idx="3138">
                  <c:v>30.9</c:v>
                </c:pt>
                <c:pt idx="3139">
                  <c:v>31.1</c:v>
                </c:pt>
                <c:pt idx="3140">
                  <c:v>31</c:v>
                </c:pt>
                <c:pt idx="3141">
                  <c:v>31</c:v>
                </c:pt>
                <c:pt idx="3142">
                  <c:v>31</c:v>
                </c:pt>
                <c:pt idx="3143">
                  <c:v>31.1</c:v>
                </c:pt>
                <c:pt idx="3144">
                  <c:v>31</c:v>
                </c:pt>
                <c:pt idx="3145">
                  <c:v>31</c:v>
                </c:pt>
                <c:pt idx="3146">
                  <c:v>30.9</c:v>
                </c:pt>
                <c:pt idx="3147">
                  <c:v>31.1</c:v>
                </c:pt>
                <c:pt idx="3148">
                  <c:v>31.2</c:v>
                </c:pt>
                <c:pt idx="3149">
                  <c:v>31.1</c:v>
                </c:pt>
                <c:pt idx="3150">
                  <c:v>30.8</c:v>
                </c:pt>
                <c:pt idx="3151">
                  <c:v>30.9</c:v>
                </c:pt>
                <c:pt idx="3152">
                  <c:v>30.8</c:v>
                </c:pt>
                <c:pt idx="3153">
                  <c:v>31</c:v>
                </c:pt>
                <c:pt idx="3154">
                  <c:v>30.9</c:v>
                </c:pt>
                <c:pt idx="3155">
                  <c:v>30.9</c:v>
                </c:pt>
                <c:pt idx="3156">
                  <c:v>31</c:v>
                </c:pt>
                <c:pt idx="3157">
                  <c:v>31</c:v>
                </c:pt>
                <c:pt idx="3158">
                  <c:v>31</c:v>
                </c:pt>
                <c:pt idx="3159">
                  <c:v>31</c:v>
                </c:pt>
                <c:pt idx="3160">
                  <c:v>31</c:v>
                </c:pt>
                <c:pt idx="3161">
                  <c:v>31</c:v>
                </c:pt>
                <c:pt idx="3162">
                  <c:v>31</c:v>
                </c:pt>
                <c:pt idx="3163">
                  <c:v>30.9</c:v>
                </c:pt>
                <c:pt idx="3164">
                  <c:v>31</c:v>
                </c:pt>
                <c:pt idx="3165">
                  <c:v>31</c:v>
                </c:pt>
                <c:pt idx="3166">
                  <c:v>31.1</c:v>
                </c:pt>
                <c:pt idx="3167">
                  <c:v>30.9</c:v>
                </c:pt>
                <c:pt idx="3168">
                  <c:v>30.9</c:v>
                </c:pt>
                <c:pt idx="3169">
                  <c:v>31.1</c:v>
                </c:pt>
                <c:pt idx="3170">
                  <c:v>31.2</c:v>
                </c:pt>
                <c:pt idx="3171">
                  <c:v>30.8</c:v>
                </c:pt>
                <c:pt idx="3172">
                  <c:v>31</c:v>
                </c:pt>
                <c:pt idx="3173">
                  <c:v>31</c:v>
                </c:pt>
                <c:pt idx="3174">
                  <c:v>30.8</c:v>
                </c:pt>
                <c:pt idx="3175">
                  <c:v>31</c:v>
                </c:pt>
                <c:pt idx="3176">
                  <c:v>31</c:v>
                </c:pt>
                <c:pt idx="3177">
                  <c:v>31</c:v>
                </c:pt>
                <c:pt idx="3178">
                  <c:v>31</c:v>
                </c:pt>
                <c:pt idx="3179">
                  <c:v>31.1</c:v>
                </c:pt>
                <c:pt idx="3180">
                  <c:v>31.1</c:v>
                </c:pt>
                <c:pt idx="3181">
                  <c:v>31</c:v>
                </c:pt>
                <c:pt idx="3182">
                  <c:v>31</c:v>
                </c:pt>
                <c:pt idx="3183">
                  <c:v>31.2</c:v>
                </c:pt>
                <c:pt idx="3184">
                  <c:v>30.9</c:v>
                </c:pt>
                <c:pt idx="3185">
                  <c:v>31</c:v>
                </c:pt>
                <c:pt idx="3186">
                  <c:v>31.1</c:v>
                </c:pt>
                <c:pt idx="3187">
                  <c:v>30.9</c:v>
                </c:pt>
                <c:pt idx="3188">
                  <c:v>31.1</c:v>
                </c:pt>
                <c:pt idx="3189">
                  <c:v>31</c:v>
                </c:pt>
                <c:pt idx="3190">
                  <c:v>31.1</c:v>
                </c:pt>
                <c:pt idx="3191">
                  <c:v>30.9</c:v>
                </c:pt>
                <c:pt idx="3192">
                  <c:v>31</c:v>
                </c:pt>
                <c:pt idx="3193">
                  <c:v>31</c:v>
                </c:pt>
                <c:pt idx="3194">
                  <c:v>30.8</c:v>
                </c:pt>
                <c:pt idx="3195">
                  <c:v>30.9</c:v>
                </c:pt>
                <c:pt idx="3196">
                  <c:v>31.1</c:v>
                </c:pt>
                <c:pt idx="3197">
                  <c:v>31</c:v>
                </c:pt>
                <c:pt idx="3198">
                  <c:v>30.9</c:v>
                </c:pt>
                <c:pt idx="3199">
                  <c:v>31.1</c:v>
                </c:pt>
                <c:pt idx="3200">
                  <c:v>31</c:v>
                </c:pt>
                <c:pt idx="3201">
                  <c:v>31.2</c:v>
                </c:pt>
                <c:pt idx="3202">
                  <c:v>30.9</c:v>
                </c:pt>
                <c:pt idx="3203">
                  <c:v>30.9</c:v>
                </c:pt>
                <c:pt idx="3204">
                  <c:v>30.9</c:v>
                </c:pt>
                <c:pt idx="3205">
                  <c:v>30.8</c:v>
                </c:pt>
                <c:pt idx="3206">
                  <c:v>31</c:v>
                </c:pt>
                <c:pt idx="3207">
                  <c:v>31.1</c:v>
                </c:pt>
                <c:pt idx="3208">
                  <c:v>31</c:v>
                </c:pt>
                <c:pt idx="3209">
                  <c:v>30.9</c:v>
                </c:pt>
                <c:pt idx="3210">
                  <c:v>31.1</c:v>
                </c:pt>
                <c:pt idx="3211">
                  <c:v>30.9</c:v>
                </c:pt>
                <c:pt idx="3212">
                  <c:v>31</c:v>
                </c:pt>
                <c:pt idx="3213">
                  <c:v>31</c:v>
                </c:pt>
                <c:pt idx="3214">
                  <c:v>31</c:v>
                </c:pt>
                <c:pt idx="3215">
                  <c:v>31</c:v>
                </c:pt>
                <c:pt idx="3216">
                  <c:v>31</c:v>
                </c:pt>
                <c:pt idx="3217">
                  <c:v>30.8</c:v>
                </c:pt>
                <c:pt idx="3218">
                  <c:v>31.1</c:v>
                </c:pt>
                <c:pt idx="3219">
                  <c:v>30.9</c:v>
                </c:pt>
                <c:pt idx="3220">
                  <c:v>30.9</c:v>
                </c:pt>
                <c:pt idx="3221">
                  <c:v>31</c:v>
                </c:pt>
                <c:pt idx="3222">
                  <c:v>31</c:v>
                </c:pt>
                <c:pt idx="3223">
                  <c:v>31.1</c:v>
                </c:pt>
                <c:pt idx="3224">
                  <c:v>30.9</c:v>
                </c:pt>
                <c:pt idx="3225">
                  <c:v>30.9</c:v>
                </c:pt>
                <c:pt idx="3226">
                  <c:v>31.1</c:v>
                </c:pt>
                <c:pt idx="3227">
                  <c:v>31</c:v>
                </c:pt>
                <c:pt idx="3228">
                  <c:v>31.1</c:v>
                </c:pt>
                <c:pt idx="3229">
                  <c:v>31</c:v>
                </c:pt>
                <c:pt idx="3230">
                  <c:v>31.1</c:v>
                </c:pt>
                <c:pt idx="3231">
                  <c:v>30.9</c:v>
                </c:pt>
                <c:pt idx="3232">
                  <c:v>31.1</c:v>
                </c:pt>
                <c:pt idx="3233">
                  <c:v>31.1</c:v>
                </c:pt>
                <c:pt idx="3234">
                  <c:v>30.9</c:v>
                </c:pt>
                <c:pt idx="3235">
                  <c:v>30.9</c:v>
                </c:pt>
                <c:pt idx="3236">
                  <c:v>31</c:v>
                </c:pt>
                <c:pt idx="3237">
                  <c:v>31.1</c:v>
                </c:pt>
                <c:pt idx="3238">
                  <c:v>31</c:v>
                </c:pt>
                <c:pt idx="3239">
                  <c:v>31.1</c:v>
                </c:pt>
                <c:pt idx="3240">
                  <c:v>31.1</c:v>
                </c:pt>
                <c:pt idx="3241">
                  <c:v>31</c:v>
                </c:pt>
                <c:pt idx="3242">
                  <c:v>30.9</c:v>
                </c:pt>
                <c:pt idx="3243">
                  <c:v>30.8</c:v>
                </c:pt>
                <c:pt idx="3244">
                  <c:v>31</c:v>
                </c:pt>
                <c:pt idx="3245">
                  <c:v>31</c:v>
                </c:pt>
                <c:pt idx="3246">
                  <c:v>30.9</c:v>
                </c:pt>
                <c:pt idx="3247">
                  <c:v>31</c:v>
                </c:pt>
                <c:pt idx="3248">
                  <c:v>31.1</c:v>
                </c:pt>
                <c:pt idx="3249">
                  <c:v>31</c:v>
                </c:pt>
                <c:pt idx="3250">
                  <c:v>31</c:v>
                </c:pt>
                <c:pt idx="3251">
                  <c:v>31.1</c:v>
                </c:pt>
                <c:pt idx="3252">
                  <c:v>30.8</c:v>
                </c:pt>
                <c:pt idx="3253">
                  <c:v>31</c:v>
                </c:pt>
                <c:pt idx="3254">
                  <c:v>31</c:v>
                </c:pt>
                <c:pt idx="3255">
                  <c:v>31</c:v>
                </c:pt>
                <c:pt idx="3256">
                  <c:v>31.1</c:v>
                </c:pt>
                <c:pt idx="3257">
                  <c:v>31.1</c:v>
                </c:pt>
                <c:pt idx="3258">
                  <c:v>31</c:v>
                </c:pt>
                <c:pt idx="3259">
                  <c:v>31.1</c:v>
                </c:pt>
                <c:pt idx="3260">
                  <c:v>30.8</c:v>
                </c:pt>
                <c:pt idx="3261">
                  <c:v>31.1</c:v>
                </c:pt>
                <c:pt idx="3262">
                  <c:v>31</c:v>
                </c:pt>
                <c:pt idx="3263">
                  <c:v>31</c:v>
                </c:pt>
                <c:pt idx="3264">
                  <c:v>30.9</c:v>
                </c:pt>
                <c:pt idx="3265">
                  <c:v>31.1</c:v>
                </c:pt>
                <c:pt idx="3266">
                  <c:v>31.1</c:v>
                </c:pt>
                <c:pt idx="3267">
                  <c:v>30.9</c:v>
                </c:pt>
                <c:pt idx="3268">
                  <c:v>31.2</c:v>
                </c:pt>
                <c:pt idx="3269">
                  <c:v>31</c:v>
                </c:pt>
                <c:pt idx="3270">
                  <c:v>31</c:v>
                </c:pt>
                <c:pt idx="3271">
                  <c:v>31</c:v>
                </c:pt>
                <c:pt idx="3272">
                  <c:v>30.9</c:v>
                </c:pt>
                <c:pt idx="3273">
                  <c:v>31.2</c:v>
                </c:pt>
                <c:pt idx="3274">
                  <c:v>31.1</c:v>
                </c:pt>
                <c:pt idx="3275">
                  <c:v>31</c:v>
                </c:pt>
                <c:pt idx="3276">
                  <c:v>30.9</c:v>
                </c:pt>
                <c:pt idx="3277">
                  <c:v>31.2</c:v>
                </c:pt>
                <c:pt idx="3278">
                  <c:v>30.9</c:v>
                </c:pt>
                <c:pt idx="3279">
                  <c:v>31.1</c:v>
                </c:pt>
                <c:pt idx="3280">
                  <c:v>31</c:v>
                </c:pt>
                <c:pt idx="3281">
                  <c:v>31</c:v>
                </c:pt>
                <c:pt idx="3282">
                  <c:v>31</c:v>
                </c:pt>
                <c:pt idx="3283">
                  <c:v>31.2</c:v>
                </c:pt>
                <c:pt idx="3284">
                  <c:v>31</c:v>
                </c:pt>
                <c:pt idx="3285">
                  <c:v>31</c:v>
                </c:pt>
                <c:pt idx="3286">
                  <c:v>31</c:v>
                </c:pt>
                <c:pt idx="3287">
                  <c:v>30.9</c:v>
                </c:pt>
                <c:pt idx="3288">
                  <c:v>31.1</c:v>
                </c:pt>
                <c:pt idx="3289">
                  <c:v>31.1</c:v>
                </c:pt>
                <c:pt idx="3290">
                  <c:v>31</c:v>
                </c:pt>
                <c:pt idx="3291">
                  <c:v>31</c:v>
                </c:pt>
                <c:pt idx="3292">
                  <c:v>30.8</c:v>
                </c:pt>
                <c:pt idx="3293">
                  <c:v>31</c:v>
                </c:pt>
                <c:pt idx="3294">
                  <c:v>30.9</c:v>
                </c:pt>
                <c:pt idx="3295">
                  <c:v>31</c:v>
                </c:pt>
                <c:pt idx="3296">
                  <c:v>31.1</c:v>
                </c:pt>
                <c:pt idx="3297">
                  <c:v>31</c:v>
                </c:pt>
                <c:pt idx="3298">
                  <c:v>31.1</c:v>
                </c:pt>
                <c:pt idx="3299">
                  <c:v>31</c:v>
                </c:pt>
                <c:pt idx="3300">
                  <c:v>31.1</c:v>
                </c:pt>
                <c:pt idx="3301">
                  <c:v>31</c:v>
                </c:pt>
                <c:pt idx="3302">
                  <c:v>31</c:v>
                </c:pt>
                <c:pt idx="3303">
                  <c:v>31</c:v>
                </c:pt>
                <c:pt idx="3304">
                  <c:v>31.1</c:v>
                </c:pt>
                <c:pt idx="3305">
                  <c:v>31</c:v>
                </c:pt>
                <c:pt idx="3306">
                  <c:v>30.7</c:v>
                </c:pt>
                <c:pt idx="3307">
                  <c:v>30.8</c:v>
                </c:pt>
                <c:pt idx="3308">
                  <c:v>31</c:v>
                </c:pt>
                <c:pt idx="3309">
                  <c:v>31.1</c:v>
                </c:pt>
                <c:pt idx="3310">
                  <c:v>31</c:v>
                </c:pt>
                <c:pt idx="3311">
                  <c:v>31.1</c:v>
                </c:pt>
                <c:pt idx="3312">
                  <c:v>31.1</c:v>
                </c:pt>
                <c:pt idx="3313">
                  <c:v>31</c:v>
                </c:pt>
                <c:pt idx="3314">
                  <c:v>31.2</c:v>
                </c:pt>
                <c:pt idx="3315">
                  <c:v>30.9</c:v>
                </c:pt>
                <c:pt idx="3316">
                  <c:v>31</c:v>
                </c:pt>
                <c:pt idx="3317">
                  <c:v>31</c:v>
                </c:pt>
                <c:pt idx="3318">
                  <c:v>31</c:v>
                </c:pt>
                <c:pt idx="3319">
                  <c:v>31.1</c:v>
                </c:pt>
                <c:pt idx="3320">
                  <c:v>30.9</c:v>
                </c:pt>
                <c:pt idx="3321">
                  <c:v>31</c:v>
                </c:pt>
                <c:pt idx="3322">
                  <c:v>31.1</c:v>
                </c:pt>
                <c:pt idx="3323">
                  <c:v>31</c:v>
                </c:pt>
                <c:pt idx="3324">
                  <c:v>30.9</c:v>
                </c:pt>
                <c:pt idx="3325">
                  <c:v>30.9</c:v>
                </c:pt>
                <c:pt idx="3326">
                  <c:v>30.9</c:v>
                </c:pt>
                <c:pt idx="3327">
                  <c:v>31</c:v>
                </c:pt>
                <c:pt idx="3328">
                  <c:v>31.2</c:v>
                </c:pt>
                <c:pt idx="3329">
                  <c:v>31</c:v>
                </c:pt>
                <c:pt idx="3330">
                  <c:v>31</c:v>
                </c:pt>
                <c:pt idx="3331">
                  <c:v>31.1</c:v>
                </c:pt>
                <c:pt idx="3332">
                  <c:v>31.1</c:v>
                </c:pt>
                <c:pt idx="3333">
                  <c:v>31.1</c:v>
                </c:pt>
                <c:pt idx="3334">
                  <c:v>31.1</c:v>
                </c:pt>
                <c:pt idx="3335">
                  <c:v>31.1</c:v>
                </c:pt>
                <c:pt idx="3336">
                  <c:v>30.9</c:v>
                </c:pt>
                <c:pt idx="3337">
                  <c:v>31</c:v>
                </c:pt>
                <c:pt idx="3338">
                  <c:v>31.2</c:v>
                </c:pt>
                <c:pt idx="3339">
                  <c:v>31.2</c:v>
                </c:pt>
                <c:pt idx="3340">
                  <c:v>31</c:v>
                </c:pt>
                <c:pt idx="3341">
                  <c:v>30.9</c:v>
                </c:pt>
                <c:pt idx="3342">
                  <c:v>31</c:v>
                </c:pt>
                <c:pt idx="3343">
                  <c:v>30.8</c:v>
                </c:pt>
                <c:pt idx="3344">
                  <c:v>30.9</c:v>
                </c:pt>
                <c:pt idx="3345">
                  <c:v>31.1</c:v>
                </c:pt>
                <c:pt idx="3346">
                  <c:v>30.9</c:v>
                </c:pt>
                <c:pt idx="3347">
                  <c:v>30.9</c:v>
                </c:pt>
                <c:pt idx="3348">
                  <c:v>31.1</c:v>
                </c:pt>
                <c:pt idx="3349">
                  <c:v>30.8</c:v>
                </c:pt>
                <c:pt idx="3350">
                  <c:v>31.1</c:v>
                </c:pt>
                <c:pt idx="3351">
                  <c:v>31.1</c:v>
                </c:pt>
                <c:pt idx="3352">
                  <c:v>31</c:v>
                </c:pt>
                <c:pt idx="3353">
                  <c:v>31</c:v>
                </c:pt>
                <c:pt idx="3354">
                  <c:v>30.9</c:v>
                </c:pt>
                <c:pt idx="3355">
                  <c:v>31</c:v>
                </c:pt>
                <c:pt idx="3356">
                  <c:v>31</c:v>
                </c:pt>
                <c:pt idx="3357">
                  <c:v>31</c:v>
                </c:pt>
                <c:pt idx="3358">
                  <c:v>31</c:v>
                </c:pt>
                <c:pt idx="3359">
                  <c:v>30.9</c:v>
                </c:pt>
                <c:pt idx="3360">
                  <c:v>30.9</c:v>
                </c:pt>
                <c:pt idx="3361">
                  <c:v>30.8</c:v>
                </c:pt>
                <c:pt idx="3362">
                  <c:v>30.9</c:v>
                </c:pt>
                <c:pt idx="3363">
                  <c:v>31.1</c:v>
                </c:pt>
                <c:pt idx="3364">
                  <c:v>31.1</c:v>
                </c:pt>
                <c:pt idx="3365">
                  <c:v>31</c:v>
                </c:pt>
                <c:pt idx="3366">
                  <c:v>31</c:v>
                </c:pt>
                <c:pt idx="3367">
                  <c:v>31.1</c:v>
                </c:pt>
                <c:pt idx="3368">
                  <c:v>31.1</c:v>
                </c:pt>
                <c:pt idx="3369">
                  <c:v>31</c:v>
                </c:pt>
                <c:pt idx="3370">
                  <c:v>30.9</c:v>
                </c:pt>
                <c:pt idx="3371">
                  <c:v>30.9</c:v>
                </c:pt>
                <c:pt idx="3372">
                  <c:v>31</c:v>
                </c:pt>
                <c:pt idx="3373">
                  <c:v>31</c:v>
                </c:pt>
                <c:pt idx="3374">
                  <c:v>30.9</c:v>
                </c:pt>
                <c:pt idx="3375">
                  <c:v>31.1</c:v>
                </c:pt>
                <c:pt idx="3376">
                  <c:v>30.9</c:v>
                </c:pt>
                <c:pt idx="3377">
                  <c:v>31</c:v>
                </c:pt>
                <c:pt idx="3378">
                  <c:v>30.9</c:v>
                </c:pt>
                <c:pt idx="3379">
                  <c:v>30.7</c:v>
                </c:pt>
                <c:pt idx="3380">
                  <c:v>30.9</c:v>
                </c:pt>
                <c:pt idx="3381">
                  <c:v>30.6</c:v>
                </c:pt>
                <c:pt idx="3382">
                  <c:v>30.4</c:v>
                </c:pt>
                <c:pt idx="3383">
                  <c:v>30.2</c:v>
                </c:pt>
                <c:pt idx="3384">
                  <c:v>30</c:v>
                </c:pt>
                <c:pt idx="3385">
                  <c:v>29.7</c:v>
                </c:pt>
                <c:pt idx="3386">
                  <c:v>29.5</c:v>
                </c:pt>
                <c:pt idx="3387">
                  <c:v>29.2</c:v>
                </c:pt>
              </c:numCache>
            </c:numRef>
          </c:yVal>
          <c:smooth val="1"/>
          <c:extLst>
            <c:ext xmlns:c16="http://schemas.microsoft.com/office/drawing/2014/chart" uri="{C3380CC4-5D6E-409C-BE32-E72D297353CC}">
              <c16:uniqueId val="{00000004-0CA0-455A-97E1-6B42A6A42E51}"/>
            </c:ext>
          </c:extLst>
        </c:ser>
        <c:dLbls>
          <c:showLegendKey val="0"/>
          <c:showVal val="0"/>
          <c:showCatName val="0"/>
          <c:showSerName val="0"/>
          <c:showPercent val="0"/>
          <c:showBubbleSize val="0"/>
        </c:dLbls>
        <c:axId val="146360960"/>
        <c:axId val="146375424"/>
        <c:extLst>
          <c:ext xmlns:c15="http://schemas.microsoft.com/office/drawing/2012/chart" uri="{02D57815-91ED-43cb-92C2-25804820EDAC}">
            <c15:filteredScatterSeries>
              <c15:ser>
                <c:idx val="4"/>
                <c:order val="4"/>
                <c:tx>
                  <c:strRef>
                    <c:extLst>
                      <c:ext uri="{02D57815-91ED-43cb-92C2-25804820EDAC}">
                        <c15:formulaRef>
                          <c15:sqref>'Process data log'!$G$7</c15:sqref>
                        </c15:formulaRef>
                      </c:ext>
                    </c:extLst>
                    <c:strCache>
                      <c:ptCount val="1"/>
                      <c:pt idx="0">
                        <c:v>TC5_F2_edge</c:v>
                      </c:pt>
                    </c:strCache>
                  </c:strRef>
                </c:tx>
                <c:spPr>
                  <a:ln w="12700">
                    <a:solidFill>
                      <a:schemeClr val="tx1">
                        <a:lumMod val="95000"/>
                        <a:lumOff val="5000"/>
                      </a:schemeClr>
                    </a:solidFill>
                    <a:prstDash val="dashDot"/>
                  </a:ln>
                </c:spPr>
                <c:marker>
                  <c:symbol val="none"/>
                </c:marker>
                <c:xVal>
                  <c:numRef>
                    <c:extLst>
                      <c:ext uri="{02D57815-91ED-43cb-92C2-25804820EDAC}">
                        <c15:formulaRef>
                          <c15:sqref>'Process data log'!$P$8:$P$4000</c15:sqref>
                        </c15:formulaRef>
                      </c:ext>
                    </c:extLst>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numRef>
                </c:xVal>
                <c:yVal>
                  <c:numRef>
                    <c:extLst>
                      <c:ext uri="{02D57815-91ED-43cb-92C2-25804820EDAC}">
                        <c15:formulaRef>
                          <c15:sqref>'Process data log'!$G$8:$G$5000</c15:sqref>
                        </c15:formulaRef>
                      </c:ext>
                    </c:extLst>
                    <c:numCache>
                      <c:formatCode>General</c:formatCode>
                      <c:ptCount val="4993"/>
                      <c:pt idx="0">
                        <c:v>22</c:v>
                      </c:pt>
                      <c:pt idx="1">
                        <c:v>21.9</c:v>
                      </c:pt>
                      <c:pt idx="2">
                        <c:v>21.8</c:v>
                      </c:pt>
                      <c:pt idx="3">
                        <c:v>21.4</c:v>
                      </c:pt>
                      <c:pt idx="4">
                        <c:v>20.3</c:v>
                      </c:pt>
                      <c:pt idx="5">
                        <c:v>20.100000000000001</c:v>
                      </c:pt>
                      <c:pt idx="6">
                        <c:v>18.5</c:v>
                      </c:pt>
                      <c:pt idx="7">
                        <c:v>17.2</c:v>
                      </c:pt>
                      <c:pt idx="8">
                        <c:v>15.7</c:v>
                      </c:pt>
                      <c:pt idx="9">
                        <c:v>14</c:v>
                      </c:pt>
                      <c:pt idx="10">
                        <c:v>12.5</c:v>
                      </c:pt>
                      <c:pt idx="11">
                        <c:v>12</c:v>
                      </c:pt>
                      <c:pt idx="12">
                        <c:v>10.3</c:v>
                      </c:pt>
                      <c:pt idx="13">
                        <c:v>8.8000000000000007</c:v>
                      </c:pt>
                      <c:pt idx="14">
                        <c:v>7.3</c:v>
                      </c:pt>
                      <c:pt idx="15">
                        <c:v>6.6</c:v>
                      </c:pt>
                      <c:pt idx="16">
                        <c:v>4.5999999999999996</c:v>
                      </c:pt>
                      <c:pt idx="17">
                        <c:v>3.4</c:v>
                      </c:pt>
                      <c:pt idx="18">
                        <c:v>3</c:v>
                      </c:pt>
                      <c:pt idx="19">
                        <c:v>1.5</c:v>
                      </c:pt>
                      <c:pt idx="20">
                        <c:v>-0.1</c:v>
                      </c:pt>
                      <c:pt idx="21">
                        <c:v>-1.9</c:v>
                      </c:pt>
                      <c:pt idx="22">
                        <c:v>-3.2</c:v>
                      </c:pt>
                      <c:pt idx="23">
                        <c:v>-4.5</c:v>
                      </c:pt>
                      <c:pt idx="24">
                        <c:v>-4.9000000000000004</c:v>
                      </c:pt>
                      <c:pt idx="25">
                        <c:v>-6.1</c:v>
                      </c:pt>
                      <c:pt idx="26">
                        <c:v>-7.6</c:v>
                      </c:pt>
                      <c:pt idx="27">
                        <c:v>-10</c:v>
                      </c:pt>
                      <c:pt idx="28">
                        <c:v>-11.7</c:v>
                      </c:pt>
                      <c:pt idx="29">
                        <c:v>-12.7</c:v>
                      </c:pt>
                      <c:pt idx="30">
                        <c:v>-14.8</c:v>
                      </c:pt>
                      <c:pt idx="31">
                        <c:v>-4.9000000000000004</c:v>
                      </c:pt>
                      <c:pt idx="32">
                        <c:v>-6.2</c:v>
                      </c:pt>
                      <c:pt idx="33">
                        <c:v>-7.3</c:v>
                      </c:pt>
                      <c:pt idx="34">
                        <c:v>-8.3000000000000007</c:v>
                      </c:pt>
                      <c:pt idx="35">
                        <c:v>-9.3000000000000007</c:v>
                      </c:pt>
                      <c:pt idx="36">
                        <c:v>-10.5</c:v>
                      </c:pt>
                      <c:pt idx="37">
                        <c:v>-10.8</c:v>
                      </c:pt>
                      <c:pt idx="38">
                        <c:v>-13.4</c:v>
                      </c:pt>
                      <c:pt idx="39">
                        <c:v>-17.600000000000001</c:v>
                      </c:pt>
                      <c:pt idx="40">
                        <c:v>-21.5</c:v>
                      </c:pt>
                      <c:pt idx="41">
                        <c:v>-23.3</c:v>
                      </c:pt>
                      <c:pt idx="42">
                        <c:v>-25.7</c:v>
                      </c:pt>
                      <c:pt idx="43">
                        <c:v>-27.4</c:v>
                      </c:pt>
                      <c:pt idx="44">
                        <c:v>-28.8</c:v>
                      </c:pt>
                      <c:pt idx="45">
                        <c:v>-31</c:v>
                      </c:pt>
                      <c:pt idx="46">
                        <c:v>-32.6</c:v>
                      </c:pt>
                      <c:pt idx="47">
                        <c:v>-34.1</c:v>
                      </c:pt>
                      <c:pt idx="48">
                        <c:v>-35.5</c:v>
                      </c:pt>
                      <c:pt idx="49">
                        <c:v>-36.4</c:v>
                      </c:pt>
                      <c:pt idx="50">
                        <c:v>-37.700000000000003</c:v>
                      </c:pt>
                      <c:pt idx="51">
                        <c:v>-39.200000000000003</c:v>
                      </c:pt>
                      <c:pt idx="52">
                        <c:v>-40.299999999999997</c:v>
                      </c:pt>
                      <c:pt idx="53">
                        <c:v>-41.3</c:v>
                      </c:pt>
                      <c:pt idx="54">
                        <c:v>-41.9</c:v>
                      </c:pt>
                      <c:pt idx="55">
                        <c:v>-43</c:v>
                      </c:pt>
                      <c:pt idx="56">
                        <c:v>-43.9</c:v>
                      </c:pt>
                      <c:pt idx="57">
                        <c:v>-44.7</c:v>
                      </c:pt>
                      <c:pt idx="58">
                        <c:v>-45.5</c:v>
                      </c:pt>
                      <c:pt idx="59">
                        <c:v>-46.1</c:v>
                      </c:pt>
                      <c:pt idx="60">
                        <c:v>-46.7</c:v>
                      </c:pt>
                      <c:pt idx="61">
                        <c:v>-47.1</c:v>
                      </c:pt>
                      <c:pt idx="62">
                        <c:v>-47.4</c:v>
                      </c:pt>
                      <c:pt idx="63">
                        <c:v>-47.8</c:v>
                      </c:pt>
                      <c:pt idx="64">
                        <c:v>-47.9</c:v>
                      </c:pt>
                      <c:pt idx="65">
                        <c:v>-48.2</c:v>
                      </c:pt>
                      <c:pt idx="66">
                        <c:v>-48.3</c:v>
                      </c:pt>
                      <c:pt idx="67">
                        <c:v>-48.4</c:v>
                      </c:pt>
                      <c:pt idx="68">
                        <c:v>-48.5</c:v>
                      </c:pt>
                      <c:pt idx="69">
                        <c:v>-48.5</c:v>
                      </c:pt>
                      <c:pt idx="70">
                        <c:v>-48.4</c:v>
                      </c:pt>
                      <c:pt idx="71">
                        <c:v>-48.4</c:v>
                      </c:pt>
                      <c:pt idx="72">
                        <c:v>-48.4</c:v>
                      </c:pt>
                      <c:pt idx="73">
                        <c:v>-48.3</c:v>
                      </c:pt>
                      <c:pt idx="74">
                        <c:v>-48.2</c:v>
                      </c:pt>
                      <c:pt idx="75">
                        <c:v>-48.1</c:v>
                      </c:pt>
                      <c:pt idx="76">
                        <c:v>-48</c:v>
                      </c:pt>
                      <c:pt idx="77">
                        <c:v>-48.1</c:v>
                      </c:pt>
                      <c:pt idx="78">
                        <c:v>-48</c:v>
                      </c:pt>
                      <c:pt idx="79">
                        <c:v>-48.1</c:v>
                      </c:pt>
                      <c:pt idx="80">
                        <c:v>-48</c:v>
                      </c:pt>
                      <c:pt idx="81">
                        <c:v>-48.1</c:v>
                      </c:pt>
                      <c:pt idx="82">
                        <c:v>-48.1</c:v>
                      </c:pt>
                      <c:pt idx="83">
                        <c:v>-48.2</c:v>
                      </c:pt>
                      <c:pt idx="84">
                        <c:v>-48.2</c:v>
                      </c:pt>
                      <c:pt idx="85">
                        <c:v>-48.3</c:v>
                      </c:pt>
                      <c:pt idx="86">
                        <c:v>-48.3</c:v>
                      </c:pt>
                      <c:pt idx="87">
                        <c:v>-48.3</c:v>
                      </c:pt>
                      <c:pt idx="88">
                        <c:v>-48.3</c:v>
                      </c:pt>
                      <c:pt idx="89">
                        <c:v>-48.3</c:v>
                      </c:pt>
                      <c:pt idx="90">
                        <c:v>-48.3</c:v>
                      </c:pt>
                      <c:pt idx="91">
                        <c:v>-48.4</c:v>
                      </c:pt>
                      <c:pt idx="92">
                        <c:v>-48.4</c:v>
                      </c:pt>
                      <c:pt idx="93">
                        <c:v>-48.4</c:v>
                      </c:pt>
                      <c:pt idx="94">
                        <c:v>-48.4</c:v>
                      </c:pt>
                      <c:pt idx="95">
                        <c:v>-48.4</c:v>
                      </c:pt>
                      <c:pt idx="96">
                        <c:v>-48.5</c:v>
                      </c:pt>
                      <c:pt idx="97">
                        <c:v>-48.5</c:v>
                      </c:pt>
                      <c:pt idx="98">
                        <c:v>-48.5</c:v>
                      </c:pt>
                      <c:pt idx="99">
                        <c:v>-48.5</c:v>
                      </c:pt>
                      <c:pt idx="100">
                        <c:v>-48.5</c:v>
                      </c:pt>
                      <c:pt idx="101">
                        <c:v>-48.5</c:v>
                      </c:pt>
                      <c:pt idx="102">
                        <c:v>-48.6</c:v>
                      </c:pt>
                      <c:pt idx="103">
                        <c:v>-48.5</c:v>
                      </c:pt>
                      <c:pt idx="104">
                        <c:v>-48.6</c:v>
                      </c:pt>
                      <c:pt idx="105">
                        <c:v>-48.7</c:v>
                      </c:pt>
                      <c:pt idx="106">
                        <c:v>-48.6</c:v>
                      </c:pt>
                      <c:pt idx="107">
                        <c:v>-48.7</c:v>
                      </c:pt>
                      <c:pt idx="108">
                        <c:v>-48.7</c:v>
                      </c:pt>
                      <c:pt idx="109">
                        <c:v>-48.7</c:v>
                      </c:pt>
                      <c:pt idx="110">
                        <c:v>-48.7</c:v>
                      </c:pt>
                      <c:pt idx="111">
                        <c:v>-48.6</c:v>
                      </c:pt>
                      <c:pt idx="112">
                        <c:v>-48.6</c:v>
                      </c:pt>
                      <c:pt idx="113">
                        <c:v>-48.4</c:v>
                      </c:pt>
                      <c:pt idx="114">
                        <c:v>-48.3</c:v>
                      </c:pt>
                      <c:pt idx="115">
                        <c:v>-47.9</c:v>
                      </c:pt>
                      <c:pt idx="116">
                        <c:v>-47.8</c:v>
                      </c:pt>
                      <c:pt idx="117">
                        <c:v>-47.6</c:v>
                      </c:pt>
                      <c:pt idx="118">
                        <c:v>-47.3</c:v>
                      </c:pt>
                      <c:pt idx="119">
                        <c:v>-47.3</c:v>
                      </c:pt>
                      <c:pt idx="120">
                        <c:v>-47.1</c:v>
                      </c:pt>
                      <c:pt idx="121">
                        <c:v>-46.8</c:v>
                      </c:pt>
                      <c:pt idx="122">
                        <c:v>-46.7</c:v>
                      </c:pt>
                      <c:pt idx="123">
                        <c:v>-46.5</c:v>
                      </c:pt>
                      <c:pt idx="124">
                        <c:v>-46.5</c:v>
                      </c:pt>
                      <c:pt idx="125">
                        <c:v>-46.1</c:v>
                      </c:pt>
                      <c:pt idx="126">
                        <c:v>-45.8</c:v>
                      </c:pt>
                      <c:pt idx="127">
                        <c:v>-45.5</c:v>
                      </c:pt>
                      <c:pt idx="128">
                        <c:v>-45.3</c:v>
                      </c:pt>
                      <c:pt idx="129">
                        <c:v>-44.9</c:v>
                      </c:pt>
                      <c:pt idx="130">
                        <c:v>-44.5</c:v>
                      </c:pt>
                      <c:pt idx="131">
                        <c:v>-44.2</c:v>
                      </c:pt>
                      <c:pt idx="132">
                        <c:v>-43.9</c:v>
                      </c:pt>
                      <c:pt idx="133">
                        <c:v>-43.5</c:v>
                      </c:pt>
                      <c:pt idx="134">
                        <c:v>-43.2</c:v>
                      </c:pt>
                      <c:pt idx="135">
                        <c:v>-42.8</c:v>
                      </c:pt>
                      <c:pt idx="136">
                        <c:v>-42.6</c:v>
                      </c:pt>
                      <c:pt idx="137">
                        <c:v>-42.1</c:v>
                      </c:pt>
                      <c:pt idx="138">
                        <c:v>-41.9</c:v>
                      </c:pt>
                      <c:pt idx="139">
                        <c:v>-41.4</c:v>
                      </c:pt>
                      <c:pt idx="140">
                        <c:v>-41</c:v>
                      </c:pt>
                      <c:pt idx="141">
                        <c:v>-40.6</c:v>
                      </c:pt>
                      <c:pt idx="142">
                        <c:v>-40.299999999999997</c:v>
                      </c:pt>
                      <c:pt idx="143">
                        <c:v>-39.9</c:v>
                      </c:pt>
                      <c:pt idx="144">
                        <c:v>-39.6</c:v>
                      </c:pt>
                      <c:pt idx="145">
                        <c:v>-39.299999999999997</c:v>
                      </c:pt>
                      <c:pt idx="146">
                        <c:v>-39</c:v>
                      </c:pt>
                      <c:pt idx="147">
                        <c:v>-38.700000000000003</c:v>
                      </c:pt>
                      <c:pt idx="148">
                        <c:v>-38.299999999999997</c:v>
                      </c:pt>
                      <c:pt idx="149">
                        <c:v>-37.700000000000003</c:v>
                      </c:pt>
                      <c:pt idx="150">
                        <c:v>-37.4</c:v>
                      </c:pt>
                      <c:pt idx="151">
                        <c:v>-37</c:v>
                      </c:pt>
                      <c:pt idx="152">
                        <c:v>-36.9</c:v>
                      </c:pt>
                      <c:pt idx="153">
                        <c:v>-36.299999999999997</c:v>
                      </c:pt>
                      <c:pt idx="154">
                        <c:v>-35.9</c:v>
                      </c:pt>
                      <c:pt idx="155">
                        <c:v>-35.799999999999997</c:v>
                      </c:pt>
                      <c:pt idx="156">
                        <c:v>-35.200000000000003</c:v>
                      </c:pt>
                      <c:pt idx="157">
                        <c:v>-34.799999999999997</c:v>
                      </c:pt>
                      <c:pt idx="158">
                        <c:v>-34.4</c:v>
                      </c:pt>
                      <c:pt idx="159">
                        <c:v>-34.200000000000003</c:v>
                      </c:pt>
                      <c:pt idx="160">
                        <c:v>-33.700000000000003</c:v>
                      </c:pt>
                      <c:pt idx="161">
                        <c:v>-33.299999999999997</c:v>
                      </c:pt>
                      <c:pt idx="162">
                        <c:v>-33.200000000000003</c:v>
                      </c:pt>
                      <c:pt idx="163">
                        <c:v>-32.799999999999997</c:v>
                      </c:pt>
                      <c:pt idx="164">
                        <c:v>-32.299999999999997</c:v>
                      </c:pt>
                      <c:pt idx="165">
                        <c:v>-31.8</c:v>
                      </c:pt>
                      <c:pt idx="166">
                        <c:v>-31.4</c:v>
                      </c:pt>
                      <c:pt idx="167">
                        <c:v>-31</c:v>
                      </c:pt>
                      <c:pt idx="168">
                        <c:v>-30.6</c:v>
                      </c:pt>
                      <c:pt idx="169">
                        <c:v>-30.3</c:v>
                      </c:pt>
                      <c:pt idx="170">
                        <c:v>-29.8</c:v>
                      </c:pt>
                      <c:pt idx="171">
                        <c:v>-29.6</c:v>
                      </c:pt>
                      <c:pt idx="172">
                        <c:v>-29.1</c:v>
                      </c:pt>
                      <c:pt idx="173">
                        <c:v>-28.7</c:v>
                      </c:pt>
                      <c:pt idx="174">
                        <c:v>-28.4</c:v>
                      </c:pt>
                      <c:pt idx="175">
                        <c:v>-27.9</c:v>
                      </c:pt>
                      <c:pt idx="176">
                        <c:v>-27.5</c:v>
                      </c:pt>
                      <c:pt idx="177">
                        <c:v>-27.3</c:v>
                      </c:pt>
                      <c:pt idx="178">
                        <c:v>-26.7</c:v>
                      </c:pt>
                      <c:pt idx="179">
                        <c:v>-26.3</c:v>
                      </c:pt>
                      <c:pt idx="180">
                        <c:v>-26</c:v>
                      </c:pt>
                      <c:pt idx="181">
                        <c:v>-25.6</c:v>
                      </c:pt>
                      <c:pt idx="182">
                        <c:v>-25.2</c:v>
                      </c:pt>
                      <c:pt idx="183">
                        <c:v>-24.8</c:v>
                      </c:pt>
                      <c:pt idx="184">
                        <c:v>-24.4</c:v>
                      </c:pt>
                      <c:pt idx="185">
                        <c:v>-24</c:v>
                      </c:pt>
                      <c:pt idx="186">
                        <c:v>-23.8</c:v>
                      </c:pt>
                      <c:pt idx="187">
                        <c:v>-23.3</c:v>
                      </c:pt>
                      <c:pt idx="188">
                        <c:v>-22.9</c:v>
                      </c:pt>
                      <c:pt idx="189">
                        <c:v>-22.5</c:v>
                      </c:pt>
                      <c:pt idx="190">
                        <c:v>-22</c:v>
                      </c:pt>
                      <c:pt idx="191">
                        <c:v>-21.7</c:v>
                      </c:pt>
                      <c:pt idx="192">
                        <c:v>-21.4</c:v>
                      </c:pt>
                      <c:pt idx="193">
                        <c:v>-20.9</c:v>
                      </c:pt>
                      <c:pt idx="194">
                        <c:v>-20.8</c:v>
                      </c:pt>
                      <c:pt idx="195">
                        <c:v>-20.100000000000001</c:v>
                      </c:pt>
                      <c:pt idx="196">
                        <c:v>-19.8</c:v>
                      </c:pt>
                      <c:pt idx="197">
                        <c:v>-19.399999999999999</c:v>
                      </c:pt>
                      <c:pt idx="198">
                        <c:v>-19</c:v>
                      </c:pt>
                      <c:pt idx="199">
                        <c:v>-18.8</c:v>
                      </c:pt>
                      <c:pt idx="200">
                        <c:v>-18.7</c:v>
                      </c:pt>
                      <c:pt idx="201">
                        <c:v>-18.5</c:v>
                      </c:pt>
                      <c:pt idx="202">
                        <c:v>-18.399999999999999</c:v>
                      </c:pt>
                      <c:pt idx="203">
                        <c:v>-18.3</c:v>
                      </c:pt>
                      <c:pt idx="204">
                        <c:v>-18.2</c:v>
                      </c:pt>
                      <c:pt idx="205">
                        <c:v>-18.2</c:v>
                      </c:pt>
                      <c:pt idx="206">
                        <c:v>-18.100000000000001</c:v>
                      </c:pt>
                      <c:pt idx="207">
                        <c:v>-18</c:v>
                      </c:pt>
                      <c:pt idx="208">
                        <c:v>-18</c:v>
                      </c:pt>
                      <c:pt idx="209">
                        <c:v>-17.899999999999999</c:v>
                      </c:pt>
                      <c:pt idx="210">
                        <c:v>-18</c:v>
                      </c:pt>
                      <c:pt idx="211">
                        <c:v>-17.899999999999999</c:v>
                      </c:pt>
                      <c:pt idx="212">
                        <c:v>-17.899999999999999</c:v>
                      </c:pt>
                      <c:pt idx="213">
                        <c:v>-17.899999999999999</c:v>
                      </c:pt>
                      <c:pt idx="214">
                        <c:v>-17.8</c:v>
                      </c:pt>
                      <c:pt idx="215">
                        <c:v>-17.8</c:v>
                      </c:pt>
                      <c:pt idx="216">
                        <c:v>-17.8</c:v>
                      </c:pt>
                      <c:pt idx="217">
                        <c:v>-17.8</c:v>
                      </c:pt>
                      <c:pt idx="218">
                        <c:v>-17.7</c:v>
                      </c:pt>
                      <c:pt idx="219">
                        <c:v>-17.7</c:v>
                      </c:pt>
                      <c:pt idx="220">
                        <c:v>-17.7</c:v>
                      </c:pt>
                      <c:pt idx="221">
                        <c:v>-17.7</c:v>
                      </c:pt>
                      <c:pt idx="222">
                        <c:v>-17.7</c:v>
                      </c:pt>
                      <c:pt idx="223">
                        <c:v>-17.7</c:v>
                      </c:pt>
                      <c:pt idx="224">
                        <c:v>-17.7</c:v>
                      </c:pt>
                      <c:pt idx="225">
                        <c:v>-17.7</c:v>
                      </c:pt>
                      <c:pt idx="226">
                        <c:v>-17.7</c:v>
                      </c:pt>
                      <c:pt idx="227">
                        <c:v>-17.7</c:v>
                      </c:pt>
                      <c:pt idx="228">
                        <c:v>-17.600000000000001</c:v>
                      </c:pt>
                      <c:pt idx="229">
                        <c:v>-17.600000000000001</c:v>
                      </c:pt>
                      <c:pt idx="230">
                        <c:v>-17.600000000000001</c:v>
                      </c:pt>
                      <c:pt idx="231">
                        <c:v>-17.600000000000001</c:v>
                      </c:pt>
                      <c:pt idx="232">
                        <c:v>-17.5</c:v>
                      </c:pt>
                      <c:pt idx="233">
                        <c:v>-17.600000000000001</c:v>
                      </c:pt>
                      <c:pt idx="234">
                        <c:v>-17.5</c:v>
                      </c:pt>
                      <c:pt idx="235">
                        <c:v>-17.600000000000001</c:v>
                      </c:pt>
                      <c:pt idx="236">
                        <c:v>-17.5</c:v>
                      </c:pt>
                      <c:pt idx="237">
                        <c:v>-17.600000000000001</c:v>
                      </c:pt>
                      <c:pt idx="238">
                        <c:v>-17.5</c:v>
                      </c:pt>
                      <c:pt idx="239">
                        <c:v>-17.5</c:v>
                      </c:pt>
                      <c:pt idx="240">
                        <c:v>-17.5</c:v>
                      </c:pt>
                      <c:pt idx="241">
                        <c:v>-17.5</c:v>
                      </c:pt>
                      <c:pt idx="242">
                        <c:v>-17.5</c:v>
                      </c:pt>
                      <c:pt idx="243">
                        <c:v>-17.5</c:v>
                      </c:pt>
                      <c:pt idx="244">
                        <c:v>-17.5</c:v>
                      </c:pt>
                      <c:pt idx="245">
                        <c:v>-17.5</c:v>
                      </c:pt>
                      <c:pt idx="246">
                        <c:v>-17.399999999999999</c:v>
                      </c:pt>
                      <c:pt idx="247">
                        <c:v>-17.5</c:v>
                      </c:pt>
                      <c:pt idx="248">
                        <c:v>-17.399999999999999</c:v>
                      </c:pt>
                      <c:pt idx="249">
                        <c:v>-17.399999999999999</c:v>
                      </c:pt>
                      <c:pt idx="250">
                        <c:v>-17.399999999999999</c:v>
                      </c:pt>
                      <c:pt idx="251">
                        <c:v>-17.5</c:v>
                      </c:pt>
                      <c:pt idx="252">
                        <c:v>-17.399999999999999</c:v>
                      </c:pt>
                      <c:pt idx="253">
                        <c:v>-17.399999999999999</c:v>
                      </c:pt>
                      <c:pt idx="254">
                        <c:v>-17.5</c:v>
                      </c:pt>
                      <c:pt idx="255">
                        <c:v>-17.399999999999999</c:v>
                      </c:pt>
                      <c:pt idx="256">
                        <c:v>-17.5</c:v>
                      </c:pt>
                      <c:pt idx="257">
                        <c:v>-17.399999999999999</c:v>
                      </c:pt>
                      <c:pt idx="258">
                        <c:v>-17.399999999999999</c:v>
                      </c:pt>
                      <c:pt idx="259">
                        <c:v>-17.399999999999999</c:v>
                      </c:pt>
                      <c:pt idx="260">
                        <c:v>-17.399999999999999</c:v>
                      </c:pt>
                      <c:pt idx="261">
                        <c:v>-17.399999999999999</c:v>
                      </c:pt>
                      <c:pt idx="262">
                        <c:v>-17.399999999999999</c:v>
                      </c:pt>
                      <c:pt idx="263">
                        <c:v>-17.399999999999999</c:v>
                      </c:pt>
                      <c:pt idx="264">
                        <c:v>-17.399999999999999</c:v>
                      </c:pt>
                      <c:pt idx="265">
                        <c:v>-17.399999999999999</c:v>
                      </c:pt>
                      <c:pt idx="266">
                        <c:v>-17.399999999999999</c:v>
                      </c:pt>
                      <c:pt idx="267">
                        <c:v>-17.399999999999999</c:v>
                      </c:pt>
                      <c:pt idx="268">
                        <c:v>-17.399999999999999</c:v>
                      </c:pt>
                      <c:pt idx="269">
                        <c:v>-17.399999999999999</c:v>
                      </c:pt>
                      <c:pt idx="270">
                        <c:v>-17.399999999999999</c:v>
                      </c:pt>
                      <c:pt idx="271">
                        <c:v>-17.399999999999999</c:v>
                      </c:pt>
                      <c:pt idx="272">
                        <c:v>-17.399999999999999</c:v>
                      </c:pt>
                      <c:pt idx="273">
                        <c:v>-17.399999999999999</c:v>
                      </c:pt>
                      <c:pt idx="274">
                        <c:v>-17.399999999999999</c:v>
                      </c:pt>
                      <c:pt idx="275">
                        <c:v>-17.3</c:v>
                      </c:pt>
                      <c:pt idx="276">
                        <c:v>-17.3</c:v>
                      </c:pt>
                      <c:pt idx="277">
                        <c:v>-17.3</c:v>
                      </c:pt>
                      <c:pt idx="278">
                        <c:v>-17.3</c:v>
                      </c:pt>
                      <c:pt idx="279">
                        <c:v>-17.3</c:v>
                      </c:pt>
                      <c:pt idx="280">
                        <c:v>-17.3</c:v>
                      </c:pt>
                      <c:pt idx="281">
                        <c:v>-17.399999999999999</c:v>
                      </c:pt>
                      <c:pt idx="282">
                        <c:v>-17.3</c:v>
                      </c:pt>
                      <c:pt idx="283">
                        <c:v>-17.399999999999999</c:v>
                      </c:pt>
                      <c:pt idx="284">
                        <c:v>-17.3</c:v>
                      </c:pt>
                      <c:pt idx="285">
                        <c:v>-17.3</c:v>
                      </c:pt>
                      <c:pt idx="286">
                        <c:v>-17.399999999999999</c:v>
                      </c:pt>
                      <c:pt idx="287">
                        <c:v>-17.3</c:v>
                      </c:pt>
                      <c:pt idx="288">
                        <c:v>-17.3</c:v>
                      </c:pt>
                      <c:pt idx="289">
                        <c:v>-17.3</c:v>
                      </c:pt>
                      <c:pt idx="290">
                        <c:v>-17.3</c:v>
                      </c:pt>
                      <c:pt idx="291">
                        <c:v>-17.3</c:v>
                      </c:pt>
                      <c:pt idx="292">
                        <c:v>-17.3</c:v>
                      </c:pt>
                      <c:pt idx="293">
                        <c:v>-17.3</c:v>
                      </c:pt>
                      <c:pt idx="294">
                        <c:v>-17.3</c:v>
                      </c:pt>
                      <c:pt idx="295">
                        <c:v>-17.3</c:v>
                      </c:pt>
                      <c:pt idx="296">
                        <c:v>-17.3</c:v>
                      </c:pt>
                      <c:pt idx="297">
                        <c:v>-17.3</c:v>
                      </c:pt>
                      <c:pt idx="298">
                        <c:v>-17.3</c:v>
                      </c:pt>
                      <c:pt idx="299">
                        <c:v>-17.3</c:v>
                      </c:pt>
                      <c:pt idx="300">
                        <c:v>-17.3</c:v>
                      </c:pt>
                      <c:pt idx="301">
                        <c:v>-17.3</c:v>
                      </c:pt>
                      <c:pt idx="302">
                        <c:v>-17.3</c:v>
                      </c:pt>
                      <c:pt idx="303">
                        <c:v>-17.3</c:v>
                      </c:pt>
                      <c:pt idx="304">
                        <c:v>-17.3</c:v>
                      </c:pt>
                      <c:pt idx="305">
                        <c:v>-17.3</c:v>
                      </c:pt>
                      <c:pt idx="306">
                        <c:v>-17.3</c:v>
                      </c:pt>
                      <c:pt idx="307">
                        <c:v>-17.3</c:v>
                      </c:pt>
                      <c:pt idx="308">
                        <c:v>-17.3</c:v>
                      </c:pt>
                      <c:pt idx="309">
                        <c:v>-17.3</c:v>
                      </c:pt>
                      <c:pt idx="310">
                        <c:v>-17.3</c:v>
                      </c:pt>
                      <c:pt idx="311">
                        <c:v>-17.3</c:v>
                      </c:pt>
                      <c:pt idx="312">
                        <c:v>-17.3</c:v>
                      </c:pt>
                      <c:pt idx="313">
                        <c:v>-17.3</c:v>
                      </c:pt>
                      <c:pt idx="314">
                        <c:v>-17.3</c:v>
                      </c:pt>
                      <c:pt idx="315">
                        <c:v>-17.3</c:v>
                      </c:pt>
                      <c:pt idx="316">
                        <c:v>-17.3</c:v>
                      </c:pt>
                      <c:pt idx="317">
                        <c:v>-17.3</c:v>
                      </c:pt>
                      <c:pt idx="318">
                        <c:v>-17.3</c:v>
                      </c:pt>
                      <c:pt idx="319">
                        <c:v>-17.3</c:v>
                      </c:pt>
                      <c:pt idx="320">
                        <c:v>-17.3</c:v>
                      </c:pt>
                      <c:pt idx="321">
                        <c:v>-17.3</c:v>
                      </c:pt>
                      <c:pt idx="322">
                        <c:v>-17.3</c:v>
                      </c:pt>
                      <c:pt idx="323">
                        <c:v>-17.3</c:v>
                      </c:pt>
                      <c:pt idx="324">
                        <c:v>-17.3</c:v>
                      </c:pt>
                      <c:pt idx="325">
                        <c:v>-17.3</c:v>
                      </c:pt>
                      <c:pt idx="326">
                        <c:v>-17.3</c:v>
                      </c:pt>
                      <c:pt idx="327">
                        <c:v>-17.3</c:v>
                      </c:pt>
                      <c:pt idx="328">
                        <c:v>-17.3</c:v>
                      </c:pt>
                      <c:pt idx="329">
                        <c:v>-17.3</c:v>
                      </c:pt>
                      <c:pt idx="330">
                        <c:v>-17.3</c:v>
                      </c:pt>
                      <c:pt idx="331">
                        <c:v>-17.3</c:v>
                      </c:pt>
                      <c:pt idx="332">
                        <c:v>-17.3</c:v>
                      </c:pt>
                      <c:pt idx="333">
                        <c:v>-17.3</c:v>
                      </c:pt>
                      <c:pt idx="334">
                        <c:v>-17.3</c:v>
                      </c:pt>
                      <c:pt idx="335">
                        <c:v>-17.3</c:v>
                      </c:pt>
                      <c:pt idx="336">
                        <c:v>-17.3</c:v>
                      </c:pt>
                      <c:pt idx="337">
                        <c:v>-17.3</c:v>
                      </c:pt>
                      <c:pt idx="338">
                        <c:v>-17.3</c:v>
                      </c:pt>
                      <c:pt idx="339">
                        <c:v>-17.3</c:v>
                      </c:pt>
                      <c:pt idx="340">
                        <c:v>-17.3</c:v>
                      </c:pt>
                      <c:pt idx="341">
                        <c:v>-17.3</c:v>
                      </c:pt>
                      <c:pt idx="342">
                        <c:v>-17.3</c:v>
                      </c:pt>
                      <c:pt idx="343">
                        <c:v>-17.3</c:v>
                      </c:pt>
                      <c:pt idx="344">
                        <c:v>-17.3</c:v>
                      </c:pt>
                      <c:pt idx="345">
                        <c:v>-17.3</c:v>
                      </c:pt>
                      <c:pt idx="346">
                        <c:v>-17.3</c:v>
                      </c:pt>
                      <c:pt idx="347">
                        <c:v>-17.3</c:v>
                      </c:pt>
                      <c:pt idx="348">
                        <c:v>-17.399999999999999</c:v>
                      </c:pt>
                      <c:pt idx="349">
                        <c:v>-17.600000000000001</c:v>
                      </c:pt>
                      <c:pt idx="350">
                        <c:v>-17.8</c:v>
                      </c:pt>
                      <c:pt idx="351">
                        <c:v>-18</c:v>
                      </c:pt>
                      <c:pt idx="352">
                        <c:v>-18.5</c:v>
                      </c:pt>
                      <c:pt idx="353">
                        <c:v>-18.7</c:v>
                      </c:pt>
                      <c:pt idx="354">
                        <c:v>-19.3</c:v>
                      </c:pt>
                      <c:pt idx="355">
                        <c:v>-20.100000000000001</c:v>
                      </c:pt>
                      <c:pt idx="356">
                        <c:v>-20.8</c:v>
                      </c:pt>
                      <c:pt idx="357">
                        <c:v>-21.3</c:v>
                      </c:pt>
                      <c:pt idx="358">
                        <c:v>-22.4</c:v>
                      </c:pt>
                      <c:pt idx="359">
                        <c:v>-23.2</c:v>
                      </c:pt>
                      <c:pt idx="360">
                        <c:v>-24</c:v>
                      </c:pt>
                      <c:pt idx="361">
                        <c:v>-24.9</c:v>
                      </c:pt>
                      <c:pt idx="362">
                        <c:v>-25.7</c:v>
                      </c:pt>
                      <c:pt idx="363">
                        <c:v>-26.7</c:v>
                      </c:pt>
                      <c:pt idx="364">
                        <c:v>-27.5</c:v>
                      </c:pt>
                      <c:pt idx="365">
                        <c:v>-28.3</c:v>
                      </c:pt>
                      <c:pt idx="366">
                        <c:v>-29.1</c:v>
                      </c:pt>
                      <c:pt idx="367">
                        <c:v>-30</c:v>
                      </c:pt>
                      <c:pt idx="368">
                        <c:v>-30.9</c:v>
                      </c:pt>
                      <c:pt idx="369">
                        <c:v>-31.8</c:v>
                      </c:pt>
                      <c:pt idx="370">
                        <c:v>-32.700000000000003</c:v>
                      </c:pt>
                      <c:pt idx="371">
                        <c:v>-33.4</c:v>
                      </c:pt>
                      <c:pt idx="372">
                        <c:v>-34.200000000000003</c:v>
                      </c:pt>
                      <c:pt idx="373">
                        <c:v>-34.5</c:v>
                      </c:pt>
                      <c:pt idx="374">
                        <c:v>-35.6</c:v>
                      </c:pt>
                      <c:pt idx="375">
                        <c:v>-36.799999999999997</c:v>
                      </c:pt>
                      <c:pt idx="376">
                        <c:v>-37.4</c:v>
                      </c:pt>
                      <c:pt idx="377">
                        <c:v>-38.299999999999997</c:v>
                      </c:pt>
                      <c:pt idx="378">
                        <c:v>-39.299999999999997</c:v>
                      </c:pt>
                      <c:pt idx="379">
                        <c:v>-40.4</c:v>
                      </c:pt>
                      <c:pt idx="380">
                        <c:v>-41.2</c:v>
                      </c:pt>
                      <c:pt idx="381">
                        <c:v>-41.5</c:v>
                      </c:pt>
                      <c:pt idx="382">
                        <c:v>-42.9</c:v>
                      </c:pt>
                      <c:pt idx="383">
                        <c:v>-43.2</c:v>
                      </c:pt>
                      <c:pt idx="384">
                        <c:v>-44</c:v>
                      </c:pt>
                      <c:pt idx="385">
                        <c:v>-45</c:v>
                      </c:pt>
                      <c:pt idx="386">
                        <c:v>-45.5</c:v>
                      </c:pt>
                      <c:pt idx="387">
                        <c:v>-46.3</c:v>
                      </c:pt>
                      <c:pt idx="388">
                        <c:v>-46.8</c:v>
                      </c:pt>
                      <c:pt idx="389">
                        <c:v>-47.2</c:v>
                      </c:pt>
                      <c:pt idx="390">
                        <c:v>-47.4</c:v>
                      </c:pt>
                      <c:pt idx="391">
                        <c:v>-47.5</c:v>
                      </c:pt>
                      <c:pt idx="392">
                        <c:v>-47.5</c:v>
                      </c:pt>
                      <c:pt idx="393">
                        <c:v>-47.5</c:v>
                      </c:pt>
                      <c:pt idx="394">
                        <c:v>-47.5</c:v>
                      </c:pt>
                      <c:pt idx="395">
                        <c:v>-47.5</c:v>
                      </c:pt>
                      <c:pt idx="396">
                        <c:v>-47.5</c:v>
                      </c:pt>
                      <c:pt idx="397">
                        <c:v>-47.5</c:v>
                      </c:pt>
                      <c:pt idx="398">
                        <c:v>-47.5</c:v>
                      </c:pt>
                      <c:pt idx="399">
                        <c:v>-47.5</c:v>
                      </c:pt>
                      <c:pt idx="400">
                        <c:v>-47.6</c:v>
                      </c:pt>
                      <c:pt idx="401">
                        <c:v>-47.7</c:v>
                      </c:pt>
                      <c:pt idx="402">
                        <c:v>-47.8</c:v>
                      </c:pt>
                      <c:pt idx="403">
                        <c:v>-47.8</c:v>
                      </c:pt>
                      <c:pt idx="404">
                        <c:v>-47.9</c:v>
                      </c:pt>
                      <c:pt idx="405">
                        <c:v>-47.9</c:v>
                      </c:pt>
                      <c:pt idx="406">
                        <c:v>-47.9</c:v>
                      </c:pt>
                      <c:pt idx="407">
                        <c:v>-47.9</c:v>
                      </c:pt>
                      <c:pt idx="408">
                        <c:v>-48</c:v>
                      </c:pt>
                      <c:pt idx="409">
                        <c:v>-48</c:v>
                      </c:pt>
                      <c:pt idx="410">
                        <c:v>-48.1</c:v>
                      </c:pt>
                      <c:pt idx="411">
                        <c:v>-48.1</c:v>
                      </c:pt>
                      <c:pt idx="412">
                        <c:v>-48.2</c:v>
                      </c:pt>
                      <c:pt idx="413">
                        <c:v>-48.2</c:v>
                      </c:pt>
                      <c:pt idx="414">
                        <c:v>-48.3</c:v>
                      </c:pt>
                      <c:pt idx="415">
                        <c:v>-48.3</c:v>
                      </c:pt>
                      <c:pt idx="416">
                        <c:v>-48.3</c:v>
                      </c:pt>
                      <c:pt idx="417">
                        <c:v>-48.3</c:v>
                      </c:pt>
                      <c:pt idx="418">
                        <c:v>-48.3</c:v>
                      </c:pt>
                      <c:pt idx="419">
                        <c:v>-48.3</c:v>
                      </c:pt>
                      <c:pt idx="420">
                        <c:v>-48.4</c:v>
                      </c:pt>
                      <c:pt idx="421">
                        <c:v>-48.4</c:v>
                      </c:pt>
                      <c:pt idx="422">
                        <c:v>-48.4</c:v>
                      </c:pt>
                      <c:pt idx="423">
                        <c:v>-48.4</c:v>
                      </c:pt>
                      <c:pt idx="424">
                        <c:v>-48.4</c:v>
                      </c:pt>
                      <c:pt idx="425">
                        <c:v>-48.4</c:v>
                      </c:pt>
                      <c:pt idx="426">
                        <c:v>-48.5</c:v>
                      </c:pt>
                      <c:pt idx="427">
                        <c:v>-48.4</c:v>
                      </c:pt>
                      <c:pt idx="428">
                        <c:v>-48.5</c:v>
                      </c:pt>
                      <c:pt idx="429">
                        <c:v>-48.5</c:v>
                      </c:pt>
                      <c:pt idx="430">
                        <c:v>-48.5</c:v>
                      </c:pt>
                      <c:pt idx="431">
                        <c:v>-48.5</c:v>
                      </c:pt>
                      <c:pt idx="432">
                        <c:v>-48.5</c:v>
                      </c:pt>
                      <c:pt idx="433">
                        <c:v>-48.5</c:v>
                      </c:pt>
                      <c:pt idx="434">
                        <c:v>-48.5</c:v>
                      </c:pt>
                      <c:pt idx="435">
                        <c:v>-48.6</c:v>
                      </c:pt>
                      <c:pt idx="436">
                        <c:v>-48.6</c:v>
                      </c:pt>
                      <c:pt idx="437">
                        <c:v>-48.7</c:v>
                      </c:pt>
                      <c:pt idx="438">
                        <c:v>-48.7</c:v>
                      </c:pt>
                      <c:pt idx="439">
                        <c:v>-48.7</c:v>
                      </c:pt>
                      <c:pt idx="440">
                        <c:v>-48.7</c:v>
                      </c:pt>
                      <c:pt idx="441">
                        <c:v>-48.7</c:v>
                      </c:pt>
                      <c:pt idx="442">
                        <c:v>-48.7</c:v>
                      </c:pt>
                      <c:pt idx="443">
                        <c:v>-48.7</c:v>
                      </c:pt>
                      <c:pt idx="444">
                        <c:v>-48.6</c:v>
                      </c:pt>
                      <c:pt idx="445">
                        <c:v>-48.5</c:v>
                      </c:pt>
                      <c:pt idx="446">
                        <c:v>-48.3</c:v>
                      </c:pt>
                      <c:pt idx="447">
                        <c:v>-48.2</c:v>
                      </c:pt>
                      <c:pt idx="448">
                        <c:v>-47.9</c:v>
                      </c:pt>
                      <c:pt idx="449">
                        <c:v>-47.9</c:v>
                      </c:pt>
                      <c:pt idx="450">
                        <c:v>-47.6</c:v>
                      </c:pt>
                      <c:pt idx="451">
                        <c:v>-47.4</c:v>
                      </c:pt>
                      <c:pt idx="452">
                        <c:v>-47.2</c:v>
                      </c:pt>
                      <c:pt idx="453">
                        <c:v>-47.1</c:v>
                      </c:pt>
                      <c:pt idx="454">
                        <c:v>-46.9</c:v>
                      </c:pt>
                      <c:pt idx="455">
                        <c:v>-46.7</c:v>
                      </c:pt>
                      <c:pt idx="456">
                        <c:v>-46.6</c:v>
                      </c:pt>
                      <c:pt idx="457">
                        <c:v>-46.4</c:v>
                      </c:pt>
                      <c:pt idx="458">
                        <c:v>-46.1</c:v>
                      </c:pt>
                      <c:pt idx="459">
                        <c:v>-45.8</c:v>
                      </c:pt>
                      <c:pt idx="460">
                        <c:v>-45.5</c:v>
                      </c:pt>
                      <c:pt idx="461">
                        <c:v>-45.2</c:v>
                      </c:pt>
                      <c:pt idx="462">
                        <c:v>-44.9</c:v>
                      </c:pt>
                      <c:pt idx="463">
                        <c:v>-44.5</c:v>
                      </c:pt>
                      <c:pt idx="464">
                        <c:v>-44.1</c:v>
                      </c:pt>
                      <c:pt idx="465">
                        <c:v>-43.8</c:v>
                      </c:pt>
                      <c:pt idx="466">
                        <c:v>-43.5</c:v>
                      </c:pt>
                      <c:pt idx="467">
                        <c:v>-43.1</c:v>
                      </c:pt>
                      <c:pt idx="468">
                        <c:v>-42.8</c:v>
                      </c:pt>
                      <c:pt idx="469">
                        <c:v>-42.4</c:v>
                      </c:pt>
                      <c:pt idx="470">
                        <c:v>-42</c:v>
                      </c:pt>
                      <c:pt idx="471">
                        <c:v>-41.7</c:v>
                      </c:pt>
                      <c:pt idx="472">
                        <c:v>-41.3</c:v>
                      </c:pt>
                      <c:pt idx="473">
                        <c:v>-41</c:v>
                      </c:pt>
                      <c:pt idx="474">
                        <c:v>-40.700000000000003</c:v>
                      </c:pt>
                      <c:pt idx="475">
                        <c:v>-40.299999999999997</c:v>
                      </c:pt>
                      <c:pt idx="476">
                        <c:v>-39.9</c:v>
                      </c:pt>
                      <c:pt idx="477">
                        <c:v>-39.700000000000003</c:v>
                      </c:pt>
                      <c:pt idx="478">
                        <c:v>-39.200000000000003</c:v>
                      </c:pt>
                      <c:pt idx="479">
                        <c:v>-38.799999999999997</c:v>
                      </c:pt>
                      <c:pt idx="480">
                        <c:v>-38.4</c:v>
                      </c:pt>
                      <c:pt idx="481">
                        <c:v>-38</c:v>
                      </c:pt>
                      <c:pt idx="482">
                        <c:v>-37.799999999999997</c:v>
                      </c:pt>
                      <c:pt idx="483">
                        <c:v>-37.4</c:v>
                      </c:pt>
                      <c:pt idx="484">
                        <c:v>-37</c:v>
                      </c:pt>
                      <c:pt idx="485">
                        <c:v>-36.700000000000003</c:v>
                      </c:pt>
                      <c:pt idx="486">
                        <c:v>-36.4</c:v>
                      </c:pt>
                      <c:pt idx="487">
                        <c:v>-35.799999999999997</c:v>
                      </c:pt>
                      <c:pt idx="488">
                        <c:v>-35.5</c:v>
                      </c:pt>
                      <c:pt idx="489">
                        <c:v>-35.1</c:v>
                      </c:pt>
                      <c:pt idx="490">
                        <c:v>-34.9</c:v>
                      </c:pt>
                      <c:pt idx="491">
                        <c:v>-34.4</c:v>
                      </c:pt>
                      <c:pt idx="492">
                        <c:v>-34</c:v>
                      </c:pt>
                      <c:pt idx="493">
                        <c:v>-33.5</c:v>
                      </c:pt>
                      <c:pt idx="494">
                        <c:v>-33.200000000000003</c:v>
                      </c:pt>
                      <c:pt idx="495">
                        <c:v>-32.799999999999997</c:v>
                      </c:pt>
                      <c:pt idx="496">
                        <c:v>-32.4</c:v>
                      </c:pt>
                      <c:pt idx="497">
                        <c:v>-32.1</c:v>
                      </c:pt>
                      <c:pt idx="498">
                        <c:v>-31.7</c:v>
                      </c:pt>
                      <c:pt idx="499">
                        <c:v>-31.5</c:v>
                      </c:pt>
                      <c:pt idx="500">
                        <c:v>-31.4</c:v>
                      </c:pt>
                      <c:pt idx="501">
                        <c:v>-31.2</c:v>
                      </c:pt>
                      <c:pt idx="502">
                        <c:v>-31</c:v>
                      </c:pt>
                      <c:pt idx="503">
                        <c:v>-30.9</c:v>
                      </c:pt>
                      <c:pt idx="504">
                        <c:v>-30.8</c:v>
                      </c:pt>
                      <c:pt idx="505">
                        <c:v>-30.7</c:v>
                      </c:pt>
                      <c:pt idx="506">
                        <c:v>-30.7</c:v>
                      </c:pt>
                      <c:pt idx="507">
                        <c:v>-30.6</c:v>
                      </c:pt>
                      <c:pt idx="508">
                        <c:v>-30.5</c:v>
                      </c:pt>
                      <c:pt idx="509">
                        <c:v>-30.6</c:v>
                      </c:pt>
                      <c:pt idx="510">
                        <c:v>-30.5</c:v>
                      </c:pt>
                      <c:pt idx="511">
                        <c:v>-30.4</c:v>
                      </c:pt>
                      <c:pt idx="512">
                        <c:v>-30.4</c:v>
                      </c:pt>
                      <c:pt idx="513">
                        <c:v>-30.4</c:v>
                      </c:pt>
                      <c:pt idx="514">
                        <c:v>-30.3</c:v>
                      </c:pt>
                      <c:pt idx="515">
                        <c:v>-30.3</c:v>
                      </c:pt>
                      <c:pt idx="516">
                        <c:v>-30.3</c:v>
                      </c:pt>
                      <c:pt idx="517">
                        <c:v>-30.3</c:v>
                      </c:pt>
                      <c:pt idx="518">
                        <c:v>-30.2</c:v>
                      </c:pt>
                      <c:pt idx="519">
                        <c:v>-30.2</c:v>
                      </c:pt>
                      <c:pt idx="520">
                        <c:v>-30.2</c:v>
                      </c:pt>
                      <c:pt idx="521">
                        <c:v>-30.2</c:v>
                      </c:pt>
                      <c:pt idx="522">
                        <c:v>-30.2</c:v>
                      </c:pt>
                      <c:pt idx="523">
                        <c:v>-30.2</c:v>
                      </c:pt>
                      <c:pt idx="524">
                        <c:v>-30.2</c:v>
                      </c:pt>
                      <c:pt idx="525">
                        <c:v>-30.2</c:v>
                      </c:pt>
                      <c:pt idx="526">
                        <c:v>-30.1</c:v>
                      </c:pt>
                      <c:pt idx="527">
                        <c:v>-30.1</c:v>
                      </c:pt>
                      <c:pt idx="528">
                        <c:v>-30.1</c:v>
                      </c:pt>
                      <c:pt idx="529">
                        <c:v>-30.1</c:v>
                      </c:pt>
                      <c:pt idx="530">
                        <c:v>-30.1</c:v>
                      </c:pt>
                      <c:pt idx="531">
                        <c:v>-30.1</c:v>
                      </c:pt>
                      <c:pt idx="532">
                        <c:v>-30.1</c:v>
                      </c:pt>
                      <c:pt idx="533">
                        <c:v>-30.1</c:v>
                      </c:pt>
                      <c:pt idx="534">
                        <c:v>-30</c:v>
                      </c:pt>
                      <c:pt idx="535">
                        <c:v>-30</c:v>
                      </c:pt>
                      <c:pt idx="536">
                        <c:v>-30.1</c:v>
                      </c:pt>
                      <c:pt idx="537">
                        <c:v>-30.1</c:v>
                      </c:pt>
                      <c:pt idx="538">
                        <c:v>-30.1</c:v>
                      </c:pt>
                      <c:pt idx="539">
                        <c:v>-30</c:v>
                      </c:pt>
                      <c:pt idx="540">
                        <c:v>-30</c:v>
                      </c:pt>
                      <c:pt idx="541">
                        <c:v>-30</c:v>
                      </c:pt>
                      <c:pt idx="542">
                        <c:v>-30</c:v>
                      </c:pt>
                      <c:pt idx="543">
                        <c:v>-30</c:v>
                      </c:pt>
                      <c:pt idx="544">
                        <c:v>-30</c:v>
                      </c:pt>
                      <c:pt idx="545">
                        <c:v>-30</c:v>
                      </c:pt>
                      <c:pt idx="546">
                        <c:v>-30</c:v>
                      </c:pt>
                      <c:pt idx="547">
                        <c:v>-30</c:v>
                      </c:pt>
                      <c:pt idx="548">
                        <c:v>-30</c:v>
                      </c:pt>
                      <c:pt idx="549">
                        <c:v>-30</c:v>
                      </c:pt>
                      <c:pt idx="550">
                        <c:v>-30</c:v>
                      </c:pt>
                      <c:pt idx="551">
                        <c:v>-29.9</c:v>
                      </c:pt>
                      <c:pt idx="552">
                        <c:v>-29.9</c:v>
                      </c:pt>
                      <c:pt idx="553">
                        <c:v>-29.9</c:v>
                      </c:pt>
                      <c:pt idx="554">
                        <c:v>-29.9</c:v>
                      </c:pt>
                      <c:pt idx="555">
                        <c:v>-30</c:v>
                      </c:pt>
                      <c:pt idx="556">
                        <c:v>-30</c:v>
                      </c:pt>
                      <c:pt idx="557">
                        <c:v>-29.9</c:v>
                      </c:pt>
                      <c:pt idx="558">
                        <c:v>-30</c:v>
                      </c:pt>
                      <c:pt idx="559">
                        <c:v>-30</c:v>
                      </c:pt>
                      <c:pt idx="560">
                        <c:v>-30.2</c:v>
                      </c:pt>
                      <c:pt idx="561">
                        <c:v>-30.3</c:v>
                      </c:pt>
                      <c:pt idx="562">
                        <c:v>-30.7</c:v>
                      </c:pt>
                      <c:pt idx="563">
                        <c:v>-31.1</c:v>
                      </c:pt>
                      <c:pt idx="564">
                        <c:v>-31.5</c:v>
                      </c:pt>
                      <c:pt idx="565">
                        <c:v>-32.1</c:v>
                      </c:pt>
                      <c:pt idx="566">
                        <c:v>-32.9</c:v>
                      </c:pt>
                      <c:pt idx="567">
                        <c:v>-33.700000000000003</c:v>
                      </c:pt>
                      <c:pt idx="568">
                        <c:v>-34.5</c:v>
                      </c:pt>
                      <c:pt idx="569">
                        <c:v>-34.9</c:v>
                      </c:pt>
                      <c:pt idx="570">
                        <c:v>-36</c:v>
                      </c:pt>
                      <c:pt idx="571">
                        <c:v>-36.799999999999997</c:v>
                      </c:pt>
                      <c:pt idx="572">
                        <c:v>-37.700000000000003</c:v>
                      </c:pt>
                      <c:pt idx="573">
                        <c:v>-38.6</c:v>
                      </c:pt>
                      <c:pt idx="574">
                        <c:v>-39.5</c:v>
                      </c:pt>
                      <c:pt idx="575">
                        <c:v>-40.4</c:v>
                      </c:pt>
                      <c:pt idx="576">
                        <c:v>-41.3</c:v>
                      </c:pt>
                      <c:pt idx="577">
                        <c:v>-42</c:v>
                      </c:pt>
                      <c:pt idx="578">
                        <c:v>-42.9</c:v>
                      </c:pt>
                      <c:pt idx="579">
                        <c:v>-43.7</c:v>
                      </c:pt>
                      <c:pt idx="580">
                        <c:v>-44.3</c:v>
                      </c:pt>
                      <c:pt idx="581">
                        <c:v>-44.9</c:v>
                      </c:pt>
                      <c:pt idx="582">
                        <c:v>-45.8</c:v>
                      </c:pt>
                      <c:pt idx="583">
                        <c:v>-46.4</c:v>
                      </c:pt>
                      <c:pt idx="584">
                        <c:v>-47</c:v>
                      </c:pt>
                      <c:pt idx="585">
                        <c:v>-47.4</c:v>
                      </c:pt>
                      <c:pt idx="586">
                        <c:v>-47.7</c:v>
                      </c:pt>
                      <c:pt idx="587">
                        <c:v>-47.8</c:v>
                      </c:pt>
                      <c:pt idx="588">
                        <c:v>-47.9</c:v>
                      </c:pt>
                      <c:pt idx="589">
                        <c:v>-47.9</c:v>
                      </c:pt>
                      <c:pt idx="590">
                        <c:v>-48</c:v>
                      </c:pt>
                      <c:pt idx="591">
                        <c:v>-47.9</c:v>
                      </c:pt>
                      <c:pt idx="592">
                        <c:v>-48</c:v>
                      </c:pt>
                      <c:pt idx="593">
                        <c:v>-48</c:v>
                      </c:pt>
                      <c:pt idx="594">
                        <c:v>-48</c:v>
                      </c:pt>
                      <c:pt idx="595">
                        <c:v>-48</c:v>
                      </c:pt>
                      <c:pt idx="596">
                        <c:v>-48</c:v>
                      </c:pt>
                      <c:pt idx="597">
                        <c:v>-48.1</c:v>
                      </c:pt>
                      <c:pt idx="598">
                        <c:v>-48.1</c:v>
                      </c:pt>
                      <c:pt idx="599">
                        <c:v>-48.2</c:v>
                      </c:pt>
                      <c:pt idx="600">
                        <c:v>-48.2</c:v>
                      </c:pt>
                      <c:pt idx="601">
                        <c:v>-48.3</c:v>
                      </c:pt>
                      <c:pt idx="602">
                        <c:v>-48.3</c:v>
                      </c:pt>
                      <c:pt idx="603">
                        <c:v>-48.3</c:v>
                      </c:pt>
                      <c:pt idx="604">
                        <c:v>-48.4</c:v>
                      </c:pt>
                      <c:pt idx="605">
                        <c:v>-48.4</c:v>
                      </c:pt>
                      <c:pt idx="606">
                        <c:v>-48.4</c:v>
                      </c:pt>
                      <c:pt idx="607">
                        <c:v>-48.4</c:v>
                      </c:pt>
                      <c:pt idx="608">
                        <c:v>-48.4</c:v>
                      </c:pt>
                      <c:pt idx="609">
                        <c:v>-48.5</c:v>
                      </c:pt>
                      <c:pt idx="610">
                        <c:v>-48.5</c:v>
                      </c:pt>
                      <c:pt idx="611">
                        <c:v>-48.5</c:v>
                      </c:pt>
                      <c:pt idx="612">
                        <c:v>-48.5</c:v>
                      </c:pt>
                      <c:pt idx="613">
                        <c:v>-48.5</c:v>
                      </c:pt>
                      <c:pt idx="614">
                        <c:v>-48.5</c:v>
                      </c:pt>
                      <c:pt idx="615">
                        <c:v>-48.6</c:v>
                      </c:pt>
                      <c:pt idx="616">
                        <c:v>-48.6</c:v>
                      </c:pt>
                      <c:pt idx="617">
                        <c:v>-48.6</c:v>
                      </c:pt>
                      <c:pt idx="618">
                        <c:v>-48.6</c:v>
                      </c:pt>
                      <c:pt idx="619">
                        <c:v>-48.7</c:v>
                      </c:pt>
                      <c:pt idx="620">
                        <c:v>-48.7</c:v>
                      </c:pt>
                      <c:pt idx="621">
                        <c:v>-48.7</c:v>
                      </c:pt>
                      <c:pt idx="622">
                        <c:v>-48.7</c:v>
                      </c:pt>
                      <c:pt idx="623">
                        <c:v>-48.7</c:v>
                      </c:pt>
                      <c:pt idx="624">
                        <c:v>-48.7</c:v>
                      </c:pt>
                      <c:pt idx="625">
                        <c:v>-48.7</c:v>
                      </c:pt>
                      <c:pt idx="626">
                        <c:v>-48.7</c:v>
                      </c:pt>
                      <c:pt idx="627">
                        <c:v>-48.7</c:v>
                      </c:pt>
                      <c:pt idx="628">
                        <c:v>-48.7</c:v>
                      </c:pt>
                      <c:pt idx="629">
                        <c:v>-48.8</c:v>
                      </c:pt>
                      <c:pt idx="630">
                        <c:v>-48.8</c:v>
                      </c:pt>
                      <c:pt idx="631">
                        <c:v>-48.8</c:v>
                      </c:pt>
                      <c:pt idx="632">
                        <c:v>-48.8</c:v>
                      </c:pt>
                      <c:pt idx="633">
                        <c:v>-48.8</c:v>
                      </c:pt>
                      <c:pt idx="634">
                        <c:v>-48.8</c:v>
                      </c:pt>
                      <c:pt idx="635">
                        <c:v>-48.9</c:v>
                      </c:pt>
                      <c:pt idx="636">
                        <c:v>-48.9</c:v>
                      </c:pt>
                      <c:pt idx="637">
                        <c:v>-48.8</c:v>
                      </c:pt>
                      <c:pt idx="638">
                        <c:v>-48.8</c:v>
                      </c:pt>
                      <c:pt idx="639">
                        <c:v>-48.6</c:v>
                      </c:pt>
                      <c:pt idx="640">
                        <c:v>-48.2</c:v>
                      </c:pt>
                      <c:pt idx="641">
                        <c:v>-47.4</c:v>
                      </c:pt>
                      <c:pt idx="642">
                        <c:v>-47</c:v>
                      </c:pt>
                      <c:pt idx="643">
                        <c:v>-46.9</c:v>
                      </c:pt>
                      <c:pt idx="644">
                        <c:v>-46.7</c:v>
                      </c:pt>
                      <c:pt idx="645">
                        <c:v>-46.6</c:v>
                      </c:pt>
                      <c:pt idx="646">
                        <c:v>-46.5</c:v>
                      </c:pt>
                      <c:pt idx="647">
                        <c:v>-46.4</c:v>
                      </c:pt>
                      <c:pt idx="648">
                        <c:v>-46.4</c:v>
                      </c:pt>
                      <c:pt idx="649">
                        <c:v>-46.4</c:v>
                      </c:pt>
                      <c:pt idx="650">
                        <c:v>-46.5</c:v>
                      </c:pt>
                      <c:pt idx="651">
                        <c:v>-46.5</c:v>
                      </c:pt>
                      <c:pt idx="652">
                        <c:v>-46.5</c:v>
                      </c:pt>
                      <c:pt idx="653">
                        <c:v>-46.5</c:v>
                      </c:pt>
                      <c:pt idx="654">
                        <c:v>-46.5</c:v>
                      </c:pt>
                      <c:pt idx="655">
                        <c:v>-46.5</c:v>
                      </c:pt>
                      <c:pt idx="656">
                        <c:v>-46.5</c:v>
                      </c:pt>
                      <c:pt idx="657">
                        <c:v>-46.5</c:v>
                      </c:pt>
                      <c:pt idx="658">
                        <c:v>-46.4</c:v>
                      </c:pt>
                      <c:pt idx="659">
                        <c:v>-46.4</c:v>
                      </c:pt>
                      <c:pt idx="660">
                        <c:v>-46.4</c:v>
                      </c:pt>
                      <c:pt idx="661">
                        <c:v>-46.4</c:v>
                      </c:pt>
                      <c:pt idx="662">
                        <c:v>-46.3</c:v>
                      </c:pt>
                      <c:pt idx="663">
                        <c:v>-46.3</c:v>
                      </c:pt>
                      <c:pt idx="664">
                        <c:v>-46.3</c:v>
                      </c:pt>
                      <c:pt idx="665">
                        <c:v>-46.1</c:v>
                      </c:pt>
                      <c:pt idx="666">
                        <c:v>-45.9</c:v>
                      </c:pt>
                      <c:pt idx="667">
                        <c:v>-45.8</c:v>
                      </c:pt>
                      <c:pt idx="668">
                        <c:v>-45.1</c:v>
                      </c:pt>
                      <c:pt idx="669">
                        <c:v>-44.5</c:v>
                      </c:pt>
                      <c:pt idx="670">
                        <c:v>-44.3</c:v>
                      </c:pt>
                      <c:pt idx="671">
                        <c:v>-43.3</c:v>
                      </c:pt>
                      <c:pt idx="672">
                        <c:v>-42.6</c:v>
                      </c:pt>
                      <c:pt idx="673">
                        <c:v>-41.8</c:v>
                      </c:pt>
                      <c:pt idx="674">
                        <c:v>-41.7</c:v>
                      </c:pt>
                      <c:pt idx="675">
                        <c:v>-40.299999999999997</c:v>
                      </c:pt>
                      <c:pt idx="676">
                        <c:v>-39.299999999999997</c:v>
                      </c:pt>
                      <c:pt idx="677">
                        <c:v>-38.299999999999997</c:v>
                      </c:pt>
                      <c:pt idx="678">
                        <c:v>-37.4</c:v>
                      </c:pt>
                      <c:pt idx="679">
                        <c:v>-36.799999999999997</c:v>
                      </c:pt>
                      <c:pt idx="680">
                        <c:v>-35.9</c:v>
                      </c:pt>
                      <c:pt idx="681">
                        <c:v>-35.4</c:v>
                      </c:pt>
                      <c:pt idx="682">
                        <c:v>-35.299999999999997</c:v>
                      </c:pt>
                      <c:pt idx="683">
                        <c:v>-35</c:v>
                      </c:pt>
                      <c:pt idx="684">
                        <c:v>-34.799999999999997</c:v>
                      </c:pt>
                      <c:pt idx="685">
                        <c:v>-34.700000000000003</c:v>
                      </c:pt>
                      <c:pt idx="686">
                        <c:v>-34.6</c:v>
                      </c:pt>
                      <c:pt idx="687">
                        <c:v>-34.5</c:v>
                      </c:pt>
                      <c:pt idx="688">
                        <c:v>-34.4</c:v>
                      </c:pt>
                      <c:pt idx="689">
                        <c:v>-34.299999999999997</c:v>
                      </c:pt>
                      <c:pt idx="690">
                        <c:v>-34.200000000000003</c:v>
                      </c:pt>
                      <c:pt idx="691">
                        <c:v>-34.1</c:v>
                      </c:pt>
                      <c:pt idx="692">
                        <c:v>-34.1</c:v>
                      </c:pt>
                      <c:pt idx="693">
                        <c:v>-33.9</c:v>
                      </c:pt>
                      <c:pt idx="694">
                        <c:v>-33.9</c:v>
                      </c:pt>
                      <c:pt idx="695">
                        <c:v>-33.799999999999997</c:v>
                      </c:pt>
                      <c:pt idx="696">
                        <c:v>-33.700000000000003</c:v>
                      </c:pt>
                      <c:pt idx="697">
                        <c:v>-33.700000000000003</c:v>
                      </c:pt>
                      <c:pt idx="698">
                        <c:v>-33.6</c:v>
                      </c:pt>
                      <c:pt idx="699">
                        <c:v>-33.5</c:v>
                      </c:pt>
                      <c:pt idx="700">
                        <c:v>-33.4</c:v>
                      </c:pt>
                      <c:pt idx="701">
                        <c:v>-33.4</c:v>
                      </c:pt>
                      <c:pt idx="702">
                        <c:v>-33.299999999999997</c:v>
                      </c:pt>
                      <c:pt idx="703">
                        <c:v>-33.299999999999997</c:v>
                      </c:pt>
                      <c:pt idx="704">
                        <c:v>-33.299999999999997</c:v>
                      </c:pt>
                      <c:pt idx="705">
                        <c:v>-33.200000000000003</c:v>
                      </c:pt>
                      <c:pt idx="706">
                        <c:v>-33.200000000000003</c:v>
                      </c:pt>
                      <c:pt idx="707">
                        <c:v>-33.1</c:v>
                      </c:pt>
                      <c:pt idx="708">
                        <c:v>-33</c:v>
                      </c:pt>
                      <c:pt idx="709">
                        <c:v>-32.5</c:v>
                      </c:pt>
                      <c:pt idx="710">
                        <c:v>-32.700000000000003</c:v>
                      </c:pt>
                      <c:pt idx="711">
                        <c:v>-32.700000000000003</c:v>
                      </c:pt>
                      <c:pt idx="712">
                        <c:v>-32.799999999999997</c:v>
                      </c:pt>
                      <c:pt idx="713">
                        <c:v>-32.799999999999997</c:v>
                      </c:pt>
                      <c:pt idx="714">
                        <c:v>-32.799999999999997</c:v>
                      </c:pt>
                      <c:pt idx="715">
                        <c:v>-32.799999999999997</c:v>
                      </c:pt>
                      <c:pt idx="716">
                        <c:v>-32.700000000000003</c:v>
                      </c:pt>
                      <c:pt idx="717">
                        <c:v>-32.700000000000003</c:v>
                      </c:pt>
                      <c:pt idx="718">
                        <c:v>-32.6</c:v>
                      </c:pt>
                      <c:pt idx="719">
                        <c:v>-32.6</c:v>
                      </c:pt>
                      <c:pt idx="720">
                        <c:v>-32.5</c:v>
                      </c:pt>
                      <c:pt idx="721">
                        <c:v>-32.5</c:v>
                      </c:pt>
                      <c:pt idx="722">
                        <c:v>-32.4</c:v>
                      </c:pt>
                      <c:pt idx="723">
                        <c:v>-32.4</c:v>
                      </c:pt>
                      <c:pt idx="724">
                        <c:v>-32.4</c:v>
                      </c:pt>
                      <c:pt idx="725">
                        <c:v>-32.299999999999997</c:v>
                      </c:pt>
                      <c:pt idx="726">
                        <c:v>-32.299999999999997</c:v>
                      </c:pt>
                      <c:pt idx="727">
                        <c:v>-32.200000000000003</c:v>
                      </c:pt>
                      <c:pt idx="728">
                        <c:v>-32.200000000000003</c:v>
                      </c:pt>
                      <c:pt idx="729">
                        <c:v>-32.1</c:v>
                      </c:pt>
                      <c:pt idx="730">
                        <c:v>-32.1</c:v>
                      </c:pt>
                      <c:pt idx="731">
                        <c:v>-32</c:v>
                      </c:pt>
                      <c:pt idx="732">
                        <c:v>-32</c:v>
                      </c:pt>
                      <c:pt idx="733">
                        <c:v>-31.9</c:v>
                      </c:pt>
                      <c:pt idx="734">
                        <c:v>-31.9</c:v>
                      </c:pt>
                      <c:pt idx="735">
                        <c:v>-31.9</c:v>
                      </c:pt>
                      <c:pt idx="736">
                        <c:v>-31.8</c:v>
                      </c:pt>
                      <c:pt idx="737">
                        <c:v>-31.8</c:v>
                      </c:pt>
                      <c:pt idx="738">
                        <c:v>-31.8</c:v>
                      </c:pt>
                      <c:pt idx="739">
                        <c:v>-31.3</c:v>
                      </c:pt>
                      <c:pt idx="740">
                        <c:v>-31.3</c:v>
                      </c:pt>
                      <c:pt idx="741">
                        <c:v>-31.4</c:v>
                      </c:pt>
                      <c:pt idx="742">
                        <c:v>-31.5</c:v>
                      </c:pt>
                      <c:pt idx="743">
                        <c:v>-31.5</c:v>
                      </c:pt>
                      <c:pt idx="744">
                        <c:v>-31.5</c:v>
                      </c:pt>
                      <c:pt idx="745">
                        <c:v>-31.5</c:v>
                      </c:pt>
                      <c:pt idx="746">
                        <c:v>-31.5</c:v>
                      </c:pt>
                      <c:pt idx="747">
                        <c:v>-31.4</c:v>
                      </c:pt>
                      <c:pt idx="748">
                        <c:v>-31.4</c:v>
                      </c:pt>
                      <c:pt idx="749">
                        <c:v>-31.4</c:v>
                      </c:pt>
                      <c:pt idx="750">
                        <c:v>-31.3</c:v>
                      </c:pt>
                      <c:pt idx="751">
                        <c:v>-31.3</c:v>
                      </c:pt>
                      <c:pt idx="752">
                        <c:v>-31.3</c:v>
                      </c:pt>
                      <c:pt idx="753">
                        <c:v>-31.2</c:v>
                      </c:pt>
                      <c:pt idx="754">
                        <c:v>-31.2</c:v>
                      </c:pt>
                      <c:pt idx="755">
                        <c:v>-31.2</c:v>
                      </c:pt>
                      <c:pt idx="756">
                        <c:v>-31.2</c:v>
                      </c:pt>
                      <c:pt idx="757">
                        <c:v>-31.2</c:v>
                      </c:pt>
                      <c:pt idx="758">
                        <c:v>-31.1</c:v>
                      </c:pt>
                      <c:pt idx="759">
                        <c:v>-31</c:v>
                      </c:pt>
                      <c:pt idx="760">
                        <c:v>-31</c:v>
                      </c:pt>
                      <c:pt idx="761">
                        <c:v>-31</c:v>
                      </c:pt>
                      <c:pt idx="762">
                        <c:v>-30.9</c:v>
                      </c:pt>
                      <c:pt idx="763">
                        <c:v>-30.9</c:v>
                      </c:pt>
                      <c:pt idx="764">
                        <c:v>-30.9</c:v>
                      </c:pt>
                      <c:pt idx="765">
                        <c:v>-30.9</c:v>
                      </c:pt>
                      <c:pt idx="766">
                        <c:v>-30.9</c:v>
                      </c:pt>
                      <c:pt idx="767">
                        <c:v>-30.9</c:v>
                      </c:pt>
                      <c:pt idx="768">
                        <c:v>-30.8</c:v>
                      </c:pt>
                      <c:pt idx="769">
                        <c:v>-30.4</c:v>
                      </c:pt>
                      <c:pt idx="770">
                        <c:v>-30.4</c:v>
                      </c:pt>
                      <c:pt idx="771">
                        <c:v>-30.5</c:v>
                      </c:pt>
                      <c:pt idx="772">
                        <c:v>-30.6</c:v>
                      </c:pt>
                      <c:pt idx="773">
                        <c:v>-30.5</c:v>
                      </c:pt>
                      <c:pt idx="774">
                        <c:v>-30.7</c:v>
                      </c:pt>
                      <c:pt idx="775">
                        <c:v>-30.7</c:v>
                      </c:pt>
                      <c:pt idx="776">
                        <c:v>-30.6</c:v>
                      </c:pt>
                      <c:pt idx="777">
                        <c:v>-30.6</c:v>
                      </c:pt>
                      <c:pt idx="778">
                        <c:v>-30.5</c:v>
                      </c:pt>
                      <c:pt idx="779">
                        <c:v>-30.5</c:v>
                      </c:pt>
                      <c:pt idx="780">
                        <c:v>-30.5</c:v>
                      </c:pt>
                      <c:pt idx="781">
                        <c:v>-30.6</c:v>
                      </c:pt>
                      <c:pt idx="782">
                        <c:v>-30.5</c:v>
                      </c:pt>
                      <c:pt idx="783">
                        <c:v>-30.5</c:v>
                      </c:pt>
                      <c:pt idx="784">
                        <c:v>-30.5</c:v>
                      </c:pt>
                      <c:pt idx="785">
                        <c:v>-30.4</c:v>
                      </c:pt>
                      <c:pt idx="786">
                        <c:v>-30.5</c:v>
                      </c:pt>
                      <c:pt idx="787">
                        <c:v>-30.4</c:v>
                      </c:pt>
                      <c:pt idx="788">
                        <c:v>-30.4</c:v>
                      </c:pt>
                      <c:pt idx="789">
                        <c:v>-30.3</c:v>
                      </c:pt>
                      <c:pt idx="790">
                        <c:v>-30.4</c:v>
                      </c:pt>
                      <c:pt idx="791">
                        <c:v>-30.4</c:v>
                      </c:pt>
                      <c:pt idx="792">
                        <c:v>-30.3</c:v>
                      </c:pt>
                      <c:pt idx="793">
                        <c:v>-30.3</c:v>
                      </c:pt>
                      <c:pt idx="794">
                        <c:v>-30.3</c:v>
                      </c:pt>
                      <c:pt idx="795">
                        <c:v>-30.3</c:v>
                      </c:pt>
                      <c:pt idx="796">
                        <c:v>-30.2</c:v>
                      </c:pt>
                      <c:pt idx="797">
                        <c:v>-30.3</c:v>
                      </c:pt>
                      <c:pt idx="798">
                        <c:v>-30.2</c:v>
                      </c:pt>
                      <c:pt idx="799">
                        <c:v>-30.2</c:v>
                      </c:pt>
                      <c:pt idx="800">
                        <c:v>-29.8</c:v>
                      </c:pt>
                      <c:pt idx="801">
                        <c:v>-29.8</c:v>
                      </c:pt>
                      <c:pt idx="802">
                        <c:v>-29.9</c:v>
                      </c:pt>
                      <c:pt idx="803">
                        <c:v>-29.9</c:v>
                      </c:pt>
                      <c:pt idx="804">
                        <c:v>-30</c:v>
                      </c:pt>
                      <c:pt idx="805">
                        <c:v>-30</c:v>
                      </c:pt>
                      <c:pt idx="806">
                        <c:v>-30</c:v>
                      </c:pt>
                      <c:pt idx="807">
                        <c:v>-30</c:v>
                      </c:pt>
                      <c:pt idx="808">
                        <c:v>-30</c:v>
                      </c:pt>
                      <c:pt idx="809">
                        <c:v>-30</c:v>
                      </c:pt>
                      <c:pt idx="810">
                        <c:v>-30</c:v>
                      </c:pt>
                      <c:pt idx="811">
                        <c:v>-30</c:v>
                      </c:pt>
                      <c:pt idx="812">
                        <c:v>-29.9</c:v>
                      </c:pt>
                      <c:pt idx="813">
                        <c:v>-29.9</c:v>
                      </c:pt>
                      <c:pt idx="814">
                        <c:v>-29.9</c:v>
                      </c:pt>
                      <c:pt idx="815">
                        <c:v>-29.9</c:v>
                      </c:pt>
                      <c:pt idx="816">
                        <c:v>-29.9</c:v>
                      </c:pt>
                      <c:pt idx="817">
                        <c:v>-29.8</c:v>
                      </c:pt>
                      <c:pt idx="818">
                        <c:v>-29.8</c:v>
                      </c:pt>
                      <c:pt idx="819">
                        <c:v>-29.8</c:v>
                      </c:pt>
                      <c:pt idx="820">
                        <c:v>-29.8</c:v>
                      </c:pt>
                      <c:pt idx="821">
                        <c:v>-29.8</c:v>
                      </c:pt>
                      <c:pt idx="822">
                        <c:v>-29.8</c:v>
                      </c:pt>
                      <c:pt idx="823">
                        <c:v>-29.7</c:v>
                      </c:pt>
                      <c:pt idx="824">
                        <c:v>-29.7</c:v>
                      </c:pt>
                      <c:pt idx="825">
                        <c:v>-29.7</c:v>
                      </c:pt>
                      <c:pt idx="826">
                        <c:v>-29.7</c:v>
                      </c:pt>
                      <c:pt idx="827">
                        <c:v>-29.7</c:v>
                      </c:pt>
                      <c:pt idx="828">
                        <c:v>-29.6</c:v>
                      </c:pt>
                      <c:pt idx="829">
                        <c:v>-29.6</c:v>
                      </c:pt>
                      <c:pt idx="830">
                        <c:v>-29.2</c:v>
                      </c:pt>
                      <c:pt idx="831">
                        <c:v>-29.3</c:v>
                      </c:pt>
                      <c:pt idx="832">
                        <c:v>-29.4</c:v>
                      </c:pt>
                      <c:pt idx="833">
                        <c:v>-29.4</c:v>
                      </c:pt>
                      <c:pt idx="834">
                        <c:v>-29.5</c:v>
                      </c:pt>
                      <c:pt idx="835">
                        <c:v>-29.5</c:v>
                      </c:pt>
                      <c:pt idx="836">
                        <c:v>-29.5</c:v>
                      </c:pt>
                      <c:pt idx="837">
                        <c:v>-29.5</c:v>
                      </c:pt>
                      <c:pt idx="838">
                        <c:v>-29.5</c:v>
                      </c:pt>
                      <c:pt idx="839">
                        <c:v>-29.5</c:v>
                      </c:pt>
                      <c:pt idx="840">
                        <c:v>-29.4</c:v>
                      </c:pt>
                      <c:pt idx="841">
                        <c:v>-29.4</c:v>
                      </c:pt>
                      <c:pt idx="842">
                        <c:v>-29.4</c:v>
                      </c:pt>
                      <c:pt idx="843">
                        <c:v>-29.4</c:v>
                      </c:pt>
                      <c:pt idx="844">
                        <c:v>-29.4</c:v>
                      </c:pt>
                      <c:pt idx="845">
                        <c:v>-29.4</c:v>
                      </c:pt>
                      <c:pt idx="846">
                        <c:v>-29.4</c:v>
                      </c:pt>
                      <c:pt idx="847">
                        <c:v>-29.4</c:v>
                      </c:pt>
                      <c:pt idx="848">
                        <c:v>-29.4</c:v>
                      </c:pt>
                      <c:pt idx="849">
                        <c:v>-29.4</c:v>
                      </c:pt>
                      <c:pt idx="850">
                        <c:v>-29.4</c:v>
                      </c:pt>
                      <c:pt idx="851">
                        <c:v>-29.4</c:v>
                      </c:pt>
                      <c:pt idx="852">
                        <c:v>-29.4</c:v>
                      </c:pt>
                      <c:pt idx="853">
                        <c:v>-29.3</c:v>
                      </c:pt>
                      <c:pt idx="854">
                        <c:v>-29.4</c:v>
                      </c:pt>
                      <c:pt idx="855">
                        <c:v>-29.4</c:v>
                      </c:pt>
                      <c:pt idx="856">
                        <c:v>-29.3</c:v>
                      </c:pt>
                      <c:pt idx="857">
                        <c:v>-29.4</c:v>
                      </c:pt>
                      <c:pt idx="858">
                        <c:v>-29.3</c:v>
                      </c:pt>
                      <c:pt idx="859">
                        <c:v>-29.3</c:v>
                      </c:pt>
                      <c:pt idx="860">
                        <c:v>-29</c:v>
                      </c:pt>
                      <c:pt idx="861">
                        <c:v>-28.9</c:v>
                      </c:pt>
                      <c:pt idx="862">
                        <c:v>-29.1</c:v>
                      </c:pt>
                      <c:pt idx="863">
                        <c:v>-29.2</c:v>
                      </c:pt>
                      <c:pt idx="864">
                        <c:v>-29.2</c:v>
                      </c:pt>
                      <c:pt idx="865">
                        <c:v>-29.2</c:v>
                      </c:pt>
                      <c:pt idx="866">
                        <c:v>-29.3</c:v>
                      </c:pt>
                      <c:pt idx="867">
                        <c:v>-29.3</c:v>
                      </c:pt>
                      <c:pt idx="868">
                        <c:v>-29.3</c:v>
                      </c:pt>
                      <c:pt idx="869">
                        <c:v>-29.3</c:v>
                      </c:pt>
                      <c:pt idx="870">
                        <c:v>-29.3</c:v>
                      </c:pt>
                      <c:pt idx="871">
                        <c:v>-29.2</c:v>
                      </c:pt>
                      <c:pt idx="872">
                        <c:v>-29.3</c:v>
                      </c:pt>
                      <c:pt idx="873">
                        <c:v>-29.2</c:v>
                      </c:pt>
                      <c:pt idx="874">
                        <c:v>-29.2</c:v>
                      </c:pt>
                      <c:pt idx="875">
                        <c:v>-29.2</c:v>
                      </c:pt>
                      <c:pt idx="876">
                        <c:v>-29.2</c:v>
                      </c:pt>
                      <c:pt idx="877">
                        <c:v>-29.2</c:v>
                      </c:pt>
                      <c:pt idx="878">
                        <c:v>-29.2</c:v>
                      </c:pt>
                      <c:pt idx="879">
                        <c:v>-29.2</c:v>
                      </c:pt>
                      <c:pt idx="880">
                        <c:v>-29.2</c:v>
                      </c:pt>
                      <c:pt idx="881">
                        <c:v>-29.2</c:v>
                      </c:pt>
                      <c:pt idx="882">
                        <c:v>-29.1</c:v>
                      </c:pt>
                      <c:pt idx="883">
                        <c:v>-29.1</c:v>
                      </c:pt>
                      <c:pt idx="884">
                        <c:v>-29.2</c:v>
                      </c:pt>
                      <c:pt idx="885">
                        <c:v>-29</c:v>
                      </c:pt>
                      <c:pt idx="886">
                        <c:v>-29.1</c:v>
                      </c:pt>
                      <c:pt idx="887">
                        <c:v>-29.1</c:v>
                      </c:pt>
                      <c:pt idx="888">
                        <c:v>-29</c:v>
                      </c:pt>
                      <c:pt idx="889">
                        <c:v>-29</c:v>
                      </c:pt>
                      <c:pt idx="890">
                        <c:v>-29</c:v>
                      </c:pt>
                      <c:pt idx="891">
                        <c:v>-28.6</c:v>
                      </c:pt>
                      <c:pt idx="892">
                        <c:v>-28.8</c:v>
                      </c:pt>
                      <c:pt idx="893">
                        <c:v>-28.8</c:v>
                      </c:pt>
                      <c:pt idx="894">
                        <c:v>-28.9</c:v>
                      </c:pt>
                      <c:pt idx="895">
                        <c:v>-28.9</c:v>
                      </c:pt>
                      <c:pt idx="896">
                        <c:v>-28.9</c:v>
                      </c:pt>
                      <c:pt idx="897">
                        <c:v>-28.9</c:v>
                      </c:pt>
                      <c:pt idx="898">
                        <c:v>-28.9</c:v>
                      </c:pt>
                      <c:pt idx="899">
                        <c:v>-28.9</c:v>
                      </c:pt>
                      <c:pt idx="900">
                        <c:v>-28.9</c:v>
                      </c:pt>
                      <c:pt idx="901">
                        <c:v>-29</c:v>
                      </c:pt>
                      <c:pt idx="902">
                        <c:v>-28.9</c:v>
                      </c:pt>
                      <c:pt idx="903">
                        <c:v>-29</c:v>
                      </c:pt>
                      <c:pt idx="904">
                        <c:v>-28.9</c:v>
                      </c:pt>
                      <c:pt idx="905">
                        <c:v>-28.9</c:v>
                      </c:pt>
                      <c:pt idx="906">
                        <c:v>-28.9</c:v>
                      </c:pt>
                      <c:pt idx="907">
                        <c:v>-28.9</c:v>
                      </c:pt>
                      <c:pt idx="908">
                        <c:v>-28.9</c:v>
                      </c:pt>
                      <c:pt idx="909">
                        <c:v>-28.9</c:v>
                      </c:pt>
                      <c:pt idx="910">
                        <c:v>-28.9</c:v>
                      </c:pt>
                      <c:pt idx="911">
                        <c:v>-28.9</c:v>
                      </c:pt>
                      <c:pt idx="912">
                        <c:v>-28.9</c:v>
                      </c:pt>
                      <c:pt idx="913">
                        <c:v>-28.8</c:v>
                      </c:pt>
                      <c:pt idx="914">
                        <c:v>-28.9</c:v>
                      </c:pt>
                      <c:pt idx="915">
                        <c:v>-28.9</c:v>
                      </c:pt>
                      <c:pt idx="916">
                        <c:v>-28.9</c:v>
                      </c:pt>
                      <c:pt idx="917">
                        <c:v>-28.9</c:v>
                      </c:pt>
                      <c:pt idx="918">
                        <c:v>-28.9</c:v>
                      </c:pt>
                      <c:pt idx="919">
                        <c:v>-28.8</c:v>
                      </c:pt>
                      <c:pt idx="920">
                        <c:v>-28.8</c:v>
                      </c:pt>
                      <c:pt idx="921">
                        <c:v>-28.5</c:v>
                      </c:pt>
                      <c:pt idx="922">
                        <c:v>-28.5</c:v>
                      </c:pt>
                      <c:pt idx="923">
                        <c:v>-28.6</c:v>
                      </c:pt>
                      <c:pt idx="924">
                        <c:v>-28.7</c:v>
                      </c:pt>
                      <c:pt idx="925">
                        <c:v>-28.7</c:v>
                      </c:pt>
                      <c:pt idx="926">
                        <c:v>-28.7</c:v>
                      </c:pt>
                      <c:pt idx="927">
                        <c:v>-28.7</c:v>
                      </c:pt>
                      <c:pt idx="928">
                        <c:v>-28.8</c:v>
                      </c:pt>
                      <c:pt idx="929">
                        <c:v>-28.8</c:v>
                      </c:pt>
                      <c:pt idx="930">
                        <c:v>-28.7</c:v>
                      </c:pt>
                      <c:pt idx="931">
                        <c:v>-28.8</c:v>
                      </c:pt>
                      <c:pt idx="932">
                        <c:v>-28.7</c:v>
                      </c:pt>
                      <c:pt idx="933">
                        <c:v>-28.7</c:v>
                      </c:pt>
                      <c:pt idx="934">
                        <c:v>-28.7</c:v>
                      </c:pt>
                      <c:pt idx="935">
                        <c:v>-28.7</c:v>
                      </c:pt>
                      <c:pt idx="936">
                        <c:v>-28.7</c:v>
                      </c:pt>
                      <c:pt idx="937">
                        <c:v>-28.7</c:v>
                      </c:pt>
                      <c:pt idx="938">
                        <c:v>-28.7</c:v>
                      </c:pt>
                      <c:pt idx="939">
                        <c:v>-28.7</c:v>
                      </c:pt>
                      <c:pt idx="940">
                        <c:v>-28.7</c:v>
                      </c:pt>
                      <c:pt idx="941">
                        <c:v>-28.8</c:v>
                      </c:pt>
                      <c:pt idx="942">
                        <c:v>-28.7</c:v>
                      </c:pt>
                      <c:pt idx="943">
                        <c:v>-28.8</c:v>
                      </c:pt>
                      <c:pt idx="944">
                        <c:v>-28.7</c:v>
                      </c:pt>
                      <c:pt idx="945">
                        <c:v>-28.8</c:v>
                      </c:pt>
                      <c:pt idx="946">
                        <c:v>-28.8</c:v>
                      </c:pt>
                      <c:pt idx="947">
                        <c:v>-28.8</c:v>
                      </c:pt>
                      <c:pt idx="948">
                        <c:v>-28.8</c:v>
                      </c:pt>
                      <c:pt idx="949">
                        <c:v>-28.8</c:v>
                      </c:pt>
                      <c:pt idx="950">
                        <c:v>-28.8</c:v>
                      </c:pt>
                      <c:pt idx="951">
                        <c:v>-28.4</c:v>
                      </c:pt>
                      <c:pt idx="952">
                        <c:v>-28.5</c:v>
                      </c:pt>
                      <c:pt idx="953">
                        <c:v>-28.4</c:v>
                      </c:pt>
                      <c:pt idx="954">
                        <c:v>-28.7</c:v>
                      </c:pt>
                      <c:pt idx="955">
                        <c:v>-28.7</c:v>
                      </c:pt>
                      <c:pt idx="956">
                        <c:v>-28.7</c:v>
                      </c:pt>
                      <c:pt idx="957">
                        <c:v>-28.8</c:v>
                      </c:pt>
                      <c:pt idx="958">
                        <c:v>-28.8</c:v>
                      </c:pt>
                      <c:pt idx="959">
                        <c:v>-28.8</c:v>
                      </c:pt>
                      <c:pt idx="960">
                        <c:v>-28.8</c:v>
                      </c:pt>
                      <c:pt idx="961">
                        <c:v>-28.8</c:v>
                      </c:pt>
                      <c:pt idx="962">
                        <c:v>-28.8</c:v>
                      </c:pt>
                      <c:pt idx="963">
                        <c:v>-28.8</c:v>
                      </c:pt>
                      <c:pt idx="964">
                        <c:v>-28.8</c:v>
                      </c:pt>
                      <c:pt idx="965">
                        <c:v>-28.8</c:v>
                      </c:pt>
                      <c:pt idx="966">
                        <c:v>-28.8</c:v>
                      </c:pt>
                      <c:pt idx="967">
                        <c:v>-28.8</c:v>
                      </c:pt>
                      <c:pt idx="968">
                        <c:v>-28.8</c:v>
                      </c:pt>
                      <c:pt idx="969">
                        <c:v>-28.8</c:v>
                      </c:pt>
                      <c:pt idx="970">
                        <c:v>-28.8</c:v>
                      </c:pt>
                      <c:pt idx="971">
                        <c:v>-28.8</c:v>
                      </c:pt>
                      <c:pt idx="972">
                        <c:v>-28.8</c:v>
                      </c:pt>
                      <c:pt idx="973">
                        <c:v>-28.8</c:v>
                      </c:pt>
                      <c:pt idx="974">
                        <c:v>-28.8</c:v>
                      </c:pt>
                      <c:pt idx="975">
                        <c:v>-28.8</c:v>
                      </c:pt>
                      <c:pt idx="976">
                        <c:v>-28.8</c:v>
                      </c:pt>
                      <c:pt idx="977">
                        <c:v>-28.8</c:v>
                      </c:pt>
                      <c:pt idx="978">
                        <c:v>-28.7</c:v>
                      </c:pt>
                      <c:pt idx="979">
                        <c:v>-28.8</c:v>
                      </c:pt>
                      <c:pt idx="980">
                        <c:v>-28.7</c:v>
                      </c:pt>
                      <c:pt idx="981">
                        <c:v>-28.5</c:v>
                      </c:pt>
                      <c:pt idx="982">
                        <c:v>-28.4</c:v>
                      </c:pt>
                      <c:pt idx="983">
                        <c:v>-28.4</c:v>
                      </c:pt>
                      <c:pt idx="984">
                        <c:v>-28.5</c:v>
                      </c:pt>
                      <c:pt idx="985">
                        <c:v>-28.6</c:v>
                      </c:pt>
                      <c:pt idx="986">
                        <c:v>-28.6</c:v>
                      </c:pt>
                      <c:pt idx="987">
                        <c:v>-28.7</c:v>
                      </c:pt>
                      <c:pt idx="988">
                        <c:v>-28.6</c:v>
                      </c:pt>
                      <c:pt idx="989">
                        <c:v>-28.7</c:v>
                      </c:pt>
                      <c:pt idx="990">
                        <c:v>-28.6</c:v>
                      </c:pt>
                      <c:pt idx="991">
                        <c:v>-28.7</c:v>
                      </c:pt>
                      <c:pt idx="992">
                        <c:v>-28.7</c:v>
                      </c:pt>
                      <c:pt idx="993">
                        <c:v>-28.6</c:v>
                      </c:pt>
                      <c:pt idx="994">
                        <c:v>-28.7</c:v>
                      </c:pt>
                      <c:pt idx="995">
                        <c:v>-28.7</c:v>
                      </c:pt>
                      <c:pt idx="996">
                        <c:v>-28.7</c:v>
                      </c:pt>
                      <c:pt idx="997">
                        <c:v>-28.7</c:v>
                      </c:pt>
                      <c:pt idx="998">
                        <c:v>-28.6</c:v>
                      </c:pt>
                      <c:pt idx="999">
                        <c:v>-28.7</c:v>
                      </c:pt>
                      <c:pt idx="1000">
                        <c:v>-28.6</c:v>
                      </c:pt>
                      <c:pt idx="1001">
                        <c:v>-28.6</c:v>
                      </c:pt>
                      <c:pt idx="1002">
                        <c:v>-28.6</c:v>
                      </c:pt>
                      <c:pt idx="1003">
                        <c:v>-28.5</c:v>
                      </c:pt>
                      <c:pt idx="1004">
                        <c:v>-28.6</c:v>
                      </c:pt>
                      <c:pt idx="1005">
                        <c:v>-28.6</c:v>
                      </c:pt>
                      <c:pt idx="1006">
                        <c:v>-28.6</c:v>
                      </c:pt>
                      <c:pt idx="1007">
                        <c:v>-28.6</c:v>
                      </c:pt>
                      <c:pt idx="1008">
                        <c:v>-28.5</c:v>
                      </c:pt>
                      <c:pt idx="1009">
                        <c:v>-28.5</c:v>
                      </c:pt>
                      <c:pt idx="1010">
                        <c:v>-28.6</c:v>
                      </c:pt>
                      <c:pt idx="1011">
                        <c:v>-28.5</c:v>
                      </c:pt>
                      <c:pt idx="1012">
                        <c:v>-28.2</c:v>
                      </c:pt>
                      <c:pt idx="1013">
                        <c:v>-28.3</c:v>
                      </c:pt>
                      <c:pt idx="1014">
                        <c:v>-28.3</c:v>
                      </c:pt>
                      <c:pt idx="1015">
                        <c:v>-28.4</c:v>
                      </c:pt>
                      <c:pt idx="1016">
                        <c:v>-28.4</c:v>
                      </c:pt>
                      <c:pt idx="1017">
                        <c:v>-28.4</c:v>
                      </c:pt>
                      <c:pt idx="1018">
                        <c:v>-28.4</c:v>
                      </c:pt>
                      <c:pt idx="1019">
                        <c:v>-28.5</c:v>
                      </c:pt>
                      <c:pt idx="1020">
                        <c:v>-28.5</c:v>
                      </c:pt>
                      <c:pt idx="1021">
                        <c:v>-28.5</c:v>
                      </c:pt>
                      <c:pt idx="1022">
                        <c:v>-28.4</c:v>
                      </c:pt>
                      <c:pt idx="1023">
                        <c:v>-28.4</c:v>
                      </c:pt>
                      <c:pt idx="1024">
                        <c:v>-28.4</c:v>
                      </c:pt>
                      <c:pt idx="1025">
                        <c:v>-28.4</c:v>
                      </c:pt>
                      <c:pt idx="1026">
                        <c:v>-28.4</c:v>
                      </c:pt>
                      <c:pt idx="1027">
                        <c:v>-28.4</c:v>
                      </c:pt>
                      <c:pt idx="1028">
                        <c:v>-28.4</c:v>
                      </c:pt>
                      <c:pt idx="1029">
                        <c:v>-28.4</c:v>
                      </c:pt>
                      <c:pt idx="1030">
                        <c:v>-28.4</c:v>
                      </c:pt>
                      <c:pt idx="1031">
                        <c:v>-28.4</c:v>
                      </c:pt>
                      <c:pt idx="1032">
                        <c:v>-28.4</c:v>
                      </c:pt>
                      <c:pt idx="1033">
                        <c:v>-28.4</c:v>
                      </c:pt>
                      <c:pt idx="1034">
                        <c:v>-28.5</c:v>
                      </c:pt>
                      <c:pt idx="1035">
                        <c:v>-28.4</c:v>
                      </c:pt>
                      <c:pt idx="1036">
                        <c:v>-28.4</c:v>
                      </c:pt>
                      <c:pt idx="1037">
                        <c:v>-28.4</c:v>
                      </c:pt>
                      <c:pt idx="1038">
                        <c:v>-28.4</c:v>
                      </c:pt>
                      <c:pt idx="1039">
                        <c:v>-28.4</c:v>
                      </c:pt>
                      <c:pt idx="1040">
                        <c:v>-28.4</c:v>
                      </c:pt>
                      <c:pt idx="1041">
                        <c:v>-28.4</c:v>
                      </c:pt>
                      <c:pt idx="1042">
                        <c:v>-28</c:v>
                      </c:pt>
                      <c:pt idx="1043">
                        <c:v>-28</c:v>
                      </c:pt>
                      <c:pt idx="1044">
                        <c:v>-28.2</c:v>
                      </c:pt>
                      <c:pt idx="1045">
                        <c:v>-28.2</c:v>
                      </c:pt>
                      <c:pt idx="1046">
                        <c:v>-28.2</c:v>
                      </c:pt>
                      <c:pt idx="1047">
                        <c:v>-28.3</c:v>
                      </c:pt>
                      <c:pt idx="1048">
                        <c:v>-28.3</c:v>
                      </c:pt>
                      <c:pt idx="1049">
                        <c:v>-28.3</c:v>
                      </c:pt>
                      <c:pt idx="1050">
                        <c:v>-28.3</c:v>
                      </c:pt>
                      <c:pt idx="1051">
                        <c:v>-28.2</c:v>
                      </c:pt>
                      <c:pt idx="1052">
                        <c:v>-28.3</c:v>
                      </c:pt>
                      <c:pt idx="1053">
                        <c:v>-28.2</c:v>
                      </c:pt>
                      <c:pt idx="1054">
                        <c:v>-28.3</c:v>
                      </c:pt>
                      <c:pt idx="1055">
                        <c:v>-28.2</c:v>
                      </c:pt>
                      <c:pt idx="1056">
                        <c:v>-28.3</c:v>
                      </c:pt>
                      <c:pt idx="1057">
                        <c:v>-28.2</c:v>
                      </c:pt>
                      <c:pt idx="1058">
                        <c:v>-28.2</c:v>
                      </c:pt>
                      <c:pt idx="1059">
                        <c:v>-28.2</c:v>
                      </c:pt>
                      <c:pt idx="1060">
                        <c:v>-28.3</c:v>
                      </c:pt>
                      <c:pt idx="1061">
                        <c:v>-28.2</c:v>
                      </c:pt>
                      <c:pt idx="1062">
                        <c:v>-28.3</c:v>
                      </c:pt>
                      <c:pt idx="1063">
                        <c:v>-28.2</c:v>
                      </c:pt>
                      <c:pt idx="1064">
                        <c:v>-28.2</c:v>
                      </c:pt>
                      <c:pt idx="1065">
                        <c:v>-28.3</c:v>
                      </c:pt>
                      <c:pt idx="1066">
                        <c:v>-28.2</c:v>
                      </c:pt>
                      <c:pt idx="1067">
                        <c:v>-28.2</c:v>
                      </c:pt>
                      <c:pt idx="1068">
                        <c:v>-28.2</c:v>
                      </c:pt>
                      <c:pt idx="1069">
                        <c:v>-28.2</c:v>
                      </c:pt>
                      <c:pt idx="1070">
                        <c:v>-28.2</c:v>
                      </c:pt>
                      <c:pt idx="1071">
                        <c:v>-28.2</c:v>
                      </c:pt>
                      <c:pt idx="1072">
                        <c:v>-27.9</c:v>
                      </c:pt>
                      <c:pt idx="1073">
                        <c:v>-27.9</c:v>
                      </c:pt>
                      <c:pt idx="1074">
                        <c:v>-27.9</c:v>
                      </c:pt>
                      <c:pt idx="1075">
                        <c:v>-28</c:v>
                      </c:pt>
                      <c:pt idx="1076">
                        <c:v>-28.1</c:v>
                      </c:pt>
                      <c:pt idx="1077">
                        <c:v>-28.1</c:v>
                      </c:pt>
                      <c:pt idx="1078">
                        <c:v>-28.2</c:v>
                      </c:pt>
                      <c:pt idx="1079">
                        <c:v>-28.2</c:v>
                      </c:pt>
                      <c:pt idx="1080">
                        <c:v>-28.1</c:v>
                      </c:pt>
                      <c:pt idx="1081">
                        <c:v>-28.1</c:v>
                      </c:pt>
                      <c:pt idx="1082">
                        <c:v>-28.1</c:v>
                      </c:pt>
                      <c:pt idx="1083">
                        <c:v>-28.2</c:v>
                      </c:pt>
                      <c:pt idx="1084">
                        <c:v>-28.2</c:v>
                      </c:pt>
                      <c:pt idx="1085">
                        <c:v>-28.2</c:v>
                      </c:pt>
                      <c:pt idx="1086">
                        <c:v>-28.2</c:v>
                      </c:pt>
                      <c:pt idx="1087">
                        <c:v>-28.2</c:v>
                      </c:pt>
                      <c:pt idx="1088">
                        <c:v>-28.1</c:v>
                      </c:pt>
                      <c:pt idx="1089">
                        <c:v>-28.2</c:v>
                      </c:pt>
                      <c:pt idx="1090">
                        <c:v>-28.2</c:v>
                      </c:pt>
                      <c:pt idx="1091">
                        <c:v>-28.1</c:v>
                      </c:pt>
                      <c:pt idx="1092">
                        <c:v>-28.1</c:v>
                      </c:pt>
                      <c:pt idx="1093">
                        <c:v>-28.1</c:v>
                      </c:pt>
                      <c:pt idx="1094">
                        <c:v>-28</c:v>
                      </c:pt>
                      <c:pt idx="1095">
                        <c:v>-28.1</c:v>
                      </c:pt>
                      <c:pt idx="1096">
                        <c:v>-28.1</c:v>
                      </c:pt>
                      <c:pt idx="1097">
                        <c:v>-28.1</c:v>
                      </c:pt>
                      <c:pt idx="1098">
                        <c:v>-28.2</c:v>
                      </c:pt>
                      <c:pt idx="1099">
                        <c:v>-28.1</c:v>
                      </c:pt>
                      <c:pt idx="1100">
                        <c:v>-28.1</c:v>
                      </c:pt>
                      <c:pt idx="1101">
                        <c:v>-28.1</c:v>
                      </c:pt>
                      <c:pt idx="1102">
                        <c:v>-28</c:v>
                      </c:pt>
                      <c:pt idx="1103">
                        <c:v>-27.7</c:v>
                      </c:pt>
                      <c:pt idx="1104">
                        <c:v>-27.7</c:v>
                      </c:pt>
                      <c:pt idx="1105">
                        <c:v>-27.9</c:v>
                      </c:pt>
                      <c:pt idx="1106">
                        <c:v>-27.9</c:v>
                      </c:pt>
                      <c:pt idx="1107">
                        <c:v>-27.9</c:v>
                      </c:pt>
                      <c:pt idx="1108">
                        <c:v>-28</c:v>
                      </c:pt>
                      <c:pt idx="1109">
                        <c:v>-28</c:v>
                      </c:pt>
                      <c:pt idx="1110">
                        <c:v>-28</c:v>
                      </c:pt>
                      <c:pt idx="1111">
                        <c:v>-28</c:v>
                      </c:pt>
                      <c:pt idx="1112">
                        <c:v>-28</c:v>
                      </c:pt>
                      <c:pt idx="1113">
                        <c:v>-28</c:v>
                      </c:pt>
                      <c:pt idx="1114">
                        <c:v>-28</c:v>
                      </c:pt>
                      <c:pt idx="1115">
                        <c:v>-28</c:v>
                      </c:pt>
                      <c:pt idx="1116">
                        <c:v>-27.9</c:v>
                      </c:pt>
                      <c:pt idx="1117">
                        <c:v>-28</c:v>
                      </c:pt>
                      <c:pt idx="1118">
                        <c:v>-28</c:v>
                      </c:pt>
                      <c:pt idx="1119">
                        <c:v>-27.9</c:v>
                      </c:pt>
                      <c:pt idx="1120">
                        <c:v>-27.9</c:v>
                      </c:pt>
                      <c:pt idx="1121">
                        <c:v>-27.9</c:v>
                      </c:pt>
                      <c:pt idx="1122">
                        <c:v>-27.9</c:v>
                      </c:pt>
                      <c:pt idx="1123">
                        <c:v>-27.9</c:v>
                      </c:pt>
                      <c:pt idx="1124">
                        <c:v>-27.9</c:v>
                      </c:pt>
                      <c:pt idx="1125">
                        <c:v>-27.9</c:v>
                      </c:pt>
                      <c:pt idx="1126">
                        <c:v>-27.9</c:v>
                      </c:pt>
                      <c:pt idx="1127">
                        <c:v>-27.9</c:v>
                      </c:pt>
                      <c:pt idx="1128">
                        <c:v>-27.9</c:v>
                      </c:pt>
                      <c:pt idx="1129">
                        <c:v>-27.9</c:v>
                      </c:pt>
                      <c:pt idx="1130">
                        <c:v>-27.9</c:v>
                      </c:pt>
                      <c:pt idx="1131">
                        <c:v>-27.9</c:v>
                      </c:pt>
                      <c:pt idx="1132">
                        <c:v>-27.9</c:v>
                      </c:pt>
                      <c:pt idx="1133">
                        <c:v>-27.5</c:v>
                      </c:pt>
                      <c:pt idx="1134">
                        <c:v>-27.5</c:v>
                      </c:pt>
                      <c:pt idx="1135">
                        <c:v>-27.6</c:v>
                      </c:pt>
                      <c:pt idx="1136">
                        <c:v>-27.7</c:v>
                      </c:pt>
                      <c:pt idx="1137">
                        <c:v>-27.7</c:v>
                      </c:pt>
                      <c:pt idx="1138">
                        <c:v>-27.8</c:v>
                      </c:pt>
                      <c:pt idx="1139">
                        <c:v>-27.8</c:v>
                      </c:pt>
                      <c:pt idx="1140">
                        <c:v>-27.8</c:v>
                      </c:pt>
                      <c:pt idx="1141">
                        <c:v>-27.8</c:v>
                      </c:pt>
                      <c:pt idx="1142">
                        <c:v>-27.8</c:v>
                      </c:pt>
                      <c:pt idx="1143">
                        <c:v>-27.8</c:v>
                      </c:pt>
                      <c:pt idx="1144">
                        <c:v>-27.7</c:v>
                      </c:pt>
                      <c:pt idx="1145">
                        <c:v>-27.7</c:v>
                      </c:pt>
                      <c:pt idx="1146">
                        <c:v>-27.7</c:v>
                      </c:pt>
                      <c:pt idx="1147">
                        <c:v>-27.7</c:v>
                      </c:pt>
                      <c:pt idx="1148">
                        <c:v>-27.7</c:v>
                      </c:pt>
                      <c:pt idx="1149">
                        <c:v>-27.6</c:v>
                      </c:pt>
                      <c:pt idx="1150">
                        <c:v>-27.6</c:v>
                      </c:pt>
                      <c:pt idx="1151">
                        <c:v>-27.6</c:v>
                      </c:pt>
                      <c:pt idx="1152">
                        <c:v>-27.6</c:v>
                      </c:pt>
                      <c:pt idx="1153">
                        <c:v>-27.5</c:v>
                      </c:pt>
                      <c:pt idx="1154">
                        <c:v>-27.5</c:v>
                      </c:pt>
                      <c:pt idx="1155">
                        <c:v>-27.5</c:v>
                      </c:pt>
                      <c:pt idx="1156">
                        <c:v>-27.4</c:v>
                      </c:pt>
                      <c:pt idx="1157">
                        <c:v>-27.4</c:v>
                      </c:pt>
                      <c:pt idx="1158">
                        <c:v>-27.5</c:v>
                      </c:pt>
                      <c:pt idx="1159">
                        <c:v>-27.4</c:v>
                      </c:pt>
                      <c:pt idx="1160">
                        <c:v>-27.4</c:v>
                      </c:pt>
                      <c:pt idx="1161">
                        <c:v>-27.3</c:v>
                      </c:pt>
                      <c:pt idx="1162">
                        <c:v>-27.3</c:v>
                      </c:pt>
                      <c:pt idx="1163">
                        <c:v>-26.9</c:v>
                      </c:pt>
                      <c:pt idx="1164">
                        <c:v>-26.9</c:v>
                      </c:pt>
                      <c:pt idx="1165">
                        <c:v>-26.9</c:v>
                      </c:pt>
                      <c:pt idx="1166">
                        <c:v>-26.9</c:v>
                      </c:pt>
                      <c:pt idx="1167">
                        <c:v>-26.9</c:v>
                      </c:pt>
                      <c:pt idx="1168">
                        <c:v>-26.8</c:v>
                      </c:pt>
                      <c:pt idx="1169">
                        <c:v>-26.7</c:v>
                      </c:pt>
                      <c:pt idx="1170">
                        <c:v>-26.5</c:v>
                      </c:pt>
                      <c:pt idx="1171">
                        <c:v>-26.4</c:v>
                      </c:pt>
                      <c:pt idx="1172">
                        <c:v>-26.2</c:v>
                      </c:pt>
                      <c:pt idx="1173">
                        <c:v>-25.9</c:v>
                      </c:pt>
                      <c:pt idx="1174">
                        <c:v>-25.6</c:v>
                      </c:pt>
                      <c:pt idx="1175">
                        <c:v>-25.2</c:v>
                      </c:pt>
                      <c:pt idx="1176">
                        <c:v>-24.7</c:v>
                      </c:pt>
                      <c:pt idx="1177">
                        <c:v>-24.7</c:v>
                      </c:pt>
                      <c:pt idx="1178">
                        <c:v>-24.3</c:v>
                      </c:pt>
                      <c:pt idx="1179">
                        <c:v>-24.2</c:v>
                      </c:pt>
                      <c:pt idx="1180">
                        <c:v>-23.9</c:v>
                      </c:pt>
                      <c:pt idx="1181">
                        <c:v>-23.7</c:v>
                      </c:pt>
                      <c:pt idx="1182">
                        <c:v>-23.6</c:v>
                      </c:pt>
                      <c:pt idx="1183">
                        <c:v>-23.5</c:v>
                      </c:pt>
                      <c:pt idx="1184">
                        <c:v>-23.4</c:v>
                      </c:pt>
                      <c:pt idx="1185">
                        <c:v>-23.3</c:v>
                      </c:pt>
                      <c:pt idx="1186">
                        <c:v>-23.2</c:v>
                      </c:pt>
                      <c:pt idx="1187">
                        <c:v>-23.2</c:v>
                      </c:pt>
                      <c:pt idx="1188">
                        <c:v>-23</c:v>
                      </c:pt>
                      <c:pt idx="1189">
                        <c:v>-23</c:v>
                      </c:pt>
                      <c:pt idx="1190">
                        <c:v>-22.9</c:v>
                      </c:pt>
                      <c:pt idx="1191">
                        <c:v>-22.9</c:v>
                      </c:pt>
                      <c:pt idx="1192">
                        <c:v>-22.8</c:v>
                      </c:pt>
                      <c:pt idx="1193">
                        <c:v>-22.8</c:v>
                      </c:pt>
                      <c:pt idx="1194">
                        <c:v>-22.6</c:v>
                      </c:pt>
                      <c:pt idx="1195">
                        <c:v>-22.5</c:v>
                      </c:pt>
                      <c:pt idx="1196">
                        <c:v>-22.5</c:v>
                      </c:pt>
                      <c:pt idx="1197">
                        <c:v>-22.5</c:v>
                      </c:pt>
                      <c:pt idx="1198">
                        <c:v>-22.5</c:v>
                      </c:pt>
                      <c:pt idx="1199">
                        <c:v>-22.5</c:v>
                      </c:pt>
                      <c:pt idx="1200">
                        <c:v>-22.4</c:v>
                      </c:pt>
                      <c:pt idx="1201">
                        <c:v>-22.4</c:v>
                      </c:pt>
                      <c:pt idx="1202">
                        <c:v>-22.4</c:v>
                      </c:pt>
                      <c:pt idx="1203">
                        <c:v>-22.3</c:v>
                      </c:pt>
                      <c:pt idx="1204">
                        <c:v>-22.3</c:v>
                      </c:pt>
                      <c:pt idx="1205">
                        <c:v>-22.3</c:v>
                      </c:pt>
                      <c:pt idx="1206">
                        <c:v>-22.2</c:v>
                      </c:pt>
                      <c:pt idx="1207">
                        <c:v>-22.2</c:v>
                      </c:pt>
                      <c:pt idx="1208">
                        <c:v>-22.2</c:v>
                      </c:pt>
                      <c:pt idx="1209">
                        <c:v>-22.2</c:v>
                      </c:pt>
                      <c:pt idx="1210">
                        <c:v>-22.1</c:v>
                      </c:pt>
                      <c:pt idx="1211">
                        <c:v>-22.1</c:v>
                      </c:pt>
                      <c:pt idx="1212">
                        <c:v>-22</c:v>
                      </c:pt>
                      <c:pt idx="1213">
                        <c:v>-22</c:v>
                      </c:pt>
                      <c:pt idx="1214">
                        <c:v>-21.9</c:v>
                      </c:pt>
                      <c:pt idx="1215">
                        <c:v>-21.9</c:v>
                      </c:pt>
                      <c:pt idx="1216">
                        <c:v>-21.9</c:v>
                      </c:pt>
                      <c:pt idx="1217">
                        <c:v>-21.9</c:v>
                      </c:pt>
                      <c:pt idx="1218">
                        <c:v>-21.8</c:v>
                      </c:pt>
                      <c:pt idx="1219">
                        <c:v>-21.8</c:v>
                      </c:pt>
                      <c:pt idx="1220">
                        <c:v>-21.9</c:v>
                      </c:pt>
                      <c:pt idx="1221">
                        <c:v>-21.8</c:v>
                      </c:pt>
                      <c:pt idx="1222">
                        <c:v>-21.8</c:v>
                      </c:pt>
                      <c:pt idx="1223">
                        <c:v>-21.8</c:v>
                      </c:pt>
                      <c:pt idx="1224">
                        <c:v>-21.7</c:v>
                      </c:pt>
                      <c:pt idx="1225">
                        <c:v>-21.6</c:v>
                      </c:pt>
                      <c:pt idx="1226">
                        <c:v>-21.7</c:v>
                      </c:pt>
                      <c:pt idx="1227">
                        <c:v>-21.7</c:v>
                      </c:pt>
                      <c:pt idx="1228">
                        <c:v>-21.7</c:v>
                      </c:pt>
                      <c:pt idx="1229">
                        <c:v>-21.7</c:v>
                      </c:pt>
                      <c:pt idx="1230">
                        <c:v>-21.7</c:v>
                      </c:pt>
                      <c:pt idx="1231">
                        <c:v>-21.7</c:v>
                      </c:pt>
                      <c:pt idx="1232">
                        <c:v>-21.6</c:v>
                      </c:pt>
                      <c:pt idx="1233">
                        <c:v>-21.7</c:v>
                      </c:pt>
                      <c:pt idx="1234">
                        <c:v>-21.7</c:v>
                      </c:pt>
                      <c:pt idx="1235">
                        <c:v>-21.6</c:v>
                      </c:pt>
                      <c:pt idx="1236">
                        <c:v>-21.6</c:v>
                      </c:pt>
                      <c:pt idx="1237">
                        <c:v>-21.6</c:v>
                      </c:pt>
                      <c:pt idx="1238">
                        <c:v>-21.5</c:v>
                      </c:pt>
                      <c:pt idx="1239">
                        <c:v>-21.5</c:v>
                      </c:pt>
                      <c:pt idx="1240">
                        <c:v>-21.5</c:v>
                      </c:pt>
                      <c:pt idx="1241">
                        <c:v>-21.5</c:v>
                      </c:pt>
                      <c:pt idx="1242">
                        <c:v>-21.5</c:v>
                      </c:pt>
                      <c:pt idx="1243">
                        <c:v>-21.5</c:v>
                      </c:pt>
                      <c:pt idx="1244">
                        <c:v>-21.5</c:v>
                      </c:pt>
                      <c:pt idx="1245">
                        <c:v>-21.4</c:v>
                      </c:pt>
                      <c:pt idx="1246">
                        <c:v>-21.4</c:v>
                      </c:pt>
                      <c:pt idx="1247">
                        <c:v>-21.4</c:v>
                      </c:pt>
                      <c:pt idx="1248">
                        <c:v>-21.4</c:v>
                      </c:pt>
                      <c:pt idx="1249">
                        <c:v>-21.4</c:v>
                      </c:pt>
                      <c:pt idx="1250">
                        <c:v>-21.4</c:v>
                      </c:pt>
                      <c:pt idx="1251">
                        <c:v>-21.4</c:v>
                      </c:pt>
                      <c:pt idx="1252">
                        <c:v>-21.4</c:v>
                      </c:pt>
                      <c:pt idx="1253">
                        <c:v>-21.4</c:v>
                      </c:pt>
                      <c:pt idx="1254">
                        <c:v>-21.2</c:v>
                      </c:pt>
                      <c:pt idx="1255">
                        <c:v>-21.2</c:v>
                      </c:pt>
                      <c:pt idx="1256">
                        <c:v>-21.3</c:v>
                      </c:pt>
                      <c:pt idx="1257">
                        <c:v>-21.3</c:v>
                      </c:pt>
                      <c:pt idx="1258">
                        <c:v>-21.3</c:v>
                      </c:pt>
                      <c:pt idx="1259">
                        <c:v>-21.3</c:v>
                      </c:pt>
                      <c:pt idx="1260">
                        <c:v>-21.3</c:v>
                      </c:pt>
                      <c:pt idx="1261">
                        <c:v>-21.3</c:v>
                      </c:pt>
                      <c:pt idx="1262">
                        <c:v>-21.3</c:v>
                      </c:pt>
                      <c:pt idx="1263">
                        <c:v>-21.3</c:v>
                      </c:pt>
                      <c:pt idx="1264">
                        <c:v>-21.2</c:v>
                      </c:pt>
                      <c:pt idx="1265">
                        <c:v>-21.2</c:v>
                      </c:pt>
                      <c:pt idx="1266">
                        <c:v>-21.2</c:v>
                      </c:pt>
                      <c:pt idx="1267">
                        <c:v>-21.2</c:v>
                      </c:pt>
                      <c:pt idx="1268">
                        <c:v>-21.2</c:v>
                      </c:pt>
                      <c:pt idx="1269">
                        <c:v>-21.2</c:v>
                      </c:pt>
                      <c:pt idx="1270">
                        <c:v>-21.2</c:v>
                      </c:pt>
                      <c:pt idx="1271">
                        <c:v>-21.2</c:v>
                      </c:pt>
                      <c:pt idx="1272">
                        <c:v>-21.2</c:v>
                      </c:pt>
                      <c:pt idx="1273">
                        <c:v>-21.1</c:v>
                      </c:pt>
                      <c:pt idx="1274">
                        <c:v>-21.1</c:v>
                      </c:pt>
                      <c:pt idx="1275">
                        <c:v>-21.1</c:v>
                      </c:pt>
                      <c:pt idx="1276">
                        <c:v>-21</c:v>
                      </c:pt>
                      <c:pt idx="1277">
                        <c:v>-21</c:v>
                      </c:pt>
                      <c:pt idx="1278">
                        <c:v>-21</c:v>
                      </c:pt>
                      <c:pt idx="1279">
                        <c:v>-21</c:v>
                      </c:pt>
                      <c:pt idx="1280">
                        <c:v>-21</c:v>
                      </c:pt>
                      <c:pt idx="1281">
                        <c:v>-21</c:v>
                      </c:pt>
                      <c:pt idx="1282">
                        <c:v>-21</c:v>
                      </c:pt>
                      <c:pt idx="1283">
                        <c:v>-21</c:v>
                      </c:pt>
                      <c:pt idx="1284">
                        <c:v>-21</c:v>
                      </c:pt>
                      <c:pt idx="1285">
                        <c:v>-20.8</c:v>
                      </c:pt>
                      <c:pt idx="1286">
                        <c:v>-20.9</c:v>
                      </c:pt>
                      <c:pt idx="1287">
                        <c:v>-20.9</c:v>
                      </c:pt>
                      <c:pt idx="1288">
                        <c:v>-20.9</c:v>
                      </c:pt>
                      <c:pt idx="1289">
                        <c:v>-20.9</c:v>
                      </c:pt>
                      <c:pt idx="1290">
                        <c:v>-20.9</c:v>
                      </c:pt>
                      <c:pt idx="1291">
                        <c:v>-20.9</c:v>
                      </c:pt>
                      <c:pt idx="1292">
                        <c:v>-20.9</c:v>
                      </c:pt>
                      <c:pt idx="1293">
                        <c:v>-20.8</c:v>
                      </c:pt>
                      <c:pt idx="1294">
                        <c:v>-20.8</c:v>
                      </c:pt>
                      <c:pt idx="1295">
                        <c:v>-20.8</c:v>
                      </c:pt>
                      <c:pt idx="1296">
                        <c:v>-20.8</c:v>
                      </c:pt>
                      <c:pt idx="1297">
                        <c:v>-20.8</c:v>
                      </c:pt>
                      <c:pt idx="1298">
                        <c:v>-20.8</c:v>
                      </c:pt>
                      <c:pt idx="1299">
                        <c:v>-20.7</c:v>
                      </c:pt>
                      <c:pt idx="1300">
                        <c:v>-20.7</c:v>
                      </c:pt>
                      <c:pt idx="1301">
                        <c:v>-20.7</c:v>
                      </c:pt>
                      <c:pt idx="1302">
                        <c:v>-20.7</c:v>
                      </c:pt>
                      <c:pt idx="1303">
                        <c:v>-20.7</c:v>
                      </c:pt>
                      <c:pt idx="1304">
                        <c:v>-20.7</c:v>
                      </c:pt>
                      <c:pt idx="1305">
                        <c:v>-20.7</c:v>
                      </c:pt>
                      <c:pt idx="1306">
                        <c:v>-20.7</c:v>
                      </c:pt>
                      <c:pt idx="1307">
                        <c:v>-20.7</c:v>
                      </c:pt>
                      <c:pt idx="1308">
                        <c:v>-20.7</c:v>
                      </c:pt>
                      <c:pt idx="1309">
                        <c:v>-20.6</c:v>
                      </c:pt>
                      <c:pt idx="1310">
                        <c:v>-20.6</c:v>
                      </c:pt>
                      <c:pt idx="1311">
                        <c:v>-20.6</c:v>
                      </c:pt>
                      <c:pt idx="1312">
                        <c:v>-20.6</c:v>
                      </c:pt>
                      <c:pt idx="1313">
                        <c:v>-20.5</c:v>
                      </c:pt>
                      <c:pt idx="1314">
                        <c:v>-20.5</c:v>
                      </c:pt>
                      <c:pt idx="1315">
                        <c:v>-20.5</c:v>
                      </c:pt>
                      <c:pt idx="1316">
                        <c:v>-20.5</c:v>
                      </c:pt>
                      <c:pt idx="1317">
                        <c:v>-20.399999999999999</c:v>
                      </c:pt>
                      <c:pt idx="1318">
                        <c:v>-20.5</c:v>
                      </c:pt>
                      <c:pt idx="1319">
                        <c:v>-20.399999999999999</c:v>
                      </c:pt>
                      <c:pt idx="1320">
                        <c:v>-20.399999999999999</c:v>
                      </c:pt>
                      <c:pt idx="1321">
                        <c:v>-20.399999999999999</c:v>
                      </c:pt>
                      <c:pt idx="1322">
                        <c:v>-20.399999999999999</c:v>
                      </c:pt>
                      <c:pt idx="1323">
                        <c:v>-20.399999999999999</c:v>
                      </c:pt>
                      <c:pt idx="1324">
                        <c:v>-20.399999999999999</c:v>
                      </c:pt>
                      <c:pt idx="1325">
                        <c:v>-20.399999999999999</c:v>
                      </c:pt>
                      <c:pt idx="1326">
                        <c:v>-20.399999999999999</c:v>
                      </c:pt>
                      <c:pt idx="1327">
                        <c:v>-20.399999999999999</c:v>
                      </c:pt>
                      <c:pt idx="1328">
                        <c:v>-20.399999999999999</c:v>
                      </c:pt>
                      <c:pt idx="1329">
                        <c:v>-20.3</c:v>
                      </c:pt>
                      <c:pt idx="1330">
                        <c:v>-20.3</c:v>
                      </c:pt>
                      <c:pt idx="1331">
                        <c:v>-20.3</c:v>
                      </c:pt>
                      <c:pt idx="1332">
                        <c:v>-20.3</c:v>
                      </c:pt>
                      <c:pt idx="1333">
                        <c:v>-20.399999999999999</c:v>
                      </c:pt>
                      <c:pt idx="1334">
                        <c:v>-20.3</c:v>
                      </c:pt>
                      <c:pt idx="1335">
                        <c:v>-20.3</c:v>
                      </c:pt>
                      <c:pt idx="1336">
                        <c:v>-20.3</c:v>
                      </c:pt>
                      <c:pt idx="1337">
                        <c:v>-20.3</c:v>
                      </c:pt>
                      <c:pt idx="1338">
                        <c:v>-20.3</c:v>
                      </c:pt>
                      <c:pt idx="1339">
                        <c:v>-20.3</c:v>
                      </c:pt>
                      <c:pt idx="1340">
                        <c:v>-20.3</c:v>
                      </c:pt>
                      <c:pt idx="1341">
                        <c:v>-20.2</c:v>
                      </c:pt>
                      <c:pt idx="1342">
                        <c:v>-20.2</c:v>
                      </c:pt>
                      <c:pt idx="1343">
                        <c:v>-20.2</c:v>
                      </c:pt>
                      <c:pt idx="1344">
                        <c:v>-20.2</c:v>
                      </c:pt>
                      <c:pt idx="1345">
                        <c:v>-20.100000000000001</c:v>
                      </c:pt>
                      <c:pt idx="1346">
                        <c:v>-20.100000000000001</c:v>
                      </c:pt>
                      <c:pt idx="1347">
                        <c:v>-20</c:v>
                      </c:pt>
                      <c:pt idx="1348">
                        <c:v>-20</c:v>
                      </c:pt>
                      <c:pt idx="1349">
                        <c:v>-20.100000000000001</c:v>
                      </c:pt>
                      <c:pt idx="1350">
                        <c:v>-20</c:v>
                      </c:pt>
                      <c:pt idx="1351">
                        <c:v>-20</c:v>
                      </c:pt>
                      <c:pt idx="1352">
                        <c:v>-20.100000000000001</c:v>
                      </c:pt>
                      <c:pt idx="1353">
                        <c:v>-20</c:v>
                      </c:pt>
                      <c:pt idx="1354">
                        <c:v>-20</c:v>
                      </c:pt>
                      <c:pt idx="1355">
                        <c:v>-20</c:v>
                      </c:pt>
                      <c:pt idx="1356">
                        <c:v>-20</c:v>
                      </c:pt>
                      <c:pt idx="1357">
                        <c:v>-20</c:v>
                      </c:pt>
                      <c:pt idx="1358">
                        <c:v>-20</c:v>
                      </c:pt>
                      <c:pt idx="1359">
                        <c:v>-20</c:v>
                      </c:pt>
                      <c:pt idx="1360">
                        <c:v>-20</c:v>
                      </c:pt>
                      <c:pt idx="1361">
                        <c:v>-19.899999999999999</c:v>
                      </c:pt>
                      <c:pt idx="1362">
                        <c:v>-20</c:v>
                      </c:pt>
                      <c:pt idx="1363">
                        <c:v>-19.899999999999999</c:v>
                      </c:pt>
                      <c:pt idx="1364">
                        <c:v>-19.899999999999999</c:v>
                      </c:pt>
                      <c:pt idx="1365">
                        <c:v>-19.899999999999999</c:v>
                      </c:pt>
                      <c:pt idx="1366">
                        <c:v>-19.899999999999999</c:v>
                      </c:pt>
                      <c:pt idx="1367">
                        <c:v>-19.899999999999999</c:v>
                      </c:pt>
                      <c:pt idx="1368">
                        <c:v>-19.8</c:v>
                      </c:pt>
                      <c:pt idx="1369">
                        <c:v>-19.899999999999999</c:v>
                      </c:pt>
                      <c:pt idx="1370">
                        <c:v>-19.899999999999999</c:v>
                      </c:pt>
                      <c:pt idx="1371">
                        <c:v>-19.8</c:v>
                      </c:pt>
                      <c:pt idx="1372">
                        <c:v>-19.8</c:v>
                      </c:pt>
                      <c:pt idx="1373">
                        <c:v>-19.8</c:v>
                      </c:pt>
                      <c:pt idx="1374">
                        <c:v>-19.8</c:v>
                      </c:pt>
                      <c:pt idx="1375">
                        <c:v>-19.8</c:v>
                      </c:pt>
                      <c:pt idx="1376">
                        <c:v>-19.7</c:v>
                      </c:pt>
                      <c:pt idx="1377">
                        <c:v>-19.7</c:v>
                      </c:pt>
                      <c:pt idx="1378">
                        <c:v>-19.7</c:v>
                      </c:pt>
                      <c:pt idx="1379">
                        <c:v>-19.7</c:v>
                      </c:pt>
                      <c:pt idx="1380">
                        <c:v>-19.7</c:v>
                      </c:pt>
                      <c:pt idx="1381">
                        <c:v>-19.7</c:v>
                      </c:pt>
                      <c:pt idx="1382">
                        <c:v>-19.7</c:v>
                      </c:pt>
                      <c:pt idx="1383">
                        <c:v>-19.7</c:v>
                      </c:pt>
                      <c:pt idx="1384">
                        <c:v>-19.7</c:v>
                      </c:pt>
                      <c:pt idx="1385">
                        <c:v>-19.7</c:v>
                      </c:pt>
                      <c:pt idx="1386">
                        <c:v>-19.600000000000001</c:v>
                      </c:pt>
                      <c:pt idx="1387">
                        <c:v>-19.600000000000001</c:v>
                      </c:pt>
                      <c:pt idx="1388">
                        <c:v>-19.600000000000001</c:v>
                      </c:pt>
                      <c:pt idx="1389">
                        <c:v>-19.5</c:v>
                      </c:pt>
                      <c:pt idx="1390">
                        <c:v>-19.600000000000001</c:v>
                      </c:pt>
                      <c:pt idx="1391">
                        <c:v>-19.600000000000001</c:v>
                      </c:pt>
                      <c:pt idx="1392">
                        <c:v>-19.5</c:v>
                      </c:pt>
                      <c:pt idx="1393">
                        <c:v>-19.5</c:v>
                      </c:pt>
                      <c:pt idx="1394">
                        <c:v>-19.5</c:v>
                      </c:pt>
                      <c:pt idx="1395">
                        <c:v>-19.5</c:v>
                      </c:pt>
                      <c:pt idx="1396">
                        <c:v>-19.5</c:v>
                      </c:pt>
                      <c:pt idx="1397">
                        <c:v>-19.5</c:v>
                      </c:pt>
                      <c:pt idx="1398">
                        <c:v>-19.5</c:v>
                      </c:pt>
                      <c:pt idx="1399">
                        <c:v>-19.5</c:v>
                      </c:pt>
                      <c:pt idx="1400">
                        <c:v>-19.5</c:v>
                      </c:pt>
                      <c:pt idx="1401">
                        <c:v>-19.399999999999999</c:v>
                      </c:pt>
                      <c:pt idx="1402">
                        <c:v>-19.399999999999999</c:v>
                      </c:pt>
                      <c:pt idx="1403">
                        <c:v>-19.399999999999999</c:v>
                      </c:pt>
                      <c:pt idx="1404">
                        <c:v>-19.399999999999999</c:v>
                      </c:pt>
                      <c:pt idx="1405">
                        <c:v>-19.399999999999999</c:v>
                      </c:pt>
                      <c:pt idx="1406">
                        <c:v>-19.3</c:v>
                      </c:pt>
                      <c:pt idx="1407">
                        <c:v>-19.3</c:v>
                      </c:pt>
                      <c:pt idx="1408">
                        <c:v>-19.3</c:v>
                      </c:pt>
                      <c:pt idx="1409">
                        <c:v>-19.3</c:v>
                      </c:pt>
                      <c:pt idx="1410">
                        <c:v>-19.3</c:v>
                      </c:pt>
                      <c:pt idx="1411">
                        <c:v>-19.3</c:v>
                      </c:pt>
                      <c:pt idx="1412">
                        <c:v>-19.3</c:v>
                      </c:pt>
                      <c:pt idx="1413">
                        <c:v>-19.3</c:v>
                      </c:pt>
                      <c:pt idx="1414">
                        <c:v>-19.3</c:v>
                      </c:pt>
                      <c:pt idx="1415">
                        <c:v>-19.2</c:v>
                      </c:pt>
                      <c:pt idx="1416">
                        <c:v>-19.3</c:v>
                      </c:pt>
                      <c:pt idx="1417">
                        <c:v>-19.3</c:v>
                      </c:pt>
                      <c:pt idx="1418">
                        <c:v>-19.2</c:v>
                      </c:pt>
                      <c:pt idx="1419">
                        <c:v>-19.2</c:v>
                      </c:pt>
                      <c:pt idx="1420">
                        <c:v>-19.2</c:v>
                      </c:pt>
                      <c:pt idx="1421">
                        <c:v>-19.2</c:v>
                      </c:pt>
                      <c:pt idx="1422">
                        <c:v>-19.2</c:v>
                      </c:pt>
                      <c:pt idx="1423">
                        <c:v>-19.2</c:v>
                      </c:pt>
                      <c:pt idx="1424">
                        <c:v>-19.2</c:v>
                      </c:pt>
                      <c:pt idx="1425">
                        <c:v>-19.2</c:v>
                      </c:pt>
                      <c:pt idx="1426">
                        <c:v>-19.2</c:v>
                      </c:pt>
                      <c:pt idx="1427">
                        <c:v>-19.2</c:v>
                      </c:pt>
                      <c:pt idx="1428">
                        <c:v>-19.2</c:v>
                      </c:pt>
                      <c:pt idx="1429">
                        <c:v>-19.100000000000001</c:v>
                      </c:pt>
                      <c:pt idx="1430">
                        <c:v>-19.100000000000001</c:v>
                      </c:pt>
                      <c:pt idx="1431">
                        <c:v>-19.100000000000001</c:v>
                      </c:pt>
                      <c:pt idx="1432">
                        <c:v>-19.100000000000001</c:v>
                      </c:pt>
                      <c:pt idx="1433">
                        <c:v>-19.100000000000001</c:v>
                      </c:pt>
                      <c:pt idx="1434">
                        <c:v>-19.100000000000001</c:v>
                      </c:pt>
                      <c:pt idx="1435">
                        <c:v>-19</c:v>
                      </c:pt>
                      <c:pt idx="1436">
                        <c:v>-19</c:v>
                      </c:pt>
                      <c:pt idx="1437">
                        <c:v>-19</c:v>
                      </c:pt>
                      <c:pt idx="1438">
                        <c:v>-19</c:v>
                      </c:pt>
                      <c:pt idx="1439">
                        <c:v>-19</c:v>
                      </c:pt>
                      <c:pt idx="1440">
                        <c:v>-18.899999999999999</c:v>
                      </c:pt>
                      <c:pt idx="1441">
                        <c:v>-19</c:v>
                      </c:pt>
                      <c:pt idx="1442">
                        <c:v>-18.899999999999999</c:v>
                      </c:pt>
                      <c:pt idx="1443">
                        <c:v>-18.899999999999999</c:v>
                      </c:pt>
                      <c:pt idx="1444">
                        <c:v>-18.899999999999999</c:v>
                      </c:pt>
                      <c:pt idx="1445">
                        <c:v>-18.899999999999999</c:v>
                      </c:pt>
                      <c:pt idx="1446">
                        <c:v>-18.899999999999999</c:v>
                      </c:pt>
                      <c:pt idx="1447">
                        <c:v>-18.899999999999999</c:v>
                      </c:pt>
                      <c:pt idx="1448">
                        <c:v>-18.899999999999999</c:v>
                      </c:pt>
                      <c:pt idx="1449">
                        <c:v>-18.899999999999999</c:v>
                      </c:pt>
                      <c:pt idx="1450">
                        <c:v>-18.899999999999999</c:v>
                      </c:pt>
                      <c:pt idx="1451">
                        <c:v>-18.899999999999999</c:v>
                      </c:pt>
                      <c:pt idx="1452">
                        <c:v>-18.899999999999999</c:v>
                      </c:pt>
                      <c:pt idx="1453">
                        <c:v>-18.8</c:v>
                      </c:pt>
                      <c:pt idx="1454">
                        <c:v>-18.8</c:v>
                      </c:pt>
                      <c:pt idx="1455">
                        <c:v>-18.8</c:v>
                      </c:pt>
                      <c:pt idx="1456">
                        <c:v>-18.8</c:v>
                      </c:pt>
                      <c:pt idx="1457">
                        <c:v>-18.8</c:v>
                      </c:pt>
                      <c:pt idx="1458">
                        <c:v>-18.8</c:v>
                      </c:pt>
                      <c:pt idx="1459">
                        <c:v>-18.8</c:v>
                      </c:pt>
                      <c:pt idx="1460">
                        <c:v>-18.8</c:v>
                      </c:pt>
                      <c:pt idx="1461">
                        <c:v>-18.8</c:v>
                      </c:pt>
                      <c:pt idx="1462">
                        <c:v>-18.8</c:v>
                      </c:pt>
                      <c:pt idx="1463">
                        <c:v>-18.8</c:v>
                      </c:pt>
                      <c:pt idx="1464">
                        <c:v>-18.8</c:v>
                      </c:pt>
                      <c:pt idx="1465">
                        <c:v>-18.8</c:v>
                      </c:pt>
                      <c:pt idx="1466">
                        <c:v>-18.7</c:v>
                      </c:pt>
                      <c:pt idx="1467">
                        <c:v>-18.7</c:v>
                      </c:pt>
                      <c:pt idx="1468">
                        <c:v>-18.7</c:v>
                      </c:pt>
                      <c:pt idx="1469">
                        <c:v>-18.7</c:v>
                      </c:pt>
                      <c:pt idx="1470">
                        <c:v>-18.7</c:v>
                      </c:pt>
                      <c:pt idx="1471">
                        <c:v>-18.7</c:v>
                      </c:pt>
                      <c:pt idx="1472">
                        <c:v>-18.7</c:v>
                      </c:pt>
                      <c:pt idx="1473">
                        <c:v>-18.7</c:v>
                      </c:pt>
                      <c:pt idx="1474">
                        <c:v>-18.7</c:v>
                      </c:pt>
                      <c:pt idx="1475">
                        <c:v>-18.7</c:v>
                      </c:pt>
                      <c:pt idx="1476">
                        <c:v>-18.600000000000001</c:v>
                      </c:pt>
                      <c:pt idx="1477">
                        <c:v>-18.600000000000001</c:v>
                      </c:pt>
                      <c:pt idx="1478">
                        <c:v>-18.600000000000001</c:v>
                      </c:pt>
                      <c:pt idx="1479">
                        <c:v>-18.600000000000001</c:v>
                      </c:pt>
                      <c:pt idx="1480">
                        <c:v>-18.600000000000001</c:v>
                      </c:pt>
                      <c:pt idx="1481">
                        <c:v>-18.5</c:v>
                      </c:pt>
                      <c:pt idx="1482">
                        <c:v>-18.5</c:v>
                      </c:pt>
                      <c:pt idx="1483">
                        <c:v>-18.5</c:v>
                      </c:pt>
                      <c:pt idx="1484">
                        <c:v>-18.600000000000001</c:v>
                      </c:pt>
                      <c:pt idx="1485">
                        <c:v>-18.5</c:v>
                      </c:pt>
                      <c:pt idx="1486">
                        <c:v>-18.5</c:v>
                      </c:pt>
                      <c:pt idx="1487">
                        <c:v>-18.5</c:v>
                      </c:pt>
                      <c:pt idx="1488">
                        <c:v>-18.5</c:v>
                      </c:pt>
                      <c:pt idx="1489">
                        <c:v>-18.5</c:v>
                      </c:pt>
                      <c:pt idx="1490">
                        <c:v>-18.5</c:v>
                      </c:pt>
                      <c:pt idx="1491">
                        <c:v>-18.399999999999999</c:v>
                      </c:pt>
                      <c:pt idx="1492">
                        <c:v>-18.399999999999999</c:v>
                      </c:pt>
                      <c:pt idx="1493">
                        <c:v>-18.5</c:v>
                      </c:pt>
                      <c:pt idx="1494">
                        <c:v>-18.399999999999999</c:v>
                      </c:pt>
                      <c:pt idx="1495">
                        <c:v>-18.399999999999999</c:v>
                      </c:pt>
                      <c:pt idx="1496">
                        <c:v>-18.399999999999999</c:v>
                      </c:pt>
                      <c:pt idx="1497">
                        <c:v>-18.5</c:v>
                      </c:pt>
                      <c:pt idx="1498">
                        <c:v>-18.3</c:v>
                      </c:pt>
                      <c:pt idx="1499">
                        <c:v>-18.3</c:v>
                      </c:pt>
                      <c:pt idx="1500">
                        <c:v>-18.3</c:v>
                      </c:pt>
                      <c:pt idx="1501">
                        <c:v>-18.3</c:v>
                      </c:pt>
                      <c:pt idx="1502">
                        <c:v>-18.3</c:v>
                      </c:pt>
                      <c:pt idx="1503">
                        <c:v>-18.3</c:v>
                      </c:pt>
                      <c:pt idx="1504">
                        <c:v>-18.3</c:v>
                      </c:pt>
                      <c:pt idx="1505">
                        <c:v>-18.3</c:v>
                      </c:pt>
                      <c:pt idx="1506">
                        <c:v>-18.3</c:v>
                      </c:pt>
                      <c:pt idx="1507">
                        <c:v>-18.3</c:v>
                      </c:pt>
                      <c:pt idx="1508">
                        <c:v>-18.3</c:v>
                      </c:pt>
                      <c:pt idx="1509">
                        <c:v>-18.2</c:v>
                      </c:pt>
                      <c:pt idx="1510">
                        <c:v>-18.2</c:v>
                      </c:pt>
                      <c:pt idx="1511">
                        <c:v>-18.2</c:v>
                      </c:pt>
                      <c:pt idx="1512">
                        <c:v>-18.2</c:v>
                      </c:pt>
                      <c:pt idx="1513">
                        <c:v>-18.2</c:v>
                      </c:pt>
                      <c:pt idx="1514">
                        <c:v>-18.2</c:v>
                      </c:pt>
                      <c:pt idx="1515">
                        <c:v>-18.2</c:v>
                      </c:pt>
                      <c:pt idx="1516">
                        <c:v>-18.2</c:v>
                      </c:pt>
                      <c:pt idx="1517">
                        <c:v>-18.2</c:v>
                      </c:pt>
                      <c:pt idx="1518">
                        <c:v>-18.100000000000001</c:v>
                      </c:pt>
                      <c:pt idx="1519">
                        <c:v>-18.100000000000001</c:v>
                      </c:pt>
                      <c:pt idx="1520">
                        <c:v>-18.100000000000001</c:v>
                      </c:pt>
                      <c:pt idx="1521">
                        <c:v>-18.100000000000001</c:v>
                      </c:pt>
                      <c:pt idx="1522">
                        <c:v>-18.100000000000001</c:v>
                      </c:pt>
                      <c:pt idx="1523">
                        <c:v>-18.100000000000001</c:v>
                      </c:pt>
                      <c:pt idx="1524">
                        <c:v>-18</c:v>
                      </c:pt>
                      <c:pt idx="1525">
                        <c:v>-18</c:v>
                      </c:pt>
                      <c:pt idx="1526">
                        <c:v>-18</c:v>
                      </c:pt>
                      <c:pt idx="1527">
                        <c:v>-18</c:v>
                      </c:pt>
                      <c:pt idx="1528">
                        <c:v>-17.899999999999999</c:v>
                      </c:pt>
                      <c:pt idx="1529">
                        <c:v>-18</c:v>
                      </c:pt>
                      <c:pt idx="1530">
                        <c:v>-18</c:v>
                      </c:pt>
                      <c:pt idx="1531">
                        <c:v>-17.899999999999999</c:v>
                      </c:pt>
                      <c:pt idx="1532">
                        <c:v>-18</c:v>
                      </c:pt>
                      <c:pt idx="1533">
                        <c:v>-17.899999999999999</c:v>
                      </c:pt>
                      <c:pt idx="1534">
                        <c:v>-17.899999999999999</c:v>
                      </c:pt>
                      <c:pt idx="1535">
                        <c:v>-17.899999999999999</c:v>
                      </c:pt>
                      <c:pt idx="1536">
                        <c:v>-17.8</c:v>
                      </c:pt>
                      <c:pt idx="1537">
                        <c:v>-17.8</c:v>
                      </c:pt>
                      <c:pt idx="1538">
                        <c:v>-17.8</c:v>
                      </c:pt>
                      <c:pt idx="1539">
                        <c:v>-17.8</c:v>
                      </c:pt>
                      <c:pt idx="1540">
                        <c:v>-17.8</c:v>
                      </c:pt>
                      <c:pt idx="1541">
                        <c:v>-17.7</c:v>
                      </c:pt>
                      <c:pt idx="1542">
                        <c:v>-17.7</c:v>
                      </c:pt>
                      <c:pt idx="1543">
                        <c:v>-17.7</c:v>
                      </c:pt>
                      <c:pt idx="1544">
                        <c:v>-17.7</c:v>
                      </c:pt>
                      <c:pt idx="1545">
                        <c:v>-17.7</c:v>
                      </c:pt>
                      <c:pt idx="1546">
                        <c:v>-17.7</c:v>
                      </c:pt>
                      <c:pt idx="1547">
                        <c:v>-17.600000000000001</c:v>
                      </c:pt>
                      <c:pt idx="1548">
                        <c:v>-17.5</c:v>
                      </c:pt>
                      <c:pt idx="1549">
                        <c:v>-17.5</c:v>
                      </c:pt>
                      <c:pt idx="1550">
                        <c:v>-17.5</c:v>
                      </c:pt>
                      <c:pt idx="1551">
                        <c:v>-17.5</c:v>
                      </c:pt>
                      <c:pt idx="1552">
                        <c:v>-17.399999999999999</c:v>
                      </c:pt>
                      <c:pt idx="1553">
                        <c:v>-17.399999999999999</c:v>
                      </c:pt>
                      <c:pt idx="1554">
                        <c:v>-17.399999999999999</c:v>
                      </c:pt>
                      <c:pt idx="1555">
                        <c:v>-17.399999999999999</c:v>
                      </c:pt>
                      <c:pt idx="1556">
                        <c:v>-17.399999999999999</c:v>
                      </c:pt>
                      <c:pt idx="1557">
                        <c:v>-17.399999999999999</c:v>
                      </c:pt>
                      <c:pt idx="1558">
                        <c:v>-17.3</c:v>
                      </c:pt>
                      <c:pt idx="1559">
                        <c:v>-17.399999999999999</c:v>
                      </c:pt>
                      <c:pt idx="1560">
                        <c:v>-17.399999999999999</c:v>
                      </c:pt>
                      <c:pt idx="1561">
                        <c:v>-17.399999999999999</c:v>
                      </c:pt>
                      <c:pt idx="1562">
                        <c:v>-17.3</c:v>
                      </c:pt>
                      <c:pt idx="1563">
                        <c:v>-17.3</c:v>
                      </c:pt>
                      <c:pt idx="1564">
                        <c:v>-17.399999999999999</c:v>
                      </c:pt>
                      <c:pt idx="1565">
                        <c:v>-17.3</c:v>
                      </c:pt>
                      <c:pt idx="1566">
                        <c:v>-17.3</c:v>
                      </c:pt>
                      <c:pt idx="1567">
                        <c:v>-17.399999999999999</c:v>
                      </c:pt>
                      <c:pt idx="1568">
                        <c:v>-17.3</c:v>
                      </c:pt>
                      <c:pt idx="1569">
                        <c:v>-17.3</c:v>
                      </c:pt>
                      <c:pt idx="1570">
                        <c:v>-17.2</c:v>
                      </c:pt>
                      <c:pt idx="1571">
                        <c:v>-17.3</c:v>
                      </c:pt>
                      <c:pt idx="1572">
                        <c:v>-17.3</c:v>
                      </c:pt>
                      <c:pt idx="1573">
                        <c:v>-17.2</c:v>
                      </c:pt>
                      <c:pt idx="1574">
                        <c:v>-17.2</c:v>
                      </c:pt>
                      <c:pt idx="1575">
                        <c:v>-17.2</c:v>
                      </c:pt>
                      <c:pt idx="1576">
                        <c:v>-17.2</c:v>
                      </c:pt>
                      <c:pt idx="1577">
                        <c:v>-17.2</c:v>
                      </c:pt>
                      <c:pt idx="1578">
                        <c:v>-17.2</c:v>
                      </c:pt>
                      <c:pt idx="1579">
                        <c:v>-17.2</c:v>
                      </c:pt>
                      <c:pt idx="1580">
                        <c:v>-17.2</c:v>
                      </c:pt>
                      <c:pt idx="1581">
                        <c:v>-17.2</c:v>
                      </c:pt>
                      <c:pt idx="1582">
                        <c:v>-17.2</c:v>
                      </c:pt>
                      <c:pt idx="1583">
                        <c:v>-17.100000000000001</c:v>
                      </c:pt>
                      <c:pt idx="1584">
                        <c:v>-17.100000000000001</c:v>
                      </c:pt>
                      <c:pt idx="1585">
                        <c:v>-17.2</c:v>
                      </c:pt>
                      <c:pt idx="1586">
                        <c:v>-17.2</c:v>
                      </c:pt>
                      <c:pt idx="1587">
                        <c:v>-17.100000000000001</c:v>
                      </c:pt>
                      <c:pt idx="1588">
                        <c:v>-17</c:v>
                      </c:pt>
                      <c:pt idx="1589">
                        <c:v>-17.100000000000001</c:v>
                      </c:pt>
                      <c:pt idx="1590">
                        <c:v>-17.2</c:v>
                      </c:pt>
                      <c:pt idx="1591">
                        <c:v>-17.2</c:v>
                      </c:pt>
                      <c:pt idx="1592">
                        <c:v>-17.100000000000001</c:v>
                      </c:pt>
                      <c:pt idx="1593">
                        <c:v>-17.2</c:v>
                      </c:pt>
                      <c:pt idx="1594">
                        <c:v>-17.2</c:v>
                      </c:pt>
                      <c:pt idx="1595">
                        <c:v>-17</c:v>
                      </c:pt>
                      <c:pt idx="1596">
                        <c:v>-17.100000000000001</c:v>
                      </c:pt>
                      <c:pt idx="1597">
                        <c:v>-17.100000000000001</c:v>
                      </c:pt>
                      <c:pt idx="1598">
                        <c:v>-17</c:v>
                      </c:pt>
                      <c:pt idx="1599">
                        <c:v>-17</c:v>
                      </c:pt>
                      <c:pt idx="1600">
                        <c:v>-17</c:v>
                      </c:pt>
                      <c:pt idx="1601">
                        <c:v>-17</c:v>
                      </c:pt>
                      <c:pt idx="1602">
                        <c:v>-17</c:v>
                      </c:pt>
                      <c:pt idx="1603">
                        <c:v>-17</c:v>
                      </c:pt>
                      <c:pt idx="1604">
                        <c:v>-17.100000000000001</c:v>
                      </c:pt>
                      <c:pt idx="1605">
                        <c:v>-17</c:v>
                      </c:pt>
                      <c:pt idx="1606">
                        <c:v>-17</c:v>
                      </c:pt>
                      <c:pt idx="1607">
                        <c:v>-17</c:v>
                      </c:pt>
                      <c:pt idx="1608">
                        <c:v>-17</c:v>
                      </c:pt>
                      <c:pt idx="1609">
                        <c:v>-17</c:v>
                      </c:pt>
                      <c:pt idx="1610">
                        <c:v>-17</c:v>
                      </c:pt>
                      <c:pt idx="1611">
                        <c:v>-17</c:v>
                      </c:pt>
                      <c:pt idx="1612">
                        <c:v>-17</c:v>
                      </c:pt>
                      <c:pt idx="1613">
                        <c:v>-17</c:v>
                      </c:pt>
                      <c:pt idx="1614">
                        <c:v>-16.899999999999999</c:v>
                      </c:pt>
                      <c:pt idx="1615">
                        <c:v>-17</c:v>
                      </c:pt>
                      <c:pt idx="1616">
                        <c:v>-16.899999999999999</c:v>
                      </c:pt>
                      <c:pt idx="1617">
                        <c:v>-16.899999999999999</c:v>
                      </c:pt>
                      <c:pt idx="1618">
                        <c:v>-16.899999999999999</c:v>
                      </c:pt>
                      <c:pt idx="1619">
                        <c:v>-16.899999999999999</c:v>
                      </c:pt>
                      <c:pt idx="1620">
                        <c:v>-16.899999999999999</c:v>
                      </c:pt>
                      <c:pt idx="1621">
                        <c:v>-16.899999999999999</c:v>
                      </c:pt>
                      <c:pt idx="1622">
                        <c:v>-16.899999999999999</c:v>
                      </c:pt>
                      <c:pt idx="1623">
                        <c:v>-16.899999999999999</c:v>
                      </c:pt>
                      <c:pt idx="1624">
                        <c:v>-16.899999999999999</c:v>
                      </c:pt>
                      <c:pt idx="1625">
                        <c:v>-16.899999999999999</c:v>
                      </c:pt>
                      <c:pt idx="1626">
                        <c:v>-16.899999999999999</c:v>
                      </c:pt>
                      <c:pt idx="1627">
                        <c:v>-16.899999999999999</c:v>
                      </c:pt>
                      <c:pt idx="1628">
                        <c:v>-16.8</c:v>
                      </c:pt>
                      <c:pt idx="1629">
                        <c:v>-16.8</c:v>
                      </c:pt>
                      <c:pt idx="1630">
                        <c:v>-16.8</c:v>
                      </c:pt>
                      <c:pt idx="1631">
                        <c:v>-16.8</c:v>
                      </c:pt>
                      <c:pt idx="1632">
                        <c:v>-16.8</c:v>
                      </c:pt>
                      <c:pt idx="1633">
                        <c:v>-16.8</c:v>
                      </c:pt>
                      <c:pt idx="1634">
                        <c:v>-16.8</c:v>
                      </c:pt>
                      <c:pt idx="1635">
                        <c:v>-16.8</c:v>
                      </c:pt>
                      <c:pt idx="1636">
                        <c:v>-16.8</c:v>
                      </c:pt>
                      <c:pt idx="1637">
                        <c:v>-16.8</c:v>
                      </c:pt>
                      <c:pt idx="1638">
                        <c:v>-16.8</c:v>
                      </c:pt>
                      <c:pt idx="1639">
                        <c:v>-16.8</c:v>
                      </c:pt>
                      <c:pt idx="1640">
                        <c:v>-16.8</c:v>
                      </c:pt>
                      <c:pt idx="1641">
                        <c:v>-16.8</c:v>
                      </c:pt>
                      <c:pt idx="1642">
                        <c:v>-16.8</c:v>
                      </c:pt>
                      <c:pt idx="1643">
                        <c:v>-16.8</c:v>
                      </c:pt>
                      <c:pt idx="1644">
                        <c:v>-16.8</c:v>
                      </c:pt>
                      <c:pt idx="1645">
                        <c:v>-16.8</c:v>
                      </c:pt>
                      <c:pt idx="1646">
                        <c:v>-16.8</c:v>
                      </c:pt>
                      <c:pt idx="1647">
                        <c:v>-16.8</c:v>
                      </c:pt>
                      <c:pt idx="1648">
                        <c:v>-16.8</c:v>
                      </c:pt>
                      <c:pt idx="1649">
                        <c:v>-16.8</c:v>
                      </c:pt>
                      <c:pt idx="1650">
                        <c:v>-16.8</c:v>
                      </c:pt>
                      <c:pt idx="1651">
                        <c:v>-16.8</c:v>
                      </c:pt>
                      <c:pt idx="1652">
                        <c:v>-16.8</c:v>
                      </c:pt>
                      <c:pt idx="1653">
                        <c:v>-16.8</c:v>
                      </c:pt>
                      <c:pt idx="1654">
                        <c:v>-16.8</c:v>
                      </c:pt>
                      <c:pt idx="1655">
                        <c:v>-16.7</c:v>
                      </c:pt>
                      <c:pt idx="1656">
                        <c:v>-16.8</c:v>
                      </c:pt>
                      <c:pt idx="1657">
                        <c:v>-16.7</c:v>
                      </c:pt>
                      <c:pt idx="1658">
                        <c:v>-16.7</c:v>
                      </c:pt>
                      <c:pt idx="1659">
                        <c:v>-16.7</c:v>
                      </c:pt>
                      <c:pt idx="1660">
                        <c:v>-16.7</c:v>
                      </c:pt>
                      <c:pt idx="1661">
                        <c:v>-16.7</c:v>
                      </c:pt>
                      <c:pt idx="1662">
                        <c:v>-16.7</c:v>
                      </c:pt>
                      <c:pt idx="1663">
                        <c:v>-16.7</c:v>
                      </c:pt>
                      <c:pt idx="1664">
                        <c:v>-16.7</c:v>
                      </c:pt>
                      <c:pt idx="1665">
                        <c:v>-16.7</c:v>
                      </c:pt>
                      <c:pt idx="1666">
                        <c:v>-16.7</c:v>
                      </c:pt>
                      <c:pt idx="1667">
                        <c:v>-16.7</c:v>
                      </c:pt>
                      <c:pt idx="1668">
                        <c:v>-16.7</c:v>
                      </c:pt>
                      <c:pt idx="1669">
                        <c:v>-16.7</c:v>
                      </c:pt>
                      <c:pt idx="1670">
                        <c:v>-16.7</c:v>
                      </c:pt>
                      <c:pt idx="1671">
                        <c:v>-16.7</c:v>
                      </c:pt>
                      <c:pt idx="1672">
                        <c:v>-16.600000000000001</c:v>
                      </c:pt>
                      <c:pt idx="1673">
                        <c:v>-16.7</c:v>
                      </c:pt>
                      <c:pt idx="1674">
                        <c:v>-16.600000000000001</c:v>
                      </c:pt>
                      <c:pt idx="1675">
                        <c:v>-16.7</c:v>
                      </c:pt>
                      <c:pt idx="1676">
                        <c:v>-16.600000000000001</c:v>
                      </c:pt>
                      <c:pt idx="1677">
                        <c:v>-16.600000000000001</c:v>
                      </c:pt>
                      <c:pt idx="1678">
                        <c:v>-16.600000000000001</c:v>
                      </c:pt>
                      <c:pt idx="1679">
                        <c:v>-16.7</c:v>
                      </c:pt>
                      <c:pt idx="1680">
                        <c:v>-16.5</c:v>
                      </c:pt>
                      <c:pt idx="1681">
                        <c:v>-16.600000000000001</c:v>
                      </c:pt>
                      <c:pt idx="1682">
                        <c:v>-16.600000000000001</c:v>
                      </c:pt>
                      <c:pt idx="1683">
                        <c:v>-16.600000000000001</c:v>
                      </c:pt>
                      <c:pt idx="1684">
                        <c:v>-16.5</c:v>
                      </c:pt>
                      <c:pt idx="1685">
                        <c:v>-16.600000000000001</c:v>
                      </c:pt>
                      <c:pt idx="1686">
                        <c:v>-16.5</c:v>
                      </c:pt>
                      <c:pt idx="1687">
                        <c:v>-16.5</c:v>
                      </c:pt>
                      <c:pt idx="1688">
                        <c:v>-16.600000000000001</c:v>
                      </c:pt>
                      <c:pt idx="1689">
                        <c:v>-16.600000000000001</c:v>
                      </c:pt>
                      <c:pt idx="1690">
                        <c:v>-16.5</c:v>
                      </c:pt>
                      <c:pt idx="1691">
                        <c:v>-16.600000000000001</c:v>
                      </c:pt>
                      <c:pt idx="1692">
                        <c:v>-16.5</c:v>
                      </c:pt>
                      <c:pt idx="1693">
                        <c:v>-16.5</c:v>
                      </c:pt>
                      <c:pt idx="1694">
                        <c:v>-16.5</c:v>
                      </c:pt>
                      <c:pt idx="1695">
                        <c:v>-16.5</c:v>
                      </c:pt>
                      <c:pt idx="1696">
                        <c:v>-16.5</c:v>
                      </c:pt>
                      <c:pt idx="1697">
                        <c:v>-16.5</c:v>
                      </c:pt>
                      <c:pt idx="1698">
                        <c:v>-16.5</c:v>
                      </c:pt>
                      <c:pt idx="1699">
                        <c:v>-16.5</c:v>
                      </c:pt>
                      <c:pt idx="1700">
                        <c:v>-16.5</c:v>
                      </c:pt>
                      <c:pt idx="1701">
                        <c:v>-16.5</c:v>
                      </c:pt>
                      <c:pt idx="1702">
                        <c:v>-16.5</c:v>
                      </c:pt>
                      <c:pt idx="1703">
                        <c:v>-16.5</c:v>
                      </c:pt>
                      <c:pt idx="1704">
                        <c:v>-16.5</c:v>
                      </c:pt>
                      <c:pt idx="1705">
                        <c:v>-16.399999999999999</c:v>
                      </c:pt>
                      <c:pt idx="1706">
                        <c:v>-16.399999999999999</c:v>
                      </c:pt>
                      <c:pt idx="1707">
                        <c:v>-16.399999999999999</c:v>
                      </c:pt>
                      <c:pt idx="1708">
                        <c:v>-16.5</c:v>
                      </c:pt>
                      <c:pt idx="1709">
                        <c:v>-16.399999999999999</c:v>
                      </c:pt>
                      <c:pt idx="1710">
                        <c:v>-16.399999999999999</c:v>
                      </c:pt>
                      <c:pt idx="1711">
                        <c:v>-16.5</c:v>
                      </c:pt>
                      <c:pt idx="1712">
                        <c:v>-16.5</c:v>
                      </c:pt>
                      <c:pt idx="1713">
                        <c:v>-16.399999999999999</c:v>
                      </c:pt>
                      <c:pt idx="1714">
                        <c:v>-16.399999999999999</c:v>
                      </c:pt>
                      <c:pt idx="1715">
                        <c:v>-16.5</c:v>
                      </c:pt>
                      <c:pt idx="1716">
                        <c:v>-16.5</c:v>
                      </c:pt>
                      <c:pt idx="1717">
                        <c:v>-16.399999999999999</c:v>
                      </c:pt>
                      <c:pt idx="1718">
                        <c:v>-16.399999999999999</c:v>
                      </c:pt>
                      <c:pt idx="1719">
                        <c:v>-16.399999999999999</c:v>
                      </c:pt>
                      <c:pt idx="1720">
                        <c:v>-16.399999999999999</c:v>
                      </c:pt>
                      <c:pt idx="1721">
                        <c:v>-16.399999999999999</c:v>
                      </c:pt>
                      <c:pt idx="1722">
                        <c:v>-16.399999999999999</c:v>
                      </c:pt>
                      <c:pt idx="1723">
                        <c:v>-16.399999999999999</c:v>
                      </c:pt>
                      <c:pt idx="1724">
                        <c:v>-16.399999999999999</c:v>
                      </c:pt>
                      <c:pt idx="1725">
                        <c:v>-16.5</c:v>
                      </c:pt>
                      <c:pt idx="1726">
                        <c:v>-16.399999999999999</c:v>
                      </c:pt>
                      <c:pt idx="1727">
                        <c:v>-16.399999999999999</c:v>
                      </c:pt>
                      <c:pt idx="1728">
                        <c:v>-16.399999999999999</c:v>
                      </c:pt>
                      <c:pt idx="1729">
                        <c:v>-16.399999999999999</c:v>
                      </c:pt>
                      <c:pt idx="1730">
                        <c:v>-16.399999999999999</c:v>
                      </c:pt>
                      <c:pt idx="1731">
                        <c:v>-16.3</c:v>
                      </c:pt>
                      <c:pt idx="1732">
                        <c:v>-16.399999999999999</c:v>
                      </c:pt>
                      <c:pt idx="1733">
                        <c:v>-16.399999999999999</c:v>
                      </c:pt>
                      <c:pt idx="1734">
                        <c:v>-16.399999999999999</c:v>
                      </c:pt>
                      <c:pt idx="1735">
                        <c:v>-16.3</c:v>
                      </c:pt>
                      <c:pt idx="1736">
                        <c:v>-16.399999999999999</c:v>
                      </c:pt>
                      <c:pt idx="1737">
                        <c:v>-16.399999999999999</c:v>
                      </c:pt>
                      <c:pt idx="1738">
                        <c:v>-16.399999999999999</c:v>
                      </c:pt>
                      <c:pt idx="1739">
                        <c:v>-16.3</c:v>
                      </c:pt>
                      <c:pt idx="1740">
                        <c:v>-16.3</c:v>
                      </c:pt>
                      <c:pt idx="1741">
                        <c:v>-16.399999999999999</c:v>
                      </c:pt>
                      <c:pt idx="1742">
                        <c:v>-16.399999999999999</c:v>
                      </c:pt>
                      <c:pt idx="1743">
                        <c:v>-16.399999999999999</c:v>
                      </c:pt>
                      <c:pt idx="1744">
                        <c:v>-16.3</c:v>
                      </c:pt>
                      <c:pt idx="1745">
                        <c:v>-16.3</c:v>
                      </c:pt>
                      <c:pt idx="1746">
                        <c:v>-16.399999999999999</c:v>
                      </c:pt>
                      <c:pt idx="1747">
                        <c:v>-16.399999999999999</c:v>
                      </c:pt>
                      <c:pt idx="1748">
                        <c:v>-16.399999999999999</c:v>
                      </c:pt>
                      <c:pt idx="1749">
                        <c:v>-16.3</c:v>
                      </c:pt>
                      <c:pt idx="1750">
                        <c:v>-16.3</c:v>
                      </c:pt>
                      <c:pt idx="1751">
                        <c:v>-16.3</c:v>
                      </c:pt>
                      <c:pt idx="1752">
                        <c:v>-16.3</c:v>
                      </c:pt>
                      <c:pt idx="1753">
                        <c:v>-16.3</c:v>
                      </c:pt>
                      <c:pt idx="1754">
                        <c:v>-16.399999999999999</c:v>
                      </c:pt>
                      <c:pt idx="1755">
                        <c:v>-16.3</c:v>
                      </c:pt>
                      <c:pt idx="1756">
                        <c:v>-16.3</c:v>
                      </c:pt>
                      <c:pt idx="1757">
                        <c:v>-16.399999999999999</c:v>
                      </c:pt>
                      <c:pt idx="1758">
                        <c:v>-16.3</c:v>
                      </c:pt>
                      <c:pt idx="1759">
                        <c:v>-16.3</c:v>
                      </c:pt>
                      <c:pt idx="1760">
                        <c:v>-16.3</c:v>
                      </c:pt>
                      <c:pt idx="1761">
                        <c:v>-16.399999999999999</c:v>
                      </c:pt>
                      <c:pt idx="1762">
                        <c:v>-16.3</c:v>
                      </c:pt>
                      <c:pt idx="1763">
                        <c:v>-16.3</c:v>
                      </c:pt>
                      <c:pt idx="1764">
                        <c:v>-16.3</c:v>
                      </c:pt>
                      <c:pt idx="1765">
                        <c:v>-16.3</c:v>
                      </c:pt>
                      <c:pt idx="1766">
                        <c:v>-16.3</c:v>
                      </c:pt>
                      <c:pt idx="1767">
                        <c:v>-16.3</c:v>
                      </c:pt>
                      <c:pt idx="1768">
                        <c:v>-16.3</c:v>
                      </c:pt>
                      <c:pt idx="1769">
                        <c:v>-16.3</c:v>
                      </c:pt>
                      <c:pt idx="1770">
                        <c:v>-16.2</c:v>
                      </c:pt>
                      <c:pt idx="1771">
                        <c:v>-16.3</c:v>
                      </c:pt>
                      <c:pt idx="1772">
                        <c:v>-16.3</c:v>
                      </c:pt>
                      <c:pt idx="1773">
                        <c:v>-16.3</c:v>
                      </c:pt>
                      <c:pt idx="1774">
                        <c:v>-16.3</c:v>
                      </c:pt>
                      <c:pt idx="1775">
                        <c:v>-16.3</c:v>
                      </c:pt>
                      <c:pt idx="1776">
                        <c:v>-16.3</c:v>
                      </c:pt>
                      <c:pt idx="1777">
                        <c:v>-16.3</c:v>
                      </c:pt>
                      <c:pt idx="1778">
                        <c:v>-16.3</c:v>
                      </c:pt>
                      <c:pt idx="1779">
                        <c:v>-16.3</c:v>
                      </c:pt>
                      <c:pt idx="1780">
                        <c:v>-16.3</c:v>
                      </c:pt>
                      <c:pt idx="1781">
                        <c:v>-16.3</c:v>
                      </c:pt>
                      <c:pt idx="1782">
                        <c:v>-16.3</c:v>
                      </c:pt>
                      <c:pt idx="1783">
                        <c:v>-16.3</c:v>
                      </c:pt>
                      <c:pt idx="1784">
                        <c:v>-16.3</c:v>
                      </c:pt>
                      <c:pt idx="1785">
                        <c:v>-16.3</c:v>
                      </c:pt>
                      <c:pt idx="1786">
                        <c:v>-16.3</c:v>
                      </c:pt>
                      <c:pt idx="1787">
                        <c:v>-16.3</c:v>
                      </c:pt>
                      <c:pt idx="1788">
                        <c:v>-16.3</c:v>
                      </c:pt>
                      <c:pt idx="1789">
                        <c:v>-16.3</c:v>
                      </c:pt>
                      <c:pt idx="1790">
                        <c:v>-16.3</c:v>
                      </c:pt>
                      <c:pt idx="1791">
                        <c:v>-16.3</c:v>
                      </c:pt>
                      <c:pt idx="1792">
                        <c:v>-16.3</c:v>
                      </c:pt>
                      <c:pt idx="1793">
                        <c:v>-16.3</c:v>
                      </c:pt>
                      <c:pt idx="1794">
                        <c:v>-16.3</c:v>
                      </c:pt>
                      <c:pt idx="1795">
                        <c:v>-16.3</c:v>
                      </c:pt>
                      <c:pt idx="1796">
                        <c:v>-16.3</c:v>
                      </c:pt>
                      <c:pt idx="1797">
                        <c:v>-16.3</c:v>
                      </c:pt>
                      <c:pt idx="1798">
                        <c:v>-16.3</c:v>
                      </c:pt>
                      <c:pt idx="1799">
                        <c:v>-16.3</c:v>
                      </c:pt>
                      <c:pt idx="1800">
                        <c:v>-16.2</c:v>
                      </c:pt>
                      <c:pt idx="1801">
                        <c:v>-16.3</c:v>
                      </c:pt>
                      <c:pt idx="1802">
                        <c:v>-16.3</c:v>
                      </c:pt>
                      <c:pt idx="1803">
                        <c:v>-16.3</c:v>
                      </c:pt>
                      <c:pt idx="1804">
                        <c:v>-16.3</c:v>
                      </c:pt>
                      <c:pt idx="1805">
                        <c:v>-16.3</c:v>
                      </c:pt>
                      <c:pt idx="1806">
                        <c:v>-16.2</c:v>
                      </c:pt>
                      <c:pt idx="1807">
                        <c:v>-16.2</c:v>
                      </c:pt>
                      <c:pt idx="1808">
                        <c:v>-16.2</c:v>
                      </c:pt>
                      <c:pt idx="1809">
                        <c:v>-16.3</c:v>
                      </c:pt>
                      <c:pt idx="1810">
                        <c:v>-16.2</c:v>
                      </c:pt>
                      <c:pt idx="1811">
                        <c:v>-16.2</c:v>
                      </c:pt>
                      <c:pt idx="1812">
                        <c:v>-16.2</c:v>
                      </c:pt>
                      <c:pt idx="1813">
                        <c:v>-16.2</c:v>
                      </c:pt>
                      <c:pt idx="1814">
                        <c:v>-16.2</c:v>
                      </c:pt>
                      <c:pt idx="1815">
                        <c:v>-16.2</c:v>
                      </c:pt>
                      <c:pt idx="1816">
                        <c:v>-16.2</c:v>
                      </c:pt>
                      <c:pt idx="1817">
                        <c:v>-16.2</c:v>
                      </c:pt>
                      <c:pt idx="1818">
                        <c:v>-16.2</c:v>
                      </c:pt>
                      <c:pt idx="1819">
                        <c:v>-16.2</c:v>
                      </c:pt>
                      <c:pt idx="1820">
                        <c:v>-16.2</c:v>
                      </c:pt>
                      <c:pt idx="1821">
                        <c:v>-16.100000000000001</c:v>
                      </c:pt>
                      <c:pt idx="1822">
                        <c:v>-16.100000000000001</c:v>
                      </c:pt>
                      <c:pt idx="1823">
                        <c:v>-16.2</c:v>
                      </c:pt>
                      <c:pt idx="1824">
                        <c:v>-16.100000000000001</c:v>
                      </c:pt>
                      <c:pt idx="1825">
                        <c:v>-16.100000000000001</c:v>
                      </c:pt>
                      <c:pt idx="1826">
                        <c:v>-16.100000000000001</c:v>
                      </c:pt>
                      <c:pt idx="1827">
                        <c:v>-16.100000000000001</c:v>
                      </c:pt>
                      <c:pt idx="1828">
                        <c:v>-16.100000000000001</c:v>
                      </c:pt>
                      <c:pt idx="1829">
                        <c:v>-16.100000000000001</c:v>
                      </c:pt>
                      <c:pt idx="1830">
                        <c:v>-16.100000000000001</c:v>
                      </c:pt>
                      <c:pt idx="1831">
                        <c:v>-16.100000000000001</c:v>
                      </c:pt>
                      <c:pt idx="1832">
                        <c:v>-16.100000000000001</c:v>
                      </c:pt>
                      <c:pt idx="1833">
                        <c:v>-16.100000000000001</c:v>
                      </c:pt>
                      <c:pt idx="1834">
                        <c:v>-16.2</c:v>
                      </c:pt>
                      <c:pt idx="1835">
                        <c:v>-16.2</c:v>
                      </c:pt>
                      <c:pt idx="1836">
                        <c:v>-16.100000000000001</c:v>
                      </c:pt>
                      <c:pt idx="1837">
                        <c:v>-16.100000000000001</c:v>
                      </c:pt>
                      <c:pt idx="1838">
                        <c:v>-16.100000000000001</c:v>
                      </c:pt>
                      <c:pt idx="1839">
                        <c:v>-16.100000000000001</c:v>
                      </c:pt>
                      <c:pt idx="1840">
                        <c:v>-16.100000000000001</c:v>
                      </c:pt>
                      <c:pt idx="1841">
                        <c:v>-16</c:v>
                      </c:pt>
                      <c:pt idx="1842">
                        <c:v>-16</c:v>
                      </c:pt>
                      <c:pt idx="1843">
                        <c:v>-16.100000000000001</c:v>
                      </c:pt>
                      <c:pt idx="1844">
                        <c:v>-16.100000000000001</c:v>
                      </c:pt>
                      <c:pt idx="1845">
                        <c:v>-16.100000000000001</c:v>
                      </c:pt>
                      <c:pt idx="1846">
                        <c:v>-16.100000000000001</c:v>
                      </c:pt>
                      <c:pt idx="1847">
                        <c:v>-16.100000000000001</c:v>
                      </c:pt>
                      <c:pt idx="1848">
                        <c:v>-16.100000000000001</c:v>
                      </c:pt>
                      <c:pt idx="1849">
                        <c:v>-16</c:v>
                      </c:pt>
                      <c:pt idx="1850">
                        <c:v>-16.2</c:v>
                      </c:pt>
                      <c:pt idx="1851">
                        <c:v>-16.100000000000001</c:v>
                      </c:pt>
                      <c:pt idx="1852">
                        <c:v>-16.100000000000001</c:v>
                      </c:pt>
                      <c:pt idx="1853">
                        <c:v>-16.100000000000001</c:v>
                      </c:pt>
                      <c:pt idx="1854">
                        <c:v>-16.100000000000001</c:v>
                      </c:pt>
                      <c:pt idx="1855">
                        <c:v>-16.2</c:v>
                      </c:pt>
                      <c:pt idx="1856">
                        <c:v>-16.100000000000001</c:v>
                      </c:pt>
                      <c:pt idx="1857">
                        <c:v>-16.100000000000001</c:v>
                      </c:pt>
                      <c:pt idx="1858">
                        <c:v>-16.100000000000001</c:v>
                      </c:pt>
                      <c:pt idx="1859">
                        <c:v>-16.100000000000001</c:v>
                      </c:pt>
                      <c:pt idx="1860">
                        <c:v>-16.100000000000001</c:v>
                      </c:pt>
                      <c:pt idx="1861">
                        <c:v>-16.100000000000001</c:v>
                      </c:pt>
                      <c:pt idx="1862">
                        <c:v>-16.2</c:v>
                      </c:pt>
                      <c:pt idx="1863">
                        <c:v>-16.2</c:v>
                      </c:pt>
                      <c:pt idx="1864">
                        <c:v>-16</c:v>
                      </c:pt>
                      <c:pt idx="1865">
                        <c:v>-16.100000000000001</c:v>
                      </c:pt>
                      <c:pt idx="1866">
                        <c:v>-16</c:v>
                      </c:pt>
                      <c:pt idx="1867">
                        <c:v>-16.100000000000001</c:v>
                      </c:pt>
                      <c:pt idx="1868">
                        <c:v>-16</c:v>
                      </c:pt>
                      <c:pt idx="1869">
                        <c:v>-16</c:v>
                      </c:pt>
                      <c:pt idx="1870">
                        <c:v>-16.100000000000001</c:v>
                      </c:pt>
                      <c:pt idx="1871">
                        <c:v>-16</c:v>
                      </c:pt>
                      <c:pt idx="1872">
                        <c:v>-16</c:v>
                      </c:pt>
                      <c:pt idx="1873">
                        <c:v>-16</c:v>
                      </c:pt>
                      <c:pt idx="1874">
                        <c:v>-16</c:v>
                      </c:pt>
                      <c:pt idx="1875">
                        <c:v>-16</c:v>
                      </c:pt>
                      <c:pt idx="1876">
                        <c:v>-16</c:v>
                      </c:pt>
                      <c:pt idx="1877">
                        <c:v>-16</c:v>
                      </c:pt>
                      <c:pt idx="1878">
                        <c:v>-16</c:v>
                      </c:pt>
                      <c:pt idx="1879">
                        <c:v>-16</c:v>
                      </c:pt>
                      <c:pt idx="1880">
                        <c:v>-16</c:v>
                      </c:pt>
                      <c:pt idx="1881">
                        <c:v>-16</c:v>
                      </c:pt>
                      <c:pt idx="1882">
                        <c:v>-16</c:v>
                      </c:pt>
                      <c:pt idx="1883">
                        <c:v>-16</c:v>
                      </c:pt>
                      <c:pt idx="1884">
                        <c:v>-16</c:v>
                      </c:pt>
                      <c:pt idx="1885">
                        <c:v>-16</c:v>
                      </c:pt>
                      <c:pt idx="1886">
                        <c:v>-16</c:v>
                      </c:pt>
                      <c:pt idx="1887">
                        <c:v>-16</c:v>
                      </c:pt>
                      <c:pt idx="1888">
                        <c:v>-16</c:v>
                      </c:pt>
                      <c:pt idx="1889">
                        <c:v>-16</c:v>
                      </c:pt>
                      <c:pt idx="1890">
                        <c:v>-16</c:v>
                      </c:pt>
                      <c:pt idx="1891">
                        <c:v>-16</c:v>
                      </c:pt>
                      <c:pt idx="1892">
                        <c:v>-16</c:v>
                      </c:pt>
                      <c:pt idx="1893">
                        <c:v>-16</c:v>
                      </c:pt>
                      <c:pt idx="1894">
                        <c:v>-16</c:v>
                      </c:pt>
                      <c:pt idx="1895">
                        <c:v>-16</c:v>
                      </c:pt>
                      <c:pt idx="1896">
                        <c:v>-16.100000000000001</c:v>
                      </c:pt>
                      <c:pt idx="1897">
                        <c:v>-16</c:v>
                      </c:pt>
                      <c:pt idx="1898">
                        <c:v>-16</c:v>
                      </c:pt>
                      <c:pt idx="1899">
                        <c:v>-16.100000000000001</c:v>
                      </c:pt>
                      <c:pt idx="1900">
                        <c:v>-16</c:v>
                      </c:pt>
                      <c:pt idx="1901">
                        <c:v>-16</c:v>
                      </c:pt>
                      <c:pt idx="1902">
                        <c:v>-16</c:v>
                      </c:pt>
                      <c:pt idx="1903">
                        <c:v>-16</c:v>
                      </c:pt>
                      <c:pt idx="1904">
                        <c:v>-16</c:v>
                      </c:pt>
                      <c:pt idx="1905">
                        <c:v>-16</c:v>
                      </c:pt>
                      <c:pt idx="1906">
                        <c:v>-16</c:v>
                      </c:pt>
                      <c:pt idx="1907">
                        <c:v>-16</c:v>
                      </c:pt>
                      <c:pt idx="1908">
                        <c:v>-16</c:v>
                      </c:pt>
                      <c:pt idx="1909">
                        <c:v>-16</c:v>
                      </c:pt>
                      <c:pt idx="1910">
                        <c:v>-16</c:v>
                      </c:pt>
                      <c:pt idx="1911">
                        <c:v>-16</c:v>
                      </c:pt>
                      <c:pt idx="1912">
                        <c:v>-16</c:v>
                      </c:pt>
                      <c:pt idx="1913">
                        <c:v>-16</c:v>
                      </c:pt>
                      <c:pt idx="1914">
                        <c:v>-16</c:v>
                      </c:pt>
                      <c:pt idx="1915">
                        <c:v>-16</c:v>
                      </c:pt>
                      <c:pt idx="1916">
                        <c:v>-16</c:v>
                      </c:pt>
                      <c:pt idx="1917">
                        <c:v>-16</c:v>
                      </c:pt>
                      <c:pt idx="1918">
                        <c:v>-15.9</c:v>
                      </c:pt>
                      <c:pt idx="1919">
                        <c:v>-16</c:v>
                      </c:pt>
                      <c:pt idx="1920">
                        <c:v>-16</c:v>
                      </c:pt>
                      <c:pt idx="1921">
                        <c:v>-16</c:v>
                      </c:pt>
                      <c:pt idx="1922">
                        <c:v>-16</c:v>
                      </c:pt>
                      <c:pt idx="1923">
                        <c:v>-16</c:v>
                      </c:pt>
                      <c:pt idx="1924">
                        <c:v>-16</c:v>
                      </c:pt>
                      <c:pt idx="1925">
                        <c:v>-16</c:v>
                      </c:pt>
                      <c:pt idx="1926">
                        <c:v>-16</c:v>
                      </c:pt>
                      <c:pt idx="1927">
                        <c:v>-16</c:v>
                      </c:pt>
                      <c:pt idx="1928">
                        <c:v>-15.9</c:v>
                      </c:pt>
                      <c:pt idx="1929">
                        <c:v>-15.9</c:v>
                      </c:pt>
                      <c:pt idx="1930">
                        <c:v>-15.9</c:v>
                      </c:pt>
                      <c:pt idx="1931">
                        <c:v>-15.9</c:v>
                      </c:pt>
                      <c:pt idx="1932">
                        <c:v>-15.9</c:v>
                      </c:pt>
                      <c:pt idx="1933">
                        <c:v>-15.9</c:v>
                      </c:pt>
                      <c:pt idx="1934">
                        <c:v>-15.9</c:v>
                      </c:pt>
                      <c:pt idx="1935">
                        <c:v>-15.9</c:v>
                      </c:pt>
                      <c:pt idx="1936">
                        <c:v>-15.9</c:v>
                      </c:pt>
                      <c:pt idx="1937">
                        <c:v>-15.9</c:v>
                      </c:pt>
                      <c:pt idx="1938">
                        <c:v>-15.9</c:v>
                      </c:pt>
                      <c:pt idx="1939">
                        <c:v>-15.9</c:v>
                      </c:pt>
                      <c:pt idx="1940">
                        <c:v>-15.9</c:v>
                      </c:pt>
                      <c:pt idx="1941">
                        <c:v>-15.9</c:v>
                      </c:pt>
                      <c:pt idx="1942">
                        <c:v>-15.9</c:v>
                      </c:pt>
                      <c:pt idx="1943">
                        <c:v>-15.9</c:v>
                      </c:pt>
                      <c:pt idx="1944">
                        <c:v>-15.9</c:v>
                      </c:pt>
                      <c:pt idx="1945">
                        <c:v>-15.9</c:v>
                      </c:pt>
                      <c:pt idx="1946">
                        <c:v>-15.9</c:v>
                      </c:pt>
                      <c:pt idx="1947">
                        <c:v>-15.9</c:v>
                      </c:pt>
                      <c:pt idx="1948">
                        <c:v>-15.9</c:v>
                      </c:pt>
                      <c:pt idx="1949">
                        <c:v>-15.9</c:v>
                      </c:pt>
                      <c:pt idx="1950">
                        <c:v>-15.9</c:v>
                      </c:pt>
                      <c:pt idx="1951">
                        <c:v>-15.9</c:v>
                      </c:pt>
                      <c:pt idx="1952">
                        <c:v>-15.9</c:v>
                      </c:pt>
                      <c:pt idx="1953">
                        <c:v>-15.9</c:v>
                      </c:pt>
                      <c:pt idx="1954">
                        <c:v>-15.9</c:v>
                      </c:pt>
                      <c:pt idx="1955">
                        <c:v>-15.9</c:v>
                      </c:pt>
                      <c:pt idx="1956">
                        <c:v>-15.9</c:v>
                      </c:pt>
                      <c:pt idx="1957">
                        <c:v>-15.9</c:v>
                      </c:pt>
                      <c:pt idx="1958">
                        <c:v>-15.9</c:v>
                      </c:pt>
                      <c:pt idx="1959">
                        <c:v>-15.9</c:v>
                      </c:pt>
                      <c:pt idx="1960">
                        <c:v>-15.9</c:v>
                      </c:pt>
                      <c:pt idx="1961">
                        <c:v>-15.9</c:v>
                      </c:pt>
                      <c:pt idx="1962">
                        <c:v>-15.9</c:v>
                      </c:pt>
                      <c:pt idx="1963">
                        <c:v>-15.9</c:v>
                      </c:pt>
                      <c:pt idx="1964">
                        <c:v>-15.9</c:v>
                      </c:pt>
                      <c:pt idx="1965">
                        <c:v>-15.8</c:v>
                      </c:pt>
                      <c:pt idx="1966">
                        <c:v>-15.8</c:v>
                      </c:pt>
                      <c:pt idx="1967">
                        <c:v>-15.9</c:v>
                      </c:pt>
                      <c:pt idx="1968">
                        <c:v>-15.8</c:v>
                      </c:pt>
                      <c:pt idx="1969">
                        <c:v>-15.8</c:v>
                      </c:pt>
                      <c:pt idx="1970">
                        <c:v>-15.8</c:v>
                      </c:pt>
                      <c:pt idx="1971">
                        <c:v>-15.8</c:v>
                      </c:pt>
                      <c:pt idx="1972">
                        <c:v>-15.8</c:v>
                      </c:pt>
                      <c:pt idx="1973">
                        <c:v>-15.8</c:v>
                      </c:pt>
                      <c:pt idx="1974">
                        <c:v>-15.8</c:v>
                      </c:pt>
                      <c:pt idx="1975">
                        <c:v>-15.8</c:v>
                      </c:pt>
                      <c:pt idx="1976">
                        <c:v>-15.8</c:v>
                      </c:pt>
                      <c:pt idx="1977">
                        <c:v>-15.8</c:v>
                      </c:pt>
                      <c:pt idx="1978">
                        <c:v>-15.8</c:v>
                      </c:pt>
                      <c:pt idx="1979">
                        <c:v>-15.8</c:v>
                      </c:pt>
                      <c:pt idx="1980">
                        <c:v>-15.8</c:v>
                      </c:pt>
                      <c:pt idx="1981">
                        <c:v>-15.8</c:v>
                      </c:pt>
                      <c:pt idx="1982">
                        <c:v>-15.8</c:v>
                      </c:pt>
                      <c:pt idx="1983">
                        <c:v>-15.8</c:v>
                      </c:pt>
                      <c:pt idx="1984">
                        <c:v>-15.8</c:v>
                      </c:pt>
                      <c:pt idx="1985">
                        <c:v>-15.8</c:v>
                      </c:pt>
                      <c:pt idx="1986">
                        <c:v>-15.8</c:v>
                      </c:pt>
                      <c:pt idx="1987">
                        <c:v>-15.8</c:v>
                      </c:pt>
                      <c:pt idx="1988">
                        <c:v>-15.7</c:v>
                      </c:pt>
                      <c:pt idx="1989">
                        <c:v>-15.8</c:v>
                      </c:pt>
                      <c:pt idx="1990">
                        <c:v>-15.8</c:v>
                      </c:pt>
                      <c:pt idx="1991">
                        <c:v>-15.8</c:v>
                      </c:pt>
                      <c:pt idx="1992">
                        <c:v>-15.7</c:v>
                      </c:pt>
                      <c:pt idx="1993">
                        <c:v>-15.7</c:v>
                      </c:pt>
                      <c:pt idx="1994">
                        <c:v>-15.7</c:v>
                      </c:pt>
                      <c:pt idx="1995">
                        <c:v>-15.7</c:v>
                      </c:pt>
                      <c:pt idx="1996">
                        <c:v>-15.7</c:v>
                      </c:pt>
                      <c:pt idx="1997">
                        <c:v>-15.7</c:v>
                      </c:pt>
                      <c:pt idx="1998">
                        <c:v>-15.7</c:v>
                      </c:pt>
                      <c:pt idx="1999">
                        <c:v>-15.7</c:v>
                      </c:pt>
                      <c:pt idx="2000">
                        <c:v>-15.7</c:v>
                      </c:pt>
                      <c:pt idx="2001">
                        <c:v>-15.7</c:v>
                      </c:pt>
                      <c:pt idx="2002">
                        <c:v>-15.7</c:v>
                      </c:pt>
                      <c:pt idx="2003">
                        <c:v>-15.7</c:v>
                      </c:pt>
                      <c:pt idx="2004">
                        <c:v>-15.7</c:v>
                      </c:pt>
                      <c:pt idx="2005">
                        <c:v>-15.7</c:v>
                      </c:pt>
                      <c:pt idx="2006">
                        <c:v>-15.7</c:v>
                      </c:pt>
                      <c:pt idx="2007">
                        <c:v>-15.7</c:v>
                      </c:pt>
                      <c:pt idx="2008">
                        <c:v>-15.7</c:v>
                      </c:pt>
                      <c:pt idx="2009">
                        <c:v>-15.6</c:v>
                      </c:pt>
                      <c:pt idx="2010">
                        <c:v>-15.7</c:v>
                      </c:pt>
                      <c:pt idx="2011">
                        <c:v>-15.6</c:v>
                      </c:pt>
                      <c:pt idx="2012">
                        <c:v>-15.6</c:v>
                      </c:pt>
                      <c:pt idx="2013">
                        <c:v>-15.7</c:v>
                      </c:pt>
                      <c:pt idx="2014">
                        <c:v>-15.7</c:v>
                      </c:pt>
                      <c:pt idx="2015">
                        <c:v>-15.6</c:v>
                      </c:pt>
                      <c:pt idx="2016">
                        <c:v>-15.7</c:v>
                      </c:pt>
                      <c:pt idx="2017">
                        <c:v>-15.7</c:v>
                      </c:pt>
                      <c:pt idx="2018">
                        <c:v>-15.7</c:v>
                      </c:pt>
                      <c:pt idx="2019">
                        <c:v>-15.6</c:v>
                      </c:pt>
                      <c:pt idx="2020">
                        <c:v>-15.6</c:v>
                      </c:pt>
                      <c:pt idx="2021">
                        <c:v>-15.6</c:v>
                      </c:pt>
                      <c:pt idx="2022">
                        <c:v>-15.6</c:v>
                      </c:pt>
                      <c:pt idx="2023">
                        <c:v>-15.5</c:v>
                      </c:pt>
                      <c:pt idx="2024">
                        <c:v>-15.5</c:v>
                      </c:pt>
                      <c:pt idx="2025">
                        <c:v>-15.5</c:v>
                      </c:pt>
                      <c:pt idx="2026">
                        <c:v>-15.6</c:v>
                      </c:pt>
                      <c:pt idx="2027">
                        <c:v>-15.5</c:v>
                      </c:pt>
                      <c:pt idx="2028">
                        <c:v>-15.5</c:v>
                      </c:pt>
                      <c:pt idx="2029">
                        <c:v>-15.5</c:v>
                      </c:pt>
                      <c:pt idx="2030">
                        <c:v>-15.5</c:v>
                      </c:pt>
                      <c:pt idx="2031">
                        <c:v>-15.5</c:v>
                      </c:pt>
                      <c:pt idx="2032">
                        <c:v>-15.5</c:v>
                      </c:pt>
                      <c:pt idx="2033">
                        <c:v>-15.5</c:v>
                      </c:pt>
                      <c:pt idx="2034">
                        <c:v>-15.5</c:v>
                      </c:pt>
                      <c:pt idx="2035">
                        <c:v>-15.5</c:v>
                      </c:pt>
                      <c:pt idx="2036">
                        <c:v>-15.5</c:v>
                      </c:pt>
                      <c:pt idx="2037">
                        <c:v>-15.5</c:v>
                      </c:pt>
                      <c:pt idx="2038">
                        <c:v>-15.5</c:v>
                      </c:pt>
                      <c:pt idx="2039">
                        <c:v>-15.5</c:v>
                      </c:pt>
                      <c:pt idx="2040">
                        <c:v>-15.5</c:v>
                      </c:pt>
                      <c:pt idx="2041">
                        <c:v>-15.5</c:v>
                      </c:pt>
                      <c:pt idx="2042">
                        <c:v>-15.5</c:v>
                      </c:pt>
                      <c:pt idx="2043">
                        <c:v>-15.5</c:v>
                      </c:pt>
                      <c:pt idx="2044">
                        <c:v>-15.6</c:v>
                      </c:pt>
                      <c:pt idx="2045">
                        <c:v>-15.5</c:v>
                      </c:pt>
                      <c:pt idx="2046">
                        <c:v>-15.5</c:v>
                      </c:pt>
                      <c:pt idx="2047">
                        <c:v>-15.5</c:v>
                      </c:pt>
                      <c:pt idx="2048">
                        <c:v>-15.5</c:v>
                      </c:pt>
                      <c:pt idx="2049">
                        <c:v>-15.5</c:v>
                      </c:pt>
                      <c:pt idx="2050">
                        <c:v>-15.5</c:v>
                      </c:pt>
                      <c:pt idx="2051">
                        <c:v>-15.5</c:v>
                      </c:pt>
                      <c:pt idx="2052">
                        <c:v>-15.6</c:v>
                      </c:pt>
                      <c:pt idx="2053">
                        <c:v>-15.5</c:v>
                      </c:pt>
                      <c:pt idx="2054">
                        <c:v>-15.5</c:v>
                      </c:pt>
                      <c:pt idx="2055">
                        <c:v>-15.5</c:v>
                      </c:pt>
                      <c:pt idx="2056">
                        <c:v>-15.6</c:v>
                      </c:pt>
                      <c:pt idx="2057">
                        <c:v>-15.5</c:v>
                      </c:pt>
                      <c:pt idx="2058">
                        <c:v>-15.5</c:v>
                      </c:pt>
                      <c:pt idx="2059">
                        <c:v>-15.5</c:v>
                      </c:pt>
                      <c:pt idx="2060">
                        <c:v>-15.6</c:v>
                      </c:pt>
                      <c:pt idx="2061">
                        <c:v>-15.5</c:v>
                      </c:pt>
                      <c:pt idx="2062">
                        <c:v>-15.5</c:v>
                      </c:pt>
                      <c:pt idx="2063">
                        <c:v>-15.4</c:v>
                      </c:pt>
                      <c:pt idx="2064">
                        <c:v>-15.5</c:v>
                      </c:pt>
                      <c:pt idx="2065">
                        <c:v>-15.5</c:v>
                      </c:pt>
                      <c:pt idx="2066">
                        <c:v>-15.5</c:v>
                      </c:pt>
                      <c:pt idx="2067">
                        <c:v>-15.5</c:v>
                      </c:pt>
                      <c:pt idx="2068">
                        <c:v>-15.5</c:v>
                      </c:pt>
                      <c:pt idx="2069">
                        <c:v>-15.4</c:v>
                      </c:pt>
                      <c:pt idx="2070">
                        <c:v>-15.4</c:v>
                      </c:pt>
                      <c:pt idx="2071">
                        <c:v>-15.4</c:v>
                      </c:pt>
                      <c:pt idx="2072">
                        <c:v>-15.4</c:v>
                      </c:pt>
                      <c:pt idx="2073">
                        <c:v>-15.5</c:v>
                      </c:pt>
                      <c:pt idx="2074">
                        <c:v>-15.4</c:v>
                      </c:pt>
                      <c:pt idx="2075">
                        <c:v>-15.4</c:v>
                      </c:pt>
                      <c:pt idx="2076">
                        <c:v>-15.4</c:v>
                      </c:pt>
                      <c:pt idx="2077">
                        <c:v>-15.4</c:v>
                      </c:pt>
                      <c:pt idx="2078">
                        <c:v>-15.4</c:v>
                      </c:pt>
                      <c:pt idx="2079">
                        <c:v>-15.4</c:v>
                      </c:pt>
                      <c:pt idx="2080">
                        <c:v>-15.4</c:v>
                      </c:pt>
                      <c:pt idx="2081">
                        <c:v>-15.4</c:v>
                      </c:pt>
                      <c:pt idx="2082">
                        <c:v>-15.4</c:v>
                      </c:pt>
                      <c:pt idx="2083">
                        <c:v>-15.4</c:v>
                      </c:pt>
                      <c:pt idx="2084">
                        <c:v>-15.4</c:v>
                      </c:pt>
                      <c:pt idx="2085">
                        <c:v>-15.4</c:v>
                      </c:pt>
                      <c:pt idx="2086">
                        <c:v>-15.4</c:v>
                      </c:pt>
                      <c:pt idx="2087">
                        <c:v>-15.4</c:v>
                      </c:pt>
                      <c:pt idx="2088">
                        <c:v>-15.5</c:v>
                      </c:pt>
                      <c:pt idx="2089">
                        <c:v>-15.4</c:v>
                      </c:pt>
                      <c:pt idx="2090">
                        <c:v>-15.4</c:v>
                      </c:pt>
                      <c:pt idx="2091">
                        <c:v>-15.4</c:v>
                      </c:pt>
                      <c:pt idx="2092">
                        <c:v>-15.4</c:v>
                      </c:pt>
                      <c:pt idx="2093">
                        <c:v>-15.3</c:v>
                      </c:pt>
                      <c:pt idx="2094">
                        <c:v>-15.4</c:v>
                      </c:pt>
                      <c:pt idx="2095">
                        <c:v>-15.3</c:v>
                      </c:pt>
                      <c:pt idx="2096">
                        <c:v>-15.3</c:v>
                      </c:pt>
                      <c:pt idx="2097">
                        <c:v>-15.4</c:v>
                      </c:pt>
                      <c:pt idx="2098">
                        <c:v>-15.3</c:v>
                      </c:pt>
                      <c:pt idx="2099">
                        <c:v>-15.4</c:v>
                      </c:pt>
                      <c:pt idx="2100">
                        <c:v>-15.3</c:v>
                      </c:pt>
                      <c:pt idx="2101">
                        <c:v>-15.3</c:v>
                      </c:pt>
                      <c:pt idx="2102">
                        <c:v>-15.3</c:v>
                      </c:pt>
                      <c:pt idx="2103">
                        <c:v>-15.3</c:v>
                      </c:pt>
                      <c:pt idx="2104">
                        <c:v>-15.3</c:v>
                      </c:pt>
                      <c:pt idx="2105">
                        <c:v>-15.3</c:v>
                      </c:pt>
                      <c:pt idx="2106">
                        <c:v>-15.3</c:v>
                      </c:pt>
                      <c:pt idx="2107">
                        <c:v>-15.3</c:v>
                      </c:pt>
                      <c:pt idx="2108">
                        <c:v>-15.3</c:v>
                      </c:pt>
                      <c:pt idx="2109">
                        <c:v>-15.3</c:v>
                      </c:pt>
                      <c:pt idx="2110">
                        <c:v>-15.3</c:v>
                      </c:pt>
                      <c:pt idx="2111">
                        <c:v>-15.3</c:v>
                      </c:pt>
                      <c:pt idx="2112">
                        <c:v>-15.3</c:v>
                      </c:pt>
                      <c:pt idx="2113">
                        <c:v>-15.3</c:v>
                      </c:pt>
                      <c:pt idx="2114">
                        <c:v>-15.3</c:v>
                      </c:pt>
                      <c:pt idx="2115">
                        <c:v>-15.3</c:v>
                      </c:pt>
                      <c:pt idx="2116">
                        <c:v>-15.3</c:v>
                      </c:pt>
                      <c:pt idx="2117">
                        <c:v>-15.3</c:v>
                      </c:pt>
                      <c:pt idx="2118">
                        <c:v>-15.3</c:v>
                      </c:pt>
                      <c:pt idx="2119">
                        <c:v>-15.3</c:v>
                      </c:pt>
                      <c:pt idx="2120">
                        <c:v>-15.3</c:v>
                      </c:pt>
                      <c:pt idx="2121">
                        <c:v>-15.3</c:v>
                      </c:pt>
                      <c:pt idx="2122">
                        <c:v>-15.3</c:v>
                      </c:pt>
                      <c:pt idx="2123">
                        <c:v>-15.2</c:v>
                      </c:pt>
                      <c:pt idx="2124">
                        <c:v>-15.3</c:v>
                      </c:pt>
                      <c:pt idx="2125">
                        <c:v>-15.2</c:v>
                      </c:pt>
                      <c:pt idx="2126">
                        <c:v>-15.2</c:v>
                      </c:pt>
                      <c:pt idx="2127">
                        <c:v>-15.2</c:v>
                      </c:pt>
                      <c:pt idx="2128">
                        <c:v>-15.3</c:v>
                      </c:pt>
                      <c:pt idx="2129">
                        <c:v>-15.2</c:v>
                      </c:pt>
                      <c:pt idx="2130">
                        <c:v>-15.2</c:v>
                      </c:pt>
                      <c:pt idx="2131">
                        <c:v>-15.2</c:v>
                      </c:pt>
                      <c:pt idx="2132">
                        <c:v>-15.3</c:v>
                      </c:pt>
                      <c:pt idx="2133">
                        <c:v>-15.2</c:v>
                      </c:pt>
                      <c:pt idx="2134">
                        <c:v>-15.3</c:v>
                      </c:pt>
                      <c:pt idx="2135">
                        <c:v>-15.3</c:v>
                      </c:pt>
                      <c:pt idx="2136">
                        <c:v>-15.3</c:v>
                      </c:pt>
                      <c:pt idx="2137">
                        <c:v>-15.3</c:v>
                      </c:pt>
                      <c:pt idx="2138">
                        <c:v>-15.3</c:v>
                      </c:pt>
                      <c:pt idx="2139">
                        <c:v>-15.2</c:v>
                      </c:pt>
                      <c:pt idx="2140">
                        <c:v>-15.3</c:v>
                      </c:pt>
                      <c:pt idx="2141">
                        <c:v>-15.2</c:v>
                      </c:pt>
                      <c:pt idx="2142">
                        <c:v>-15.3</c:v>
                      </c:pt>
                      <c:pt idx="2143">
                        <c:v>-15.3</c:v>
                      </c:pt>
                      <c:pt idx="2144">
                        <c:v>-15.3</c:v>
                      </c:pt>
                      <c:pt idx="2145">
                        <c:v>-15.3</c:v>
                      </c:pt>
                      <c:pt idx="2146">
                        <c:v>-15.3</c:v>
                      </c:pt>
                      <c:pt idx="2147">
                        <c:v>-15.2</c:v>
                      </c:pt>
                      <c:pt idx="2148">
                        <c:v>-15.2</c:v>
                      </c:pt>
                      <c:pt idx="2149">
                        <c:v>-15.2</c:v>
                      </c:pt>
                      <c:pt idx="2150">
                        <c:v>-15.2</c:v>
                      </c:pt>
                      <c:pt idx="2151">
                        <c:v>-15.3</c:v>
                      </c:pt>
                      <c:pt idx="2152">
                        <c:v>-15.2</c:v>
                      </c:pt>
                      <c:pt idx="2153">
                        <c:v>-15.2</c:v>
                      </c:pt>
                      <c:pt idx="2154">
                        <c:v>-15.2</c:v>
                      </c:pt>
                      <c:pt idx="2155">
                        <c:v>-15.2</c:v>
                      </c:pt>
                      <c:pt idx="2156">
                        <c:v>-15.2</c:v>
                      </c:pt>
                      <c:pt idx="2157">
                        <c:v>-15.2</c:v>
                      </c:pt>
                      <c:pt idx="2158">
                        <c:v>-15.2</c:v>
                      </c:pt>
                      <c:pt idx="2159">
                        <c:v>-15.2</c:v>
                      </c:pt>
                      <c:pt idx="2160">
                        <c:v>-15.2</c:v>
                      </c:pt>
                      <c:pt idx="2161">
                        <c:v>-15.2</c:v>
                      </c:pt>
                      <c:pt idx="2162">
                        <c:v>-15.2</c:v>
                      </c:pt>
                      <c:pt idx="2163">
                        <c:v>-15.3</c:v>
                      </c:pt>
                      <c:pt idx="2164">
                        <c:v>-15.2</c:v>
                      </c:pt>
                      <c:pt idx="2165">
                        <c:v>-15.2</c:v>
                      </c:pt>
                      <c:pt idx="2166">
                        <c:v>-15.2</c:v>
                      </c:pt>
                      <c:pt idx="2167">
                        <c:v>-15.3</c:v>
                      </c:pt>
                      <c:pt idx="2168">
                        <c:v>-15.3</c:v>
                      </c:pt>
                      <c:pt idx="2169">
                        <c:v>-15.3</c:v>
                      </c:pt>
                      <c:pt idx="2170">
                        <c:v>-15.2</c:v>
                      </c:pt>
                      <c:pt idx="2171">
                        <c:v>-15.2</c:v>
                      </c:pt>
                      <c:pt idx="2172">
                        <c:v>-15.2</c:v>
                      </c:pt>
                      <c:pt idx="2173">
                        <c:v>-15.2</c:v>
                      </c:pt>
                      <c:pt idx="2174">
                        <c:v>-15.2</c:v>
                      </c:pt>
                      <c:pt idx="2175">
                        <c:v>-15.2</c:v>
                      </c:pt>
                      <c:pt idx="2176">
                        <c:v>-15.3</c:v>
                      </c:pt>
                      <c:pt idx="2177">
                        <c:v>-15.2</c:v>
                      </c:pt>
                      <c:pt idx="2178">
                        <c:v>-15.2</c:v>
                      </c:pt>
                      <c:pt idx="2179">
                        <c:v>-15.2</c:v>
                      </c:pt>
                      <c:pt idx="2180">
                        <c:v>-15.2</c:v>
                      </c:pt>
                      <c:pt idx="2181">
                        <c:v>-15.2</c:v>
                      </c:pt>
                      <c:pt idx="2182">
                        <c:v>-15.2</c:v>
                      </c:pt>
                      <c:pt idx="2183">
                        <c:v>-15.2</c:v>
                      </c:pt>
                      <c:pt idx="2184">
                        <c:v>-15.2</c:v>
                      </c:pt>
                      <c:pt idx="2185">
                        <c:v>-15.2</c:v>
                      </c:pt>
                      <c:pt idx="2186">
                        <c:v>-15.2</c:v>
                      </c:pt>
                      <c:pt idx="2187">
                        <c:v>-15.2</c:v>
                      </c:pt>
                      <c:pt idx="2188">
                        <c:v>-15.2</c:v>
                      </c:pt>
                      <c:pt idx="2189">
                        <c:v>-15.2</c:v>
                      </c:pt>
                      <c:pt idx="2190">
                        <c:v>-15.2</c:v>
                      </c:pt>
                      <c:pt idx="2191">
                        <c:v>-15.2</c:v>
                      </c:pt>
                      <c:pt idx="2192">
                        <c:v>-15.2</c:v>
                      </c:pt>
                      <c:pt idx="2193">
                        <c:v>-15.1</c:v>
                      </c:pt>
                      <c:pt idx="2194">
                        <c:v>-15.1</c:v>
                      </c:pt>
                      <c:pt idx="2195">
                        <c:v>-15.1</c:v>
                      </c:pt>
                      <c:pt idx="2196">
                        <c:v>-15.2</c:v>
                      </c:pt>
                      <c:pt idx="2197">
                        <c:v>-15.2</c:v>
                      </c:pt>
                      <c:pt idx="2198">
                        <c:v>-15.2</c:v>
                      </c:pt>
                      <c:pt idx="2199">
                        <c:v>-15.1</c:v>
                      </c:pt>
                      <c:pt idx="2200">
                        <c:v>-15.1</c:v>
                      </c:pt>
                      <c:pt idx="2201">
                        <c:v>-15.1</c:v>
                      </c:pt>
                      <c:pt idx="2202">
                        <c:v>-15.1</c:v>
                      </c:pt>
                      <c:pt idx="2203">
                        <c:v>-15.1</c:v>
                      </c:pt>
                      <c:pt idx="2204">
                        <c:v>-15.1</c:v>
                      </c:pt>
                      <c:pt idx="2205">
                        <c:v>-15.1</c:v>
                      </c:pt>
                      <c:pt idx="2206">
                        <c:v>-15.1</c:v>
                      </c:pt>
                      <c:pt idx="2207">
                        <c:v>-15.1</c:v>
                      </c:pt>
                      <c:pt idx="2208">
                        <c:v>-15.1</c:v>
                      </c:pt>
                      <c:pt idx="2209">
                        <c:v>-15.1</c:v>
                      </c:pt>
                      <c:pt idx="2210">
                        <c:v>-15.1</c:v>
                      </c:pt>
                      <c:pt idx="2211">
                        <c:v>-15.1</c:v>
                      </c:pt>
                      <c:pt idx="2212">
                        <c:v>-15.1</c:v>
                      </c:pt>
                      <c:pt idx="2213">
                        <c:v>-15.1</c:v>
                      </c:pt>
                      <c:pt idx="2214">
                        <c:v>-15.2</c:v>
                      </c:pt>
                      <c:pt idx="2215">
                        <c:v>-15.1</c:v>
                      </c:pt>
                      <c:pt idx="2216">
                        <c:v>-15.1</c:v>
                      </c:pt>
                      <c:pt idx="2217">
                        <c:v>-15</c:v>
                      </c:pt>
                      <c:pt idx="2218">
                        <c:v>-15.1</c:v>
                      </c:pt>
                      <c:pt idx="2219">
                        <c:v>-15</c:v>
                      </c:pt>
                      <c:pt idx="2220">
                        <c:v>-15.1</c:v>
                      </c:pt>
                      <c:pt idx="2221">
                        <c:v>-15</c:v>
                      </c:pt>
                      <c:pt idx="2222">
                        <c:v>-15.1</c:v>
                      </c:pt>
                      <c:pt idx="2223">
                        <c:v>-15.1</c:v>
                      </c:pt>
                      <c:pt idx="2224">
                        <c:v>-15.1</c:v>
                      </c:pt>
                      <c:pt idx="2225">
                        <c:v>-15.1</c:v>
                      </c:pt>
                      <c:pt idx="2226">
                        <c:v>-15</c:v>
                      </c:pt>
                      <c:pt idx="2227">
                        <c:v>-15</c:v>
                      </c:pt>
                      <c:pt idx="2228">
                        <c:v>-15.1</c:v>
                      </c:pt>
                      <c:pt idx="2229">
                        <c:v>-15.1</c:v>
                      </c:pt>
                      <c:pt idx="2230">
                        <c:v>-15</c:v>
                      </c:pt>
                      <c:pt idx="2231">
                        <c:v>-15.1</c:v>
                      </c:pt>
                      <c:pt idx="2232">
                        <c:v>-15.1</c:v>
                      </c:pt>
                      <c:pt idx="2233">
                        <c:v>-15.1</c:v>
                      </c:pt>
                      <c:pt idx="2234">
                        <c:v>-15.1</c:v>
                      </c:pt>
                      <c:pt idx="2235">
                        <c:v>-15.1</c:v>
                      </c:pt>
                      <c:pt idx="2236">
                        <c:v>-15</c:v>
                      </c:pt>
                      <c:pt idx="2237">
                        <c:v>-15</c:v>
                      </c:pt>
                      <c:pt idx="2238">
                        <c:v>-15</c:v>
                      </c:pt>
                      <c:pt idx="2239">
                        <c:v>-15</c:v>
                      </c:pt>
                      <c:pt idx="2240">
                        <c:v>-15.1</c:v>
                      </c:pt>
                      <c:pt idx="2241">
                        <c:v>-15.1</c:v>
                      </c:pt>
                      <c:pt idx="2242">
                        <c:v>-15.1</c:v>
                      </c:pt>
                      <c:pt idx="2243">
                        <c:v>-15</c:v>
                      </c:pt>
                      <c:pt idx="2244">
                        <c:v>-15</c:v>
                      </c:pt>
                      <c:pt idx="2245">
                        <c:v>-15</c:v>
                      </c:pt>
                      <c:pt idx="2246">
                        <c:v>-15</c:v>
                      </c:pt>
                      <c:pt idx="2247">
                        <c:v>-15.1</c:v>
                      </c:pt>
                      <c:pt idx="2248">
                        <c:v>-15.1</c:v>
                      </c:pt>
                      <c:pt idx="2249">
                        <c:v>-15</c:v>
                      </c:pt>
                      <c:pt idx="2250">
                        <c:v>-15</c:v>
                      </c:pt>
                      <c:pt idx="2251">
                        <c:v>-15.1</c:v>
                      </c:pt>
                      <c:pt idx="2252">
                        <c:v>-15.1</c:v>
                      </c:pt>
                      <c:pt idx="2253">
                        <c:v>-15</c:v>
                      </c:pt>
                      <c:pt idx="2254">
                        <c:v>-15.1</c:v>
                      </c:pt>
                      <c:pt idx="2255">
                        <c:v>-15.1</c:v>
                      </c:pt>
                      <c:pt idx="2256">
                        <c:v>-15.1</c:v>
                      </c:pt>
                      <c:pt idx="2257">
                        <c:v>-15.1</c:v>
                      </c:pt>
                      <c:pt idx="2258">
                        <c:v>-15.1</c:v>
                      </c:pt>
                      <c:pt idx="2259">
                        <c:v>-15.1</c:v>
                      </c:pt>
                      <c:pt idx="2260">
                        <c:v>-15.1</c:v>
                      </c:pt>
                      <c:pt idx="2261">
                        <c:v>-15.1</c:v>
                      </c:pt>
                      <c:pt idx="2262">
                        <c:v>-15.1</c:v>
                      </c:pt>
                      <c:pt idx="2263">
                        <c:v>-15.1</c:v>
                      </c:pt>
                      <c:pt idx="2264">
                        <c:v>-15.1</c:v>
                      </c:pt>
                      <c:pt idx="2265">
                        <c:v>-15.1</c:v>
                      </c:pt>
                      <c:pt idx="2266">
                        <c:v>-15.1</c:v>
                      </c:pt>
                      <c:pt idx="2267">
                        <c:v>-15.1</c:v>
                      </c:pt>
                      <c:pt idx="2268">
                        <c:v>-15.1</c:v>
                      </c:pt>
                      <c:pt idx="2269">
                        <c:v>-15.1</c:v>
                      </c:pt>
                      <c:pt idx="2270">
                        <c:v>-15</c:v>
                      </c:pt>
                      <c:pt idx="2271">
                        <c:v>-15.1</c:v>
                      </c:pt>
                      <c:pt idx="2272">
                        <c:v>-15.1</c:v>
                      </c:pt>
                      <c:pt idx="2273">
                        <c:v>-15.1</c:v>
                      </c:pt>
                      <c:pt idx="2274">
                        <c:v>-15.1</c:v>
                      </c:pt>
                      <c:pt idx="2275">
                        <c:v>-15</c:v>
                      </c:pt>
                      <c:pt idx="2276">
                        <c:v>-15</c:v>
                      </c:pt>
                      <c:pt idx="2277">
                        <c:v>-15</c:v>
                      </c:pt>
                      <c:pt idx="2278">
                        <c:v>-15</c:v>
                      </c:pt>
                      <c:pt idx="2279">
                        <c:v>-15</c:v>
                      </c:pt>
                      <c:pt idx="2280">
                        <c:v>-15</c:v>
                      </c:pt>
                      <c:pt idx="2281">
                        <c:v>-15</c:v>
                      </c:pt>
                      <c:pt idx="2282">
                        <c:v>-15</c:v>
                      </c:pt>
                      <c:pt idx="2283">
                        <c:v>-15.1</c:v>
                      </c:pt>
                      <c:pt idx="2284">
                        <c:v>-15</c:v>
                      </c:pt>
                      <c:pt idx="2285">
                        <c:v>-15</c:v>
                      </c:pt>
                      <c:pt idx="2286">
                        <c:v>-15</c:v>
                      </c:pt>
                      <c:pt idx="2287">
                        <c:v>-15</c:v>
                      </c:pt>
                      <c:pt idx="2288">
                        <c:v>-15</c:v>
                      </c:pt>
                      <c:pt idx="2289">
                        <c:v>-15.1</c:v>
                      </c:pt>
                      <c:pt idx="2290">
                        <c:v>-15.1</c:v>
                      </c:pt>
                      <c:pt idx="2291">
                        <c:v>-15.1</c:v>
                      </c:pt>
                      <c:pt idx="2292">
                        <c:v>-15.1</c:v>
                      </c:pt>
                      <c:pt idx="2293">
                        <c:v>-15</c:v>
                      </c:pt>
                      <c:pt idx="2294">
                        <c:v>-15</c:v>
                      </c:pt>
                      <c:pt idx="2295">
                        <c:v>-15</c:v>
                      </c:pt>
                      <c:pt idx="2296">
                        <c:v>-15</c:v>
                      </c:pt>
                      <c:pt idx="2297">
                        <c:v>-15</c:v>
                      </c:pt>
                      <c:pt idx="2298">
                        <c:v>-15</c:v>
                      </c:pt>
                      <c:pt idx="2299">
                        <c:v>-15</c:v>
                      </c:pt>
                      <c:pt idx="2300">
                        <c:v>-15</c:v>
                      </c:pt>
                      <c:pt idx="2301">
                        <c:v>-15</c:v>
                      </c:pt>
                      <c:pt idx="2302">
                        <c:v>-15</c:v>
                      </c:pt>
                      <c:pt idx="2303">
                        <c:v>-15</c:v>
                      </c:pt>
                      <c:pt idx="2304">
                        <c:v>-15</c:v>
                      </c:pt>
                      <c:pt idx="2305">
                        <c:v>-15</c:v>
                      </c:pt>
                      <c:pt idx="2306">
                        <c:v>-15</c:v>
                      </c:pt>
                      <c:pt idx="2307">
                        <c:v>-15</c:v>
                      </c:pt>
                      <c:pt idx="2308">
                        <c:v>-15</c:v>
                      </c:pt>
                      <c:pt idx="2309">
                        <c:v>-15</c:v>
                      </c:pt>
                      <c:pt idx="2310">
                        <c:v>-15</c:v>
                      </c:pt>
                      <c:pt idx="2311">
                        <c:v>-15</c:v>
                      </c:pt>
                      <c:pt idx="2312">
                        <c:v>-15</c:v>
                      </c:pt>
                      <c:pt idx="2313">
                        <c:v>-15</c:v>
                      </c:pt>
                      <c:pt idx="2314">
                        <c:v>-15</c:v>
                      </c:pt>
                      <c:pt idx="2315">
                        <c:v>-15</c:v>
                      </c:pt>
                      <c:pt idx="2316">
                        <c:v>-15</c:v>
                      </c:pt>
                      <c:pt idx="2317">
                        <c:v>-15</c:v>
                      </c:pt>
                      <c:pt idx="2318">
                        <c:v>-15</c:v>
                      </c:pt>
                      <c:pt idx="2319">
                        <c:v>-15</c:v>
                      </c:pt>
                      <c:pt idx="2320">
                        <c:v>-15</c:v>
                      </c:pt>
                      <c:pt idx="2321">
                        <c:v>-15</c:v>
                      </c:pt>
                      <c:pt idx="2322">
                        <c:v>-15</c:v>
                      </c:pt>
                      <c:pt idx="2323">
                        <c:v>-15</c:v>
                      </c:pt>
                      <c:pt idx="2324">
                        <c:v>-15</c:v>
                      </c:pt>
                      <c:pt idx="2325">
                        <c:v>-15</c:v>
                      </c:pt>
                      <c:pt idx="2326">
                        <c:v>-15</c:v>
                      </c:pt>
                      <c:pt idx="2327">
                        <c:v>-15</c:v>
                      </c:pt>
                      <c:pt idx="2328">
                        <c:v>-15</c:v>
                      </c:pt>
                      <c:pt idx="2329">
                        <c:v>-15</c:v>
                      </c:pt>
                      <c:pt idx="2330">
                        <c:v>-15</c:v>
                      </c:pt>
                      <c:pt idx="2331">
                        <c:v>-15</c:v>
                      </c:pt>
                      <c:pt idx="2332">
                        <c:v>-15</c:v>
                      </c:pt>
                      <c:pt idx="2333">
                        <c:v>-15</c:v>
                      </c:pt>
                      <c:pt idx="2334">
                        <c:v>-15</c:v>
                      </c:pt>
                      <c:pt idx="2335">
                        <c:v>-15</c:v>
                      </c:pt>
                      <c:pt idx="2336">
                        <c:v>-15</c:v>
                      </c:pt>
                      <c:pt idx="2337">
                        <c:v>-15</c:v>
                      </c:pt>
                      <c:pt idx="2338">
                        <c:v>-15</c:v>
                      </c:pt>
                      <c:pt idx="2339">
                        <c:v>-15</c:v>
                      </c:pt>
                      <c:pt idx="2340">
                        <c:v>-15</c:v>
                      </c:pt>
                      <c:pt idx="2341">
                        <c:v>-15</c:v>
                      </c:pt>
                      <c:pt idx="2342">
                        <c:v>-15.1</c:v>
                      </c:pt>
                      <c:pt idx="2343">
                        <c:v>-15</c:v>
                      </c:pt>
                      <c:pt idx="2344">
                        <c:v>-15</c:v>
                      </c:pt>
                      <c:pt idx="2345">
                        <c:v>-15</c:v>
                      </c:pt>
                      <c:pt idx="2346">
                        <c:v>-15</c:v>
                      </c:pt>
                      <c:pt idx="2347">
                        <c:v>-15</c:v>
                      </c:pt>
                      <c:pt idx="2348">
                        <c:v>-15</c:v>
                      </c:pt>
                      <c:pt idx="2349">
                        <c:v>-15</c:v>
                      </c:pt>
                      <c:pt idx="2350">
                        <c:v>-15</c:v>
                      </c:pt>
                      <c:pt idx="2351">
                        <c:v>-15</c:v>
                      </c:pt>
                      <c:pt idx="2352">
                        <c:v>-15</c:v>
                      </c:pt>
                      <c:pt idx="2353">
                        <c:v>-15</c:v>
                      </c:pt>
                      <c:pt idx="2354">
                        <c:v>-15</c:v>
                      </c:pt>
                      <c:pt idx="2355">
                        <c:v>-15</c:v>
                      </c:pt>
                      <c:pt idx="2356">
                        <c:v>-15</c:v>
                      </c:pt>
                      <c:pt idx="2357">
                        <c:v>-14.9</c:v>
                      </c:pt>
                      <c:pt idx="2358">
                        <c:v>-15</c:v>
                      </c:pt>
                      <c:pt idx="2359">
                        <c:v>-15</c:v>
                      </c:pt>
                      <c:pt idx="2360">
                        <c:v>-15</c:v>
                      </c:pt>
                      <c:pt idx="2361">
                        <c:v>-15.1</c:v>
                      </c:pt>
                      <c:pt idx="2362">
                        <c:v>-15</c:v>
                      </c:pt>
                      <c:pt idx="2363">
                        <c:v>-15</c:v>
                      </c:pt>
                      <c:pt idx="2364">
                        <c:v>-15</c:v>
                      </c:pt>
                      <c:pt idx="2365">
                        <c:v>-14.9</c:v>
                      </c:pt>
                      <c:pt idx="2366">
                        <c:v>-14.9</c:v>
                      </c:pt>
                      <c:pt idx="2367">
                        <c:v>-15</c:v>
                      </c:pt>
                      <c:pt idx="2368">
                        <c:v>-15</c:v>
                      </c:pt>
                      <c:pt idx="2369">
                        <c:v>-14.9</c:v>
                      </c:pt>
                      <c:pt idx="2370">
                        <c:v>-15</c:v>
                      </c:pt>
                      <c:pt idx="2371">
                        <c:v>-14.9</c:v>
                      </c:pt>
                      <c:pt idx="2372">
                        <c:v>-15</c:v>
                      </c:pt>
                      <c:pt idx="2373">
                        <c:v>-15</c:v>
                      </c:pt>
                      <c:pt idx="2374">
                        <c:v>-15</c:v>
                      </c:pt>
                      <c:pt idx="2375">
                        <c:v>-15</c:v>
                      </c:pt>
                      <c:pt idx="2376">
                        <c:v>-15</c:v>
                      </c:pt>
                      <c:pt idx="2377">
                        <c:v>-15</c:v>
                      </c:pt>
                      <c:pt idx="2378">
                        <c:v>-15</c:v>
                      </c:pt>
                      <c:pt idx="2379">
                        <c:v>-15</c:v>
                      </c:pt>
                      <c:pt idx="2380">
                        <c:v>-14.9</c:v>
                      </c:pt>
                      <c:pt idx="2381">
                        <c:v>-14.9</c:v>
                      </c:pt>
                      <c:pt idx="2382">
                        <c:v>-14.9</c:v>
                      </c:pt>
                      <c:pt idx="2383">
                        <c:v>-14.9</c:v>
                      </c:pt>
                      <c:pt idx="2384">
                        <c:v>-14.9</c:v>
                      </c:pt>
                      <c:pt idx="2385">
                        <c:v>-15</c:v>
                      </c:pt>
                      <c:pt idx="2386">
                        <c:v>-14.9</c:v>
                      </c:pt>
                      <c:pt idx="2387">
                        <c:v>-14.9</c:v>
                      </c:pt>
                      <c:pt idx="2388">
                        <c:v>-14.8</c:v>
                      </c:pt>
                      <c:pt idx="2389">
                        <c:v>-14.9</c:v>
                      </c:pt>
                      <c:pt idx="2390">
                        <c:v>-14.8</c:v>
                      </c:pt>
                      <c:pt idx="2391">
                        <c:v>-14.8</c:v>
                      </c:pt>
                      <c:pt idx="2392">
                        <c:v>-14.8</c:v>
                      </c:pt>
                      <c:pt idx="2393">
                        <c:v>-14.8</c:v>
                      </c:pt>
                      <c:pt idx="2394">
                        <c:v>-14.9</c:v>
                      </c:pt>
                      <c:pt idx="2395">
                        <c:v>-14.8</c:v>
                      </c:pt>
                      <c:pt idx="2396">
                        <c:v>-14.8</c:v>
                      </c:pt>
                      <c:pt idx="2397">
                        <c:v>-14.8</c:v>
                      </c:pt>
                      <c:pt idx="2398">
                        <c:v>-14.8</c:v>
                      </c:pt>
                      <c:pt idx="2399">
                        <c:v>-14.8</c:v>
                      </c:pt>
                      <c:pt idx="2400">
                        <c:v>-14.8</c:v>
                      </c:pt>
                      <c:pt idx="2401">
                        <c:v>-14.8</c:v>
                      </c:pt>
                      <c:pt idx="2402">
                        <c:v>-14.8</c:v>
                      </c:pt>
                      <c:pt idx="2403">
                        <c:v>-14.8</c:v>
                      </c:pt>
                      <c:pt idx="2404">
                        <c:v>-14.8</c:v>
                      </c:pt>
                      <c:pt idx="2405">
                        <c:v>-14.8</c:v>
                      </c:pt>
                      <c:pt idx="2406">
                        <c:v>-14.8</c:v>
                      </c:pt>
                      <c:pt idx="2407">
                        <c:v>-14.8</c:v>
                      </c:pt>
                      <c:pt idx="2408">
                        <c:v>-14.8</c:v>
                      </c:pt>
                      <c:pt idx="2409">
                        <c:v>-14.8</c:v>
                      </c:pt>
                      <c:pt idx="2410">
                        <c:v>-14.8</c:v>
                      </c:pt>
                      <c:pt idx="2411">
                        <c:v>-14.8</c:v>
                      </c:pt>
                      <c:pt idx="2412">
                        <c:v>-14.8</c:v>
                      </c:pt>
                      <c:pt idx="2413">
                        <c:v>-14.8</c:v>
                      </c:pt>
                      <c:pt idx="2414">
                        <c:v>-14.8</c:v>
                      </c:pt>
                      <c:pt idx="2415">
                        <c:v>-14.8</c:v>
                      </c:pt>
                      <c:pt idx="2416">
                        <c:v>-14.8</c:v>
                      </c:pt>
                      <c:pt idx="2417">
                        <c:v>-14.9</c:v>
                      </c:pt>
                      <c:pt idx="2418">
                        <c:v>-14.8</c:v>
                      </c:pt>
                      <c:pt idx="2419">
                        <c:v>-14.9</c:v>
                      </c:pt>
                      <c:pt idx="2420">
                        <c:v>-14.9</c:v>
                      </c:pt>
                      <c:pt idx="2421">
                        <c:v>-14.9</c:v>
                      </c:pt>
                      <c:pt idx="2422">
                        <c:v>-14.9</c:v>
                      </c:pt>
                      <c:pt idx="2423">
                        <c:v>-14.9</c:v>
                      </c:pt>
                      <c:pt idx="2424">
                        <c:v>-14.9</c:v>
                      </c:pt>
                      <c:pt idx="2425">
                        <c:v>-14.9</c:v>
                      </c:pt>
                      <c:pt idx="2426">
                        <c:v>-14.9</c:v>
                      </c:pt>
                      <c:pt idx="2427">
                        <c:v>-14.9</c:v>
                      </c:pt>
                      <c:pt idx="2428">
                        <c:v>-14.9</c:v>
                      </c:pt>
                      <c:pt idx="2429">
                        <c:v>-14.9</c:v>
                      </c:pt>
                      <c:pt idx="2430">
                        <c:v>-14.9</c:v>
                      </c:pt>
                      <c:pt idx="2431">
                        <c:v>-14.9</c:v>
                      </c:pt>
                      <c:pt idx="2432">
                        <c:v>-14.9</c:v>
                      </c:pt>
                      <c:pt idx="2433">
                        <c:v>-14.9</c:v>
                      </c:pt>
                      <c:pt idx="2434">
                        <c:v>-14.9</c:v>
                      </c:pt>
                      <c:pt idx="2435">
                        <c:v>-15</c:v>
                      </c:pt>
                      <c:pt idx="2436">
                        <c:v>-14.9</c:v>
                      </c:pt>
                      <c:pt idx="2437">
                        <c:v>-14.9</c:v>
                      </c:pt>
                      <c:pt idx="2438">
                        <c:v>-14.9</c:v>
                      </c:pt>
                      <c:pt idx="2439">
                        <c:v>-15</c:v>
                      </c:pt>
                      <c:pt idx="2440">
                        <c:v>-15</c:v>
                      </c:pt>
                      <c:pt idx="2441">
                        <c:v>-14.9</c:v>
                      </c:pt>
                      <c:pt idx="2442">
                        <c:v>-15</c:v>
                      </c:pt>
                      <c:pt idx="2443">
                        <c:v>-15</c:v>
                      </c:pt>
                      <c:pt idx="2444">
                        <c:v>-14.9</c:v>
                      </c:pt>
                      <c:pt idx="2445">
                        <c:v>-15</c:v>
                      </c:pt>
                      <c:pt idx="2446">
                        <c:v>-15</c:v>
                      </c:pt>
                      <c:pt idx="2447">
                        <c:v>-14.9</c:v>
                      </c:pt>
                      <c:pt idx="2448">
                        <c:v>-15</c:v>
                      </c:pt>
                      <c:pt idx="2449">
                        <c:v>-15</c:v>
                      </c:pt>
                      <c:pt idx="2450">
                        <c:v>-15</c:v>
                      </c:pt>
                      <c:pt idx="2451">
                        <c:v>-15</c:v>
                      </c:pt>
                      <c:pt idx="2452">
                        <c:v>-15</c:v>
                      </c:pt>
                      <c:pt idx="2453">
                        <c:v>-15</c:v>
                      </c:pt>
                      <c:pt idx="2454">
                        <c:v>-15</c:v>
                      </c:pt>
                      <c:pt idx="2455">
                        <c:v>-15</c:v>
                      </c:pt>
                      <c:pt idx="2456">
                        <c:v>-15</c:v>
                      </c:pt>
                      <c:pt idx="2457">
                        <c:v>-15</c:v>
                      </c:pt>
                      <c:pt idx="2458">
                        <c:v>-15</c:v>
                      </c:pt>
                      <c:pt idx="2459">
                        <c:v>-15.1</c:v>
                      </c:pt>
                      <c:pt idx="2460">
                        <c:v>-15</c:v>
                      </c:pt>
                      <c:pt idx="2461">
                        <c:v>-15</c:v>
                      </c:pt>
                      <c:pt idx="2462">
                        <c:v>-15</c:v>
                      </c:pt>
                      <c:pt idx="2463">
                        <c:v>-15</c:v>
                      </c:pt>
                      <c:pt idx="2464">
                        <c:v>-15</c:v>
                      </c:pt>
                      <c:pt idx="2465">
                        <c:v>-15.1</c:v>
                      </c:pt>
                      <c:pt idx="2466">
                        <c:v>-15</c:v>
                      </c:pt>
                      <c:pt idx="2467">
                        <c:v>-15.1</c:v>
                      </c:pt>
                      <c:pt idx="2468">
                        <c:v>-15.1</c:v>
                      </c:pt>
                      <c:pt idx="2469">
                        <c:v>-15</c:v>
                      </c:pt>
                      <c:pt idx="2470">
                        <c:v>-15.1</c:v>
                      </c:pt>
                      <c:pt idx="2471">
                        <c:v>-15</c:v>
                      </c:pt>
                      <c:pt idx="2472">
                        <c:v>-15</c:v>
                      </c:pt>
                      <c:pt idx="2473">
                        <c:v>-15.1</c:v>
                      </c:pt>
                      <c:pt idx="2474">
                        <c:v>-15.1</c:v>
                      </c:pt>
                      <c:pt idx="2475">
                        <c:v>-15</c:v>
                      </c:pt>
                      <c:pt idx="2476">
                        <c:v>-15</c:v>
                      </c:pt>
                      <c:pt idx="2477">
                        <c:v>-15.1</c:v>
                      </c:pt>
                      <c:pt idx="2478">
                        <c:v>-15</c:v>
                      </c:pt>
                      <c:pt idx="2479">
                        <c:v>-15</c:v>
                      </c:pt>
                      <c:pt idx="2480">
                        <c:v>-15.1</c:v>
                      </c:pt>
                      <c:pt idx="2481">
                        <c:v>-15.1</c:v>
                      </c:pt>
                      <c:pt idx="2482">
                        <c:v>-15</c:v>
                      </c:pt>
                      <c:pt idx="2483">
                        <c:v>-15.1</c:v>
                      </c:pt>
                      <c:pt idx="2484">
                        <c:v>-15</c:v>
                      </c:pt>
                      <c:pt idx="2485">
                        <c:v>-15.1</c:v>
                      </c:pt>
                      <c:pt idx="2486">
                        <c:v>-15</c:v>
                      </c:pt>
                      <c:pt idx="2487">
                        <c:v>-15</c:v>
                      </c:pt>
                      <c:pt idx="2488">
                        <c:v>-15</c:v>
                      </c:pt>
                      <c:pt idx="2489">
                        <c:v>-15</c:v>
                      </c:pt>
                      <c:pt idx="2490">
                        <c:v>-15.1</c:v>
                      </c:pt>
                      <c:pt idx="2491">
                        <c:v>-15.1</c:v>
                      </c:pt>
                      <c:pt idx="2492">
                        <c:v>-15.1</c:v>
                      </c:pt>
                      <c:pt idx="2493">
                        <c:v>-15.2</c:v>
                      </c:pt>
                      <c:pt idx="2494">
                        <c:v>-15.2</c:v>
                      </c:pt>
                      <c:pt idx="2495">
                        <c:v>-15.1</c:v>
                      </c:pt>
                      <c:pt idx="2496">
                        <c:v>-15.1</c:v>
                      </c:pt>
                      <c:pt idx="2497">
                        <c:v>-15.1</c:v>
                      </c:pt>
                      <c:pt idx="2498">
                        <c:v>-15.1</c:v>
                      </c:pt>
                      <c:pt idx="2499">
                        <c:v>-15.1</c:v>
                      </c:pt>
                      <c:pt idx="2500">
                        <c:v>-15.1</c:v>
                      </c:pt>
                      <c:pt idx="2501">
                        <c:v>-15.1</c:v>
                      </c:pt>
                      <c:pt idx="2502">
                        <c:v>-15.1</c:v>
                      </c:pt>
                      <c:pt idx="2503">
                        <c:v>-15.1</c:v>
                      </c:pt>
                      <c:pt idx="2504">
                        <c:v>-15.1</c:v>
                      </c:pt>
                      <c:pt idx="2505">
                        <c:v>-15.2</c:v>
                      </c:pt>
                      <c:pt idx="2506">
                        <c:v>-15.1</c:v>
                      </c:pt>
                      <c:pt idx="2507">
                        <c:v>-15.1</c:v>
                      </c:pt>
                      <c:pt idx="2508">
                        <c:v>-15.2</c:v>
                      </c:pt>
                      <c:pt idx="2509">
                        <c:v>-15.2</c:v>
                      </c:pt>
                      <c:pt idx="2510">
                        <c:v>-15.1</c:v>
                      </c:pt>
                      <c:pt idx="2511">
                        <c:v>-15.2</c:v>
                      </c:pt>
                      <c:pt idx="2512">
                        <c:v>-15.2</c:v>
                      </c:pt>
                      <c:pt idx="2513">
                        <c:v>-15.1</c:v>
                      </c:pt>
                      <c:pt idx="2514">
                        <c:v>-15.2</c:v>
                      </c:pt>
                      <c:pt idx="2515">
                        <c:v>-15.2</c:v>
                      </c:pt>
                      <c:pt idx="2516">
                        <c:v>-15.1</c:v>
                      </c:pt>
                      <c:pt idx="2517">
                        <c:v>-15.1</c:v>
                      </c:pt>
                      <c:pt idx="2518">
                        <c:v>-15.2</c:v>
                      </c:pt>
                      <c:pt idx="2519">
                        <c:v>-15.1</c:v>
                      </c:pt>
                      <c:pt idx="2520">
                        <c:v>-15.2</c:v>
                      </c:pt>
                      <c:pt idx="2521">
                        <c:v>-15.1</c:v>
                      </c:pt>
                      <c:pt idx="2522">
                        <c:v>-15.1</c:v>
                      </c:pt>
                      <c:pt idx="2523">
                        <c:v>-15.1</c:v>
                      </c:pt>
                      <c:pt idx="2524">
                        <c:v>-15.2</c:v>
                      </c:pt>
                      <c:pt idx="2525">
                        <c:v>-15.1</c:v>
                      </c:pt>
                      <c:pt idx="2526">
                        <c:v>-15.1</c:v>
                      </c:pt>
                      <c:pt idx="2527">
                        <c:v>-15.2</c:v>
                      </c:pt>
                      <c:pt idx="2528">
                        <c:v>-15.2</c:v>
                      </c:pt>
                      <c:pt idx="2529">
                        <c:v>-15.1</c:v>
                      </c:pt>
                      <c:pt idx="2530">
                        <c:v>-15.2</c:v>
                      </c:pt>
                      <c:pt idx="2531">
                        <c:v>-15.1</c:v>
                      </c:pt>
                      <c:pt idx="2532">
                        <c:v>-15.2</c:v>
                      </c:pt>
                      <c:pt idx="2533">
                        <c:v>-15.1</c:v>
                      </c:pt>
                      <c:pt idx="2534">
                        <c:v>-15.2</c:v>
                      </c:pt>
                      <c:pt idx="2535">
                        <c:v>-15.1</c:v>
                      </c:pt>
                      <c:pt idx="2536">
                        <c:v>-15.1</c:v>
                      </c:pt>
                      <c:pt idx="2537">
                        <c:v>-15.1</c:v>
                      </c:pt>
                      <c:pt idx="2538">
                        <c:v>-15.2</c:v>
                      </c:pt>
                      <c:pt idx="2539">
                        <c:v>-15.1</c:v>
                      </c:pt>
                      <c:pt idx="2540">
                        <c:v>-15.2</c:v>
                      </c:pt>
                      <c:pt idx="2541">
                        <c:v>-15.1</c:v>
                      </c:pt>
                      <c:pt idx="2542">
                        <c:v>-15.2</c:v>
                      </c:pt>
                      <c:pt idx="2543">
                        <c:v>-15.1</c:v>
                      </c:pt>
                      <c:pt idx="2544">
                        <c:v>-15.2</c:v>
                      </c:pt>
                      <c:pt idx="2545">
                        <c:v>-15.2</c:v>
                      </c:pt>
                      <c:pt idx="2546">
                        <c:v>-15.1</c:v>
                      </c:pt>
                      <c:pt idx="2547">
                        <c:v>-15.1</c:v>
                      </c:pt>
                      <c:pt idx="2548">
                        <c:v>-15.2</c:v>
                      </c:pt>
                      <c:pt idx="2549">
                        <c:v>-15.2</c:v>
                      </c:pt>
                      <c:pt idx="2550">
                        <c:v>-15.1</c:v>
                      </c:pt>
                      <c:pt idx="2551">
                        <c:v>-15.2</c:v>
                      </c:pt>
                      <c:pt idx="2552">
                        <c:v>-15.2</c:v>
                      </c:pt>
                      <c:pt idx="2553">
                        <c:v>-15.2</c:v>
                      </c:pt>
                      <c:pt idx="2554">
                        <c:v>-15.2</c:v>
                      </c:pt>
                      <c:pt idx="2555">
                        <c:v>-15.2</c:v>
                      </c:pt>
                      <c:pt idx="2556">
                        <c:v>-15.2</c:v>
                      </c:pt>
                      <c:pt idx="2557">
                        <c:v>-15.1</c:v>
                      </c:pt>
                      <c:pt idx="2558">
                        <c:v>-15.2</c:v>
                      </c:pt>
                      <c:pt idx="2559">
                        <c:v>-15.1</c:v>
                      </c:pt>
                      <c:pt idx="2560">
                        <c:v>-15.2</c:v>
                      </c:pt>
                      <c:pt idx="2561">
                        <c:v>-15.2</c:v>
                      </c:pt>
                      <c:pt idx="2562">
                        <c:v>-15.2</c:v>
                      </c:pt>
                      <c:pt idx="2563">
                        <c:v>-15.2</c:v>
                      </c:pt>
                      <c:pt idx="2564">
                        <c:v>-15.2</c:v>
                      </c:pt>
                      <c:pt idx="2565">
                        <c:v>-15.2</c:v>
                      </c:pt>
                      <c:pt idx="2566">
                        <c:v>-15.2</c:v>
                      </c:pt>
                      <c:pt idx="2567">
                        <c:v>-15.2</c:v>
                      </c:pt>
                      <c:pt idx="2568">
                        <c:v>-15.2</c:v>
                      </c:pt>
                      <c:pt idx="2569">
                        <c:v>-15.2</c:v>
                      </c:pt>
                      <c:pt idx="2570">
                        <c:v>-15.2</c:v>
                      </c:pt>
                      <c:pt idx="2571">
                        <c:v>-15.2</c:v>
                      </c:pt>
                      <c:pt idx="2572">
                        <c:v>-15.2</c:v>
                      </c:pt>
                      <c:pt idx="2573">
                        <c:v>-15.2</c:v>
                      </c:pt>
                      <c:pt idx="2574">
                        <c:v>-15.2</c:v>
                      </c:pt>
                      <c:pt idx="2575">
                        <c:v>-15.2</c:v>
                      </c:pt>
                      <c:pt idx="2576">
                        <c:v>-15.2</c:v>
                      </c:pt>
                      <c:pt idx="2577">
                        <c:v>-15.2</c:v>
                      </c:pt>
                      <c:pt idx="2578">
                        <c:v>-15.2</c:v>
                      </c:pt>
                      <c:pt idx="2579">
                        <c:v>-15.2</c:v>
                      </c:pt>
                      <c:pt idx="2580">
                        <c:v>-15.2</c:v>
                      </c:pt>
                      <c:pt idx="2581">
                        <c:v>-15.2</c:v>
                      </c:pt>
                      <c:pt idx="2582">
                        <c:v>-15.3</c:v>
                      </c:pt>
                      <c:pt idx="2583">
                        <c:v>-15.3</c:v>
                      </c:pt>
                      <c:pt idx="2584">
                        <c:v>-15.3</c:v>
                      </c:pt>
                      <c:pt idx="2585">
                        <c:v>-15.3</c:v>
                      </c:pt>
                      <c:pt idx="2586">
                        <c:v>-15.3</c:v>
                      </c:pt>
                      <c:pt idx="2587">
                        <c:v>-15.3</c:v>
                      </c:pt>
                      <c:pt idx="2588">
                        <c:v>-15.3</c:v>
                      </c:pt>
                      <c:pt idx="2589">
                        <c:v>-15.3</c:v>
                      </c:pt>
                      <c:pt idx="2590">
                        <c:v>-15.2</c:v>
                      </c:pt>
                      <c:pt idx="2591">
                        <c:v>-15.3</c:v>
                      </c:pt>
                      <c:pt idx="2592">
                        <c:v>-15.3</c:v>
                      </c:pt>
                      <c:pt idx="2593">
                        <c:v>-15.3</c:v>
                      </c:pt>
                      <c:pt idx="2594">
                        <c:v>-15.3</c:v>
                      </c:pt>
                      <c:pt idx="2595">
                        <c:v>-15.3</c:v>
                      </c:pt>
                      <c:pt idx="2596">
                        <c:v>-15.3</c:v>
                      </c:pt>
                      <c:pt idx="2597">
                        <c:v>-15.2</c:v>
                      </c:pt>
                      <c:pt idx="2598">
                        <c:v>-15.3</c:v>
                      </c:pt>
                      <c:pt idx="2599">
                        <c:v>-15.3</c:v>
                      </c:pt>
                      <c:pt idx="2600">
                        <c:v>-15.3</c:v>
                      </c:pt>
                      <c:pt idx="2601">
                        <c:v>-15.3</c:v>
                      </c:pt>
                      <c:pt idx="2602">
                        <c:v>-15.3</c:v>
                      </c:pt>
                      <c:pt idx="2603">
                        <c:v>-15.3</c:v>
                      </c:pt>
                      <c:pt idx="2604">
                        <c:v>-15.3</c:v>
                      </c:pt>
                      <c:pt idx="2605">
                        <c:v>-15.3</c:v>
                      </c:pt>
                      <c:pt idx="2606">
                        <c:v>-15.3</c:v>
                      </c:pt>
                      <c:pt idx="2607">
                        <c:v>-15.3</c:v>
                      </c:pt>
                      <c:pt idx="2608">
                        <c:v>-15.3</c:v>
                      </c:pt>
                      <c:pt idx="2609">
                        <c:v>-15.3</c:v>
                      </c:pt>
                      <c:pt idx="2610">
                        <c:v>-15.3</c:v>
                      </c:pt>
                      <c:pt idx="2611">
                        <c:v>-15.3</c:v>
                      </c:pt>
                      <c:pt idx="2612">
                        <c:v>-15.3</c:v>
                      </c:pt>
                      <c:pt idx="2613">
                        <c:v>-15.3</c:v>
                      </c:pt>
                      <c:pt idx="2614">
                        <c:v>-15.3</c:v>
                      </c:pt>
                      <c:pt idx="2615">
                        <c:v>-15.3</c:v>
                      </c:pt>
                      <c:pt idx="2616">
                        <c:v>-15.3</c:v>
                      </c:pt>
                      <c:pt idx="2617">
                        <c:v>-15.3</c:v>
                      </c:pt>
                      <c:pt idx="2618">
                        <c:v>-15.3</c:v>
                      </c:pt>
                      <c:pt idx="2619">
                        <c:v>-15.2</c:v>
                      </c:pt>
                      <c:pt idx="2620">
                        <c:v>-15.2</c:v>
                      </c:pt>
                      <c:pt idx="2621">
                        <c:v>-15.3</c:v>
                      </c:pt>
                      <c:pt idx="2622">
                        <c:v>-15.3</c:v>
                      </c:pt>
                      <c:pt idx="2623">
                        <c:v>-15.3</c:v>
                      </c:pt>
                      <c:pt idx="2624">
                        <c:v>-15.3</c:v>
                      </c:pt>
                      <c:pt idx="2625">
                        <c:v>-15.3</c:v>
                      </c:pt>
                      <c:pt idx="2626">
                        <c:v>-15.3</c:v>
                      </c:pt>
                      <c:pt idx="2627">
                        <c:v>-15.3</c:v>
                      </c:pt>
                      <c:pt idx="2628">
                        <c:v>-15.3</c:v>
                      </c:pt>
                      <c:pt idx="2629">
                        <c:v>-15.2</c:v>
                      </c:pt>
                      <c:pt idx="2630">
                        <c:v>-15.2</c:v>
                      </c:pt>
                      <c:pt idx="2631">
                        <c:v>-15.3</c:v>
                      </c:pt>
                      <c:pt idx="2632">
                        <c:v>-15.3</c:v>
                      </c:pt>
                      <c:pt idx="2633">
                        <c:v>-15.3</c:v>
                      </c:pt>
                      <c:pt idx="2634">
                        <c:v>-15.3</c:v>
                      </c:pt>
                      <c:pt idx="2635">
                        <c:v>-15.3</c:v>
                      </c:pt>
                      <c:pt idx="2636">
                        <c:v>-15.2</c:v>
                      </c:pt>
                      <c:pt idx="2637">
                        <c:v>-15.2</c:v>
                      </c:pt>
                      <c:pt idx="2638">
                        <c:v>-15.2</c:v>
                      </c:pt>
                      <c:pt idx="2639">
                        <c:v>-15.3</c:v>
                      </c:pt>
                      <c:pt idx="2640">
                        <c:v>-15.3</c:v>
                      </c:pt>
                      <c:pt idx="2641">
                        <c:v>-15.3</c:v>
                      </c:pt>
                      <c:pt idx="2642">
                        <c:v>-15.3</c:v>
                      </c:pt>
                      <c:pt idx="2643">
                        <c:v>-15.2</c:v>
                      </c:pt>
                      <c:pt idx="2644">
                        <c:v>-15.3</c:v>
                      </c:pt>
                      <c:pt idx="2645">
                        <c:v>-15.3</c:v>
                      </c:pt>
                      <c:pt idx="2646">
                        <c:v>-15.3</c:v>
                      </c:pt>
                      <c:pt idx="2647">
                        <c:v>-15.3</c:v>
                      </c:pt>
                      <c:pt idx="2648">
                        <c:v>-15.3</c:v>
                      </c:pt>
                      <c:pt idx="2649">
                        <c:v>-15.3</c:v>
                      </c:pt>
                      <c:pt idx="2650">
                        <c:v>-15.3</c:v>
                      </c:pt>
                      <c:pt idx="2651">
                        <c:v>-15.2</c:v>
                      </c:pt>
                      <c:pt idx="2652">
                        <c:v>-15.3</c:v>
                      </c:pt>
                      <c:pt idx="2653">
                        <c:v>-15.3</c:v>
                      </c:pt>
                      <c:pt idx="2654">
                        <c:v>-15.3</c:v>
                      </c:pt>
                      <c:pt idx="2655">
                        <c:v>-15.3</c:v>
                      </c:pt>
                      <c:pt idx="2656">
                        <c:v>-15.3</c:v>
                      </c:pt>
                      <c:pt idx="2657">
                        <c:v>-15.3</c:v>
                      </c:pt>
                      <c:pt idx="2658">
                        <c:v>-15.3</c:v>
                      </c:pt>
                      <c:pt idx="2659">
                        <c:v>-15.3</c:v>
                      </c:pt>
                      <c:pt idx="2660">
                        <c:v>-15.3</c:v>
                      </c:pt>
                      <c:pt idx="2661">
                        <c:v>-15.3</c:v>
                      </c:pt>
                      <c:pt idx="2662">
                        <c:v>-15.3</c:v>
                      </c:pt>
                      <c:pt idx="2663">
                        <c:v>-15.3</c:v>
                      </c:pt>
                      <c:pt idx="2664">
                        <c:v>-15.3</c:v>
                      </c:pt>
                      <c:pt idx="2665">
                        <c:v>-15.3</c:v>
                      </c:pt>
                      <c:pt idx="2666">
                        <c:v>-15.3</c:v>
                      </c:pt>
                      <c:pt idx="2667">
                        <c:v>-15.3</c:v>
                      </c:pt>
                      <c:pt idx="2668">
                        <c:v>-15.3</c:v>
                      </c:pt>
                      <c:pt idx="2669">
                        <c:v>-15.3</c:v>
                      </c:pt>
                      <c:pt idx="2670">
                        <c:v>-15.2</c:v>
                      </c:pt>
                      <c:pt idx="2671">
                        <c:v>-15.2</c:v>
                      </c:pt>
                      <c:pt idx="2672">
                        <c:v>-15.2</c:v>
                      </c:pt>
                      <c:pt idx="2673">
                        <c:v>-15.2</c:v>
                      </c:pt>
                      <c:pt idx="2674">
                        <c:v>-15.2</c:v>
                      </c:pt>
                      <c:pt idx="2675">
                        <c:v>-15.2</c:v>
                      </c:pt>
                      <c:pt idx="2676">
                        <c:v>-15.1</c:v>
                      </c:pt>
                      <c:pt idx="2677">
                        <c:v>-15.1</c:v>
                      </c:pt>
                      <c:pt idx="2678">
                        <c:v>-15.1</c:v>
                      </c:pt>
                      <c:pt idx="2679">
                        <c:v>-15.1</c:v>
                      </c:pt>
                      <c:pt idx="2680">
                        <c:v>-15.1</c:v>
                      </c:pt>
                      <c:pt idx="2681">
                        <c:v>-15</c:v>
                      </c:pt>
                      <c:pt idx="2682">
                        <c:v>-15</c:v>
                      </c:pt>
                      <c:pt idx="2683">
                        <c:v>-15.1</c:v>
                      </c:pt>
                      <c:pt idx="2684">
                        <c:v>-15</c:v>
                      </c:pt>
                      <c:pt idx="2685">
                        <c:v>-15</c:v>
                      </c:pt>
                      <c:pt idx="2686">
                        <c:v>-15</c:v>
                      </c:pt>
                      <c:pt idx="2687">
                        <c:v>-15</c:v>
                      </c:pt>
                      <c:pt idx="2688">
                        <c:v>-15</c:v>
                      </c:pt>
                      <c:pt idx="2689">
                        <c:v>-14.9</c:v>
                      </c:pt>
                      <c:pt idx="2690">
                        <c:v>-15</c:v>
                      </c:pt>
                      <c:pt idx="2691">
                        <c:v>-15</c:v>
                      </c:pt>
                      <c:pt idx="2692">
                        <c:v>-15</c:v>
                      </c:pt>
                      <c:pt idx="2693">
                        <c:v>-15</c:v>
                      </c:pt>
                      <c:pt idx="2694">
                        <c:v>-15</c:v>
                      </c:pt>
                      <c:pt idx="2695">
                        <c:v>-15</c:v>
                      </c:pt>
                      <c:pt idx="2696">
                        <c:v>-15</c:v>
                      </c:pt>
                      <c:pt idx="2697">
                        <c:v>-15</c:v>
                      </c:pt>
                      <c:pt idx="2698">
                        <c:v>-14.9</c:v>
                      </c:pt>
                      <c:pt idx="2699">
                        <c:v>-15</c:v>
                      </c:pt>
                      <c:pt idx="2700">
                        <c:v>-15</c:v>
                      </c:pt>
                      <c:pt idx="2701">
                        <c:v>-15</c:v>
                      </c:pt>
                      <c:pt idx="2702">
                        <c:v>-15</c:v>
                      </c:pt>
                      <c:pt idx="2703">
                        <c:v>-15</c:v>
                      </c:pt>
                      <c:pt idx="2704">
                        <c:v>-15</c:v>
                      </c:pt>
                      <c:pt idx="2705">
                        <c:v>-15</c:v>
                      </c:pt>
                      <c:pt idx="2706">
                        <c:v>-15</c:v>
                      </c:pt>
                      <c:pt idx="2707">
                        <c:v>-15</c:v>
                      </c:pt>
                      <c:pt idx="2708">
                        <c:v>-15</c:v>
                      </c:pt>
                      <c:pt idx="2709">
                        <c:v>-15</c:v>
                      </c:pt>
                      <c:pt idx="2710">
                        <c:v>-15</c:v>
                      </c:pt>
                      <c:pt idx="2711">
                        <c:v>-15</c:v>
                      </c:pt>
                      <c:pt idx="2712">
                        <c:v>-15</c:v>
                      </c:pt>
                      <c:pt idx="2713">
                        <c:v>-15</c:v>
                      </c:pt>
                      <c:pt idx="2714">
                        <c:v>-15</c:v>
                      </c:pt>
                      <c:pt idx="2715">
                        <c:v>-15</c:v>
                      </c:pt>
                      <c:pt idx="2716">
                        <c:v>-15</c:v>
                      </c:pt>
                      <c:pt idx="2717">
                        <c:v>-14.9</c:v>
                      </c:pt>
                      <c:pt idx="2718">
                        <c:v>-15</c:v>
                      </c:pt>
                      <c:pt idx="2719">
                        <c:v>-14.9</c:v>
                      </c:pt>
                      <c:pt idx="2720">
                        <c:v>-14.9</c:v>
                      </c:pt>
                      <c:pt idx="2721">
                        <c:v>-14.9</c:v>
                      </c:pt>
                      <c:pt idx="2722">
                        <c:v>-15</c:v>
                      </c:pt>
                      <c:pt idx="2723">
                        <c:v>-14.9</c:v>
                      </c:pt>
                      <c:pt idx="2724">
                        <c:v>-15</c:v>
                      </c:pt>
                      <c:pt idx="2725">
                        <c:v>-14.9</c:v>
                      </c:pt>
                      <c:pt idx="2726">
                        <c:v>-14.9</c:v>
                      </c:pt>
                      <c:pt idx="2727">
                        <c:v>-15</c:v>
                      </c:pt>
                      <c:pt idx="2728">
                        <c:v>-15</c:v>
                      </c:pt>
                      <c:pt idx="2729">
                        <c:v>-15</c:v>
                      </c:pt>
                      <c:pt idx="2730">
                        <c:v>-15</c:v>
                      </c:pt>
                      <c:pt idx="2731">
                        <c:v>-15</c:v>
                      </c:pt>
                      <c:pt idx="2732">
                        <c:v>-14.9</c:v>
                      </c:pt>
                      <c:pt idx="2733">
                        <c:v>-14.9</c:v>
                      </c:pt>
                      <c:pt idx="2734">
                        <c:v>-15</c:v>
                      </c:pt>
                      <c:pt idx="2735">
                        <c:v>-15</c:v>
                      </c:pt>
                      <c:pt idx="2736">
                        <c:v>-15</c:v>
                      </c:pt>
                      <c:pt idx="2737">
                        <c:v>-15</c:v>
                      </c:pt>
                      <c:pt idx="2738">
                        <c:v>-14.9</c:v>
                      </c:pt>
                      <c:pt idx="2739">
                        <c:v>-14.9</c:v>
                      </c:pt>
                      <c:pt idx="2740">
                        <c:v>-14.9</c:v>
                      </c:pt>
                      <c:pt idx="2741">
                        <c:v>-15</c:v>
                      </c:pt>
                      <c:pt idx="2742">
                        <c:v>-15</c:v>
                      </c:pt>
                      <c:pt idx="2743">
                        <c:v>-15</c:v>
                      </c:pt>
                      <c:pt idx="2744">
                        <c:v>-14.9</c:v>
                      </c:pt>
                      <c:pt idx="2745">
                        <c:v>-15</c:v>
                      </c:pt>
                      <c:pt idx="2746">
                        <c:v>-15</c:v>
                      </c:pt>
                      <c:pt idx="2747">
                        <c:v>-15</c:v>
                      </c:pt>
                      <c:pt idx="2748">
                        <c:v>-15</c:v>
                      </c:pt>
                      <c:pt idx="2749">
                        <c:v>-15</c:v>
                      </c:pt>
                      <c:pt idx="2750">
                        <c:v>-15</c:v>
                      </c:pt>
                      <c:pt idx="2751">
                        <c:v>-15</c:v>
                      </c:pt>
                      <c:pt idx="2752">
                        <c:v>-14.9</c:v>
                      </c:pt>
                      <c:pt idx="2753">
                        <c:v>-15</c:v>
                      </c:pt>
                      <c:pt idx="2754">
                        <c:v>-15</c:v>
                      </c:pt>
                      <c:pt idx="2755">
                        <c:v>-15</c:v>
                      </c:pt>
                      <c:pt idx="2756">
                        <c:v>-15</c:v>
                      </c:pt>
                      <c:pt idx="2757">
                        <c:v>-15</c:v>
                      </c:pt>
                      <c:pt idx="2758">
                        <c:v>-15</c:v>
                      </c:pt>
                      <c:pt idx="2759">
                        <c:v>-15.1</c:v>
                      </c:pt>
                      <c:pt idx="2760">
                        <c:v>-15</c:v>
                      </c:pt>
                      <c:pt idx="2761">
                        <c:v>-15</c:v>
                      </c:pt>
                      <c:pt idx="2762">
                        <c:v>-15</c:v>
                      </c:pt>
                      <c:pt idx="2763">
                        <c:v>-15</c:v>
                      </c:pt>
                      <c:pt idx="2764">
                        <c:v>-15</c:v>
                      </c:pt>
                      <c:pt idx="2765">
                        <c:v>-15</c:v>
                      </c:pt>
                      <c:pt idx="2766">
                        <c:v>-15</c:v>
                      </c:pt>
                      <c:pt idx="2767">
                        <c:v>-15</c:v>
                      </c:pt>
                      <c:pt idx="2768">
                        <c:v>-15</c:v>
                      </c:pt>
                      <c:pt idx="2769">
                        <c:v>-15</c:v>
                      </c:pt>
                      <c:pt idx="2770">
                        <c:v>-15</c:v>
                      </c:pt>
                      <c:pt idx="2771">
                        <c:v>-15</c:v>
                      </c:pt>
                      <c:pt idx="2772">
                        <c:v>-15</c:v>
                      </c:pt>
                      <c:pt idx="2773">
                        <c:v>-15</c:v>
                      </c:pt>
                      <c:pt idx="2774">
                        <c:v>-15</c:v>
                      </c:pt>
                      <c:pt idx="2775">
                        <c:v>-15</c:v>
                      </c:pt>
                      <c:pt idx="2776">
                        <c:v>-15</c:v>
                      </c:pt>
                      <c:pt idx="2777">
                        <c:v>-15</c:v>
                      </c:pt>
                      <c:pt idx="2778">
                        <c:v>-15.1</c:v>
                      </c:pt>
                      <c:pt idx="2779">
                        <c:v>-15.1</c:v>
                      </c:pt>
                      <c:pt idx="2780">
                        <c:v>-15</c:v>
                      </c:pt>
                      <c:pt idx="2781">
                        <c:v>-15.1</c:v>
                      </c:pt>
                      <c:pt idx="2782">
                        <c:v>-15</c:v>
                      </c:pt>
                      <c:pt idx="2783">
                        <c:v>-15.1</c:v>
                      </c:pt>
                      <c:pt idx="2784">
                        <c:v>-15</c:v>
                      </c:pt>
                      <c:pt idx="2785">
                        <c:v>-15.1</c:v>
                      </c:pt>
                      <c:pt idx="2786">
                        <c:v>-15.1</c:v>
                      </c:pt>
                      <c:pt idx="2787">
                        <c:v>-15.1</c:v>
                      </c:pt>
                      <c:pt idx="2788">
                        <c:v>-15.1</c:v>
                      </c:pt>
                      <c:pt idx="2789">
                        <c:v>-15.1</c:v>
                      </c:pt>
                      <c:pt idx="2790">
                        <c:v>-15.1</c:v>
                      </c:pt>
                      <c:pt idx="2791">
                        <c:v>-15.1</c:v>
                      </c:pt>
                      <c:pt idx="2792">
                        <c:v>-15.1</c:v>
                      </c:pt>
                      <c:pt idx="2793">
                        <c:v>-15.1</c:v>
                      </c:pt>
                      <c:pt idx="2794">
                        <c:v>-15</c:v>
                      </c:pt>
                      <c:pt idx="2795">
                        <c:v>-15.1</c:v>
                      </c:pt>
                      <c:pt idx="2796">
                        <c:v>-15.1</c:v>
                      </c:pt>
                      <c:pt idx="2797">
                        <c:v>-15.1</c:v>
                      </c:pt>
                      <c:pt idx="2798">
                        <c:v>-15.1</c:v>
                      </c:pt>
                      <c:pt idx="2799">
                        <c:v>-15.1</c:v>
                      </c:pt>
                      <c:pt idx="2800">
                        <c:v>-15.1</c:v>
                      </c:pt>
                      <c:pt idx="2801">
                        <c:v>-15.1</c:v>
                      </c:pt>
                      <c:pt idx="2802">
                        <c:v>-15</c:v>
                      </c:pt>
                      <c:pt idx="2803">
                        <c:v>-15.1</c:v>
                      </c:pt>
                      <c:pt idx="2804">
                        <c:v>-15</c:v>
                      </c:pt>
                      <c:pt idx="2805">
                        <c:v>-15</c:v>
                      </c:pt>
                      <c:pt idx="2806">
                        <c:v>-15.1</c:v>
                      </c:pt>
                      <c:pt idx="2807">
                        <c:v>-15</c:v>
                      </c:pt>
                      <c:pt idx="2808">
                        <c:v>-15</c:v>
                      </c:pt>
                      <c:pt idx="2809">
                        <c:v>-15</c:v>
                      </c:pt>
                      <c:pt idx="2810">
                        <c:v>-15.1</c:v>
                      </c:pt>
                      <c:pt idx="2811">
                        <c:v>-15.1</c:v>
                      </c:pt>
                      <c:pt idx="2812">
                        <c:v>-15.1</c:v>
                      </c:pt>
                      <c:pt idx="2813">
                        <c:v>-15.1</c:v>
                      </c:pt>
                      <c:pt idx="2814">
                        <c:v>-15.1</c:v>
                      </c:pt>
                      <c:pt idx="2815">
                        <c:v>-15.1</c:v>
                      </c:pt>
                      <c:pt idx="2816">
                        <c:v>-15.1</c:v>
                      </c:pt>
                      <c:pt idx="2817">
                        <c:v>-15.1</c:v>
                      </c:pt>
                      <c:pt idx="2818">
                        <c:v>-15.1</c:v>
                      </c:pt>
                      <c:pt idx="2819">
                        <c:v>-15.1</c:v>
                      </c:pt>
                      <c:pt idx="2820">
                        <c:v>-15.1</c:v>
                      </c:pt>
                      <c:pt idx="2821">
                        <c:v>-15.2</c:v>
                      </c:pt>
                      <c:pt idx="2822">
                        <c:v>-15.1</c:v>
                      </c:pt>
                      <c:pt idx="2823">
                        <c:v>-15.1</c:v>
                      </c:pt>
                      <c:pt idx="2824">
                        <c:v>-15.1</c:v>
                      </c:pt>
                      <c:pt idx="2825">
                        <c:v>-15</c:v>
                      </c:pt>
                      <c:pt idx="2826">
                        <c:v>-15.1</c:v>
                      </c:pt>
                      <c:pt idx="2827">
                        <c:v>-15.1</c:v>
                      </c:pt>
                      <c:pt idx="2828">
                        <c:v>-15.1</c:v>
                      </c:pt>
                      <c:pt idx="2829">
                        <c:v>-15.1</c:v>
                      </c:pt>
                      <c:pt idx="2830">
                        <c:v>-15</c:v>
                      </c:pt>
                      <c:pt idx="2831">
                        <c:v>-15.1</c:v>
                      </c:pt>
                      <c:pt idx="2832">
                        <c:v>-15</c:v>
                      </c:pt>
                      <c:pt idx="2833">
                        <c:v>-15.1</c:v>
                      </c:pt>
                      <c:pt idx="2834">
                        <c:v>-15.1</c:v>
                      </c:pt>
                      <c:pt idx="2835">
                        <c:v>-15</c:v>
                      </c:pt>
                      <c:pt idx="2836">
                        <c:v>-15</c:v>
                      </c:pt>
                      <c:pt idx="2837">
                        <c:v>-15</c:v>
                      </c:pt>
                      <c:pt idx="2838">
                        <c:v>-15.1</c:v>
                      </c:pt>
                      <c:pt idx="2839">
                        <c:v>-15.1</c:v>
                      </c:pt>
                      <c:pt idx="2840">
                        <c:v>-15.1</c:v>
                      </c:pt>
                      <c:pt idx="2841">
                        <c:v>-15.1</c:v>
                      </c:pt>
                      <c:pt idx="2842">
                        <c:v>-15</c:v>
                      </c:pt>
                      <c:pt idx="2843">
                        <c:v>-15</c:v>
                      </c:pt>
                      <c:pt idx="2844">
                        <c:v>-15</c:v>
                      </c:pt>
                      <c:pt idx="2845">
                        <c:v>-14.9</c:v>
                      </c:pt>
                      <c:pt idx="2846">
                        <c:v>-14.8</c:v>
                      </c:pt>
                      <c:pt idx="2847">
                        <c:v>-14.8</c:v>
                      </c:pt>
                      <c:pt idx="2848">
                        <c:v>-14.6</c:v>
                      </c:pt>
                      <c:pt idx="2849">
                        <c:v>-14.5</c:v>
                      </c:pt>
                      <c:pt idx="2850">
                        <c:v>-14.4</c:v>
                      </c:pt>
                      <c:pt idx="2851">
                        <c:v>-14.3</c:v>
                      </c:pt>
                      <c:pt idx="2852">
                        <c:v>-14.2</c:v>
                      </c:pt>
                      <c:pt idx="2853">
                        <c:v>-14.1</c:v>
                      </c:pt>
                      <c:pt idx="2854">
                        <c:v>-13.9</c:v>
                      </c:pt>
                      <c:pt idx="2855">
                        <c:v>-13.7</c:v>
                      </c:pt>
                      <c:pt idx="2856">
                        <c:v>-13.7</c:v>
                      </c:pt>
                      <c:pt idx="2857">
                        <c:v>-13.4</c:v>
                      </c:pt>
                      <c:pt idx="2858">
                        <c:v>-13.3</c:v>
                      </c:pt>
                      <c:pt idx="2859">
                        <c:v>-13.2</c:v>
                      </c:pt>
                      <c:pt idx="2860">
                        <c:v>-12.9</c:v>
                      </c:pt>
                      <c:pt idx="2861">
                        <c:v>-12.8</c:v>
                      </c:pt>
                      <c:pt idx="2862">
                        <c:v>-12.5</c:v>
                      </c:pt>
                      <c:pt idx="2863">
                        <c:v>-12.4</c:v>
                      </c:pt>
                      <c:pt idx="2864">
                        <c:v>-12.2</c:v>
                      </c:pt>
                      <c:pt idx="2865">
                        <c:v>-12</c:v>
                      </c:pt>
                      <c:pt idx="2866">
                        <c:v>-11.8</c:v>
                      </c:pt>
                      <c:pt idx="2867">
                        <c:v>-11.6</c:v>
                      </c:pt>
                      <c:pt idx="2868">
                        <c:v>-11.3</c:v>
                      </c:pt>
                      <c:pt idx="2869">
                        <c:v>-11.2</c:v>
                      </c:pt>
                      <c:pt idx="2870">
                        <c:v>-10.9</c:v>
                      </c:pt>
                      <c:pt idx="2871">
                        <c:v>-10.7</c:v>
                      </c:pt>
                      <c:pt idx="2872">
                        <c:v>-10.4</c:v>
                      </c:pt>
                      <c:pt idx="2873">
                        <c:v>-10.199999999999999</c:v>
                      </c:pt>
                      <c:pt idx="2874">
                        <c:v>-9.9</c:v>
                      </c:pt>
                      <c:pt idx="2875">
                        <c:v>-9.6999999999999993</c:v>
                      </c:pt>
                      <c:pt idx="2876">
                        <c:v>-9.5</c:v>
                      </c:pt>
                      <c:pt idx="2877">
                        <c:v>-9.3000000000000007</c:v>
                      </c:pt>
                      <c:pt idx="2878">
                        <c:v>-9.1999999999999993</c:v>
                      </c:pt>
                      <c:pt idx="2879">
                        <c:v>-9</c:v>
                      </c:pt>
                      <c:pt idx="2880">
                        <c:v>-8.5</c:v>
                      </c:pt>
                      <c:pt idx="2881">
                        <c:v>-8.3000000000000007</c:v>
                      </c:pt>
                      <c:pt idx="2882">
                        <c:v>-8.1</c:v>
                      </c:pt>
                      <c:pt idx="2883">
                        <c:v>-7.9</c:v>
                      </c:pt>
                      <c:pt idx="2884">
                        <c:v>-7.7</c:v>
                      </c:pt>
                      <c:pt idx="2885">
                        <c:v>-7.5</c:v>
                      </c:pt>
                      <c:pt idx="2886">
                        <c:v>-7.4</c:v>
                      </c:pt>
                      <c:pt idx="2887">
                        <c:v>-7</c:v>
                      </c:pt>
                      <c:pt idx="2888">
                        <c:v>-6.8</c:v>
                      </c:pt>
                      <c:pt idx="2889">
                        <c:v>-6.6</c:v>
                      </c:pt>
                      <c:pt idx="2890">
                        <c:v>-6.3</c:v>
                      </c:pt>
                      <c:pt idx="2891">
                        <c:v>-6.2</c:v>
                      </c:pt>
                      <c:pt idx="2892">
                        <c:v>-6</c:v>
                      </c:pt>
                      <c:pt idx="2893">
                        <c:v>-5.8</c:v>
                      </c:pt>
                      <c:pt idx="2894">
                        <c:v>-5.5</c:v>
                      </c:pt>
                      <c:pt idx="2895">
                        <c:v>-5.3</c:v>
                      </c:pt>
                      <c:pt idx="2896">
                        <c:v>-5.2</c:v>
                      </c:pt>
                      <c:pt idx="2897">
                        <c:v>-4.8</c:v>
                      </c:pt>
                      <c:pt idx="2898">
                        <c:v>-4.7</c:v>
                      </c:pt>
                      <c:pt idx="2899">
                        <c:v>-4.5999999999999996</c:v>
                      </c:pt>
                      <c:pt idx="2900">
                        <c:v>-4.3</c:v>
                      </c:pt>
                      <c:pt idx="2901">
                        <c:v>-4</c:v>
                      </c:pt>
                      <c:pt idx="2902">
                        <c:v>-3.7</c:v>
                      </c:pt>
                      <c:pt idx="2903">
                        <c:v>-3.5</c:v>
                      </c:pt>
                      <c:pt idx="2904">
                        <c:v>-3.4</c:v>
                      </c:pt>
                      <c:pt idx="2905">
                        <c:v>-3</c:v>
                      </c:pt>
                      <c:pt idx="2906">
                        <c:v>-2.8</c:v>
                      </c:pt>
                      <c:pt idx="2907">
                        <c:v>-2.7</c:v>
                      </c:pt>
                      <c:pt idx="2908">
                        <c:v>-2.4</c:v>
                      </c:pt>
                      <c:pt idx="2909">
                        <c:v>-2.2000000000000002</c:v>
                      </c:pt>
                      <c:pt idx="2910">
                        <c:v>-1.9</c:v>
                      </c:pt>
                      <c:pt idx="2911">
                        <c:v>-1.8</c:v>
                      </c:pt>
                      <c:pt idx="2912">
                        <c:v>-1.4</c:v>
                      </c:pt>
                      <c:pt idx="2913">
                        <c:v>-1.2</c:v>
                      </c:pt>
                      <c:pt idx="2914">
                        <c:v>-0.9</c:v>
                      </c:pt>
                      <c:pt idx="2915">
                        <c:v>-0.9</c:v>
                      </c:pt>
                      <c:pt idx="2916">
                        <c:v>-0.6</c:v>
                      </c:pt>
                      <c:pt idx="2917">
                        <c:v>-0.4</c:v>
                      </c:pt>
                      <c:pt idx="2918">
                        <c:v>-0.2</c:v>
                      </c:pt>
                      <c:pt idx="2919">
                        <c:v>0.2</c:v>
                      </c:pt>
                      <c:pt idx="2920">
                        <c:v>0.5</c:v>
                      </c:pt>
                      <c:pt idx="2921">
                        <c:v>0.6</c:v>
                      </c:pt>
                      <c:pt idx="2922">
                        <c:v>0.9</c:v>
                      </c:pt>
                      <c:pt idx="2923">
                        <c:v>1.1000000000000001</c:v>
                      </c:pt>
                      <c:pt idx="2924">
                        <c:v>1.4</c:v>
                      </c:pt>
                      <c:pt idx="2925">
                        <c:v>1.6</c:v>
                      </c:pt>
                      <c:pt idx="2926">
                        <c:v>1.8</c:v>
                      </c:pt>
                      <c:pt idx="2927">
                        <c:v>2.1</c:v>
                      </c:pt>
                      <c:pt idx="2928">
                        <c:v>2.2000000000000002</c:v>
                      </c:pt>
                      <c:pt idx="2929">
                        <c:v>2.5</c:v>
                      </c:pt>
                      <c:pt idx="2930">
                        <c:v>2.8</c:v>
                      </c:pt>
                      <c:pt idx="2931">
                        <c:v>3</c:v>
                      </c:pt>
                      <c:pt idx="2932">
                        <c:v>3.2</c:v>
                      </c:pt>
                      <c:pt idx="2933">
                        <c:v>3.4</c:v>
                      </c:pt>
                      <c:pt idx="2934">
                        <c:v>3.7</c:v>
                      </c:pt>
                      <c:pt idx="2935">
                        <c:v>3.9</c:v>
                      </c:pt>
                      <c:pt idx="2936">
                        <c:v>4.0999999999999996</c:v>
                      </c:pt>
                      <c:pt idx="2937">
                        <c:v>4.4000000000000004</c:v>
                      </c:pt>
                      <c:pt idx="2938">
                        <c:v>4.5999999999999996</c:v>
                      </c:pt>
                      <c:pt idx="2939">
                        <c:v>4.9000000000000004</c:v>
                      </c:pt>
                      <c:pt idx="2940">
                        <c:v>5.0999999999999996</c:v>
                      </c:pt>
                      <c:pt idx="2941">
                        <c:v>5.3</c:v>
                      </c:pt>
                      <c:pt idx="2942">
                        <c:v>5.5</c:v>
                      </c:pt>
                      <c:pt idx="2943">
                        <c:v>5.8</c:v>
                      </c:pt>
                      <c:pt idx="2944">
                        <c:v>6</c:v>
                      </c:pt>
                      <c:pt idx="2945">
                        <c:v>6.3</c:v>
                      </c:pt>
                      <c:pt idx="2946">
                        <c:v>6.4</c:v>
                      </c:pt>
                      <c:pt idx="2947">
                        <c:v>6.6</c:v>
                      </c:pt>
                      <c:pt idx="2948">
                        <c:v>6.9</c:v>
                      </c:pt>
                      <c:pt idx="2949">
                        <c:v>7</c:v>
                      </c:pt>
                      <c:pt idx="2950">
                        <c:v>7.3</c:v>
                      </c:pt>
                      <c:pt idx="2951">
                        <c:v>7.6</c:v>
                      </c:pt>
                      <c:pt idx="2952">
                        <c:v>7.9</c:v>
                      </c:pt>
                      <c:pt idx="2953">
                        <c:v>8.1</c:v>
                      </c:pt>
                      <c:pt idx="2954">
                        <c:v>8.1999999999999993</c:v>
                      </c:pt>
                      <c:pt idx="2955">
                        <c:v>8.5</c:v>
                      </c:pt>
                      <c:pt idx="2956">
                        <c:v>8.6999999999999993</c:v>
                      </c:pt>
                      <c:pt idx="2957">
                        <c:v>8.9</c:v>
                      </c:pt>
                      <c:pt idx="2958">
                        <c:v>9.1999999999999993</c:v>
                      </c:pt>
                      <c:pt idx="2959">
                        <c:v>9.4</c:v>
                      </c:pt>
                      <c:pt idx="2960">
                        <c:v>9.6999999999999993</c:v>
                      </c:pt>
                      <c:pt idx="2961">
                        <c:v>9.6999999999999993</c:v>
                      </c:pt>
                      <c:pt idx="2962">
                        <c:v>10.1</c:v>
                      </c:pt>
                      <c:pt idx="2963">
                        <c:v>10.199999999999999</c:v>
                      </c:pt>
                      <c:pt idx="2964">
                        <c:v>10.4</c:v>
                      </c:pt>
                      <c:pt idx="2965">
                        <c:v>10.8</c:v>
                      </c:pt>
                      <c:pt idx="2966">
                        <c:v>11</c:v>
                      </c:pt>
                      <c:pt idx="2967">
                        <c:v>11.2</c:v>
                      </c:pt>
                      <c:pt idx="2968">
                        <c:v>11.4</c:v>
                      </c:pt>
                      <c:pt idx="2969">
                        <c:v>11.4</c:v>
                      </c:pt>
                      <c:pt idx="2970">
                        <c:v>11.7</c:v>
                      </c:pt>
                      <c:pt idx="2971">
                        <c:v>11.9</c:v>
                      </c:pt>
                      <c:pt idx="2972">
                        <c:v>12.2</c:v>
                      </c:pt>
                      <c:pt idx="2973">
                        <c:v>12.4</c:v>
                      </c:pt>
                      <c:pt idx="2974">
                        <c:v>12.7</c:v>
                      </c:pt>
                      <c:pt idx="2975">
                        <c:v>12.8</c:v>
                      </c:pt>
                      <c:pt idx="2976">
                        <c:v>13.1</c:v>
                      </c:pt>
                      <c:pt idx="2977">
                        <c:v>13.3</c:v>
                      </c:pt>
                      <c:pt idx="2978">
                        <c:v>13.6</c:v>
                      </c:pt>
                      <c:pt idx="2979">
                        <c:v>13.8</c:v>
                      </c:pt>
                      <c:pt idx="2980">
                        <c:v>13.9</c:v>
                      </c:pt>
                      <c:pt idx="2981">
                        <c:v>14.3</c:v>
                      </c:pt>
                      <c:pt idx="2982">
                        <c:v>14.5</c:v>
                      </c:pt>
                      <c:pt idx="2983">
                        <c:v>14.8</c:v>
                      </c:pt>
                      <c:pt idx="2984">
                        <c:v>14.9</c:v>
                      </c:pt>
                      <c:pt idx="2985">
                        <c:v>15.2</c:v>
                      </c:pt>
                      <c:pt idx="2986">
                        <c:v>15.3</c:v>
                      </c:pt>
                      <c:pt idx="2987">
                        <c:v>15.7</c:v>
                      </c:pt>
                      <c:pt idx="2988">
                        <c:v>16</c:v>
                      </c:pt>
                      <c:pt idx="2989">
                        <c:v>16.2</c:v>
                      </c:pt>
                      <c:pt idx="2990">
                        <c:v>16.399999999999999</c:v>
                      </c:pt>
                      <c:pt idx="2991">
                        <c:v>16.7</c:v>
                      </c:pt>
                      <c:pt idx="2992">
                        <c:v>16.899999999999999</c:v>
                      </c:pt>
                      <c:pt idx="2993">
                        <c:v>17.100000000000001</c:v>
                      </c:pt>
                      <c:pt idx="2994">
                        <c:v>17.3</c:v>
                      </c:pt>
                      <c:pt idx="2995">
                        <c:v>17.600000000000001</c:v>
                      </c:pt>
                      <c:pt idx="2996">
                        <c:v>17.8</c:v>
                      </c:pt>
                      <c:pt idx="2997">
                        <c:v>18.100000000000001</c:v>
                      </c:pt>
                      <c:pt idx="2998">
                        <c:v>18.2</c:v>
                      </c:pt>
                      <c:pt idx="2999">
                        <c:v>18.399999999999999</c:v>
                      </c:pt>
                      <c:pt idx="3000">
                        <c:v>18.8</c:v>
                      </c:pt>
                      <c:pt idx="3001">
                        <c:v>19</c:v>
                      </c:pt>
                      <c:pt idx="3002">
                        <c:v>19.3</c:v>
                      </c:pt>
                      <c:pt idx="3003">
                        <c:v>19.5</c:v>
                      </c:pt>
                      <c:pt idx="3004">
                        <c:v>19.8</c:v>
                      </c:pt>
                      <c:pt idx="3005">
                        <c:v>20</c:v>
                      </c:pt>
                      <c:pt idx="3006">
                        <c:v>20.2</c:v>
                      </c:pt>
                      <c:pt idx="3007">
                        <c:v>20.5</c:v>
                      </c:pt>
                      <c:pt idx="3008">
                        <c:v>20.7</c:v>
                      </c:pt>
                      <c:pt idx="3009">
                        <c:v>20.9</c:v>
                      </c:pt>
                      <c:pt idx="3010">
                        <c:v>21.1</c:v>
                      </c:pt>
                      <c:pt idx="3011">
                        <c:v>21.3</c:v>
                      </c:pt>
                      <c:pt idx="3012">
                        <c:v>21.7</c:v>
                      </c:pt>
                      <c:pt idx="3013">
                        <c:v>21.7</c:v>
                      </c:pt>
                      <c:pt idx="3014">
                        <c:v>22.1</c:v>
                      </c:pt>
                      <c:pt idx="3015">
                        <c:v>22.4</c:v>
                      </c:pt>
                      <c:pt idx="3016">
                        <c:v>22.7</c:v>
                      </c:pt>
                      <c:pt idx="3017">
                        <c:v>22.9</c:v>
                      </c:pt>
                      <c:pt idx="3018">
                        <c:v>23.1</c:v>
                      </c:pt>
                      <c:pt idx="3019">
                        <c:v>23.2</c:v>
                      </c:pt>
                      <c:pt idx="3020">
                        <c:v>23.6</c:v>
                      </c:pt>
                      <c:pt idx="3021">
                        <c:v>23.7</c:v>
                      </c:pt>
                      <c:pt idx="3022">
                        <c:v>24.1</c:v>
                      </c:pt>
                      <c:pt idx="3023">
                        <c:v>24.3</c:v>
                      </c:pt>
                      <c:pt idx="3024">
                        <c:v>24.5</c:v>
                      </c:pt>
                      <c:pt idx="3025">
                        <c:v>24.6</c:v>
                      </c:pt>
                      <c:pt idx="3026">
                        <c:v>24.8</c:v>
                      </c:pt>
                      <c:pt idx="3027">
                        <c:v>25</c:v>
                      </c:pt>
                      <c:pt idx="3028">
                        <c:v>25.1</c:v>
                      </c:pt>
                      <c:pt idx="3029">
                        <c:v>25.3</c:v>
                      </c:pt>
                      <c:pt idx="3030">
                        <c:v>25.4</c:v>
                      </c:pt>
                      <c:pt idx="3031">
                        <c:v>25.6</c:v>
                      </c:pt>
                      <c:pt idx="3032">
                        <c:v>25.7</c:v>
                      </c:pt>
                      <c:pt idx="3033">
                        <c:v>25.8</c:v>
                      </c:pt>
                      <c:pt idx="3034">
                        <c:v>25.9</c:v>
                      </c:pt>
                      <c:pt idx="3035">
                        <c:v>26.1</c:v>
                      </c:pt>
                      <c:pt idx="3036">
                        <c:v>26.2</c:v>
                      </c:pt>
                      <c:pt idx="3037">
                        <c:v>26.3</c:v>
                      </c:pt>
                      <c:pt idx="3038">
                        <c:v>26.4</c:v>
                      </c:pt>
                      <c:pt idx="3039">
                        <c:v>26.5</c:v>
                      </c:pt>
                      <c:pt idx="3040">
                        <c:v>26.6</c:v>
                      </c:pt>
                      <c:pt idx="3041">
                        <c:v>26.7</c:v>
                      </c:pt>
                      <c:pt idx="3042">
                        <c:v>26.7</c:v>
                      </c:pt>
                      <c:pt idx="3043">
                        <c:v>26.8</c:v>
                      </c:pt>
                      <c:pt idx="3044">
                        <c:v>26.9</c:v>
                      </c:pt>
                      <c:pt idx="3045">
                        <c:v>27</c:v>
                      </c:pt>
                      <c:pt idx="3046">
                        <c:v>27</c:v>
                      </c:pt>
                      <c:pt idx="3047">
                        <c:v>27.1</c:v>
                      </c:pt>
                      <c:pt idx="3048">
                        <c:v>27.1</c:v>
                      </c:pt>
                      <c:pt idx="3049">
                        <c:v>27.2</c:v>
                      </c:pt>
                      <c:pt idx="3050">
                        <c:v>27.2</c:v>
                      </c:pt>
                      <c:pt idx="3051">
                        <c:v>27.3</c:v>
                      </c:pt>
                      <c:pt idx="3052">
                        <c:v>27.4</c:v>
                      </c:pt>
                      <c:pt idx="3053">
                        <c:v>27.5</c:v>
                      </c:pt>
                      <c:pt idx="3054">
                        <c:v>27.5</c:v>
                      </c:pt>
                      <c:pt idx="3055">
                        <c:v>27.5</c:v>
                      </c:pt>
                      <c:pt idx="3056">
                        <c:v>27.6</c:v>
                      </c:pt>
                      <c:pt idx="3057">
                        <c:v>27.6</c:v>
                      </c:pt>
                      <c:pt idx="3058">
                        <c:v>27.7</c:v>
                      </c:pt>
                      <c:pt idx="3059">
                        <c:v>27.7</c:v>
                      </c:pt>
                      <c:pt idx="3060">
                        <c:v>27.7</c:v>
                      </c:pt>
                      <c:pt idx="3061">
                        <c:v>27.7</c:v>
                      </c:pt>
                      <c:pt idx="3062">
                        <c:v>27.8</c:v>
                      </c:pt>
                      <c:pt idx="3063">
                        <c:v>27.8</c:v>
                      </c:pt>
                      <c:pt idx="3064">
                        <c:v>27.9</c:v>
                      </c:pt>
                      <c:pt idx="3065">
                        <c:v>27.9</c:v>
                      </c:pt>
                      <c:pt idx="3066">
                        <c:v>28</c:v>
                      </c:pt>
                      <c:pt idx="3067">
                        <c:v>28</c:v>
                      </c:pt>
                      <c:pt idx="3068">
                        <c:v>28</c:v>
                      </c:pt>
                      <c:pt idx="3069">
                        <c:v>28</c:v>
                      </c:pt>
                      <c:pt idx="3070">
                        <c:v>28</c:v>
                      </c:pt>
                      <c:pt idx="3071">
                        <c:v>28.1</c:v>
                      </c:pt>
                      <c:pt idx="3072">
                        <c:v>28.1</c:v>
                      </c:pt>
                      <c:pt idx="3073">
                        <c:v>28</c:v>
                      </c:pt>
                      <c:pt idx="3074">
                        <c:v>28.1</c:v>
                      </c:pt>
                      <c:pt idx="3075">
                        <c:v>28.2</c:v>
                      </c:pt>
                      <c:pt idx="3076">
                        <c:v>28.2</c:v>
                      </c:pt>
                      <c:pt idx="3077">
                        <c:v>28.2</c:v>
                      </c:pt>
                      <c:pt idx="3078">
                        <c:v>28.2</c:v>
                      </c:pt>
                      <c:pt idx="3079">
                        <c:v>28.3</c:v>
                      </c:pt>
                      <c:pt idx="3080">
                        <c:v>28.2</c:v>
                      </c:pt>
                      <c:pt idx="3081">
                        <c:v>28.3</c:v>
                      </c:pt>
                      <c:pt idx="3082">
                        <c:v>28.3</c:v>
                      </c:pt>
                      <c:pt idx="3083">
                        <c:v>28.3</c:v>
                      </c:pt>
                      <c:pt idx="3084">
                        <c:v>28.4</c:v>
                      </c:pt>
                      <c:pt idx="3085">
                        <c:v>28.4</c:v>
                      </c:pt>
                      <c:pt idx="3086">
                        <c:v>28.4</c:v>
                      </c:pt>
                      <c:pt idx="3087">
                        <c:v>28.5</c:v>
                      </c:pt>
                      <c:pt idx="3088">
                        <c:v>28.5</c:v>
                      </c:pt>
                      <c:pt idx="3089">
                        <c:v>28.4</c:v>
                      </c:pt>
                      <c:pt idx="3090">
                        <c:v>28.5</c:v>
                      </c:pt>
                      <c:pt idx="3091">
                        <c:v>28.5</c:v>
                      </c:pt>
                      <c:pt idx="3092">
                        <c:v>28.6</c:v>
                      </c:pt>
                      <c:pt idx="3093">
                        <c:v>28.6</c:v>
                      </c:pt>
                      <c:pt idx="3094">
                        <c:v>28.6</c:v>
                      </c:pt>
                      <c:pt idx="3095">
                        <c:v>28.6</c:v>
                      </c:pt>
                      <c:pt idx="3096">
                        <c:v>28.6</c:v>
                      </c:pt>
                      <c:pt idx="3097">
                        <c:v>28.6</c:v>
                      </c:pt>
                      <c:pt idx="3098">
                        <c:v>28.6</c:v>
                      </c:pt>
                      <c:pt idx="3099">
                        <c:v>28.6</c:v>
                      </c:pt>
                      <c:pt idx="3100">
                        <c:v>28.7</c:v>
                      </c:pt>
                      <c:pt idx="3101">
                        <c:v>28.7</c:v>
                      </c:pt>
                      <c:pt idx="3102">
                        <c:v>28.7</c:v>
                      </c:pt>
                      <c:pt idx="3103">
                        <c:v>28.7</c:v>
                      </c:pt>
                      <c:pt idx="3104">
                        <c:v>28.7</c:v>
                      </c:pt>
                      <c:pt idx="3105">
                        <c:v>28.7</c:v>
                      </c:pt>
                      <c:pt idx="3106">
                        <c:v>28.7</c:v>
                      </c:pt>
                      <c:pt idx="3107">
                        <c:v>28.8</c:v>
                      </c:pt>
                      <c:pt idx="3108">
                        <c:v>28.8</c:v>
                      </c:pt>
                      <c:pt idx="3109">
                        <c:v>28.8</c:v>
                      </c:pt>
                      <c:pt idx="3110">
                        <c:v>28.8</c:v>
                      </c:pt>
                      <c:pt idx="3111">
                        <c:v>28.8</c:v>
                      </c:pt>
                      <c:pt idx="3112">
                        <c:v>28.8</c:v>
                      </c:pt>
                      <c:pt idx="3113">
                        <c:v>28.8</c:v>
                      </c:pt>
                      <c:pt idx="3114">
                        <c:v>28.8</c:v>
                      </c:pt>
                      <c:pt idx="3115">
                        <c:v>28.8</c:v>
                      </c:pt>
                      <c:pt idx="3116">
                        <c:v>28.9</c:v>
                      </c:pt>
                      <c:pt idx="3117">
                        <c:v>28.8</c:v>
                      </c:pt>
                      <c:pt idx="3118">
                        <c:v>28.9</c:v>
                      </c:pt>
                      <c:pt idx="3119">
                        <c:v>28.9</c:v>
                      </c:pt>
                      <c:pt idx="3120">
                        <c:v>28.9</c:v>
                      </c:pt>
                      <c:pt idx="3121">
                        <c:v>28.9</c:v>
                      </c:pt>
                      <c:pt idx="3122">
                        <c:v>28.9</c:v>
                      </c:pt>
                      <c:pt idx="3123">
                        <c:v>28.9</c:v>
                      </c:pt>
                      <c:pt idx="3124">
                        <c:v>28.9</c:v>
                      </c:pt>
                      <c:pt idx="3125">
                        <c:v>28.9</c:v>
                      </c:pt>
                      <c:pt idx="3126">
                        <c:v>28.9</c:v>
                      </c:pt>
                      <c:pt idx="3127">
                        <c:v>28.9</c:v>
                      </c:pt>
                      <c:pt idx="3128">
                        <c:v>29</c:v>
                      </c:pt>
                      <c:pt idx="3129">
                        <c:v>29</c:v>
                      </c:pt>
                      <c:pt idx="3130">
                        <c:v>29</c:v>
                      </c:pt>
                      <c:pt idx="3131">
                        <c:v>28.9</c:v>
                      </c:pt>
                      <c:pt idx="3132">
                        <c:v>29</c:v>
                      </c:pt>
                      <c:pt idx="3133">
                        <c:v>29</c:v>
                      </c:pt>
                      <c:pt idx="3134">
                        <c:v>28.9</c:v>
                      </c:pt>
                      <c:pt idx="3135">
                        <c:v>29</c:v>
                      </c:pt>
                      <c:pt idx="3136">
                        <c:v>29</c:v>
                      </c:pt>
                      <c:pt idx="3137">
                        <c:v>29</c:v>
                      </c:pt>
                      <c:pt idx="3138">
                        <c:v>29</c:v>
                      </c:pt>
                      <c:pt idx="3139">
                        <c:v>29</c:v>
                      </c:pt>
                      <c:pt idx="3140">
                        <c:v>29</c:v>
                      </c:pt>
                      <c:pt idx="3141">
                        <c:v>29</c:v>
                      </c:pt>
                      <c:pt idx="3142">
                        <c:v>29</c:v>
                      </c:pt>
                      <c:pt idx="3143">
                        <c:v>29</c:v>
                      </c:pt>
                      <c:pt idx="3144">
                        <c:v>29</c:v>
                      </c:pt>
                      <c:pt idx="3145">
                        <c:v>28.9</c:v>
                      </c:pt>
                      <c:pt idx="3146">
                        <c:v>29</c:v>
                      </c:pt>
                      <c:pt idx="3147">
                        <c:v>29</c:v>
                      </c:pt>
                      <c:pt idx="3148">
                        <c:v>28.9</c:v>
                      </c:pt>
                      <c:pt idx="3149">
                        <c:v>29</c:v>
                      </c:pt>
                      <c:pt idx="3150">
                        <c:v>29</c:v>
                      </c:pt>
                      <c:pt idx="3151">
                        <c:v>29</c:v>
                      </c:pt>
                      <c:pt idx="3152">
                        <c:v>29</c:v>
                      </c:pt>
                      <c:pt idx="3153">
                        <c:v>29</c:v>
                      </c:pt>
                      <c:pt idx="3154">
                        <c:v>29</c:v>
                      </c:pt>
                      <c:pt idx="3155">
                        <c:v>29</c:v>
                      </c:pt>
                      <c:pt idx="3156">
                        <c:v>29</c:v>
                      </c:pt>
                      <c:pt idx="3157">
                        <c:v>29</c:v>
                      </c:pt>
                      <c:pt idx="3158">
                        <c:v>29</c:v>
                      </c:pt>
                      <c:pt idx="3159">
                        <c:v>29.1</c:v>
                      </c:pt>
                      <c:pt idx="3160">
                        <c:v>29.1</c:v>
                      </c:pt>
                      <c:pt idx="3161">
                        <c:v>29</c:v>
                      </c:pt>
                      <c:pt idx="3162">
                        <c:v>29</c:v>
                      </c:pt>
                      <c:pt idx="3163">
                        <c:v>29</c:v>
                      </c:pt>
                      <c:pt idx="3164">
                        <c:v>29</c:v>
                      </c:pt>
                      <c:pt idx="3165">
                        <c:v>29</c:v>
                      </c:pt>
                      <c:pt idx="3166">
                        <c:v>29</c:v>
                      </c:pt>
                      <c:pt idx="3167">
                        <c:v>29</c:v>
                      </c:pt>
                      <c:pt idx="3168">
                        <c:v>29</c:v>
                      </c:pt>
                      <c:pt idx="3169">
                        <c:v>29</c:v>
                      </c:pt>
                      <c:pt idx="3170">
                        <c:v>29.1</c:v>
                      </c:pt>
                      <c:pt idx="3171">
                        <c:v>29</c:v>
                      </c:pt>
                      <c:pt idx="3172">
                        <c:v>29</c:v>
                      </c:pt>
                      <c:pt idx="3173">
                        <c:v>29.1</c:v>
                      </c:pt>
                      <c:pt idx="3174">
                        <c:v>29.1</c:v>
                      </c:pt>
                      <c:pt idx="3175">
                        <c:v>29</c:v>
                      </c:pt>
                      <c:pt idx="3176">
                        <c:v>29</c:v>
                      </c:pt>
                      <c:pt idx="3177">
                        <c:v>29</c:v>
                      </c:pt>
                      <c:pt idx="3178">
                        <c:v>29.1</c:v>
                      </c:pt>
                      <c:pt idx="3179">
                        <c:v>29.1</c:v>
                      </c:pt>
                      <c:pt idx="3180">
                        <c:v>29</c:v>
                      </c:pt>
                      <c:pt idx="3181">
                        <c:v>29.1</c:v>
                      </c:pt>
                      <c:pt idx="3182">
                        <c:v>29</c:v>
                      </c:pt>
                      <c:pt idx="3183">
                        <c:v>29</c:v>
                      </c:pt>
                      <c:pt idx="3184">
                        <c:v>29.1</c:v>
                      </c:pt>
                      <c:pt idx="3185">
                        <c:v>29.1</c:v>
                      </c:pt>
                      <c:pt idx="3186">
                        <c:v>29.1</c:v>
                      </c:pt>
                      <c:pt idx="3187">
                        <c:v>29.1</c:v>
                      </c:pt>
                      <c:pt idx="3188">
                        <c:v>29.1</c:v>
                      </c:pt>
                      <c:pt idx="3189">
                        <c:v>29.1</c:v>
                      </c:pt>
                      <c:pt idx="3190">
                        <c:v>29</c:v>
                      </c:pt>
                      <c:pt idx="3191">
                        <c:v>29.1</c:v>
                      </c:pt>
                      <c:pt idx="3192">
                        <c:v>29</c:v>
                      </c:pt>
                      <c:pt idx="3193">
                        <c:v>29.1</c:v>
                      </c:pt>
                      <c:pt idx="3194">
                        <c:v>29</c:v>
                      </c:pt>
                      <c:pt idx="3195">
                        <c:v>29</c:v>
                      </c:pt>
                      <c:pt idx="3196">
                        <c:v>29</c:v>
                      </c:pt>
                      <c:pt idx="3197">
                        <c:v>29.1</c:v>
                      </c:pt>
                      <c:pt idx="3198">
                        <c:v>29.1</c:v>
                      </c:pt>
                      <c:pt idx="3199">
                        <c:v>29.1</c:v>
                      </c:pt>
                      <c:pt idx="3200">
                        <c:v>29</c:v>
                      </c:pt>
                      <c:pt idx="3201">
                        <c:v>29</c:v>
                      </c:pt>
                      <c:pt idx="3202">
                        <c:v>29.1</c:v>
                      </c:pt>
                      <c:pt idx="3203">
                        <c:v>29</c:v>
                      </c:pt>
                      <c:pt idx="3204">
                        <c:v>29.1</c:v>
                      </c:pt>
                      <c:pt idx="3205">
                        <c:v>29</c:v>
                      </c:pt>
                      <c:pt idx="3206">
                        <c:v>29.1</c:v>
                      </c:pt>
                      <c:pt idx="3207">
                        <c:v>29.1</c:v>
                      </c:pt>
                      <c:pt idx="3208">
                        <c:v>29</c:v>
                      </c:pt>
                      <c:pt idx="3209">
                        <c:v>29.1</c:v>
                      </c:pt>
                      <c:pt idx="3210">
                        <c:v>29.1</c:v>
                      </c:pt>
                      <c:pt idx="3211">
                        <c:v>29.1</c:v>
                      </c:pt>
                      <c:pt idx="3212">
                        <c:v>29.1</c:v>
                      </c:pt>
                      <c:pt idx="3213">
                        <c:v>29.1</c:v>
                      </c:pt>
                      <c:pt idx="3214">
                        <c:v>29.1</c:v>
                      </c:pt>
                      <c:pt idx="3215">
                        <c:v>29.1</c:v>
                      </c:pt>
                      <c:pt idx="3216">
                        <c:v>29.1</c:v>
                      </c:pt>
                      <c:pt idx="3217">
                        <c:v>29.1</c:v>
                      </c:pt>
                      <c:pt idx="3218">
                        <c:v>29</c:v>
                      </c:pt>
                      <c:pt idx="3219">
                        <c:v>29.1</c:v>
                      </c:pt>
                      <c:pt idx="3220">
                        <c:v>29.1</c:v>
                      </c:pt>
                      <c:pt idx="3221">
                        <c:v>29.1</c:v>
                      </c:pt>
                      <c:pt idx="3222">
                        <c:v>29</c:v>
                      </c:pt>
                      <c:pt idx="3223">
                        <c:v>29.1</c:v>
                      </c:pt>
                      <c:pt idx="3224">
                        <c:v>29.1</c:v>
                      </c:pt>
                      <c:pt idx="3225">
                        <c:v>29.1</c:v>
                      </c:pt>
                      <c:pt idx="3226">
                        <c:v>29</c:v>
                      </c:pt>
                      <c:pt idx="3227">
                        <c:v>29.1</c:v>
                      </c:pt>
                      <c:pt idx="3228">
                        <c:v>29.1</c:v>
                      </c:pt>
                      <c:pt idx="3229">
                        <c:v>29.1</c:v>
                      </c:pt>
                      <c:pt idx="3230">
                        <c:v>29</c:v>
                      </c:pt>
                      <c:pt idx="3231">
                        <c:v>29</c:v>
                      </c:pt>
                      <c:pt idx="3232">
                        <c:v>29.1</c:v>
                      </c:pt>
                      <c:pt idx="3233">
                        <c:v>29.1</c:v>
                      </c:pt>
                      <c:pt idx="3234">
                        <c:v>29</c:v>
                      </c:pt>
                      <c:pt idx="3235">
                        <c:v>29.1</c:v>
                      </c:pt>
                      <c:pt idx="3236">
                        <c:v>29.1</c:v>
                      </c:pt>
                      <c:pt idx="3237">
                        <c:v>29.1</c:v>
                      </c:pt>
                      <c:pt idx="3238">
                        <c:v>29</c:v>
                      </c:pt>
                      <c:pt idx="3239">
                        <c:v>29</c:v>
                      </c:pt>
                      <c:pt idx="3240">
                        <c:v>29.1</c:v>
                      </c:pt>
                      <c:pt idx="3241">
                        <c:v>29.1</c:v>
                      </c:pt>
                      <c:pt idx="3242">
                        <c:v>29.1</c:v>
                      </c:pt>
                      <c:pt idx="3243">
                        <c:v>29</c:v>
                      </c:pt>
                      <c:pt idx="3244">
                        <c:v>29.1</c:v>
                      </c:pt>
                      <c:pt idx="3245">
                        <c:v>29.1</c:v>
                      </c:pt>
                      <c:pt idx="3246">
                        <c:v>29.1</c:v>
                      </c:pt>
                      <c:pt idx="3247">
                        <c:v>29.1</c:v>
                      </c:pt>
                      <c:pt idx="3248">
                        <c:v>29.1</c:v>
                      </c:pt>
                      <c:pt idx="3249">
                        <c:v>29.1</c:v>
                      </c:pt>
                      <c:pt idx="3250">
                        <c:v>29</c:v>
                      </c:pt>
                      <c:pt idx="3251">
                        <c:v>29.1</c:v>
                      </c:pt>
                      <c:pt idx="3252">
                        <c:v>29.1</c:v>
                      </c:pt>
                      <c:pt idx="3253">
                        <c:v>29.1</c:v>
                      </c:pt>
                      <c:pt idx="3254">
                        <c:v>29.1</c:v>
                      </c:pt>
                      <c:pt idx="3255">
                        <c:v>29.1</c:v>
                      </c:pt>
                      <c:pt idx="3256">
                        <c:v>29.1</c:v>
                      </c:pt>
                      <c:pt idx="3257">
                        <c:v>29.1</c:v>
                      </c:pt>
                      <c:pt idx="3258">
                        <c:v>29.1</c:v>
                      </c:pt>
                      <c:pt idx="3259">
                        <c:v>29.1</c:v>
                      </c:pt>
                      <c:pt idx="3260">
                        <c:v>29.1</c:v>
                      </c:pt>
                      <c:pt idx="3261">
                        <c:v>29.1</c:v>
                      </c:pt>
                      <c:pt idx="3262">
                        <c:v>29.1</c:v>
                      </c:pt>
                      <c:pt idx="3263">
                        <c:v>29.1</c:v>
                      </c:pt>
                      <c:pt idx="3264">
                        <c:v>29.1</c:v>
                      </c:pt>
                      <c:pt idx="3265">
                        <c:v>29.1</c:v>
                      </c:pt>
                      <c:pt idx="3266">
                        <c:v>29.1</c:v>
                      </c:pt>
                      <c:pt idx="3267">
                        <c:v>29.1</c:v>
                      </c:pt>
                      <c:pt idx="3268">
                        <c:v>29.1</c:v>
                      </c:pt>
                      <c:pt idx="3269">
                        <c:v>29.1</c:v>
                      </c:pt>
                      <c:pt idx="3270">
                        <c:v>29.1</c:v>
                      </c:pt>
                      <c:pt idx="3271">
                        <c:v>29.1</c:v>
                      </c:pt>
                      <c:pt idx="3272">
                        <c:v>29.1</c:v>
                      </c:pt>
                      <c:pt idx="3273">
                        <c:v>29.1</c:v>
                      </c:pt>
                      <c:pt idx="3274">
                        <c:v>29.1</c:v>
                      </c:pt>
                      <c:pt idx="3275">
                        <c:v>29.1</c:v>
                      </c:pt>
                      <c:pt idx="3276">
                        <c:v>29.1</c:v>
                      </c:pt>
                      <c:pt idx="3277">
                        <c:v>29.1</c:v>
                      </c:pt>
                      <c:pt idx="3278">
                        <c:v>29.1</c:v>
                      </c:pt>
                      <c:pt idx="3279">
                        <c:v>29.1</c:v>
                      </c:pt>
                      <c:pt idx="3280">
                        <c:v>29.1</c:v>
                      </c:pt>
                      <c:pt idx="3281">
                        <c:v>29.1</c:v>
                      </c:pt>
                      <c:pt idx="3282">
                        <c:v>29.1</c:v>
                      </c:pt>
                      <c:pt idx="3283">
                        <c:v>29.1</c:v>
                      </c:pt>
                      <c:pt idx="3284">
                        <c:v>29.1</c:v>
                      </c:pt>
                      <c:pt idx="3285">
                        <c:v>29.1</c:v>
                      </c:pt>
                      <c:pt idx="3286">
                        <c:v>29.1</c:v>
                      </c:pt>
                      <c:pt idx="3287">
                        <c:v>29.1</c:v>
                      </c:pt>
                      <c:pt idx="3288">
                        <c:v>29.1</c:v>
                      </c:pt>
                      <c:pt idx="3289">
                        <c:v>29.1</c:v>
                      </c:pt>
                      <c:pt idx="3290">
                        <c:v>29.1</c:v>
                      </c:pt>
                      <c:pt idx="3291">
                        <c:v>29</c:v>
                      </c:pt>
                      <c:pt idx="3292">
                        <c:v>29</c:v>
                      </c:pt>
                      <c:pt idx="3293">
                        <c:v>29.1</c:v>
                      </c:pt>
                      <c:pt idx="3294">
                        <c:v>29</c:v>
                      </c:pt>
                      <c:pt idx="3295">
                        <c:v>29</c:v>
                      </c:pt>
                      <c:pt idx="3296">
                        <c:v>29</c:v>
                      </c:pt>
                      <c:pt idx="3297">
                        <c:v>29.1</c:v>
                      </c:pt>
                      <c:pt idx="3298">
                        <c:v>29.1</c:v>
                      </c:pt>
                      <c:pt idx="3299">
                        <c:v>29</c:v>
                      </c:pt>
                      <c:pt idx="3300">
                        <c:v>29.1</c:v>
                      </c:pt>
                      <c:pt idx="3301">
                        <c:v>29.1</c:v>
                      </c:pt>
                      <c:pt idx="3302">
                        <c:v>29.1</c:v>
                      </c:pt>
                      <c:pt idx="3303">
                        <c:v>29.1</c:v>
                      </c:pt>
                      <c:pt idx="3304">
                        <c:v>29</c:v>
                      </c:pt>
                      <c:pt idx="3305">
                        <c:v>29.1</c:v>
                      </c:pt>
                      <c:pt idx="3306">
                        <c:v>29.1</c:v>
                      </c:pt>
                      <c:pt idx="3307">
                        <c:v>29</c:v>
                      </c:pt>
                      <c:pt idx="3308">
                        <c:v>29</c:v>
                      </c:pt>
                      <c:pt idx="3309">
                        <c:v>29</c:v>
                      </c:pt>
                      <c:pt idx="3310">
                        <c:v>29</c:v>
                      </c:pt>
                      <c:pt idx="3311">
                        <c:v>29.1</c:v>
                      </c:pt>
                      <c:pt idx="3312">
                        <c:v>29</c:v>
                      </c:pt>
                      <c:pt idx="3313">
                        <c:v>29</c:v>
                      </c:pt>
                      <c:pt idx="3314">
                        <c:v>29</c:v>
                      </c:pt>
                      <c:pt idx="3315">
                        <c:v>29.1</c:v>
                      </c:pt>
                      <c:pt idx="3316">
                        <c:v>29</c:v>
                      </c:pt>
                      <c:pt idx="3317">
                        <c:v>29</c:v>
                      </c:pt>
                      <c:pt idx="3318">
                        <c:v>29</c:v>
                      </c:pt>
                      <c:pt idx="3319">
                        <c:v>29</c:v>
                      </c:pt>
                      <c:pt idx="3320">
                        <c:v>29</c:v>
                      </c:pt>
                      <c:pt idx="3321">
                        <c:v>29</c:v>
                      </c:pt>
                      <c:pt idx="3322">
                        <c:v>29</c:v>
                      </c:pt>
                      <c:pt idx="3323">
                        <c:v>29.1</c:v>
                      </c:pt>
                      <c:pt idx="3324">
                        <c:v>29</c:v>
                      </c:pt>
                      <c:pt idx="3325">
                        <c:v>28.9</c:v>
                      </c:pt>
                      <c:pt idx="3326">
                        <c:v>29</c:v>
                      </c:pt>
                      <c:pt idx="3327">
                        <c:v>29</c:v>
                      </c:pt>
                      <c:pt idx="3328">
                        <c:v>29.1</c:v>
                      </c:pt>
                      <c:pt idx="3329">
                        <c:v>29</c:v>
                      </c:pt>
                      <c:pt idx="3330">
                        <c:v>29.1</c:v>
                      </c:pt>
                      <c:pt idx="3331">
                        <c:v>29</c:v>
                      </c:pt>
                      <c:pt idx="3332">
                        <c:v>29</c:v>
                      </c:pt>
                      <c:pt idx="3333">
                        <c:v>29</c:v>
                      </c:pt>
                      <c:pt idx="3334">
                        <c:v>29</c:v>
                      </c:pt>
                      <c:pt idx="3335">
                        <c:v>29.1</c:v>
                      </c:pt>
                      <c:pt idx="3336">
                        <c:v>29.1</c:v>
                      </c:pt>
                      <c:pt idx="3337">
                        <c:v>29.1</c:v>
                      </c:pt>
                      <c:pt idx="3338">
                        <c:v>29.1</c:v>
                      </c:pt>
                      <c:pt idx="3339">
                        <c:v>29</c:v>
                      </c:pt>
                      <c:pt idx="3340">
                        <c:v>29.1</c:v>
                      </c:pt>
                      <c:pt idx="3341">
                        <c:v>29.1</c:v>
                      </c:pt>
                      <c:pt idx="3342">
                        <c:v>29.1</c:v>
                      </c:pt>
                      <c:pt idx="3343">
                        <c:v>29.1</c:v>
                      </c:pt>
                      <c:pt idx="3344">
                        <c:v>29.1</c:v>
                      </c:pt>
                      <c:pt idx="3345">
                        <c:v>29.1</c:v>
                      </c:pt>
                      <c:pt idx="3346">
                        <c:v>29.1</c:v>
                      </c:pt>
                      <c:pt idx="3347">
                        <c:v>29</c:v>
                      </c:pt>
                      <c:pt idx="3348">
                        <c:v>29</c:v>
                      </c:pt>
                      <c:pt idx="3349">
                        <c:v>29.1</c:v>
                      </c:pt>
                      <c:pt idx="3350">
                        <c:v>29</c:v>
                      </c:pt>
                      <c:pt idx="3351">
                        <c:v>29.1</c:v>
                      </c:pt>
                      <c:pt idx="3352">
                        <c:v>29</c:v>
                      </c:pt>
                      <c:pt idx="3353">
                        <c:v>29.1</c:v>
                      </c:pt>
                      <c:pt idx="3354">
                        <c:v>29.1</c:v>
                      </c:pt>
                      <c:pt idx="3355">
                        <c:v>29.1</c:v>
                      </c:pt>
                      <c:pt idx="3356">
                        <c:v>29</c:v>
                      </c:pt>
                      <c:pt idx="3357">
                        <c:v>29.1</c:v>
                      </c:pt>
                      <c:pt idx="3358">
                        <c:v>29.1</c:v>
                      </c:pt>
                      <c:pt idx="3359">
                        <c:v>29</c:v>
                      </c:pt>
                      <c:pt idx="3360">
                        <c:v>29.1</c:v>
                      </c:pt>
                      <c:pt idx="3361">
                        <c:v>29</c:v>
                      </c:pt>
                      <c:pt idx="3362">
                        <c:v>29</c:v>
                      </c:pt>
                      <c:pt idx="3363">
                        <c:v>29.1</c:v>
                      </c:pt>
                      <c:pt idx="3364">
                        <c:v>29.1</c:v>
                      </c:pt>
                      <c:pt idx="3365">
                        <c:v>29.1</c:v>
                      </c:pt>
                      <c:pt idx="3366">
                        <c:v>29</c:v>
                      </c:pt>
                      <c:pt idx="3367">
                        <c:v>29.1</c:v>
                      </c:pt>
                      <c:pt idx="3368">
                        <c:v>29.1</c:v>
                      </c:pt>
                      <c:pt idx="3369">
                        <c:v>29.1</c:v>
                      </c:pt>
                      <c:pt idx="3370">
                        <c:v>29.1</c:v>
                      </c:pt>
                      <c:pt idx="3371">
                        <c:v>29.1</c:v>
                      </c:pt>
                      <c:pt idx="3372">
                        <c:v>29.1</c:v>
                      </c:pt>
                      <c:pt idx="3373">
                        <c:v>29.1</c:v>
                      </c:pt>
                      <c:pt idx="3374">
                        <c:v>29.1</c:v>
                      </c:pt>
                      <c:pt idx="3375">
                        <c:v>29.1</c:v>
                      </c:pt>
                      <c:pt idx="3376">
                        <c:v>29.1</c:v>
                      </c:pt>
                      <c:pt idx="3377">
                        <c:v>29.1</c:v>
                      </c:pt>
                      <c:pt idx="3378">
                        <c:v>29.1</c:v>
                      </c:pt>
                      <c:pt idx="3379">
                        <c:v>29</c:v>
                      </c:pt>
                      <c:pt idx="3380">
                        <c:v>28.8</c:v>
                      </c:pt>
                      <c:pt idx="3381">
                        <c:v>28.8</c:v>
                      </c:pt>
                      <c:pt idx="3382">
                        <c:v>28.8</c:v>
                      </c:pt>
                      <c:pt idx="3383">
                        <c:v>28.7</c:v>
                      </c:pt>
                      <c:pt idx="3384">
                        <c:v>28.7</c:v>
                      </c:pt>
                      <c:pt idx="3385">
                        <c:v>28.6</c:v>
                      </c:pt>
                      <c:pt idx="3386">
                        <c:v>28.5</c:v>
                      </c:pt>
                      <c:pt idx="3387">
                        <c:v>28.4</c:v>
                      </c:pt>
                    </c:numCache>
                  </c:numRef>
                </c:yVal>
                <c:smooth val="1"/>
                <c:extLst>
                  <c:ext xmlns:c16="http://schemas.microsoft.com/office/drawing/2014/chart" uri="{C3380CC4-5D6E-409C-BE32-E72D297353CC}">
                    <c16:uniqueId val="{00000007-0CA0-455A-97E1-6B42A6A42E51}"/>
                  </c:ext>
                </c:extLst>
              </c15:ser>
            </c15:filteredScatterSeries>
            <c15:filteredScatterSeries>
              <c15:ser>
                <c:idx val="8"/>
                <c:order val="5"/>
                <c:tx>
                  <c:strRef>
                    <c:extLst xmlns:c15="http://schemas.microsoft.com/office/drawing/2012/chart">
                      <c:ext xmlns:c15="http://schemas.microsoft.com/office/drawing/2012/chart" uri="{02D57815-91ED-43cb-92C2-25804820EDAC}">
                        <c15:formulaRef>
                          <c15:sqref>'Process data log'!$H$7</c15:sqref>
                        </c15:formulaRef>
                      </c:ext>
                    </c:extLst>
                    <c:strCache>
                      <c:ptCount val="1"/>
                      <c:pt idx="0">
                        <c:v>TC6_F2_edge</c:v>
                      </c:pt>
                    </c:strCache>
                  </c:strRef>
                </c:tx>
                <c:spPr>
                  <a:ln w="12700">
                    <a:solidFill>
                      <a:schemeClr val="tx1">
                        <a:lumMod val="95000"/>
                        <a:lumOff val="5000"/>
                      </a:schemeClr>
                    </a:solidFill>
                    <a:prstDash val="dash"/>
                  </a:ln>
                </c:spPr>
                <c:marker>
                  <c:symbol val="none"/>
                </c:marker>
                <c:xVal>
                  <c:numRef>
                    <c:extLst xmlns:c15="http://schemas.microsoft.com/office/drawing/2012/chart">
                      <c:ext xmlns:c15="http://schemas.microsoft.com/office/drawing/2012/chart" uri="{02D57815-91ED-43cb-92C2-25804820EDAC}">
                        <c15:formulaRef>
                          <c15:sqref>'Process data log'!$P$8:$P$4000</c15:sqref>
                        </c15:formulaRef>
                      </c:ext>
                    </c:extLst>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numRef>
                </c:xVal>
                <c:yVal>
                  <c:numRef>
                    <c:extLst xmlns:c15="http://schemas.microsoft.com/office/drawing/2012/chart">
                      <c:ext xmlns:c15="http://schemas.microsoft.com/office/drawing/2012/chart" uri="{02D57815-91ED-43cb-92C2-25804820EDAC}">
                        <c15:formulaRef>
                          <c15:sqref>'Process data log'!$H$8:$H$4000</c15:sqref>
                        </c15:formulaRef>
                      </c:ext>
                    </c:extLst>
                    <c:numCache>
                      <c:formatCode>General</c:formatCode>
                      <c:ptCount val="3993"/>
                      <c:pt idx="0">
                        <c:v>21.3</c:v>
                      </c:pt>
                      <c:pt idx="1">
                        <c:v>21.4</c:v>
                      </c:pt>
                      <c:pt idx="2">
                        <c:v>21.3</c:v>
                      </c:pt>
                      <c:pt idx="3">
                        <c:v>21</c:v>
                      </c:pt>
                      <c:pt idx="4">
                        <c:v>20</c:v>
                      </c:pt>
                      <c:pt idx="5">
                        <c:v>19.7</c:v>
                      </c:pt>
                      <c:pt idx="6">
                        <c:v>18.399999999999999</c:v>
                      </c:pt>
                      <c:pt idx="7">
                        <c:v>17.2</c:v>
                      </c:pt>
                      <c:pt idx="8">
                        <c:v>15.7</c:v>
                      </c:pt>
                      <c:pt idx="9">
                        <c:v>14.1</c:v>
                      </c:pt>
                      <c:pt idx="10">
                        <c:v>12.6</c:v>
                      </c:pt>
                      <c:pt idx="11">
                        <c:v>12.1</c:v>
                      </c:pt>
                      <c:pt idx="12">
                        <c:v>10.5</c:v>
                      </c:pt>
                      <c:pt idx="13">
                        <c:v>9</c:v>
                      </c:pt>
                      <c:pt idx="14">
                        <c:v>7.5</c:v>
                      </c:pt>
                      <c:pt idx="15">
                        <c:v>6.7</c:v>
                      </c:pt>
                      <c:pt idx="16">
                        <c:v>4.7</c:v>
                      </c:pt>
                      <c:pt idx="17">
                        <c:v>3.6</c:v>
                      </c:pt>
                      <c:pt idx="18">
                        <c:v>3.1</c:v>
                      </c:pt>
                      <c:pt idx="19">
                        <c:v>1.7</c:v>
                      </c:pt>
                      <c:pt idx="20">
                        <c:v>0.1</c:v>
                      </c:pt>
                      <c:pt idx="21">
                        <c:v>-1.8</c:v>
                      </c:pt>
                      <c:pt idx="22">
                        <c:v>-3</c:v>
                      </c:pt>
                      <c:pt idx="23">
                        <c:v>-4.3</c:v>
                      </c:pt>
                      <c:pt idx="24">
                        <c:v>-4.8</c:v>
                      </c:pt>
                      <c:pt idx="25">
                        <c:v>-5.9</c:v>
                      </c:pt>
                      <c:pt idx="26">
                        <c:v>-7.3</c:v>
                      </c:pt>
                      <c:pt idx="27">
                        <c:v>-9.5</c:v>
                      </c:pt>
                      <c:pt idx="28">
                        <c:v>-11</c:v>
                      </c:pt>
                      <c:pt idx="29">
                        <c:v>-3</c:v>
                      </c:pt>
                      <c:pt idx="30">
                        <c:v>-5.7</c:v>
                      </c:pt>
                      <c:pt idx="31">
                        <c:v>-6.8</c:v>
                      </c:pt>
                      <c:pt idx="32">
                        <c:v>-7.6</c:v>
                      </c:pt>
                      <c:pt idx="33">
                        <c:v>-8.1999999999999993</c:v>
                      </c:pt>
                      <c:pt idx="34">
                        <c:v>-8.8000000000000007</c:v>
                      </c:pt>
                      <c:pt idx="35">
                        <c:v>-9.5</c:v>
                      </c:pt>
                      <c:pt idx="36">
                        <c:v>-10.5</c:v>
                      </c:pt>
                      <c:pt idx="37">
                        <c:v>-10.7</c:v>
                      </c:pt>
                      <c:pt idx="38">
                        <c:v>-13.3</c:v>
                      </c:pt>
                      <c:pt idx="39">
                        <c:v>-16.899999999999999</c:v>
                      </c:pt>
                      <c:pt idx="40">
                        <c:v>-20.8</c:v>
                      </c:pt>
                      <c:pt idx="41">
                        <c:v>-22.7</c:v>
                      </c:pt>
                      <c:pt idx="42">
                        <c:v>-25</c:v>
                      </c:pt>
                      <c:pt idx="43">
                        <c:v>-26.4</c:v>
                      </c:pt>
                      <c:pt idx="44">
                        <c:v>-27.5</c:v>
                      </c:pt>
                      <c:pt idx="45">
                        <c:v>-29.3</c:v>
                      </c:pt>
                      <c:pt idx="46">
                        <c:v>-30.8</c:v>
                      </c:pt>
                      <c:pt idx="47">
                        <c:v>-32.299999999999997</c:v>
                      </c:pt>
                      <c:pt idx="48">
                        <c:v>-33.700000000000003</c:v>
                      </c:pt>
                      <c:pt idx="49">
                        <c:v>-34.700000000000003</c:v>
                      </c:pt>
                      <c:pt idx="50">
                        <c:v>-36.1</c:v>
                      </c:pt>
                      <c:pt idx="51">
                        <c:v>-37.700000000000003</c:v>
                      </c:pt>
                      <c:pt idx="52">
                        <c:v>-38.799999999999997</c:v>
                      </c:pt>
                      <c:pt idx="53">
                        <c:v>-39.9</c:v>
                      </c:pt>
                      <c:pt idx="54">
                        <c:v>-40.6</c:v>
                      </c:pt>
                      <c:pt idx="55">
                        <c:v>-41.8</c:v>
                      </c:pt>
                      <c:pt idx="56">
                        <c:v>-42.8</c:v>
                      </c:pt>
                      <c:pt idx="57">
                        <c:v>-43.7</c:v>
                      </c:pt>
                      <c:pt idx="58">
                        <c:v>-44.4</c:v>
                      </c:pt>
                      <c:pt idx="59">
                        <c:v>-45.2</c:v>
                      </c:pt>
                      <c:pt idx="60">
                        <c:v>-45.8</c:v>
                      </c:pt>
                      <c:pt idx="61">
                        <c:v>-46.3</c:v>
                      </c:pt>
                      <c:pt idx="62">
                        <c:v>-46.7</c:v>
                      </c:pt>
                      <c:pt idx="63">
                        <c:v>-47.1</c:v>
                      </c:pt>
                      <c:pt idx="64">
                        <c:v>-47.4</c:v>
                      </c:pt>
                      <c:pt idx="65">
                        <c:v>-47.6</c:v>
                      </c:pt>
                      <c:pt idx="66">
                        <c:v>-47.8</c:v>
                      </c:pt>
                      <c:pt idx="67">
                        <c:v>-48</c:v>
                      </c:pt>
                      <c:pt idx="68">
                        <c:v>-48.2</c:v>
                      </c:pt>
                      <c:pt idx="69">
                        <c:v>-48.2</c:v>
                      </c:pt>
                      <c:pt idx="70">
                        <c:v>-48.3</c:v>
                      </c:pt>
                      <c:pt idx="71">
                        <c:v>-48.2</c:v>
                      </c:pt>
                      <c:pt idx="72">
                        <c:v>-48.2</c:v>
                      </c:pt>
                      <c:pt idx="73">
                        <c:v>-48.1</c:v>
                      </c:pt>
                      <c:pt idx="74">
                        <c:v>-48.1</c:v>
                      </c:pt>
                      <c:pt idx="75">
                        <c:v>-48</c:v>
                      </c:pt>
                      <c:pt idx="76">
                        <c:v>-48</c:v>
                      </c:pt>
                      <c:pt idx="77">
                        <c:v>-47.9</c:v>
                      </c:pt>
                      <c:pt idx="78">
                        <c:v>-47.9</c:v>
                      </c:pt>
                      <c:pt idx="79">
                        <c:v>-47.9</c:v>
                      </c:pt>
                      <c:pt idx="80">
                        <c:v>-47.9</c:v>
                      </c:pt>
                      <c:pt idx="81">
                        <c:v>-48</c:v>
                      </c:pt>
                      <c:pt idx="82">
                        <c:v>-48</c:v>
                      </c:pt>
                      <c:pt idx="83">
                        <c:v>-48</c:v>
                      </c:pt>
                      <c:pt idx="84">
                        <c:v>-48.1</c:v>
                      </c:pt>
                      <c:pt idx="85">
                        <c:v>-48.1</c:v>
                      </c:pt>
                      <c:pt idx="86">
                        <c:v>-48.2</c:v>
                      </c:pt>
                      <c:pt idx="87">
                        <c:v>-48.2</c:v>
                      </c:pt>
                      <c:pt idx="88">
                        <c:v>-48.3</c:v>
                      </c:pt>
                      <c:pt idx="89">
                        <c:v>-48.2</c:v>
                      </c:pt>
                      <c:pt idx="90">
                        <c:v>-48.2</c:v>
                      </c:pt>
                      <c:pt idx="91">
                        <c:v>-48.3</c:v>
                      </c:pt>
                      <c:pt idx="92">
                        <c:v>-48.3</c:v>
                      </c:pt>
                      <c:pt idx="93">
                        <c:v>-48.4</c:v>
                      </c:pt>
                      <c:pt idx="94">
                        <c:v>-48.4</c:v>
                      </c:pt>
                      <c:pt idx="95">
                        <c:v>-48.4</c:v>
                      </c:pt>
                      <c:pt idx="96">
                        <c:v>-48.4</c:v>
                      </c:pt>
                      <c:pt idx="97">
                        <c:v>-48.4</c:v>
                      </c:pt>
                      <c:pt idx="98">
                        <c:v>-48.4</c:v>
                      </c:pt>
                      <c:pt idx="99">
                        <c:v>-48.4</c:v>
                      </c:pt>
                      <c:pt idx="100">
                        <c:v>-48.5</c:v>
                      </c:pt>
                      <c:pt idx="101">
                        <c:v>-48.5</c:v>
                      </c:pt>
                      <c:pt idx="102">
                        <c:v>-48.5</c:v>
                      </c:pt>
                      <c:pt idx="103">
                        <c:v>-48.5</c:v>
                      </c:pt>
                      <c:pt idx="104">
                        <c:v>-48.5</c:v>
                      </c:pt>
                      <c:pt idx="105">
                        <c:v>-48.5</c:v>
                      </c:pt>
                      <c:pt idx="106">
                        <c:v>-48.5</c:v>
                      </c:pt>
                      <c:pt idx="107">
                        <c:v>-48.6</c:v>
                      </c:pt>
                      <c:pt idx="108">
                        <c:v>-48.6</c:v>
                      </c:pt>
                      <c:pt idx="109">
                        <c:v>-48.6</c:v>
                      </c:pt>
                      <c:pt idx="110">
                        <c:v>-48.6</c:v>
                      </c:pt>
                      <c:pt idx="111">
                        <c:v>-48.5</c:v>
                      </c:pt>
                      <c:pt idx="112">
                        <c:v>-48.5</c:v>
                      </c:pt>
                      <c:pt idx="113">
                        <c:v>-48.4</c:v>
                      </c:pt>
                      <c:pt idx="114">
                        <c:v>-48.3</c:v>
                      </c:pt>
                      <c:pt idx="115">
                        <c:v>-48</c:v>
                      </c:pt>
                      <c:pt idx="116">
                        <c:v>-47.8</c:v>
                      </c:pt>
                      <c:pt idx="117">
                        <c:v>-47.7</c:v>
                      </c:pt>
                      <c:pt idx="118">
                        <c:v>-47.5</c:v>
                      </c:pt>
                      <c:pt idx="119">
                        <c:v>-47.4</c:v>
                      </c:pt>
                      <c:pt idx="120">
                        <c:v>-47.3</c:v>
                      </c:pt>
                      <c:pt idx="121">
                        <c:v>-46.9</c:v>
                      </c:pt>
                      <c:pt idx="122">
                        <c:v>-46.9</c:v>
                      </c:pt>
                      <c:pt idx="123">
                        <c:v>-46.7</c:v>
                      </c:pt>
                      <c:pt idx="124">
                        <c:v>-46.6</c:v>
                      </c:pt>
                      <c:pt idx="125">
                        <c:v>-46.3</c:v>
                      </c:pt>
                      <c:pt idx="126">
                        <c:v>-46</c:v>
                      </c:pt>
                      <c:pt idx="127">
                        <c:v>-45.7</c:v>
                      </c:pt>
                      <c:pt idx="128">
                        <c:v>-45.4</c:v>
                      </c:pt>
                      <c:pt idx="129">
                        <c:v>-45</c:v>
                      </c:pt>
                      <c:pt idx="130">
                        <c:v>-44.8</c:v>
                      </c:pt>
                      <c:pt idx="131">
                        <c:v>-44.4</c:v>
                      </c:pt>
                      <c:pt idx="132">
                        <c:v>-44.1</c:v>
                      </c:pt>
                      <c:pt idx="133">
                        <c:v>-43.7</c:v>
                      </c:pt>
                      <c:pt idx="134">
                        <c:v>-43.4</c:v>
                      </c:pt>
                      <c:pt idx="135">
                        <c:v>-42.9</c:v>
                      </c:pt>
                      <c:pt idx="136">
                        <c:v>-42.8</c:v>
                      </c:pt>
                      <c:pt idx="137">
                        <c:v>-42.3</c:v>
                      </c:pt>
                      <c:pt idx="138">
                        <c:v>-42.2</c:v>
                      </c:pt>
                      <c:pt idx="139">
                        <c:v>-41.6</c:v>
                      </c:pt>
                      <c:pt idx="140">
                        <c:v>-41.2</c:v>
                      </c:pt>
                      <c:pt idx="141">
                        <c:v>-40.799999999999997</c:v>
                      </c:pt>
                      <c:pt idx="142">
                        <c:v>-40.5</c:v>
                      </c:pt>
                      <c:pt idx="143">
                        <c:v>-40.1</c:v>
                      </c:pt>
                      <c:pt idx="144">
                        <c:v>-39.799999999999997</c:v>
                      </c:pt>
                      <c:pt idx="145">
                        <c:v>-39.4</c:v>
                      </c:pt>
                      <c:pt idx="146">
                        <c:v>-39.200000000000003</c:v>
                      </c:pt>
                      <c:pt idx="147">
                        <c:v>-38.799999999999997</c:v>
                      </c:pt>
                      <c:pt idx="148">
                        <c:v>-38.4</c:v>
                      </c:pt>
                      <c:pt idx="149">
                        <c:v>-37.9</c:v>
                      </c:pt>
                      <c:pt idx="150">
                        <c:v>-37.5</c:v>
                      </c:pt>
                      <c:pt idx="151">
                        <c:v>-37.200000000000003</c:v>
                      </c:pt>
                      <c:pt idx="152">
                        <c:v>-37</c:v>
                      </c:pt>
                      <c:pt idx="153">
                        <c:v>-36.4</c:v>
                      </c:pt>
                      <c:pt idx="154">
                        <c:v>-36</c:v>
                      </c:pt>
                      <c:pt idx="155">
                        <c:v>-35.9</c:v>
                      </c:pt>
                      <c:pt idx="156">
                        <c:v>-35.299999999999997</c:v>
                      </c:pt>
                      <c:pt idx="157">
                        <c:v>-34.9</c:v>
                      </c:pt>
                      <c:pt idx="158">
                        <c:v>-34.6</c:v>
                      </c:pt>
                      <c:pt idx="159">
                        <c:v>-34.299999999999997</c:v>
                      </c:pt>
                      <c:pt idx="160">
                        <c:v>-33.799999999999997</c:v>
                      </c:pt>
                      <c:pt idx="161">
                        <c:v>-33.5</c:v>
                      </c:pt>
                      <c:pt idx="162">
                        <c:v>-33.299999999999997</c:v>
                      </c:pt>
                      <c:pt idx="163">
                        <c:v>-32.9</c:v>
                      </c:pt>
                      <c:pt idx="164">
                        <c:v>-32.4</c:v>
                      </c:pt>
                      <c:pt idx="165">
                        <c:v>-31.9</c:v>
                      </c:pt>
                      <c:pt idx="166">
                        <c:v>-31.5</c:v>
                      </c:pt>
                      <c:pt idx="167">
                        <c:v>-31.2</c:v>
                      </c:pt>
                      <c:pt idx="168">
                        <c:v>-30.8</c:v>
                      </c:pt>
                      <c:pt idx="169">
                        <c:v>-30.4</c:v>
                      </c:pt>
                      <c:pt idx="170">
                        <c:v>-30.1</c:v>
                      </c:pt>
                      <c:pt idx="171">
                        <c:v>-29.8</c:v>
                      </c:pt>
                      <c:pt idx="172">
                        <c:v>-29.2</c:v>
                      </c:pt>
                      <c:pt idx="173">
                        <c:v>-28.8</c:v>
                      </c:pt>
                      <c:pt idx="174">
                        <c:v>-28.6</c:v>
                      </c:pt>
                      <c:pt idx="175">
                        <c:v>-28.1</c:v>
                      </c:pt>
                      <c:pt idx="176">
                        <c:v>-27.7</c:v>
                      </c:pt>
                      <c:pt idx="177">
                        <c:v>-27.4</c:v>
                      </c:pt>
                      <c:pt idx="178">
                        <c:v>-26.9</c:v>
                      </c:pt>
                      <c:pt idx="179">
                        <c:v>-26.5</c:v>
                      </c:pt>
                      <c:pt idx="180">
                        <c:v>-26.2</c:v>
                      </c:pt>
                      <c:pt idx="181">
                        <c:v>-25.8</c:v>
                      </c:pt>
                      <c:pt idx="182">
                        <c:v>-25.4</c:v>
                      </c:pt>
                      <c:pt idx="183">
                        <c:v>-25</c:v>
                      </c:pt>
                      <c:pt idx="184">
                        <c:v>-24.7</c:v>
                      </c:pt>
                      <c:pt idx="185">
                        <c:v>-24.3</c:v>
                      </c:pt>
                      <c:pt idx="186">
                        <c:v>-24</c:v>
                      </c:pt>
                      <c:pt idx="187">
                        <c:v>-23.4</c:v>
                      </c:pt>
                      <c:pt idx="188">
                        <c:v>-23</c:v>
                      </c:pt>
                      <c:pt idx="189">
                        <c:v>-22.7</c:v>
                      </c:pt>
                      <c:pt idx="190">
                        <c:v>-22.3</c:v>
                      </c:pt>
                      <c:pt idx="191">
                        <c:v>-22</c:v>
                      </c:pt>
                      <c:pt idx="192">
                        <c:v>-21.7</c:v>
                      </c:pt>
                      <c:pt idx="193">
                        <c:v>-21.1</c:v>
                      </c:pt>
                      <c:pt idx="194">
                        <c:v>-21</c:v>
                      </c:pt>
                      <c:pt idx="195">
                        <c:v>-20.3</c:v>
                      </c:pt>
                      <c:pt idx="196">
                        <c:v>-20</c:v>
                      </c:pt>
                      <c:pt idx="197">
                        <c:v>-19.600000000000001</c:v>
                      </c:pt>
                      <c:pt idx="198">
                        <c:v>-19.3</c:v>
                      </c:pt>
                      <c:pt idx="199">
                        <c:v>-19</c:v>
                      </c:pt>
                      <c:pt idx="200">
                        <c:v>-18.899999999999999</c:v>
                      </c:pt>
                      <c:pt idx="201">
                        <c:v>-18.7</c:v>
                      </c:pt>
                      <c:pt idx="202">
                        <c:v>-18.600000000000001</c:v>
                      </c:pt>
                      <c:pt idx="203">
                        <c:v>-18.5</c:v>
                      </c:pt>
                      <c:pt idx="204">
                        <c:v>-18.399999999999999</c:v>
                      </c:pt>
                      <c:pt idx="205">
                        <c:v>-18.3</c:v>
                      </c:pt>
                      <c:pt idx="206">
                        <c:v>-18.3</c:v>
                      </c:pt>
                      <c:pt idx="207">
                        <c:v>-18.2</c:v>
                      </c:pt>
                      <c:pt idx="208">
                        <c:v>-18.2</c:v>
                      </c:pt>
                      <c:pt idx="209">
                        <c:v>-18.100000000000001</c:v>
                      </c:pt>
                      <c:pt idx="210">
                        <c:v>-18.100000000000001</c:v>
                      </c:pt>
                      <c:pt idx="211">
                        <c:v>-18.100000000000001</c:v>
                      </c:pt>
                      <c:pt idx="212">
                        <c:v>-18</c:v>
                      </c:pt>
                      <c:pt idx="213">
                        <c:v>-18</c:v>
                      </c:pt>
                      <c:pt idx="214">
                        <c:v>-17.899999999999999</c:v>
                      </c:pt>
                      <c:pt idx="215">
                        <c:v>-17.899999999999999</c:v>
                      </c:pt>
                      <c:pt idx="216">
                        <c:v>-17.899999999999999</c:v>
                      </c:pt>
                      <c:pt idx="217">
                        <c:v>-17.899999999999999</c:v>
                      </c:pt>
                      <c:pt idx="218">
                        <c:v>-17.899999999999999</c:v>
                      </c:pt>
                      <c:pt idx="219">
                        <c:v>-17.8</c:v>
                      </c:pt>
                      <c:pt idx="220">
                        <c:v>-17.8</c:v>
                      </c:pt>
                      <c:pt idx="221">
                        <c:v>-17.8</c:v>
                      </c:pt>
                      <c:pt idx="222">
                        <c:v>-17.8</c:v>
                      </c:pt>
                      <c:pt idx="223">
                        <c:v>-17.8</c:v>
                      </c:pt>
                      <c:pt idx="224">
                        <c:v>-17.8</c:v>
                      </c:pt>
                      <c:pt idx="225">
                        <c:v>-17.8</c:v>
                      </c:pt>
                      <c:pt idx="226">
                        <c:v>-17.8</c:v>
                      </c:pt>
                      <c:pt idx="227">
                        <c:v>-17.8</c:v>
                      </c:pt>
                      <c:pt idx="228">
                        <c:v>-17.7</c:v>
                      </c:pt>
                      <c:pt idx="229">
                        <c:v>-17.7</c:v>
                      </c:pt>
                      <c:pt idx="230">
                        <c:v>-17.7</c:v>
                      </c:pt>
                      <c:pt idx="231">
                        <c:v>-17.7</c:v>
                      </c:pt>
                      <c:pt idx="232">
                        <c:v>-17.7</c:v>
                      </c:pt>
                      <c:pt idx="233">
                        <c:v>-17.7</c:v>
                      </c:pt>
                      <c:pt idx="234">
                        <c:v>-17.7</c:v>
                      </c:pt>
                      <c:pt idx="235">
                        <c:v>-17.7</c:v>
                      </c:pt>
                      <c:pt idx="236">
                        <c:v>-17.7</c:v>
                      </c:pt>
                      <c:pt idx="237">
                        <c:v>-17.600000000000001</c:v>
                      </c:pt>
                      <c:pt idx="238">
                        <c:v>-17.7</c:v>
                      </c:pt>
                      <c:pt idx="239">
                        <c:v>-17.600000000000001</c:v>
                      </c:pt>
                      <c:pt idx="240">
                        <c:v>-17.600000000000001</c:v>
                      </c:pt>
                      <c:pt idx="241">
                        <c:v>-17.600000000000001</c:v>
                      </c:pt>
                      <c:pt idx="242">
                        <c:v>-17.600000000000001</c:v>
                      </c:pt>
                      <c:pt idx="243">
                        <c:v>-17.600000000000001</c:v>
                      </c:pt>
                      <c:pt idx="244">
                        <c:v>-17.600000000000001</c:v>
                      </c:pt>
                      <c:pt idx="245">
                        <c:v>-17.600000000000001</c:v>
                      </c:pt>
                      <c:pt idx="246">
                        <c:v>-17.5</c:v>
                      </c:pt>
                      <c:pt idx="247">
                        <c:v>-17.5</c:v>
                      </c:pt>
                      <c:pt idx="248">
                        <c:v>-17.5</c:v>
                      </c:pt>
                      <c:pt idx="249">
                        <c:v>-17.5</c:v>
                      </c:pt>
                      <c:pt idx="250">
                        <c:v>-17.5</c:v>
                      </c:pt>
                      <c:pt idx="251">
                        <c:v>-17.5</c:v>
                      </c:pt>
                      <c:pt idx="252">
                        <c:v>-17.5</c:v>
                      </c:pt>
                      <c:pt idx="253">
                        <c:v>-17.5</c:v>
                      </c:pt>
                      <c:pt idx="254">
                        <c:v>-17.5</c:v>
                      </c:pt>
                      <c:pt idx="255">
                        <c:v>-17.5</c:v>
                      </c:pt>
                      <c:pt idx="256">
                        <c:v>-17.5</c:v>
                      </c:pt>
                      <c:pt idx="257">
                        <c:v>-17.5</c:v>
                      </c:pt>
                      <c:pt idx="258">
                        <c:v>-17.5</c:v>
                      </c:pt>
                      <c:pt idx="259">
                        <c:v>-17.600000000000001</c:v>
                      </c:pt>
                      <c:pt idx="260">
                        <c:v>-17.5</c:v>
                      </c:pt>
                      <c:pt idx="261">
                        <c:v>-17.5</c:v>
                      </c:pt>
                      <c:pt idx="262">
                        <c:v>-17.5</c:v>
                      </c:pt>
                      <c:pt idx="263">
                        <c:v>-17.5</c:v>
                      </c:pt>
                      <c:pt idx="264">
                        <c:v>-17.5</c:v>
                      </c:pt>
                      <c:pt idx="265">
                        <c:v>-17.5</c:v>
                      </c:pt>
                      <c:pt idx="266">
                        <c:v>-17.5</c:v>
                      </c:pt>
                      <c:pt idx="267">
                        <c:v>-17.5</c:v>
                      </c:pt>
                      <c:pt idx="268">
                        <c:v>-17.5</c:v>
                      </c:pt>
                      <c:pt idx="269">
                        <c:v>-17.399999999999999</c:v>
                      </c:pt>
                      <c:pt idx="270">
                        <c:v>-17.5</c:v>
                      </c:pt>
                      <c:pt idx="271">
                        <c:v>-17.5</c:v>
                      </c:pt>
                      <c:pt idx="272">
                        <c:v>-17.5</c:v>
                      </c:pt>
                      <c:pt idx="273">
                        <c:v>-17.399999999999999</c:v>
                      </c:pt>
                      <c:pt idx="274">
                        <c:v>-17.5</c:v>
                      </c:pt>
                      <c:pt idx="275">
                        <c:v>-17.5</c:v>
                      </c:pt>
                      <c:pt idx="276">
                        <c:v>-17.5</c:v>
                      </c:pt>
                      <c:pt idx="277">
                        <c:v>-17.5</c:v>
                      </c:pt>
                      <c:pt idx="278">
                        <c:v>-17.399999999999999</c:v>
                      </c:pt>
                      <c:pt idx="279">
                        <c:v>-17.399999999999999</c:v>
                      </c:pt>
                      <c:pt idx="280">
                        <c:v>-17.399999999999999</c:v>
                      </c:pt>
                      <c:pt idx="281">
                        <c:v>-17.399999999999999</c:v>
                      </c:pt>
                      <c:pt idx="282">
                        <c:v>-17.399999999999999</c:v>
                      </c:pt>
                      <c:pt idx="283">
                        <c:v>-17.399999999999999</c:v>
                      </c:pt>
                      <c:pt idx="284">
                        <c:v>-17.399999999999999</c:v>
                      </c:pt>
                      <c:pt idx="285">
                        <c:v>-17.399999999999999</c:v>
                      </c:pt>
                      <c:pt idx="286">
                        <c:v>-17.399999999999999</c:v>
                      </c:pt>
                      <c:pt idx="287">
                        <c:v>-17.399999999999999</c:v>
                      </c:pt>
                      <c:pt idx="288">
                        <c:v>-17.399999999999999</c:v>
                      </c:pt>
                      <c:pt idx="289">
                        <c:v>-17.399999999999999</c:v>
                      </c:pt>
                      <c:pt idx="290">
                        <c:v>-17.399999999999999</c:v>
                      </c:pt>
                      <c:pt idx="291">
                        <c:v>-17.399999999999999</c:v>
                      </c:pt>
                      <c:pt idx="292">
                        <c:v>-17.399999999999999</c:v>
                      </c:pt>
                      <c:pt idx="293">
                        <c:v>-17.399999999999999</c:v>
                      </c:pt>
                      <c:pt idx="294">
                        <c:v>-17.399999999999999</c:v>
                      </c:pt>
                      <c:pt idx="295">
                        <c:v>-17.399999999999999</c:v>
                      </c:pt>
                      <c:pt idx="296">
                        <c:v>-17.399999999999999</c:v>
                      </c:pt>
                      <c:pt idx="297">
                        <c:v>-17.399999999999999</c:v>
                      </c:pt>
                      <c:pt idx="298">
                        <c:v>-17.399999999999999</c:v>
                      </c:pt>
                      <c:pt idx="299">
                        <c:v>-17.399999999999999</c:v>
                      </c:pt>
                      <c:pt idx="300">
                        <c:v>-17.399999999999999</c:v>
                      </c:pt>
                      <c:pt idx="301">
                        <c:v>-17.399999999999999</c:v>
                      </c:pt>
                      <c:pt idx="302">
                        <c:v>-17.5</c:v>
                      </c:pt>
                      <c:pt idx="303">
                        <c:v>-17.399999999999999</c:v>
                      </c:pt>
                      <c:pt idx="304">
                        <c:v>-17.399999999999999</c:v>
                      </c:pt>
                      <c:pt idx="305">
                        <c:v>-17.3</c:v>
                      </c:pt>
                      <c:pt idx="306">
                        <c:v>-17.399999999999999</c:v>
                      </c:pt>
                      <c:pt idx="307">
                        <c:v>-17.399999999999999</c:v>
                      </c:pt>
                      <c:pt idx="308">
                        <c:v>-17.399999999999999</c:v>
                      </c:pt>
                      <c:pt idx="309">
                        <c:v>-17.399999999999999</c:v>
                      </c:pt>
                      <c:pt idx="310">
                        <c:v>-17.399999999999999</c:v>
                      </c:pt>
                      <c:pt idx="311">
                        <c:v>-17.399999999999999</c:v>
                      </c:pt>
                      <c:pt idx="312">
                        <c:v>-17.399999999999999</c:v>
                      </c:pt>
                      <c:pt idx="313">
                        <c:v>-17.399999999999999</c:v>
                      </c:pt>
                      <c:pt idx="314">
                        <c:v>-17.399999999999999</c:v>
                      </c:pt>
                      <c:pt idx="315">
                        <c:v>-17.3</c:v>
                      </c:pt>
                      <c:pt idx="316">
                        <c:v>-17.399999999999999</c:v>
                      </c:pt>
                      <c:pt idx="317">
                        <c:v>-17.399999999999999</c:v>
                      </c:pt>
                      <c:pt idx="318">
                        <c:v>-17.3</c:v>
                      </c:pt>
                      <c:pt idx="319">
                        <c:v>-17.3</c:v>
                      </c:pt>
                      <c:pt idx="320">
                        <c:v>-17.399999999999999</c:v>
                      </c:pt>
                      <c:pt idx="321">
                        <c:v>-17.399999999999999</c:v>
                      </c:pt>
                      <c:pt idx="322">
                        <c:v>-17.399999999999999</c:v>
                      </c:pt>
                      <c:pt idx="323">
                        <c:v>-17.399999999999999</c:v>
                      </c:pt>
                      <c:pt idx="324">
                        <c:v>-17.399999999999999</c:v>
                      </c:pt>
                      <c:pt idx="325">
                        <c:v>-17.3</c:v>
                      </c:pt>
                      <c:pt idx="326">
                        <c:v>-17.3</c:v>
                      </c:pt>
                      <c:pt idx="327">
                        <c:v>-17.399999999999999</c:v>
                      </c:pt>
                      <c:pt idx="328">
                        <c:v>-17.3</c:v>
                      </c:pt>
                      <c:pt idx="329">
                        <c:v>-17.3</c:v>
                      </c:pt>
                      <c:pt idx="330">
                        <c:v>-17.3</c:v>
                      </c:pt>
                      <c:pt idx="331">
                        <c:v>-17.3</c:v>
                      </c:pt>
                      <c:pt idx="332">
                        <c:v>-17.3</c:v>
                      </c:pt>
                      <c:pt idx="333">
                        <c:v>-17.3</c:v>
                      </c:pt>
                      <c:pt idx="334">
                        <c:v>-17.399999999999999</c:v>
                      </c:pt>
                      <c:pt idx="335">
                        <c:v>-17.399999999999999</c:v>
                      </c:pt>
                      <c:pt idx="336">
                        <c:v>-17.3</c:v>
                      </c:pt>
                      <c:pt idx="337">
                        <c:v>-17.3</c:v>
                      </c:pt>
                      <c:pt idx="338">
                        <c:v>-17.3</c:v>
                      </c:pt>
                      <c:pt idx="339">
                        <c:v>-17.399999999999999</c:v>
                      </c:pt>
                      <c:pt idx="340">
                        <c:v>-17.399999999999999</c:v>
                      </c:pt>
                      <c:pt idx="341">
                        <c:v>-17.399999999999999</c:v>
                      </c:pt>
                      <c:pt idx="342">
                        <c:v>-17.3</c:v>
                      </c:pt>
                      <c:pt idx="343">
                        <c:v>-17.399999999999999</c:v>
                      </c:pt>
                      <c:pt idx="344">
                        <c:v>-17.3</c:v>
                      </c:pt>
                      <c:pt idx="345">
                        <c:v>-17.399999999999999</c:v>
                      </c:pt>
                      <c:pt idx="346">
                        <c:v>-17.399999999999999</c:v>
                      </c:pt>
                      <c:pt idx="347">
                        <c:v>-17.399999999999999</c:v>
                      </c:pt>
                      <c:pt idx="348">
                        <c:v>-17.399999999999999</c:v>
                      </c:pt>
                      <c:pt idx="349">
                        <c:v>-17.600000000000001</c:v>
                      </c:pt>
                      <c:pt idx="350">
                        <c:v>-17.899999999999999</c:v>
                      </c:pt>
                      <c:pt idx="351">
                        <c:v>-18</c:v>
                      </c:pt>
                      <c:pt idx="352">
                        <c:v>-18.399999999999999</c:v>
                      </c:pt>
                      <c:pt idx="353">
                        <c:v>-18.7</c:v>
                      </c:pt>
                      <c:pt idx="354">
                        <c:v>-19.2</c:v>
                      </c:pt>
                      <c:pt idx="355">
                        <c:v>-20</c:v>
                      </c:pt>
                      <c:pt idx="356">
                        <c:v>-20.7</c:v>
                      </c:pt>
                      <c:pt idx="357">
                        <c:v>-21</c:v>
                      </c:pt>
                      <c:pt idx="358">
                        <c:v>-22.2</c:v>
                      </c:pt>
                      <c:pt idx="359">
                        <c:v>-23</c:v>
                      </c:pt>
                      <c:pt idx="360">
                        <c:v>-23.8</c:v>
                      </c:pt>
                      <c:pt idx="361">
                        <c:v>-24.6</c:v>
                      </c:pt>
                      <c:pt idx="362">
                        <c:v>-25.4</c:v>
                      </c:pt>
                      <c:pt idx="363">
                        <c:v>-26.3</c:v>
                      </c:pt>
                      <c:pt idx="364">
                        <c:v>-27.2</c:v>
                      </c:pt>
                      <c:pt idx="365">
                        <c:v>-28.1</c:v>
                      </c:pt>
                      <c:pt idx="366">
                        <c:v>-28.7</c:v>
                      </c:pt>
                      <c:pt idx="367">
                        <c:v>-29.7</c:v>
                      </c:pt>
                      <c:pt idx="368">
                        <c:v>-30.5</c:v>
                      </c:pt>
                      <c:pt idx="369">
                        <c:v>-31.3</c:v>
                      </c:pt>
                      <c:pt idx="370">
                        <c:v>-32.200000000000003</c:v>
                      </c:pt>
                      <c:pt idx="371">
                        <c:v>-32.9</c:v>
                      </c:pt>
                      <c:pt idx="372">
                        <c:v>-33.700000000000003</c:v>
                      </c:pt>
                      <c:pt idx="373">
                        <c:v>-34.1</c:v>
                      </c:pt>
                      <c:pt idx="374">
                        <c:v>-35</c:v>
                      </c:pt>
                      <c:pt idx="375">
                        <c:v>-36.200000000000003</c:v>
                      </c:pt>
                      <c:pt idx="376">
                        <c:v>-36.700000000000003</c:v>
                      </c:pt>
                      <c:pt idx="377">
                        <c:v>-37.5</c:v>
                      </c:pt>
                      <c:pt idx="378">
                        <c:v>-38.5</c:v>
                      </c:pt>
                      <c:pt idx="379">
                        <c:v>-39.5</c:v>
                      </c:pt>
                      <c:pt idx="380">
                        <c:v>-40.4</c:v>
                      </c:pt>
                      <c:pt idx="381">
                        <c:v>-40.799999999999997</c:v>
                      </c:pt>
                      <c:pt idx="382">
                        <c:v>-42.1</c:v>
                      </c:pt>
                      <c:pt idx="383">
                        <c:v>-42.4</c:v>
                      </c:pt>
                      <c:pt idx="384">
                        <c:v>-43.3</c:v>
                      </c:pt>
                      <c:pt idx="385">
                        <c:v>-44.3</c:v>
                      </c:pt>
                      <c:pt idx="386">
                        <c:v>-44.7</c:v>
                      </c:pt>
                      <c:pt idx="387">
                        <c:v>-45.5</c:v>
                      </c:pt>
                      <c:pt idx="388">
                        <c:v>-46.2</c:v>
                      </c:pt>
                      <c:pt idx="389">
                        <c:v>-46.5</c:v>
                      </c:pt>
                      <c:pt idx="390">
                        <c:v>-46.9</c:v>
                      </c:pt>
                      <c:pt idx="391">
                        <c:v>-47.2</c:v>
                      </c:pt>
                      <c:pt idx="392">
                        <c:v>-47.2</c:v>
                      </c:pt>
                      <c:pt idx="393">
                        <c:v>-47.3</c:v>
                      </c:pt>
                      <c:pt idx="394">
                        <c:v>-47.4</c:v>
                      </c:pt>
                      <c:pt idx="395">
                        <c:v>-47.4</c:v>
                      </c:pt>
                      <c:pt idx="396">
                        <c:v>-47.4</c:v>
                      </c:pt>
                      <c:pt idx="397">
                        <c:v>-47.4</c:v>
                      </c:pt>
                      <c:pt idx="398">
                        <c:v>-47.4</c:v>
                      </c:pt>
                      <c:pt idx="399">
                        <c:v>-47.5</c:v>
                      </c:pt>
                      <c:pt idx="400">
                        <c:v>-47.5</c:v>
                      </c:pt>
                      <c:pt idx="401">
                        <c:v>-47.5</c:v>
                      </c:pt>
                      <c:pt idx="402">
                        <c:v>-47.6</c:v>
                      </c:pt>
                      <c:pt idx="403">
                        <c:v>-47.7</c:v>
                      </c:pt>
                      <c:pt idx="404">
                        <c:v>-47.7</c:v>
                      </c:pt>
                      <c:pt idx="405">
                        <c:v>-47.8</c:v>
                      </c:pt>
                      <c:pt idx="406">
                        <c:v>-47.8</c:v>
                      </c:pt>
                      <c:pt idx="407">
                        <c:v>-47.9</c:v>
                      </c:pt>
                      <c:pt idx="408">
                        <c:v>-47.9</c:v>
                      </c:pt>
                      <c:pt idx="409">
                        <c:v>-48</c:v>
                      </c:pt>
                      <c:pt idx="410">
                        <c:v>-48</c:v>
                      </c:pt>
                      <c:pt idx="411">
                        <c:v>-48</c:v>
                      </c:pt>
                      <c:pt idx="412">
                        <c:v>-48.1</c:v>
                      </c:pt>
                      <c:pt idx="413">
                        <c:v>-48.1</c:v>
                      </c:pt>
                      <c:pt idx="414">
                        <c:v>-48.2</c:v>
                      </c:pt>
                      <c:pt idx="415">
                        <c:v>-48.2</c:v>
                      </c:pt>
                      <c:pt idx="416">
                        <c:v>-48.2</c:v>
                      </c:pt>
                      <c:pt idx="417">
                        <c:v>-48.2</c:v>
                      </c:pt>
                      <c:pt idx="418">
                        <c:v>-48.3</c:v>
                      </c:pt>
                      <c:pt idx="419">
                        <c:v>-48.3</c:v>
                      </c:pt>
                      <c:pt idx="420">
                        <c:v>-48.3</c:v>
                      </c:pt>
                      <c:pt idx="421">
                        <c:v>-48.3</c:v>
                      </c:pt>
                      <c:pt idx="422">
                        <c:v>-48.3</c:v>
                      </c:pt>
                      <c:pt idx="423">
                        <c:v>-48.4</c:v>
                      </c:pt>
                      <c:pt idx="424">
                        <c:v>-48.4</c:v>
                      </c:pt>
                      <c:pt idx="425">
                        <c:v>-48.4</c:v>
                      </c:pt>
                      <c:pt idx="426">
                        <c:v>-48.4</c:v>
                      </c:pt>
                      <c:pt idx="427">
                        <c:v>-48.4</c:v>
                      </c:pt>
                      <c:pt idx="428">
                        <c:v>-48.5</c:v>
                      </c:pt>
                      <c:pt idx="429">
                        <c:v>-48.5</c:v>
                      </c:pt>
                      <c:pt idx="430">
                        <c:v>-48.6</c:v>
                      </c:pt>
                      <c:pt idx="431">
                        <c:v>-48.5</c:v>
                      </c:pt>
                      <c:pt idx="432">
                        <c:v>-48.5</c:v>
                      </c:pt>
                      <c:pt idx="433">
                        <c:v>-48.5</c:v>
                      </c:pt>
                      <c:pt idx="434">
                        <c:v>-48.6</c:v>
                      </c:pt>
                      <c:pt idx="435">
                        <c:v>-48.6</c:v>
                      </c:pt>
                      <c:pt idx="436">
                        <c:v>-48.6</c:v>
                      </c:pt>
                      <c:pt idx="437">
                        <c:v>-48.7</c:v>
                      </c:pt>
                      <c:pt idx="438">
                        <c:v>-48.6</c:v>
                      </c:pt>
                      <c:pt idx="439">
                        <c:v>-48.7</c:v>
                      </c:pt>
                      <c:pt idx="440">
                        <c:v>-48.7</c:v>
                      </c:pt>
                      <c:pt idx="441">
                        <c:v>-48.7</c:v>
                      </c:pt>
                      <c:pt idx="442">
                        <c:v>-48.7</c:v>
                      </c:pt>
                      <c:pt idx="443">
                        <c:v>-48.7</c:v>
                      </c:pt>
                      <c:pt idx="444">
                        <c:v>-48.6</c:v>
                      </c:pt>
                      <c:pt idx="445">
                        <c:v>-48.5</c:v>
                      </c:pt>
                      <c:pt idx="446">
                        <c:v>-48.4</c:v>
                      </c:pt>
                      <c:pt idx="447">
                        <c:v>-48.2</c:v>
                      </c:pt>
                      <c:pt idx="448">
                        <c:v>-48</c:v>
                      </c:pt>
                      <c:pt idx="449">
                        <c:v>-48</c:v>
                      </c:pt>
                      <c:pt idx="450">
                        <c:v>-47.7</c:v>
                      </c:pt>
                      <c:pt idx="451">
                        <c:v>-47.5</c:v>
                      </c:pt>
                      <c:pt idx="452">
                        <c:v>-47.3</c:v>
                      </c:pt>
                      <c:pt idx="453">
                        <c:v>-47.2</c:v>
                      </c:pt>
                      <c:pt idx="454">
                        <c:v>-47</c:v>
                      </c:pt>
                      <c:pt idx="455">
                        <c:v>-46.9</c:v>
                      </c:pt>
                      <c:pt idx="456">
                        <c:v>-46.7</c:v>
                      </c:pt>
                      <c:pt idx="457">
                        <c:v>-46.5</c:v>
                      </c:pt>
                      <c:pt idx="458">
                        <c:v>-46.3</c:v>
                      </c:pt>
                      <c:pt idx="459">
                        <c:v>-45.9</c:v>
                      </c:pt>
                      <c:pt idx="460">
                        <c:v>-45.7</c:v>
                      </c:pt>
                      <c:pt idx="461">
                        <c:v>-45.3</c:v>
                      </c:pt>
                      <c:pt idx="462">
                        <c:v>-45</c:v>
                      </c:pt>
                      <c:pt idx="463">
                        <c:v>-44.7</c:v>
                      </c:pt>
                      <c:pt idx="464">
                        <c:v>-44.3</c:v>
                      </c:pt>
                      <c:pt idx="465">
                        <c:v>-43.9</c:v>
                      </c:pt>
                      <c:pt idx="466">
                        <c:v>-43.7</c:v>
                      </c:pt>
                      <c:pt idx="467">
                        <c:v>-43.3</c:v>
                      </c:pt>
                      <c:pt idx="468">
                        <c:v>-42.9</c:v>
                      </c:pt>
                      <c:pt idx="469">
                        <c:v>-42.5</c:v>
                      </c:pt>
                      <c:pt idx="470">
                        <c:v>-42.3</c:v>
                      </c:pt>
                      <c:pt idx="471">
                        <c:v>-41.9</c:v>
                      </c:pt>
                      <c:pt idx="472">
                        <c:v>-41.5</c:v>
                      </c:pt>
                      <c:pt idx="473">
                        <c:v>-41.2</c:v>
                      </c:pt>
                      <c:pt idx="474">
                        <c:v>-40.799999999999997</c:v>
                      </c:pt>
                      <c:pt idx="475">
                        <c:v>-40.4</c:v>
                      </c:pt>
                      <c:pt idx="476">
                        <c:v>-40.1</c:v>
                      </c:pt>
                      <c:pt idx="477">
                        <c:v>-39.799999999999997</c:v>
                      </c:pt>
                      <c:pt idx="478">
                        <c:v>-39.299999999999997</c:v>
                      </c:pt>
                      <c:pt idx="479">
                        <c:v>-39</c:v>
                      </c:pt>
                      <c:pt idx="480">
                        <c:v>-38.6</c:v>
                      </c:pt>
                      <c:pt idx="481">
                        <c:v>-38.200000000000003</c:v>
                      </c:pt>
                      <c:pt idx="482">
                        <c:v>-37.9</c:v>
                      </c:pt>
                      <c:pt idx="483">
                        <c:v>-37.5</c:v>
                      </c:pt>
                      <c:pt idx="484">
                        <c:v>-37.1</c:v>
                      </c:pt>
                      <c:pt idx="485">
                        <c:v>-36.799999999999997</c:v>
                      </c:pt>
                      <c:pt idx="486">
                        <c:v>-36.5</c:v>
                      </c:pt>
                      <c:pt idx="487">
                        <c:v>-36</c:v>
                      </c:pt>
                      <c:pt idx="488">
                        <c:v>-35.6</c:v>
                      </c:pt>
                      <c:pt idx="489">
                        <c:v>-35.200000000000003</c:v>
                      </c:pt>
                      <c:pt idx="490">
                        <c:v>-35</c:v>
                      </c:pt>
                      <c:pt idx="491">
                        <c:v>-34.5</c:v>
                      </c:pt>
                      <c:pt idx="492">
                        <c:v>-34.1</c:v>
                      </c:pt>
                      <c:pt idx="493">
                        <c:v>-33.700000000000003</c:v>
                      </c:pt>
                      <c:pt idx="494">
                        <c:v>-33.299999999999997</c:v>
                      </c:pt>
                      <c:pt idx="495">
                        <c:v>-33</c:v>
                      </c:pt>
                      <c:pt idx="496">
                        <c:v>-32.6</c:v>
                      </c:pt>
                      <c:pt idx="497">
                        <c:v>-32.200000000000003</c:v>
                      </c:pt>
                      <c:pt idx="498">
                        <c:v>-32</c:v>
                      </c:pt>
                      <c:pt idx="499">
                        <c:v>-31.7</c:v>
                      </c:pt>
                      <c:pt idx="500">
                        <c:v>-31.6</c:v>
                      </c:pt>
                      <c:pt idx="501">
                        <c:v>-31.3</c:v>
                      </c:pt>
                      <c:pt idx="502">
                        <c:v>-31.2</c:v>
                      </c:pt>
                      <c:pt idx="503">
                        <c:v>-31.1</c:v>
                      </c:pt>
                      <c:pt idx="504">
                        <c:v>-31</c:v>
                      </c:pt>
                      <c:pt idx="505">
                        <c:v>-30.9</c:v>
                      </c:pt>
                      <c:pt idx="506">
                        <c:v>-30.8</c:v>
                      </c:pt>
                      <c:pt idx="507">
                        <c:v>-30.8</c:v>
                      </c:pt>
                      <c:pt idx="508">
                        <c:v>-30.7</c:v>
                      </c:pt>
                      <c:pt idx="509">
                        <c:v>-30.7</c:v>
                      </c:pt>
                      <c:pt idx="510">
                        <c:v>-30.7</c:v>
                      </c:pt>
                      <c:pt idx="511">
                        <c:v>-30.5</c:v>
                      </c:pt>
                      <c:pt idx="512">
                        <c:v>-30.5</c:v>
                      </c:pt>
                      <c:pt idx="513">
                        <c:v>-30.5</c:v>
                      </c:pt>
                      <c:pt idx="514">
                        <c:v>-30.5</c:v>
                      </c:pt>
                      <c:pt idx="515">
                        <c:v>-30.4</c:v>
                      </c:pt>
                      <c:pt idx="516">
                        <c:v>-30.4</c:v>
                      </c:pt>
                      <c:pt idx="517">
                        <c:v>-30.4</c:v>
                      </c:pt>
                      <c:pt idx="518">
                        <c:v>-30.4</c:v>
                      </c:pt>
                      <c:pt idx="519">
                        <c:v>-30.4</c:v>
                      </c:pt>
                      <c:pt idx="520">
                        <c:v>-30.3</c:v>
                      </c:pt>
                      <c:pt idx="521">
                        <c:v>-30.3</c:v>
                      </c:pt>
                      <c:pt idx="522">
                        <c:v>-30.3</c:v>
                      </c:pt>
                      <c:pt idx="523">
                        <c:v>-30.3</c:v>
                      </c:pt>
                      <c:pt idx="524">
                        <c:v>-30.3</c:v>
                      </c:pt>
                      <c:pt idx="525">
                        <c:v>-30.2</c:v>
                      </c:pt>
                      <c:pt idx="526">
                        <c:v>-30.2</c:v>
                      </c:pt>
                      <c:pt idx="527">
                        <c:v>-30.3</c:v>
                      </c:pt>
                      <c:pt idx="528">
                        <c:v>-30.2</c:v>
                      </c:pt>
                      <c:pt idx="529">
                        <c:v>-30.2</c:v>
                      </c:pt>
                      <c:pt idx="530">
                        <c:v>-30.2</c:v>
                      </c:pt>
                      <c:pt idx="531">
                        <c:v>-30.2</c:v>
                      </c:pt>
                      <c:pt idx="532">
                        <c:v>-30.2</c:v>
                      </c:pt>
                      <c:pt idx="533">
                        <c:v>-30.2</c:v>
                      </c:pt>
                      <c:pt idx="534">
                        <c:v>-30.2</c:v>
                      </c:pt>
                      <c:pt idx="535">
                        <c:v>-30.2</c:v>
                      </c:pt>
                      <c:pt idx="536">
                        <c:v>-30.2</c:v>
                      </c:pt>
                      <c:pt idx="537">
                        <c:v>-30.2</c:v>
                      </c:pt>
                      <c:pt idx="538">
                        <c:v>-30.2</c:v>
                      </c:pt>
                      <c:pt idx="539">
                        <c:v>-30.2</c:v>
                      </c:pt>
                      <c:pt idx="540">
                        <c:v>-30.1</c:v>
                      </c:pt>
                      <c:pt idx="541">
                        <c:v>-30.1</c:v>
                      </c:pt>
                      <c:pt idx="542">
                        <c:v>-30.1</c:v>
                      </c:pt>
                      <c:pt idx="543">
                        <c:v>-30.1</c:v>
                      </c:pt>
                      <c:pt idx="544">
                        <c:v>-30.1</c:v>
                      </c:pt>
                      <c:pt idx="545">
                        <c:v>-30.1</c:v>
                      </c:pt>
                      <c:pt idx="546">
                        <c:v>-30.2</c:v>
                      </c:pt>
                      <c:pt idx="547">
                        <c:v>-30.1</c:v>
                      </c:pt>
                      <c:pt idx="548">
                        <c:v>-30.1</c:v>
                      </c:pt>
                      <c:pt idx="549">
                        <c:v>-30.1</c:v>
                      </c:pt>
                      <c:pt idx="550">
                        <c:v>-30</c:v>
                      </c:pt>
                      <c:pt idx="551">
                        <c:v>-30</c:v>
                      </c:pt>
                      <c:pt idx="552">
                        <c:v>-30</c:v>
                      </c:pt>
                      <c:pt idx="553">
                        <c:v>-30.1</c:v>
                      </c:pt>
                      <c:pt idx="554">
                        <c:v>-30</c:v>
                      </c:pt>
                      <c:pt idx="555">
                        <c:v>-30.1</c:v>
                      </c:pt>
                      <c:pt idx="556">
                        <c:v>-30</c:v>
                      </c:pt>
                      <c:pt idx="557">
                        <c:v>-30</c:v>
                      </c:pt>
                      <c:pt idx="558">
                        <c:v>-30</c:v>
                      </c:pt>
                      <c:pt idx="559">
                        <c:v>-30.1</c:v>
                      </c:pt>
                      <c:pt idx="560">
                        <c:v>-30.2</c:v>
                      </c:pt>
                      <c:pt idx="561">
                        <c:v>-30.4</c:v>
                      </c:pt>
                      <c:pt idx="562">
                        <c:v>-30.7</c:v>
                      </c:pt>
                      <c:pt idx="563">
                        <c:v>-31</c:v>
                      </c:pt>
                      <c:pt idx="564">
                        <c:v>-31.5</c:v>
                      </c:pt>
                      <c:pt idx="565">
                        <c:v>-31.9</c:v>
                      </c:pt>
                      <c:pt idx="566">
                        <c:v>-32.700000000000003</c:v>
                      </c:pt>
                      <c:pt idx="567">
                        <c:v>-33.4</c:v>
                      </c:pt>
                      <c:pt idx="568">
                        <c:v>-34.200000000000003</c:v>
                      </c:pt>
                      <c:pt idx="569">
                        <c:v>-34.5</c:v>
                      </c:pt>
                      <c:pt idx="570">
                        <c:v>-35.6</c:v>
                      </c:pt>
                      <c:pt idx="571">
                        <c:v>-36.299999999999997</c:v>
                      </c:pt>
                      <c:pt idx="572">
                        <c:v>-37.1</c:v>
                      </c:pt>
                      <c:pt idx="573">
                        <c:v>-37.9</c:v>
                      </c:pt>
                      <c:pt idx="574">
                        <c:v>-38.799999999999997</c:v>
                      </c:pt>
                      <c:pt idx="575">
                        <c:v>-39.700000000000003</c:v>
                      </c:pt>
                      <c:pt idx="576">
                        <c:v>-40.5</c:v>
                      </c:pt>
                      <c:pt idx="577">
                        <c:v>-41.3</c:v>
                      </c:pt>
                      <c:pt idx="578">
                        <c:v>-42.1</c:v>
                      </c:pt>
                      <c:pt idx="579">
                        <c:v>-42.9</c:v>
                      </c:pt>
                      <c:pt idx="580">
                        <c:v>-43.5</c:v>
                      </c:pt>
                      <c:pt idx="581">
                        <c:v>-44.1</c:v>
                      </c:pt>
                      <c:pt idx="582">
                        <c:v>-45</c:v>
                      </c:pt>
                      <c:pt idx="583">
                        <c:v>-45.7</c:v>
                      </c:pt>
                      <c:pt idx="584">
                        <c:v>-46.3</c:v>
                      </c:pt>
                      <c:pt idx="585">
                        <c:v>-46.8</c:v>
                      </c:pt>
                      <c:pt idx="586">
                        <c:v>-47.2</c:v>
                      </c:pt>
                      <c:pt idx="587">
                        <c:v>-47.4</c:v>
                      </c:pt>
                      <c:pt idx="588">
                        <c:v>-47.6</c:v>
                      </c:pt>
                      <c:pt idx="589">
                        <c:v>-47.7</c:v>
                      </c:pt>
                      <c:pt idx="590">
                        <c:v>-47.8</c:v>
                      </c:pt>
                      <c:pt idx="591">
                        <c:v>-47.8</c:v>
                      </c:pt>
                      <c:pt idx="592">
                        <c:v>-47.8</c:v>
                      </c:pt>
                      <c:pt idx="593">
                        <c:v>-47.9</c:v>
                      </c:pt>
                      <c:pt idx="594">
                        <c:v>-47.9</c:v>
                      </c:pt>
                      <c:pt idx="595">
                        <c:v>-47.9</c:v>
                      </c:pt>
                      <c:pt idx="596">
                        <c:v>-47.9</c:v>
                      </c:pt>
                      <c:pt idx="597">
                        <c:v>-48</c:v>
                      </c:pt>
                      <c:pt idx="598">
                        <c:v>-48</c:v>
                      </c:pt>
                      <c:pt idx="599">
                        <c:v>-48.1</c:v>
                      </c:pt>
                      <c:pt idx="600">
                        <c:v>-48.2</c:v>
                      </c:pt>
                      <c:pt idx="601">
                        <c:v>-48.2</c:v>
                      </c:pt>
                      <c:pt idx="602">
                        <c:v>-48.3</c:v>
                      </c:pt>
                      <c:pt idx="603">
                        <c:v>-48.2</c:v>
                      </c:pt>
                      <c:pt idx="604">
                        <c:v>-48.3</c:v>
                      </c:pt>
                      <c:pt idx="605">
                        <c:v>-48.3</c:v>
                      </c:pt>
                      <c:pt idx="606">
                        <c:v>-48.3</c:v>
                      </c:pt>
                      <c:pt idx="607">
                        <c:v>-48.4</c:v>
                      </c:pt>
                      <c:pt idx="608">
                        <c:v>-48.3</c:v>
                      </c:pt>
                      <c:pt idx="609">
                        <c:v>-48.4</c:v>
                      </c:pt>
                      <c:pt idx="610">
                        <c:v>-48.4</c:v>
                      </c:pt>
                      <c:pt idx="611">
                        <c:v>-48.4</c:v>
                      </c:pt>
                      <c:pt idx="612">
                        <c:v>-48.5</c:v>
                      </c:pt>
                      <c:pt idx="613">
                        <c:v>-48.5</c:v>
                      </c:pt>
                      <c:pt idx="614">
                        <c:v>-48.5</c:v>
                      </c:pt>
                      <c:pt idx="615">
                        <c:v>-48.6</c:v>
                      </c:pt>
                      <c:pt idx="616">
                        <c:v>-48.5</c:v>
                      </c:pt>
                      <c:pt idx="617">
                        <c:v>-48.6</c:v>
                      </c:pt>
                      <c:pt idx="618">
                        <c:v>-48.7</c:v>
                      </c:pt>
                      <c:pt idx="619">
                        <c:v>-48.6</c:v>
                      </c:pt>
                      <c:pt idx="620">
                        <c:v>-48.6</c:v>
                      </c:pt>
                      <c:pt idx="621">
                        <c:v>-48.7</c:v>
                      </c:pt>
                      <c:pt idx="622">
                        <c:v>-48.7</c:v>
                      </c:pt>
                      <c:pt idx="623">
                        <c:v>-48.7</c:v>
                      </c:pt>
                      <c:pt idx="624">
                        <c:v>-48.7</c:v>
                      </c:pt>
                      <c:pt idx="625">
                        <c:v>-48.7</c:v>
                      </c:pt>
                      <c:pt idx="626">
                        <c:v>-48.7</c:v>
                      </c:pt>
                      <c:pt idx="627">
                        <c:v>-48.7</c:v>
                      </c:pt>
                      <c:pt idx="628">
                        <c:v>-48.8</c:v>
                      </c:pt>
                      <c:pt idx="629">
                        <c:v>-48.7</c:v>
                      </c:pt>
                      <c:pt idx="630">
                        <c:v>-48.8</c:v>
                      </c:pt>
                      <c:pt idx="631">
                        <c:v>-48.8</c:v>
                      </c:pt>
                      <c:pt idx="632">
                        <c:v>-48.8</c:v>
                      </c:pt>
                      <c:pt idx="633">
                        <c:v>-48.8</c:v>
                      </c:pt>
                      <c:pt idx="634">
                        <c:v>-48.8</c:v>
                      </c:pt>
                      <c:pt idx="635">
                        <c:v>-48.8</c:v>
                      </c:pt>
                      <c:pt idx="636">
                        <c:v>-48.8</c:v>
                      </c:pt>
                      <c:pt idx="637">
                        <c:v>-48.8</c:v>
                      </c:pt>
                      <c:pt idx="638">
                        <c:v>-48.8</c:v>
                      </c:pt>
                      <c:pt idx="639">
                        <c:v>-48.7</c:v>
                      </c:pt>
                      <c:pt idx="640">
                        <c:v>-48.2</c:v>
                      </c:pt>
                      <c:pt idx="641">
                        <c:v>-47.5</c:v>
                      </c:pt>
                      <c:pt idx="642">
                        <c:v>-47.3</c:v>
                      </c:pt>
                      <c:pt idx="643">
                        <c:v>-47.3</c:v>
                      </c:pt>
                      <c:pt idx="644">
                        <c:v>-47</c:v>
                      </c:pt>
                      <c:pt idx="645">
                        <c:v>-46.9</c:v>
                      </c:pt>
                      <c:pt idx="646">
                        <c:v>-46.8</c:v>
                      </c:pt>
                      <c:pt idx="647">
                        <c:v>-46.7</c:v>
                      </c:pt>
                      <c:pt idx="648">
                        <c:v>-46.7</c:v>
                      </c:pt>
                      <c:pt idx="649">
                        <c:v>-46.7</c:v>
                      </c:pt>
                      <c:pt idx="650">
                        <c:v>-46.8</c:v>
                      </c:pt>
                      <c:pt idx="651">
                        <c:v>-46.8</c:v>
                      </c:pt>
                      <c:pt idx="652">
                        <c:v>-46.8</c:v>
                      </c:pt>
                      <c:pt idx="653">
                        <c:v>-46.9</c:v>
                      </c:pt>
                      <c:pt idx="654">
                        <c:v>-46.9</c:v>
                      </c:pt>
                      <c:pt idx="655">
                        <c:v>-46.9</c:v>
                      </c:pt>
                      <c:pt idx="656">
                        <c:v>-46.9</c:v>
                      </c:pt>
                      <c:pt idx="657">
                        <c:v>-46.9</c:v>
                      </c:pt>
                      <c:pt idx="658">
                        <c:v>-46.8</c:v>
                      </c:pt>
                      <c:pt idx="659">
                        <c:v>-46.8</c:v>
                      </c:pt>
                      <c:pt idx="660">
                        <c:v>-46.8</c:v>
                      </c:pt>
                      <c:pt idx="661">
                        <c:v>-46.7</c:v>
                      </c:pt>
                      <c:pt idx="662">
                        <c:v>-46.7</c:v>
                      </c:pt>
                      <c:pt idx="663">
                        <c:v>-46.7</c:v>
                      </c:pt>
                      <c:pt idx="664">
                        <c:v>-46.7</c:v>
                      </c:pt>
                      <c:pt idx="665">
                        <c:v>-46.5</c:v>
                      </c:pt>
                      <c:pt idx="666">
                        <c:v>-46.3</c:v>
                      </c:pt>
                      <c:pt idx="667">
                        <c:v>-46.2</c:v>
                      </c:pt>
                      <c:pt idx="668">
                        <c:v>-45.4</c:v>
                      </c:pt>
                      <c:pt idx="669">
                        <c:v>-44.9</c:v>
                      </c:pt>
                      <c:pt idx="670">
                        <c:v>-44.7</c:v>
                      </c:pt>
                      <c:pt idx="671">
                        <c:v>-43.6</c:v>
                      </c:pt>
                      <c:pt idx="672">
                        <c:v>-42.9</c:v>
                      </c:pt>
                      <c:pt idx="673">
                        <c:v>-42</c:v>
                      </c:pt>
                      <c:pt idx="674">
                        <c:v>-41.9</c:v>
                      </c:pt>
                      <c:pt idx="675">
                        <c:v>-40.4</c:v>
                      </c:pt>
                      <c:pt idx="676">
                        <c:v>-39.4</c:v>
                      </c:pt>
                      <c:pt idx="677">
                        <c:v>-38.5</c:v>
                      </c:pt>
                      <c:pt idx="678">
                        <c:v>-37.5</c:v>
                      </c:pt>
                      <c:pt idx="679">
                        <c:v>-36.9</c:v>
                      </c:pt>
                      <c:pt idx="680">
                        <c:v>-36.1</c:v>
                      </c:pt>
                      <c:pt idx="681">
                        <c:v>-35.700000000000003</c:v>
                      </c:pt>
                      <c:pt idx="682">
                        <c:v>-35.5</c:v>
                      </c:pt>
                      <c:pt idx="683">
                        <c:v>-35.200000000000003</c:v>
                      </c:pt>
                      <c:pt idx="684">
                        <c:v>-35</c:v>
                      </c:pt>
                      <c:pt idx="685">
                        <c:v>-34.9</c:v>
                      </c:pt>
                      <c:pt idx="686">
                        <c:v>-34.799999999999997</c:v>
                      </c:pt>
                      <c:pt idx="687">
                        <c:v>-34.700000000000003</c:v>
                      </c:pt>
                      <c:pt idx="688">
                        <c:v>-34.5</c:v>
                      </c:pt>
                      <c:pt idx="689">
                        <c:v>-34.4</c:v>
                      </c:pt>
                      <c:pt idx="690">
                        <c:v>-34.299999999999997</c:v>
                      </c:pt>
                      <c:pt idx="691">
                        <c:v>-34.299999999999997</c:v>
                      </c:pt>
                      <c:pt idx="692">
                        <c:v>-34.299999999999997</c:v>
                      </c:pt>
                      <c:pt idx="693">
                        <c:v>-34.200000000000003</c:v>
                      </c:pt>
                      <c:pt idx="694">
                        <c:v>-34</c:v>
                      </c:pt>
                      <c:pt idx="695">
                        <c:v>-34</c:v>
                      </c:pt>
                      <c:pt idx="696">
                        <c:v>-33.9</c:v>
                      </c:pt>
                      <c:pt idx="697">
                        <c:v>-33.9</c:v>
                      </c:pt>
                      <c:pt idx="698">
                        <c:v>-33.799999999999997</c:v>
                      </c:pt>
                      <c:pt idx="699">
                        <c:v>-33.700000000000003</c:v>
                      </c:pt>
                      <c:pt idx="700">
                        <c:v>-33.700000000000003</c:v>
                      </c:pt>
                      <c:pt idx="701">
                        <c:v>-33.700000000000003</c:v>
                      </c:pt>
                      <c:pt idx="702">
                        <c:v>-33.5</c:v>
                      </c:pt>
                      <c:pt idx="703">
                        <c:v>-33.5</c:v>
                      </c:pt>
                      <c:pt idx="704">
                        <c:v>-33.4</c:v>
                      </c:pt>
                      <c:pt idx="705">
                        <c:v>-33.4</c:v>
                      </c:pt>
                      <c:pt idx="706">
                        <c:v>-33.4</c:v>
                      </c:pt>
                      <c:pt idx="707">
                        <c:v>-33.299999999999997</c:v>
                      </c:pt>
                      <c:pt idx="708">
                        <c:v>-33.299999999999997</c:v>
                      </c:pt>
                      <c:pt idx="709">
                        <c:v>-32.700000000000003</c:v>
                      </c:pt>
                      <c:pt idx="710">
                        <c:v>-32.799999999999997</c:v>
                      </c:pt>
                      <c:pt idx="711">
                        <c:v>-32.9</c:v>
                      </c:pt>
                      <c:pt idx="712">
                        <c:v>-32.9</c:v>
                      </c:pt>
                      <c:pt idx="713">
                        <c:v>-32.9</c:v>
                      </c:pt>
                      <c:pt idx="714">
                        <c:v>-32.9</c:v>
                      </c:pt>
                      <c:pt idx="715">
                        <c:v>-32.9</c:v>
                      </c:pt>
                      <c:pt idx="716">
                        <c:v>-32.799999999999997</c:v>
                      </c:pt>
                      <c:pt idx="717">
                        <c:v>-32.799999999999997</c:v>
                      </c:pt>
                      <c:pt idx="718">
                        <c:v>-32.700000000000003</c:v>
                      </c:pt>
                      <c:pt idx="719">
                        <c:v>-32.700000000000003</c:v>
                      </c:pt>
                      <c:pt idx="720">
                        <c:v>-32.700000000000003</c:v>
                      </c:pt>
                      <c:pt idx="721">
                        <c:v>-32.6</c:v>
                      </c:pt>
                      <c:pt idx="722">
                        <c:v>-32.6</c:v>
                      </c:pt>
                      <c:pt idx="723">
                        <c:v>-32.5</c:v>
                      </c:pt>
                      <c:pt idx="724">
                        <c:v>-32.5</c:v>
                      </c:pt>
                      <c:pt idx="725">
                        <c:v>-32.4</c:v>
                      </c:pt>
                      <c:pt idx="726">
                        <c:v>-32.4</c:v>
                      </c:pt>
                      <c:pt idx="727">
                        <c:v>-32.4</c:v>
                      </c:pt>
                      <c:pt idx="728">
                        <c:v>-32.4</c:v>
                      </c:pt>
                      <c:pt idx="729">
                        <c:v>-32.299999999999997</c:v>
                      </c:pt>
                      <c:pt idx="730">
                        <c:v>-32.200000000000003</c:v>
                      </c:pt>
                      <c:pt idx="731">
                        <c:v>-32.200000000000003</c:v>
                      </c:pt>
                      <c:pt idx="732">
                        <c:v>-32.200000000000003</c:v>
                      </c:pt>
                      <c:pt idx="733">
                        <c:v>-32.200000000000003</c:v>
                      </c:pt>
                      <c:pt idx="734">
                        <c:v>-32</c:v>
                      </c:pt>
                      <c:pt idx="735">
                        <c:v>-32</c:v>
                      </c:pt>
                      <c:pt idx="736">
                        <c:v>-32</c:v>
                      </c:pt>
                      <c:pt idx="737">
                        <c:v>-31.9</c:v>
                      </c:pt>
                      <c:pt idx="738">
                        <c:v>-31.9</c:v>
                      </c:pt>
                      <c:pt idx="739">
                        <c:v>-31.4</c:v>
                      </c:pt>
                      <c:pt idx="740">
                        <c:v>-31.5</c:v>
                      </c:pt>
                      <c:pt idx="741">
                        <c:v>-31.6</c:v>
                      </c:pt>
                      <c:pt idx="742">
                        <c:v>-31.7</c:v>
                      </c:pt>
                      <c:pt idx="743">
                        <c:v>-31.7</c:v>
                      </c:pt>
                      <c:pt idx="744">
                        <c:v>-31.7</c:v>
                      </c:pt>
                      <c:pt idx="745">
                        <c:v>-31.7</c:v>
                      </c:pt>
                      <c:pt idx="746">
                        <c:v>-31.7</c:v>
                      </c:pt>
                      <c:pt idx="747">
                        <c:v>-31.6</c:v>
                      </c:pt>
                      <c:pt idx="748">
                        <c:v>-31.7</c:v>
                      </c:pt>
                      <c:pt idx="749">
                        <c:v>-31.6</c:v>
                      </c:pt>
                      <c:pt idx="750">
                        <c:v>-31.6</c:v>
                      </c:pt>
                      <c:pt idx="751">
                        <c:v>-31.5</c:v>
                      </c:pt>
                      <c:pt idx="752">
                        <c:v>-31.5</c:v>
                      </c:pt>
                      <c:pt idx="753">
                        <c:v>-31.5</c:v>
                      </c:pt>
                      <c:pt idx="754">
                        <c:v>-31.4</c:v>
                      </c:pt>
                      <c:pt idx="755">
                        <c:v>-31.4</c:v>
                      </c:pt>
                      <c:pt idx="756">
                        <c:v>-31.4</c:v>
                      </c:pt>
                      <c:pt idx="757">
                        <c:v>-31.4</c:v>
                      </c:pt>
                      <c:pt idx="758">
                        <c:v>-31.3</c:v>
                      </c:pt>
                      <c:pt idx="759">
                        <c:v>-31.3</c:v>
                      </c:pt>
                      <c:pt idx="760">
                        <c:v>-31.2</c:v>
                      </c:pt>
                      <c:pt idx="761">
                        <c:v>-31.3</c:v>
                      </c:pt>
                      <c:pt idx="762">
                        <c:v>-31.2</c:v>
                      </c:pt>
                      <c:pt idx="763">
                        <c:v>-31.2</c:v>
                      </c:pt>
                      <c:pt idx="764">
                        <c:v>-31.2</c:v>
                      </c:pt>
                      <c:pt idx="765">
                        <c:v>-31.2</c:v>
                      </c:pt>
                      <c:pt idx="766">
                        <c:v>-31.2</c:v>
                      </c:pt>
                      <c:pt idx="767">
                        <c:v>-31.2</c:v>
                      </c:pt>
                      <c:pt idx="768">
                        <c:v>-31.1</c:v>
                      </c:pt>
                      <c:pt idx="769">
                        <c:v>-30.7</c:v>
                      </c:pt>
                      <c:pt idx="770">
                        <c:v>-30.7</c:v>
                      </c:pt>
                      <c:pt idx="771">
                        <c:v>-30.8</c:v>
                      </c:pt>
                      <c:pt idx="772">
                        <c:v>-30.8</c:v>
                      </c:pt>
                      <c:pt idx="773">
                        <c:v>-30.9</c:v>
                      </c:pt>
                      <c:pt idx="774">
                        <c:v>-30.9</c:v>
                      </c:pt>
                      <c:pt idx="775">
                        <c:v>-30.9</c:v>
                      </c:pt>
                      <c:pt idx="776">
                        <c:v>-30.9</c:v>
                      </c:pt>
                      <c:pt idx="777">
                        <c:v>-30.9</c:v>
                      </c:pt>
                      <c:pt idx="778">
                        <c:v>-30.9</c:v>
                      </c:pt>
                      <c:pt idx="779">
                        <c:v>-30.9</c:v>
                      </c:pt>
                      <c:pt idx="780">
                        <c:v>-30.8</c:v>
                      </c:pt>
                      <c:pt idx="781">
                        <c:v>-30.8</c:v>
                      </c:pt>
                      <c:pt idx="782">
                        <c:v>-30.8</c:v>
                      </c:pt>
                      <c:pt idx="783">
                        <c:v>-30.8</c:v>
                      </c:pt>
                      <c:pt idx="784">
                        <c:v>-30.8</c:v>
                      </c:pt>
                      <c:pt idx="785">
                        <c:v>-30.8</c:v>
                      </c:pt>
                      <c:pt idx="786">
                        <c:v>-30.8</c:v>
                      </c:pt>
                      <c:pt idx="787">
                        <c:v>-30.8</c:v>
                      </c:pt>
                      <c:pt idx="788">
                        <c:v>-30.8</c:v>
                      </c:pt>
                      <c:pt idx="789">
                        <c:v>-30.7</c:v>
                      </c:pt>
                      <c:pt idx="790">
                        <c:v>-30.7</c:v>
                      </c:pt>
                      <c:pt idx="791">
                        <c:v>-30.7</c:v>
                      </c:pt>
                      <c:pt idx="792">
                        <c:v>-30.6</c:v>
                      </c:pt>
                      <c:pt idx="793">
                        <c:v>-30.6</c:v>
                      </c:pt>
                      <c:pt idx="794">
                        <c:v>-30.7</c:v>
                      </c:pt>
                      <c:pt idx="795">
                        <c:v>-30.7</c:v>
                      </c:pt>
                      <c:pt idx="796">
                        <c:v>-30.6</c:v>
                      </c:pt>
                      <c:pt idx="797">
                        <c:v>-30.5</c:v>
                      </c:pt>
                      <c:pt idx="798">
                        <c:v>-30.5</c:v>
                      </c:pt>
                      <c:pt idx="799">
                        <c:v>-30.5</c:v>
                      </c:pt>
                      <c:pt idx="800">
                        <c:v>-30.1</c:v>
                      </c:pt>
                      <c:pt idx="801">
                        <c:v>-30.2</c:v>
                      </c:pt>
                      <c:pt idx="802">
                        <c:v>-30.3</c:v>
                      </c:pt>
                      <c:pt idx="803">
                        <c:v>-30.4</c:v>
                      </c:pt>
                      <c:pt idx="804">
                        <c:v>-30.4</c:v>
                      </c:pt>
                      <c:pt idx="805">
                        <c:v>-30.4</c:v>
                      </c:pt>
                      <c:pt idx="806">
                        <c:v>-30.4</c:v>
                      </c:pt>
                      <c:pt idx="807">
                        <c:v>-30.4</c:v>
                      </c:pt>
                      <c:pt idx="808">
                        <c:v>-30.3</c:v>
                      </c:pt>
                      <c:pt idx="809">
                        <c:v>-30.4</c:v>
                      </c:pt>
                      <c:pt idx="810">
                        <c:v>-30.3</c:v>
                      </c:pt>
                      <c:pt idx="811">
                        <c:v>-30.4</c:v>
                      </c:pt>
                      <c:pt idx="812">
                        <c:v>-30.3</c:v>
                      </c:pt>
                      <c:pt idx="813">
                        <c:v>-30.3</c:v>
                      </c:pt>
                      <c:pt idx="814">
                        <c:v>-30.4</c:v>
                      </c:pt>
                      <c:pt idx="815">
                        <c:v>-30.3</c:v>
                      </c:pt>
                      <c:pt idx="816">
                        <c:v>-30.3</c:v>
                      </c:pt>
                      <c:pt idx="817">
                        <c:v>-30.3</c:v>
                      </c:pt>
                      <c:pt idx="818">
                        <c:v>-30.3</c:v>
                      </c:pt>
                      <c:pt idx="819">
                        <c:v>-30.2</c:v>
                      </c:pt>
                      <c:pt idx="820">
                        <c:v>-30.2</c:v>
                      </c:pt>
                      <c:pt idx="821">
                        <c:v>-30.2</c:v>
                      </c:pt>
                      <c:pt idx="822">
                        <c:v>-30.2</c:v>
                      </c:pt>
                      <c:pt idx="823">
                        <c:v>-30.1</c:v>
                      </c:pt>
                      <c:pt idx="824">
                        <c:v>-30.2</c:v>
                      </c:pt>
                      <c:pt idx="825">
                        <c:v>-30.2</c:v>
                      </c:pt>
                      <c:pt idx="826">
                        <c:v>-30.1</c:v>
                      </c:pt>
                      <c:pt idx="827">
                        <c:v>-30.1</c:v>
                      </c:pt>
                      <c:pt idx="828">
                        <c:v>-30.1</c:v>
                      </c:pt>
                      <c:pt idx="829">
                        <c:v>-30.1</c:v>
                      </c:pt>
                      <c:pt idx="830">
                        <c:v>-29.7</c:v>
                      </c:pt>
                      <c:pt idx="831">
                        <c:v>-29.7</c:v>
                      </c:pt>
                      <c:pt idx="832">
                        <c:v>-29.8</c:v>
                      </c:pt>
                      <c:pt idx="833">
                        <c:v>-29.9</c:v>
                      </c:pt>
                      <c:pt idx="834">
                        <c:v>-29.9</c:v>
                      </c:pt>
                      <c:pt idx="835">
                        <c:v>-29.9</c:v>
                      </c:pt>
                      <c:pt idx="836">
                        <c:v>-29.9</c:v>
                      </c:pt>
                      <c:pt idx="837">
                        <c:v>-29.9</c:v>
                      </c:pt>
                      <c:pt idx="838">
                        <c:v>-30</c:v>
                      </c:pt>
                      <c:pt idx="839">
                        <c:v>-29.9</c:v>
                      </c:pt>
                      <c:pt idx="840">
                        <c:v>-29.9</c:v>
                      </c:pt>
                      <c:pt idx="841">
                        <c:v>-29.9</c:v>
                      </c:pt>
                      <c:pt idx="842">
                        <c:v>-29.9</c:v>
                      </c:pt>
                      <c:pt idx="843">
                        <c:v>-29.9</c:v>
                      </c:pt>
                      <c:pt idx="844">
                        <c:v>-29.9</c:v>
                      </c:pt>
                      <c:pt idx="845">
                        <c:v>-29.9</c:v>
                      </c:pt>
                      <c:pt idx="846">
                        <c:v>-29.9</c:v>
                      </c:pt>
                      <c:pt idx="847">
                        <c:v>-29.9</c:v>
                      </c:pt>
                      <c:pt idx="848">
                        <c:v>-29.9</c:v>
                      </c:pt>
                      <c:pt idx="849">
                        <c:v>-29.9</c:v>
                      </c:pt>
                      <c:pt idx="850">
                        <c:v>-29.8</c:v>
                      </c:pt>
                      <c:pt idx="851">
                        <c:v>-29.9</c:v>
                      </c:pt>
                      <c:pt idx="852">
                        <c:v>-29.9</c:v>
                      </c:pt>
                      <c:pt idx="853">
                        <c:v>-29.8</c:v>
                      </c:pt>
                      <c:pt idx="854">
                        <c:v>-29.8</c:v>
                      </c:pt>
                      <c:pt idx="855">
                        <c:v>-29.9</c:v>
                      </c:pt>
                      <c:pt idx="856">
                        <c:v>-29.8</c:v>
                      </c:pt>
                      <c:pt idx="857">
                        <c:v>-29.8</c:v>
                      </c:pt>
                      <c:pt idx="858">
                        <c:v>-29.8</c:v>
                      </c:pt>
                      <c:pt idx="859">
                        <c:v>-29.8</c:v>
                      </c:pt>
                      <c:pt idx="860">
                        <c:v>-29.4</c:v>
                      </c:pt>
                      <c:pt idx="861">
                        <c:v>-29.4</c:v>
                      </c:pt>
                      <c:pt idx="862">
                        <c:v>-29.5</c:v>
                      </c:pt>
                      <c:pt idx="863">
                        <c:v>-29.7</c:v>
                      </c:pt>
                      <c:pt idx="864">
                        <c:v>-29.6</c:v>
                      </c:pt>
                      <c:pt idx="865">
                        <c:v>-29.7</c:v>
                      </c:pt>
                      <c:pt idx="866">
                        <c:v>-29.7</c:v>
                      </c:pt>
                      <c:pt idx="867">
                        <c:v>-29.7</c:v>
                      </c:pt>
                      <c:pt idx="868">
                        <c:v>-29.7</c:v>
                      </c:pt>
                      <c:pt idx="869">
                        <c:v>-29.7</c:v>
                      </c:pt>
                      <c:pt idx="870">
                        <c:v>-29.7</c:v>
                      </c:pt>
                      <c:pt idx="871">
                        <c:v>-29.7</c:v>
                      </c:pt>
                      <c:pt idx="872">
                        <c:v>-29.7</c:v>
                      </c:pt>
                      <c:pt idx="873">
                        <c:v>-29.7</c:v>
                      </c:pt>
                      <c:pt idx="874">
                        <c:v>-29.7</c:v>
                      </c:pt>
                      <c:pt idx="875">
                        <c:v>-29.7</c:v>
                      </c:pt>
                      <c:pt idx="876">
                        <c:v>-29.6</c:v>
                      </c:pt>
                      <c:pt idx="877">
                        <c:v>-29.6</c:v>
                      </c:pt>
                      <c:pt idx="878">
                        <c:v>-29.7</c:v>
                      </c:pt>
                      <c:pt idx="879">
                        <c:v>-29.7</c:v>
                      </c:pt>
                      <c:pt idx="880">
                        <c:v>-29.6</c:v>
                      </c:pt>
                      <c:pt idx="881">
                        <c:v>-29.6</c:v>
                      </c:pt>
                      <c:pt idx="882">
                        <c:v>-29.6</c:v>
                      </c:pt>
                      <c:pt idx="883">
                        <c:v>-29.6</c:v>
                      </c:pt>
                      <c:pt idx="884">
                        <c:v>-29.5</c:v>
                      </c:pt>
                      <c:pt idx="885">
                        <c:v>-29.5</c:v>
                      </c:pt>
                      <c:pt idx="886">
                        <c:v>-29.5</c:v>
                      </c:pt>
                      <c:pt idx="887">
                        <c:v>-29.5</c:v>
                      </c:pt>
                      <c:pt idx="888">
                        <c:v>-29.5</c:v>
                      </c:pt>
                      <c:pt idx="889">
                        <c:v>-29.5</c:v>
                      </c:pt>
                      <c:pt idx="890">
                        <c:v>-29.5</c:v>
                      </c:pt>
                      <c:pt idx="891">
                        <c:v>-29</c:v>
                      </c:pt>
                      <c:pt idx="892">
                        <c:v>-29.2</c:v>
                      </c:pt>
                      <c:pt idx="893">
                        <c:v>-29.3</c:v>
                      </c:pt>
                      <c:pt idx="894">
                        <c:v>-29.3</c:v>
                      </c:pt>
                      <c:pt idx="895">
                        <c:v>-29.4</c:v>
                      </c:pt>
                      <c:pt idx="896">
                        <c:v>-29.4</c:v>
                      </c:pt>
                      <c:pt idx="897">
                        <c:v>-29.4</c:v>
                      </c:pt>
                      <c:pt idx="898">
                        <c:v>-29.4</c:v>
                      </c:pt>
                      <c:pt idx="899">
                        <c:v>-29.4</c:v>
                      </c:pt>
                      <c:pt idx="900">
                        <c:v>-29.4</c:v>
                      </c:pt>
                      <c:pt idx="901">
                        <c:v>-29.4</c:v>
                      </c:pt>
                      <c:pt idx="902">
                        <c:v>-29.4</c:v>
                      </c:pt>
                      <c:pt idx="903">
                        <c:v>-29.4</c:v>
                      </c:pt>
                      <c:pt idx="904">
                        <c:v>-29.4</c:v>
                      </c:pt>
                      <c:pt idx="905">
                        <c:v>-29.4</c:v>
                      </c:pt>
                      <c:pt idx="906">
                        <c:v>-29.4</c:v>
                      </c:pt>
                      <c:pt idx="907">
                        <c:v>-29.3</c:v>
                      </c:pt>
                      <c:pt idx="908">
                        <c:v>-29.3</c:v>
                      </c:pt>
                      <c:pt idx="909">
                        <c:v>-29.3</c:v>
                      </c:pt>
                      <c:pt idx="910">
                        <c:v>-29.3</c:v>
                      </c:pt>
                      <c:pt idx="911">
                        <c:v>-29.3</c:v>
                      </c:pt>
                      <c:pt idx="912">
                        <c:v>-29.3</c:v>
                      </c:pt>
                      <c:pt idx="913">
                        <c:v>-29.3</c:v>
                      </c:pt>
                      <c:pt idx="914">
                        <c:v>-29.3</c:v>
                      </c:pt>
                      <c:pt idx="915">
                        <c:v>-29.3</c:v>
                      </c:pt>
                      <c:pt idx="916">
                        <c:v>-29.3</c:v>
                      </c:pt>
                      <c:pt idx="917">
                        <c:v>-29.3</c:v>
                      </c:pt>
                      <c:pt idx="918">
                        <c:v>-29.3</c:v>
                      </c:pt>
                      <c:pt idx="919">
                        <c:v>-29.3</c:v>
                      </c:pt>
                      <c:pt idx="920">
                        <c:v>-29.3</c:v>
                      </c:pt>
                      <c:pt idx="921">
                        <c:v>-28.9</c:v>
                      </c:pt>
                      <c:pt idx="922">
                        <c:v>-28.9</c:v>
                      </c:pt>
                      <c:pt idx="923">
                        <c:v>-29</c:v>
                      </c:pt>
                      <c:pt idx="924">
                        <c:v>-29.1</c:v>
                      </c:pt>
                      <c:pt idx="925">
                        <c:v>-29.1</c:v>
                      </c:pt>
                      <c:pt idx="926">
                        <c:v>-29.1</c:v>
                      </c:pt>
                      <c:pt idx="927">
                        <c:v>-29.2</c:v>
                      </c:pt>
                      <c:pt idx="928">
                        <c:v>-29.2</c:v>
                      </c:pt>
                      <c:pt idx="929">
                        <c:v>-29.2</c:v>
                      </c:pt>
                      <c:pt idx="930">
                        <c:v>-29.2</c:v>
                      </c:pt>
                      <c:pt idx="931">
                        <c:v>-29.2</c:v>
                      </c:pt>
                      <c:pt idx="932">
                        <c:v>-29.1</c:v>
                      </c:pt>
                      <c:pt idx="933">
                        <c:v>-29.2</c:v>
                      </c:pt>
                      <c:pt idx="934">
                        <c:v>-29.2</c:v>
                      </c:pt>
                      <c:pt idx="935">
                        <c:v>-29.2</c:v>
                      </c:pt>
                      <c:pt idx="936">
                        <c:v>-29.1</c:v>
                      </c:pt>
                      <c:pt idx="937">
                        <c:v>-29.1</c:v>
                      </c:pt>
                      <c:pt idx="938">
                        <c:v>-29.1</c:v>
                      </c:pt>
                      <c:pt idx="939">
                        <c:v>-29.1</c:v>
                      </c:pt>
                      <c:pt idx="940">
                        <c:v>-29.1</c:v>
                      </c:pt>
                      <c:pt idx="941">
                        <c:v>-29.1</c:v>
                      </c:pt>
                      <c:pt idx="942">
                        <c:v>-29.1</c:v>
                      </c:pt>
                      <c:pt idx="943">
                        <c:v>-29.2</c:v>
                      </c:pt>
                      <c:pt idx="944">
                        <c:v>-29.2</c:v>
                      </c:pt>
                      <c:pt idx="945">
                        <c:v>-29.2</c:v>
                      </c:pt>
                      <c:pt idx="946">
                        <c:v>-29.2</c:v>
                      </c:pt>
                      <c:pt idx="947">
                        <c:v>-29.2</c:v>
                      </c:pt>
                      <c:pt idx="948">
                        <c:v>-29.2</c:v>
                      </c:pt>
                      <c:pt idx="949">
                        <c:v>-29.2</c:v>
                      </c:pt>
                      <c:pt idx="950">
                        <c:v>-29.2</c:v>
                      </c:pt>
                      <c:pt idx="951">
                        <c:v>-28.9</c:v>
                      </c:pt>
                      <c:pt idx="952">
                        <c:v>-28.8</c:v>
                      </c:pt>
                      <c:pt idx="953">
                        <c:v>-28.8</c:v>
                      </c:pt>
                      <c:pt idx="954">
                        <c:v>-29</c:v>
                      </c:pt>
                      <c:pt idx="955">
                        <c:v>-29</c:v>
                      </c:pt>
                      <c:pt idx="956">
                        <c:v>-29.2</c:v>
                      </c:pt>
                      <c:pt idx="957">
                        <c:v>-29.2</c:v>
                      </c:pt>
                      <c:pt idx="958">
                        <c:v>-29.2</c:v>
                      </c:pt>
                      <c:pt idx="959">
                        <c:v>-29.2</c:v>
                      </c:pt>
                      <c:pt idx="960">
                        <c:v>-29.2</c:v>
                      </c:pt>
                      <c:pt idx="961">
                        <c:v>-29.2</c:v>
                      </c:pt>
                      <c:pt idx="962">
                        <c:v>-29.2</c:v>
                      </c:pt>
                      <c:pt idx="963">
                        <c:v>-29.2</c:v>
                      </c:pt>
                      <c:pt idx="964">
                        <c:v>-29.2</c:v>
                      </c:pt>
                      <c:pt idx="965">
                        <c:v>-29.2</c:v>
                      </c:pt>
                      <c:pt idx="966">
                        <c:v>-29.2</c:v>
                      </c:pt>
                      <c:pt idx="967">
                        <c:v>-29.2</c:v>
                      </c:pt>
                      <c:pt idx="968">
                        <c:v>-29.2</c:v>
                      </c:pt>
                      <c:pt idx="969">
                        <c:v>-29.2</c:v>
                      </c:pt>
                      <c:pt idx="970">
                        <c:v>-29.1</c:v>
                      </c:pt>
                      <c:pt idx="971">
                        <c:v>-29.2</c:v>
                      </c:pt>
                      <c:pt idx="972">
                        <c:v>-29.2</c:v>
                      </c:pt>
                      <c:pt idx="973">
                        <c:v>-29.2</c:v>
                      </c:pt>
                      <c:pt idx="974">
                        <c:v>-29.2</c:v>
                      </c:pt>
                      <c:pt idx="975">
                        <c:v>-29.2</c:v>
                      </c:pt>
                      <c:pt idx="976">
                        <c:v>-29.2</c:v>
                      </c:pt>
                      <c:pt idx="977">
                        <c:v>-29.1</c:v>
                      </c:pt>
                      <c:pt idx="978">
                        <c:v>-29.1</c:v>
                      </c:pt>
                      <c:pt idx="979">
                        <c:v>-29.1</c:v>
                      </c:pt>
                      <c:pt idx="980">
                        <c:v>-29</c:v>
                      </c:pt>
                      <c:pt idx="981">
                        <c:v>-28.9</c:v>
                      </c:pt>
                      <c:pt idx="982">
                        <c:v>-28.7</c:v>
                      </c:pt>
                      <c:pt idx="983">
                        <c:v>-28.8</c:v>
                      </c:pt>
                      <c:pt idx="984">
                        <c:v>-28.9</c:v>
                      </c:pt>
                      <c:pt idx="985">
                        <c:v>-28.9</c:v>
                      </c:pt>
                      <c:pt idx="986">
                        <c:v>-29</c:v>
                      </c:pt>
                      <c:pt idx="987">
                        <c:v>-29</c:v>
                      </c:pt>
                      <c:pt idx="988">
                        <c:v>-29</c:v>
                      </c:pt>
                      <c:pt idx="989">
                        <c:v>-29</c:v>
                      </c:pt>
                      <c:pt idx="990">
                        <c:v>-29</c:v>
                      </c:pt>
                      <c:pt idx="991">
                        <c:v>-29</c:v>
                      </c:pt>
                      <c:pt idx="992">
                        <c:v>-29</c:v>
                      </c:pt>
                      <c:pt idx="993">
                        <c:v>-29</c:v>
                      </c:pt>
                      <c:pt idx="994">
                        <c:v>-29</c:v>
                      </c:pt>
                      <c:pt idx="995">
                        <c:v>-29</c:v>
                      </c:pt>
                      <c:pt idx="996">
                        <c:v>-29</c:v>
                      </c:pt>
                      <c:pt idx="997">
                        <c:v>-29</c:v>
                      </c:pt>
                      <c:pt idx="998">
                        <c:v>-29</c:v>
                      </c:pt>
                      <c:pt idx="999">
                        <c:v>-28.9</c:v>
                      </c:pt>
                      <c:pt idx="1000">
                        <c:v>-29</c:v>
                      </c:pt>
                      <c:pt idx="1001">
                        <c:v>-29</c:v>
                      </c:pt>
                      <c:pt idx="1002">
                        <c:v>-28.9</c:v>
                      </c:pt>
                      <c:pt idx="1003">
                        <c:v>-28.9</c:v>
                      </c:pt>
                      <c:pt idx="1004">
                        <c:v>-28.9</c:v>
                      </c:pt>
                      <c:pt idx="1005">
                        <c:v>-28.9</c:v>
                      </c:pt>
                      <c:pt idx="1006">
                        <c:v>-28.9</c:v>
                      </c:pt>
                      <c:pt idx="1007">
                        <c:v>-28.9</c:v>
                      </c:pt>
                      <c:pt idx="1008">
                        <c:v>-28.9</c:v>
                      </c:pt>
                      <c:pt idx="1009">
                        <c:v>-28.9</c:v>
                      </c:pt>
                      <c:pt idx="1010">
                        <c:v>-28.9</c:v>
                      </c:pt>
                      <c:pt idx="1011">
                        <c:v>-28.9</c:v>
                      </c:pt>
                      <c:pt idx="1012">
                        <c:v>-28.5</c:v>
                      </c:pt>
                      <c:pt idx="1013">
                        <c:v>-28.6</c:v>
                      </c:pt>
                      <c:pt idx="1014">
                        <c:v>-28.7</c:v>
                      </c:pt>
                      <c:pt idx="1015">
                        <c:v>-28.8</c:v>
                      </c:pt>
                      <c:pt idx="1016">
                        <c:v>-28.8</c:v>
                      </c:pt>
                      <c:pt idx="1017">
                        <c:v>-28.8</c:v>
                      </c:pt>
                      <c:pt idx="1018">
                        <c:v>-28.8</c:v>
                      </c:pt>
                      <c:pt idx="1019">
                        <c:v>-28.8</c:v>
                      </c:pt>
                      <c:pt idx="1020">
                        <c:v>-28.8</c:v>
                      </c:pt>
                      <c:pt idx="1021">
                        <c:v>-28.8</c:v>
                      </c:pt>
                      <c:pt idx="1022">
                        <c:v>-28.8</c:v>
                      </c:pt>
                      <c:pt idx="1023">
                        <c:v>-28.8</c:v>
                      </c:pt>
                      <c:pt idx="1024">
                        <c:v>-28.8</c:v>
                      </c:pt>
                      <c:pt idx="1025">
                        <c:v>-28.8</c:v>
                      </c:pt>
                      <c:pt idx="1026">
                        <c:v>-28.8</c:v>
                      </c:pt>
                      <c:pt idx="1027">
                        <c:v>-28.8</c:v>
                      </c:pt>
                      <c:pt idx="1028">
                        <c:v>-28.8</c:v>
                      </c:pt>
                      <c:pt idx="1029">
                        <c:v>-28.8</c:v>
                      </c:pt>
                      <c:pt idx="1030">
                        <c:v>-28.8</c:v>
                      </c:pt>
                      <c:pt idx="1031">
                        <c:v>-28.8</c:v>
                      </c:pt>
                      <c:pt idx="1032">
                        <c:v>-28.8</c:v>
                      </c:pt>
                      <c:pt idx="1033">
                        <c:v>-28.8</c:v>
                      </c:pt>
                      <c:pt idx="1034">
                        <c:v>-28.8</c:v>
                      </c:pt>
                      <c:pt idx="1035">
                        <c:v>-28.8</c:v>
                      </c:pt>
                      <c:pt idx="1036">
                        <c:v>-28.8</c:v>
                      </c:pt>
                      <c:pt idx="1037">
                        <c:v>-28.7</c:v>
                      </c:pt>
                      <c:pt idx="1038">
                        <c:v>-28.8</c:v>
                      </c:pt>
                      <c:pt idx="1039">
                        <c:v>-28.7</c:v>
                      </c:pt>
                      <c:pt idx="1040">
                        <c:v>-28.7</c:v>
                      </c:pt>
                      <c:pt idx="1041">
                        <c:v>-28.8</c:v>
                      </c:pt>
                      <c:pt idx="1042">
                        <c:v>-28.4</c:v>
                      </c:pt>
                      <c:pt idx="1043">
                        <c:v>-28.4</c:v>
                      </c:pt>
                      <c:pt idx="1044">
                        <c:v>-28.5</c:v>
                      </c:pt>
                      <c:pt idx="1045">
                        <c:v>-28.6</c:v>
                      </c:pt>
                      <c:pt idx="1046">
                        <c:v>-28.6</c:v>
                      </c:pt>
                      <c:pt idx="1047">
                        <c:v>-28.7</c:v>
                      </c:pt>
                      <c:pt idx="1048">
                        <c:v>-28.7</c:v>
                      </c:pt>
                      <c:pt idx="1049">
                        <c:v>-28.7</c:v>
                      </c:pt>
                      <c:pt idx="1050">
                        <c:v>-28.7</c:v>
                      </c:pt>
                      <c:pt idx="1051">
                        <c:v>-28.6</c:v>
                      </c:pt>
                      <c:pt idx="1052">
                        <c:v>-28.7</c:v>
                      </c:pt>
                      <c:pt idx="1053">
                        <c:v>-28.7</c:v>
                      </c:pt>
                      <c:pt idx="1054">
                        <c:v>-28.7</c:v>
                      </c:pt>
                      <c:pt idx="1055">
                        <c:v>-28.6</c:v>
                      </c:pt>
                      <c:pt idx="1056">
                        <c:v>-28.6</c:v>
                      </c:pt>
                      <c:pt idx="1057">
                        <c:v>-28.6</c:v>
                      </c:pt>
                      <c:pt idx="1058">
                        <c:v>-28.6</c:v>
                      </c:pt>
                      <c:pt idx="1059">
                        <c:v>-28.6</c:v>
                      </c:pt>
                      <c:pt idx="1060">
                        <c:v>-28.6</c:v>
                      </c:pt>
                      <c:pt idx="1061">
                        <c:v>-28.7</c:v>
                      </c:pt>
                      <c:pt idx="1062">
                        <c:v>-28.6</c:v>
                      </c:pt>
                      <c:pt idx="1063">
                        <c:v>-28.6</c:v>
                      </c:pt>
                      <c:pt idx="1064">
                        <c:v>-28.6</c:v>
                      </c:pt>
                      <c:pt idx="1065">
                        <c:v>-28.5</c:v>
                      </c:pt>
                      <c:pt idx="1066">
                        <c:v>-28.5</c:v>
                      </c:pt>
                      <c:pt idx="1067">
                        <c:v>-28.5</c:v>
                      </c:pt>
                      <c:pt idx="1068">
                        <c:v>-28.5</c:v>
                      </c:pt>
                      <c:pt idx="1069">
                        <c:v>-28.5</c:v>
                      </c:pt>
                      <c:pt idx="1070">
                        <c:v>-28.5</c:v>
                      </c:pt>
                      <c:pt idx="1071">
                        <c:v>-28.5</c:v>
                      </c:pt>
                      <c:pt idx="1072">
                        <c:v>-28.3</c:v>
                      </c:pt>
                      <c:pt idx="1073">
                        <c:v>-28.2</c:v>
                      </c:pt>
                      <c:pt idx="1074">
                        <c:v>-28.3</c:v>
                      </c:pt>
                      <c:pt idx="1075">
                        <c:v>-28.4</c:v>
                      </c:pt>
                      <c:pt idx="1076">
                        <c:v>-28.4</c:v>
                      </c:pt>
                      <c:pt idx="1077">
                        <c:v>-28.5</c:v>
                      </c:pt>
                      <c:pt idx="1078">
                        <c:v>-28.5</c:v>
                      </c:pt>
                      <c:pt idx="1079">
                        <c:v>-28.5</c:v>
                      </c:pt>
                      <c:pt idx="1080">
                        <c:v>-28.5</c:v>
                      </c:pt>
                      <c:pt idx="1081">
                        <c:v>-28.5</c:v>
                      </c:pt>
                      <c:pt idx="1082">
                        <c:v>-28.5</c:v>
                      </c:pt>
                      <c:pt idx="1083">
                        <c:v>-28.5</c:v>
                      </c:pt>
                      <c:pt idx="1084">
                        <c:v>-28.5</c:v>
                      </c:pt>
                      <c:pt idx="1085">
                        <c:v>-28.5</c:v>
                      </c:pt>
                      <c:pt idx="1086">
                        <c:v>-28.5</c:v>
                      </c:pt>
                      <c:pt idx="1087">
                        <c:v>-28.5</c:v>
                      </c:pt>
                      <c:pt idx="1088">
                        <c:v>-28.6</c:v>
                      </c:pt>
                      <c:pt idx="1089">
                        <c:v>-28.5</c:v>
                      </c:pt>
                      <c:pt idx="1090">
                        <c:v>-28.5</c:v>
                      </c:pt>
                      <c:pt idx="1091">
                        <c:v>-28.5</c:v>
                      </c:pt>
                      <c:pt idx="1092">
                        <c:v>-28.5</c:v>
                      </c:pt>
                      <c:pt idx="1093">
                        <c:v>-28.5</c:v>
                      </c:pt>
                      <c:pt idx="1094">
                        <c:v>-28.5</c:v>
                      </c:pt>
                      <c:pt idx="1095">
                        <c:v>-28.5</c:v>
                      </c:pt>
                      <c:pt idx="1096">
                        <c:v>-28.4</c:v>
                      </c:pt>
                      <c:pt idx="1097">
                        <c:v>-28.4</c:v>
                      </c:pt>
                      <c:pt idx="1098">
                        <c:v>-28.4</c:v>
                      </c:pt>
                      <c:pt idx="1099">
                        <c:v>-28.5</c:v>
                      </c:pt>
                      <c:pt idx="1100">
                        <c:v>-28.5</c:v>
                      </c:pt>
                      <c:pt idx="1101">
                        <c:v>-28.5</c:v>
                      </c:pt>
                      <c:pt idx="1102">
                        <c:v>-28.5</c:v>
                      </c:pt>
                      <c:pt idx="1103">
                        <c:v>-28.1</c:v>
                      </c:pt>
                      <c:pt idx="1104">
                        <c:v>-28.2</c:v>
                      </c:pt>
                      <c:pt idx="1105">
                        <c:v>-28.3</c:v>
                      </c:pt>
                      <c:pt idx="1106">
                        <c:v>-28.4</c:v>
                      </c:pt>
                      <c:pt idx="1107">
                        <c:v>-28.4</c:v>
                      </c:pt>
                      <c:pt idx="1108">
                        <c:v>-28.4</c:v>
                      </c:pt>
                      <c:pt idx="1109">
                        <c:v>-28.4</c:v>
                      </c:pt>
                      <c:pt idx="1110">
                        <c:v>-28.4</c:v>
                      </c:pt>
                      <c:pt idx="1111">
                        <c:v>-28.4</c:v>
                      </c:pt>
                      <c:pt idx="1112">
                        <c:v>-28.4</c:v>
                      </c:pt>
                      <c:pt idx="1113">
                        <c:v>-28.4</c:v>
                      </c:pt>
                      <c:pt idx="1114">
                        <c:v>-28.4</c:v>
                      </c:pt>
                      <c:pt idx="1115">
                        <c:v>-28.4</c:v>
                      </c:pt>
                      <c:pt idx="1116">
                        <c:v>-28.4</c:v>
                      </c:pt>
                      <c:pt idx="1117">
                        <c:v>-28.4</c:v>
                      </c:pt>
                      <c:pt idx="1118">
                        <c:v>-28.4</c:v>
                      </c:pt>
                      <c:pt idx="1119">
                        <c:v>-28.4</c:v>
                      </c:pt>
                      <c:pt idx="1120">
                        <c:v>-28.4</c:v>
                      </c:pt>
                      <c:pt idx="1121">
                        <c:v>-28.4</c:v>
                      </c:pt>
                      <c:pt idx="1122">
                        <c:v>-28.4</c:v>
                      </c:pt>
                      <c:pt idx="1123">
                        <c:v>-28.4</c:v>
                      </c:pt>
                      <c:pt idx="1124">
                        <c:v>-28.4</c:v>
                      </c:pt>
                      <c:pt idx="1125">
                        <c:v>-28.4</c:v>
                      </c:pt>
                      <c:pt idx="1126">
                        <c:v>-28.4</c:v>
                      </c:pt>
                      <c:pt idx="1127">
                        <c:v>-28.4</c:v>
                      </c:pt>
                      <c:pt idx="1128">
                        <c:v>-28.4</c:v>
                      </c:pt>
                      <c:pt idx="1129">
                        <c:v>-28.4</c:v>
                      </c:pt>
                      <c:pt idx="1130">
                        <c:v>-28.4</c:v>
                      </c:pt>
                      <c:pt idx="1131">
                        <c:v>-28.4</c:v>
                      </c:pt>
                      <c:pt idx="1132">
                        <c:v>-28.4</c:v>
                      </c:pt>
                      <c:pt idx="1133">
                        <c:v>-28</c:v>
                      </c:pt>
                      <c:pt idx="1134">
                        <c:v>-28</c:v>
                      </c:pt>
                      <c:pt idx="1135">
                        <c:v>-28.2</c:v>
                      </c:pt>
                      <c:pt idx="1136">
                        <c:v>-28.2</c:v>
                      </c:pt>
                      <c:pt idx="1137">
                        <c:v>-28.2</c:v>
                      </c:pt>
                      <c:pt idx="1138">
                        <c:v>-28.3</c:v>
                      </c:pt>
                      <c:pt idx="1139">
                        <c:v>-28.3</c:v>
                      </c:pt>
                      <c:pt idx="1140">
                        <c:v>-28.3</c:v>
                      </c:pt>
                      <c:pt idx="1141">
                        <c:v>-28.3</c:v>
                      </c:pt>
                      <c:pt idx="1142">
                        <c:v>-28.3</c:v>
                      </c:pt>
                      <c:pt idx="1143">
                        <c:v>-28.3</c:v>
                      </c:pt>
                      <c:pt idx="1144">
                        <c:v>-28.3</c:v>
                      </c:pt>
                      <c:pt idx="1145">
                        <c:v>-28.2</c:v>
                      </c:pt>
                      <c:pt idx="1146">
                        <c:v>-28.2</c:v>
                      </c:pt>
                      <c:pt idx="1147">
                        <c:v>-28.2</c:v>
                      </c:pt>
                      <c:pt idx="1148">
                        <c:v>-28.2</c:v>
                      </c:pt>
                      <c:pt idx="1149">
                        <c:v>-28.2</c:v>
                      </c:pt>
                      <c:pt idx="1150">
                        <c:v>-28.2</c:v>
                      </c:pt>
                      <c:pt idx="1151">
                        <c:v>-28.1</c:v>
                      </c:pt>
                      <c:pt idx="1152">
                        <c:v>-28.2</c:v>
                      </c:pt>
                      <c:pt idx="1153">
                        <c:v>-28.2</c:v>
                      </c:pt>
                      <c:pt idx="1154">
                        <c:v>-28.2</c:v>
                      </c:pt>
                      <c:pt idx="1155">
                        <c:v>-28.2</c:v>
                      </c:pt>
                      <c:pt idx="1156">
                        <c:v>-28.1</c:v>
                      </c:pt>
                      <c:pt idx="1157">
                        <c:v>-28.1</c:v>
                      </c:pt>
                      <c:pt idx="1158">
                        <c:v>-28.1</c:v>
                      </c:pt>
                      <c:pt idx="1159">
                        <c:v>-28.1</c:v>
                      </c:pt>
                      <c:pt idx="1160">
                        <c:v>-28.1</c:v>
                      </c:pt>
                      <c:pt idx="1161">
                        <c:v>-28</c:v>
                      </c:pt>
                      <c:pt idx="1162">
                        <c:v>-28</c:v>
                      </c:pt>
                      <c:pt idx="1163">
                        <c:v>-27.7</c:v>
                      </c:pt>
                      <c:pt idx="1164">
                        <c:v>-27.7</c:v>
                      </c:pt>
                      <c:pt idx="1165">
                        <c:v>-27.8</c:v>
                      </c:pt>
                      <c:pt idx="1166">
                        <c:v>-27.9</c:v>
                      </c:pt>
                      <c:pt idx="1167">
                        <c:v>-27.9</c:v>
                      </c:pt>
                      <c:pt idx="1168">
                        <c:v>-27.9</c:v>
                      </c:pt>
                      <c:pt idx="1169">
                        <c:v>-27.9</c:v>
                      </c:pt>
                      <c:pt idx="1170">
                        <c:v>-27.9</c:v>
                      </c:pt>
                      <c:pt idx="1171">
                        <c:v>-27.9</c:v>
                      </c:pt>
                      <c:pt idx="1172">
                        <c:v>-27.9</c:v>
                      </c:pt>
                      <c:pt idx="1173">
                        <c:v>-27.8</c:v>
                      </c:pt>
                      <c:pt idx="1174">
                        <c:v>-27.8</c:v>
                      </c:pt>
                      <c:pt idx="1175">
                        <c:v>-27.8</c:v>
                      </c:pt>
                      <c:pt idx="1176">
                        <c:v>-27.8</c:v>
                      </c:pt>
                      <c:pt idx="1177">
                        <c:v>-27.8</c:v>
                      </c:pt>
                      <c:pt idx="1178">
                        <c:v>-27.7</c:v>
                      </c:pt>
                      <c:pt idx="1179">
                        <c:v>-27.8</c:v>
                      </c:pt>
                      <c:pt idx="1180">
                        <c:v>-27.7</c:v>
                      </c:pt>
                      <c:pt idx="1181">
                        <c:v>-27.7</c:v>
                      </c:pt>
                      <c:pt idx="1182">
                        <c:v>-27.6</c:v>
                      </c:pt>
                      <c:pt idx="1183">
                        <c:v>-27.5</c:v>
                      </c:pt>
                      <c:pt idx="1184">
                        <c:v>-27.5</c:v>
                      </c:pt>
                      <c:pt idx="1185">
                        <c:v>-27.4</c:v>
                      </c:pt>
                      <c:pt idx="1186">
                        <c:v>-27.4</c:v>
                      </c:pt>
                      <c:pt idx="1187">
                        <c:v>-27.3</c:v>
                      </c:pt>
                      <c:pt idx="1188">
                        <c:v>-27.1</c:v>
                      </c:pt>
                      <c:pt idx="1189">
                        <c:v>-27</c:v>
                      </c:pt>
                      <c:pt idx="1190">
                        <c:v>-27</c:v>
                      </c:pt>
                      <c:pt idx="1191">
                        <c:v>-26.9</c:v>
                      </c:pt>
                      <c:pt idx="1192">
                        <c:v>-26.9</c:v>
                      </c:pt>
                      <c:pt idx="1193">
                        <c:v>-26.7</c:v>
                      </c:pt>
                      <c:pt idx="1194">
                        <c:v>-26.2</c:v>
                      </c:pt>
                      <c:pt idx="1195">
                        <c:v>-26.2</c:v>
                      </c:pt>
                      <c:pt idx="1196">
                        <c:v>-26</c:v>
                      </c:pt>
                      <c:pt idx="1197">
                        <c:v>-25.8</c:v>
                      </c:pt>
                      <c:pt idx="1198">
                        <c:v>-25.1</c:v>
                      </c:pt>
                      <c:pt idx="1199">
                        <c:v>-25</c:v>
                      </c:pt>
                      <c:pt idx="1200">
                        <c:v>-25</c:v>
                      </c:pt>
                      <c:pt idx="1201">
                        <c:v>-24.8</c:v>
                      </c:pt>
                      <c:pt idx="1202">
                        <c:v>-24.9</c:v>
                      </c:pt>
                      <c:pt idx="1203">
                        <c:v>-24.9</c:v>
                      </c:pt>
                      <c:pt idx="1204">
                        <c:v>-24.7</c:v>
                      </c:pt>
                      <c:pt idx="1205">
                        <c:v>-24.5</c:v>
                      </c:pt>
                      <c:pt idx="1206">
                        <c:v>-24.4</c:v>
                      </c:pt>
                      <c:pt idx="1207">
                        <c:v>-24.2</c:v>
                      </c:pt>
                      <c:pt idx="1208">
                        <c:v>-23.9</c:v>
                      </c:pt>
                      <c:pt idx="1209">
                        <c:v>-23.8</c:v>
                      </c:pt>
                      <c:pt idx="1210">
                        <c:v>-23.7</c:v>
                      </c:pt>
                      <c:pt idx="1211">
                        <c:v>-23.5</c:v>
                      </c:pt>
                      <c:pt idx="1212">
                        <c:v>-23.4</c:v>
                      </c:pt>
                      <c:pt idx="1213">
                        <c:v>-23.2</c:v>
                      </c:pt>
                      <c:pt idx="1214">
                        <c:v>-23.1</c:v>
                      </c:pt>
                      <c:pt idx="1215">
                        <c:v>-23</c:v>
                      </c:pt>
                      <c:pt idx="1216">
                        <c:v>-22.8</c:v>
                      </c:pt>
                      <c:pt idx="1217">
                        <c:v>-22.7</c:v>
                      </c:pt>
                      <c:pt idx="1218">
                        <c:v>-22.7</c:v>
                      </c:pt>
                      <c:pt idx="1219">
                        <c:v>-22.6</c:v>
                      </c:pt>
                      <c:pt idx="1220">
                        <c:v>-22.5</c:v>
                      </c:pt>
                      <c:pt idx="1221">
                        <c:v>-22.5</c:v>
                      </c:pt>
                      <c:pt idx="1222">
                        <c:v>-22.5</c:v>
                      </c:pt>
                      <c:pt idx="1223">
                        <c:v>-22.4</c:v>
                      </c:pt>
                      <c:pt idx="1224">
                        <c:v>-22.3</c:v>
                      </c:pt>
                      <c:pt idx="1225">
                        <c:v>-22.2</c:v>
                      </c:pt>
                      <c:pt idx="1226">
                        <c:v>-22.2</c:v>
                      </c:pt>
                      <c:pt idx="1227">
                        <c:v>-22.2</c:v>
                      </c:pt>
                      <c:pt idx="1228">
                        <c:v>-22.2</c:v>
                      </c:pt>
                      <c:pt idx="1229">
                        <c:v>-22.1</c:v>
                      </c:pt>
                      <c:pt idx="1230">
                        <c:v>-22.1</c:v>
                      </c:pt>
                      <c:pt idx="1231">
                        <c:v>-22</c:v>
                      </c:pt>
                      <c:pt idx="1232">
                        <c:v>-22</c:v>
                      </c:pt>
                      <c:pt idx="1233">
                        <c:v>-22</c:v>
                      </c:pt>
                      <c:pt idx="1234">
                        <c:v>-21.9</c:v>
                      </c:pt>
                      <c:pt idx="1235">
                        <c:v>-21.9</c:v>
                      </c:pt>
                      <c:pt idx="1236">
                        <c:v>-21.9</c:v>
                      </c:pt>
                      <c:pt idx="1237">
                        <c:v>-21.8</c:v>
                      </c:pt>
                      <c:pt idx="1238">
                        <c:v>-21.8</c:v>
                      </c:pt>
                      <c:pt idx="1239">
                        <c:v>-21.8</c:v>
                      </c:pt>
                      <c:pt idx="1240">
                        <c:v>-21.8</c:v>
                      </c:pt>
                      <c:pt idx="1241">
                        <c:v>-21.7</c:v>
                      </c:pt>
                      <c:pt idx="1242">
                        <c:v>-21.6</c:v>
                      </c:pt>
                      <c:pt idx="1243">
                        <c:v>-21.6</c:v>
                      </c:pt>
                      <c:pt idx="1244">
                        <c:v>-21.6</c:v>
                      </c:pt>
                      <c:pt idx="1245">
                        <c:v>-21.6</c:v>
                      </c:pt>
                      <c:pt idx="1246">
                        <c:v>-21.5</c:v>
                      </c:pt>
                      <c:pt idx="1247">
                        <c:v>-21.5</c:v>
                      </c:pt>
                      <c:pt idx="1248">
                        <c:v>-21.5</c:v>
                      </c:pt>
                      <c:pt idx="1249">
                        <c:v>-21.5</c:v>
                      </c:pt>
                      <c:pt idx="1250">
                        <c:v>-21.5</c:v>
                      </c:pt>
                      <c:pt idx="1251">
                        <c:v>-21.5</c:v>
                      </c:pt>
                      <c:pt idx="1252">
                        <c:v>-21.5</c:v>
                      </c:pt>
                      <c:pt idx="1253">
                        <c:v>-21.5</c:v>
                      </c:pt>
                      <c:pt idx="1254">
                        <c:v>-21.4</c:v>
                      </c:pt>
                      <c:pt idx="1255">
                        <c:v>-21.4</c:v>
                      </c:pt>
                      <c:pt idx="1256">
                        <c:v>-21.4</c:v>
                      </c:pt>
                      <c:pt idx="1257">
                        <c:v>-21.4</c:v>
                      </c:pt>
                      <c:pt idx="1258">
                        <c:v>-21.4</c:v>
                      </c:pt>
                      <c:pt idx="1259">
                        <c:v>-21.4</c:v>
                      </c:pt>
                      <c:pt idx="1260">
                        <c:v>-21.3</c:v>
                      </c:pt>
                      <c:pt idx="1261">
                        <c:v>-21.4</c:v>
                      </c:pt>
                      <c:pt idx="1262">
                        <c:v>-21.4</c:v>
                      </c:pt>
                      <c:pt idx="1263">
                        <c:v>-21.3</c:v>
                      </c:pt>
                      <c:pt idx="1264">
                        <c:v>-21.3</c:v>
                      </c:pt>
                      <c:pt idx="1265">
                        <c:v>-21.3</c:v>
                      </c:pt>
                      <c:pt idx="1266">
                        <c:v>-21.3</c:v>
                      </c:pt>
                      <c:pt idx="1267">
                        <c:v>-21.2</c:v>
                      </c:pt>
                      <c:pt idx="1268">
                        <c:v>-21.2</c:v>
                      </c:pt>
                      <c:pt idx="1269">
                        <c:v>-21.2</c:v>
                      </c:pt>
                      <c:pt idx="1270">
                        <c:v>-21.2</c:v>
                      </c:pt>
                      <c:pt idx="1271">
                        <c:v>-21.2</c:v>
                      </c:pt>
                      <c:pt idx="1272">
                        <c:v>-21.2</c:v>
                      </c:pt>
                      <c:pt idx="1273">
                        <c:v>-21.2</c:v>
                      </c:pt>
                      <c:pt idx="1274">
                        <c:v>-21.2</c:v>
                      </c:pt>
                      <c:pt idx="1275">
                        <c:v>-21.1</c:v>
                      </c:pt>
                      <c:pt idx="1276">
                        <c:v>-21.1</c:v>
                      </c:pt>
                      <c:pt idx="1277">
                        <c:v>-21.1</c:v>
                      </c:pt>
                      <c:pt idx="1278">
                        <c:v>-21.1</c:v>
                      </c:pt>
                      <c:pt idx="1279">
                        <c:v>-21</c:v>
                      </c:pt>
                      <c:pt idx="1280">
                        <c:v>-21</c:v>
                      </c:pt>
                      <c:pt idx="1281">
                        <c:v>-21</c:v>
                      </c:pt>
                      <c:pt idx="1282">
                        <c:v>-21</c:v>
                      </c:pt>
                      <c:pt idx="1283">
                        <c:v>-21</c:v>
                      </c:pt>
                      <c:pt idx="1284">
                        <c:v>-20.9</c:v>
                      </c:pt>
                      <c:pt idx="1285">
                        <c:v>-20.8</c:v>
                      </c:pt>
                      <c:pt idx="1286">
                        <c:v>-20.9</c:v>
                      </c:pt>
                      <c:pt idx="1287">
                        <c:v>-20.8</c:v>
                      </c:pt>
                      <c:pt idx="1288">
                        <c:v>-20.8</c:v>
                      </c:pt>
                      <c:pt idx="1289">
                        <c:v>-20.9</c:v>
                      </c:pt>
                      <c:pt idx="1290">
                        <c:v>-20.8</c:v>
                      </c:pt>
                      <c:pt idx="1291">
                        <c:v>-20.8</c:v>
                      </c:pt>
                      <c:pt idx="1292">
                        <c:v>-20.8</c:v>
                      </c:pt>
                      <c:pt idx="1293">
                        <c:v>-20.8</c:v>
                      </c:pt>
                      <c:pt idx="1294">
                        <c:v>-20.8</c:v>
                      </c:pt>
                      <c:pt idx="1295">
                        <c:v>-20.7</c:v>
                      </c:pt>
                      <c:pt idx="1296">
                        <c:v>-20.7</c:v>
                      </c:pt>
                      <c:pt idx="1297">
                        <c:v>-20.7</c:v>
                      </c:pt>
                      <c:pt idx="1298">
                        <c:v>-20.7</c:v>
                      </c:pt>
                      <c:pt idx="1299">
                        <c:v>-20.7</c:v>
                      </c:pt>
                      <c:pt idx="1300">
                        <c:v>-20.6</c:v>
                      </c:pt>
                      <c:pt idx="1301">
                        <c:v>-20.6</c:v>
                      </c:pt>
                      <c:pt idx="1302">
                        <c:v>-20.6</c:v>
                      </c:pt>
                      <c:pt idx="1303">
                        <c:v>-20.5</c:v>
                      </c:pt>
                      <c:pt idx="1304">
                        <c:v>-20.6</c:v>
                      </c:pt>
                      <c:pt idx="1305">
                        <c:v>-20.5</c:v>
                      </c:pt>
                      <c:pt idx="1306">
                        <c:v>-20.5</c:v>
                      </c:pt>
                      <c:pt idx="1307">
                        <c:v>-20.5</c:v>
                      </c:pt>
                      <c:pt idx="1308">
                        <c:v>-20.5</c:v>
                      </c:pt>
                      <c:pt idx="1309">
                        <c:v>-20.5</c:v>
                      </c:pt>
                      <c:pt idx="1310">
                        <c:v>-20.5</c:v>
                      </c:pt>
                      <c:pt idx="1311">
                        <c:v>-20.399999999999999</c:v>
                      </c:pt>
                      <c:pt idx="1312">
                        <c:v>-20.399999999999999</c:v>
                      </c:pt>
                      <c:pt idx="1313">
                        <c:v>-20.399999999999999</c:v>
                      </c:pt>
                      <c:pt idx="1314">
                        <c:v>-20.399999999999999</c:v>
                      </c:pt>
                      <c:pt idx="1315">
                        <c:v>-20.399999999999999</c:v>
                      </c:pt>
                      <c:pt idx="1316">
                        <c:v>-20.3</c:v>
                      </c:pt>
                      <c:pt idx="1317">
                        <c:v>-20.3</c:v>
                      </c:pt>
                      <c:pt idx="1318">
                        <c:v>-20.3</c:v>
                      </c:pt>
                      <c:pt idx="1319">
                        <c:v>-20.3</c:v>
                      </c:pt>
                      <c:pt idx="1320">
                        <c:v>-20.3</c:v>
                      </c:pt>
                      <c:pt idx="1321">
                        <c:v>-20.3</c:v>
                      </c:pt>
                      <c:pt idx="1322">
                        <c:v>-20.3</c:v>
                      </c:pt>
                      <c:pt idx="1323">
                        <c:v>-20.3</c:v>
                      </c:pt>
                      <c:pt idx="1324">
                        <c:v>-20.3</c:v>
                      </c:pt>
                      <c:pt idx="1325">
                        <c:v>-20.3</c:v>
                      </c:pt>
                      <c:pt idx="1326">
                        <c:v>-20.3</c:v>
                      </c:pt>
                      <c:pt idx="1327">
                        <c:v>-20.3</c:v>
                      </c:pt>
                      <c:pt idx="1328">
                        <c:v>-20.3</c:v>
                      </c:pt>
                      <c:pt idx="1329">
                        <c:v>-20.3</c:v>
                      </c:pt>
                      <c:pt idx="1330">
                        <c:v>-20.3</c:v>
                      </c:pt>
                      <c:pt idx="1331">
                        <c:v>-20.2</c:v>
                      </c:pt>
                      <c:pt idx="1332">
                        <c:v>-20.2</c:v>
                      </c:pt>
                      <c:pt idx="1333">
                        <c:v>-20.2</c:v>
                      </c:pt>
                      <c:pt idx="1334">
                        <c:v>-20.2</c:v>
                      </c:pt>
                      <c:pt idx="1335">
                        <c:v>-20.2</c:v>
                      </c:pt>
                      <c:pt idx="1336">
                        <c:v>-20.100000000000001</c:v>
                      </c:pt>
                      <c:pt idx="1337">
                        <c:v>-20.2</c:v>
                      </c:pt>
                      <c:pt idx="1338">
                        <c:v>-20.2</c:v>
                      </c:pt>
                      <c:pt idx="1339">
                        <c:v>-20.2</c:v>
                      </c:pt>
                      <c:pt idx="1340">
                        <c:v>-20.2</c:v>
                      </c:pt>
                      <c:pt idx="1341">
                        <c:v>-20.100000000000001</c:v>
                      </c:pt>
                      <c:pt idx="1342">
                        <c:v>-20.100000000000001</c:v>
                      </c:pt>
                      <c:pt idx="1343">
                        <c:v>-20</c:v>
                      </c:pt>
                      <c:pt idx="1344">
                        <c:v>-20.100000000000001</c:v>
                      </c:pt>
                      <c:pt idx="1345">
                        <c:v>-20</c:v>
                      </c:pt>
                      <c:pt idx="1346">
                        <c:v>-20</c:v>
                      </c:pt>
                      <c:pt idx="1347">
                        <c:v>-19.899999999999999</c:v>
                      </c:pt>
                      <c:pt idx="1348">
                        <c:v>-19.899999999999999</c:v>
                      </c:pt>
                      <c:pt idx="1349">
                        <c:v>-19.899999999999999</c:v>
                      </c:pt>
                      <c:pt idx="1350">
                        <c:v>-19.899999999999999</c:v>
                      </c:pt>
                      <c:pt idx="1351">
                        <c:v>-19.899999999999999</c:v>
                      </c:pt>
                      <c:pt idx="1352">
                        <c:v>-19.899999999999999</c:v>
                      </c:pt>
                      <c:pt idx="1353">
                        <c:v>-19.8</c:v>
                      </c:pt>
                      <c:pt idx="1354">
                        <c:v>-19.899999999999999</c:v>
                      </c:pt>
                      <c:pt idx="1355">
                        <c:v>-19.8</c:v>
                      </c:pt>
                      <c:pt idx="1356">
                        <c:v>-19.8</c:v>
                      </c:pt>
                      <c:pt idx="1357">
                        <c:v>-19.8</c:v>
                      </c:pt>
                      <c:pt idx="1358">
                        <c:v>-19.8</c:v>
                      </c:pt>
                      <c:pt idx="1359">
                        <c:v>-19.8</c:v>
                      </c:pt>
                      <c:pt idx="1360">
                        <c:v>-19.8</c:v>
                      </c:pt>
                      <c:pt idx="1361">
                        <c:v>-19.8</c:v>
                      </c:pt>
                      <c:pt idx="1362">
                        <c:v>-19.8</c:v>
                      </c:pt>
                      <c:pt idx="1363">
                        <c:v>-19.8</c:v>
                      </c:pt>
                      <c:pt idx="1364">
                        <c:v>-19.7</c:v>
                      </c:pt>
                      <c:pt idx="1365">
                        <c:v>-19.7</c:v>
                      </c:pt>
                      <c:pt idx="1366">
                        <c:v>-19.7</c:v>
                      </c:pt>
                      <c:pt idx="1367">
                        <c:v>-19.7</c:v>
                      </c:pt>
                      <c:pt idx="1368">
                        <c:v>-19.7</c:v>
                      </c:pt>
                      <c:pt idx="1369">
                        <c:v>-19.7</c:v>
                      </c:pt>
                      <c:pt idx="1370">
                        <c:v>-19.600000000000001</c:v>
                      </c:pt>
                      <c:pt idx="1371">
                        <c:v>-19.600000000000001</c:v>
                      </c:pt>
                      <c:pt idx="1372">
                        <c:v>-19.600000000000001</c:v>
                      </c:pt>
                      <c:pt idx="1373">
                        <c:v>-19.600000000000001</c:v>
                      </c:pt>
                      <c:pt idx="1374">
                        <c:v>-19.600000000000001</c:v>
                      </c:pt>
                      <c:pt idx="1375">
                        <c:v>-19.600000000000001</c:v>
                      </c:pt>
                      <c:pt idx="1376">
                        <c:v>-19.5</c:v>
                      </c:pt>
                      <c:pt idx="1377">
                        <c:v>-19.5</c:v>
                      </c:pt>
                      <c:pt idx="1378">
                        <c:v>-19.5</c:v>
                      </c:pt>
                      <c:pt idx="1379">
                        <c:v>-19.5</c:v>
                      </c:pt>
                      <c:pt idx="1380">
                        <c:v>-19.5</c:v>
                      </c:pt>
                      <c:pt idx="1381">
                        <c:v>-19.399999999999999</c:v>
                      </c:pt>
                      <c:pt idx="1382">
                        <c:v>-19.399999999999999</c:v>
                      </c:pt>
                      <c:pt idx="1383">
                        <c:v>-19.399999999999999</c:v>
                      </c:pt>
                      <c:pt idx="1384">
                        <c:v>-19.399999999999999</c:v>
                      </c:pt>
                      <c:pt idx="1385">
                        <c:v>-19.399999999999999</c:v>
                      </c:pt>
                      <c:pt idx="1386">
                        <c:v>-19.399999999999999</c:v>
                      </c:pt>
                      <c:pt idx="1387">
                        <c:v>-19.399999999999999</c:v>
                      </c:pt>
                      <c:pt idx="1388">
                        <c:v>-19.399999999999999</c:v>
                      </c:pt>
                      <c:pt idx="1389">
                        <c:v>-19.3</c:v>
                      </c:pt>
                      <c:pt idx="1390">
                        <c:v>-19.399999999999999</c:v>
                      </c:pt>
                      <c:pt idx="1391">
                        <c:v>-19.399999999999999</c:v>
                      </c:pt>
                      <c:pt idx="1392">
                        <c:v>-19.3</c:v>
                      </c:pt>
                      <c:pt idx="1393">
                        <c:v>-19.3</c:v>
                      </c:pt>
                      <c:pt idx="1394">
                        <c:v>-19.3</c:v>
                      </c:pt>
                      <c:pt idx="1395">
                        <c:v>-19.3</c:v>
                      </c:pt>
                      <c:pt idx="1396">
                        <c:v>-19.3</c:v>
                      </c:pt>
                      <c:pt idx="1397">
                        <c:v>-19.3</c:v>
                      </c:pt>
                      <c:pt idx="1398">
                        <c:v>-19.3</c:v>
                      </c:pt>
                      <c:pt idx="1399">
                        <c:v>-19.3</c:v>
                      </c:pt>
                      <c:pt idx="1400">
                        <c:v>-19.3</c:v>
                      </c:pt>
                      <c:pt idx="1401">
                        <c:v>-19.2</c:v>
                      </c:pt>
                      <c:pt idx="1402">
                        <c:v>-19.2</c:v>
                      </c:pt>
                      <c:pt idx="1403">
                        <c:v>-19.3</c:v>
                      </c:pt>
                      <c:pt idx="1404">
                        <c:v>-19.2</c:v>
                      </c:pt>
                      <c:pt idx="1405">
                        <c:v>-19.2</c:v>
                      </c:pt>
                      <c:pt idx="1406">
                        <c:v>-19.2</c:v>
                      </c:pt>
                      <c:pt idx="1407">
                        <c:v>-19.100000000000001</c:v>
                      </c:pt>
                      <c:pt idx="1408">
                        <c:v>-19.2</c:v>
                      </c:pt>
                      <c:pt idx="1409">
                        <c:v>-19.2</c:v>
                      </c:pt>
                      <c:pt idx="1410">
                        <c:v>-19.2</c:v>
                      </c:pt>
                      <c:pt idx="1411">
                        <c:v>-19.2</c:v>
                      </c:pt>
                      <c:pt idx="1412">
                        <c:v>-19.2</c:v>
                      </c:pt>
                      <c:pt idx="1413">
                        <c:v>-19.100000000000001</c:v>
                      </c:pt>
                      <c:pt idx="1414">
                        <c:v>-19.100000000000001</c:v>
                      </c:pt>
                      <c:pt idx="1415">
                        <c:v>-19.100000000000001</c:v>
                      </c:pt>
                      <c:pt idx="1416">
                        <c:v>-19.100000000000001</c:v>
                      </c:pt>
                      <c:pt idx="1417">
                        <c:v>-19.100000000000001</c:v>
                      </c:pt>
                      <c:pt idx="1418">
                        <c:v>-19.100000000000001</c:v>
                      </c:pt>
                      <c:pt idx="1419">
                        <c:v>-19.100000000000001</c:v>
                      </c:pt>
                      <c:pt idx="1420">
                        <c:v>-19</c:v>
                      </c:pt>
                      <c:pt idx="1421">
                        <c:v>-19</c:v>
                      </c:pt>
                      <c:pt idx="1422">
                        <c:v>-19</c:v>
                      </c:pt>
                      <c:pt idx="1423">
                        <c:v>-19</c:v>
                      </c:pt>
                      <c:pt idx="1424">
                        <c:v>-19</c:v>
                      </c:pt>
                      <c:pt idx="1425">
                        <c:v>-19</c:v>
                      </c:pt>
                      <c:pt idx="1426">
                        <c:v>-19</c:v>
                      </c:pt>
                      <c:pt idx="1427">
                        <c:v>-19</c:v>
                      </c:pt>
                      <c:pt idx="1428">
                        <c:v>-18.899999999999999</c:v>
                      </c:pt>
                      <c:pt idx="1429">
                        <c:v>-18.899999999999999</c:v>
                      </c:pt>
                      <c:pt idx="1430">
                        <c:v>-18.899999999999999</c:v>
                      </c:pt>
                      <c:pt idx="1431">
                        <c:v>-18.899999999999999</c:v>
                      </c:pt>
                      <c:pt idx="1432">
                        <c:v>-18.899999999999999</c:v>
                      </c:pt>
                      <c:pt idx="1433">
                        <c:v>-18.899999999999999</c:v>
                      </c:pt>
                      <c:pt idx="1434">
                        <c:v>-18.899999999999999</c:v>
                      </c:pt>
                      <c:pt idx="1435">
                        <c:v>-18.899999999999999</c:v>
                      </c:pt>
                      <c:pt idx="1436">
                        <c:v>-18.899999999999999</c:v>
                      </c:pt>
                      <c:pt idx="1437">
                        <c:v>-18.8</c:v>
                      </c:pt>
                      <c:pt idx="1438">
                        <c:v>-18.8</c:v>
                      </c:pt>
                      <c:pt idx="1439">
                        <c:v>-18.8</c:v>
                      </c:pt>
                      <c:pt idx="1440">
                        <c:v>-18.8</c:v>
                      </c:pt>
                      <c:pt idx="1441">
                        <c:v>-18.8</c:v>
                      </c:pt>
                      <c:pt idx="1442">
                        <c:v>-18.8</c:v>
                      </c:pt>
                      <c:pt idx="1443">
                        <c:v>-18.8</c:v>
                      </c:pt>
                      <c:pt idx="1444">
                        <c:v>-18.8</c:v>
                      </c:pt>
                      <c:pt idx="1445">
                        <c:v>-18.8</c:v>
                      </c:pt>
                      <c:pt idx="1446">
                        <c:v>-18.8</c:v>
                      </c:pt>
                      <c:pt idx="1447">
                        <c:v>-18.8</c:v>
                      </c:pt>
                      <c:pt idx="1448">
                        <c:v>-18.8</c:v>
                      </c:pt>
                      <c:pt idx="1449">
                        <c:v>-18.8</c:v>
                      </c:pt>
                      <c:pt idx="1450">
                        <c:v>-18.7</c:v>
                      </c:pt>
                      <c:pt idx="1451">
                        <c:v>-18.8</c:v>
                      </c:pt>
                      <c:pt idx="1452">
                        <c:v>-18.7</c:v>
                      </c:pt>
                      <c:pt idx="1453">
                        <c:v>-18.7</c:v>
                      </c:pt>
                      <c:pt idx="1454">
                        <c:v>-18.7</c:v>
                      </c:pt>
                      <c:pt idx="1455">
                        <c:v>-18.7</c:v>
                      </c:pt>
                      <c:pt idx="1456">
                        <c:v>-18.7</c:v>
                      </c:pt>
                      <c:pt idx="1457">
                        <c:v>-18.7</c:v>
                      </c:pt>
                      <c:pt idx="1458">
                        <c:v>-18.7</c:v>
                      </c:pt>
                      <c:pt idx="1459">
                        <c:v>-18.7</c:v>
                      </c:pt>
                      <c:pt idx="1460">
                        <c:v>-18.7</c:v>
                      </c:pt>
                      <c:pt idx="1461">
                        <c:v>-18.7</c:v>
                      </c:pt>
                      <c:pt idx="1462">
                        <c:v>-18.600000000000001</c:v>
                      </c:pt>
                      <c:pt idx="1463">
                        <c:v>-18.7</c:v>
                      </c:pt>
                      <c:pt idx="1464">
                        <c:v>-18.600000000000001</c:v>
                      </c:pt>
                      <c:pt idx="1465">
                        <c:v>-18.600000000000001</c:v>
                      </c:pt>
                      <c:pt idx="1466">
                        <c:v>-18.5</c:v>
                      </c:pt>
                      <c:pt idx="1467">
                        <c:v>-18.5</c:v>
                      </c:pt>
                      <c:pt idx="1468">
                        <c:v>-18.5</c:v>
                      </c:pt>
                      <c:pt idx="1469">
                        <c:v>-18.5</c:v>
                      </c:pt>
                      <c:pt idx="1470">
                        <c:v>-18.5</c:v>
                      </c:pt>
                      <c:pt idx="1471">
                        <c:v>-18.5</c:v>
                      </c:pt>
                      <c:pt idx="1472">
                        <c:v>-18.5</c:v>
                      </c:pt>
                      <c:pt idx="1473">
                        <c:v>-18.5</c:v>
                      </c:pt>
                      <c:pt idx="1474">
                        <c:v>-18.5</c:v>
                      </c:pt>
                      <c:pt idx="1475">
                        <c:v>-18.399999999999999</c:v>
                      </c:pt>
                      <c:pt idx="1476">
                        <c:v>-18.399999999999999</c:v>
                      </c:pt>
                      <c:pt idx="1477">
                        <c:v>-18.399999999999999</c:v>
                      </c:pt>
                      <c:pt idx="1478">
                        <c:v>-18.399999999999999</c:v>
                      </c:pt>
                      <c:pt idx="1479">
                        <c:v>-18.399999999999999</c:v>
                      </c:pt>
                      <c:pt idx="1480">
                        <c:v>-18.399999999999999</c:v>
                      </c:pt>
                      <c:pt idx="1481">
                        <c:v>-18.3</c:v>
                      </c:pt>
                      <c:pt idx="1482">
                        <c:v>-18.3</c:v>
                      </c:pt>
                      <c:pt idx="1483">
                        <c:v>-18.399999999999999</c:v>
                      </c:pt>
                      <c:pt idx="1484">
                        <c:v>-18.3</c:v>
                      </c:pt>
                      <c:pt idx="1485">
                        <c:v>-18.3</c:v>
                      </c:pt>
                      <c:pt idx="1486">
                        <c:v>-18.3</c:v>
                      </c:pt>
                      <c:pt idx="1487">
                        <c:v>-18.3</c:v>
                      </c:pt>
                      <c:pt idx="1488">
                        <c:v>-18.2</c:v>
                      </c:pt>
                      <c:pt idx="1489">
                        <c:v>-18.3</c:v>
                      </c:pt>
                      <c:pt idx="1490">
                        <c:v>-18.2</c:v>
                      </c:pt>
                      <c:pt idx="1491">
                        <c:v>-18.2</c:v>
                      </c:pt>
                      <c:pt idx="1492">
                        <c:v>-18.2</c:v>
                      </c:pt>
                      <c:pt idx="1493">
                        <c:v>-18.2</c:v>
                      </c:pt>
                      <c:pt idx="1494">
                        <c:v>-18.2</c:v>
                      </c:pt>
                      <c:pt idx="1495">
                        <c:v>-18.2</c:v>
                      </c:pt>
                      <c:pt idx="1496">
                        <c:v>-18.100000000000001</c:v>
                      </c:pt>
                      <c:pt idx="1497">
                        <c:v>-18.100000000000001</c:v>
                      </c:pt>
                      <c:pt idx="1498">
                        <c:v>-18.100000000000001</c:v>
                      </c:pt>
                      <c:pt idx="1499">
                        <c:v>-18.100000000000001</c:v>
                      </c:pt>
                      <c:pt idx="1500">
                        <c:v>-18</c:v>
                      </c:pt>
                      <c:pt idx="1501">
                        <c:v>-18</c:v>
                      </c:pt>
                      <c:pt idx="1502">
                        <c:v>-18</c:v>
                      </c:pt>
                      <c:pt idx="1503">
                        <c:v>-18</c:v>
                      </c:pt>
                      <c:pt idx="1504">
                        <c:v>-18</c:v>
                      </c:pt>
                      <c:pt idx="1505">
                        <c:v>-17.899999999999999</c:v>
                      </c:pt>
                      <c:pt idx="1506">
                        <c:v>-18</c:v>
                      </c:pt>
                      <c:pt idx="1507">
                        <c:v>-17.899999999999999</c:v>
                      </c:pt>
                      <c:pt idx="1508">
                        <c:v>-17.899999999999999</c:v>
                      </c:pt>
                      <c:pt idx="1509">
                        <c:v>-17.899999999999999</c:v>
                      </c:pt>
                      <c:pt idx="1510">
                        <c:v>-17.899999999999999</c:v>
                      </c:pt>
                      <c:pt idx="1511">
                        <c:v>-17.899999999999999</c:v>
                      </c:pt>
                      <c:pt idx="1512">
                        <c:v>-17.899999999999999</c:v>
                      </c:pt>
                      <c:pt idx="1513">
                        <c:v>-17.899999999999999</c:v>
                      </c:pt>
                      <c:pt idx="1514">
                        <c:v>-17.8</c:v>
                      </c:pt>
                      <c:pt idx="1515">
                        <c:v>-17.8</c:v>
                      </c:pt>
                      <c:pt idx="1516">
                        <c:v>-17.8</c:v>
                      </c:pt>
                      <c:pt idx="1517">
                        <c:v>-17.8</c:v>
                      </c:pt>
                      <c:pt idx="1518">
                        <c:v>-17.8</c:v>
                      </c:pt>
                      <c:pt idx="1519">
                        <c:v>-17.8</c:v>
                      </c:pt>
                      <c:pt idx="1520">
                        <c:v>-17.8</c:v>
                      </c:pt>
                      <c:pt idx="1521">
                        <c:v>-17.8</c:v>
                      </c:pt>
                      <c:pt idx="1522">
                        <c:v>-17.8</c:v>
                      </c:pt>
                      <c:pt idx="1523">
                        <c:v>-17.7</c:v>
                      </c:pt>
                      <c:pt idx="1524">
                        <c:v>-17.7</c:v>
                      </c:pt>
                      <c:pt idx="1525">
                        <c:v>-17.7</c:v>
                      </c:pt>
                      <c:pt idx="1526">
                        <c:v>-17.7</c:v>
                      </c:pt>
                      <c:pt idx="1527">
                        <c:v>-17.7</c:v>
                      </c:pt>
                      <c:pt idx="1528">
                        <c:v>-17.7</c:v>
                      </c:pt>
                      <c:pt idx="1529">
                        <c:v>-17.7</c:v>
                      </c:pt>
                      <c:pt idx="1530">
                        <c:v>-17.7</c:v>
                      </c:pt>
                      <c:pt idx="1531">
                        <c:v>-17.600000000000001</c:v>
                      </c:pt>
                      <c:pt idx="1532">
                        <c:v>-17.600000000000001</c:v>
                      </c:pt>
                      <c:pt idx="1533">
                        <c:v>-17.600000000000001</c:v>
                      </c:pt>
                      <c:pt idx="1534">
                        <c:v>-17.600000000000001</c:v>
                      </c:pt>
                      <c:pt idx="1535">
                        <c:v>-17.5</c:v>
                      </c:pt>
                      <c:pt idx="1536">
                        <c:v>-17.5</c:v>
                      </c:pt>
                      <c:pt idx="1537">
                        <c:v>-17.5</c:v>
                      </c:pt>
                      <c:pt idx="1538">
                        <c:v>-17.5</c:v>
                      </c:pt>
                      <c:pt idx="1539">
                        <c:v>-17.399999999999999</c:v>
                      </c:pt>
                      <c:pt idx="1540">
                        <c:v>-17.399999999999999</c:v>
                      </c:pt>
                      <c:pt idx="1541">
                        <c:v>-17.399999999999999</c:v>
                      </c:pt>
                      <c:pt idx="1542">
                        <c:v>-17.399999999999999</c:v>
                      </c:pt>
                      <c:pt idx="1543">
                        <c:v>-17.399999999999999</c:v>
                      </c:pt>
                      <c:pt idx="1544">
                        <c:v>-17.399999999999999</c:v>
                      </c:pt>
                      <c:pt idx="1545">
                        <c:v>-17.3</c:v>
                      </c:pt>
                      <c:pt idx="1546">
                        <c:v>-17.3</c:v>
                      </c:pt>
                      <c:pt idx="1547">
                        <c:v>-17.3</c:v>
                      </c:pt>
                      <c:pt idx="1548">
                        <c:v>-17.3</c:v>
                      </c:pt>
                      <c:pt idx="1549">
                        <c:v>-17.2</c:v>
                      </c:pt>
                      <c:pt idx="1550">
                        <c:v>-17.2</c:v>
                      </c:pt>
                      <c:pt idx="1551">
                        <c:v>-17.2</c:v>
                      </c:pt>
                      <c:pt idx="1552">
                        <c:v>-17.2</c:v>
                      </c:pt>
                      <c:pt idx="1553">
                        <c:v>-17.2</c:v>
                      </c:pt>
                      <c:pt idx="1554">
                        <c:v>-17</c:v>
                      </c:pt>
                      <c:pt idx="1555">
                        <c:v>-17</c:v>
                      </c:pt>
                      <c:pt idx="1556">
                        <c:v>-17</c:v>
                      </c:pt>
                      <c:pt idx="1557">
                        <c:v>-17</c:v>
                      </c:pt>
                      <c:pt idx="1558">
                        <c:v>-17</c:v>
                      </c:pt>
                      <c:pt idx="1559">
                        <c:v>-17</c:v>
                      </c:pt>
                      <c:pt idx="1560">
                        <c:v>-17</c:v>
                      </c:pt>
                      <c:pt idx="1561">
                        <c:v>-17</c:v>
                      </c:pt>
                      <c:pt idx="1562">
                        <c:v>-16.899999999999999</c:v>
                      </c:pt>
                      <c:pt idx="1563">
                        <c:v>-16.899999999999999</c:v>
                      </c:pt>
                      <c:pt idx="1564">
                        <c:v>-16.899999999999999</c:v>
                      </c:pt>
                      <c:pt idx="1565">
                        <c:v>-16.899999999999999</c:v>
                      </c:pt>
                      <c:pt idx="1566">
                        <c:v>-16.899999999999999</c:v>
                      </c:pt>
                      <c:pt idx="1567">
                        <c:v>-16.899999999999999</c:v>
                      </c:pt>
                      <c:pt idx="1568">
                        <c:v>-16.899999999999999</c:v>
                      </c:pt>
                      <c:pt idx="1569">
                        <c:v>-16.899999999999999</c:v>
                      </c:pt>
                      <c:pt idx="1570">
                        <c:v>-16.8</c:v>
                      </c:pt>
                      <c:pt idx="1571">
                        <c:v>-16.899999999999999</c:v>
                      </c:pt>
                      <c:pt idx="1572">
                        <c:v>-16.899999999999999</c:v>
                      </c:pt>
                      <c:pt idx="1573">
                        <c:v>-16.8</c:v>
                      </c:pt>
                      <c:pt idx="1574">
                        <c:v>-16.8</c:v>
                      </c:pt>
                      <c:pt idx="1575">
                        <c:v>-16.8</c:v>
                      </c:pt>
                      <c:pt idx="1576">
                        <c:v>-16.8</c:v>
                      </c:pt>
                      <c:pt idx="1577">
                        <c:v>-16.8</c:v>
                      </c:pt>
                      <c:pt idx="1578">
                        <c:v>-16.8</c:v>
                      </c:pt>
                      <c:pt idx="1579">
                        <c:v>-16.8</c:v>
                      </c:pt>
                      <c:pt idx="1580">
                        <c:v>-16.8</c:v>
                      </c:pt>
                      <c:pt idx="1581">
                        <c:v>-16.8</c:v>
                      </c:pt>
                      <c:pt idx="1582">
                        <c:v>-16.8</c:v>
                      </c:pt>
                      <c:pt idx="1583">
                        <c:v>-16.8</c:v>
                      </c:pt>
                      <c:pt idx="1584">
                        <c:v>-16.8</c:v>
                      </c:pt>
                      <c:pt idx="1585">
                        <c:v>-16.8</c:v>
                      </c:pt>
                      <c:pt idx="1586">
                        <c:v>-16.8</c:v>
                      </c:pt>
                      <c:pt idx="1587">
                        <c:v>-16.8</c:v>
                      </c:pt>
                      <c:pt idx="1588">
                        <c:v>-16.8</c:v>
                      </c:pt>
                      <c:pt idx="1589">
                        <c:v>-16.8</c:v>
                      </c:pt>
                      <c:pt idx="1590">
                        <c:v>-16.8</c:v>
                      </c:pt>
                      <c:pt idx="1591">
                        <c:v>-16.8</c:v>
                      </c:pt>
                      <c:pt idx="1592">
                        <c:v>-16.8</c:v>
                      </c:pt>
                      <c:pt idx="1593">
                        <c:v>-16.8</c:v>
                      </c:pt>
                      <c:pt idx="1594">
                        <c:v>-16.8</c:v>
                      </c:pt>
                      <c:pt idx="1595">
                        <c:v>-16.8</c:v>
                      </c:pt>
                      <c:pt idx="1596">
                        <c:v>-16.8</c:v>
                      </c:pt>
                      <c:pt idx="1597">
                        <c:v>-16.8</c:v>
                      </c:pt>
                      <c:pt idx="1598">
                        <c:v>-16.8</c:v>
                      </c:pt>
                      <c:pt idx="1599">
                        <c:v>-16.8</c:v>
                      </c:pt>
                      <c:pt idx="1600">
                        <c:v>-16.8</c:v>
                      </c:pt>
                      <c:pt idx="1601">
                        <c:v>-16.8</c:v>
                      </c:pt>
                      <c:pt idx="1602">
                        <c:v>-16.8</c:v>
                      </c:pt>
                      <c:pt idx="1603">
                        <c:v>-16.8</c:v>
                      </c:pt>
                      <c:pt idx="1604">
                        <c:v>-16.8</c:v>
                      </c:pt>
                      <c:pt idx="1605">
                        <c:v>-16.8</c:v>
                      </c:pt>
                      <c:pt idx="1606">
                        <c:v>-16.8</c:v>
                      </c:pt>
                      <c:pt idx="1607">
                        <c:v>-16.8</c:v>
                      </c:pt>
                      <c:pt idx="1608">
                        <c:v>-16.8</c:v>
                      </c:pt>
                      <c:pt idx="1609">
                        <c:v>-16.7</c:v>
                      </c:pt>
                      <c:pt idx="1610">
                        <c:v>-16.8</c:v>
                      </c:pt>
                      <c:pt idx="1611">
                        <c:v>-16.7</c:v>
                      </c:pt>
                      <c:pt idx="1612">
                        <c:v>-16.8</c:v>
                      </c:pt>
                      <c:pt idx="1613">
                        <c:v>-16.8</c:v>
                      </c:pt>
                      <c:pt idx="1614">
                        <c:v>-16.8</c:v>
                      </c:pt>
                      <c:pt idx="1615">
                        <c:v>-16.7</c:v>
                      </c:pt>
                      <c:pt idx="1616">
                        <c:v>-16.7</c:v>
                      </c:pt>
                      <c:pt idx="1617">
                        <c:v>-16.7</c:v>
                      </c:pt>
                      <c:pt idx="1618">
                        <c:v>-16.8</c:v>
                      </c:pt>
                      <c:pt idx="1619">
                        <c:v>-16.8</c:v>
                      </c:pt>
                      <c:pt idx="1620">
                        <c:v>-16.8</c:v>
                      </c:pt>
                      <c:pt idx="1621">
                        <c:v>-16.8</c:v>
                      </c:pt>
                      <c:pt idx="1622">
                        <c:v>-16.8</c:v>
                      </c:pt>
                      <c:pt idx="1623">
                        <c:v>-16.7</c:v>
                      </c:pt>
                      <c:pt idx="1624">
                        <c:v>-16.7</c:v>
                      </c:pt>
                      <c:pt idx="1625">
                        <c:v>-16.7</c:v>
                      </c:pt>
                      <c:pt idx="1626">
                        <c:v>-16.7</c:v>
                      </c:pt>
                      <c:pt idx="1627">
                        <c:v>-16.7</c:v>
                      </c:pt>
                      <c:pt idx="1628">
                        <c:v>-16.7</c:v>
                      </c:pt>
                      <c:pt idx="1629">
                        <c:v>-16.7</c:v>
                      </c:pt>
                      <c:pt idx="1630">
                        <c:v>-16.7</c:v>
                      </c:pt>
                      <c:pt idx="1631">
                        <c:v>-16.8</c:v>
                      </c:pt>
                      <c:pt idx="1632">
                        <c:v>-16.7</c:v>
                      </c:pt>
                      <c:pt idx="1633">
                        <c:v>-16.7</c:v>
                      </c:pt>
                      <c:pt idx="1634">
                        <c:v>-16.7</c:v>
                      </c:pt>
                      <c:pt idx="1635">
                        <c:v>-16.7</c:v>
                      </c:pt>
                      <c:pt idx="1636">
                        <c:v>-16.7</c:v>
                      </c:pt>
                      <c:pt idx="1637">
                        <c:v>-16.7</c:v>
                      </c:pt>
                      <c:pt idx="1638">
                        <c:v>-16.600000000000001</c:v>
                      </c:pt>
                      <c:pt idx="1639">
                        <c:v>-16.600000000000001</c:v>
                      </c:pt>
                      <c:pt idx="1640">
                        <c:v>-16.7</c:v>
                      </c:pt>
                      <c:pt idx="1641">
                        <c:v>-16.7</c:v>
                      </c:pt>
                      <c:pt idx="1642">
                        <c:v>-16.7</c:v>
                      </c:pt>
                      <c:pt idx="1643">
                        <c:v>-16.7</c:v>
                      </c:pt>
                      <c:pt idx="1644">
                        <c:v>-16.7</c:v>
                      </c:pt>
                      <c:pt idx="1645">
                        <c:v>-16.7</c:v>
                      </c:pt>
                      <c:pt idx="1646">
                        <c:v>-16.600000000000001</c:v>
                      </c:pt>
                      <c:pt idx="1647">
                        <c:v>-16.600000000000001</c:v>
                      </c:pt>
                      <c:pt idx="1648">
                        <c:v>-16.7</c:v>
                      </c:pt>
                      <c:pt idx="1649">
                        <c:v>-16.600000000000001</c:v>
                      </c:pt>
                      <c:pt idx="1650">
                        <c:v>-16.7</c:v>
                      </c:pt>
                      <c:pt idx="1651">
                        <c:v>-16.7</c:v>
                      </c:pt>
                      <c:pt idx="1652">
                        <c:v>-16.7</c:v>
                      </c:pt>
                      <c:pt idx="1653">
                        <c:v>-16.7</c:v>
                      </c:pt>
                      <c:pt idx="1654">
                        <c:v>-16.7</c:v>
                      </c:pt>
                      <c:pt idx="1655">
                        <c:v>-16.600000000000001</c:v>
                      </c:pt>
                      <c:pt idx="1656">
                        <c:v>-16.600000000000001</c:v>
                      </c:pt>
                      <c:pt idx="1657">
                        <c:v>-16.600000000000001</c:v>
                      </c:pt>
                      <c:pt idx="1658">
                        <c:v>-16.600000000000001</c:v>
                      </c:pt>
                      <c:pt idx="1659">
                        <c:v>-16.600000000000001</c:v>
                      </c:pt>
                      <c:pt idx="1660">
                        <c:v>-16.5</c:v>
                      </c:pt>
                      <c:pt idx="1661">
                        <c:v>-16.600000000000001</c:v>
                      </c:pt>
                      <c:pt idx="1662">
                        <c:v>-16.600000000000001</c:v>
                      </c:pt>
                      <c:pt idx="1663">
                        <c:v>-16.600000000000001</c:v>
                      </c:pt>
                      <c:pt idx="1664">
                        <c:v>-16.600000000000001</c:v>
                      </c:pt>
                      <c:pt idx="1665">
                        <c:v>-16.5</c:v>
                      </c:pt>
                      <c:pt idx="1666">
                        <c:v>-16.600000000000001</c:v>
                      </c:pt>
                      <c:pt idx="1667">
                        <c:v>-16.600000000000001</c:v>
                      </c:pt>
                      <c:pt idx="1668">
                        <c:v>-16.600000000000001</c:v>
                      </c:pt>
                      <c:pt idx="1669">
                        <c:v>-16.600000000000001</c:v>
                      </c:pt>
                      <c:pt idx="1670">
                        <c:v>-16.600000000000001</c:v>
                      </c:pt>
                      <c:pt idx="1671">
                        <c:v>-16.600000000000001</c:v>
                      </c:pt>
                      <c:pt idx="1672">
                        <c:v>-16.600000000000001</c:v>
                      </c:pt>
                      <c:pt idx="1673">
                        <c:v>-16.600000000000001</c:v>
                      </c:pt>
                      <c:pt idx="1674">
                        <c:v>-16.5</c:v>
                      </c:pt>
                      <c:pt idx="1675">
                        <c:v>-16.5</c:v>
                      </c:pt>
                      <c:pt idx="1676">
                        <c:v>-16.5</c:v>
                      </c:pt>
                      <c:pt idx="1677">
                        <c:v>-16.5</c:v>
                      </c:pt>
                      <c:pt idx="1678">
                        <c:v>-16.5</c:v>
                      </c:pt>
                      <c:pt idx="1679">
                        <c:v>-16.5</c:v>
                      </c:pt>
                      <c:pt idx="1680">
                        <c:v>-16.600000000000001</c:v>
                      </c:pt>
                      <c:pt idx="1681">
                        <c:v>-16.600000000000001</c:v>
                      </c:pt>
                      <c:pt idx="1682">
                        <c:v>-16.5</c:v>
                      </c:pt>
                      <c:pt idx="1683">
                        <c:v>-16.600000000000001</c:v>
                      </c:pt>
                      <c:pt idx="1684">
                        <c:v>-16.5</c:v>
                      </c:pt>
                      <c:pt idx="1685">
                        <c:v>-16.600000000000001</c:v>
                      </c:pt>
                      <c:pt idx="1686">
                        <c:v>-16.5</c:v>
                      </c:pt>
                      <c:pt idx="1687">
                        <c:v>-16.5</c:v>
                      </c:pt>
                      <c:pt idx="1688">
                        <c:v>-16.5</c:v>
                      </c:pt>
                      <c:pt idx="1689">
                        <c:v>-16.5</c:v>
                      </c:pt>
                      <c:pt idx="1690">
                        <c:v>-16.600000000000001</c:v>
                      </c:pt>
                      <c:pt idx="1691">
                        <c:v>-16.5</c:v>
                      </c:pt>
                      <c:pt idx="1692">
                        <c:v>-16.5</c:v>
                      </c:pt>
                      <c:pt idx="1693">
                        <c:v>-16.600000000000001</c:v>
                      </c:pt>
                      <c:pt idx="1694">
                        <c:v>-16.5</c:v>
                      </c:pt>
                      <c:pt idx="1695">
                        <c:v>-16.5</c:v>
                      </c:pt>
                      <c:pt idx="1696">
                        <c:v>-16.5</c:v>
                      </c:pt>
                      <c:pt idx="1697">
                        <c:v>-16.5</c:v>
                      </c:pt>
                      <c:pt idx="1698">
                        <c:v>-16.5</c:v>
                      </c:pt>
                      <c:pt idx="1699">
                        <c:v>-16.5</c:v>
                      </c:pt>
                      <c:pt idx="1700">
                        <c:v>-16.5</c:v>
                      </c:pt>
                      <c:pt idx="1701">
                        <c:v>-16.5</c:v>
                      </c:pt>
                      <c:pt idx="1702">
                        <c:v>-16.5</c:v>
                      </c:pt>
                      <c:pt idx="1703">
                        <c:v>-16.5</c:v>
                      </c:pt>
                      <c:pt idx="1704">
                        <c:v>-16.5</c:v>
                      </c:pt>
                      <c:pt idx="1705">
                        <c:v>-16.5</c:v>
                      </c:pt>
                      <c:pt idx="1706">
                        <c:v>-16.5</c:v>
                      </c:pt>
                      <c:pt idx="1707">
                        <c:v>-16.5</c:v>
                      </c:pt>
                      <c:pt idx="1708">
                        <c:v>-16.5</c:v>
                      </c:pt>
                      <c:pt idx="1709">
                        <c:v>-16.5</c:v>
                      </c:pt>
                      <c:pt idx="1710">
                        <c:v>-16.600000000000001</c:v>
                      </c:pt>
                      <c:pt idx="1711">
                        <c:v>-16.5</c:v>
                      </c:pt>
                      <c:pt idx="1712">
                        <c:v>-16.600000000000001</c:v>
                      </c:pt>
                      <c:pt idx="1713">
                        <c:v>-16.600000000000001</c:v>
                      </c:pt>
                      <c:pt idx="1714">
                        <c:v>-16.600000000000001</c:v>
                      </c:pt>
                      <c:pt idx="1715">
                        <c:v>-16.5</c:v>
                      </c:pt>
                      <c:pt idx="1716">
                        <c:v>-16.5</c:v>
                      </c:pt>
                      <c:pt idx="1717">
                        <c:v>-16.600000000000001</c:v>
                      </c:pt>
                      <c:pt idx="1718">
                        <c:v>-16.5</c:v>
                      </c:pt>
                      <c:pt idx="1719">
                        <c:v>-16.5</c:v>
                      </c:pt>
                      <c:pt idx="1720">
                        <c:v>-16.5</c:v>
                      </c:pt>
                      <c:pt idx="1721">
                        <c:v>-16.5</c:v>
                      </c:pt>
                      <c:pt idx="1722">
                        <c:v>-16.5</c:v>
                      </c:pt>
                      <c:pt idx="1723">
                        <c:v>-16.600000000000001</c:v>
                      </c:pt>
                      <c:pt idx="1724">
                        <c:v>-16.5</c:v>
                      </c:pt>
                      <c:pt idx="1725">
                        <c:v>-16.5</c:v>
                      </c:pt>
                      <c:pt idx="1726">
                        <c:v>-16.5</c:v>
                      </c:pt>
                      <c:pt idx="1727">
                        <c:v>-16.5</c:v>
                      </c:pt>
                      <c:pt idx="1728">
                        <c:v>-16.5</c:v>
                      </c:pt>
                      <c:pt idx="1729">
                        <c:v>-16.5</c:v>
                      </c:pt>
                      <c:pt idx="1730">
                        <c:v>-16.5</c:v>
                      </c:pt>
                      <c:pt idx="1731">
                        <c:v>-16.5</c:v>
                      </c:pt>
                      <c:pt idx="1732">
                        <c:v>-16.5</c:v>
                      </c:pt>
                      <c:pt idx="1733">
                        <c:v>-16.5</c:v>
                      </c:pt>
                      <c:pt idx="1734">
                        <c:v>-16.5</c:v>
                      </c:pt>
                      <c:pt idx="1735">
                        <c:v>-16.5</c:v>
                      </c:pt>
                      <c:pt idx="1736">
                        <c:v>-16.5</c:v>
                      </c:pt>
                      <c:pt idx="1737">
                        <c:v>-16.5</c:v>
                      </c:pt>
                      <c:pt idx="1738">
                        <c:v>-16.5</c:v>
                      </c:pt>
                      <c:pt idx="1739">
                        <c:v>-16.5</c:v>
                      </c:pt>
                      <c:pt idx="1740">
                        <c:v>-16.5</c:v>
                      </c:pt>
                      <c:pt idx="1741">
                        <c:v>-16.5</c:v>
                      </c:pt>
                      <c:pt idx="1742">
                        <c:v>-16.5</c:v>
                      </c:pt>
                      <c:pt idx="1743">
                        <c:v>-16.5</c:v>
                      </c:pt>
                      <c:pt idx="1744">
                        <c:v>-16.5</c:v>
                      </c:pt>
                      <c:pt idx="1745">
                        <c:v>-16.5</c:v>
                      </c:pt>
                      <c:pt idx="1746">
                        <c:v>-16.5</c:v>
                      </c:pt>
                      <c:pt idx="1747">
                        <c:v>-16.600000000000001</c:v>
                      </c:pt>
                      <c:pt idx="1748">
                        <c:v>-16.5</c:v>
                      </c:pt>
                      <c:pt idx="1749">
                        <c:v>-16.600000000000001</c:v>
                      </c:pt>
                      <c:pt idx="1750">
                        <c:v>-16.5</c:v>
                      </c:pt>
                      <c:pt idx="1751">
                        <c:v>-16.5</c:v>
                      </c:pt>
                      <c:pt idx="1752">
                        <c:v>-16.5</c:v>
                      </c:pt>
                      <c:pt idx="1753">
                        <c:v>-16.5</c:v>
                      </c:pt>
                      <c:pt idx="1754">
                        <c:v>-16.5</c:v>
                      </c:pt>
                      <c:pt idx="1755">
                        <c:v>-16.5</c:v>
                      </c:pt>
                      <c:pt idx="1756">
                        <c:v>-16.5</c:v>
                      </c:pt>
                      <c:pt idx="1757">
                        <c:v>-16.5</c:v>
                      </c:pt>
                      <c:pt idx="1758">
                        <c:v>-16.5</c:v>
                      </c:pt>
                      <c:pt idx="1759">
                        <c:v>-16.5</c:v>
                      </c:pt>
                      <c:pt idx="1760">
                        <c:v>-16.5</c:v>
                      </c:pt>
                      <c:pt idx="1761">
                        <c:v>-16.5</c:v>
                      </c:pt>
                      <c:pt idx="1762">
                        <c:v>-16.5</c:v>
                      </c:pt>
                      <c:pt idx="1763">
                        <c:v>-16.5</c:v>
                      </c:pt>
                      <c:pt idx="1764">
                        <c:v>-16.5</c:v>
                      </c:pt>
                      <c:pt idx="1765">
                        <c:v>-16.5</c:v>
                      </c:pt>
                      <c:pt idx="1766">
                        <c:v>-16.5</c:v>
                      </c:pt>
                      <c:pt idx="1767">
                        <c:v>-16.5</c:v>
                      </c:pt>
                      <c:pt idx="1768">
                        <c:v>-16.5</c:v>
                      </c:pt>
                      <c:pt idx="1769">
                        <c:v>-16.399999999999999</c:v>
                      </c:pt>
                      <c:pt idx="1770">
                        <c:v>-16.5</c:v>
                      </c:pt>
                      <c:pt idx="1771">
                        <c:v>-16.5</c:v>
                      </c:pt>
                      <c:pt idx="1772">
                        <c:v>-16.5</c:v>
                      </c:pt>
                      <c:pt idx="1773">
                        <c:v>-16.5</c:v>
                      </c:pt>
                      <c:pt idx="1774">
                        <c:v>-16.5</c:v>
                      </c:pt>
                      <c:pt idx="1775">
                        <c:v>-16.5</c:v>
                      </c:pt>
                      <c:pt idx="1776">
                        <c:v>-16.5</c:v>
                      </c:pt>
                      <c:pt idx="1777">
                        <c:v>-16.5</c:v>
                      </c:pt>
                      <c:pt idx="1778">
                        <c:v>-16.5</c:v>
                      </c:pt>
                      <c:pt idx="1779">
                        <c:v>-16.5</c:v>
                      </c:pt>
                      <c:pt idx="1780">
                        <c:v>-16.5</c:v>
                      </c:pt>
                      <c:pt idx="1781">
                        <c:v>-16.5</c:v>
                      </c:pt>
                      <c:pt idx="1782">
                        <c:v>-16.5</c:v>
                      </c:pt>
                      <c:pt idx="1783">
                        <c:v>-16.5</c:v>
                      </c:pt>
                      <c:pt idx="1784">
                        <c:v>-16.5</c:v>
                      </c:pt>
                      <c:pt idx="1785">
                        <c:v>-16.5</c:v>
                      </c:pt>
                      <c:pt idx="1786">
                        <c:v>-16.5</c:v>
                      </c:pt>
                      <c:pt idx="1787">
                        <c:v>-16.5</c:v>
                      </c:pt>
                      <c:pt idx="1788">
                        <c:v>-16.5</c:v>
                      </c:pt>
                      <c:pt idx="1789">
                        <c:v>-16.5</c:v>
                      </c:pt>
                      <c:pt idx="1790">
                        <c:v>-16.5</c:v>
                      </c:pt>
                      <c:pt idx="1791">
                        <c:v>-16.5</c:v>
                      </c:pt>
                      <c:pt idx="1792">
                        <c:v>-16.5</c:v>
                      </c:pt>
                      <c:pt idx="1793">
                        <c:v>-16.399999999999999</c:v>
                      </c:pt>
                      <c:pt idx="1794">
                        <c:v>-16.5</c:v>
                      </c:pt>
                      <c:pt idx="1795">
                        <c:v>-16.399999999999999</c:v>
                      </c:pt>
                      <c:pt idx="1796">
                        <c:v>-16.399999999999999</c:v>
                      </c:pt>
                      <c:pt idx="1797">
                        <c:v>-16.5</c:v>
                      </c:pt>
                      <c:pt idx="1798">
                        <c:v>-16.5</c:v>
                      </c:pt>
                      <c:pt idx="1799">
                        <c:v>-16.5</c:v>
                      </c:pt>
                      <c:pt idx="1800">
                        <c:v>-16.399999999999999</c:v>
                      </c:pt>
                      <c:pt idx="1801">
                        <c:v>-16.5</c:v>
                      </c:pt>
                      <c:pt idx="1802">
                        <c:v>-16.5</c:v>
                      </c:pt>
                      <c:pt idx="1803">
                        <c:v>-16.5</c:v>
                      </c:pt>
                      <c:pt idx="1804">
                        <c:v>-16.5</c:v>
                      </c:pt>
                      <c:pt idx="1805">
                        <c:v>-16.399999999999999</c:v>
                      </c:pt>
                      <c:pt idx="1806">
                        <c:v>-16.399999999999999</c:v>
                      </c:pt>
                      <c:pt idx="1807">
                        <c:v>-16.5</c:v>
                      </c:pt>
                      <c:pt idx="1808">
                        <c:v>-16.399999999999999</c:v>
                      </c:pt>
                      <c:pt idx="1809">
                        <c:v>-16.399999999999999</c:v>
                      </c:pt>
                      <c:pt idx="1810">
                        <c:v>-16.399999999999999</c:v>
                      </c:pt>
                      <c:pt idx="1811">
                        <c:v>-16.399999999999999</c:v>
                      </c:pt>
                      <c:pt idx="1812">
                        <c:v>-16.399999999999999</c:v>
                      </c:pt>
                      <c:pt idx="1813">
                        <c:v>-16.399999999999999</c:v>
                      </c:pt>
                      <c:pt idx="1814">
                        <c:v>-16.5</c:v>
                      </c:pt>
                      <c:pt idx="1815">
                        <c:v>-16.399999999999999</c:v>
                      </c:pt>
                      <c:pt idx="1816">
                        <c:v>-16.399999999999999</c:v>
                      </c:pt>
                      <c:pt idx="1817">
                        <c:v>-16.399999999999999</c:v>
                      </c:pt>
                      <c:pt idx="1818">
                        <c:v>-16.399999999999999</c:v>
                      </c:pt>
                      <c:pt idx="1819">
                        <c:v>-16.399999999999999</c:v>
                      </c:pt>
                      <c:pt idx="1820">
                        <c:v>-16.399999999999999</c:v>
                      </c:pt>
                      <c:pt idx="1821">
                        <c:v>-16.399999999999999</c:v>
                      </c:pt>
                      <c:pt idx="1822">
                        <c:v>-16.399999999999999</c:v>
                      </c:pt>
                      <c:pt idx="1823">
                        <c:v>-16.399999999999999</c:v>
                      </c:pt>
                      <c:pt idx="1824">
                        <c:v>-16.399999999999999</c:v>
                      </c:pt>
                      <c:pt idx="1825">
                        <c:v>-16.399999999999999</c:v>
                      </c:pt>
                      <c:pt idx="1826">
                        <c:v>-16.399999999999999</c:v>
                      </c:pt>
                      <c:pt idx="1827">
                        <c:v>-16.3</c:v>
                      </c:pt>
                      <c:pt idx="1828">
                        <c:v>-16.399999999999999</c:v>
                      </c:pt>
                      <c:pt idx="1829">
                        <c:v>-16.399999999999999</c:v>
                      </c:pt>
                      <c:pt idx="1830">
                        <c:v>-16.3</c:v>
                      </c:pt>
                      <c:pt idx="1831">
                        <c:v>-16.399999999999999</c:v>
                      </c:pt>
                      <c:pt idx="1832">
                        <c:v>-16.399999999999999</c:v>
                      </c:pt>
                      <c:pt idx="1833">
                        <c:v>-16.399999999999999</c:v>
                      </c:pt>
                      <c:pt idx="1834">
                        <c:v>-16.399999999999999</c:v>
                      </c:pt>
                      <c:pt idx="1835">
                        <c:v>-16.399999999999999</c:v>
                      </c:pt>
                      <c:pt idx="1836">
                        <c:v>-16.399999999999999</c:v>
                      </c:pt>
                      <c:pt idx="1837">
                        <c:v>-16.399999999999999</c:v>
                      </c:pt>
                      <c:pt idx="1838">
                        <c:v>-16.399999999999999</c:v>
                      </c:pt>
                      <c:pt idx="1839">
                        <c:v>-16.399999999999999</c:v>
                      </c:pt>
                      <c:pt idx="1840">
                        <c:v>-16.3</c:v>
                      </c:pt>
                      <c:pt idx="1841">
                        <c:v>-16.399999999999999</c:v>
                      </c:pt>
                      <c:pt idx="1842">
                        <c:v>-16.399999999999999</c:v>
                      </c:pt>
                      <c:pt idx="1843">
                        <c:v>-16.399999999999999</c:v>
                      </c:pt>
                      <c:pt idx="1844">
                        <c:v>-16.399999999999999</c:v>
                      </c:pt>
                      <c:pt idx="1845">
                        <c:v>-16.399999999999999</c:v>
                      </c:pt>
                      <c:pt idx="1846">
                        <c:v>-16.399999999999999</c:v>
                      </c:pt>
                      <c:pt idx="1847">
                        <c:v>-16.399999999999999</c:v>
                      </c:pt>
                      <c:pt idx="1848">
                        <c:v>-16.399999999999999</c:v>
                      </c:pt>
                      <c:pt idx="1849">
                        <c:v>-16.399999999999999</c:v>
                      </c:pt>
                      <c:pt idx="1850">
                        <c:v>-16.399999999999999</c:v>
                      </c:pt>
                      <c:pt idx="1851">
                        <c:v>-16.399999999999999</c:v>
                      </c:pt>
                      <c:pt idx="1852">
                        <c:v>-16.399999999999999</c:v>
                      </c:pt>
                      <c:pt idx="1853">
                        <c:v>-16.5</c:v>
                      </c:pt>
                      <c:pt idx="1854">
                        <c:v>-16.399999999999999</c:v>
                      </c:pt>
                      <c:pt idx="1855">
                        <c:v>-16.399999999999999</c:v>
                      </c:pt>
                      <c:pt idx="1856">
                        <c:v>-16.399999999999999</c:v>
                      </c:pt>
                      <c:pt idx="1857">
                        <c:v>-16.399999999999999</c:v>
                      </c:pt>
                      <c:pt idx="1858">
                        <c:v>-16.399999999999999</c:v>
                      </c:pt>
                      <c:pt idx="1859">
                        <c:v>-16.399999999999999</c:v>
                      </c:pt>
                      <c:pt idx="1860">
                        <c:v>-16.399999999999999</c:v>
                      </c:pt>
                      <c:pt idx="1861">
                        <c:v>-16.399999999999999</c:v>
                      </c:pt>
                      <c:pt idx="1862">
                        <c:v>-16.399999999999999</c:v>
                      </c:pt>
                      <c:pt idx="1863">
                        <c:v>-16.399999999999999</c:v>
                      </c:pt>
                      <c:pt idx="1864">
                        <c:v>-16.399999999999999</c:v>
                      </c:pt>
                      <c:pt idx="1865">
                        <c:v>-16.399999999999999</c:v>
                      </c:pt>
                      <c:pt idx="1866">
                        <c:v>-16.399999999999999</c:v>
                      </c:pt>
                      <c:pt idx="1867">
                        <c:v>-16.399999999999999</c:v>
                      </c:pt>
                      <c:pt idx="1868">
                        <c:v>-16.399999999999999</c:v>
                      </c:pt>
                      <c:pt idx="1869">
                        <c:v>-16.3</c:v>
                      </c:pt>
                      <c:pt idx="1870">
                        <c:v>-16.399999999999999</c:v>
                      </c:pt>
                      <c:pt idx="1871">
                        <c:v>-16.399999999999999</c:v>
                      </c:pt>
                      <c:pt idx="1872">
                        <c:v>-16.3</c:v>
                      </c:pt>
                      <c:pt idx="1873">
                        <c:v>-16.399999999999999</c:v>
                      </c:pt>
                      <c:pt idx="1874">
                        <c:v>-16.399999999999999</c:v>
                      </c:pt>
                      <c:pt idx="1875">
                        <c:v>-16.399999999999999</c:v>
                      </c:pt>
                      <c:pt idx="1876">
                        <c:v>-16.399999999999999</c:v>
                      </c:pt>
                      <c:pt idx="1877">
                        <c:v>-16.3</c:v>
                      </c:pt>
                      <c:pt idx="1878">
                        <c:v>-16.399999999999999</c:v>
                      </c:pt>
                      <c:pt idx="1879">
                        <c:v>-16.3</c:v>
                      </c:pt>
                      <c:pt idx="1880">
                        <c:v>-16.399999999999999</c:v>
                      </c:pt>
                      <c:pt idx="1881">
                        <c:v>-16.3</c:v>
                      </c:pt>
                      <c:pt idx="1882">
                        <c:v>-16.3</c:v>
                      </c:pt>
                      <c:pt idx="1883">
                        <c:v>-16.399999999999999</c:v>
                      </c:pt>
                      <c:pt idx="1884">
                        <c:v>-16.399999999999999</c:v>
                      </c:pt>
                      <c:pt idx="1885">
                        <c:v>-16.3</c:v>
                      </c:pt>
                      <c:pt idx="1886">
                        <c:v>-16.3</c:v>
                      </c:pt>
                      <c:pt idx="1887">
                        <c:v>-16.399999999999999</c:v>
                      </c:pt>
                      <c:pt idx="1888">
                        <c:v>-16.399999999999999</c:v>
                      </c:pt>
                      <c:pt idx="1889">
                        <c:v>-16.399999999999999</c:v>
                      </c:pt>
                      <c:pt idx="1890">
                        <c:v>-16.399999999999999</c:v>
                      </c:pt>
                      <c:pt idx="1891">
                        <c:v>-16.3</c:v>
                      </c:pt>
                      <c:pt idx="1892">
                        <c:v>-16.399999999999999</c:v>
                      </c:pt>
                      <c:pt idx="1893">
                        <c:v>-16.399999999999999</c:v>
                      </c:pt>
                      <c:pt idx="1894">
                        <c:v>-16.399999999999999</c:v>
                      </c:pt>
                      <c:pt idx="1895">
                        <c:v>-16.399999999999999</c:v>
                      </c:pt>
                      <c:pt idx="1896">
                        <c:v>-16.399999999999999</c:v>
                      </c:pt>
                      <c:pt idx="1897">
                        <c:v>-16.399999999999999</c:v>
                      </c:pt>
                      <c:pt idx="1898">
                        <c:v>-16.399999999999999</c:v>
                      </c:pt>
                      <c:pt idx="1899">
                        <c:v>-16.399999999999999</c:v>
                      </c:pt>
                      <c:pt idx="1900">
                        <c:v>-16.399999999999999</c:v>
                      </c:pt>
                      <c:pt idx="1901">
                        <c:v>-16.399999999999999</c:v>
                      </c:pt>
                      <c:pt idx="1902">
                        <c:v>-16.399999999999999</c:v>
                      </c:pt>
                      <c:pt idx="1903">
                        <c:v>-16.399999999999999</c:v>
                      </c:pt>
                      <c:pt idx="1904">
                        <c:v>-16.399999999999999</c:v>
                      </c:pt>
                      <c:pt idx="1905">
                        <c:v>-16.399999999999999</c:v>
                      </c:pt>
                      <c:pt idx="1906">
                        <c:v>-16.399999999999999</c:v>
                      </c:pt>
                      <c:pt idx="1907">
                        <c:v>-16.399999999999999</c:v>
                      </c:pt>
                      <c:pt idx="1908">
                        <c:v>-16.399999999999999</c:v>
                      </c:pt>
                      <c:pt idx="1909">
                        <c:v>-16.399999999999999</c:v>
                      </c:pt>
                      <c:pt idx="1910">
                        <c:v>-16.399999999999999</c:v>
                      </c:pt>
                      <c:pt idx="1911">
                        <c:v>-16.399999999999999</c:v>
                      </c:pt>
                      <c:pt idx="1912">
                        <c:v>-16.399999999999999</c:v>
                      </c:pt>
                      <c:pt idx="1913">
                        <c:v>-16.399999999999999</c:v>
                      </c:pt>
                      <c:pt idx="1914">
                        <c:v>-16.399999999999999</c:v>
                      </c:pt>
                      <c:pt idx="1915">
                        <c:v>-16.399999999999999</c:v>
                      </c:pt>
                      <c:pt idx="1916">
                        <c:v>-16.399999999999999</c:v>
                      </c:pt>
                      <c:pt idx="1917">
                        <c:v>-16.399999999999999</c:v>
                      </c:pt>
                      <c:pt idx="1918">
                        <c:v>-16.399999999999999</c:v>
                      </c:pt>
                      <c:pt idx="1919">
                        <c:v>-16.399999999999999</c:v>
                      </c:pt>
                      <c:pt idx="1920">
                        <c:v>-16.399999999999999</c:v>
                      </c:pt>
                      <c:pt idx="1921">
                        <c:v>-16.399999999999999</c:v>
                      </c:pt>
                      <c:pt idx="1922">
                        <c:v>-16.5</c:v>
                      </c:pt>
                      <c:pt idx="1923">
                        <c:v>-16.399999999999999</c:v>
                      </c:pt>
                      <c:pt idx="1924">
                        <c:v>-16.399999999999999</c:v>
                      </c:pt>
                      <c:pt idx="1925">
                        <c:v>-16.399999999999999</c:v>
                      </c:pt>
                      <c:pt idx="1926">
                        <c:v>-16.399999999999999</c:v>
                      </c:pt>
                      <c:pt idx="1927">
                        <c:v>-16.399999999999999</c:v>
                      </c:pt>
                      <c:pt idx="1928">
                        <c:v>-16.399999999999999</c:v>
                      </c:pt>
                      <c:pt idx="1929">
                        <c:v>-16.399999999999999</c:v>
                      </c:pt>
                      <c:pt idx="1930">
                        <c:v>-16.399999999999999</c:v>
                      </c:pt>
                      <c:pt idx="1931">
                        <c:v>-16.399999999999999</c:v>
                      </c:pt>
                      <c:pt idx="1932">
                        <c:v>-16.399999999999999</c:v>
                      </c:pt>
                      <c:pt idx="1933">
                        <c:v>-16.399999999999999</c:v>
                      </c:pt>
                      <c:pt idx="1934">
                        <c:v>-16.399999999999999</c:v>
                      </c:pt>
                      <c:pt idx="1935">
                        <c:v>-16.399999999999999</c:v>
                      </c:pt>
                      <c:pt idx="1936">
                        <c:v>-16.399999999999999</c:v>
                      </c:pt>
                      <c:pt idx="1937">
                        <c:v>-16.3</c:v>
                      </c:pt>
                      <c:pt idx="1938">
                        <c:v>-16.399999999999999</c:v>
                      </c:pt>
                      <c:pt idx="1939">
                        <c:v>-16.399999999999999</c:v>
                      </c:pt>
                      <c:pt idx="1940">
                        <c:v>-16.3</c:v>
                      </c:pt>
                      <c:pt idx="1941">
                        <c:v>-16.399999999999999</c:v>
                      </c:pt>
                      <c:pt idx="1942">
                        <c:v>-16.399999999999999</c:v>
                      </c:pt>
                      <c:pt idx="1943">
                        <c:v>-16.399999999999999</c:v>
                      </c:pt>
                      <c:pt idx="1944">
                        <c:v>-16.399999999999999</c:v>
                      </c:pt>
                      <c:pt idx="1945">
                        <c:v>-16.399999999999999</c:v>
                      </c:pt>
                      <c:pt idx="1946">
                        <c:v>-16.3</c:v>
                      </c:pt>
                      <c:pt idx="1947">
                        <c:v>-16.399999999999999</c:v>
                      </c:pt>
                      <c:pt idx="1948">
                        <c:v>-16.399999999999999</c:v>
                      </c:pt>
                      <c:pt idx="1949">
                        <c:v>-16.399999999999999</c:v>
                      </c:pt>
                      <c:pt idx="1950">
                        <c:v>-16.3</c:v>
                      </c:pt>
                      <c:pt idx="1951">
                        <c:v>-16.3</c:v>
                      </c:pt>
                      <c:pt idx="1952">
                        <c:v>-16.399999999999999</c:v>
                      </c:pt>
                      <c:pt idx="1953">
                        <c:v>-16.399999999999999</c:v>
                      </c:pt>
                      <c:pt idx="1954">
                        <c:v>-16.399999999999999</c:v>
                      </c:pt>
                      <c:pt idx="1955">
                        <c:v>-16.399999999999999</c:v>
                      </c:pt>
                      <c:pt idx="1956">
                        <c:v>-16.399999999999999</c:v>
                      </c:pt>
                      <c:pt idx="1957">
                        <c:v>-16.399999999999999</c:v>
                      </c:pt>
                      <c:pt idx="1958">
                        <c:v>-16.399999999999999</c:v>
                      </c:pt>
                      <c:pt idx="1959">
                        <c:v>-16.3</c:v>
                      </c:pt>
                      <c:pt idx="1960">
                        <c:v>-16.3</c:v>
                      </c:pt>
                      <c:pt idx="1961">
                        <c:v>-16.3</c:v>
                      </c:pt>
                      <c:pt idx="1962">
                        <c:v>-16.399999999999999</c:v>
                      </c:pt>
                      <c:pt idx="1963">
                        <c:v>-16.3</c:v>
                      </c:pt>
                      <c:pt idx="1964">
                        <c:v>-16.3</c:v>
                      </c:pt>
                      <c:pt idx="1965">
                        <c:v>-16.3</c:v>
                      </c:pt>
                      <c:pt idx="1966">
                        <c:v>-16.3</c:v>
                      </c:pt>
                      <c:pt idx="1967">
                        <c:v>-16.3</c:v>
                      </c:pt>
                      <c:pt idx="1968">
                        <c:v>-16.3</c:v>
                      </c:pt>
                      <c:pt idx="1969">
                        <c:v>-16.3</c:v>
                      </c:pt>
                      <c:pt idx="1970">
                        <c:v>-16.3</c:v>
                      </c:pt>
                      <c:pt idx="1971">
                        <c:v>-16.3</c:v>
                      </c:pt>
                      <c:pt idx="1972">
                        <c:v>-16.3</c:v>
                      </c:pt>
                      <c:pt idx="1973">
                        <c:v>-16.3</c:v>
                      </c:pt>
                      <c:pt idx="1974">
                        <c:v>-16.3</c:v>
                      </c:pt>
                      <c:pt idx="1975">
                        <c:v>-16.3</c:v>
                      </c:pt>
                      <c:pt idx="1976">
                        <c:v>-16.3</c:v>
                      </c:pt>
                      <c:pt idx="1977">
                        <c:v>-16.2</c:v>
                      </c:pt>
                      <c:pt idx="1978">
                        <c:v>-16.2</c:v>
                      </c:pt>
                      <c:pt idx="1979">
                        <c:v>-16.3</c:v>
                      </c:pt>
                      <c:pt idx="1980">
                        <c:v>-16.2</c:v>
                      </c:pt>
                      <c:pt idx="1981">
                        <c:v>-16.2</c:v>
                      </c:pt>
                      <c:pt idx="1982">
                        <c:v>-16.2</c:v>
                      </c:pt>
                      <c:pt idx="1983">
                        <c:v>-16.3</c:v>
                      </c:pt>
                      <c:pt idx="1984">
                        <c:v>-16.2</c:v>
                      </c:pt>
                      <c:pt idx="1985">
                        <c:v>-16.2</c:v>
                      </c:pt>
                      <c:pt idx="1986">
                        <c:v>-16.2</c:v>
                      </c:pt>
                      <c:pt idx="1987">
                        <c:v>-16.2</c:v>
                      </c:pt>
                      <c:pt idx="1988">
                        <c:v>-16.2</c:v>
                      </c:pt>
                      <c:pt idx="1989">
                        <c:v>-16.2</c:v>
                      </c:pt>
                      <c:pt idx="1990">
                        <c:v>-16.2</c:v>
                      </c:pt>
                      <c:pt idx="1991">
                        <c:v>-16.2</c:v>
                      </c:pt>
                      <c:pt idx="1992">
                        <c:v>-16.2</c:v>
                      </c:pt>
                      <c:pt idx="1993">
                        <c:v>-16.2</c:v>
                      </c:pt>
                      <c:pt idx="1994">
                        <c:v>-16.2</c:v>
                      </c:pt>
                      <c:pt idx="1995">
                        <c:v>-16.2</c:v>
                      </c:pt>
                      <c:pt idx="1996">
                        <c:v>-16.2</c:v>
                      </c:pt>
                      <c:pt idx="1997">
                        <c:v>-16.2</c:v>
                      </c:pt>
                      <c:pt idx="1998">
                        <c:v>-16.2</c:v>
                      </c:pt>
                      <c:pt idx="1999">
                        <c:v>-16.2</c:v>
                      </c:pt>
                      <c:pt idx="2000">
                        <c:v>-16.2</c:v>
                      </c:pt>
                      <c:pt idx="2001">
                        <c:v>-16.2</c:v>
                      </c:pt>
                      <c:pt idx="2002">
                        <c:v>-16.2</c:v>
                      </c:pt>
                      <c:pt idx="2003">
                        <c:v>-16.2</c:v>
                      </c:pt>
                      <c:pt idx="2004">
                        <c:v>-16.2</c:v>
                      </c:pt>
                      <c:pt idx="2005">
                        <c:v>-16.2</c:v>
                      </c:pt>
                      <c:pt idx="2006">
                        <c:v>-16.2</c:v>
                      </c:pt>
                      <c:pt idx="2007">
                        <c:v>-16.2</c:v>
                      </c:pt>
                      <c:pt idx="2008">
                        <c:v>-16.2</c:v>
                      </c:pt>
                      <c:pt idx="2009">
                        <c:v>-16.2</c:v>
                      </c:pt>
                      <c:pt idx="2010">
                        <c:v>-16.2</c:v>
                      </c:pt>
                      <c:pt idx="2011">
                        <c:v>-16.2</c:v>
                      </c:pt>
                      <c:pt idx="2012">
                        <c:v>-16.2</c:v>
                      </c:pt>
                      <c:pt idx="2013">
                        <c:v>-16.2</c:v>
                      </c:pt>
                      <c:pt idx="2014">
                        <c:v>-16.2</c:v>
                      </c:pt>
                      <c:pt idx="2015">
                        <c:v>-16.2</c:v>
                      </c:pt>
                      <c:pt idx="2016">
                        <c:v>-16.2</c:v>
                      </c:pt>
                      <c:pt idx="2017">
                        <c:v>-16.2</c:v>
                      </c:pt>
                      <c:pt idx="2018">
                        <c:v>-16.2</c:v>
                      </c:pt>
                      <c:pt idx="2019">
                        <c:v>-16.2</c:v>
                      </c:pt>
                      <c:pt idx="2020">
                        <c:v>-16.2</c:v>
                      </c:pt>
                      <c:pt idx="2021">
                        <c:v>-16.2</c:v>
                      </c:pt>
                      <c:pt idx="2022">
                        <c:v>-16.100000000000001</c:v>
                      </c:pt>
                      <c:pt idx="2023">
                        <c:v>-16.100000000000001</c:v>
                      </c:pt>
                      <c:pt idx="2024">
                        <c:v>-16.100000000000001</c:v>
                      </c:pt>
                      <c:pt idx="2025">
                        <c:v>-16.100000000000001</c:v>
                      </c:pt>
                      <c:pt idx="2026">
                        <c:v>-16.100000000000001</c:v>
                      </c:pt>
                      <c:pt idx="2027">
                        <c:v>-16.100000000000001</c:v>
                      </c:pt>
                      <c:pt idx="2028">
                        <c:v>-16</c:v>
                      </c:pt>
                      <c:pt idx="2029">
                        <c:v>-16.100000000000001</c:v>
                      </c:pt>
                      <c:pt idx="2030">
                        <c:v>-16</c:v>
                      </c:pt>
                      <c:pt idx="2031">
                        <c:v>-16</c:v>
                      </c:pt>
                      <c:pt idx="2032">
                        <c:v>-16.100000000000001</c:v>
                      </c:pt>
                      <c:pt idx="2033">
                        <c:v>-16.100000000000001</c:v>
                      </c:pt>
                      <c:pt idx="2034">
                        <c:v>-16</c:v>
                      </c:pt>
                      <c:pt idx="2035">
                        <c:v>-16</c:v>
                      </c:pt>
                      <c:pt idx="2036">
                        <c:v>-16</c:v>
                      </c:pt>
                      <c:pt idx="2037">
                        <c:v>-16</c:v>
                      </c:pt>
                      <c:pt idx="2038">
                        <c:v>-16</c:v>
                      </c:pt>
                      <c:pt idx="2039">
                        <c:v>-16</c:v>
                      </c:pt>
                      <c:pt idx="2040">
                        <c:v>-16.100000000000001</c:v>
                      </c:pt>
                      <c:pt idx="2041">
                        <c:v>-16</c:v>
                      </c:pt>
                      <c:pt idx="2042">
                        <c:v>-16</c:v>
                      </c:pt>
                      <c:pt idx="2043">
                        <c:v>-16</c:v>
                      </c:pt>
                      <c:pt idx="2044">
                        <c:v>-16.100000000000001</c:v>
                      </c:pt>
                      <c:pt idx="2045">
                        <c:v>-16</c:v>
                      </c:pt>
                      <c:pt idx="2046">
                        <c:v>-16</c:v>
                      </c:pt>
                      <c:pt idx="2047">
                        <c:v>-16.100000000000001</c:v>
                      </c:pt>
                      <c:pt idx="2048">
                        <c:v>-16</c:v>
                      </c:pt>
                      <c:pt idx="2049">
                        <c:v>-16.100000000000001</c:v>
                      </c:pt>
                      <c:pt idx="2050">
                        <c:v>-16.2</c:v>
                      </c:pt>
                      <c:pt idx="2051">
                        <c:v>-16.100000000000001</c:v>
                      </c:pt>
                      <c:pt idx="2052">
                        <c:v>-16.100000000000001</c:v>
                      </c:pt>
                      <c:pt idx="2053">
                        <c:v>-16.100000000000001</c:v>
                      </c:pt>
                      <c:pt idx="2054">
                        <c:v>-16.100000000000001</c:v>
                      </c:pt>
                      <c:pt idx="2055">
                        <c:v>-16.100000000000001</c:v>
                      </c:pt>
                      <c:pt idx="2056">
                        <c:v>-16.100000000000001</c:v>
                      </c:pt>
                      <c:pt idx="2057">
                        <c:v>-16</c:v>
                      </c:pt>
                      <c:pt idx="2058">
                        <c:v>-16.100000000000001</c:v>
                      </c:pt>
                      <c:pt idx="2059">
                        <c:v>-16.100000000000001</c:v>
                      </c:pt>
                      <c:pt idx="2060">
                        <c:v>-16.100000000000001</c:v>
                      </c:pt>
                      <c:pt idx="2061">
                        <c:v>-16.100000000000001</c:v>
                      </c:pt>
                      <c:pt idx="2062">
                        <c:v>-16.100000000000001</c:v>
                      </c:pt>
                      <c:pt idx="2063">
                        <c:v>-16.100000000000001</c:v>
                      </c:pt>
                      <c:pt idx="2064">
                        <c:v>-16.100000000000001</c:v>
                      </c:pt>
                      <c:pt idx="2065">
                        <c:v>-16</c:v>
                      </c:pt>
                      <c:pt idx="2066">
                        <c:v>-16</c:v>
                      </c:pt>
                      <c:pt idx="2067">
                        <c:v>-16</c:v>
                      </c:pt>
                      <c:pt idx="2068">
                        <c:v>-16</c:v>
                      </c:pt>
                      <c:pt idx="2069">
                        <c:v>-16</c:v>
                      </c:pt>
                      <c:pt idx="2070">
                        <c:v>-16</c:v>
                      </c:pt>
                      <c:pt idx="2071">
                        <c:v>-16</c:v>
                      </c:pt>
                      <c:pt idx="2072">
                        <c:v>-16</c:v>
                      </c:pt>
                      <c:pt idx="2073">
                        <c:v>-16</c:v>
                      </c:pt>
                      <c:pt idx="2074">
                        <c:v>-16</c:v>
                      </c:pt>
                      <c:pt idx="2075">
                        <c:v>-16</c:v>
                      </c:pt>
                      <c:pt idx="2076">
                        <c:v>-16</c:v>
                      </c:pt>
                      <c:pt idx="2077">
                        <c:v>-16</c:v>
                      </c:pt>
                      <c:pt idx="2078">
                        <c:v>-16</c:v>
                      </c:pt>
                      <c:pt idx="2079">
                        <c:v>-16</c:v>
                      </c:pt>
                      <c:pt idx="2080">
                        <c:v>-16</c:v>
                      </c:pt>
                      <c:pt idx="2081">
                        <c:v>-16</c:v>
                      </c:pt>
                      <c:pt idx="2082">
                        <c:v>-16</c:v>
                      </c:pt>
                      <c:pt idx="2083">
                        <c:v>-16</c:v>
                      </c:pt>
                      <c:pt idx="2084">
                        <c:v>-16</c:v>
                      </c:pt>
                      <c:pt idx="2085">
                        <c:v>-16</c:v>
                      </c:pt>
                      <c:pt idx="2086">
                        <c:v>-15.9</c:v>
                      </c:pt>
                      <c:pt idx="2087">
                        <c:v>-15.9</c:v>
                      </c:pt>
                      <c:pt idx="2088">
                        <c:v>-15.9</c:v>
                      </c:pt>
                      <c:pt idx="2089">
                        <c:v>-15.9</c:v>
                      </c:pt>
                      <c:pt idx="2090">
                        <c:v>-15.9</c:v>
                      </c:pt>
                      <c:pt idx="2091">
                        <c:v>-15.9</c:v>
                      </c:pt>
                      <c:pt idx="2092">
                        <c:v>-15.9</c:v>
                      </c:pt>
                      <c:pt idx="2093">
                        <c:v>-15.9</c:v>
                      </c:pt>
                      <c:pt idx="2094">
                        <c:v>-15.9</c:v>
                      </c:pt>
                      <c:pt idx="2095">
                        <c:v>-15.9</c:v>
                      </c:pt>
                      <c:pt idx="2096">
                        <c:v>-15.9</c:v>
                      </c:pt>
                      <c:pt idx="2097">
                        <c:v>-15.9</c:v>
                      </c:pt>
                      <c:pt idx="2098">
                        <c:v>-15.9</c:v>
                      </c:pt>
                      <c:pt idx="2099">
                        <c:v>-15.9</c:v>
                      </c:pt>
                      <c:pt idx="2100">
                        <c:v>-15.9</c:v>
                      </c:pt>
                      <c:pt idx="2101">
                        <c:v>-16</c:v>
                      </c:pt>
                      <c:pt idx="2102">
                        <c:v>-15.9</c:v>
                      </c:pt>
                      <c:pt idx="2103">
                        <c:v>-15.9</c:v>
                      </c:pt>
                      <c:pt idx="2104">
                        <c:v>-15.9</c:v>
                      </c:pt>
                      <c:pt idx="2105">
                        <c:v>-15.9</c:v>
                      </c:pt>
                      <c:pt idx="2106">
                        <c:v>-15.9</c:v>
                      </c:pt>
                      <c:pt idx="2107">
                        <c:v>-15.9</c:v>
                      </c:pt>
                      <c:pt idx="2108">
                        <c:v>-15.9</c:v>
                      </c:pt>
                      <c:pt idx="2109">
                        <c:v>-15.9</c:v>
                      </c:pt>
                      <c:pt idx="2110">
                        <c:v>-15.9</c:v>
                      </c:pt>
                      <c:pt idx="2111">
                        <c:v>-15.9</c:v>
                      </c:pt>
                      <c:pt idx="2112">
                        <c:v>-15.9</c:v>
                      </c:pt>
                      <c:pt idx="2113">
                        <c:v>-15.8</c:v>
                      </c:pt>
                      <c:pt idx="2114">
                        <c:v>-15.8</c:v>
                      </c:pt>
                      <c:pt idx="2115">
                        <c:v>-15.8</c:v>
                      </c:pt>
                      <c:pt idx="2116">
                        <c:v>-15.8</c:v>
                      </c:pt>
                      <c:pt idx="2117">
                        <c:v>-15.8</c:v>
                      </c:pt>
                      <c:pt idx="2118">
                        <c:v>-15.9</c:v>
                      </c:pt>
                      <c:pt idx="2119">
                        <c:v>-15.8</c:v>
                      </c:pt>
                      <c:pt idx="2120">
                        <c:v>-15.8</c:v>
                      </c:pt>
                      <c:pt idx="2121">
                        <c:v>-15.8</c:v>
                      </c:pt>
                      <c:pt idx="2122">
                        <c:v>-15.8</c:v>
                      </c:pt>
                      <c:pt idx="2123">
                        <c:v>-15.8</c:v>
                      </c:pt>
                      <c:pt idx="2124">
                        <c:v>-15.8</c:v>
                      </c:pt>
                      <c:pt idx="2125">
                        <c:v>-15.8</c:v>
                      </c:pt>
                      <c:pt idx="2126">
                        <c:v>-15.8</c:v>
                      </c:pt>
                      <c:pt idx="2127">
                        <c:v>-15.8</c:v>
                      </c:pt>
                      <c:pt idx="2128">
                        <c:v>-15.8</c:v>
                      </c:pt>
                      <c:pt idx="2129">
                        <c:v>-15.8</c:v>
                      </c:pt>
                      <c:pt idx="2130">
                        <c:v>-15.8</c:v>
                      </c:pt>
                      <c:pt idx="2131">
                        <c:v>-15.8</c:v>
                      </c:pt>
                      <c:pt idx="2132">
                        <c:v>-15.8</c:v>
                      </c:pt>
                      <c:pt idx="2133">
                        <c:v>-15.8</c:v>
                      </c:pt>
                      <c:pt idx="2134">
                        <c:v>-15.8</c:v>
                      </c:pt>
                      <c:pt idx="2135">
                        <c:v>-15.8</c:v>
                      </c:pt>
                      <c:pt idx="2136">
                        <c:v>-15.8</c:v>
                      </c:pt>
                      <c:pt idx="2137">
                        <c:v>-15.8</c:v>
                      </c:pt>
                      <c:pt idx="2138">
                        <c:v>-15.8</c:v>
                      </c:pt>
                      <c:pt idx="2139">
                        <c:v>-15.8</c:v>
                      </c:pt>
                      <c:pt idx="2140">
                        <c:v>-15.8</c:v>
                      </c:pt>
                      <c:pt idx="2141">
                        <c:v>-15.8</c:v>
                      </c:pt>
                      <c:pt idx="2142">
                        <c:v>-15.8</c:v>
                      </c:pt>
                      <c:pt idx="2143">
                        <c:v>-15.8</c:v>
                      </c:pt>
                      <c:pt idx="2144">
                        <c:v>-15.8</c:v>
                      </c:pt>
                      <c:pt idx="2145">
                        <c:v>-15.8</c:v>
                      </c:pt>
                      <c:pt idx="2146">
                        <c:v>-15.8</c:v>
                      </c:pt>
                      <c:pt idx="2147">
                        <c:v>-15.8</c:v>
                      </c:pt>
                      <c:pt idx="2148">
                        <c:v>-15.8</c:v>
                      </c:pt>
                      <c:pt idx="2149">
                        <c:v>-15.8</c:v>
                      </c:pt>
                      <c:pt idx="2150">
                        <c:v>-15.8</c:v>
                      </c:pt>
                      <c:pt idx="2151">
                        <c:v>-15.8</c:v>
                      </c:pt>
                      <c:pt idx="2152">
                        <c:v>-15.8</c:v>
                      </c:pt>
                      <c:pt idx="2153">
                        <c:v>-15.8</c:v>
                      </c:pt>
                      <c:pt idx="2154">
                        <c:v>-15.8</c:v>
                      </c:pt>
                      <c:pt idx="2155">
                        <c:v>-15.8</c:v>
                      </c:pt>
                      <c:pt idx="2156">
                        <c:v>-15.8</c:v>
                      </c:pt>
                      <c:pt idx="2157">
                        <c:v>-15.8</c:v>
                      </c:pt>
                      <c:pt idx="2158">
                        <c:v>-15.7</c:v>
                      </c:pt>
                      <c:pt idx="2159">
                        <c:v>-15.8</c:v>
                      </c:pt>
                      <c:pt idx="2160">
                        <c:v>-15.8</c:v>
                      </c:pt>
                      <c:pt idx="2161">
                        <c:v>-15.8</c:v>
                      </c:pt>
                      <c:pt idx="2162">
                        <c:v>-15.8</c:v>
                      </c:pt>
                      <c:pt idx="2163">
                        <c:v>-15.8</c:v>
                      </c:pt>
                      <c:pt idx="2164">
                        <c:v>-15.8</c:v>
                      </c:pt>
                      <c:pt idx="2165">
                        <c:v>-15.8</c:v>
                      </c:pt>
                      <c:pt idx="2166">
                        <c:v>-15.8</c:v>
                      </c:pt>
                      <c:pt idx="2167">
                        <c:v>-15.8</c:v>
                      </c:pt>
                      <c:pt idx="2168">
                        <c:v>-15.8</c:v>
                      </c:pt>
                      <c:pt idx="2169">
                        <c:v>-15.8</c:v>
                      </c:pt>
                      <c:pt idx="2170">
                        <c:v>-15.7</c:v>
                      </c:pt>
                      <c:pt idx="2171">
                        <c:v>-15.8</c:v>
                      </c:pt>
                      <c:pt idx="2172">
                        <c:v>-15.8</c:v>
                      </c:pt>
                      <c:pt idx="2173">
                        <c:v>-15.8</c:v>
                      </c:pt>
                      <c:pt idx="2174">
                        <c:v>-15.8</c:v>
                      </c:pt>
                      <c:pt idx="2175">
                        <c:v>-15.8</c:v>
                      </c:pt>
                      <c:pt idx="2176">
                        <c:v>-15.8</c:v>
                      </c:pt>
                      <c:pt idx="2177">
                        <c:v>-15.8</c:v>
                      </c:pt>
                      <c:pt idx="2178">
                        <c:v>-15.8</c:v>
                      </c:pt>
                      <c:pt idx="2179">
                        <c:v>-15.8</c:v>
                      </c:pt>
                      <c:pt idx="2180">
                        <c:v>-15.8</c:v>
                      </c:pt>
                      <c:pt idx="2181">
                        <c:v>-15.8</c:v>
                      </c:pt>
                      <c:pt idx="2182">
                        <c:v>-15.7</c:v>
                      </c:pt>
                      <c:pt idx="2183">
                        <c:v>-15.7</c:v>
                      </c:pt>
                      <c:pt idx="2184">
                        <c:v>-15.8</c:v>
                      </c:pt>
                      <c:pt idx="2185">
                        <c:v>-15.7</c:v>
                      </c:pt>
                      <c:pt idx="2186">
                        <c:v>-15.7</c:v>
                      </c:pt>
                      <c:pt idx="2187">
                        <c:v>-15.7</c:v>
                      </c:pt>
                      <c:pt idx="2188">
                        <c:v>-15.7</c:v>
                      </c:pt>
                      <c:pt idx="2189">
                        <c:v>-15.8</c:v>
                      </c:pt>
                      <c:pt idx="2190">
                        <c:v>-15.7</c:v>
                      </c:pt>
                      <c:pt idx="2191">
                        <c:v>-15.7</c:v>
                      </c:pt>
                      <c:pt idx="2192">
                        <c:v>-15.7</c:v>
                      </c:pt>
                      <c:pt idx="2193">
                        <c:v>-15.7</c:v>
                      </c:pt>
                      <c:pt idx="2194">
                        <c:v>-15.7</c:v>
                      </c:pt>
                      <c:pt idx="2195">
                        <c:v>-15.7</c:v>
                      </c:pt>
                      <c:pt idx="2196">
                        <c:v>-15.7</c:v>
                      </c:pt>
                      <c:pt idx="2197">
                        <c:v>-15.7</c:v>
                      </c:pt>
                      <c:pt idx="2198">
                        <c:v>-15.7</c:v>
                      </c:pt>
                      <c:pt idx="2199">
                        <c:v>-15.7</c:v>
                      </c:pt>
                      <c:pt idx="2200">
                        <c:v>-15.7</c:v>
                      </c:pt>
                      <c:pt idx="2201">
                        <c:v>-15.7</c:v>
                      </c:pt>
                      <c:pt idx="2202">
                        <c:v>-15.7</c:v>
                      </c:pt>
                      <c:pt idx="2203">
                        <c:v>-15.7</c:v>
                      </c:pt>
                      <c:pt idx="2204">
                        <c:v>-15.6</c:v>
                      </c:pt>
                      <c:pt idx="2205">
                        <c:v>-15.7</c:v>
                      </c:pt>
                      <c:pt idx="2206">
                        <c:v>-15.7</c:v>
                      </c:pt>
                      <c:pt idx="2207">
                        <c:v>-15.6</c:v>
                      </c:pt>
                      <c:pt idx="2208">
                        <c:v>-15.7</c:v>
                      </c:pt>
                      <c:pt idx="2209">
                        <c:v>-15.7</c:v>
                      </c:pt>
                      <c:pt idx="2210">
                        <c:v>-15.7</c:v>
                      </c:pt>
                      <c:pt idx="2211">
                        <c:v>-15.7</c:v>
                      </c:pt>
                      <c:pt idx="2212">
                        <c:v>-15.6</c:v>
                      </c:pt>
                      <c:pt idx="2213">
                        <c:v>-15.6</c:v>
                      </c:pt>
                      <c:pt idx="2214">
                        <c:v>-15.6</c:v>
                      </c:pt>
                      <c:pt idx="2215">
                        <c:v>-15.6</c:v>
                      </c:pt>
                      <c:pt idx="2216">
                        <c:v>-15.6</c:v>
                      </c:pt>
                      <c:pt idx="2217">
                        <c:v>-15.7</c:v>
                      </c:pt>
                      <c:pt idx="2218">
                        <c:v>-15.7</c:v>
                      </c:pt>
                      <c:pt idx="2219">
                        <c:v>-15.7</c:v>
                      </c:pt>
                      <c:pt idx="2220">
                        <c:v>-15.6</c:v>
                      </c:pt>
                      <c:pt idx="2221">
                        <c:v>-15.6</c:v>
                      </c:pt>
                      <c:pt idx="2222">
                        <c:v>-15.6</c:v>
                      </c:pt>
                      <c:pt idx="2223">
                        <c:v>-15.6</c:v>
                      </c:pt>
                      <c:pt idx="2224">
                        <c:v>-15.6</c:v>
                      </c:pt>
                      <c:pt idx="2225">
                        <c:v>-15.6</c:v>
                      </c:pt>
                      <c:pt idx="2226">
                        <c:v>-15.6</c:v>
                      </c:pt>
                      <c:pt idx="2227">
                        <c:v>-15.6</c:v>
                      </c:pt>
                      <c:pt idx="2228">
                        <c:v>-15.6</c:v>
                      </c:pt>
                      <c:pt idx="2229">
                        <c:v>-15.6</c:v>
                      </c:pt>
                      <c:pt idx="2230">
                        <c:v>-15.6</c:v>
                      </c:pt>
                      <c:pt idx="2231">
                        <c:v>-15.6</c:v>
                      </c:pt>
                      <c:pt idx="2232">
                        <c:v>-15.6</c:v>
                      </c:pt>
                      <c:pt idx="2233">
                        <c:v>-15.6</c:v>
                      </c:pt>
                      <c:pt idx="2234">
                        <c:v>-15.6</c:v>
                      </c:pt>
                      <c:pt idx="2235">
                        <c:v>-15.6</c:v>
                      </c:pt>
                      <c:pt idx="2236">
                        <c:v>-15.6</c:v>
                      </c:pt>
                      <c:pt idx="2237">
                        <c:v>-15.6</c:v>
                      </c:pt>
                      <c:pt idx="2238">
                        <c:v>-15.5</c:v>
                      </c:pt>
                      <c:pt idx="2239">
                        <c:v>-15.6</c:v>
                      </c:pt>
                      <c:pt idx="2240">
                        <c:v>-15.6</c:v>
                      </c:pt>
                      <c:pt idx="2241">
                        <c:v>-15.7</c:v>
                      </c:pt>
                      <c:pt idx="2242">
                        <c:v>-15.6</c:v>
                      </c:pt>
                      <c:pt idx="2243">
                        <c:v>-15.6</c:v>
                      </c:pt>
                      <c:pt idx="2244">
                        <c:v>-15.6</c:v>
                      </c:pt>
                      <c:pt idx="2245">
                        <c:v>-15.6</c:v>
                      </c:pt>
                      <c:pt idx="2246">
                        <c:v>-15.6</c:v>
                      </c:pt>
                      <c:pt idx="2247">
                        <c:v>-15.6</c:v>
                      </c:pt>
                      <c:pt idx="2248">
                        <c:v>-15.6</c:v>
                      </c:pt>
                      <c:pt idx="2249">
                        <c:v>-15.6</c:v>
                      </c:pt>
                      <c:pt idx="2250">
                        <c:v>-15.6</c:v>
                      </c:pt>
                      <c:pt idx="2251">
                        <c:v>-15.6</c:v>
                      </c:pt>
                      <c:pt idx="2252">
                        <c:v>-15.6</c:v>
                      </c:pt>
                      <c:pt idx="2253">
                        <c:v>-15.6</c:v>
                      </c:pt>
                      <c:pt idx="2254">
                        <c:v>-15.7</c:v>
                      </c:pt>
                      <c:pt idx="2255">
                        <c:v>-15.7</c:v>
                      </c:pt>
                      <c:pt idx="2256">
                        <c:v>-15.7</c:v>
                      </c:pt>
                      <c:pt idx="2257">
                        <c:v>-15.7</c:v>
                      </c:pt>
                      <c:pt idx="2258">
                        <c:v>-15.6</c:v>
                      </c:pt>
                      <c:pt idx="2259">
                        <c:v>-15.6</c:v>
                      </c:pt>
                      <c:pt idx="2260">
                        <c:v>-15.6</c:v>
                      </c:pt>
                      <c:pt idx="2261">
                        <c:v>-15.6</c:v>
                      </c:pt>
                      <c:pt idx="2262">
                        <c:v>-15.6</c:v>
                      </c:pt>
                      <c:pt idx="2263">
                        <c:v>-15.7</c:v>
                      </c:pt>
                      <c:pt idx="2264">
                        <c:v>-15.7</c:v>
                      </c:pt>
                      <c:pt idx="2265">
                        <c:v>-15.7</c:v>
                      </c:pt>
                      <c:pt idx="2266">
                        <c:v>-15.7</c:v>
                      </c:pt>
                      <c:pt idx="2267">
                        <c:v>-15.6</c:v>
                      </c:pt>
                      <c:pt idx="2268">
                        <c:v>-15.6</c:v>
                      </c:pt>
                      <c:pt idx="2269">
                        <c:v>-15.7</c:v>
                      </c:pt>
                      <c:pt idx="2270">
                        <c:v>-15.6</c:v>
                      </c:pt>
                      <c:pt idx="2271">
                        <c:v>-15.7</c:v>
                      </c:pt>
                      <c:pt idx="2272">
                        <c:v>-15.6</c:v>
                      </c:pt>
                      <c:pt idx="2273">
                        <c:v>-15.6</c:v>
                      </c:pt>
                      <c:pt idx="2274">
                        <c:v>-15.6</c:v>
                      </c:pt>
                      <c:pt idx="2275">
                        <c:v>-15.6</c:v>
                      </c:pt>
                      <c:pt idx="2276">
                        <c:v>-15.6</c:v>
                      </c:pt>
                      <c:pt idx="2277">
                        <c:v>-15.6</c:v>
                      </c:pt>
                      <c:pt idx="2278">
                        <c:v>-15.6</c:v>
                      </c:pt>
                      <c:pt idx="2279">
                        <c:v>-15.6</c:v>
                      </c:pt>
                      <c:pt idx="2280">
                        <c:v>-15.6</c:v>
                      </c:pt>
                      <c:pt idx="2281">
                        <c:v>-15.6</c:v>
                      </c:pt>
                      <c:pt idx="2282">
                        <c:v>-15.6</c:v>
                      </c:pt>
                      <c:pt idx="2283">
                        <c:v>-15.6</c:v>
                      </c:pt>
                      <c:pt idx="2284">
                        <c:v>-15.6</c:v>
                      </c:pt>
                      <c:pt idx="2285">
                        <c:v>-15.6</c:v>
                      </c:pt>
                      <c:pt idx="2286">
                        <c:v>-15.6</c:v>
                      </c:pt>
                      <c:pt idx="2287">
                        <c:v>-15.6</c:v>
                      </c:pt>
                      <c:pt idx="2288">
                        <c:v>-15.6</c:v>
                      </c:pt>
                      <c:pt idx="2289">
                        <c:v>-15.6</c:v>
                      </c:pt>
                      <c:pt idx="2290">
                        <c:v>-15.6</c:v>
                      </c:pt>
                      <c:pt idx="2291">
                        <c:v>-15.6</c:v>
                      </c:pt>
                      <c:pt idx="2292">
                        <c:v>-15.6</c:v>
                      </c:pt>
                      <c:pt idx="2293">
                        <c:v>-15.5</c:v>
                      </c:pt>
                      <c:pt idx="2294">
                        <c:v>-15.6</c:v>
                      </c:pt>
                      <c:pt idx="2295">
                        <c:v>-15.5</c:v>
                      </c:pt>
                      <c:pt idx="2296">
                        <c:v>-15.6</c:v>
                      </c:pt>
                      <c:pt idx="2297">
                        <c:v>-15.6</c:v>
                      </c:pt>
                      <c:pt idx="2298">
                        <c:v>-15.6</c:v>
                      </c:pt>
                      <c:pt idx="2299">
                        <c:v>-15.5</c:v>
                      </c:pt>
                      <c:pt idx="2300">
                        <c:v>-15.5</c:v>
                      </c:pt>
                      <c:pt idx="2301">
                        <c:v>-15.5</c:v>
                      </c:pt>
                      <c:pt idx="2302">
                        <c:v>-15.5</c:v>
                      </c:pt>
                      <c:pt idx="2303">
                        <c:v>-15.5</c:v>
                      </c:pt>
                      <c:pt idx="2304">
                        <c:v>-15.6</c:v>
                      </c:pt>
                      <c:pt idx="2305">
                        <c:v>-15.5</c:v>
                      </c:pt>
                      <c:pt idx="2306">
                        <c:v>-15.6</c:v>
                      </c:pt>
                      <c:pt idx="2307">
                        <c:v>-15.6</c:v>
                      </c:pt>
                      <c:pt idx="2308">
                        <c:v>-15.5</c:v>
                      </c:pt>
                      <c:pt idx="2309">
                        <c:v>-15.6</c:v>
                      </c:pt>
                      <c:pt idx="2310">
                        <c:v>-15.6</c:v>
                      </c:pt>
                      <c:pt idx="2311">
                        <c:v>-15.5</c:v>
                      </c:pt>
                      <c:pt idx="2312">
                        <c:v>-15.5</c:v>
                      </c:pt>
                      <c:pt idx="2313">
                        <c:v>-15.6</c:v>
                      </c:pt>
                      <c:pt idx="2314">
                        <c:v>-15.5</c:v>
                      </c:pt>
                      <c:pt idx="2315">
                        <c:v>-15.5</c:v>
                      </c:pt>
                      <c:pt idx="2316">
                        <c:v>-15.5</c:v>
                      </c:pt>
                      <c:pt idx="2317">
                        <c:v>-15.6</c:v>
                      </c:pt>
                      <c:pt idx="2318">
                        <c:v>-15.5</c:v>
                      </c:pt>
                      <c:pt idx="2319">
                        <c:v>-15.5</c:v>
                      </c:pt>
                      <c:pt idx="2320">
                        <c:v>-15.5</c:v>
                      </c:pt>
                      <c:pt idx="2321">
                        <c:v>-15.5</c:v>
                      </c:pt>
                      <c:pt idx="2322">
                        <c:v>-15.5</c:v>
                      </c:pt>
                      <c:pt idx="2323">
                        <c:v>-15.5</c:v>
                      </c:pt>
                      <c:pt idx="2324">
                        <c:v>-15.5</c:v>
                      </c:pt>
                      <c:pt idx="2325">
                        <c:v>-15.5</c:v>
                      </c:pt>
                      <c:pt idx="2326">
                        <c:v>-15.5</c:v>
                      </c:pt>
                      <c:pt idx="2327">
                        <c:v>-15.5</c:v>
                      </c:pt>
                      <c:pt idx="2328">
                        <c:v>-15.5</c:v>
                      </c:pt>
                      <c:pt idx="2329">
                        <c:v>-15.5</c:v>
                      </c:pt>
                      <c:pt idx="2330">
                        <c:v>-15.5</c:v>
                      </c:pt>
                      <c:pt idx="2331">
                        <c:v>-15.5</c:v>
                      </c:pt>
                      <c:pt idx="2332">
                        <c:v>-15.6</c:v>
                      </c:pt>
                      <c:pt idx="2333">
                        <c:v>-15.6</c:v>
                      </c:pt>
                      <c:pt idx="2334">
                        <c:v>-15.5</c:v>
                      </c:pt>
                      <c:pt idx="2335">
                        <c:v>-15.5</c:v>
                      </c:pt>
                      <c:pt idx="2336">
                        <c:v>-15.6</c:v>
                      </c:pt>
                      <c:pt idx="2337">
                        <c:v>-15.6</c:v>
                      </c:pt>
                      <c:pt idx="2338">
                        <c:v>-15.5</c:v>
                      </c:pt>
                      <c:pt idx="2339">
                        <c:v>-15.5</c:v>
                      </c:pt>
                      <c:pt idx="2340">
                        <c:v>-15.5</c:v>
                      </c:pt>
                      <c:pt idx="2341">
                        <c:v>-15.6</c:v>
                      </c:pt>
                      <c:pt idx="2342">
                        <c:v>-15.6</c:v>
                      </c:pt>
                      <c:pt idx="2343">
                        <c:v>-15.6</c:v>
                      </c:pt>
                      <c:pt idx="2344">
                        <c:v>-15.6</c:v>
                      </c:pt>
                      <c:pt idx="2345">
                        <c:v>-15.5</c:v>
                      </c:pt>
                      <c:pt idx="2346">
                        <c:v>-15.5</c:v>
                      </c:pt>
                      <c:pt idx="2347">
                        <c:v>-15.5</c:v>
                      </c:pt>
                      <c:pt idx="2348">
                        <c:v>-15.5</c:v>
                      </c:pt>
                      <c:pt idx="2349">
                        <c:v>-15.5</c:v>
                      </c:pt>
                      <c:pt idx="2350">
                        <c:v>-15.5</c:v>
                      </c:pt>
                      <c:pt idx="2351">
                        <c:v>-15.5</c:v>
                      </c:pt>
                      <c:pt idx="2352">
                        <c:v>-15.5</c:v>
                      </c:pt>
                      <c:pt idx="2353">
                        <c:v>-15.5</c:v>
                      </c:pt>
                      <c:pt idx="2354">
                        <c:v>-15.5</c:v>
                      </c:pt>
                      <c:pt idx="2355">
                        <c:v>-15.5</c:v>
                      </c:pt>
                      <c:pt idx="2356">
                        <c:v>-15.5</c:v>
                      </c:pt>
                      <c:pt idx="2357">
                        <c:v>-15.5</c:v>
                      </c:pt>
                      <c:pt idx="2358">
                        <c:v>-15.5</c:v>
                      </c:pt>
                      <c:pt idx="2359">
                        <c:v>-15.5</c:v>
                      </c:pt>
                      <c:pt idx="2360">
                        <c:v>-15.5</c:v>
                      </c:pt>
                      <c:pt idx="2361">
                        <c:v>-15.5</c:v>
                      </c:pt>
                      <c:pt idx="2362">
                        <c:v>-15.5</c:v>
                      </c:pt>
                      <c:pt idx="2363">
                        <c:v>-15.5</c:v>
                      </c:pt>
                      <c:pt idx="2364">
                        <c:v>-15.5</c:v>
                      </c:pt>
                      <c:pt idx="2365">
                        <c:v>-15.5</c:v>
                      </c:pt>
                      <c:pt idx="2366">
                        <c:v>-15.5</c:v>
                      </c:pt>
                      <c:pt idx="2367">
                        <c:v>-15.5</c:v>
                      </c:pt>
                      <c:pt idx="2368">
                        <c:v>-15.5</c:v>
                      </c:pt>
                      <c:pt idx="2369">
                        <c:v>-15.4</c:v>
                      </c:pt>
                      <c:pt idx="2370">
                        <c:v>-15.5</c:v>
                      </c:pt>
                      <c:pt idx="2371">
                        <c:v>-15.5</c:v>
                      </c:pt>
                      <c:pt idx="2372">
                        <c:v>-15.4</c:v>
                      </c:pt>
                      <c:pt idx="2373">
                        <c:v>-15.5</c:v>
                      </c:pt>
                      <c:pt idx="2374">
                        <c:v>-15.5</c:v>
                      </c:pt>
                      <c:pt idx="2375">
                        <c:v>-15.5</c:v>
                      </c:pt>
                      <c:pt idx="2376">
                        <c:v>-15.5</c:v>
                      </c:pt>
                      <c:pt idx="2377">
                        <c:v>-15.5</c:v>
                      </c:pt>
                      <c:pt idx="2378">
                        <c:v>-15.5</c:v>
                      </c:pt>
                      <c:pt idx="2379">
                        <c:v>-15.5</c:v>
                      </c:pt>
                      <c:pt idx="2380">
                        <c:v>-15.4</c:v>
                      </c:pt>
                      <c:pt idx="2381">
                        <c:v>-15.5</c:v>
                      </c:pt>
                      <c:pt idx="2382">
                        <c:v>-15.4</c:v>
                      </c:pt>
                      <c:pt idx="2383">
                        <c:v>-15.4</c:v>
                      </c:pt>
                      <c:pt idx="2384">
                        <c:v>-15.4</c:v>
                      </c:pt>
                      <c:pt idx="2385">
                        <c:v>-15.4</c:v>
                      </c:pt>
                      <c:pt idx="2386">
                        <c:v>-15.3</c:v>
                      </c:pt>
                      <c:pt idx="2387">
                        <c:v>-15.3</c:v>
                      </c:pt>
                      <c:pt idx="2388">
                        <c:v>-15.3</c:v>
                      </c:pt>
                      <c:pt idx="2389">
                        <c:v>-15.3</c:v>
                      </c:pt>
                      <c:pt idx="2390">
                        <c:v>-15.3</c:v>
                      </c:pt>
                      <c:pt idx="2391">
                        <c:v>-15.3</c:v>
                      </c:pt>
                      <c:pt idx="2392">
                        <c:v>-15.3</c:v>
                      </c:pt>
                      <c:pt idx="2393">
                        <c:v>-15.3</c:v>
                      </c:pt>
                      <c:pt idx="2394">
                        <c:v>-15.3</c:v>
                      </c:pt>
                      <c:pt idx="2395">
                        <c:v>-15.3</c:v>
                      </c:pt>
                      <c:pt idx="2396">
                        <c:v>-15.3</c:v>
                      </c:pt>
                      <c:pt idx="2397">
                        <c:v>-15.3</c:v>
                      </c:pt>
                      <c:pt idx="2398">
                        <c:v>-15.3</c:v>
                      </c:pt>
                      <c:pt idx="2399">
                        <c:v>-15.3</c:v>
                      </c:pt>
                      <c:pt idx="2400">
                        <c:v>-15.2</c:v>
                      </c:pt>
                      <c:pt idx="2401">
                        <c:v>-15.2</c:v>
                      </c:pt>
                      <c:pt idx="2402">
                        <c:v>-15.3</c:v>
                      </c:pt>
                      <c:pt idx="2403">
                        <c:v>-15.3</c:v>
                      </c:pt>
                      <c:pt idx="2404">
                        <c:v>-15.3</c:v>
                      </c:pt>
                      <c:pt idx="2405">
                        <c:v>-15.3</c:v>
                      </c:pt>
                      <c:pt idx="2406">
                        <c:v>-15.3</c:v>
                      </c:pt>
                      <c:pt idx="2407">
                        <c:v>-15.3</c:v>
                      </c:pt>
                      <c:pt idx="2408">
                        <c:v>-15.3</c:v>
                      </c:pt>
                      <c:pt idx="2409">
                        <c:v>-15.3</c:v>
                      </c:pt>
                      <c:pt idx="2410">
                        <c:v>-15.3</c:v>
                      </c:pt>
                      <c:pt idx="2411">
                        <c:v>-15.3</c:v>
                      </c:pt>
                      <c:pt idx="2412">
                        <c:v>-15.3</c:v>
                      </c:pt>
                      <c:pt idx="2413">
                        <c:v>-15.3</c:v>
                      </c:pt>
                      <c:pt idx="2414">
                        <c:v>-15.3</c:v>
                      </c:pt>
                      <c:pt idx="2415">
                        <c:v>-15.3</c:v>
                      </c:pt>
                      <c:pt idx="2416">
                        <c:v>-15.3</c:v>
                      </c:pt>
                      <c:pt idx="2417">
                        <c:v>-15.3</c:v>
                      </c:pt>
                      <c:pt idx="2418">
                        <c:v>-15.3</c:v>
                      </c:pt>
                      <c:pt idx="2419">
                        <c:v>-15.3</c:v>
                      </c:pt>
                      <c:pt idx="2420">
                        <c:v>-15.4</c:v>
                      </c:pt>
                      <c:pt idx="2421">
                        <c:v>-15.4</c:v>
                      </c:pt>
                      <c:pt idx="2422">
                        <c:v>-15.4</c:v>
                      </c:pt>
                      <c:pt idx="2423">
                        <c:v>-15.4</c:v>
                      </c:pt>
                      <c:pt idx="2424">
                        <c:v>-15.3</c:v>
                      </c:pt>
                      <c:pt idx="2425">
                        <c:v>-15.4</c:v>
                      </c:pt>
                      <c:pt idx="2426">
                        <c:v>-15.4</c:v>
                      </c:pt>
                      <c:pt idx="2427">
                        <c:v>-15.3</c:v>
                      </c:pt>
                      <c:pt idx="2428">
                        <c:v>-15.4</c:v>
                      </c:pt>
                      <c:pt idx="2429">
                        <c:v>-15.4</c:v>
                      </c:pt>
                      <c:pt idx="2430">
                        <c:v>-15.4</c:v>
                      </c:pt>
                      <c:pt idx="2431">
                        <c:v>-15.4</c:v>
                      </c:pt>
                      <c:pt idx="2432">
                        <c:v>-15.4</c:v>
                      </c:pt>
                      <c:pt idx="2433">
                        <c:v>-15.5</c:v>
                      </c:pt>
                      <c:pt idx="2434">
                        <c:v>-15.4</c:v>
                      </c:pt>
                      <c:pt idx="2435">
                        <c:v>-15.4</c:v>
                      </c:pt>
                      <c:pt idx="2436">
                        <c:v>-15.4</c:v>
                      </c:pt>
                      <c:pt idx="2437">
                        <c:v>-15.4</c:v>
                      </c:pt>
                      <c:pt idx="2438">
                        <c:v>-15.4</c:v>
                      </c:pt>
                      <c:pt idx="2439">
                        <c:v>-15.5</c:v>
                      </c:pt>
                      <c:pt idx="2440">
                        <c:v>-15.4</c:v>
                      </c:pt>
                      <c:pt idx="2441">
                        <c:v>-15.4</c:v>
                      </c:pt>
                      <c:pt idx="2442">
                        <c:v>-15.4</c:v>
                      </c:pt>
                      <c:pt idx="2443">
                        <c:v>-15.4</c:v>
                      </c:pt>
                      <c:pt idx="2444">
                        <c:v>-15.4</c:v>
                      </c:pt>
                      <c:pt idx="2445">
                        <c:v>-15.4</c:v>
                      </c:pt>
                      <c:pt idx="2446">
                        <c:v>-15.4</c:v>
                      </c:pt>
                      <c:pt idx="2447">
                        <c:v>-15.4</c:v>
                      </c:pt>
                      <c:pt idx="2448">
                        <c:v>-15.4</c:v>
                      </c:pt>
                      <c:pt idx="2449">
                        <c:v>-15.4</c:v>
                      </c:pt>
                      <c:pt idx="2450">
                        <c:v>-15.4</c:v>
                      </c:pt>
                      <c:pt idx="2451">
                        <c:v>-15.4</c:v>
                      </c:pt>
                      <c:pt idx="2452">
                        <c:v>-15.5</c:v>
                      </c:pt>
                      <c:pt idx="2453">
                        <c:v>-15.5</c:v>
                      </c:pt>
                      <c:pt idx="2454">
                        <c:v>-15.5</c:v>
                      </c:pt>
                      <c:pt idx="2455">
                        <c:v>-15.5</c:v>
                      </c:pt>
                      <c:pt idx="2456">
                        <c:v>-15.4</c:v>
                      </c:pt>
                      <c:pt idx="2457">
                        <c:v>-15.5</c:v>
                      </c:pt>
                      <c:pt idx="2458">
                        <c:v>-15.5</c:v>
                      </c:pt>
                      <c:pt idx="2459">
                        <c:v>-15.5</c:v>
                      </c:pt>
                      <c:pt idx="2460">
                        <c:v>-15.5</c:v>
                      </c:pt>
                      <c:pt idx="2461">
                        <c:v>-15.5</c:v>
                      </c:pt>
                      <c:pt idx="2462">
                        <c:v>-15.4</c:v>
                      </c:pt>
                      <c:pt idx="2463">
                        <c:v>-15.5</c:v>
                      </c:pt>
                      <c:pt idx="2464">
                        <c:v>-15.4</c:v>
                      </c:pt>
                      <c:pt idx="2465">
                        <c:v>-15.5</c:v>
                      </c:pt>
                      <c:pt idx="2466">
                        <c:v>-15.4</c:v>
                      </c:pt>
                      <c:pt idx="2467">
                        <c:v>-15.4</c:v>
                      </c:pt>
                      <c:pt idx="2468">
                        <c:v>-15.5</c:v>
                      </c:pt>
                      <c:pt idx="2469">
                        <c:v>-15.5</c:v>
                      </c:pt>
                      <c:pt idx="2470">
                        <c:v>-15.4</c:v>
                      </c:pt>
                      <c:pt idx="2471">
                        <c:v>-15.5</c:v>
                      </c:pt>
                      <c:pt idx="2472">
                        <c:v>-15.4</c:v>
                      </c:pt>
                      <c:pt idx="2473">
                        <c:v>-15.4</c:v>
                      </c:pt>
                      <c:pt idx="2474">
                        <c:v>-15.4</c:v>
                      </c:pt>
                      <c:pt idx="2475">
                        <c:v>-15.4</c:v>
                      </c:pt>
                      <c:pt idx="2476">
                        <c:v>-15.5</c:v>
                      </c:pt>
                      <c:pt idx="2477">
                        <c:v>-15.5</c:v>
                      </c:pt>
                      <c:pt idx="2478">
                        <c:v>-15.4</c:v>
                      </c:pt>
                      <c:pt idx="2479">
                        <c:v>-15.4</c:v>
                      </c:pt>
                      <c:pt idx="2480">
                        <c:v>-15.4</c:v>
                      </c:pt>
                      <c:pt idx="2481">
                        <c:v>-15.4</c:v>
                      </c:pt>
                      <c:pt idx="2482">
                        <c:v>-15.4</c:v>
                      </c:pt>
                      <c:pt idx="2483">
                        <c:v>-15.4</c:v>
                      </c:pt>
                      <c:pt idx="2484">
                        <c:v>-15.4</c:v>
                      </c:pt>
                      <c:pt idx="2485">
                        <c:v>-15.4</c:v>
                      </c:pt>
                      <c:pt idx="2486">
                        <c:v>-15.4</c:v>
                      </c:pt>
                      <c:pt idx="2487">
                        <c:v>-15.4</c:v>
                      </c:pt>
                      <c:pt idx="2488">
                        <c:v>-15.4</c:v>
                      </c:pt>
                      <c:pt idx="2489">
                        <c:v>-15.4</c:v>
                      </c:pt>
                      <c:pt idx="2490">
                        <c:v>-15.5</c:v>
                      </c:pt>
                      <c:pt idx="2491">
                        <c:v>-15.4</c:v>
                      </c:pt>
                      <c:pt idx="2492">
                        <c:v>-15.4</c:v>
                      </c:pt>
                      <c:pt idx="2493">
                        <c:v>-15.4</c:v>
                      </c:pt>
                      <c:pt idx="2494">
                        <c:v>-15.4</c:v>
                      </c:pt>
                      <c:pt idx="2495">
                        <c:v>-15.4</c:v>
                      </c:pt>
                      <c:pt idx="2496">
                        <c:v>-15.4</c:v>
                      </c:pt>
                      <c:pt idx="2497">
                        <c:v>-15.5</c:v>
                      </c:pt>
                      <c:pt idx="2498">
                        <c:v>-15.4</c:v>
                      </c:pt>
                      <c:pt idx="2499">
                        <c:v>-15.4</c:v>
                      </c:pt>
                      <c:pt idx="2500">
                        <c:v>-15.4</c:v>
                      </c:pt>
                      <c:pt idx="2501">
                        <c:v>-15.5</c:v>
                      </c:pt>
                      <c:pt idx="2502">
                        <c:v>-15.4</c:v>
                      </c:pt>
                      <c:pt idx="2503">
                        <c:v>-15.5</c:v>
                      </c:pt>
                      <c:pt idx="2504">
                        <c:v>-15.4</c:v>
                      </c:pt>
                      <c:pt idx="2505">
                        <c:v>-15.4</c:v>
                      </c:pt>
                      <c:pt idx="2506">
                        <c:v>-15.5</c:v>
                      </c:pt>
                      <c:pt idx="2507">
                        <c:v>-15.4</c:v>
                      </c:pt>
                      <c:pt idx="2508">
                        <c:v>-15.5</c:v>
                      </c:pt>
                      <c:pt idx="2509">
                        <c:v>-15.5</c:v>
                      </c:pt>
                      <c:pt idx="2510">
                        <c:v>-15.4</c:v>
                      </c:pt>
                      <c:pt idx="2511">
                        <c:v>-15.4</c:v>
                      </c:pt>
                      <c:pt idx="2512">
                        <c:v>-15.5</c:v>
                      </c:pt>
                      <c:pt idx="2513">
                        <c:v>-15.5</c:v>
                      </c:pt>
                      <c:pt idx="2514">
                        <c:v>-15.4</c:v>
                      </c:pt>
                      <c:pt idx="2515">
                        <c:v>-15.4</c:v>
                      </c:pt>
                      <c:pt idx="2516">
                        <c:v>-15.4</c:v>
                      </c:pt>
                      <c:pt idx="2517">
                        <c:v>-15.5</c:v>
                      </c:pt>
                      <c:pt idx="2518">
                        <c:v>-15.5</c:v>
                      </c:pt>
                      <c:pt idx="2519">
                        <c:v>-15.5</c:v>
                      </c:pt>
                      <c:pt idx="2520">
                        <c:v>-15.5</c:v>
                      </c:pt>
                      <c:pt idx="2521">
                        <c:v>-15.4</c:v>
                      </c:pt>
                      <c:pt idx="2522">
                        <c:v>-15.5</c:v>
                      </c:pt>
                      <c:pt idx="2523">
                        <c:v>-15.5</c:v>
                      </c:pt>
                      <c:pt idx="2524">
                        <c:v>-15.5</c:v>
                      </c:pt>
                      <c:pt idx="2525">
                        <c:v>-15.5</c:v>
                      </c:pt>
                      <c:pt idx="2526">
                        <c:v>-15.5</c:v>
                      </c:pt>
                      <c:pt idx="2527">
                        <c:v>-15.4</c:v>
                      </c:pt>
                      <c:pt idx="2528">
                        <c:v>-15.5</c:v>
                      </c:pt>
                      <c:pt idx="2529">
                        <c:v>-15.5</c:v>
                      </c:pt>
                      <c:pt idx="2530">
                        <c:v>-15.5</c:v>
                      </c:pt>
                      <c:pt idx="2531">
                        <c:v>-15.5</c:v>
                      </c:pt>
                      <c:pt idx="2532">
                        <c:v>-15.5</c:v>
                      </c:pt>
                      <c:pt idx="2533">
                        <c:v>-15.5</c:v>
                      </c:pt>
                      <c:pt idx="2534">
                        <c:v>-15.5</c:v>
                      </c:pt>
                      <c:pt idx="2535">
                        <c:v>-15.5</c:v>
                      </c:pt>
                      <c:pt idx="2536">
                        <c:v>-15.5</c:v>
                      </c:pt>
                      <c:pt idx="2537">
                        <c:v>-15.5</c:v>
                      </c:pt>
                      <c:pt idx="2538">
                        <c:v>-15.4</c:v>
                      </c:pt>
                      <c:pt idx="2539">
                        <c:v>-15.5</c:v>
                      </c:pt>
                      <c:pt idx="2540">
                        <c:v>-15.5</c:v>
                      </c:pt>
                      <c:pt idx="2541">
                        <c:v>-15.5</c:v>
                      </c:pt>
                      <c:pt idx="2542">
                        <c:v>-15.4</c:v>
                      </c:pt>
                      <c:pt idx="2543">
                        <c:v>-15.5</c:v>
                      </c:pt>
                      <c:pt idx="2544">
                        <c:v>-15.5</c:v>
                      </c:pt>
                      <c:pt idx="2545">
                        <c:v>-15.5</c:v>
                      </c:pt>
                      <c:pt idx="2546">
                        <c:v>-15.5</c:v>
                      </c:pt>
                      <c:pt idx="2547">
                        <c:v>-15.5</c:v>
                      </c:pt>
                      <c:pt idx="2548">
                        <c:v>-15.5</c:v>
                      </c:pt>
                      <c:pt idx="2549">
                        <c:v>-15.4</c:v>
                      </c:pt>
                      <c:pt idx="2550">
                        <c:v>-15.5</c:v>
                      </c:pt>
                      <c:pt idx="2551">
                        <c:v>-15.5</c:v>
                      </c:pt>
                      <c:pt idx="2552">
                        <c:v>-15.5</c:v>
                      </c:pt>
                      <c:pt idx="2553">
                        <c:v>-15.5</c:v>
                      </c:pt>
                      <c:pt idx="2554">
                        <c:v>-15.5</c:v>
                      </c:pt>
                      <c:pt idx="2555">
                        <c:v>-15.5</c:v>
                      </c:pt>
                      <c:pt idx="2556">
                        <c:v>-15.5</c:v>
                      </c:pt>
                      <c:pt idx="2557">
                        <c:v>-15.5</c:v>
                      </c:pt>
                      <c:pt idx="2558">
                        <c:v>-15.5</c:v>
                      </c:pt>
                      <c:pt idx="2559">
                        <c:v>-15.4</c:v>
                      </c:pt>
                      <c:pt idx="2560">
                        <c:v>-15.5</c:v>
                      </c:pt>
                      <c:pt idx="2561">
                        <c:v>-15.5</c:v>
                      </c:pt>
                      <c:pt idx="2562">
                        <c:v>-15.5</c:v>
                      </c:pt>
                      <c:pt idx="2563">
                        <c:v>-15.5</c:v>
                      </c:pt>
                      <c:pt idx="2564">
                        <c:v>-15.5</c:v>
                      </c:pt>
                      <c:pt idx="2565">
                        <c:v>-15.5</c:v>
                      </c:pt>
                      <c:pt idx="2566">
                        <c:v>-15.5</c:v>
                      </c:pt>
                      <c:pt idx="2567">
                        <c:v>-15.5</c:v>
                      </c:pt>
                      <c:pt idx="2568">
                        <c:v>-15.5</c:v>
                      </c:pt>
                      <c:pt idx="2569">
                        <c:v>-15.5</c:v>
                      </c:pt>
                      <c:pt idx="2570">
                        <c:v>-15.5</c:v>
                      </c:pt>
                      <c:pt idx="2571">
                        <c:v>-15.5</c:v>
                      </c:pt>
                      <c:pt idx="2572">
                        <c:v>-15.5</c:v>
                      </c:pt>
                      <c:pt idx="2573">
                        <c:v>-15.5</c:v>
                      </c:pt>
                      <c:pt idx="2574">
                        <c:v>-15.5</c:v>
                      </c:pt>
                      <c:pt idx="2575">
                        <c:v>-15.5</c:v>
                      </c:pt>
                      <c:pt idx="2576">
                        <c:v>-15.5</c:v>
                      </c:pt>
                      <c:pt idx="2577">
                        <c:v>-15.5</c:v>
                      </c:pt>
                      <c:pt idx="2578">
                        <c:v>-15.5</c:v>
                      </c:pt>
                      <c:pt idx="2579">
                        <c:v>-15.5</c:v>
                      </c:pt>
                      <c:pt idx="2580">
                        <c:v>-15.5</c:v>
                      </c:pt>
                      <c:pt idx="2581">
                        <c:v>-15.5</c:v>
                      </c:pt>
                      <c:pt idx="2582">
                        <c:v>-15.5</c:v>
                      </c:pt>
                      <c:pt idx="2583">
                        <c:v>-15.5</c:v>
                      </c:pt>
                      <c:pt idx="2584">
                        <c:v>-15.5</c:v>
                      </c:pt>
                      <c:pt idx="2585">
                        <c:v>-15.6</c:v>
                      </c:pt>
                      <c:pt idx="2586">
                        <c:v>-15.6</c:v>
                      </c:pt>
                      <c:pt idx="2587">
                        <c:v>-15.6</c:v>
                      </c:pt>
                      <c:pt idx="2588">
                        <c:v>-15.5</c:v>
                      </c:pt>
                      <c:pt idx="2589">
                        <c:v>-15.5</c:v>
                      </c:pt>
                      <c:pt idx="2590">
                        <c:v>-15.5</c:v>
                      </c:pt>
                      <c:pt idx="2591">
                        <c:v>-15.5</c:v>
                      </c:pt>
                      <c:pt idx="2592">
                        <c:v>-15.5</c:v>
                      </c:pt>
                      <c:pt idx="2593">
                        <c:v>-15.5</c:v>
                      </c:pt>
                      <c:pt idx="2594">
                        <c:v>-15.6</c:v>
                      </c:pt>
                      <c:pt idx="2595">
                        <c:v>-15.6</c:v>
                      </c:pt>
                      <c:pt idx="2596">
                        <c:v>-15.5</c:v>
                      </c:pt>
                      <c:pt idx="2597">
                        <c:v>-15.5</c:v>
                      </c:pt>
                      <c:pt idx="2598">
                        <c:v>-15.5</c:v>
                      </c:pt>
                      <c:pt idx="2599">
                        <c:v>-15.5</c:v>
                      </c:pt>
                      <c:pt idx="2600">
                        <c:v>-15.6</c:v>
                      </c:pt>
                      <c:pt idx="2601">
                        <c:v>-15.6</c:v>
                      </c:pt>
                      <c:pt idx="2602">
                        <c:v>-15.5</c:v>
                      </c:pt>
                      <c:pt idx="2603">
                        <c:v>-15.6</c:v>
                      </c:pt>
                      <c:pt idx="2604">
                        <c:v>-15.5</c:v>
                      </c:pt>
                      <c:pt idx="2605">
                        <c:v>-15.6</c:v>
                      </c:pt>
                      <c:pt idx="2606">
                        <c:v>-15.6</c:v>
                      </c:pt>
                      <c:pt idx="2607">
                        <c:v>-15.6</c:v>
                      </c:pt>
                      <c:pt idx="2608">
                        <c:v>-15.5</c:v>
                      </c:pt>
                      <c:pt idx="2609">
                        <c:v>-15.6</c:v>
                      </c:pt>
                      <c:pt idx="2610">
                        <c:v>-15.6</c:v>
                      </c:pt>
                      <c:pt idx="2611">
                        <c:v>-15.6</c:v>
                      </c:pt>
                      <c:pt idx="2612">
                        <c:v>-15.6</c:v>
                      </c:pt>
                      <c:pt idx="2613">
                        <c:v>-15.6</c:v>
                      </c:pt>
                      <c:pt idx="2614">
                        <c:v>-15.6</c:v>
                      </c:pt>
                      <c:pt idx="2615">
                        <c:v>-15.7</c:v>
                      </c:pt>
                      <c:pt idx="2616">
                        <c:v>-15.6</c:v>
                      </c:pt>
                      <c:pt idx="2617">
                        <c:v>-15.6</c:v>
                      </c:pt>
                      <c:pt idx="2618">
                        <c:v>-15.6</c:v>
                      </c:pt>
                      <c:pt idx="2619">
                        <c:v>-15.6</c:v>
                      </c:pt>
                      <c:pt idx="2620">
                        <c:v>-15.6</c:v>
                      </c:pt>
                      <c:pt idx="2621">
                        <c:v>-15.6</c:v>
                      </c:pt>
                      <c:pt idx="2622">
                        <c:v>-15.6</c:v>
                      </c:pt>
                      <c:pt idx="2623">
                        <c:v>-15.6</c:v>
                      </c:pt>
                      <c:pt idx="2624">
                        <c:v>-15.6</c:v>
                      </c:pt>
                      <c:pt idx="2625">
                        <c:v>-15.6</c:v>
                      </c:pt>
                      <c:pt idx="2626">
                        <c:v>-15.6</c:v>
                      </c:pt>
                      <c:pt idx="2627">
                        <c:v>-15.5</c:v>
                      </c:pt>
                      <c:pt idx="2628">
                        <c:v>-15.6</c:v>
                      </c:pt>
                      <c:pt idx="2629">
                        <c:v>-15.7</c:v>
                      </c:pt>
                      <c:pt idx="2630">
                        <c:v>-15.6</c:v>
                      </c:pt>
                      <c:pt idx="2631">
                        <c:v>-15.6</c:v>
                      </c:pt>
                      <c:pt idx="2632">
                        <c:v>-15.6</c:v>
                      </c:pt>
                      <c:pt idx="2633">
                        <c:v>-15.6</c:v>
                      </c:pt>
                      <c:pt idx="2634">
                        <c:v>-15.6</c:v>
                      </c:pt>
                      <c:pt idx="2635">
                        <c:v>-15.6</c:v>
                      </c:pt>
                      <c:pt idx="2636">
                        <c:v>-15.6</c:v>
                      </c:pt>
                      <c:pt idx="2637">
                        <c:v>-15.6</c:v>
                      </c:pt>
                      <c:pt idx="2638">
                        <c:v>-15.7</c:v>
                      </c:pt>
                      <c:pt idx="2639">
                        <c:v>-15.6</c:v>
                      </c:pt>
                      <c:pt idx="2640">
                        <c:v>-15.7</c:v>
                      </c:pt>
                      <c:pt idx="2641">
                        <c:v>-15.7</c:v>
                      </c:pt>
                      <c:pt idx="2642">
                        <c:v>-15.7</c:v>
                      </c:pt>
                      <c:pt idx="2643">
                        <c:v>-15.7</c:v>
                      </c:pt>
                      <c:pt idx="2644">
                        <c:v>-15.6</c:v>
                      </c:pt>
                      <c:pt idx="2645">
                        <c:v>-15.7</c:v>
                      </c:pt>
                      <c:pt idx="2646">
                        <c:v>-15.6</c:v>
                      </c:pt>
                      <c:pt idx="2647">
                        <c:v>-15.6</c:v>
                      </c:pt>
                      <c:pt idx="2648">
                        <c:v>-15.7</c:v>
                      </c:pt>
                      <c:pt idx="2649">
                        <c:v>-15.6</c:v>
                      </c:pt>
                      <c:pt idx="2650">
                        <c:v>-15.6</c:v>
                      </c:pt>
                      <c:pt idx="2651">
                        <c:v>-15.7</c:v>
                      </c:pt>
                      <c:pt idx="2652">
                        <c:v>-15.6</c:v>
                      </c:pt>
                      <c:pt idx="2653">
                        <c:v>-15.7</c:v>
                      </c:pt>
                      <c:pt idx="2654">
                        <c:v>-15.6</c:v>
                      </c:pt>
                      <c:pt idx="2655">
                        <c:v>-15.6</c:v>
                      </c:pt>
                      <c:pt idx="2656">
                        <c:v>-15.7</c:v>
                      </c:pt>
                      <c:pt idx="2657">
                        <c:v>-15.7</c:v>
                      </c:pt>
                      <c:pt idx="2658">
                        <c:v>-15.6</c:v>
                      </c:pt>
                      <c:pt idx="2659">
                        <c:v>-15.7</c:v>
                      </c:pt>
                      <c:pt idx="2660">
                        <c:v>-15.7</c:v>
                      </c:pt>
                      <c:pt idx="2661">
                        <c:v>-15.7</c:v>
                      </c:pt>
                      <c:pt idx="2662">
                        <c:v>-15.7</c:v>
                      </c:pt>
                      <c:pt idx="2663">
                        <c:v>-15.7</c:v>
                      </c:pt>
                      <c:pt idx="2664">
                        <c:v>-15.7</c:v>
                      </c:pt>
                      <c:pt idx="2665">
                        <c:v>-15.7</c:v>
                      </c:pt>
                      <c:pt idx="2666">
                        <c:v>-15.7</c:v>
                      </c:pt>
                      <c:pt idx="2667">
                        <c:v>-15.7</c:v>
                      </c:pt>
                      <c:pt idx="2668">
                        <c:v>-15.7</c:v>
                      </c:pt>
                      <c:pt idx="2669">
                        <c:v>-15.7</c:v>
                      </c:pt>
                      <c:pt idx="2670">
                        <c:v>-15.7</c:v>
                      </c:pt>
                      <c:pt idx="2671">
                        <c:v>-15.7</c:v>
                      </c:pt>
                      <c:pt idx="2672">
                        <c:v>-15.6</c:v>
                      </c:pt>
                      <c:pt idx="2673">
                        <c:v>-15.6</c:v>
                      </c:pt>
                      <c:pt idx="2674">
                        <c:v>-15.5</c:v>
                      </c:pt>
                      <c:pt idx="2675">
                        <c:v>-15.6</c:v>
                      </c:pt>
                      <c:pt idx="2676">
                        <c:v>-15.5</c:v>
                      </c:pt>
                      <c:pt idx="2677">
                        <c:v>-15.5</c:v>
                      </c:pt>
                      <c:pt idx="2678">
                        <c:v>-15.5</c:v>
                      </c:pt>
                      <c:pt idx="2679">
                        <c:v>-15.5</c:v>
                      </c:pt>
                      <c:pt idx="2680">
                        <c:v>-15.5</c:v>
                      </c:pt>
                      <c:pt idx="2681">
                        <c:v>-15.4</c:v>
                      </c:pt>
                      <c:pt idx="2682">
                        <c:v>-15.5</c:v>
                      </c:pt>
                      <c:pt idx="2683">
                        <c:v>-15.5</c:v>
                      </c:pt>
                      <c:pt idx="2684">
                        <c:v>-15.5</c:v>
                      </c:pt>
                      <c:pt idx="2685">
                        <c:v>-15.5</c:v>
                      </c:pt>
                      <c:pt idx="2686">
                        <c:v>-15.5</c:v>
                      </c:pt>
                      <c:pt idx="2687">
                        <c:v>-15.4</c:v>
                      </c:pt>
                      <c:pt idx="2688">
                        <c:v>-15.4</c:v>
                      </c:pt>
                      <c:pt idx="2689">
                        <c:v>-15.5</c:v>
                      </c:pt>
                      <c:pt idx="2690">
                        <c:v>-15.4</c:v>
                      </c:pt>
                      <c:pt idx="2691">
                        <c:v>-15.4</c:v>
                      </c:pt>
                      <c:pt idx="2692">
                        <c:v>-15.5</c:v>
                      </c:pt>
                      <c:pt idx="2693">
                        <c:v>-15.5</c:v>
                      </c:pt>
                      <c:pt idx="2694">
                        <c:v>-15.5</c:v>
                      </c:pt>
                      <c:pt idx="2695">
                        <c:v>-15.5</c:v>
                      </c:pt>
                      <c:pt idx="2696">
                        <c:v>-15.5</c:v>
                      </c:pt>
                      <c:pt idx="2697">
                        <c:v>-15.4</c:v>
                      </c:pt>
                      <c:pt idx="2698">
                        <c:v>-15.5</c:v>
                      </c:pt>
                      <c:pt idx="2699">
                        <c:v>-15.5</c:v>
                      </c:pt>
                      <c:pt idx="2700">
                        <c:v>-15.5</c:v>
                      </c:pt>
                      <c:pt idx="2701">
                        <c:v>-15.5</c:v>
                      </c:pt>
                      <c:pt idx="2702">
                        <c:v>-15.4</c:v>
                      </c:pt>
                      <c:pt idx="2703">
                        <c:v>-15.4</c:v>
                      </c:pt>
                      <c:pt idx="2704">
                        <c:v>-15.4</c:v>
                      </c:pt>
                      <c:pt idx="2705">
                        <c:v>-15.5</c:v>
                      </c:pt>
                      <c:pt idx="2706">
                        <c:v>-15.4</c:v>
                      </c:pt>
                      <c:pt idx="2707">
                        <c:v>-15.5</c:v>
                      </c:pt>
                      <c:pt idx="2708">
                        <c:v>-15.5</c:v>
                      </c:pt>
                      <c:pt idx="2709">
                        <c:v>-15.5</c:v>
                      </c:pt>
                      <c:pt idx="2710">
                        <c:v>-15.5</c:v>
                      </c:pt>
                      <c:pt idx="2711">
                        <c:v>-15.5</c:v>
                      </c:pt>
                      <c:pt idx="2712">
                        <c:v>-15.5</c:v>
                      </c:pt>
                      <c:pt idx="2713">
                        <c:v>-15.5</c:v>
                      </c:pt>
                      <c:pt idx="2714">
                        <c:v>-15.5</c:v>
                      </c:pt>
                      <c:pt idx="2715">
                        <c:v>-15.5</c:v>
                      </c:pt>
                      <c:pt idx="2716">
                        <c:v>-15.4</c:v>
                      </c:pt>
                      <c:pt idx="2717">
                        <c:v>-15.4</c:v>
                      </c:pt>
                      <c:pt idx="2718">
                        <c:v>-15.5</c:v>
                      </c:pt>
                      <c:pt idx="2719">
                        <c:v>-15.5</c:v>
                      </c:pt>
                      <c:pt idx="2720">
                        <c:v>-15.5</c:v>
                      </c:pt>
                      <c:pt idx="2721">
                        <c:v>-15.4</c:v>
                      </c:pt>
                      <c:pt idx="2722">
                        <c:v>-15.5</c:v>
                      </c:pt>
                      <c:pt idx="2723">
                        <c:v>-15.4</c:v>
                      </c:pt>
                      <c:pt idx="2724">
                        <c:v>-15.4</c:v>
                      </c:pt>
                      <c:pt idx="2725">
                        <c:v>-15.4</c:v>
                      </c:pt>
                      <c:pt idx="2726">
                        <c:v>-15.4</c:v>
                      </c:pt>
                      <c:pt idx="2727">
                        <c:v>-15.4</c:v>
                      </c:pt>
                      <c:pt idx="2728">
                        <c:v>-15.4</c:v>
                      </c:pt>
                      <c:pt idx="2729">
                        <c:v>-15.5</c:v>
                      </c:pt>
                      <c:pt idx="2730">
                        <c:v>-15.5</c:v>
                      </c:pt>
                      <c:pt idx="2731">
                        <c:v>-15.5</c:v>
                      </c:pt>
                      <c:pt idx="2732">
                        <c:v>-15.5</c:v>
                      </c:pt>
                      <c:pt idx="2733">
                        <c:v>-15.5</c:v>
                      </c:pt>
                      <c:pt idx="2734">
                        <c:v>-15.5</c:v>
                      </c:pt>
                      <c:pt idx="2735">
                        <c:v>-15.4</c:v>
                      </c:pt>
                      <c:pt idx="2736">
                        <c:v>-15.5</c:v>
                      </c:pt>
                      <c:pt idx="2737">
                        <c:v>-15.5</c:v>
                      </c:pt>
                      <c:pt idx="2738">
                        <c:v>-15.4</c:v>
                      </c:pt>
                      <c:pt idx="2739">
                        <c:v>-15.4</c:v>
                      </c:pt>
                      <c:pt idx="2740">
                        <c:v>-15.5</c:v>
                      </c:pt>
                      <c:pt idx="2741">
                        <c:v>-15.5</c:v>
                      </c:pt>
                      <c:pt idx="2742">
                        <c:v>-15.5</c:v>
                      </c:pt>
                      <c:pt idx="2743">
                        <c:v>-15.5</c:v>
                      </c:pt>
                      <c:pt idx="2744">
                        <c:v>-15.5</c:v>
                      </c:pt>
                      <c:pt idx="2745">
                        <c:v>-15.5</c:v>
                      </c:pt>
                      <c:pt idx="2746">
                        <c:v>-15.5</c:v>
                      </c:pt>
                      <c:pt idx="2747">
                        <c:v>-15.4</c:v>
                      </c:pt>
                      <c:pt idx="2748">
                        <c:v>-15.5</c:v>
                      </c:pt>
                      <c:pt idx="2749">
                        <c:v>-15.5</c:v>
                      </c:pt>
                      <c:pt idx="2750">
                        <c:v>-15.6</c:v>
                      </c:pt>
                      <c:pt idx="2751">
                        <c:v>-15.5</c:v>
                      </c:pt>
                      <c:pt idx="2752">
                        <c:v>-15.5</c:v>
                      </c:pt>
                      <c:pt idx="2753">
                        <c:v>-15.5</c:v>
                      </c:pt>
                      <c:pt idx="2754">
                        <c:v>-15.5</c:v>
                      </c:pt>
                      <c:pt idx="2755">
                        <c:v>-15.5</c:v>
                      </c:pt>
                      <c:pt idx="2756">
                        <c:v>-15.5</c:v>
                      </c:pt>
                      <c:pt idx="2757">
                        <c:v>-15.5</c:v>
                      </c:pt>
                      <c:pt idx="2758">
                        <c:v>-15.5</c:v>
                      </c:pt>
                      <c:pt idx="2759">
                        <c:v>-15.5</c:v>
                      </c:pt>
                      <c:pt idx="2760">
                        <c:v>-15.5</c:v>
                      </c:pt>
                      <c:pt idx="2761">
                        <c:v>-15.6</c:v>
                      </c:pt>
                      <c:pt idx="2762">
                        <c:v>-15.5</c:v>
                      </c:pt>
                      <c:pt idx="2763">
                        <c:v>-15.5</c:v>
                      </c:pt>
                      <c:pt idx="2764">
                        <c:v>-15.5</c:v>
                      </c:pt>
                      <c:pt idx="2765">
                        <c:v>-15.5</c:v>
                      </c:pt>
                      <c:pt idx="2766">
                        <c:v>-15.5</c:v>
                      </c:pt>
                      <c:pt idx="2767">
                        <c:v>-15.5</c:v>
                      </c:pt>
                      <c:pt idx="2768">
                        <c:v>-15.5</c:v>
                      </c:pt>
                      <c:pt idx="2769">
                        <c:v>-15.5</c:v>
                      </c:pt>
                      <c:pt idx="2770">
                        <c:v>-15.5</c:v>
                      </c:pt>
                      <c:pt idx="2771">
                        <c:v>-15.5</c:v>
                      </c:pt>
                      <c:pt idx="2772">
                        <c:v>-15.5</c:v>
                      </c:pt>
                      <c:pt idx="2773">
                        <c:v>-15.5</c:v>
                      </c:pt>
                      <c:pt idx="2774">
                        <c:v>-15.5</c:v>
                      </c:pt>
                      <c:pt idx="2775">
                        <c:v>-15.5</c:v>
                      </c:pt>
                      <c:pt idx="2776">
                        <c:v>-15.5</c:v>
                      </c:pt>
                      <c:pt idx="2777">
                        <c:v>-15.5</c:v>
                      </c:pt>
                      <c:pt idx="2778">
                        <c:v>-15.5</c:v>
                      </c:pt>
                      <c:pt idx="2779">
                        <c:v>-15.5</c:v>
                      </c:pt>
                      <c:pt idx="2780">
                        <c:v>-15.5</c:v>
                      </c:pt>
                      <c:pt idx="2781">
                        <c:v>-15.5</c:v>
                      </c:pt>
                      <c:pt idx="2782">
                        <c:v>-15.5</c:v>
                      </c:pt>
                      <c:pt idx="2783">
                        <c:v>-15.5</c:v>
                      </c:pt>
                      <c:pt idx="2784">
                        <c:v>-15.5</c:v>
                      </c:pt>
                      <c:pt idx="2785">
                        <c:v>-15.5</c:v>
                      </c:pt>
                      <c:pt idx="2786">
                        <c:v>-15.5</c:v>
                      </c:pt>
                      <c:pt idx="2787">
                        <c:v>-15.6</c:v>
                      </c:pt>
                      <c:pt idx="2788">
                        <c:v>-15.5</c:v>
                      </c:pt>
                      <c:pt idx="2789">
                        <c:v>-15.6</c:v>
                      </c:pt>
                      <c:pt idx="2790">
                        <c:v>-15.5</c:v>
                      </c:pt>
                      <c:pt idx="2791">
                        <c:v>-15.5</c:v>
                      </c:pt>
                      <c:pt idx="2792">
                        <c:v>-15.5</c:v>
                      </c:pt>
                      <c:pt idx="2793">
                        <c:v>-15.5</c:v>
                      </c:pt>
                      <c:pt idx="2794">
                        <c:v>-15.6</c:v>
                      </c:pt>
                      <c:pt idx="2795">
                        <c:v>-15.6</c:v>
                      </c:pt>
                      <c:pt idx="2796">
                        <c:v>-15.6</c:v>
                      </c:pt>
                      <c:pt idx="2797">
                        <c:v>-15.6</c:v>
                      </c:pt>
                      <c:pt idx="2798">
                        <c:v>-15.6</c:v>
                      </c:pt>
                      <c:pt idx="2799">
                        <c:v>-15.5</c:v>
                      </c:pt>
                      <c:pt idx="2800">
                        <c:v>-15.6</c:v>
                      </c:pt>
                      <c:pt idx="2801">
                        <c:v>-15.6</c:v>
                      </c:pt>
                      <c:pt idx="2802">
                        <c:v>-15.6</c:v>
                      </c:pt>
                      <c:pt idx="2803">
                        <c:v>-15.6</c:v>
                      </c:pt>
                      <c:pt idx="2804">
                        <c:v>-15.6</c:v>
                      </c:pt>
                      <c:pt idx="2805">
                        <c:v>-15.6</c:v>
                      </c:pt>
                      <c:pt idx="2806">
                        <c:v>-15.6</c:v>
                      </c:pt>
                      <c:pt idx="2807">
                        <c:v>-15.5</c:v>
                      </c:pt>
                      <c:pt idx="2808">
                        <c:v>-15.5</c:v>
                      </c:pt>
                      <c:pt idx="2809">
                        <c:v>-15.6</c:v>
                      </c:pt>
                      <c:pt idx="2810">
                        <c:v>-15.6</c:v>
                      </c:pt>
                      <c:pt idx="2811">
                        <c:v>-15.5</c:v>
                      </c:pt>
                      <c:pt idx="2812">
                        <c:v>-15.6</c:v>
                      </c:pt>
                      <c:pt idx="2813">
                        <c:v>-15.5</c:v>
                      </c:pt>
                      <c:pt idx="2814">
                        <c:v>-15.6</c:v>
                      </c:pt>
                      <c:pt idx="2815">
                        <c:v>-15.6</c:v>
                      </c:pt>
                      <c:pt idx="2816">
                        <c:v>-15.5</c:v>
                      </c:pt>
                      <c:pt idx="2817">
                        <c:v>-15.6</c:v>
                      </c:pt>
                      <c:pt idx="2818">
                        <c:v>-15.6</c:v>
                      </c:pt>
                      <c:pt idx="2819">
                        <c:v>-15.6</c:v>
                      </c:pt>
                      <c:pt idx="2820">
                        <c:v>-15.6</c:v>
                      </c:pt>
                      <c:pt idx="2821">
                        <c:v>-15.5</c:v>
                      </c:pt>
                      <c:pt idx="2822">
                        <c:v>-15.5</c:v>
                      </c:pt>
                      <c:pt idx="2823">
                        <c:v>-15.5</c:v>
                      </c:pt>
                      <c:pt idx="2824">
                        <c:v>-15.6</c:v>
                      </c:pt>
                      <c:pt idx="2825">
                        <c:v>-15.5</c:v>
                      </c:pt>
                      <c:pt idx="2826">
                        <c:v>-15.5</c:v>
                      </c:pt>
                      <c:pt idx="2827">
                        <c:v>-15.5</c:v>
                      </c:pt>
                      <c:pt idx="2828">
                        <c:v>-15.5</c:v>
                      </c:pt>
                      <c:pt idx="2829">
                        <c:v>-15.5</c:v>
                      </c:pt>
                      <c:pt idx="2830">
                        <c:v>-15.5</c:v>
                      </c:pt>
                      <c:pt idx="2831">
                        <c:v>-15.5</c:v>
                      </c:pt>
                      <c:pt idx="2832">
                        <c:v>-15.5</c:v>
                      </c:pt>
                      <c:pt idx="2833">
                        <c:v>-15.5</c:v>
                      </c:pt>
                      <c:pt idx="2834">
                        <c:v>-15.5</c:v>
                      </c:pt>
                      <c:pt idx="2835">
                        <c:v>-15.5</c:v>
                      </c:pt>
                      <c:pt idx="2836">
                        <c:v>-15.5</c:v>
                      </c:pt>
                      <c:pt idx="2837">
                        <c:v>-15.5</c:v>
                      </c:pt>
                      <c:pt idx="2838">
                        <c:v>-15.5</c:v>
                      </c:pt>
                      <c:pt idx="2839">
                        <c:v>-15.5</c:v>
                      </c:pt>
                      <c:pt idx="2840">
                        <c:v>-15.6</c:v>
                      </c:pt>
                      <c:pt idx="2841">
                        <c:v>-15.5</c:v>
                      </c:pt>
                      <c:pt idx="2842">
                        <c:v>-15.5</c:v>
                      </c:pt>
                      <c:pt idx="2843">
                        <c:v>-15.5</c:v>
                      </c:pt>
                      <c:pt idx="2844">
                        <c:v>-15.4</c:v>
                      </c:pt>
                      <c:pt idx="2845">
                        <c:v>-15.4</c:v>
                      </c:pt>
                      <c:pt idx="2846">
                        <c:v>-15.3</c:v>
                      </c:pt>
                      <c:pt idx="2847">
                        <c:v>-15.2</c:v>
                      </c:pt>
                      <c:pt idx="2848">
                        <c:v>-15.1</c:v>
                      </c:pt>
                      <c:pt idx="2849">
                        <c:v>-15</c:v>
                      </c:pt>
                      <c:pt idx="2850">
                        <c:v>-14.9</c:v>
                      </c:pt>
                      <c:pt idx="2851">
                        <c:v>-14.8</c:v>
                      </c:pt>
                      <c:pt idx="2852">
                        <c:v>-14.6</c:v>
                      </c:pt>
                      <c:pt idx="2853">
                        <c:v>-14.5</c:v>
                      </c:pt>
                      <c:pt idx="2854">
                        <c:v>-14.3</c:v>
                      </c:pt>
                      <c:pt idx="2855">
                        <c:v>-14.1</c:v>
                      </c:pt>
                      <c:pt idx="2856">
                        <c:v>-14.1</c:v>
                      </c:pt>
                      <c:pt idx="2857">
                        <c:v>-13.8</c:v>
                      </c:pt>
                      <c:pt idx="2858">
                        <c:v>-13.7</c:v>
                      </c:pt>
                      <c:pt idx="2859">
                        <c:v>-13.5</c:v>
                      </c:pt>
                      <c:pt idx="2860">
                        <c:v>-13.3</c:v>
                      </c:pt>
                      <c:pt idx="2861">
                        <c:v>-13.1</c:v>
                      </c:pt>
                      <c:pt idx="2862">
                        <c:v>-12.9</c:v>
                      </c:pt>
                      <c:pt idx="2863">
                        <c:v>-12.8</c:v>
                      </c:pt>
                      <c:pt idx="2864">
                        <c:v>-12.5</c:v>
                      </c:pt>
                      <c:pt idx="2865">
                        <c:v>-12.4</c:v>
                      </c:pt>
                      <c:pt idx="2866">
                        <c:v>-12.2</c:v>
                      </c:pt>
                      <c:pt idx="2867">
                        <c:v>-11.9</c:v>
                      </c:pt>
                      <c:pt idx="2868">
                        <c:v>-11.7</c:v>
                      </c:pt>
                      <c:pt idx="2869">
                        <c:v>-11.5</c:v>
                      </c:pt>
                      <c:pt idx="2870">
                        <c:v>-11.2</c:v>
                      </c:pt>
                      <c:pt idx="2871">
                        <c:v>-10.9</c:v>
                      </c:pt>
                      <c:pt idx="2872">
                        <c:v>-10.7</c:v>
                      </c:pt>
                      <c:pt idx="2873">
                        <c:v>-10.4</c:v>
                      </c:pt>
                      <c:pt idx="2874">
                        <c:v>-10.3</c:v>
                      </c:pt>
                      <c:pt idx="2875">
                        <c:v>-10</c:v>
                      </c:pt>
                      <c:pt idx="2876">
                        <c:v>-9.6999999999999993</c:v>
                      </c:pt>
                      <c:pt idx="2877">
                        <c:v>-9.5</c:v>
                      </c:pt>
                      <c:pt idx="2878">
                        <c:v>-9.5</c:v>
                      </c:pt>
                      <c:pt idx="2879">
                        <c:v>-9.1999999999999993</c:v>
                      </c:pt>
                      <c:pt idx="2880">
                        <c:v>-8.8000000000000007</c:v>
                      </c:pt>
                      <c:pt idx="2881">
                        <c:v>-8.6999999999999993</c:v>
                      </c:pt>
                      <c:pt idx="2882">
                        <c:v>-8.4</c:v>
                      </c:pt>
                      <c:pt idx="2883">
                        <c:v>-8.1999999999999993</c:v>
                      </c:pt>
                      <c:pt idx="2884">
                        <c:v>-7.9</c:v>
                      </c:pt>
                      <c:pt idx="2885">
                        <c:v>-7.8</c:v>
                      </c:pt>
                      <c:pt idx="2886">
                        <c:v>-7.7</c:v>
                      </c:pt>
                      <c:pt idx="2887">
                        <c:v>-7.3</c:v>
                      </c:pt>
                      <c:pt idx="2888">
                        <c:v>-7</c:v>
                      </c:pt>
                      <c:pt idx="2889">
                        <c:v>-6.8</c:v>
                      </c:pt>
                      <c:pt idx="2890">
                        <c:v>-6.7</c:v>
                      </c:pt>
                      <c:pt idx="2891">
                        <c:v>-6.4</c:v>
                      </c:pt>
                      <c:pt idx="2892">
                        <c:v>-6.3</c:v>
                      </c:pt>
                      <c:pt idx="2893">
                        <c:v>-6</c:v>
                      </c:pt>
                      <c:pt idx="2894">
                        <c:v>-5.7</c:v>
                      </c:pt>
                      <c:pt idx="2895">
                        <c:v>-5.5</c:v>
                      </c:pt>
                      <c:pt idx="2896">
                        <c:v>-5.4</c:v>
                      </c:pt>
                      <c:pt idx="2897">
                        <c:v>-5.0999999999999996</c:v>
                      </c:pt>
                      <c:pt idx="2898">
                        <c:v>-4.9000000000000004</c:v>
                      </c:pt>
                      <c:pt idx="2899">
                        <c:v>-4.8</c:v>
                      </c:pt>
                      <c:pt idx="2900">
                        <c:v>-4.5</c:v>
                      </c:pt>
                      <c:pt idx="2901">
                        <c:v>-4.2</c:v>
                      </c:pt>
                      <c:pt idx="2902">
                        <c:v>-3.9</c:v>
                      </c:pt>
                      <c:pt idx="2903">
                        <c:v>-3.7</c:v>
                      </c:pt>
                      <c:pt idx="2904">
                        <c:v>-3.6</c:v>
                      </c:pt>
                      <c:pt idx="2905">
                        <c:v>-3.2</c:v>
                      </c:pt>
                      <c:pt idx="2906">
                        <c:v>-3</c:v>
                      </c:pt>
                      <c:pt idx="2907">
                        <c:v>-2.9</c:v>
                      </c:pt>
                      <c:pt idx="2908">
                        <c:v>-2.6</c:v>
                      </c:pt>
                      <c:pt idx="2909">
                        <c:v>-2.2999999999999998</c:v>
                      </c:pt>
                      <c:pt idx="2910">
                        <c:v>-2.1</c:v>
                      </c:pt>
                      <c:pt idx="2911">
                        <c:v>-2</c:v>
                      </c:pt>
                      <c:pt idx="2912">
                        <c:v>-1.6</c:v>
                      </c:pt>
                      <c:pt idx="2913">
                        <c:v>-1.4</c:v>
                      </c:pt>
                      <c:pt idx="2914">
                        <c:v>-1.2</c:v>
                      </c:pt>
                      <c:pt idx="2915">
                        <c:v>-1</c:v>
                      </c:pt>
                      <c:pt idx="2916">
                        <c:v>-0.7</c:v>
                      </c:pt>
                      <c:pt idx="2917">
                        <c:v>-0.6</c:v>
                      </c:pt>
                      <c:pt idx="2918">
                        <c:v>-0.3</c:v>
                      </c:pt>
                      <c:pt idx="2919">
                        <c:v>0.1</c:v>
                      </c:pt>
                      <c:pt idx="2920">
                        <c:v>0.3</c:v>
                      </c:pt>
                      <c:pt idx="2921">
                        <c:v>0.5</c:v>
                      </c:pt>
                      <c:pt idx="2922">
                        <c:v>0.7</c:v>
                      </c:pt>
                      <c:pt idx="2923">
                        <c:v>1</c:v>
                      </c:pt>
                      <c:pt idx="2924">
                        <c:v>1.1000000000000001</c:v>
                      </c:pt>
                      <c:pt idx="2925">
                        <c:v>1.5</c:v>
                      </c:pt>
                      <c:pt idx="2926">
                        <c:v>1.7</c:v>
                      </c:pt>
                      <c:pt idx="2927">
                        <c:v>2</c:v>
                      </c:pt>
                      <c:pt idx="2928">
                        <c:v>2.1</c:v>
                      </c:pt>
                      <c:pt idx="2929">
                        <c:v>2.2999999999999998</c:v>
                      </c:pt>
                      <c:pt idx="2930">
                        <c:v>2.6</c:v>
                      </c:pt>
                      <c:pt idx="2931">
                        <c:v>2.8</c:v>
                      </c:pt>
                      <c:pt idx="2932">
                        <c:v>3</c:v>
                      </c:pt>
                      <c:pt idx="2933">
                        <c:v>3.3</c:v>
                      </c:pt>
                      <c:pt idx="2934">
                        <c:v>3.4</c:v>
                      </c:pt>
                      <c:pt idx="2935">
                        <c:v>3.7</c:v>
                      </c:pt>
                      <c:pt idx="2936">
                        <c:v>4</c:v>
                      </c:pt>
                      <c:pt idx="2937">
                        <c:v>4.2</c:v>
                      </c:pt>
                      <c:pt idx="2938">
                        <c:v>4.4000000000000004</c:v>
                      </c:pt>
                      <c:pt idx="2939">
                        <c:v>4.7</c:v>
                      </c:pt>
                      <c:pt idx="2940">
                        <c:v>4.8</c:v>
                      </c:pt>
                      <c:pt idx="2941">
                        <c:v>5.0999999999999996</c:v>
                      </c:pt>
                      <c:pt idx="2942">
                        <c:v>5.4</c:v>
                      </c:pt>
                      <c:pt idx="2943">
                        <c:v>5.6</c:v>
                      </c:pt>
                      <c:pt idx="2944">
                        <c:v>5.9</c:v>
                      </c:pt>
                      <c:pt idx="2945">
                        <c:v>6.1</c:v>
                      </c:pt>
                      <c:pt idx="2946">
                        <c:v>6.4</c:v>
                      </c:pt>
                      <c:pt idx="2947">
                        <c:v>6.5</c:v>
                      </c:pt>
                      <c:pt idx="2948">
                        <c:v>6.8</c:v>
                      </c:pt>
                      <c:pt idx="2949">
                        <c:v>6.9</c:v>
                      </c:pt>
                      <c:pt idx="2950">
                        <c:v>7.3</c:v>
                      </c:pt>
                      <c:pt idx="2951">
                        <c:v>7.6</c:v>
                      </c:pt>
                      <c:pt idx="2952">
                        <c:v>7.7</c:v>
                      </c:pt>
                      <c:pt idx="2953">
                        <c:v>8</c:v>
                      </c:pt>
                      <c:pt idx="2954">
                        <c:v>8.1</c:v>
                      </c:pt>
                      <c:pt idx="2955">
                        <c:v>8.3000000000000007</c:v>
                      </c:pt>
                      <c:pt idx="2956">
                        <c:v>8.6999999999999993</c:v>
                      </c:pt>
                      <c:pt idx="2957">
                        <c:v>9</c:v>
                      </c:pt>
                      <c:pt idx="2958">
                        <c:v>9.1999999999999993</c:v>
                      </c:pt>
                      <c:pt idx="2959">
                        <c:v>9.3000000000000007</c:v>
                      </c:pt>
                      <c:pt idx="2960">
                        <c:v>9.6</c:v>
                      </c:pt>
                      <c:pt idx="2961">
                        <c:v>9.6999999999999993</c:v>
                      </c:pt>
                      <c:pt idx="2962">
                        <c:v>10.1</c:v>
                      </c:pt>
                      <c:pt idx="2963">
                        <c:v>10.199999999999999</c:v>
                      </c:pt>
                      <c:pt idx="2964">
                        <c:v>10.3</c:v>
                      </c:pt>
                      <c:pt idx="2965">
                        <c:v>10.7</c:v>
                      </c:pt>
                      <c:pt idx="2966">
                        <c:v>11</c:v>
                      </c:pt>
                      <c:pt idx="2967">
                        <c:v>11.1</c:v>
                      </c:pt>
                      <c:pt idx="2968">
                        <c:v>11.4</c:v>
                      </c:pt>
                      <c:pt idx="2969">
                        <c:v>11.4</c:v>
                      </c:pt>
                      <c:pt idx="2970">
                        <c:v>11.7</c:v>
                      </c:pt>
                      <c:pt idx="2971">
                        <c:v>11.8</c:v>
                      </c:pt>
                      <c:pt idx="2972">
                        <c:v>12.2</c:v>
                      </c:pt>
                      <c:pt idx="2973">
                        <c:v>12.4</c:v>
                      </c:pt>
                      <c:pt idx="2974">
                        <c:v>12.6</c:v>
                      </c:pt>
                      <c:pt idx="2975">
                        <c:v>12.7</c:v>
                      </c:pt>
                      <c:pt idx="2976">
                        <c:v>13.1</c:v>
                      </c:pt>
                      <c:pt idx="2977">
                        <c:v>13.3</c:v>
                      </c:pt>
                      <c:pt idx="2978">
                        <c:v>13.6</c:v>
                      </c:pt>
                      <c:pt idx="2979">
                        <c:v>13.8</c:v>
                      </c:pt>
                      <c:pt idx="2980">
                        <c:v>14</c:v>
                      </c:pt>
                      <c:pt idx="2981">
                        <c:v>14.3</c:v>
                      </c:pt>
                      <c:pt idx="2982">
                        <c:v>14.5</c:v>
                      </c:pt>
                      <c:pt idx="2983">
                        <c:v>14.7</c:v>
                      </c:pt>
                      <c:pt idx="2984">
                        <c:v>14.9</c:v>
                      </c:pt>
                      <c:pt idx="2985">
                        <c:v>15.1</c:v>
                      </c:pt>
                      <c:pt idx="2986">
                        <c:v>15.3</c:v>
                      </c:pt>
                      <c:pt idx="2987">
                        <c:v>15.7</c:v>
                      </c:pt>
                      <c:pt idx="2988">
                        <c:v>16</c:v>
                      </c:pt>
                      <c:pt idx="2989">
                        <c:v>16.2</c:v>
                      </c:pt>
                      <c:pt idx="2990">
                        <c:v>16.399999999999999</c:v>
                      </c:pt>
                      <c:pt idx="2991">
                        <c:v>16.7</c:v>
                      </c:pt>
                      <c:pt idx="2992">
                        <c:v>16.899999999999999</c:v>
                      </c:pt>
                      <c:pt idx="2993">
                        <c:v>17.2</c:v>
                      </c:pt>
                      <c:pt idx="2994">
                        <c:v>17.3</c:v>
                      </c:pt>
                      <c:pt idx="2995">
                        <c:v>17.600000000000001</c:v>
                      </c:pt>
                      <c:pt idx="2996">
                        <c:v>17.8</c:v>
                      </c:pt>
                      <c:pt idx="2997">
                        <c:v>18.2</c:v>
                      </c:pt>
                      <c:pt idx="2998">
                        <c:v>18.2</c:v>
                      </c:pt>
                      <c:pt idx="2999">
                        <c:v>18.399999999999999</c:v>
                      </c:pt>
                      <c:pt idx="3000">
                        <c:v>18.8</c:v>
                      </c:pt>
                      <c:pt idx="3001">
                        <c:v>19</c:v>
                      </c:pt>
                      <c:pt idx="3002">
                        <c:v>19.3</c:v>
                      </c:pt>
                      <c:pt idx="3003">
                        <c:v>19.600000000000001</c:v>
                      </c:pt>
                      <c:pt idx="3004">
                        <c:v>19.8</c:v>
                      </c:pt>
                      <c:pt idx="3005">
                        <c:v>20</c:v>
                      </c:pt>
                      <c:pt idx="3006">
                        <c:v>20.2</c:v>
                      </c:pt>
                      <c:pt idx="3007">
                        <c:v>20.5</c:v>
                      </c:pt>
                      <c:pt idx="3008">
                        <c:v>20.7</c:v>
                      </c:pt>
                      <c:pt idx="3009">
                        <c:v>20.9</c:v>
                      </c:pt>
                      <c:pt idx="3010">
                        <c:v>21.1</c:v>
                      </c:pt>
                      <c:pt idx="3011">
                        <c:v>21.3</c:v>
                      </c:pt>
                      <c:pt idx="3012">
                        <c:v>21.7</c:v>
                      </c:pt>
                      <c:pt idx="3013">
                        <c:v>21.8</c:v>
                      </c:pt>
                      <c:pt idx="3014">
                        <c:v>22.1</c:v>
                      </c:pt>
                      <c:pt idx="3015">
                        <c:v>22.5</c:v>
                      </c:pt>
                      <c:pt idx="3016">
                        <c:v>22.7</c:v>
                      </c:pt>
                      <c:pt idx="3017">
                        <c:v>23</c:v>
                      </c:pt>
                      <c:pt idx="3018">
                        <c:v>23.2</c:v>
                      </c:pt>
                      <c:pt idx="3019">
                        <c:v>23.3</c:v>
                      </c:pt>
                      <c:pt idx="3020">
                        <c:v>23.7</c:v>
                      </c:pt>
                      <c:pt idx="3021">
                        <c:v>23.8</c:v>
                      </c:pt>
                      <c:pt idx="3022">
                        <c:v>24.2</c:v>
                      </c:pt>
                      <c:pt idx="3023">
                        <c:v>24.3</c:v>
                      </c:pt>
                      <c:pt idx="3024">
                        <c:v>24.6</c:v>
                      </c:pt>
                      <c:pt idx="3025">
                        <c:v>24.7</c:v>
                      </c:pt>
                      <c:pt idx="3026">
                        <c:v>24.9</c:v>
                      </c:pt>
                      <c:pt idx="3027">
                        <c:v>25.1</c:v>
                      </c:pt>
                      <c:pt idx="3028">
                        <c:v>25.1</c:v>
                      </c:pt>
                      <c:pt idx="3029">
                        <c:v>25.3</c:v>
                      </c:pt>
                      <c:pt idx="3030">
                        <c:v>25.5</c:v>
                      </c:pt>
                      <c:pt idx="3031">
                        <c:v>25.6</c:v>
                      </c:pt>
                      <c:pt idx="3032">
                        <c:v>25.7</c:v>
                      </c:pt>
                      <c:pt idx="3033">
                        <c:v>25.8</c:v>
                      </c:pt>
                      <c:pt idx="3034">
                        <c:v>26</c:v>
                      </c:pt>
                      <c:pt idx="3035">
                        <c:v>26.1</c:v>
                      </c:pt>
                      <c:pt idx="3036">
                        <c:v>26.2</c:v>
                      </c:pt>
                      <c:pt idx="3037">
                        <c:v>26.3</c:v>
                      </c:pt>
                      <c:pt idx="3038">
                        <c:v>26.5</c:v>
                      </c:pt>
                      <c:pt idx="3039">
                        <c:v>26.5</c:v>
                      </c:pt>
                      <c:pt idx="3040">
                        <c:v>26.6</c:v>
                      </c:pt>
                      <c:pt idx="3041">
                        <c:v>26.7</c:v>
                      </c:pt>
                      <c:pt idx="3042">
                        <c:v>26.7</c:v>
                      </c:pt>
                      <c:pt idx="3043">
                        <c:v>26.8</c:v>
                      </c:pt>
                      <c:pt idx="3044">
                        <c:v>26.9</c:v>
                      </c:pt>
                      <c:pt idx="3045">
                        <c:v>27</c:v>
                      </c:pt>
                      <c:pt idx="3046">
                        <c:v>27.1</c:v>
                      </c:pt>
                      <c:pt idx="3047">
                        <c:v>27.1</c:v>
                      </c:pt>
                      <c:pt idx="3048">
                        <c:v>27.1</c:v>
                      </c:pt>
                      <c:pt idx="3049">
                        <c:v>27.3</c:v>
                      </c:pt>
                      <c:pt idx="3050">
                        <c:v>27.3</c:v>
                      </c:pt>
                      <c:pt idx="3051">
                        <c:v>27.4</c:v>
                      </c:pt>
                      <c:pt idx="3052">
                        <c:v>27.4</c:v>
                      </c:pt>
                      <c:pt idx="3053">
                        <c:v>27.5</c:v>
                      </c:pt>
                      <c:pt idx="3054">
                        <c:v>27.5</c:v>
                      </c:pt>
                      <c:pt idx="3055">
                        <c:v>27.6</c:v>
                      </c:pt>
                      <c:pt idx="3056">
                        <c:v>27.6</c:v>
                      </c:pt>
                      <c:pt idx="3057">
                        <c:v>27.6</c:v>
                      </c:pt>
                      <c:pt idx="3058">
                        <c:v>27.6</c:v>
                      </c:pt>
                      <c:pt idx="3059">
                        <c:v>27.7</c:v>
                      </c:pt>
                      <c:pt idx="3060">
                        <c:v>27.7</c:v>
                      </c:pt>
                      <c:pt idx="3061">
                        <c:v>27.8</c:v>
                      </c:pt>
                      <c:pt idx="3062">
                        <c:v>27.8</c:v>
                      </c:pt>
                      <c:pt idx="3063">
                        <c:v>27.8</c:v>
                      </c:pt>
                      <c:pt idx="3064">
                        <c:v>27.8</c:v>
                      </c:pt>
                      <c:pt idx="3065">
                        <c:v>27.9</c:v>
                      </c:pt>
                      <c:pt idx="3066">
                        <c:v>27.9</c:v>
                      </c:pt>
                      <c:pt idx="3067">
                        <c:v>27.9</c:v>
                      </c:pt>
                      <c:pt idx="3068">
                        <c:v>28</c:v>
                      </c:pt>
                      <c:pt idx="3069">
                        <c:v>27.9</c:v>
                      </c:pt>
                      <c:pt idx="3070">
                        <c:v>28</c:v>
                      </c:pt>
                      <c:pt idx="3071">
                        <c:v>28</c:v>
                      </c:pt>
                      <c:pt idx="3072">
                        <c:v>28</c:v>
                      </c:pt>
                      <c:pt idx="3073">
                        <c:v>28.1</c:v>
                      </c:pt>
                      <c:pt idx="3074">
                        <c:v>28.1</c:v>
                      </c:pt>
                      <c:pt idx="3075">
                        <c:v>28.1</c:v>
                      </c:pt>
                      <c:pt idx="3076">
                        <c:v>28.1</c:v>
                      </c:pt>
                      <c:pt idx="3077">
                        <c:v>28.2</c:v>
                      </c:pt>
                      <c:pt idx="3078">
                        <c:v>28.2</c:v>
                      </c:pt>
                      <c:pt idx="3079">
                        <c:v>28.2</c:v>
                      </c:pt>
                      <c:pt idx="3080">
                        <c:v>28.2</c:v>
                      </c:pt>
                      <c:pt idx="3081">
                        <c:v>28.2</c:v>
                      </c:pt>
                      <c:pt idx="3082">
                        <c:v>28.3</c:v>
                      </c:pt>
                      <c:pt idx="3083">
                        <c:v>28.3</c:v>
                      </c:pt>
                      <c:pt idx="3084">
                        <c:v>28.3</c:v>
                      </c:pt>
                      <c:pt idx="3085">
                        <c:v>28.3</c:v>
                      </c:pt>
                      <c:pt idx="3086">
                        <c:v>28.3</c:v>
                      </c:pt>
                      <c:pt idx="3087">
                        <c:v>28.3</c:v>
                      </c:pt>
                      <c:pt idx="3088">
                        <c:v>28.4</c:v>
                      </c:pt>
                      <c:pt idx="3089">
                        <c:v>28.5</c:v>
                      </c:pt>
                      <c:pt idx="3090">
                        <c:v>28.5</c:v>
                      </c:pt>
                      <c:pt idx="3091">
                        <c:v>28.5</c:v>
                      </c:pt>
                      <c:pt idx="3092">
                        <c:v>28.4</c:v>
                      </c:pt>
                      <c:pt idx="3093">
                        <c:v>28.5</c:v>
                      </c:pt>
                      <c:pt idx="3094">
                        <c:v>28.5</c:v>
                      </c:pt>
                      <c:pt idx="3095">
                        <c:v>28.5</c:v>
                      </c:pt>
                      <c:pt idx="3096">
                        <c:v>28.5</c:v>
                      </c:pt>
                      <c:pt idx="3097">
                        <c:v>28.6</c:v>
                      </c:pt>
                      <c:pt idx="3098">
                        <c:v>28.6</c:v>
                      </c:pt>
                      <c:pt idx="3099">
                        <c:v>28.6</c:v>
                      </c:pt>
                      <c:pt idx="3100">
                        <c:v>28.6</c:v>
                      </c:pt>
                      <c:pt idx="3101">
                        <c:v>28.6</c:v>
                      </c:pt>
                      <c:pt idx="3102">
                        <c:v>28.6</c:v>
                      </c:pt>
                      <c:pt idx="3103">
                        <c:v>28.6</c:v>
                      </c:pt>
                      <c:pt idx="3104">
                        <c:v>28.6</c:v>
                      </c:pt>
                      <c:pt idx="3105">
                        <c:v>28.7</c:v>
                      </c:pt>
                      <c:pt idx="3106">
                        <c:v>28.7</c:v>
                      </c:pt>
                      <c:pt idx="3107">
                        <c:v>28.7</c:v>
                      </c:pt>
                      <c:pt idx="3108">
                        <c:v>28.7</c:v>
                      </c:pt>
                      <c:pt idx="3109">
                        <c:v>28.7</c:v>
                      </c:pt>
                      <c:pt idx="3110">
                        <c:v>28.7</c:v>
                      </c:pt>
                      <c:pt idx="3111">
                        <c:v>28.7</c:v>
                      </c:pt>
                      <c:pt idx="3112">
                        <c:v>28.7</c:v>
                      </c:pt>
                      <c:pt idx="3113">
                        <c:v>28.8</c:v>
                      </c:pt>
                      <c:pt idx="3114">
                        <c:v>28.8</c:v>
                      </c:pt>
                      <c:pt idx="3115">
                        <c:v>28.8</c:v>
                      </c:pt>
                      <c:pt idx="3116">
                        <c:v>28.8</c:v>
                      </c:pt>
                      <c:pt idx="3117">
                        <c:v>28.8</c:v>
                      </c:pt>
                      <c:pt idx="3118">
                        <c:v>28.8</c:v>
                      </c:pt>
                      <c:pt idx="3119">
                        <c:v>28.8</c:v>
                      </c:pt>
                      <c:pt idx="3120">
                        <c:v>28.7</c:v>
                      </c:pt>
                      <c:pt idx="3121">
                        <c:v>28.8</c:v>
                      </c:pt>
                      <c:pt idx="3122">
                        <c:v>28.8</c:v>
                      </c:pt>
                      <c:pt idx="3123">
                        <c:v>28.8</c:v>
                      </c:pt>
                      <c:pt idx="3124">
                        <c:v>28.8</c:v>
                      </c:pt>
                      <c:pt idx="3125">
                        <c:v>28.8</c:v>
                      </c:pt>
                      <c:pt idx="3126">
                        <c:v>28.8</c:v>
                      </c:pt>
                      <c:pt idx="3127">
                        <c:v>28.8</c:v>
                      </c:pt>
                      <c:pt idx="3128">
                        <c:v>28.8</c:v>
                      </c:pt>
                      <c:pt idx="3129">
                        <c:v>28.8</c:v>
                      </c:pt>
                      <c:pt idx="3130">
                        <c:v>28.8</c:v>
                      </c:pt>
                      <c:pt idx="3131">
                        <c:v>28.8</c:v>
                      </c:pt>
                      <c:pt idx="3132">
                        <c:v>28.8</c:v>
                      </c:pt>
                      <c:pt idx="3133">
                        <c:v>28.8</c:v>
                      </c:pt>
                      <c:pt idx="3134">
                        <c:v>28.8</c:v>
                      </c:pt>
                      <c:pt idx="3135">
                        <c:v>28.8</c:v>
                      </c:pt>
                      <c:pt idx="3136">
                        <c:v>28.8</c:v>
                      </c:pt>
                      <c:pt idx="3137">
                        <c:v>28.8</c:v>
                      </c:pt>
                      <c:pt idx="3138">
                        <c:v>28.8</c:v>
                      </c:pt>
                      <c:pt idx="3139">
                        <c:v>28.8</c:v>
                      </c:pt>
                      <c:pt idx="3140">
                        <c:v>28.8</c:v>
                      </c:pt>
                      <c:pt idx="3141">
                        <c:v>28.8</c:v>
                      </c:pt>
                      <c:pt idx="3142">
                        <c:v>28.8</c:v>
                      </c:pt>
                      <c:pt idx="3143">
                        <c:v>28.8</c:v>
                      </c:pt>
                      <c:pt idx="3144">
                        <c:v>28.8</c:v>
                      </c:pt>
                      <c:pt idx="3145">
                        <c:v>28.8</c:v>
                      </c:pt>
                      <c:pt idx="3146">
                        <c:v>28.8</c:v>
                      </c:pt>
                      <c:pt idx="3147">
                        <c:v>28.9</c:v>
                      </c:pt>
                      <c:pt idx="3148">
                        <c:v>28.9</c:v>
                      </c:pt>
                      <c:pt idx="3149">
                        <c:v>28.9</c:v>
                      </c:pt>
                      <c:pt idx="3150">
                        <c:v>28.8</c:v>
                      </c:pt>
                      <c:pt idx="3151">
                        <c:v>28.9</c:v>
                      </c:pt>
                      <c:pt idx="3152">
                        <c:v>28.8</c:v>
                      </c:pt>
                      <c:pt idx="3153">
                        <c:v>28.8</c:v>
                      </c:pt>
                      <c:pt idx="3154">
                        <c:v>28.9</c:v>
                      </c:pt>
                      <c:pt idx="3155">
                        <c:v>28.9</c:v>
                      </c:pt>
                      <c:pt idx="3156">
                        <c:v>28.9</c:v>
                      </c:pt>
                      <c:pt idx="3157">
                        <c:v>28.9</c:v>
                      </c:pt>
                      <c:pt idx="3158">
                        <c:v>28.9</c:v>
                      </c:pt>
                      <c:pt idx="3159">
                        <c:v>28.9</c:v>
                      </c:pt>
                      <c:pt idx="3160">
                        <c:v>28.9</c:v>
                      </c:pt>
                      <c:pt idx="3161">
                        <c:v>28.9</c:v>
                      </c:pt>
                      <c:pt idx="3162">
                        <c:v>28.9</c:v>
                      </c:pt>
                      <c:pt idx="3163">
                        <c:v>28.9</c:v>
                      </c:pt>
                      <c:pt idx="3164">
                        <c:v>28.9</c:v>
                      </c:pt>
                      <c:pt idx="3165">
                        <c:v>28.8</c:v>
                      </c:pt>
                      <c:pt idx="3166">
                        <c:v>28.9</c:v>
                      </c:pt>
                      <c:pt idx="3167">
                        <c:v>28.9</c:v>
                      </c:pt>
                      <c:pt idx="3168">
                        <c:v>28.9</c:v>
                      </c:pt>
                      <c:pt idx="3169">
                        <c:v>28.9</c:v>
                      </c:pt>
                      <c:pt idx="3170">
                        <c:v>28.9</c:v>
                      </c:pt>
                      <c:pt idx="3171">
                        <c:v>28.9</c:v>
                      </c:pt>
                      <c:pt idx="3172">
                        <c:v>28.9</c:v>
                      </c:pt>
                      <c:pt idx="3173">
                        <c:v>28.9</c:v>
                      </c:pt>
                      <c:pt idx="3174">
                        <c:v>29</c:v>
                      </c:pt>
                      <c:pt idx="3175">
                        <c:v>29</c:v>
                      </c:pt>
                      <c:pt idx="3176">
                        <c:v>28.9</c:v>
                      </c:pt>
                      <c:pt idx="3177">
                        <c:v>29</c:v>
                      </c:pt>
                      <c:pt idx="3178">
                        <c:v>28.9</c:v>
                      </c:pt>
                      <c:pt idx="3179">
                        <c:v>29</c:v>
                      </c:pt>
                      <c:pt idx="3180">
                        <c:v>29</c:v>
                      </c:pt>
                      <c:pt idx="3181">
                        <c:v>28.9</c:v>
                      </c:pt>
                      <c:pt idx="3182">
                        <c:v>28.9</c:v>
                      </c:pt>
                      <c:pt idx="3183">
                        <c:v>28.9</c:v>
                      </c:pt>
                      <c:pt idx="3184">
                        <c:v>29</c:v>
                      </c:pt>
                      <c:pt idx="3185">
                        <c:v>29</c:v>
                      </c:pt>
                      <c:pt idx="3186">
                        <c:v>28.9</c:v>
                      </c:pt>
                      <c:pt idx="3187">
                        <c:v>28.9</c:v>
                      </c:pt>
                      <c:pt idx="3188">
                        <c:v>29</c:v>
                      </c:pt>
                      <c:pt idx="3189">
                        <c:v>28.9</c:v>
                      </c:pt>
                      <c:pt idx="3190">
                        <c:v>29</c:v>
                      </c:pt>
                      <c:pt idx="3191">
                        <c:v>29</c:v>
                      </c:pt>
                      <c:pt idx="3192">
                        <c:v>29</c:v>
                      </c:pt>
                      <c:pt idx="3193">
                        <c:v>28.9</c:v>
                      </c:pt>
                      <c:pt idx="3194">
                        <c:v>29</c:v>
                      </c:pt>
                      <c:pt idx="3195">
                        <c:v>28.9</c:v>
                      </c:pt>
                      <c:pt idx="3196">
                        <c:v>28.9</c:v>
                      </c:pt>
                      <c:pt idx="3197">
                        <c:v>29</c:v>
                      </c:pt>
                      <c:pt idx="3198">
                        <c:v>29</c:v>
                      </c:pt>
                      <c:pt idx="3199">
                        <c:v>28.9</c:v>
                      </c:pt>
                      <c:pt idx="3200">
                        <c:v>28.9</c:v>
                      </c:pt>
                      <c:pt idx="3201">
                        <c:v>28.9</c:v>
                      </c:pt>
                      <c:pt idx="3202">
                        <c:v>29</c:v>
                      </c:pt>
                      <c:pt idx="3203">
                        <c:v>28.9</c:v>
                      </c:pt>
                      <c:pt idx="3204">
                        <c:v>28.9</c:v>
                      </c:pt>
                      <c:pt idx="3205">
                        <c:v>29</c:v>
                      </c:pt>
                      <c:pt idx="3206">
                        <c:v>29</c:v>
                      </c:pt>
                      <c:pt idx="3207">
                        <c:v>29</c:v>
                      </c:pt>
                      <c:pt idx="3208">
                        <c:v>29</c:v>
                      </c:pt>
                      <c:pt idx="3209">
                        <c:v>29</c:v>
                      </c:pt>
                      <c:pt idx="3210">
                        <c:v>29</c:v>
                      </c:pt>
                      <c:pt idx="3211">
                        <c:v>28.9</c:v>
                      </c:pt>
                      <c:pt idx="3212">
                        <c:v>28.9</c:v>
                      </c:pt>
                      <c:pt idx="3213">
                        <c:v>28.9</c:v>
                      </c:pt>
                      <c:pt idx="3214">
                        <c:v>29</c:v>
                      </c:pt>
                      <c:pt idx="3215">
                        <c:v>28.9</c:v>
                      </c:pt>
                      <c:pt idx="3216">
                        <c:v>28.9</c:v>
                      </c:pt>
                      <c:pt idx="3217">
                        <c:v>29</c:v>
                      </c:pt>
                      <c:pt idx="3218">
                        <c:v>28.9</c:v>
                      </c:pt>
                      <c:pt idx="3219">
                        <c:v>29</c:v>
                      </c:pt>
                      <c:pt idx="3220">
                        <c:v>28.9</c:v>
                      </c:pt>
                      <c:pt idx="3221">
                        <c:v>28.9</c:v>
                      </c:pt>
                      <c:pt idx="3222">
                        <c:v>28.9</c:v>
                      </c:pt>
                      <c:pt idx="3223">
                        <c:v>28.9</c:v>
                      </c:pt>
                      <c:pt idx="3224">
                        <c:v>29</c:v>
                      </c:pt>
                      <c:pt idx="3225">
                        <c:v>28.9</c:v>
                      </c:pt>
                      <c:pt idx="3226">
                        <c:v>28.9</c:v>
                      </c:pt>
                      <c:pt idx="3227">
                        <c:v>29</c:v>
                      </c:pt>
                      <c:pt idx="3228">
                        <c:v>28.9</c:v>
                      </c:pt>
                      <c:pt idx="3229">
                        <c:v>28.9</c:v>
                      </c:pt>
                      <c:pt idx="3230">
                        <c:v>29</c:v>
                      </c:pt>
                      <c:pt idx="3231">
                        <c:v>29</c:v>
                      </c:pt>
                      <c:pt idx="3232">
                        <c:v>28.9</c:v>
                      </c:pt>
                      <c:pt idx="3233">
                        <c:v>28.9</c:v>
                      </c:pt>
                      <c:pt idx="3234">
                        <c:v>28.9</c:v>
                      </c:pt>
                      <c:pt idx="3235">
                        <c:v>29</c:v>
                      </c:pt>
                      <c:pt idx="3236">
                        <c:v>29</c:v>
                      </c:pt>
                      <c:pt idx="3237">
                        <c:v>29</c:v>
                      </c:pt>
                      <c:pt idx="3238">
                        <c:v>29</c:v>
                      </c:pt>
                      <c:pt idx="3239">
                        <c:v>29</c:v>
                      </c:pt>
                      <c:pt idx="3240">
                        <c:v>28.9</c:v>
                      </c:pt>
                      <c:pt idx="3241">
                        <c:v>28.9</c:v>
                      </c:pt>
                      <c:pt idx="3242">
                        <c:v>29</c:v>
                      </c:pt>
                      <c:pt idx="3243">
                        <c:v>29</c:v>
                      </c:pt>
                      <c:pt idx="3244">
                        <c:v>29</c:v>
                      </c:pt>
                      <c:pt idx="3245">
                        <c:v>29</c:v>
                      </c:pt>
                      <c:pt idx="3246">
                        <c:v>29</c:v>
                      </c:pt>
                      <c:pt idx="3247">
                        <c:v>29</c:v>
                      </c:pt>
                      <c:pt idx="3248">
                        <c:v>29</c:v>
                      </c:pt>
                      <c:pt idx="3249">
                        <c:v>29</c:v>
                      </c:pt>
                      <c:pt idx="3250">
                        <c:v>28.9</c:v>
                      </c:pt>
                      <c:pt idx="3251">
                        <c:v>29</c:v>
                      </c:pt>
                      <c:pt idx="3252">
                        <c:v>29</c:v>
                      </c:pt>
                      <c:pt idx="3253">
                        <c:v>29</c:v>
                      </c:pt>
                      <c:pt idx="3254">
                        <c:v>29</c:v>
                      </c:pt>
                      <c:pt idx="3255">
                        <c:v>29</c:v>
                      </c:pt>
                      <c:pt idx="3256">
                        <c:v>29</c:v>
                      </c:pt>
                      <c:pt idx="3257">
                        <c:v>29</c:v>
                      </c:pt>
                      <c:pt idx="3258">
                        <c:v>29</c:v>
                      </c:pt>
                      <c:pt idx="3259">
                        <c:v>29</c:v>
                      </c:pt>
                      <c:pt idx="3260">
                        <c:v>29</c:v>
                      </c:pt>
                      <c:pt idx="3261">
                        <c:v>29</c:v>
                      </c:pt>
                      <c:pt idx="3262">
                        <c:v>29</c:v>
                      </c:pt>
                      <c:pt idx="3263">
                        <c:v>29</c:v>
                      </c:pt>
                      <c:pt idx="3264">
                        <c:v>29</c:v>
                      </c:pt>
                      <c:pt idx="3265">
                        <c:v>28.9</c:v>
                      </c:pt>
                      <c:pt idx="3266">
                        <c:v>29</c:v>
                      </c:pt>
                      <c:pt idx="3267">
                        <c:v>29</c:v>
                      </c:pt>
                      <c:pt idx="3268">
                        <c:v>29</c:v>
                      </c:pt>
                      <c:pt idx="3269">
                        <c:v>29</c:v>
                      </c:pt>
                      <c:pt idx="3270">
                        <c:v>29</c:v>
                      </c:pt>
                      <c:pt idx="3271">
                        <c:v>29</c:v>
                      </c:pt>
                      <c:pt idx="3272">
                        <c:v>29</c:v>
                      </c:pt>
                      <c:pt idx="3273">
                        <c:v>29</c:v>
                      </c:pt>
                      <c:pt idx="3274">
                        <c:v>29</c:v>
                      </c:pt>
                      <c:pt idx="3275">
                        <c:v>29</c:v>
                      </c:pt>
                      <c:pt idx="3276">
                        <c:v>29</c:v>
                      </c:pt>
                      <c:pt idx="3277">
                        <c:v>29</c:v>
                      </c:pt>
                      <c:pt idx="3278">
                        <c:v>29</c:v>
                      </c:pt>
                      <c:pt idx="3279">
                        <c:v>29</c:v>
                      </c:pt>
                      <c:pt idx="3280">
                        <c:v>29</c:v>
                      </c:pt>
                      <c:pt idx="3281">
                        <c:v>29</c:v>
                      </c:pt>
                      <c:pt idx="3282">
                        <c:v>29</c:v>
                      </c:pt>
                      <c:pt idx="3283">
                        <c:v>29</c:v>
                      </c:pt>
                      <c:pt idx="3284">
                        <c:v>29</c:v>
                      </c:pt>
                      <c:pt idx="3285">
                        <c:v>29</c:v>
                      </c:pt>
                      <c:pt idx="3286">
                        <c:v>28.9</c:v>
                      </c:pt>
                      <c:pt idx="3287">
                        <c:v>29</c:v>
                      </c:pt>
                      <c:pt idx="3288">
                        <c:v>29</c:v>
                      </c:pt>
                      <c:pt idx="3289">
                        <c:v>29</c:v>
                      </c:pt>
                      <c:pt idx="3290">
                        <c:v>28.9</c:v>
                      </c:pt>
                      <c:pt idx="3291">
                        <c:v>28.9</c:v>
                      </c:pt>
                      <c:pt idx="3292">
                        <c:v>29</c:v>
                      </c:pt>
                      <c:pt idx="3293">
                        <c:v>28.9</c:v>
                      </c:pt>
                      <c:pt idx="3294">
                        <c:v>29</c:v>
                      </c:pt>
                      <c:pt idx="3295">
                        <c:v>29</c:v>
                      </c:pt>
                      <c:pt idx="3296">
                        <c:v>28.9</c:v>
                      </c:pt>
                      <c:pt idx="3297">
                        <c:v>29</c:v>
                      </c:pt>
                      <c:pt idx="3298">
                        <c:v>28.9</c:v>
                      </c:pt>
                      <c:pt idx="3299">
                        <c:v>28.9</c:v>
                      </c:pt>
                      <c:pt idx="3300">
                        <c:v>29</c:v>
                      </c:pt>
                      <c:pt idx="3301">
                        <c:v>28.9</c:v>
                      </c:pt>
                      <c:pt idx="3302">
                        <c:v>29</c:v>
                      </c:pt>
                      <c:pt idx="3303">
                        <c:v>28.9</c:v>
                      </c:pt>
                      <c:pt idx="3304">
                        <c:v>28.9</c:v>
                      </c:pt>
                      <c:pt idx="3305">
                        <c:v>28.9</c:v>
                      </c:pt>
                      <c:pt idx="3306">
                        <c:v>29</c:v>
                      </c:pt>
                      <c:pt idx="3307">
                        <c:v>28.9</c:v>
                      </c:pt>
                      <c:pt idx="3308">
                        <c:v>28.9</c:v>
                      </c:pt>
                      <c:pt idx="3309">
                        <c:v>28.9</c:v>
                      </c:pt>
                      <c:pt idx="3310">
                        <c:v>29</c:v>
                      </c:pt>
                      <c:pt idx="3311">
                        <c:v>28.9</c:v>
                      </c:pt>
                      <c:pt idx="3312">
                        <c:v>28.9</c:v>
                      </c:pt>
                      <c:pt idx="3313">
                        <c:v>28.9</c:v>
                      </c:pt>
                      <c:pt idx="3314">
                        <c:v>29</c:v>
                      </c:pt>
                      <c:pt idx="3315">
                        <c:v>28.9</c:v>
                      </c:pt>
                      <c:pt idx="3316">
                        <c:v>28.9</c:v>
                      </c:pt>
                      <c:pt idx="3317">
                        <c:v>28.8</c:v>
                      </c:pt>
                      <c:pt idx="3318">
                        <c:v>28.9</c:v>
                      </c:pt>
                      <c:pt idx="3319">
                        <c:v>28.9</c:v>
                      </c:pt>
                      <c:pt idx="3320">
                        <c:v>28.9</c:v>
                      </c:pt>
                      <c:pt idx="3321">
                        <c:v>28.9</c:v>
                      </c:pt>
                      <c:pt idx="3322">
                        <c:v>28.9</c:v>
                      </c:pt>
                      <c:pt idx="3323">
                        <c:v>28.9</c:v>
                      </c:pt>
                      <c:pt idx="3324">
                        <c:v>28.8</c:v>
                      </c:pt>
                      <c:pt idx="3325">
                        <c:v>28.9</c:v>
                      </c:pt>
                      <c:pt idx="3326">
                        <c:v>28.9</c:v>
                      </c:pt>
                      <c:pt idx="3327">
                        <c:v>28.8</c:v>
                      </c:pt>
                      <c:pt idx="3328">
                        <c:v>28.9</c:v>
                      </c:pt>
                      <c:pt idx="3329">
                        <c:v>28.9</c:v>
                      </c:pt>
                      <c:pt idx="3330">
                        <c:v>28.9</c:v>
                      </c:pt>
                      <c:pt idx="3331">
                        <c:v>28.9</c:v>
                      </c:pt>
                      <c:pt idx="3332">
                        <c:v>28.9</c:v>
                      </c:pt>
                      <c:pt idx="3333">
                        <c:v>28.9</c:v>
                      </c:pt>
                      <c:pt idx="3334">
                        <c:v>28.9</c:v>
                      </c:pt>
                      <c:pt idx="3335">
                        <c:v>28.9</c:v>
                      </c:pt>
                      <c:pt idx="3336">
                        <c:v>28.9</c:v>
                      </c:pt>
                      <c:pt idx="3337">
                        <c:v>28.9</c:v>
                      </c:pt>
                      <c:pt idx="3338">
                        <c:v>28.9</c:v>
                      </c:pt>
                      <c:pt idx="3339">
                        <c:v>28.8</c:v>
                      </c:pt>
                      <c:pt idx="3340">
                        <c:v>28.9</c:v>
                      </c:pt>
                      <c:pt idx="3341">
                        <c:v>28.9</c:v>
                      </c:pt>
                      <c:pt idx="3342">
                        <c:v>28.9</c:v>
                      </c:pt>
                      <c:pt idx="3343">
                        <c:v>28.9</c:v>
                      </c:pt>
                      <c:pt idx="3344">
                        <c:v>29</c:v>
                      </c:pt>
                      <c:pt idx="3345">
                        <c:v>28.9</c:v>
                      </c:pt>
                      <c:pt idx="3346">
                        <c:v>29</c:v>
                      </c:pt>
                      <c:pt idx="3347">
                        <c:v>29</c:v>
                      </c:pt>
                      <c:pt idx="3348">
                        <c:v>28.9</c:v>
                      </c:pt>
                      <c:pt idx="3349">
                        <c:v>29</c:v>
                      </c:pt>
                      <c:pt idx="3350">
                        <c:v>28.9</c:v>
                      </c:pt>
                      <c:pt idx="3351">
                        <c:v>28.9</c:v>
                      </c:pt>
                      <c:pt idx="3352">
                        <c:v>28.9</c:v>
                      </c:pt>
                      <c:pt idx="3353">
                        <c:v>28.9</c:v>
                      </c:pt>
                      <c:pt idx="3354">
                        <c:v>29</c:v>
                      </c:pt>
                      <c:pt idx="3355">
                        <c:v>29</c:v>
                      </c:pt>
                      <c:pt idx="3356">
                        <c:v>28.9</c:v>
                      </c:pt>
                      <c:pt idx="3357">
                        <c:v>29</c:v>
                      </c:pt>
                      <c:pt idx="3358">
                        <c:v>28.9</c:v>
                      </c:pt>
                      <c:pt idx="3359">
                        <c:v>29</c:v>
                      </c:pt>
                      <c:pt idx="3360">
                        <c:v>29</c:v>
                      </c:pt>
                      <c:pt idx="3361">
                        <c:v>29</c:v>
                      </c:pt>
                      <c:pt idx="3362">
                        <c:v>28.9</c:v>
                      </c:pt>
                      <c:pt idx="3363">
                        <c:v>29</c:v>
                      </c:pt>
                      <c:pt idx="3364">
                        <c:v>28.9</c:v>
                      </c:pt>
                      <c:pt idx="3365">
                        <c:v>28.9</c:v>
                      </c:pt>
                      <c:pt idx="3366">
                        <c:v>29</c:v>
                      </c:pt>
                      <c:pt idx="3367">
                        <c:v>29</c:v>
                      </c:pt>
                      <c:pt idx="3368">
                        <c:v>28.9</c:v>
                      </c:pt>
                      <c:pt idx="3369">
                        <c:v>29</c:v>
                      </c:pt>
                      <c:pt idx="3370">
                        <c:v>28.9</c:v>
                      </c:pt>
                      <c:pt idx="3371">
                        <c:v>28.9</c:v>
                      </c:pt>
                      <c:pt idx="3372">
                        <c:v>28.9</c:v>
                      </c:pt>
                      <c:pt idx="3373">
                        <c:v>28.9</c:v>
                      </c:pt>
                      <c:pt idx="3374">
                        <c:v>29</c:v>
                      </c:pt>
                      <c:pt idx="3375">
                        <c:v>28.9</c:v>
                      </c:pt>
                      <c:pt idx="3376">
                        <c:v>29</c:v>
                      </c:pt>
                      <c:pt idx="3377">
                        <c:v>29</c:v>
                      </c:pt>
                      <c:pt idx="3378">
                        <c:v>28.9</c:v>
                      </c:pt>
                      <c:pt idx="3379">
                        <c:v>28.8</c:v>
                      </c:pt>
                      <c:pt idx="3380">
                        <c:v>28.6</c:v>
                      </c:pt>
                      <c:pt idx="3381">
                        <c:v>28.5</c:v>
                      </c:pt>
                      <c:pt idx="3382">
                        <c:v>28.5</c:v>
                      </c:pt>
                      <c:pt idx="3383">
                        <c:v>28.4</c:v>
                      </c:pt>
                      <c:pt idx="3384">
                        <c:v>28.4</c:v>
                      </c:pt>
                      <c:pt idx="3385">
                        <c:v>28.3</c:v>
                      </c:pt>
                      <c:pt idx="3386">
                        <c:v>28.3</c:v>
                      </c:pt>
                      <c:pt idx="3387">
                        <c:v>28.2</c:v>
                      </c:pt>
                    </c:numCache>
                  </c:numRef>
                </c:yVal>
                <c:smooth val="1"/>
                <c:extLst xmlns:c15="http://schemas.microsoft.com/office/drawing/2012/chart">
                  <c:ext xmlns:c16="http://schemas.microsoft.com/office/drawing/2014/chart" uri="{C3380CC4-5D6E-409C-BE32-E72D297353CC}">
                    <c16:uniqueId val="{00000008-0CA0-455A-97E1-6B42A6A42E51}"/>
                  </c:ext>
                </c:extLst>
              </c15:ser>
            </c15:filteredScatterSeries>
            <c15:filteredScatterSeries>
              <c15:ser>
                <c:idx val="9"/>
                <c:order val="6"/>
                <c:tx>
                  <c:strRef>
                    <c:extLst xmlns:c15="http://schemas.microsoft.com/office/drawing/2012/chart">
                      <c:ext xmlns:c15="http://schemas.microsoft.com/office/drawing/2012/chart" uri="{02D57815-91ED-43cb-92C2-25804820EDAC}">
                        <c15:formulaRef>
                          <c15:sqref>'Process data log'!$I$7</c15:sqref>
                        </c15:formulaRef>
                      </c:ext>
                    </c:extLst>
                    <c:strCache>
                      <c:ptCount val="1"/>
                      <c:pt idx="0">
                        <c:v>TC7_F2_core</c:v>
                      </c:pt>
                    </c:strCache>
                  </c:strRef>
                </c:tx>
                <c:spPr>
                  <a:ln w="12700">
                    <a:solidFill>
                      <a:schemeClr val="bg1">
                        <a:lumMod val="50000"/>
                      </a:schemeClr>
                    </a:solidFill>
                  </a:ln>
                </c:spPr>
                <c:marker>
                  <c:symbol val="none"/>
                </c:marker>
                <c:xVal>
                  <c:numRef>
                    <c:extLst xmlns:c15="http://schemas.microsoft.com/office/drawing/2012/chart">
                      <c:ext xmlns:c15="http://schemas.microsoft.com/office/drawing/2012/chart" uri="{02D57815-91ED-43cb-92C2-25804820EDAC}">
                        <c15:formulaRef>
                          <c15:sqref>'Process data log'!$P$8:$P$4000</c15:sqref>
                        </c15:formulaRef>
                      </c:ext>
                    </c:extLst>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numRef>
                </c:xVal>
                <c:yVal>
                  <c:numRef>
                    <c:extLst xmlns:c15="http://schemas.microsoft.com/office/drawing/2012/chart">
                      <c:ext xmlns:c15="http://schemas.microsoft.com/office/drawing/2012/chart" uri="{02D57815-91ED-43cb-92C2-25804820EDAC}">
                        <c15:formulaRef>
                          <c15:sqref>'Process data log'!$I$8:$I$4000</c15:sqref>
                        </c15:formulaRef>
                      </c:ext>
                    </c:extLst>
                    <c:numCache>
                      <c:formatCode>General</c:formatCode>
                      <c:ptCount val="3993"/>
                      <c:pt idx="0">
                        <c:v>21.5</c:v>
                      </c:pt>
                      <c:pt idx="1">
                        <c:v>21.5</c:v>
                      </c:pt>
                      <c:pt idx="2">
                        <c:v>21.7</c:v>
                      </c:pt>
                      <c:pt idx="3">
                        <c:v>21.7</c:v>
                      </c:pt>
                      <c:pt idx="4">
                        <c:v>21.6</c:v>
                      </c:pt>
                      <c:pt idx="5">
                        <c:v>21.6</c:v>
                      </c:pt>
                      <c:pt idx="6">
                        <c:v>21.2</c:v>
                      </c:pt>
                      <c:pt idx="7">
                        <c:v>20.6</c:v>
                      </c:pt>
                      <c:pt idx="8">
                        <c:v>19.399999999999999</c:v>
                      </c:pt>
                      <c:pt idx="9">
                        <c:v>18.5</c:v>
                      </c:pt>
                      <c:pt idx="10">
                        <c:v>17.600000000000001</c:v>
                      </c:pt>
                      <c:pt idx="11">
                        <c:v>17.2</c:v>
                      </c:pt>
                      <c:pt idx="12">
                        <c:v>15.7</c:v>
                      </c:pt>
                      <c:pt idx="13">
                        <c:v>14.4</c:v>
                      </c:pt>
                      <c:pt idx="14">
                        <c:v>13.3</c:v>
                      </c:pt>
                      <c:pt idx="15">
                        <c:v>12.7</c:v>
                      </c:pt>
                      <c:pt idx="16">
                        <c:v>11</c:v>
                      </c:pt>
                      <c:pt idx="17">
                        <c:v>9.8000000000000007</c:v>
                      </c:pt>
                      <c:pt idx="18">
                        <c:v>9.4</c:v>
                      </c:pt>
                      <c:pt idx="19">
                        <c:v>8.1999999999999993</c:v>
                      </c:pt>
                      <c:pt idx="20">
                        <c:v>6.8</c:v>
                      </c:pt>
                      <c:pt idx="21">
                        <c:v>5</c:v>
                      </c:pt>
                      <c:pt idx="22">
                        <c:v>3.8</c:v>
                      </c:pt>
                      <c:pt idx="23">
                        <c:v>2.6</c:v>
                      </c:pt>
                      <c:pt idx="24">
                        <c:v>2.2000000000000002</c:v>
                      </c:pt>
                      <c:pt idx="25">
                        <c:v>1</c:v>
                      </c:pt>
                      <c:pt idx="26">
                        <c:v>-0.5</c:v>
                      </c:pt>
                      <c:pt idx="27">
                        <c:v>-3</c:v>
                      </c:pt>
                      <c:pt idx="28">
                        <c:v>-4.7</c:v>
                      </c:pt>
                      <c:pt idx="29">
                        <c:v>-5.8</c:v>
                      </c:pt>
                      <c:pt idx="30">
                        <c:v>-8</c:v>
                      </c:pt>
                      <c:pt idx="31">
                        <c:v>-9.6</c:v>
                      </c:pt>
                      <c:pt idx="32">
                        <c:v>-10.8</c:v>
                      </c:pt>
                      <c:pt idx="33">
                        <c:v>-2.5</c:v>
                      </c:pt>
                      <c:pt idx="34">
                        <c:v>-2.5</c:v>
                      </c:pt>
                      <c:pt idx="35">
                        <c:v>-2.7</c:v>
                      </c:pt>
                      <c:pt idx="36">
                        <c:v>-2.8</c:v>
                      </c:pt>
                      <c:pt idx="37">
                        <c:v>-2.9</c:v>
                      </c:pt>
                      <c:pt idx="38">
                        <c:v>-4.7</c:v>
                      </c:pt>
                      <c:pt idx="39">
                        <c:v>-8</c:v>
                      </c:pt>
                      <c:pt idx="40">
                        <c:v>-11.3</c:v>
                      </c:pt>
                      <c:pt idx="41">
                        <c:v>-12.4</c:v>
                      </c:pt>
                      <c:pt idx="42">
                        <c:v>-14.1</c:v>
                      </c:pt>
                      <c:pt idx="43">
                        <c:v>-15.4</c:v>
                      </c:pt>
                      <c:pt idx="44">
                        <c:v>-16.5</c:v>
                      </c:pt>
                      <c:pt idx="45">
                        <c:v>-18.8</c:v>
                      </c:pt>
                      <c:pt idx="46">
                        <c:v>-21.5</c:v>
                      </c:pt>
                      <c:pt idx="47">
                        <c:v>-24.8</c:v>
                      </c:pt>
                      <c:pt idx="48">
                        <c:v>-27.8</c:v>
                      </c:pt>
                      <c:pt idx="49">
                        <c:v>-29.7</c:v>
                      </c:pt>
                      <c:pt idx="50">
                        <c:v>-32.200000000000003</c:v>
                      </c:pt>
                      <c:pt idx="51">
                        <c:v>-34.6</c:v>
                      </c:pt>
                      <c:pt idx="52">
                        <c:v>-36.299999999999997</c:v>
                      </c:pt>
                      <c:pt idx="53">
                        <c:v>-37.799999999999997</c:v>
                      </c:pt>
                      <c:pt idx="54">
                        <c:v>-38.700000000000003</c:v>
                      </c:pt>
                      <c:pt idx="55">
                        <c:v>-40.299999999999997</c:v>
                      </c:pt>
                      <c:pt idx="56">
                        <c:v>-41.5</c:v>
                      </c:pt>
                      <c:pt idx="57">
                        <c:v>-42.5</c:v>
                      </c:pt>
                      <c:pt idx="58">
                        <c:v>-43.5</c:v>
                      </c:pt>
                      <c:pt idx="59">
                        <c:v>-44.4</c:v>
                      </c:pt>
                      <c:pt idx="60">
                        <c:v>-45.2</c:v>
                      </c:pt>
                      <c:pt idx="61">
                        <c:v>-45.8</c:v>
                      </c:pt>
                      <c:pt idx="62">
                        <c:v>-46.3</c:v>
                      </c:pt>
                      <c:pt idx="63">
                        <c:v>-46.8</c:v>
                      </c:pt>
                      <c:pt idx="64">
                        <c:v>-47.2</c:v>
                      </c:pt>
                      <c:pt idx="65">
                        <c:v>-47.5</c:v>
                      </c:pt>
                      <c:pt idx="66">
                        <c:v>-47.7</c:v>
                      </c:pt>
                      <c:pt idx="67">
                        <c:v>-48</c:v>
                      </c:pt>
                      <c:pt idx="68">
                        <c:v>-48.2</c:v>
                      </c:pt>
                      <c:pt idx="69">
                        <c:v>-48.3</c:v>
                      </c:pt>
                      <c:pt idx="70">
                        <c:v>-48.3</c:v>
                      </c:pt>
                      <c:pt idx="71">
                        <c:v>-48.4</c:v>
                      </c:pt>
                      <c:pt idx="72">
                        <c:v>-48.4</c:v>
                      </c:pt>
                      <c:pt idx="73">
                        <c:v>-48.3</c:v>
                      </c:pt>
                      <c:pt idx="74">
                        <c:v>-48.3</c:v>
                      </c:pt>
                      <c:pt idx="75">
                        <c:v>-48.3</c:v>
                      </c:pt>
                      <c:pt idx="76">
                        <c:v>-48.2</c:v>
                      </c:pt>
                      <c:pt idx="77">
                        <c:v>-48.2</c:v>
                      </c:pt>
                      <c:pt idx="78">
                        <c:v>-48.2</c:v>
                      </c:pt>
                      <c:pt idx="79">
                        <c:v>-48.1</c:v>
                      </c:pt>
                      <c:pt idx="80">
                        <c:v>-48.2</c:v>
                      </c:pt>
                      <c:pt idx="81">
                        <c:v>-48.2</c:v>
                      </c:pt>
                      <c:pt idx="82">
                        <c:v>-48.2</c:v>
                      </c:pt>
                      <c:pt idx="83">
                        <c:v>-48.2</c:v>
                      </c:pt>
                      <c:pt idx="84">
                        <c:v>-48.3</c:v>
                      </c:pt>
                      <c:pt idx="85">
                        <c:v>-48.3</c:v>
                      </c:pt>
                      <c:pt idx="86">
                        <c:v>-48.3</c:v>
                      </c:pt>
                      <c:pt idx="87">
                        <c:v>-48.3</c:v>
                      </c:pt>
                      <c:pt idx="88">
                        <c:v>-48.4</c:v>
                      </c:pt>
                      <c:pt idx="89">
                        <c:v>-48.4</c:v>
                      </c:pt>
                      <c:pt idx="90">
                        <c:v>-48.4</c:v>
                      </c:pt>
                      <c:pt idx="91">
                        <c:v>-48.4</c:v>
                      </c:pt>
                      <c:pt idx="92">
                        <c:v>-48.5</c:v>
                      </c:pt>
                      <c:pt idx="93">
                        <c:v>-48.5</c:v>
                      </c:pt>
                      <c:pt idx="94">
                        <c:v>-48.5</c:v>
                      </c:pt>
                      <c:pt idx="95">
                        <c:v>-48.5</c:v>
                      </c:pt>
                      <c:pt idx="96">
                        <c:v>-48.5</c:v>
                      </c:pt>
                      <c:pt idx="97">
                        <c:v>-48.5</c:v>
                      </c:pt>
                      <c:pt idx="98">
                        <c:v>-48.5</c:v>
                      </c:pt>
                      <c:pt idx="99">
                        <c:v>-48.5</c:v>
                      </c:pt>
                      <c:pt idx="100">
                        <c:v>-48.6</c:v>
                      </c:pt>
                      <c:pt idx="101">
                        <c:v>-48.6</c:v>
                      </c:pt>
                      <c:pt idx="102">
                        <c:v>-48.7</c:v>
                      </c:pt>
                      <c:pt idx="103">
                        <c:v>-48.7</c:v>
                      </c:pt>
                      <c:pt idx="104">
                        <c:v>-48.7</c:v>
                      </c:pt>
                      <c:pt idx="105">
                        <c:v>-48.7</c:v>
                      </c:pt>
                      <c:pt idx="106">
                        <c:v>-48.7</c:v>
                      </c:pt>
                      <c:pt idx="107">
                        <c:v>-48.7</c:v>
                      </c:pt>
                      <c:pt idx="108">
                        <c:v>-48.7</c:v>
                      </c:pt>
                      <c:pt idx="109">
                        <c:v>-48.7</c:v>
                      </c:pt>
                      <c:pt idx="110">
                        <c:v>-48.7</c:v>
                      </c:pt>
                      <c:pt idx="111">
                        <c:v>-48.7</c:v>
                      </c:pt>
                      <c:pt idx="112">
                        <c:v>-48.7</c:v>
                      </c:pt>
                      <c:pt idx="113">
                        <c:v>-48.6</c:v>
                      </c:pt>
                      <c:pt idx="114">
                        <c:v>-48.5</c:v>
                      </c:pt>
                      <c:pt idx="115">
                        <c:v>-48.3</c:v>
                      </c:pt>
                      <c:pt idx="116">
                        <c:v>-48</c:v>
                      </c:pt>
                      <c:pt idx="117">
                        <c:v>-48</c:v>
                      </c:pt>
                      <c:pt idx="118">
                        <c:v>-47.7</c:v>
                      </c:pt>
                      <c:pt idx="119">
                        <c:v>-47.6</c:v>
                      </c:pt>
                      <c:pt idx="120">
                        <c:v>-47.5</c:v>
                      </c:pt>
                      <c:pt idx="121">
                        <c:v>-47.2</c:v>
                      </c:pt>
                      <c:pt idx="122">
                        <c:v>-47</c:v>
                      </c:pt>
                      <c:pt idx="123">
                        <c:v>-46.8</c:v>
                      </c:pt>
                      <c:pt idx="124">
                        <c:v>-46.8</c:v>
                      </c:pt>
                      <c:pt idx="125">
                        <c:v>-46.5</c:v>
                      </c:pt>
                      <c:pt idx="126">
                        <c:v>-46.3</c:v>
                      </c:pt>
                      <c:pt idx="127">
                        <c:v>-46</c:v>
                      </c:pt>
                      <c:pt idx="128">
                        <c:v>-45.8</c:v>
                      </c:pt>
                      <c:pt idx="129">
                        <c:v>-45.5</c:v>
                      </c:pt>
                      <c:pt idx="130">
                        <c:v>-45.2</c:v>
                      </c:pt>
                      <c:pt idx="131">
                        <c:v>-44.8</c:v>
                      </c:pt>
                      <c:pt idx="132">
                        <c:v>-44.5</c:v>
                      </c:pt>
                      <c:pt idx="133">
                        <c:v>-44.2</c:v>
                      </c:pt>
                      <c:pt idx="134">
                        <c:v>-43.8</c:v>
                      </c:pt>
                      <c:pt idx="135">
                        <c:v>-43.5</c:v>
                      </c:pt>
                      <c:pt idx="136">
                        <c:v>-43.3</c:v>
                      </c:pt>
                      <c:pt idx="137">
                        <c:v>-42.8</c:v>
                      </c:pt>
                      <c:pt idx="138">
                        <c:v>-42.7</c:v>
                      </c:pt>
                      <c:pt idx="139">
                        <c:v>-42.1</c:v>
                      </c:pt>
                      <c:pt idx="140">
                        <c:v>-41.8</c:v>
                      </c:pt>
                      <c:pt idx="141">
                        <c:v>-41.4</c:v>
                      </c:pt>
                      <c:pt idx="142">
                        <c:v>-41</c:v>
                      </c:pt>
                      <c:pt idx="143">
                        <c:v>-40.700000000000003</c:v>
                      </c:pt>
                      <c:pt idx="144">
                        <c:v>-40.299999999999997</c:v>
                      </c:pt>
                      <c:pt idx="145">
                        <c:v>-39.9</c:v>
                      </c:pt>
                      <c:pt idx="146">
                        <c:v>-39.700000000000003</c:v>
                      </c:pt>
                      <c:pt idx="147">
                        <c:v>-39.4</c:v>
                      </c:pt>
                      <c:pt idx="148">
                        <c:v>-39</c:v>
                      </c:pt>
                      <c:pt idx="149">
                        <c:v>-38.4</c:v>
                      </c:pt>
                      <c:pt idx="150">
                        <c:v>-38.1</c:v>
                      </c:pt>
                      <c:pt idx="151">
                        <c:v>-37.700000000000003</c:v>
                      </c:pt>
                      <c:pt idx="152">
                        <c:v>-37.5</c:v>
                      </c:pt>
                      <c:pt idx="153">
                        <c:v>-37</c:v>
                      </c:pt>
                      <c:pt idx="154">
                        <c:v>-36.6</c:v>
                      </c:pt>
                      <c:pt idx="155">
                        <c:v>-36.5</c:v>
                      </c:pt>
                      <c:pt idx="156">
                        <c:v>-35.9</c:v>
                      </c:pt>
                      <c:pt idx="157">
                        <c:v>-35.5</c:v>
                      </c:pt>
                      <c:pt idx="158">
                        <c:v>-35.1</c:v>
                      </c:pt>
                      <c:pt idx="159">
                        <c:v>-34.9</c:v>
                      </c:pt>
                      <c:pt idx="160">
                        <c:v>-34.4</c:v>
                      </c:pt>
                      <c:pt idx="161">
                        <c:v>-34</c:v>
                      </c:pt>
                      <c:pt idx="162">
                        <c:v>-33.9</c:v>
                      </c:pt>
                      <c:pt idx="163">
                        <c:v>-33.5</c:v>
                      </c:pt>
                      <c:pt idx="164">
                        <c:v>-33</c:v>
                      </c:pt>
                      <c:pt idx="165">
                        <c:v>-32.5</c:v>
                      </c:pt>
                      <c:pt idx="166">
                        <c:v>-32.200000000000003</c:v>
                      </c:pt>
                      <c:pt idx="167">
                        <c:v>-31.8</c:v>
                      </c:pt>
                      <c:pt idx="168">
                        <c:v>-31.4</c:v>
                      </c:pt>
                      <c:pt idx="169">
                        <c:v>-31</c:v>
                      </c:pt>
                      <c:pt idx="170">
                        <c:v>-30.6</c:v>
                      </c:pt>
                      <c:pt idx="171">
                        <c:v>-30.3</c:v>
                      </c:pt>
                      <c:pt idx="172">
                        <c:v>-29.8</c:v>
                      </c:pt>
                      <c:pt idx="173">
                        <c:v>-29.4</c:v>
                      </c:pt>
                      <c:pt idx="174">
                        <c:v>-29.2</c:v>
                      </c:pt>
                      <c:pt idx="175">
                        <c:v>-28.7</c:v>
                      </c:pt>
                      <c:pt idx="176">
                        <c:v>-28.3</c:v>
                      </c:pt>
                      <c:pt idx="177">
                        <c:v>-28</c:v>
                      </c:pt>
                      <c:pt idx="178">
                        <c:v>-27.5</c:v>
                      </c:pt>
                      <c:pt idx="179">
                        <c:v>-27.1</c:v>
                      </c:pt>
                      <c:pt idx="180">
                        <c:v>-26.8</c:v>
                      </c:pt>
                      <c:pt idx="181">
                        <c:v>-26.3</c:v>
                      </c:pt>
                      <c:pt idx="182">
                        <c:v>-26</c:v>
                      </c:pt>
                      <c:pt idx="183">
                        <c:v>-25.6</c:v>
                      </c:pt>
                      <c:pt idx="184">
                        <c:v>-25.2</c:v>
                      </c:pt>
                      <c:pt idx="185">
                        <c:v>-24.8</c:v>
                      </c:pt>
                      <c:pt idx="186">
                        <c:v>-24.5</c:v>
                      </c:pt>
                      <c:pt idx="187">
                        <c:v>-24</c:v>
                      </c:pt>
                      <c:pt idx="188">
                        <c:v>-23.7</c:v>
                      </c:pt>
                      <c:pt idx="189">
                        <c:v>-23.3</c:v>
                      </c:pt>
                      <c:pt idx="190">
                        <c:v>-22.9</c:v>
                      </c:pt>
                      <c:pt idx="191">
                        <c:v>-22.5</c:v>
                      </c:pt>
                      <c:pt idx="192">
                        <c:v>-22.3</c:v>
                      </c:pt>
                      <c:pt idx="193">
                        <c:v>-21.8</c:v>
                      </c:pt>
                      <c:pt idx="194">
                        <c:v>-21.7</c:v>
                      </c:pt>
                      <c:pt idx="195">
                        <c:v>-21</c:v>
                      </c:pt>
                      <c:pt idx="196">
                        <c:v>-20.8</c:v>
                      </c:pt>
                      <c:pt idx="197">
                        <c:v>-20.3</c:v>
                      </c:pt>
                      <c:pt idx="198">
                        <c:v>-19.899999999999999</c:v>
                      </c:pt>
                      <c:pt idx="199">
                        <c:v>-19.600000000000001</c:v>
                      </c:pt>
                      <c:pt idx="200">
                        <c:v>-19.399999999999999</c:v>
                      </c:pt>
                      <c:pt idx="201">
                        <c:v>-19.100000000000001</c:v>
                      </c:pt>
                      <c:pt idx="202">
                        <c:v>-18.899999999999999</c:v>
                      </c:pt>
                      <c:pt idx="203">
                        <c:v>-18.8</c:v>
                      </c:pt>
                      <c:pt idx="204">
                        <c:v>-18.7</c:v>
                      </c:pt>
                      <c:pt idx="205">
                        <c:v>-18.5</c:v>
                      </c:pt>
                      <c:pt idx="206">
                        <c:v>-18.399999999999999</c:v>
                      </c:pt>
                      <c:pt idx="207">
                        <c:v>-18.3</c:v>
                      </c:pt>
                      <c:pt idx="208">
                        <c:v>-18.3</c:v>
                      </c:pt>
                      <c:pt idx="209">
                        <c:v>-18.2</c:v>
                      </c:pt>
                      <c:pt idx="210">
                        <c:v>-18.100000000000001</c:v>
                      </c:pt>
                      <c:pt idx="211">
                        <c:v>-18.100000000000001</c:v>
                      </c:pt>
                      <c:pt idx="212">
                        <c:v>-18</c:v>
                      </c:pt>
                      <c:pt idx="213">
                        <c:v>-17.899999999999999</c:v>
                      </c:pt>
                      <c:pt idx="214">
                        <c:v>-17.899999999999999</c:v>
                      </c:pt>
                      <c:pt idx="215">
                        <c:v>-18</c:v>
                      </c:pt>
                      <c:pt idx="216">
                        <c:v>-17.899999999999999</c:v>
                      </c:pt>
                      <c:pt idx="217">
                        <c:v>-17.8</c:v>
                      </c:pt>
                      <c:pt idx="218">
                        <c:v>-17.8</c:v>
                      </c:pt>
                      <c:pt idx="219">
                        <c:v>-17.8</c:v>
                      </c:pt>
                      <c:pt idx="220">
                        <c:v>-17.8</c:v>
                      </c:pt>
                      <c:pt idx="221">
                        <c:v>-17.8</c:v>
                      </c:pt>
                      <c:pt idx="222">
                        <c:v>-17.7</c:v>
                      </c:pt>
                      <c:pt idx="223">
                        <c:v>-17.7</c:v>
                      </c:pt>
                      <c:pt idx="224">
                        <c:v>-17.7</c:v>
                      </c:pt>
                      <c:pt idx="225">
                        <c:v>-17.7</c:v>
                      </c:pt>
                      <c:pt idx="226">
                        <c:v>-17.600000000000001</c:v>
                      </c:pt>
                      <c:pt idx="227">
                        <c:v>-17.7</c:v>
                      </c:pt>
                      <c:pt idx="228">
                        <c:v>-17.7</c:v>
                      </c:pt>
                      <c:pt idx="229">
                        <c:v>-17.600000000000001</c:v>
                      </c:pt>
                      <c:pt idx="230">
                        <c:v>-17.5</c:v>
                      </c:pt>
                      <c:pt idx="231">
                        <c:v>-17.600000000000001</c:v>
                      </c:pt>
                      <c:pt idx="232">
                        <c:v>-17.600000000000001</c:v>
                      </c:pt>
                      <c:pt idx="233">
                        <c:v>-17.600000000000001</c:v>
                      </c:pt>
                      <c:pt idx="234">
                        <c:v>-17.5</c:v>
                      </c:pt>
                      <c:pt idx="235">
                        <c:v>-17.5</c:v>
                      </c:pt>
                      <c:pt idx="236">
                        <c:v>-17.5</c:v>
                      </c:pt>
                      <c:pt idx="237">
                        <c:v>-17.5</c:v>
                      </c:pt>
                      <c:pt idx="238">
                        <c:v>-17.5</c:v>
                      </c:pt>
                      <c:pt idx="239">
                        <c:v>-17.5</c:v>
                      </c:pt>
                      <c:pt idx="240">
                        <c:v>-17.5</c:v>
                      </c:pt>
                      <c:pt idx="241">
                        <c:v>-17.5</c:v>
                      </c:pt>
                      <c:pt idx="242">
                        <c:v>-17.5</c:v>
                      </c:pt>
                      <c:pt idx="243">
                        <c:v>-17.5</c:v>
                      </c:pt>
                      <c:pt idx="244">
                        <c:v>-17.399999999999999</c:v>
                      </c:pt>
                      <c:pt idx="245">
                        <c:v>-17.5</c:v>
                      </c:pt>
                      <c:pt idx="246">
                        <c:v>-17.5</c:v>
                      </c:pt>
                      <c:pt idx="247">
                        <c:v>-17.399999999999999</c:v>
                      </c:pt>
                      <c:pt idx="248">
                        <c:v>-17.399999999999999</c:v>
                      </c:pt>
                      <c:pt idx="249">
                        <c:v>-17.399999999999999</c:v>
                      </c:pt>
                      <c:pt idx="250">
                        <c:v>-17.399999999999999</c:v>
                      </c:pt>
                      <c:pt idx="251">
                        <c:v>-17.399999999999999</c:v>
                      </c:pt>
                      <c:pt idx="252">
                        <c:v>-17.399999999999999</c:v>
                      </c:pt>
                      <c:pt idx="253">
                        <c:v>-17.5</c:v>
                      </c:pt>
                      <c:pt idx="254">
                        <c:v>-17.399999999999999</c:v>
                      </c:pt>
                      <c:pt idx="255">
                        <c:v>-17.399999999999999</c:v>
                      </c:pt>
                      <c:pt idx="256">
                        <c:v>-17.399999999999999</c:v>
                      </c:pt>
                      <c:pt idx="257">
                        <c:v>-17.399999999999999</c:v>
                      </c:pt>
                      <c:pt idx="258">
                        <c:v>-17.399999999999999</c:v>
                      </c:pt>
                      <c:pt idx="259">
                        <c:v>-17.399999999999999</c:v>
                      </c:pt>
                      <c:pt idx="260">
                        <c:v>-17.399999999999999</c:v>
                      </c:pt>
                      <c:pt idx="261">
                        <c:v>-17.399999999999999</c:v>
                      </c:pt>
                      <c:pt idx="262">
                        <c:v>-17.399999999999999</c:v>
                      </c:pt>
                      <c:pt idx="263">
                        <c:v>-17.399999999999999</c:v>
                      </c:pt>
                      <c:pt idx="264">
                        <c:v>-17.399999999999999</c:v>
                      </c:pt>
                      <c:pt idx="265">
                        <c:v>-17.399999999999999</c:v>
                      </c:pt>
                      <c:pt idx="266">
                        <c:v>-17.5</c:v>
                      </c:pt>
                      <c:pt idx="267">
                        <c:v>-17.399999999999999</c:v>
                      </c:pt>
                      <c:pt idx="268">
                        <c:v>-17.399999999999999</c:v>
                      </c:pt>
                      <c:pt idx="269">
                        <c:v>-17.399999999999999</c:v>
                      </c:pt>
                      <c:pt idx="270">
                        <c:v>-17.399999999999999</c:v>
                      </c:pt>
                      <c:pt idx="271">
                        <c:v>-17.399999999999999</c:v>
                      </c:pt>
                      <c:pt idx="272">
                        <c:v>-17.399999999999999</c:v>
                      </c:pt>
                      <c:pt idx="273">
                        <c:v>-17.399999999999999</c:v>
                      </c:pt>
                      <c:pt idx="274">
                        <c:v>-17.399999999999999</c:v>
                      </c:pt>
                      <c:pt idx="275">
                        <c:v>-17.399999999999999</c:v>
                      </c:pt>
                      <c:pt idx="276">
                        <c:v>-17.399999999999999</c:v>
                      </c:pt>
                      <c:pt idx="277">
                        <c:v>-17.399999999999999</c:v>
                      </c:pt>
                      <c:pt idx="278">
                        <c:v>-17.3</c:v>
                      </c:pt>
                      <c:pt idx="279">
                        <c:v>-17.399999999999999</c:v>
                      </c:pt>
                      <c:pt idx="280">
                        <c:v>-17.3</c:v>
                      </c:pt>
                      <c:pt idx="281">
                        <c:v>-17.3</c:v>
                      </c:pt>
                      <c:pt idx="282">
                        <c:v>-17.3</c:v>
                      </c:pt>
                      <c:pt idx="283">
                        <c:v>-17.399999999999999</c:v>
                      </c:pt>
                      <c:pt idx="284">
                        <c:v>-17.3</c:v>
                      </c:pt>
                      <c:pt idx="285">
                        <c:v>-17.3</c:v>
                      </c:pt>
                      <c:pt idx="286">
                        <c:v>-17.3</c:v>
                      </c:pt>
                      <c:pt idx="287">
                        <c:v>-17.3</c:v>
                      </c:pt>
                      <c:pt idx="288">
                        <c:v>-17.3</c:v>
                      </c:pt>
                      <c:pt idx="289">
                        <c:v>-17.3</c:v>
                      </c:pt>
                      <c:pt idx="290">
                        <c:v>-17.3</c:v>
                      </c:pt>
                      <c:pt idx="291">
                        <c:v>-17.3</c:v>
                      </c:pt>
                      <c:pt idx="292">
                        <c:v>-17.3</c:v>
                      </c:pt>
                      <c:pt idx="293">
                        <c:v>-17.3</c:v>
                      </c:pt>
                      <c:pt idx="294">
                        <c:v>-17.3</c:v>
                      </c:pt>
                      <c:pt idx="295">
                        <c:v>-17.3</c:v>
                      </c:pt>
                      <c:pt idx="296">
                        <c:v>-17.3</c:v>
                      </c:pt>
                      <c:pt idx="297">
                        <c:v>-17.3</c:v>
                      </c:pt>
                      <c:pt idx="298">
                        <c:v>-17.3</c:v>
                      </c:pt>
                      <c:pt idx="299">
                        <c:v>-17.3</c:v>
                      </c:pt>
                      <c:pt idx="300">
                        <c:v>-17.3</c:v>
                      </c:pt>
                      <c:pt idx="301">
                        <c:v>-17.3</c:v>
                      </c:pt>
                      <c:pt idx="302">
                        <c:v>-17.3</c:v>
                      </c:pt>
                      <c:pt idx="303">
                        <c:v>-17.3</c:v>
                      </c:pt>
                      <c:pt idx="304">
                        <c:v>-17.3</c:v>
                      </c:pt>
                      <c:pt idx="305">
                        <c:v>-17.3</c:v>
                      </c:pt>
                      <c:pt idx="306">
                        <c:v>-17.3</c:v>
                      </c:pt>
                      <c:pt idx="307">
                        <c:v>-17.3</c:v>
                      </c:pt>
                      <c:pt idx="308">
                        <c:v>-17.3</c:v>
                      </c:pt>
                      <c:pt idx="309">
                        <c:v>-17.3</c:v>
                      </c:pt>
                      <c:pt idx="310">
                        <c:v>-17.3</c:v>
                      </c:pt>
                      <c:pt idx="311">
                        <c:v>-17.3</c:v>
                      </c:pt>
                      <c:pt idx="312">
                        <c:v>-17.3</c:v>
                      </c:pt>
                      <c:pt idx="313">
                        <c:v>-17.3</c:v>
                      </c:pt>
                      <c:pt idx="314">
                        <c:v>-17.3</c:v>
                      </c:pt>
                      <c:pt idx="315">
                        <c:v>-17.3</c:v>
                      </c:pt>
                      <c:pt idx="316">
                        <c:v>-17.3</c:v>
                      </c:pt>
                      <c:pt idx="317">
                        <c:v>-17.3</c:v>
                      </c:pt>
                      <c:pt idx="318">
                        <c:v>-17.3</c:v>
                      </c:pt>
                      <c:pt idx="319">
                        <c:v>-17.3</c:v>
                      </c:pt>
                      <c:pt idx="320">
                        <c:v>-17.3</c:v>
                      </c:pt>
                      <c:pt idx="321">
                        <c:v>-17.3</c:v>
                      </c:pt>
                      <c:pt idx="322">
                        <c:v>-17.3</c:v>
                      </c:pt>
                      <c:pt idx="323">
                        <c:v>-17.3</c:v>
                      </c:pt>
                      <c:pt idx="324">
                        <c:v>-17.3</c:v>
                      </c:pt>
                      <c:pt idx="325">
                        <c:v>-17.3</c:v>
                      </c:pt>
                      <c:pt idx="326">
                        <c:v>-17.3</c:v>
                      </c:pt>
                      <c:pt idx="327">
                        <c:v>-17.3</c:v>
                      </c:pt>
                      <c:pt idx="328">
                        <c:v>-17.3</c:v>
                      </c:pt>
                      <c:pt idx="329">
                        <c:v>-17.3</c:v>
                      </c:pt>
                      <c:pt idx="330">
                        <c:v>-17.3</c:v>
                      </c:pt>
                      <c:pt idx="331">
                        <c:v>-17.3</c:v>
                      </c:pt>
                      <c:pt idx="332">
                        <c:v>-17.3</c:v>
                      </c:pt>
                      <c:pt idx="333">
                        <c:v>-17.3</c:v>
                      </c:pt>
                      <c:pt idx="334">
                        <c:v>-17.3</c:v>
                      </c:pt>
                      <c:pt idx="335">
                        <c:v>-17.3</c:v>
                      </c:pt>
                      <c:pt idx="336">
                        <c:v>-17.3</c:v>
                      </c:pt>
                      <c:pt idx="337">
                        <c:v>-17.3</c:v>
                      </c:pt>
                      <c:pt idx="338">
                        <c:v>-17.3</c:v>
                      </c:pt>
                      <c:pt idx="339">
                        <c:v>-17.2</c:v>
                      </c:pt>
                      <c:pt idx="340">
                        <c:v>-17.3</c:v>
                      </c:pt>
                      <c:pt idx="341">
                        <c:v>-17.3</c:v>
                      </c:pt>
                      <c:pt idx="342">
                        <c:v>-17.3</c:v>
                      </c:pt>
                      <c:pt idx="343">
                        <c:v>-17.3</c:v>
                      </c:pt>
                      <c:pt idx="344">
                        <c:v>-17.3</c:v>
                      </c:pt>
                      <c:pt idx="345">
                        <c:v>-17.3</c:v>
                      </c:pt>
                      <c:pt idx="346">
                        <c:v>-17.3</c:v>
                      </c:pt>
                      <c:pt idx="347">
                        <c:v>-17.3</c:v>
                      </c:pt>
                      <c:pt idx="348">
                        <c:v>-17.3</c:v>
                      </c:pt>
                      <c:pt idx="349">
                        <c:v>-17.399999999999999</c:v>
                      </c:pt>
                      <c:pt idx="350">
                        <c:v>-17.600000000000001</c:v>
                      </c:pt>
                      <c:pt idx="351">
                        <c:v>-17.7</c:v>
                      </c:pt>
                      <c:pt idx="352">
                        <c:v>-18</c:v>
                      </c:pt>
                      <c:pt idx="353">
                        <c:v>-18.2</c:v>
                      </c:pt>
                      <c:pt idx="354">
                        <c:v>-18.5</c:v>
                      </c:pt>
                      <c:pt idx="355">
                        <c:v>-19.100000000000001</c:v>
                      </c:pt>
                      <c:pt idx="356">
                        <c:v>-19.7</c:v>
                      </c:pt>
                      <c:pt idx="357">
                        <c:v>-20</c:v>
                      </c:pt>
                      <c:pt idx="358">
                        <c:v>-21</c:v>
                      </c:pt>
                      <c:pt idx="359">
                        <c:v>-21.8</c:v>
                      </c:pt>
                      <c:pt idx="360">
                        <c:v>-22.5</c:v>
                      </c:pt>
                      <c:pt idx="361">
                        <c:v>-23.3</c:v>
                      </c:pt>
                      <c:pt idx="362">
                        <c:v>-24</c:v>
                      </c:pt>
                      <c:pt idx="363">
                        <c:v>-25</c:v>
                      </c:pt>
                      <c:pt idx="364">
                        <c:v>-25.9</c:v>
                      </c:pt>
                      <c:pt idx="365">
                        <c:v>-26.7</c:v>
                      </c:pt>
                      <c:pt idx="366">
                        <c:v>-27.4</c:v>
                      </c:pt>
                      <c:pt idx="367">
                        <c:v>-28.4</c:v>
                      </c:pt>
                      <c:pt idx="368">
                        <c:v>-29.3</c:v>
                      </c:pt>
                      <c:pt idx="369">
                        <c:v>-30.2</c:v>
                      </c:pt>
                      <c:pt idx="370">
                        <c:v>-31</c:v>
                      </c:pt>
                      <c:pt idx="371">
                        <c:v>-31.8</c:v>
                      </c:pt>
                      <c:pt idx="372">
                        <c:v>-32.700000000000003</c:v>
                      </c:pt>
                      <c:pt idx="373">
                        <c:v>-33</c:v>
                      </c:pt>
                      <c:pt idx="374">
                        <c:v>-34</c:v>
                      </c:pt>
                      <c:pt idx="375">
                        <c:v>-35.200000000000003</c:v>
                      </c:pt>
                      <c:pt idx="376">
                        <c:v>-35.799999999999997</c:v>
                      </c:pt>
                      <c:pt idx="377">
                        <c:v>-36.6</c:v>
                      </c:pt>
                      <c:pt idx="378">
                        <c:v>-37.700000000000003</c:v>
                      </c:pt>
                      <c:pt idx="379">
                        <c:v>-38.799999999999997</c:v>
                      </c:pt>
                      <c:pt idx="380">
                        <c:v>-39.700000000000003</c:v>
                      </c:pt>
                      <c:pt idx="381">
                        <c:v>-40</c:v>
                      </c:pt>
                      <c:pt idx="382">
                        <c:v>-41.4</c:v>
                      </c:pt>
                      <c:pt idx="383">
                        <c:v>-41.7</c:v>
                      </c:pt>
                      <c:pt idx="384">
                        <c:v>-42.7</c:v>
                      </c:pt>
                      <c:pt idx="385">
                        <c:v>-43.8</c:v>
                      </c:pt>
                      <c:pt idx="386">
                        <c:v>-44.2</c:v>
                      </c:pt>
                      <c:pt idx="387">
                        <c:v>-45</c:v>
                      </c:pt>
                      <c:pt idx="388">
                        <c:v>-45.8</c:v>
                      </c:pt>
                      <c:pt idx="389">
                        <c:v>-46.2</c:v>
                      </c:pt>
                      <c:pt idx="390">
                        <c:v>-46.7</c:v>
                      </c:pt>
                      <c:pt idx="391">
                        <c:v>-47</c:v>
                      </c:pt>
                      <c:pt idx="392">
                        <c:v>-47</c:v>
                      </c:pt>
                      <c:pt idx="393">
                        <c:v>-47.3</c:v>
                      </c:pt>
                      <c:pt idx="394">
                        <c:v>-47.4</c:v>
                      </c:pt>
                      <c:pt idx="395">
                        <c:v>-47.4</c:v>
                      </c:pt>
                      <c:pt idx="396">
                        <c:v>-47.5</c:v>
                      </c:pt>
                      <c:pt idx="397">
                        <c:v>-47.6</c:v>
                      </c:pt>
                      <c:pt idx="398">
                        <c:v>-47.5</c:v>
                      </c:pt>
                      <c:pt idx="399">
                        <c:v>-47.6</c:v>
                      </c:pt>
                      <c:pt idx="400">
                        <c:v>-47.7</c:v>
                      </c:pt>
                      <c:pt idx="401">
                        <c:v>-47.7</c:v>
                      </c:pt>
                      <c:pt idx="402">
                        <c:v>-47.8</c:v>
                      </c:pt>
                      <c:pt idx="403">
                        <c:v>-47.8</c:v>
                      </c:pt>
                      <c:pt idx="404">
                        <c:v>-47.9</c:v>
                      </c:pt>
                      <c:pt idx="405">
                        <c:v>-47.9</c:v>
                      </c:pt>
                      <c:pt idx="406">
                        <c:v>-48</c:v>
                      </c:pt>
                      <c:pt idx="407">
                        <c:v>-48</c:v>
                      </c:pt>
                      <c:pt idx="408">
                        <c:v>-48</c:v>
                      </c:pt>
                      <c:pt idx="409">
                        <c:v>-48.1</c:v>
                      </c:pt>
                      <c:pt idx="410">
                        <c:v>-48.1</c:v>
                      </c:pt>
                      <c:pt idx="411">
                        <c:v>-48.2</c:v>
                      </c:pt>
                      <c:pt idx="412">
                        <c:v>-48.3</c:v>
                      </c:pt>
                      <c:pt idx="413">
                        <c:v>-48.3</c:v>
                      </c:pt>
                      <c:pt idx="414">
                        <c:v>-48.3</c:v>
                      </c:pt>
                      <c:pt idx="415">
                        <c:v>-48.4</c:v>
                      </c:pt>
                      <c:pt idx="416">
                        <c:v>-48.3</c:v>
                      </c:pt>
                      <c:pt idx="417">
                        <c:v>-48.3</c:v>
                      </c:pt>
                      <c:pt idx="418">
                        <c:v>-48.4</c:v>
                      </c:pt>
                      <c:pt idx="419">
                        <c:v>-48.4</c:v>
                      </c:pt>
                      <c:pt idx="420">
                        <c:v>-48.4</c:v>
                      </c:pt>
                      <c:pt idx="421">
                        <c:v>-48.4</c:v>
                      </c:pt>
                      <c:pt idx="422">
                        <c:v>-48.4</c:v>
                      </c:pt>
                      <c:pt idx="423">
                        <c:v>-48.4</c:v>
                      </c:pt>
                      <c:pt idx="424">
                        <c:v>-48.5</c:v>
                      </c:pt>
                      <c:pt idx="425">
                        <c:v>-48.5</c:v>
                      </c:pt>
                      <c:pt idx="426">
                        <c:v>-48.5</c:v>
                      </c:pt>
                      <c:pt idx="427">
                        <c:v>-48.5</c:v>
                      </c:pt>
                      <c:pt idx="428">
                        <c:v>-48.6</c:v>
                      </c:pt>
                      <c:pt idx="429">
                        <c:v>-48.5</c:v>
                      </c:pt>
                      <c:pt idx="430">
                        <c:v>-48.6</c:v>
                      </c:pt>
                      <c:pt idx="431">
                        <c:v>-48.6</c:v>
                      </c:pt>
                      <c:pt idx="432">
                        <c:v>-48.6</c:v>
                      </c:pt>
                      <c:pt idx="433">
                        <c:v>-48.6</c:v>
                      </c:pt>
                      <c:pt idx="434">
                        <c:v>-48.7</c:v>
                      </c:pt>
                      <c:pt idx="435">
                        <c:v>-48.6</c:v>
                      </c:pt>
                      <c:pt idx="436">
                        <c:v>-48.7</c:v>
                      </c:pt>
                      <c:pt idx="437">
                        <c:v>-48.7</c:v>
                      </c:pt>
                      <c:pt idx="438">
                        <c:v>-48.7</c:v>
                      </c:pt>
                      <c:pt idx="439">
                        <c:v>-48.7</c:v>
                      </c:pt>
                      <c:pt idx="440">
                        <c:v>-48.7</c:v>
                      </c:pt>
                      <c:pt idx="441">
                        <c:v>-48.7</c:v>
                      </c:pt>
                      <c:pt idx="442">
                        <c:v>-48.7</c:v>
                      </c:pt>
                      <c:pt idx="443">
                        <c:v>-48.7</c:v>
                      </c:pt>
                      <c:pt idx="444">
                        <c:v>-48.6</c:v>
                      </c:pt>
                      <c:pt idx="445">
                        <c:v>-48.6</c:v>
                      </c:pt>
                      <c:pt idx="446">
                        <c:v>-48.5</c:v>
                      </c:pt>
                      <c:pt idx="447">
                        <c:v>-48.3</c:v>
                      </c:pt>
                      <c:pt idx="448">
                        <c:v>-48.2</c:v>
                      </c:pt>
                      <c:pt idx="449">
                        <c:v>-48.2</c:v>
                      </c:pt>
                      <c:pt idx="450">
                        <c:v>-47.9</c:v>
                      </c:pt>
                      <c:pt idx="451">
                        <c:v>-47.7</c:v>
                      </c:pt>
                      <c:pt idx="452">
                        <c:v>-47.6</c:v>
                      </c:pt>
                      <c:pt idx="453">
                        <c:v>-47.4</c:v>
                      </c:pt>
                      <c:pt idx="454">
                        <c:v>-47.2</c:v>
                      </c:pt>
                      <c:pt idx="455">
                        <c:v>-47.1</c:v>
                      </c:pt>
                      <c:pt idx="456">
                        <c:v>-46.9</c:v>
                      </c:pt>
                      <c:pt idx="457">
                        <c:v>-46.8</c:v>
                      </c:pt>
                      <c:pt idx="458">
                        <c:v>-46.5</c:v>
                      </c:pt>
                      <c:pt idx="459">
                        <c:v>-46.3</c:v>
                      </c:pt>
                      <c:pt idx="460">
                        <c:v>-46</c:v>
                      </c:pt>
                      <c:pt idx="461">
                        <c:v>-45.7</c:v>
                      </c:pt>
                      <c:pt idx="462">
                        <c:v>-45.4</c:v>
                      </c:pt>
                      <c:pt idx="463">
                        <c:v>-45.1</c:v>
                      </c:pt>
                      <c:pt idx="464">
                        <c:v>-44.8</c:v>
                      </c:pt>
                      <c:pt idx="465">
                        <c:v>-44.4</c:v>
                      </c:pt>
                      <c:pt idx="466">
                        <c:v>-44.1</c:v>
                      </c:pt>
                      <c:pt idx="467">
                        <c:v>-43.8</c:v>
                      </c:pt>
                      <c:pt idx="468">
                        <c:v>-43.4</c:v>
                      </c:pt>
                      <c:pt idx="469">
                        <c:v>-43</c:v>
                      </c:pt>
                      <c:pt idx="470">
                        <c:v>-42.8</c:v>
                      </c:pt>
                      <c:pt idx="471">
                        <c:v>-42.4</c:v>
                      </c:pt>
                      <c:pt idx="472">
                        <c:v>-42</c:v>
                      </c:pt>
                      <c:pt idx="473">
                        <c:v>-41.7</c:v>
                      </c:pt>
                      <c:pt idx="474">
                        <c:v>-41.3</c:v>
                      </c:pt>
                      <c:pt idx="475">
                        <c:v>-41</c:v>
                      </c:pt>
                      <c:pt idx="476">
                        <c:v>-40.6</c:v>
                      </c:pt>
                      <c:pt idx="477">
                        <c:v>-40.4</c:v>
                      </c:pt>
                      <c:pt idx="478">
                        <c:v>-39.9</c:v>
                      </c:pt>
                      <c:pt idx="479">
                        <c:v>-39.5</c:v>
                      </c:pt>
                      <c:pt idx="480">
                        <c:v>-39.200000000000003</c:v>
                      </c:pt>
                      <c:pt idx="481">
                        <c:v>-38.799999999999997</c:v>
                      </c:pt>
                      <c:pt idx="482">
                        <c:v>-38.5</c:v>
                      </c:pt>
                      <c:pt idx="483">
                        <c:v>-38.1</c:v>
                      </c:pt>
                      <c:pt idx="484">
                        <c:v>-37.700000000000003</c:v>
                      </c:pt>
                      <c:pt idx="485">
                        <c:v>-37.4</c:v>
                      </c:pt>
                      <c:pt idx="486">
                        <c:v>-37.1</c:v>
                      </c:pt>
                      <c:pt idx="487">
                        <c:v>-36.5</c:v>
                      </c:pt>
                      <c:pt idx="488">
                        <c:v>-36.200000000000003</c:v>
                      </c:pt>
                      <c:pt idx="489">
                        <c:v>-35.799999999999997</c:v>
                      </c:pt>
                      <c:pt idx="490">
                        <c:v>-35.5</c:v>
                      </c:pt>
                      <c:pt idx="491">
                        <c:v>-35</c:v>
                      </c:pt>
                      <c:pt idx="492">
                        <c:v>-34.700000000000003</c:v>
                      </c:pt>
                      <c:pt idx="493">
                        <c:v>-34.299999999999997</c:v>
                      </c:pt>
                      <c:pt idx="494">
                        <c:v>-33.9</c:v>
                      </c:pt>
                      <c:pt idx="495">
                        <c:v>-33.5</c:v>
                      </c:pt>
                      <c:pt idx="496">
                        <c:v>-33.200000000000003</c:v>
                      </c:pt>
                      <c:pt idx="497">
                        <c:v>-32.799999999999997</c:v>
                      </c:pt>
                      <c:pt idx="498">
                        <c:v>-32.5</c:v>
                      </c:pt>
                      <c:pt idx="499">
                        <c:v>-32.200000000000003</c:v>
                      </c:pt>
                      <c:pt idx="500">
                        <c:v>-32</c:v>
                      </c:pt>
                      <c:pt idx="501">
                        <c:v>-31.7</c:v>
                      </c:pt>
                      <c:pt idx="502">
                        <c:v>-31.5</c:v>
                      </c:pt>
                      <c:pt idx="503">
                        <c:v>-31.3</c:v>
                      </c:pt>
                      <c:pt idx="504">
                        <c:v>-31.2</c:v>
                      </c:pt>
                      <c:pt idx="505">
                        <c:v>-31</c:v>
                      </c:pt>
                      <c:pt idx="506">
                        <c:v>-30.9</c:v>
                      </c:pt>
                      <c:pt idx="507">
                        <c:v>-30.8</c:v>
                      </c:pt>
                      <c:pt idx="508">
                        <c:v>-30.8</c:v>
                      </c:pt>
                      <c:pt idx="509">
                        <c:v>-30.7</c:v>
                      </c:pt>
                      <c:pt idx="510">
                        <c:v>-30.7</c:v>
                      </c:pt>
                      <c:pt idx="511">
                        <c:v>-30.6</c:v>
                      </c:pt>
                      <c:pt idx="512">
                        <c:v>-30.5</c:v>
                      </c:pt>
                      <c:pt idx="513">
                        <c:v>-30.5</c:v>
                      </c:pt>
                      <c:pt idx="514">
                        <c:v>-30.4</c:v>
                      </c:pt>
                      <c:pt idx="515">
                        <c:v>-30.4</c:v>
                      </c:pt>
                      <c:pt idx="516">
                        <c:v>-30.4</c:v>
                      </c:pt>
                      <c:pt idx="517">
                        <c:v>-30.4</c:v>
                      </c:pt>
                      <c:pt idx="518">
                        <c:v>-30.4</c:v>
                      </c:pt>
                      <c:pt idx="519">
                        <c:v>-30.4</c:v>
                      </c:pt>
                      <c:pt idx="520">
                        <c:v>-30.3</c:v>
                      </c:pt>
                      <c:pt idx="521">
                        <c:v>-30.3</c:v>
                      </c:pt>
                      <c:pt idx="522">
                        <c:v>-30.3</c:v>
                      </c:pt>
                      <c:pt idx="523">
                        <c:v>-30.3</c:v>
                      </c:pt>
                      <c:pt idx="524">
                        <c:v>-30.2</c:v>
                      </c:pt>
                      <c:pt idx="525">
                        <c:v>-30.2</c:v>
                      </c:pt>
                      <c:pt idx="526">
                        <c:v>-30.2</c:v>
                      </c:pt>
                      <c:pt idx="527">
                        <c:v>-30.2</c:v>
                      </c:pt>
                      <c:pt idx="528">
                        <c:v>-30.2</c:v>
                      </c:pt>
                      <c:pt idx="529">
                        <c:v>-30.2</c:v>
                      </c:pt>
                      <c:pt idx="530">
                        <c:v>-30.2</c:v>
                      </c:pt>
                      <c:pt idx="531">
                        <c:v>-30.2</c:v>
                      </c:pt>
                      <c:pt idx="532">
                        <c:v>-30.2</c:v>
                      </c:pt>
                      <c:pt idx="533">
                        <c:v>-30.1</c:v>
                      </c:pt>
                      <c:pt idx="534">
                        <c:v>-30.2</c:v>
                      </c:pt>
                      <c:pt idx="535">
                        <c:v>-30.2</c:v>
                      </c:pt>
                      <c:pt idx="536">
                        <c:v>-30.2</c:v>
                      </c:pt>
                      <c:pt idx="537">
                        <c:v>-30.1</c:v>
                      </c:pt>
                      <c:pt idx="538">
                        <c:v>-30.1</c:v>
                      </c:pt>
                      <c:pt idx="539">
                        <c:v>-30.1</c:v>
                      </c:pt>
                      <c:pt idx="540">
                        <c:v>-30.1</c:v>
                      </c:pt>
                      <c:pt idx="541">
                        <c:v>-30.1</c:v>
                      </c:pt>
                      <c:pt idx="542">
                        <c:v>-30.1</c:v>
                      </c:pt>
                      <c:pt idx="543">
                        <c:v>-30.1</c:v>
                      </c:pt>
                      <c:pt idx="544">
                        <c:v>-30</c:v>
                      </c:pt>
                      <c:pt idx="545">
                        <c:v>-30.1</c:v>
                      </c:pt>
                      <c:pt idx="546">
                        <c:v>-30.1</c:v>
                      </c:pt>
                      <c:pt idx="547">
                        <c:v>-30</c:v>
                      </c:pt>
                      <c:pt idx="548">
                        <c:v>-30</c:v>
                      </c:pt>
                      <c:pt idx="549">
                        <c:v>-30</c:v>
                      </c:pt>
                      <c:pt idx="550">
                        <c:v>-30</c:v>
                      </c:pt>
                      <c:pt idx="551">
                        <c:v>-30</c:v>
                      </c:pt>
                      <c:pt idx="552">
                        <c:v>-30</c:v>
                      </c:pt>
                      <c:pt idx="553">
                        <c:v>-30</c:v>
                      </c:pt>
                      <c:pt idx="554">
                        <c:v>-30</c:v>
                      </c:pt>
                      <c:pt idx="555">
                        <c:v>-30</c:v>
                      </c:pt>
                      <c:pt idx="556">
                        <c:v>-30</c:v>
                      </c:pt>
                      <c:pt idx="557">
                        <c:v>-30</c:v>
                      </c:pt>
                      <c:pt idx="558">
                        <c:v>-30</c:v>
                      </c:pt>
                      <c:pt idx="559">
                        <c:v>-30</c:v>
                      </c:pt>
                      <c:pt idx="560">
                        <c:v>-30.1</c:v>
                      </c:pt>
                      <c:pt idx="561">
                        <c:v>-30.2</c:v>
                      </c:pt>
                      <c:pt idx="562">
                        <c:v>-30.4</c:v>
                      </c:pt>
                      <c:pt idx="563">
                        <c:v>-30.7</c:v>
                      </c:pt>
                      <c:pt idx="564">
                        <c:v>-31.1</c:v>
                      </c:pt>
                      <c:pt idx="565">
                        <c:v>-31.5</c:v>
                      </c:pt>
                      <c:pt idx="566">
                        <c:v>-32.200000000000003</c:v>
                      </c:pt>
                      <c:pt idx="567">
                        <c:v>-32.799999999999997</c:v>
                      </c:pt>
                      <c:pt idx="568">
                        <c:v>-33.4</c:v>
                      </c:pt>
                      <c:pt idx="569">
                        <c:v>-33.799999999999997</c:v>
                      </c:pt>
                      <c:pt idx="570">
                        <c:v>-34.799999999999997</c:v>
                      </c:pt>
                      <c:pt idx="571">
                        <c:v>-35.6</c:v>
                      </c:pt>
                      <c:pt idx="572">
                        <c:v>-36.299999999999997</c:v>
                      </c:pt>
                      <c:pt idx="573">
                        <c:v>-37.200000000000003</c:v>
                      </c:pt>
                      <c:pt idx="574">
                        <c:v>-38.1</c:v>
                      </c:pt>
                      <c:pt idx="575">
                        <c:v>-38.9</c:v>
                      </c:pt>
                      <c:pt idx="576">
                        <c:v>-39.799999999999997</c:v>
                      </c:pt>
                      <c:pt idx="577">
                        <c:v>-40.6</c:v>
                      </c:pt>
                      <c:pt idx="578">
                        <c:v>-41.4</c:v>
                      </c:pt>
                      <c:pt idx="579">
                        <c:v>-42.3</c:v>
                      </c:pt>
                      <c:pt idx="580">
                        <c:v>-42.9</c:v>
                      </c:pt>
                      <c:pt idx="581">
                        <c:v>-43.5</c:v>
                      </c:pt>
                      <c:pt idx="582">
                        <c:v>-44.5</c:v>
                      </c:pt>
                      <c:pt idx="583">
                        <c:v>-45.2</c:v>
                      </c:pt>
                      <c:pt idx="584">
                        <c:v>-45.8</c:v>
                      </c:pt>
                      <c:pt idx="585">
                        <c:v>-46.4</c:v>
                      </c:pt>
                      <c:pt idx="586">
                        <c:v>-46.8</c:v>
                      </c:pt>
                      <c:pt idx="587">
                        <c:v>-47.2</c:v>
                      </c:pt>
                      <c:pt idx="588">
                        <c:v>-47.5</c:v>
                      </c:pt>
                      <c:pt idx="589">
                        <c:v>-47.5</c:v>
                      </c:pt>
                      <c:pt idx="590">
                        <c:v>-47.7</c:v>
                      </c:pt>
                      <c:pt idx="591">
                        <c:v>-47.8</c:v>
                      </c:pt>
                      <c:pt idx="592">
                        <c:v>-47.8</c:v>
                      </c:pt>
                      <c:pt idx="593">
                        <c:v>-47.9</c:v>
                      </c:pt>
                      <c:pt idx="594">
                        <c:v>-47.9</c:v>
                      </c:pt>
                      <c:pt idx="595">
                        <c:v>-48</c:v>
                      </c:pt>
                      <c:pt idx="596">
                        <c:v>-48</c:v>
                      </c:pt>
                      <c:pt idx="597">
                        <c:v>-48</c:v>
                      </c:pt>
                      <c:pt idx="598">
                        <c:v>-48.1</c:v>
                      </c:pt>
                      <c:pt idx="599">
                        <c:v>-48.2</c:v>
                      </c:pt>
                      <c:pt idx="600">
                        <c:v>-48.2</c:v>
                      </c:pt>
                      <c:pt idx="601">
                        <c:v>-48.3</c:v>
                      </c:pt>
                      <c:pt idx="602">
                        <c:v>-48.3</c:v>
                      </c:pt>
                      <c:pt idx="603">
                        <c:v>-48.3</c:v>
                      </c:pt>
                      <c:pt idx="604">
                        <c:v>-48.4</c:v>
                      </c:pt>
                      <c:pt idx="605">
                        <c:v>-48.4</c:v>
                      </c:pt>
                      <c:pt idx="606">
                        <c:v>-48.4</c:v>
                      </c:pt>
                      <c:pt idx="607">
                        <c:v>-48.5</c:v>
                      </c:pt>
                      <c:pt idx="608">
                        <c:v>-48.5</c:v>
                      </c:pt>
                      <c:pt idx="609">
                        <c:v>-48.5</c:v>
                      </c:pt>
                      <c:pt idx="610">
                        <c:v>-48.5</c:v>
                      </c:pt>
                      <c:pt idx="611">
                        <c:v>-48.6</c:v>
                      </c:pt>
                      <c:pt idx="612">
                        <c:v>-48.5</c:v>
                      </c:pt>
                      <c:pt idx="613">
                        <c:v>-48.6</c:v>
                      </c:pt>
                      <c:pt idx="614">
                        <c:v>-48.6</c:v>
                      </c:pt>
                      <c:pt idx="615">
                        <c:v>-48.7</c:v>
                      </c:pt>
                      <c:pt idx="616">
                        <c:v>-48.7</c:v>
                      </c:pt>
                      <c:pt idx="617">
                        <c:v>-48.7</c:v>
                      </c:pt>
                      <c:pt idx="618">
                        <c:v>-48.7</c:v>
                      </c:pt>
                      <c:pt idx="619">
                        <c:v>-48.7</c:v>
                      </c:pt>
                      <c:pt idx="620">
                        <c:v>-48.7</c:v>
                      </c:pt>
                      <c:pt idx="621">
                        <c:v>-48.8</c:v>
                      </c:pt>
                      <c:pt idx="622">
                        <c:v>-48.7</c:v>
                      </c:pt>
                      <c:pt idx="623">
                        <c:v>-48.8</c:v>
                      </c:pt>
                      <c:pt idx="624">
                        <c:v>-48.7</c:v>
                      </c:pt>
                      <c:pt idx="625">
                        <c:v>-48.8</c:v>
                      </c:pt>
                      <c:pt idx="626">
                        <c:v>-48.8</c:v>
                      </c:pt>
                      <c:pt idx="627">
                        <c:v>-48.8</c:v>
                      </c:pt>
                      <c:pt idx="628">
                        <c:v>-48.8</c:v>
                      </c:pt>
                      <c:pt idx="629">
                        <c:v>-48.8</c:v>
                      </c:pt>
                      <c:pt idx="630">
                        <c:v>-48.8</c:v>
                      </c:pt>
                      <c:pt idx="631">
                        <c:v>-48.8</c:v>
                      </c:pt>
                      <c:pt idx="632">
                        <c:v>-48.9</c:v>
                      </c:pt>
                      <c:pt idx="633">
                        <c:v>-48.9</c:v>
                      </c:pt>
                      <c:pt idx="634">
                        <c:v>-48.9</c:v>
                      </c:pt>
                      <c:pt idx="635">
                        <c:v>-48.9</c:v>
                      </c:pt>
                      <c:pt idx="636">
                        <c:v>-48.9</c:v>
                      </c:pt>
                      <c:pt idx="637">
                        <c:v>-48.9</c:v>
                      </c:pt>
                      <c:pt idx="638">
                        <c:v>-48.9</c:v>
                      </c:pt>
                      <c:pt idx="639">
                        <c:v>-48.9</c:v>
                      </c:pt>
                      <c:pt idx="640">
                        <c:v>-48.8</c:v>
                      </c:pt>
                      <c:pt idx="641">
                        <c:v>-48.5</c:v>
                      </c:pt>
                      <c:pt idx="642">
                        <c:v>-48.1</c:v>
                      </c:pt>
                      <c:pt idx="643">
                        <c:v>-48</c:v>
                      </c:pt>
                      <c:pt idx="644">
                        <c:v>-47.8</c:v>
                      </c:pt>
                      <c:pt idx="645">
                        <c:v>-47.8</c:v>
                      </c:pt>
                      <c:pt idx="646">
                        <c:v>-47.8</c:v>
                      </c:pt>
                      <c:pt idx="647">
                        <c:v>-48</c:v>
                      </c:pt>
                      <c:pt idx="648">
                        <c:v>-48.1</c:v>
                      </c:pt>
                      <c:pt idx="649">
                        <c:v>-48.2</c:v>
                      </c:pt>
                      <c:pt idx="650">
                        <c:v>-48.5</c:v>
                      </c:pt>
                      <c:pt idx="651">
                        <c:v>-48.6</c:v>
                      </c:pt>
                      <c:pt idx="652">
                        <c:v>-48.8</c:v>
                      </c:pt>
                      <c:pt idx="653">
                        <c:v>-48.8</c:v>
                      </c:pt>
                      <c:pt idx="654">
                        <c:v>-48.9</c:v>
                      </c:pt>
                      <c:pt idx="655">
                        <c:v>-49</c:v>
                      </c:pt>
                      <c:pt idx="656">
                        <c:v>-49</c:v>
                      </c:pt>
                      <c:pt idx="657">
                        <c:v>-49</c:v>
                      </c:pt>
                      <c:pt idx="658">
                        <c:v>-49.2</c:v>
                      </c:pt>
                      <c:pt idx="659">
                        <c:v>-49.2</c:v>
                      </c:pt>
                      <c:pt idx="660">
                        <c:v>-49.2</c:v>
                      </c:pt>
                      <c:pt idx="661">
                        <c:v>-49.3</c:v>
                      </c:pt>
                      <c:pt idx="662">
                        <c:v>-49.2</c:v>
                      </c:pt>
                      <c:pt idx="663">
                        <c:v>-49.3</c:v>
                      </c:pt>
                      <c:pt idx="664">
                        <c:v>-49.3</c:v>
                      </c:pt>
                      <c:pt idx="665">
                        <c:v>-49.2</c:v>
                      </c:pt>
                      <c:pt idx="666">
                        <c:v>-49</c:v>
                      </c:pt>
                      <c:pt idx="667">
                        <c:v>-49</c:v>
                      </c:pt>
                      <c:pt idx="668">
                        <c:v>-48.4</c:v>
                      </c:pt>
                      <c:pt idx="669">
                        <c:v>-47.8</c:v>
                      </c:pt>
                      <c:pt idx="670">
                        <c:v>-47.6</c:v>
                      </c:pt>
                      <c:pt idx="671">
                        <c:v>-46.5</c:v>
                      </c:pt>
                      <c:pt idx="672">
                        <c:v>-45.9</c:v>
                      </c:pt>
                      <c:pt idx="673">
                        <c:v>-45.1</c:v>
                      </c:pt>
                      <c:pt idx="674">
                        <c:v>-44.9</c:v>
                      </c:pt>
                      <c:pt idx="675">
                        <c:v>-43.5</c:v>
                      </c:pt>
                      <c:pt idx="676">
                        <c:v>-42.4</c:v>
                      </c:pt>
                      <c:pt idx="677">
                        <c:v>-41.2</c:v>
                      </c:pt>
                      <c:pt idx="678">
                        <c:v>-40</c:v>
                      </c:pt>
                      <c:pt idx="679">
                        <c:v>-39.200000000000003</c:v>
                      </c:pt>
                      <c:pt idx="680">
                        <c:v>-37.799999999999997</c:v>
                      </c:pt>
                      <c:pt idx="681">
                        <c:v>-37.299999999999997</c:v>
                      </c:pt>
                      <c:pt idx="682">
                        <c:v>-37.200000000000003</c:v>
                      </c:pt>
                      <c:pt idx="683">
                        <c:v>-36.9</c:v>
                      </c:pt>
                      <c:pt idx="684">
                        <c:v>-36.700000000000003</c:v>
                      </c:pt>
                      <c:pt idx="685">
                        <c:v>-36.6</c:v>
                      </c:pt>
                      <c:pt idx="686">
                        <c:v>-36.5</c:v>
                      </c:pt>
                      <c:pt idx="687">
                        <c:v>-36.5</c:v>
                      </c:pt>
                      <c:pt idx="688">
                        <c:v>-36.4</c:v>
                      </c:pt>
                      <c:pt idx="689">
                        <c:v>-36.299999999999997</c:v>
                      </c:pt>
                      <c:pt idx="690">
                        <c:v>-36.299999999999997</c:v>
                      </c:pt>
                      <c:pt idx="691">
                        <c:v>-36.299999999999997</c:v>
                      </c:pt>
                      <c:pt idx="692">
                        <c:v>-36.200000000000003</c:v>
                      </c:pt>
                      <c:pt idx="693">
                        <c:v>-36.1</c:v>
                      </c:pt>
                      <c:pt idx="694">
                        <c:v>-36</c:v>
                      </c:pt>
                      <c:pt idx="695">
                        <c:v>-35.9</c:v>
                      </c:pt>
                      <c:pt idx="696">
                        <c:v>-35.799999999999997</c:v>
                      </c:pt>
                      <c:pt idx="697">
                        <c:v>-35.799999999999997</c:v>
                      </c:pt>
                      <c:pt idx="698">
                        <c:v>-35.799999999999997</c:v>
                      </c:pt>
                      <c:pt idx="699">
                        <c:v>-35.700000000000003</c:v>
                      </c:pt>
                      <c:pt idx="700">
                        <c:v>-35.6</c:v>
                      </c:pt>
                      <c:pt idx="701">
                        <c:v>-35.6</c:v>
                      </c:pt>
                      <c:pt idx="702">
                        <c:v>-35.4</c:v>
                      </c:pt>
                      <c:pt idx="703">
                        <c:v>-35.4</c:v>
                      </c:pt>
                      <c:pt idx="704">
                        <c:v>-35.4</c:v>
                      </c:pt>
                      <c:pt idx="705">
                        <c:v>-35.299999999999997</c:v>
                      </c:pt>
                      <c:pt idx="706">
                        <c:v>-35.299999999999997</c:v>
                      </c:pt>
                      <c:pt idx="707">
                        <c:v>-35.200000000000003</c:v>
                      </c:pt>
                      <c:pt idx="708">
                        <c:v>-35.200000000000003</c:v>
                      </c:pt>
                      <c:pt idx="709">
                        <c:v>-34.6</c:v>
                      </c:pt>
                      <c:pt idx="710">
                        <c:v>-34.799999999999997</c:v>
                      </c:pt>
                      <c:pt idx="711">
                        <c:v>-34.799999999999997</c:v>
                      </c:pt>
                      <c:pt idx="712">
                        <c:v>-34.799999999999997</c:v>
                      </c:pt>
                      <c:pt idx="713">
                        <c:v>-34.9</c:v>
                      </c:pt>
                      <c:pt idx="714">
                        <c:v>-34.9</c:v>
                      </c:pt>
                      <c:pt idx="715">
                        <c:v>-34.9</c:v>
                      </c:pt>
                      <c:pt idx="716">
                        <c:v>-34.799999999999997</c:v>
                      </c:pt>
                      <c:pt idx="717">
                        <c:v>-34.799999999999997</c:v>
                      </c:pt>
                      <c:pt idx="718">
                        <c:v>-34.700000000000003</c:v>
                      </c:pt>
                      <c:pt idx="719">
                        <c:v>-34.700000000000003</c:v>
                      </c:pt>
                      <c:pt idx="720">
                        <c:v>-34.700000000000003</c:v>
                      </c:pt>
                      <c:pt idx="721">
                        <c:v>-34.6</c:v>
                      </c:pt>
                      <c:pt idx="722">
                        <c:v>-34.5</c:v>
                      </c:pt>
                      <c:pt idx="723">
                        <c:v>-34.5</c:v>
                      </c:pt>
                      <c:pt idx="724">
                        <c:v>-34.5</c:v>
                      </c:pt>
                      <c:pt idx="725">
                        <c:v>-34.4</c:v>
                      </c:pt>
                      <c:pt idx="726">
                        <c:v>-34.4</c:v>
                      </c:pt>
                      <c:pt idx="727">
                        <c:v>-34.299999999999997</c:v>
                      </c:pt>
                      <c:pt idx="728">
                        <c:v>-34.299999999999997</c:v>
                      </c:pt>
                      <c:pt idx="729">
                        <c:v>-34.299999999999997</c:v>
                      </c:pt>
                      <c:pt idx="730">
                        <c:v>-34.200000000000003</c:v>
                      </c:pt>
                      <c:pt idx="731">
                        <c:v>-34.200000000000003</c:v>
                      </c:pt>
                      <c:pt idx="732">
                        <c:v>-34.200000000000003</c:v>
                      </c:pt>
                      <c:pt idx="733">
                        <c:v>-34.1</c:v>
                      </c:pt>
                      <c:pt idx="734">
                        <c:v>-34</c:v>
                      </c:pt>
                      <c:pt idx="735">
                        <c:v>-34.1</c:v>
                      </c:pt>
                      <c:pt idx="736">
                        <c:v>-34</c:v>
                      </c:pt>
                      <c:pt idx="737">
                        <c:v>-33.9</c:v>
                      </c:pt>
                      <c:pt idx="738">
                        <c:v>-33.9</c:v>
                      </c:pt>
                      <c:pt idx="739">
                        <c:v>-33.4</c:v>
                      </c:pt>
                      <c:pt idx="740">
                        <c:v>-33.4</c:v>
                      </c:pt>
                      <c:pt idx="741">
                        <c:v>-33.5</c:v>
                      </c:pt>
                      <c:pt idx="742">
                        <c:v>-33.5</c:v>
                      </c:pt>
                      <c:pt idx="743">
                        <c:v>-33.700000000000003</c:v>
                      </c:pt>
                      <c:pt idx="744">
                        <c:v>-33.700000000000003</c:v>
                      </c:pt>
                      <c:pt idx="745">
                        <c:v>-33.700000000000003</c:v>
                      </c:pt>
                      <c:pt idx="746">
                        <c:v>-33.6</c:v>
                      </c:pt>
                      <c:pt idx="747">
                        <c:v>-33.5</c:v>
                      </c:pt>
                      <c:pt idx="748">
                        <c:v>-33.6</c:v>
                      </c:pt>
                      <c:pt idx="749">
                        <c:v>-33.5</c:v>
                      </c:pt>
                      <c:pt idx="750">
                        <c:v>-33.5</c:v>
                      </c:pt>
                      <c:pt idx="751">
                        <c:v>-33.4</c:v>
                      </c:pt>
                      <c:pt idx="752">
                        <c:v>-33.4</c:v>
                      </c:pt>
                      <c:pt idx="753">
                        <c:v>-33.4</c:v>
                      </c:pt>
                      <c:pt idx="754">
                        <c:v>-33.299999999999997</c:v>
                      </c:pt>
                      <c:pt idx="755">
                        <c:v>-33.299999999999997</c:v>
                      </c:pt>
                      <c:pt idx="756">
                        <c:v>-33.299999999999997</c:v>
                      </c:pt>
                      <c:pt idx="757">
                        <c:v>-33.200000000000003</c:v>
                      </c:pt>
                      <c:pt idx="758">
                        <c:v>-33.1</c:v>
                      </c:pt>
                      <c:pt idx="759">
                        <c:v>-33</c:v>
                      </c:pt>
                      <c:pt idx="760">
                        <c:v>-32.9</c:v>
                      </c:pt>
                      <c:pt idx="761">
                        <c:v>-33</c:v>
                      </c:pt>
                      <c:pt idx="762">
                        <c:v>-32.9</c:v>
                      </c:pt>
                      <c:pt idx="763">
                        <c:v>-32.700000000000003</c:v>
                      </c:pt>
                      <c:pt idx="764">
                        <c:v>-32.6</c:v>
                      </c:pt>
                      <c:pt idx="765">
                        <c:v>-32.5</c:v>
                      </c:pt>
                      <c:pt idx="766">
                        <c:v>-32.1</c:v>
                      </c:pt>
                      <c:pt idx="767">
                        <c:v>-31.5</c:v>
                      </c:pt>
                      <c:pt idx="768">
                        <c:v>-30.9</c:v>
                      </c:pt>
                      <c:pt idx="769">
                        <c:v>-29.9</c:v>
                      </c:pt>
                      <c:pt idx="770">
                        <c:v>-29.9</c:v>
                      </c:pt>
                      <c:pt idx="771">
                        <c:v>-29.5</c:v>
                      </c:pt>
                      <c:pt idx="772">
                        <c:v>-29.3</c:v>
                      </c:pt>
                      <c:pt idx="773">
                        <c:v>-29.2</c:v>
                      </c:pt>
                      <c:pt idx="774">
                        <c:v>-29</c:v>
                      </c:pt>
                      <c:pt idx="775">
                        <c:v>-28.9</c:v>
                      </c:pt>
                      <c:pt idx="776">
                        <c:v>-28.8</c:v>
                      </c:pt>
                      <c:pt idx="777">
                        <c:v>-28.8</c:v>
                      </c:pt>
                      <c:pt idx="778">
                        <c:v>-28.7</c:v>
                      </c:pt>
                      <c:pt idx="779">
                        <c:v>-28.7</c:v>
                      </c:pt>
                      <c:pt idx="780">
                        <c:v>-28.7</c:v>
                      </c:pt>
                      <c:pt idx="781">
                        <c:v>-28.6</c:v>
                      </c:pt>
                      <c:pt idx="782">
                        <c:v>-28.6</c:v>
                      </c:pt>
                      <c:pt idx="783">
                        <c:v>-28.5</c:v>
                      </c:pt>
                      <c:pt idx="784">
                        <c:v>-28.5</c:v>
                      </c:pt>
                      <c:pt idx="785">
                        <c:v>-28.4</c:v>
                      </c:pt>
                      <c:pt idx="786">
                        <c:v>-28.4</c:v>
                      </c:pt>
                      <c:pt idx="787">
                        <c:v>-28.4</c:v>
                      </c:pt>
                      <c:pt idx="788">
                        <c:v>-28.4</c:v>
                      </c:pt>
                      <c:pt idx="789">
                        <c:v>-28.4</c:v>
                      </c:pt>
                      <c:pt idx="790">
                        <c:v>-28.4</c:v>
                      </c:pt>
                      <c:pt idx="791">
                        <c:v>-28.3</c:v>
                      </c:pt>
                      <c:pt idx="792">
                        <c:v>-28.3</c:v>
                      </c:pt>
                      <c:pt idx="793">
                        <c:v>-28.3</c:v>
                      </c:pt>
                      <c:pt idx="794">
                        <c:v>-28.3</c:v>
                      </c:pt>
                      <c:pt idx="795">
                        <c:v>-28.2</c:v>
                      </c:pt>
                      <c:pt idx="796">
                        <c:v>-28.2</c:v>
                      </c:pt>
                      <c:pt idx="797">
                        <c:v>-28.2</c:v>
                      </c:pt>
                      <c:pt idx="798">
                        <c:v>-28.1</c:v>
                      </c:pt>
                      <c:pt idx="799">
                        <c:v>-28.2</c:v>
                      </c:pt>
                      <c:pt idx="800">
                        <c:v>-28</c:v>
                      </c:pt>
                      <c:pt idx="801">
                        <c:v>-28</c:v>
                      </c:pt>
                      <c:pt idx="802">
                        <c:v>-27.9</c:v>
                      </c:pt>
                      <c:pt idx="803">
                        <c:v>-27.9</c:v>
                      </c:pt>
                      <c:pt idx="804">
                        <c:v>-27.9</c:v>
                      </c:pt>
                      <c:pt idx="805">
                        <c:v>-27.9</c:v>
                      </c:pt>
                      <c:pt idx="806">
                        <c:v>-27.9</c:v>
                      </c:pt>
                      <c:pt idx="807">
                        <c:v>-27.8</c:v>
                      </c:pt>
                      <c:pt idx="808">
                        <c:v>-27.8</c:v>
                      </c:pt>
                      <c:pt idx="809">
                        <c:v>-27.8</c:v>
                      </c:pt>
                      <c:pt idx="810">
                        <c:v>-27.8</c:v>
                      </c:pt>
                      <c:pt idx="811">
                        <c:v>-27.8</c:v>
                      </c:pt>
                      <c:pt idx="812">
                        <c:v>-27.7</c:v>
                      </c:pt>
                      <c:pt idx="813">
                        <c:v>-27.7</c:v>
                      </c:pt>
                      <c:pt idx="814">
                        <c:v>-27.7</c:v>
                      </c:pt>
                      <c:pt idx="815">
                        <c:v>-27.7</c:v>
                      </c:pt>
                      <c:pt idx="816">
                        <c:v>-27.7</c:v>
                      </c:pt>
                      <c:pt idx="817">
                        <c:v>-27.6</c:v>
                      </c:pt>
                      <c:pt idx="818">
                        <c:v>-27.5</c:v>
                      </c:pt>
                      <c:pt idx="819">
                        <c:v>-27.6</c:v>
                      </c:pt>
                      <c:pt idx="820">
                        <c:v>-27.5</c:v>
                      </c:pt>
                      <c:pt idx="821">
                        <c:v>-27.5</c:v>
                      </c:pt>
                      <c:pt idx="822">
                        <c:v>-27.5</c:v>
                      </c:pt>
                      <c:pt idx="823">
                        <c:v>-27.5</c:v>
                      </c:pt>
                      <c:pt idx="824">
                        <c:v>-27.4</c:v>
                      </c:pt>
                      <c:pt idx="825">
                        <c:v>-27.4</c:v>
                      </c:pt>
                      <c:pt idx="826">
                        <c:v>-27.4</c:v>
                      </c:pt>
                      <c:pt idx="827">
                        <c:v>-27.4</c:v>
                      </c:pt>
                      <c:pt idx="828">
                        <c:v>-27.4</c:v>
                      </c:pt>
                      <c:pt idx="829">
                        <c:v>-27.3</c:v>
                      </c:pt>
                      <c:pt idx="830">
                        <c:v>-27.2</c:v>
                      </c:pt>
                      <c:pt idx="831">
                        <c:v>-27.2</c:v>
                      </c:pt>
                      <c:pt idx="832">
                        <c:v>-27.2</c:v>
                      </c:pt>
                      <c:pt idx="833">
                        <c:v>-27.2</c:v>
                      </c:pt>
                      <c:pt idx="834">
                        <c:v>-27.2</c:v>
                      </c:pt>
                      <c:pt idx="835">
                        <c:v>-27.2</c:v>
                      </c:pt>
                      <c:pt idx="836">
                        <c:v>-27.2</c:v>
                      </c:pt>
                      <c:pt idx="837">
                        <c:v>-27.2</c:v>
                      </c:pt>
                      <c:pt idx="838">
                        <c:v>-27.2</c:v>
                      </c:pt>
                      <c:pt idx="839">
                        <c:v>-27.1</c:v>
                      </c:pt>
                      <c:pt idx="840">
                        <c:v>-27.2</c:v>
                      </c:pt>
                      <c:pt idx="841">
                        <c:v>-27.1</c:v>
                      </c:pt>
                      <c:pt idx="842">
                        <c:v>-27.1</c:v>
                      </c:pt>
                      <c:pt idx="843">
                        <c:v>-27.1</c:v>
                      </c:pt>
                      <c:pt idx="844">
                        <c:v>-27</c:v>
                      </c:pt>
                      <c:pt idx="845">
                        <c:v>-27</c:v>
                      </c:pt>
                      <c:pt idx="846">
                        <c:v>-27</c:v>
                      </c:pt>
                      <c:pt idx="847">
                        <c:v>-27</c:v>
                      </c:pt>
                      <c:pt idx="848">
                        <c:v>-27</c:v>
                      </c:pt>
                      <c:pt idx="849">
                        <c:v>-27</c:v>
                      </c:pt>
                      <c:pt idx="850">
                        <c:v>-27</c:v>
                      </c:pt>
                      <c:pt idx="851">
                        <c:v>-27</c:v>
                      </c:pt>
                      <c:pt idx="852">
                        <c:v>-27</c:v>
                      </c:pt>
                      <c:pt idx="853">
                        <c:v>-27</c:v>
                      </c:pt>
                      <c:pt idx="854">
                        <c:v>-27</c:v>
                      </c:pt>
                      <c:pt idx="855">
                        <c:v>-26.9</c:v>
                      </c:pt>
                      <c:pt idx="856">
                        <c:v>-26.9</c:v>
                      </c:pt>
                      <c:pt idx="857">
                        <c:v>-26.9</c:v>
                      </c:pt>
                      <c:pt idx="858">
                        <c:v>-26.9</c:v>
                      </c:pt>
                      <c:pt idx="859">
                        <c:v>-26.9</c:v>
                      </c:pt>
                      <c:pt idx="860">
                        <c:v>-26.9</c:v>
                      </c:pt>
                      <c:pt idx="861">
                        <c:v>-26.8</c:v>
                      </c:pt>
                      <c:pt idx="862">
                        <c:v>-26.8</c:v>
                      </c:pt>
                      <c:pt idx="863">
                        <c:v>-26.8</c:v>
                      </c:pt>
                      <c:pt idx="864">
                        <c:v>-26.8</c:v>
                      </c:pt>
                      <c:pt idx="865">
                        <c:v>-26.8</c:v>
                      </c:pt>
                      <c:pt idx="866">
                        <c:v>-26.8</c:v>
                      </c:pt>
                      <c:pt idx="867">
                        <c:v>-26.8</c:v>
                      </c:pt>
                      <c:pt idx="868">
                        <c:v>-26.8</c:v>
                      </c:pt>
                      <c:pt idx="869">
                        <c:v>-26.8</c:v>
                      </c:pt>
                      <c:pt idx="870">
                        <c:v>-26.8</c:v>
                      </c:pt>
                      <c:pt idx="871">
                        <c:v>-26.7</c:v>
                      </c:pt>
                      <c:pt idx="872">
                        <c:v>-26.7</c:v>
                      </c:pt>
                      <c:pt idx="873">
                        <c:v>-26.7</c:v>
                      </c:pt>
                      <c:pt idx="874">
                        <c:v>-26.7</c:v>
                      </c:pt>
                      <c:pt idx="875">
                        <c:v>-26.7</c:v>
                      </c:pt>
                      <c:pt idx="876">
                        <c:v>-26.7</c:v>
                      </c:pt>
                      <c:pt idx="877">
                        <c:v>-26.7</c:v>
                      </c:pt>
                      <c:pt idx="878">
                        <c:v>-26.7</c:v>
                      </c:pt>
                      <c:pt idx="879">
                        <c:v>-26.6</c:v>
                      </c:pt>
                      <c:pt idx="880">
                        <c:v>-26.6</c:v>
                      </c:pt>
                      <c:pt idx="881">
                        <c:v>-26.6</c:v>
                      </c:pt>
                      <c:pt idx="882">
                        <c:v>-26.6</c:v>
                      </c:pt>
                      <c:pt idx="883">
                        <c:v>-26.6</c:v>
                      </c:pt>
                      <c:pt idx="884">
                        <c:v>-26.6</c:v>
                      </c:pt>
                      <c:pt idx="885">
                        <c:v>-26.5</c:v>
                      </c:pt>
                      <c:pt idx="886">
                        <c:v>-26.5</c:v>
                      </c:pt>
                      <c:pt idx="887">
                        <c:v>-26.5</c:v>
                      </c:pt>
                      <c:pt idx="888">
                        <c:v>-26.5</c:v>
                      </c:pt>
                      <c:pt idx="889">
                        <c:v>-26.6</c:v>
                      </c:pt>
                      <c:pt idx="890">
                        <c:v>-26.5</c:v>
                      </c:pt>
                      <c:pt idx="891">
                        <c:v>-26.4</c:v>
                      </c:pt>
                      <c:pt idx="892">
                        <c:v>-26.4</c:v>
                      </c:pt>
                      <c:pt idx="893">
                        <c:v>-26.3</c:v>
                      </c:pt>
                      <c:pt idx="894">
                        <c:v>-26.3</c:v>
                      </c:pt>
                      <c:pt idx="895">
                        <c:v>-26.3</c:v>
                      </c:pt>
                      <c:pt idx="896">
                        <c:v>-26.3</c:v>
                      </c:pt>
                      <c:pt idx="897">
                        <c:v>-26.3</c:v>
                      </c:pt>
                      <c:pt idx="898">
                        <c:v>-26.3</c:v>
                      </c:pt>
                      <c:pt idx="899">
                        <c:v>-26.3</c:v>
                      </c:pt>
                      <c:pt idx="900">
                        <c:v>-26.3</c:v>
                      </c:pt>
                      <c:pt idx="901">
                        <c:v>-26.3</c:v>
                      </c:pt>
                      <c:pt idx="902">
                        <c:v>-26.3</c:v>
                      </c:pt>
                      <c:pt idx="903">
                        <c:v>-26.3</c:v>
                      </c:pt>
                      <c:pt idx="904">
                        <c:v>-26.3</c:v>
                      </c:pt>
                      <c:pt idx="905">
                        <c:v>-26.3</c:v>
                      </c:pt>
                      <c:pt idx="906">
                        <c:v>-26.3</c:v>
                      </c:pt>
                      <c:pt idx="907">
                        <c:v>-26.3</c:v>
                      </c:pt>
                      <c:pt idx="908">
                        <c:v>-26.3</c:v>
                      </c:pt>
                      <c:pt idx="909">
                        <c:v>-26.3</c:v>
                      </c:pt>
                      <c:pt idx="910">
                        <c:v>-26.3</c:v>
                      </c:pt>
                      <c:pt idx="911">
                        <c:v>-26.3</c:v>
                      </c:pt>
                      <c:pt idx="912">
                        <c:v>-26.2</c:v>
                      </c:pt>
                      <c:pt idx="913">
                        <c:v>-26.2</c:v>
                      </c:pt>
                      <c:pt idx="914">
                        <c:v>-26.3</c:v>
                      </c:pt>
                      <c:pt idx="915">
                        <c:v>-26.2</c:v>
                      </c:pt>
                      <c:pt idx="916">
                        <c:v>-26.2</c:v>
                      </c:pt>
                      <c:pt idx="917">
                        <c:v>-26.2</c:v>
                      </c:pt>
                      <c:pt idx="918">
                        <c:v>-26.2</c:v>
                      </c:pt>
                      <c:pt idx="919">
                        <c:v>-26.2</c:v>
                      </c:pt>
                      <c:pt idx="920">
                        <c:v>-26.2</c:v>
                      </c:pt>
                      <c:pt idx="921">
                        <c:v>-26.2</c:v>
                      </c:pt>
                      <c:pt idx="922">
                        <c:v>-26.1</c:v>
                      </c:pt>
                      <c:pt idx="923">
                        <c:v>-26</c:v>
                      </c:pt>
                      <c:pt idx="924">
                        <c:v>-26.1</c:v>
                      </c:pt>
                      <c:pt idx="925">
                        <c:v>-26</c:v>
                      </c:pt>
                      <c:pt idx="926">
                        <c:v>-26</c:v>
                      </c:pt>
                      <c:pt idx="927">
                        <c:v>-26</c:v>
                      </c:pt>
                      <c:pt idx="928">
                        <c:v>-26</c:v>
                      </c:pt>
                      <c:pt idx="929">
                        <c:v>-26</c:v>
                      </c:pt>
                      <c:pt idx="930">
                        <c:v>-26</c:v>
                      </c:pt>
                      <c:pt idx="931">
                        <c:v>-26</c:v>
                      </c:pt>
                      <c:pt idx="932">
                        <c:v>-26</c:v>
                      </c:pt>
                      <c:pt idx="933">
                        <c:v>-26</c:v>
                      </c:pt>
                      <c:pt idx="934">
                        <c:v>-26</c:v>
                      </c:pt>
                      <c:pt idx="935">
                        <c:v>-26</c:v>
                      </c:pt>
                      <c:pt idx="936">
                        <c:v>-26</c:v>
                      </c:pt>
                      <c:pt idx="937">
                        <c:v>-26</c:v>
                      </c:pt>
                      <c:pt idx="938">
                        <c:v>-26</c:v>
                      </c:pt>
                      <c:pt idx="939">
                        <c:v>-26</c:v>
                      </c:pt>
                      <c:pt idx="940">
                        <c:v>-26</c:v>
                      </c:pt>
                      <c:pt idx="941">
                        <c:v>-26</c:v>
                      </c:pt>
                      <c:pt idx="942">
                        <c:v>-26</c:v>
                      </c:pt>
                      <c:pt idx="943">
                        <c:v>-26</c:v>
                      </c:pt>
                      <c:pt idx="944">
                        <c:v>-26</c:v>
                      </c:pt>
                      <c:pt idx="945">
                        <c:v>-26</c:v>
                      </c:pt>
                      <c:pt idx="946">
                        <c:v>-26</c:v>
                      </c:pt>
                      <c:pt idx="947">
                        <c:v>-26</c:v>
                      </c:pt>
                      <c:pt idx="948">
                        <c:v>-26</c:v>
                      </c:pt>
                      <c:pt idx="949">
                        <c:v>-26</c:v>
                      </c:pt>
                      <c:pt idx="950">
                        <c:v>-26</c:v>
                      </c:pt>
                      <c:pt idx="951">
                        <c:v>-26</c:v>
                      </c:pt>
                      <c:pt idx="952">
                        <c:v>-26</c:v>
                      </c:pt>
                      <c:pt idx="953">
                        <c:v>-26</c:v>
                      </c:pt>
                      <c:pt idx="954">
                        <c:v>-26</c:v>
                      </c:pt>
                      <c:pt idx="955">
                        <c:v>-26</c:v>
                      </c:pt>
                      <c:pt idx="956">
                        <c:v>-26</c:v>
                      </c:pt>
                      <c:pt idx="957">
                        <c:v>-26</c:v>
                      </c:pt>
                      <c:pt idx="958">
                        <c:v>-25.9</c:v>
                      </c:pt>
                      <c:pt idx="959">
                        <c:v>-25.9</c:v>
                      </c:pt>
                      <c:pt idx="960">
                        <c:v>-26</c:v>
                      </c:pt>
                      <c:pt idx="961">
                        <c:v>-25.9</c:v>
                      </c:pt>
                      <c:pt idx="962">
                        <c:v>-25.9</c:v>
                      </c:pt>
                      <c:pt idx="963">
                        <c:v>-25.9</c:v>
                      </c:pt>
                      <c:pt idx="964">
                        <c:v>-26</c:v>
                      </c:pt>
                      <c:pt idx="965">
                        <c:v>-26</c:v>
                      </c:pt>
                      <c:pt idx="966">
                        <c:v>-26</c:v>
                      </c:pt>
                      <c:pt idx="967">
                        <c:v>-26</c:v>
                      </c:pt>
                      <c:pt idx="968">
                        <c:v>-26</c:v>
                      </c:pt>
                      <c:pt idx="969">
                        <c:v>-25.9</c:v>
                      </c:pt>
                      <c:pt idx="970">
                        <c:v>-25.9</c:v>
                      </c:pt>
                      <c:pt idx="971">
                        <c:v>-25.9</c:v>
                      </c:pt>
                      <c:pt idx="972">
                        <c:v>-25.9</c:v>
                      </c:pt>
                      <c:pt idx="973">
                        <c:v>-25.9</c:v>
                      </c:pt>
                      <c:pt idx="974">
                        <c:v>-25.9</c:v>
                      </c:pt>
                      <c:pt idx="975">
                        <c:v>-25.9</c:v>
                      </c:pt>
                      <c:pt idx="976">
                        <c:v>-25.9</c:v>
                      </c:pt>
                      <c:pt idx="977">
                        <c:v>-25.9</c:v>
                      </c:pt>
                      <c:pt idx="978">
                        <c:v>-25.9</c:v>
                      </c:pt>
                      <c:pt idx="979">
                        <c:v>-25.9</c:v>
                      </c:pt>
                      <c:pt idx="980">
                        <c:v>-25.8</c:v>
                      </c:pt>
                      <c:pt idx="981">
                        <c:v>-25.8</c:v>
                      </c:pt>
                      <c:pt idx="982">
                        <c:v>-25.8</c:v>
                      </c:pt>
                      <c:pt idx="983">
                        <c:v>-25.8</c:v>
                      </c:pt>
                      <c:pt idx="984">
                        <c:v>-25.8</c:v>
                      </c:pt>
                      <c:pt idx="985">
                        <c:v>-25.8</c:v>
                      </c:pt>
                      <c:pt idx="986">
                        <c:v>-25.7</c:v>
                      </c:pt>
                      <c:pt idx="987">
                        <c:v>-25.7</c:v>
                      </c:pt>
                      <c:pt idx="988">
                        <c:v>-25.7</c:v>
                      </c:pt>
                      <c:pt idx="989">
                        <c:v>-25.7</c:v>
                      </c:pt>
                      <c:pt idx="990">
                        <c:v>-25.7</c:v>
                      </c:pt>
                      <c:pt idx="991">
                        <c:v>-25.7</c:v>
                      </c:pt>
                      <c:pt idx="992">
                        <c:v>-25.7</c:v>
                      </c:pt>
                      <c:pt idx="993">
                        <c:v>-25.7</c:v>
                      </c:pt>
                      <c:pt idx="994">
                        <c:v>-25.7</c:v>
                      </c:pt>
                      <c:pt idx="995">
                        <c:v>-25.7</c:v>
                      </c:pt>
                      <c:pt idx="996">
                        <c:v>-25.7</c:v>
                      </c:pt>
                      <c:pt idx="997">
                        <c:v>-25.7</c:v>
                      </c:pt>
                      <c:pt idx="998">
                        <c:v>-25.7</c:v>
                      </c:pt>
                      <c:pt idx="999">
                        <c:v>-25.7</c:v>
                      </c:pt>
                      <c:pt idx="1000">
                        <c:v>-25.7</c:v>
                      </c:pt>
                      <c:pt idx="1001">
                        <c:v>-25.7</c:v>
                      </c:pt>
                      <c:pt idx="1002">
                        <c:v>-25.7</c:v>
                      </c:pt>
                      <c:pt idx="1003">
                        <c:v>-25.7</c:v>
                      </c:pt>
                      <c:pt idx="1004">
                        <c:v>-25.6</c:v>
                      </c:pt>
                      <c:pt idx="1005">
                        <c:v>-25.7</c:v>
                      </c:pt>
                      <c:pt idx="1006">
                        <c:v>-25.6</c:v>
                      </c:pt>
                      <c:pt idx="1007">
                        <c:v>-25.7</c:v>
                      </c:pt>
                      <c:pt idx="1008">
                        <c:v>-25.7</c:v>
                      </c:pt>
                      <c:pt idx="1009">
                        <c:v>-25.6</c:v>
                      </c:pt>
                      <c:pt idx="1010">
                        <c:v>-25.6</c:v>
                      </c:pt>
                      <c:pt idx="1011">
                        <c:v>-25.6</c:v>
                      </c:pt>
                      <c:pt idx="1012">
                        <c:v>-25.6</c:v>
                      </c:pt>
                      <c:pt idx="1013">
                        <c:v>-25.5</c:v>
                      </c:pt>
                      <c:pt idx="1014">
                        <c:v>-25.5</c:v>
                      </c:pt>
                      <c:pt idx="1015">
                        <c:v>-25.4</c:v>
                      </c:pt>
                      <c:pt idx="1016">
                        <c:v>-25.5</c:v>
                      </c:pt>
                      <c:pt idx="1017">
                        <c:v>-25.5</c:v>
                      </c:pt>
                      <c:pt idx="1018">
                        <c:v>-25.4</c:v>
                      </c:pt>
                      <c:pt idx="1019">
                        <c:v>-25.5</c:v>
                      </c:pt>
                      <c:pt idx="1020">
                        <c:v>-25.5</c:v>
                      </c:pt>
                      <c:pt idx="1021">
                        <c:v>-25.5</c:v>
                      </c:pt>
                      <c:pt idx="1022">
                        <c:v>-25.5</c:v>
                      </c:pt>
                      <c:pt idx="1023">
                        <c:v>-25.4</c:v>
                      </c:pt>
                      <c:pt idx="1024">
                        <c:v>-25.4</c:v>
                      </c:pt>
                      <c:pt idx="1025">
                        <c:v>-25.4</c:v>
                      </c:pt>
                      <c:pt idx="1026">
                        <c:v>-25.4</c:v>
                      </c:pt>
                      <c:pt idx="1027">
                        <c:v>-25.4</c:v>
                      </c:pt>
                      <c:pt idx="1028">
                        <c:v>-25.4</c:v>
                      </c:pt>
                      <c:pt idx="1029">
                        <c:v>-25.4</c:v>
                      </c:pt>
                      <c:pt idx="1030">
                        <c:v>-25.4</c:v>
                      </c:pt>
                      <c:pt idx="1031">
                        <c:v>-25.4</c:v>
                      </c:pt>
                      <c:pt idx="1032">
                        <c:v>-25.4</c:v>
                      </c:pt>
                      <c:pt idx="1033">
                        <c:v>-25.4</c:v>
                      </c:pt>
                      <c:pt idx="1034">
                        <c:v>-25.4</c:v>
                      </c:pt>
                      <c:pt idx="1035">
                        <c:v>-25.4</c:v>
                      </c:pt>
                      <c:pt idx="1036">
                        <c:v>-25.4</c:v>
                      </c:pt>
                      <c:pt idx="1037">
                        <c:v>-25.4</c:v>
                      </c:pt>
                      <c:pt idx="1038">
                        <c:v>-25.4</c:v>
                      </c:pt>
                      <c:pt idx="1039">
                        <c:v>-25.4</c:v>
                      </c:pt>
                      <c:pt idx="1040">
                        <c:v>-25.4</c:v>
                      </c:pt>
                      <c:pt idx="1041">
                        <c:v>-25.4</c:v>
                      </c:pt>
                      <c:pt idx="1042">
                        <c:v>-25.3</c:v>
                      </c:pt>
                      <c:pt idx="1043">
                        <c:v>-25.3</c:v>
                      </c:pt>
                      <c:pt idx="1044">
                        <c:v>-25.3</c:v>
                      </c:pt>
                      <c:pt idx="1045">
                        <c:v>-25.3</c:v>
                      </c:pt>
                      <c:pt idx="1046">
                        <c:v>-25.3</c:v>
                      </c:pt>
                      <c:pt idx="1047">
                        <c:v>-25.2</c:v>
                      </c:pt>
                      <c:pt idx="1048">
                        <c:v>-25.3</c:v>
                      </c:pt>
                      <c:pt idx="1049">
                        <c:v>-25.2</c:v>
                      </c:pt>
                      <c:pt idx="1050">
                        <c:v>-25.3</c:v>
                      </c:pt>
                      <c:pt idx="1051">
                        <c:v>-25.2</c:v>
                      </c:pt>
                      <c:pt idx="1052">
                        <c:v>-25.2</c:v>
                      </c:pt>
                      <c:pt idx="1053">
                        <c:v>-25.2</c:v>
                      </c:pt>
                      <c:pt idx="1054">
                        <c:v>-25.2</c:v>
                      </c:pt>
                      <c:pt idx="1055">
                        <c:v>-25.2</c:v>
                      </c:pt>
                      <c:pt idx="1056">
                        <c:v>-25.2</c:v>
                      </c:pt>
                      <c:pt idx="1057">
                        <c:v>-25.2</c:v>
                      </c:pt>
                      <c:pt idx="1058">
                        <c:v>-25.2</c:v>
                      </c:pt>
                      <c:pt idx="1059">
                        <c:v>-25.2</c:v>
                      </c:pt>
                      <c:pt idx="1060">
                        <c:v>-25.2</c:v>
                      </c:pt>
                      <c:pt idx="1061">
                        <c:v>-25.2</c:v>
                      </c:pt>
                      <c:pt idx="1062">
                        <c:v>-25.2</c:v>
                      </c:pt>
                      <c:pt idx="1063">
                        <c:v>-25.1</c:v>
                      </c:pt>
                      <c:pt idx="1064">
                        <c:v>-25.2</c:v>
                      </c:pt>
                      <c:pt idx="1065">
                        <c:v>-25.2</c:v>
                      </c:pt>
                      <c:pt idx="1066">
                        <c:v>-25.2</c:v>
                      </c:pt>
                      <c:pt idx="1067">
                        <c:v>-25.2</c:v>
                      </c:pt>
                      <c:pt idx="1068">
                        <c:v>-25.2</c:v>
                      </c:pt>
                      <c:pt idx="1069">
                        <c:v>-25.1</c:v>
                      </c:pt>
                      <c:pt idx="1070">
                        <c:v>-25.1</c:v>
                      </c:pt>
                      <c:pt idx="1071">
                        <c:v>-25.2</c:v>
                      </c:pt>
                      <c:pt idx="1072">
                        <c:v>-25</c:v>
                      </c:pt>
                      <c:pt idx="1073">
                        <c:v>-25.1</c:v>
                      </c:pt>
                      <c:pt idx="1074">
                        <c:v>-25</c:v>
                      </c:pt>
                      <c:pt idx="1075">
                        <c:v>-25</c:v>
                      </c:pt>
                      <c:pt idx="1076">
                        <c:v>-25</c:v>
                      </c:pt>
                      <c:pt idx="1077">
                        <c:v>-25</c:v>
                      </c:pt>
                      <c:pt idx="1078">
                        <c:v>-25</c:v>
                      </c:pt>
                      <c:pt idx="1079">
                        <c:v>-25</c:v>
                      </c:pt>
                      <c:pt idx="1080">
                        <c:v>-25</c:v>
                      </c:pt>
                      <c:pt idx="1081">
                        <c:v>-25</c:v>
                      </c:pt>
                      <c:pt idx="1082">
                        <c:v>-25</c:v>
                      </c:pt>
                      <c:pt idx="1083">
                        <c:v>-25</c:v>
                      </c:pt>
                      <c:pt idx="1084">
                        <c:v>-25</c:v>
                      </c:pt>
                      <c:pt idx="1085">
                        <c:v>-25</c:v>
                      </c:pt>
                      <c:pt idx="1086">
                        <c:v>-25</c:v>
                      </c:pt>
                      <c:pt idx="1087">
                        <c:v>-25</c:v>
                      </c:pt>
                      <c:pt idx="1088">
                        <c:v>-25.1</c:v>
                      </c:pt>
                      <c:pt idx="1089">
                        <c:v>-25</c:v>
                      </c:pt>
                      <c:pt idx="1090">
                        <c:v>-25</c:v>
                      </c:pt>
                      <c:pt idx="1091">
                        <c:v>-25</c:v>
                      </c:pt>
                      <c:pt idx="1092">
                        <c:v>-25</c:v>
                      </c:pt>
                      <c:pt idx="1093">
                        <c:v>-25</c:v>
                      </c:pt>
                      <c:pt idx="1094">
                        <c:v>-25</c:v>
                      </c:pt>
                      <c:pt idx="1095">
                        <c:v>-25</c:v>
                      </c:pt>
                      <c:pt idx="1096">
                        <c:v>-25</c:v>
                      </c:pt>
                      <c:pt idx="1097">
                        <c:v>-25</c:v>
                      </c:pt>
                      <c:pt idx="1098">
                        <c:v>-25</c:v>
                      </c:pt>
                      <c:pt idx="1099">
                        <c:v>-24.9</c:v>
                      </c:pt>
                      <c:pt idx="1100">
                        <c:v>-25</c:v>
                      </c:pt>
                      <c:pt idx="1101">
                        <c:v>-25</c:v>
                      </c:pt>
                      <c:pt idx="1102">
                        <c:v>-24.9</c:v>
                      </c:pt>
                      <c:pt idx="1103">
                        <c:v>-25</c:v>
                      </c:pt>
                      <c:pt idx="1104">
                        <c:v>-24.9</c:v>
                      </c:pt>
                      <c:pt idx="1105">
                        <c:v>-24.9</c:v>
                      </c:pt>
                      <c:pt idx="1106">
                        <c:v>-24.9</c:v>
                      </c:pt>
                      <c:pt idx="1107">
                        <c:v>-24.9</c:v>
                      </c:pt>
                      <c:pt idx="1108">
                        <c:v>-24.9</c:v>
                      </c:pt>
                      <c:pt idx="1109">
                        <c:v>-24.9</c:v>
                      </c:pt>
                      <c:pt idx="1110">
                        <c:v>-24.9</c:v>
                      </c:pt>
                      <c:pt idx="1111">
                        <c:v>-24.9</c:v>
                      </c:pt>
                      <c:pt idx="1112">
                        <c:v>-24.9</c:v>
                      </c:pt>
                      <c:pt idx="1113">
                        <c:v>-24.9</c:v>
                      </c:pt>
                      <c:pt idx="1114">
                        <c:v>-24.9</c:v>
                      </c:pt>
                      <c:pt idx="1115">
                        <c:v>-24.9</c:v>
                      </c:pt>
                      <c:pt idx="1116">
                        <c:v>-24.8</c:v>
                      </c:pt>
                      <c:pt idx="1117">
                        <c:v>-24.8</c:v>
                      </c:pt>
                      <c:pt idx="1118">
                        <c:v>-24.8</c:v>
                      </c:pt>
                      <c:pt idx="1119">
                        <c:v>-24.8</c:v>
                      </c:pt>
                      <c:pt idx="1120">
                        <c:v>-24.8</c:v>
                      </c:pt>
                      <c:pt idx="1121">
                        <c:v>-24.8</c:v>
                      </c:pt>
                      <c:pt idx="1122">
                        <c:v>-24.8</c:v>
                      </c:pt>
                      <c:pt idx="1123">
                        <c:v>-24.8</c:v>
                      </c:pt>
                      <c:pt idx="1124">
                        <c:v>-24.8</c:v>
                      </c:pt>
                      <c:pt idx="1125">
                        <c:v>-24.8</c:v>
                      </c:pt>
                      <c:pt idx="1126">
                        <c:v>-24.8</c:v>
                      </c:pt>
                      <c:pt idx="1127">
                        <c:v>-24.8</c:v>
                      </c:pt>
                      <c:pt idx="1128">
                        <c:v>-24.8</c:v>
                      </c:pt>
                      <c:pt idx="1129">
                        <c:v>-24.8</c:v>
                      </c:pt>
                      <c:pt idx="1130">
                        <c:v>-24.8</c:v>
                      </c:pt>
                      <c:pt idx="1131">
                        <c:v>-24.8</c:v>
                      </c:pt>
                      <c:pt idx="1132">
                        <c:v>-24.8</c:v>
                      </c:pt>
                      <c:pt idx="1133">
                        <c:v>-24.8</c:v>
                      </c:pt>
                      <c:pt idx="1134">
                        <c:v>-24.7</c:v>
                      </c:pt>
                      <c:pt idx="1135">
                        <c:v>-24.7</c:v>
                      </c:pt>
                      <c:pt idx="1136">
                        <c:v>-24.7</c:v>
                      </c:pt>
                      <c:pt idx="1137">
                        <c:v>-24.7</c:v>
                      </c:pt>
                      <c:pt idx="1138">
                        <c:v>-24.7</c:v>
                      </c:pt>
                      <c:pt idx="1139">
                        <c:v>-24.7</c:v>
                      </c:pt>
                      <c:pt idx="1140">
                        <c:v>-24.7</c:v>
                      </c:pt>
                      <c:pt idx="1141">
                        <c:v>-24.7</c:v>
                      </c:pt>
                      <c:pt idx="1142">
                        <c:v>-24.7</c:v>
                      </c:pt>
                      <c:pt idx="1143">
                        <c:v>-24.7</c:v>
                      </c:pt>
                      <c:pt idx="1144">
                        <c:v>-24.7</c:v>
                      </c:pt>
                      <c:pt idx="1145">
                        <c:v>-24.7</c:v>
                      </c:pt>
                      <c:pt idx="1146">
                        <c:v>-24.7</c:v>
                      </c:pt>
                      <c:pt idx="1147">
                        <c:v>-24.7</c:v>
                      </c:pt>
                      <c:pt idx="1148">
                        <c:v>-24.7</c:v>
                      </c:pt>
                      <c:pt idx="1149">
                        <c:v>-24.7</c:v>
                      </c:pt>
                      <c:pt idx="1150">
                        <c:v>-24.7</c:v>
                      </c:pt>
                      <c:pt idx="1151">
                        <c:v>-24.6</c:v>
                      </c:pt>
                      <c:pt idx="1152">
                        <c:v>-24.6</c:v>
                      </c:pt>
                      <c:pt idx="1153">
                        <c:v>-24.6</c:v>
                      </c:pt>
                      <c:pt idx="1154">
                        <c:v>-24.7</c:v>
                      </c:pt>
                      <c:pt idx="1155">
                        <c:v>-24.7</c:v>
                      </c:pt>
                      <c:pt idx="1156">
                        <c:v>-24.7</c:v>
                      </c:pt>
                      <c:pt idx="1157">
                        <c:v>-24.6</c:v>
                      </c:pt>
                      <c:pt idx="1158">
                        <c:v>-24.7</c:v>
                      </c:pt>
                      <c:pt idx="1159">
                        <c:v>-24.7</c:v>
                      </c:pt>
                      <c:pt idx="1160">
                        <c:v>-24.7</c:v>
                      </c:pt>
                      <c:pt idx="1161">
                        <c:v>-24.7</c:v>
                      </c:pt>
                      <c:pt idx="1162">
                        <c:v>-24.6</c:v>
                      </c:pt>
                      <c:pt idx="1163">
                        <c:v>-24.5</c:v>
                      </c:pt>
                      <c:pt idx="1164">
                        <c:v>-24.6</c:v>
                      </c:pt>
                      <c:pt idx="1165">
                        <c:v>-24.5</c:v>
                      </c:pt>
                      <c:pt idx="1166">
                        <c:v>-24.5</c:v>
                      </c:pt>
                      <c:pt idx="1167">
                        <c:v>-24.6</c:v>
                      </c:pt>
                      <c:pt idx="1168">
                        <c:v>-24.5</c:v>
                      </c:pt>
                      <c:pt idx="1169">
                        <c:v>-24.5</c:v>
                      </c:pt>
                      <c:pt idx="1170">
                        <c:v>-24.5</c:v>
                      </c:pt>
                      <c:pt idx="1171">
                        <c:v>-24.5</c:v>
                      </c:pt>
                      <c:pt idx="1172">
                        <c:v>-24.5</c:v>
                      </c:pt>
                      <c:pt idx="1173">
                        <c:v>-24.5</c:v>
                      </c:pt>
                      <c:pt idx="1174">
                        <c:v>-24.6</c:v>
                      </c:pt>
                      <c:pt idx="1175">
                        <c:v>-24.5</c:v>
                      </c:pt>
                      <c:pt idx="1176">
                        <c:v>-24.5</c:v>
                      </c:pt>
                      <c:pt idx="1177">
                        <c:v>-24.5</c:v>
                      </c:pt>
                      <c:pt idx="1178">
                        <c:v>-24.5</c:v>
                      </c:pt>
                      <c:pt idx="1179">
                        <c:v>-24.5</c:v>
                      </c:pt>
                      <c:pt idx="1180">
                        <c:v>-24.5</c:v>
                      </c:pt>
                      <c:pt idx="1181">
                        <c:v>-24.5</c:v>
                      </c:pt>
                      <c:pt idx="1182">
                        <c:v>-24.5</c:v>
                      </c:pt>
                      <c:pt idx="1183">
                        <c:v>-24.5</c:v>
                      </c:pt>
                      <c:pt idx="1184">
                        <c:v>-24.5</c:v>
                      </c:pt>
                      <c:pt idx="1185">
                        <c:v>-24.5</c:v>
                      </c:pt>
                      <c:pt idx="1186">
                        <c:v>-24.5</c:v>
                      </c:pt>
                      <c:pt idx="1187">
                        <c:v>-24.5</c:v>
                      </c:pt>
                      <c:pt idx="1188">
                        <c:v>-24.5</c:v>
                      </c:pt>
                      <c:pt idx="1189">
                        <c:v>-24.6</c:v>
                      </c:pt>
                      <c:pt idx="1190">
                        <c:v>-24.5</c:v>
                      </c:pt>
                      <c:pt idx="1191">
                        <c:v>-24.5</c:v>
                      </c:pt>
                      <c:pt idx="1192">
                        <c:v>-24.5</c:v>
                      </c:pt>
                      <c:pt idx="1193">
                        <c:v>-24.5</c:v>
                      </c:pt>
                      <c:pt idx="1194">
                        <c:v>-24.5</c:v>
                      </c:pt>
                      <c:pt idx="1195">
                        <c:v>-24.4</c:v>
                      </c:pt>
                      <c:pt idx="1196">
                        <c:v>-24.4</c:v>
                      </c:pt>
                      <c:pt idx="1197">
                        <c:v>-24.4</c:v>
                      </c:pt>
                      <c:pt idx="1198">
                        <c:v>-24.4</c:v>
                      </c:pt>
                      <c:pt idx="1199">
                        <c:v>-24.4</c:v>
                      </c:pt>
                      <c:pt idx="1200">
                        <c:v>-24.4</c:v>
                      </c:pt>
                      <c:pt idx="1201">
                        <c:v>-24.5</c:v>
                      </c:pt>
                      <c:pt idx="1202">
                        <c:v>-24.4</c:v>
                      </c:pt>
                      <c:pt idx="1203">
                        <c:v>-24.4</c:v>
                      </c:pt>
                      <c:pt idx="1204">
                        <c:v>-24.4</c:v>
                      </c:pt>
                      <c:pt idx="1205">
                        <c:v>-24.4</c:v>
                      </c:pt>
                      <c:pt idx="1206">
                        <c:v>-24.4</c:v>
                      </c:pt>
                      <c:pt idx="1207">
                        <c:v>-24.4</c:v>
                      </c:pt>
                      <c:pt idx="1208">
                        <c:v>-24.4</c:v>
                      </c:pt>
                      <c:pt idx="1209">
                        <c:v>-24.4</c:v>
                      </c:pt>
                      <c:pt idx="1210">
                        <c:v>-24.4</c:v>
                      </c:pt>
                      <c:pt idx="1211">
                        <c:v>-24.4</c:v>
                      </c:pt>
                      <c:pt idx="1212">
                        <c:v>-24.4</c:v>
                      </c:pt>
                      <c:pt idx="1213">
                        <c:v>-24.4</c:v>
                      </c:pt>
                      <c:pt idx="1214">
                        <c:v>-24.4</c:v>
                      </c:pt>
                      <c:pt idx="1215">
                        <c:v>-24.4</c:v>
                      </c:pt>
                      <c:pt idx="1216">
                        <c:v>-24.4</c:v>
                      </c:pt>
                      <c:pt idx="1217">
                        <c:v>-24.4</c:v>
                      </c:pt>
                      <c:pt idx="1218">
                        <c:v>-24.4</c:v>
                      </c:pt>
                      <c:pt idx="1219">
                        <c:v>-24.4</c:v>
                      </c:pt>
                      <c:pt idx="1220">
                        <c:v>-24.4</c:v>
                      </c:pt>
                      <c:pt idx="1221">
                        <c:v>-24.4</c:v>
                      </c:pt>
                      <c:pt idx="1222">
                        <c:v>-24.4</c:v>
                      </c:pt>
                      <c:pt idx="1223">
                        <c:v>-24.4</c:v>
                      </c:pt>
                      <c:pt idx="1224">
                        <c:v>-24.4</c:v>
                      </c:pt>
                      <c:pt idx="1225">
                        <c:v>-24.4</c:v>
                      </c:pt>
                      <c:pt idx="1226">
                        <c:v>-24.3</c:v>
                      </c:pt>
                      <c:pt idx="1227">
                        <c:v>-24.3</c:v>
                      </c:pt>
                      <c:pt idx="1228">
                        <c:v>-24.3</c:v>
                      </c:pt>
                      <c:pt idx="1229">
                        <c:v>-24.3</c:v>
                      </c:pt>
                      <c:pt idx="1230">
                        <c:v>-24.3</c:v>
                      </c:pt>
                      <c:pt idx="1231">
                        <c:v>-24.3</c:v>
                      </c:pt>
                      <c:pt idx="1232">
                        <c:v>-24.3</c:v>
                      </c:pt>
                      <c:pt idx="1233">
                        <c:v>-24.3</c:v>
                      </c:pt>
                      <c:pt idx="1234">
                        <c:v>-24.3</c:v>
                      </c:pt>
                      <c:pt idx="1235">
                        <c:v>-24.3</c:v>
                      </c:pt>
                      <c:pt idx="1236">
                        <c:v>-24.3</c:v>
                      </c:pt>
                      <c:pt idx="1237">
                        <c:v>-24.3</c:v>
                      </c:pt>
                      <c:pt idx="1238">
                        <c:v>-24.3</c:v>
                      </c:pt>
                      <c:pt idx="1239">
                        <c:v>-24.3</c:v>
                      </c:pt>
                      <c:pt idx="1240">
                        <c:v>-24.3</c:v>
                      </c:pt>
                      <c:pt idx="1241">
                        <c:v>-24.3</c:v>
                      </c:pt>
                      <c:pt idx="1242">
                        <c:v>-24.3</c:v>
                      </c:pt>
                      <c:pt idx="1243">
                        <c:v>-24.3</c:v>
                      </c:pt>
                      <c:pt idx="1244">
                        <c:v>-24.3</c:v>
                      </c:pt>
                      <c:pt idx="1245">
                        <c:v>-24.3</c:v>
                      </c:pt>
                      <c:pt idx="1246">
                        <c:v>-24.3</c:v>
                      </c:pt>
                      <c:pt idx="1247">
                        <c:v>-24.3</c:v>
                      </c:pt>
                      <c:pt idx="1248">
                        <c:v>-24.3</c:v>
                      </c:pt>
                      <c:pt idx="1249">
                        <c:v>-24.3</c:v>
                      </c:pt>
                      <c:pt idx="1250">
                        <c:v>-24.3</c:v>
                      </c:pt>
                      <c:pt idx="1251">
                        <c:v>-24.3</c:v>
                      </c:pt>
                      <c:pt idx="1252">
                        <c:v>-24.3</c:v>
                      </c:pt>
                      <c:pt idx="1253">
                        <c:v>-24.3</c:v>
                      </c:pt>
                      <c:pt idx="1254">
                        <c:v>-24.2</c:v>
                      </c:pt>
                      <c:pt idx="1255">
                        <c:v>-24.3</c:v>
                      </c:pt>
                      <c:pt idx="1256">
                        <c:v>-24.2</c:v>
                      </c:pt>
                      <c:pt idx="1257">
                        <c:v>-24.2</c:v>
                      </c:pt>
                      <c:pt idx="1258">
                        <c:v>-24.2</c:v>
                      </c:pt>
                      <c:pt idx="1259">
                        <c:v>-24.2</c:v>
                      </c:pt>
                      <c:pt idx="1260">
                        <c:v>-24.2</c:v>
                      </c:pt>
                      <c:pt idx="1261">
                        <c:v>-24.2</c:v>
                      </c:pt>
                      <c:pt idx="1262">
                        <c:v>-24.2</c:v>
                      </c:pt>
                      <c:pt idx="1263">
                        <c:v>-24.2</c:v>
                      </c:pt>
                      <c:pt idx="1264">
                        <c:v>-24.2</c:v>
                      </c:pt>
                      <c:pt idx="1265">
                        <c:v>-24.2</c:v>
                      </c:pt>
                      <c:pt idx="1266">
                        <c:v>-24.2</c:v>
                      </c:pt>
                      <c:pt idx="1267">
                        <c:v>-24.2</c:v>
                      </c:pt>
                      <c:pt idx="1268">
                        <c:v>-24.2</c:v>
                      </c:pt>
                      <c:pt idx="1269">
                        <c:v>-24.2</c:v>
                      </c:pt>
                      <c:pt idx="1270">
                        <c:v>-24.2</c:v>
                      </c:pt>
                      <c:pt idx="1271">
                        <c:v>-24.2</c:v>
                      </c:pt>
                      <c:pt idx="1272">
                        <c:v>-24.2</c:v>
                      </c:pt>
                      <c:pt idx="1273">
                        <c:v>-24.2</c:v>
                      </c:pt>
                      <c:pt idx="1274">
                        <c:v>-24.2</c:v>
                      </c:pt>
                      <c:pt idx="1275">
                        <c:v>-24.2</c:v>
                      </c:pt>
                      <c:pt idx="1276">
                        <c:v>-24.2</c:v>
                      </c:pt>
                      <c:pt idx="1277">
                        <c:v>-24.1</c:v>
                      </c:pt>
                      <c:pt idx="1278">
                        <c:v>-24.1</c:v>
                      </c:pt>
                      <c:pt idx="1279">
                        <c:v>-24.1</c:v>
                      </c:pt>
                      <c:pt idx="1280">
                        <c:v>-24.1</c:v>
                      </c:pt>
                      <c:pt idx="1281">
                        <c:v>-24.1</c:v>
                      </c:pt>
                      <c:pt idx="1282">
                        <c:v>-24.1</c:v>
                      </c:pt>
                      <c:pt idx="1283">
                        <c:v>-24.1</c:v>
                      </c:pt>
                      <c:pt idx="1284">
                        <c:v>-24.2</c:v>
                      </c:pt>
                      <c:pt idx="1285">
                        <c:v>-24.2</c:v>
                      </c:pt>
                      <c:pt idx="1286">
                        <c:v>-24.2</c:v>
                      </c:pt>
                      <c:pt idx="1287">
                        <c:v>-24.1</c:v>
                      </c:pt>
                      <c:pt idx="1288">
                        <c:v>-24.1</c:v>
                      </c:pt>
                      <c:pt idx="1289">
                        <c:v>-24</c:v>
                      </c:pt>
                      <c:pt idx="1290">
                        <c:v>-24.1</c:v>
                      </c:pt>
                      <c:pt idx="1291">
                        <c:v>-24</c:v>
                      </c:pt>
                      <c:pt idx="1292">
                        <c:v>-24</c:v>
                      </c:pt>
                      <c:pt idx="1293">
                        <c:v>-24</c:v>
                      </c:pt>
                      <c:pt idx="1294">
                        <c:v>-24.1</c:v>
                      </c:pt>
                      <c:pt idx="1295">
                        <c:v>-24.1</c:v>
                      </c:pt>
                      <c:pt idx="1296">
                        <c:v>-24.1</c:v>
                      </c:pt>
                      <c:pt idx="1297">
                        <c:v>-24</c:v>
                      </c:pt>
                      <c:pt idx="1298">
                        <c:v>-24</c:v>
                      </c:pt>
                      <c:pt idx="1299">
                        <c:v>-24</c:v>
                      </c:pt>
                      <c:pt idx="1300">
                        <c:v>-24</c:v>
                      </c:pt>
                      <c:pt idx="1301">
                        <c:v>-24</c:v>
                      </c:pt>
                      <c:pt idx="1302">
                        <c:v>-24</c:v>
                      </c:pt>
                      <c:pt idx="1303">
                        <c:v>-24</c:v>
                      </c:pt>
                      <c:pt idx="1304">
                        <c:v>-24.1</c:v>
                      </c:pt>
                      <c:pt idx="1305">
                        <c:v>-24</c:v>
                      </c:pt>
                      <c:pt idx="1306">
                        <c:v>-24</c:v>
                      </c:pt>
                      <c:pt idx="1307">
                        <c:v>-24</c:v>
                      </c:pt>
                      <c:pt idx="1308">
                        <c:v>-24</c:v>
                      </c:pt>
                      <c:pt idx="1309">
                        <c:v>-24</c:v>
                      </c:pt>
                      <c:pt idx="1310">
                        <c:v>-24</c:v>
                      </c:pt>
                      <c:pt idx="1311">
                        <c:v>-24</c:v>
                      </c:pt>
                      <c:pt idx="1312">
                        <c:v>-23.9</c:v>
                      </c:pt>
                      <c:pt idx="1313">
                        <c:v>-24</c:v>
                      </c:pt>
                      <c:pt idx="1314">
                        <c:v>-23.9</c:v>
                      </c:pt>
                      <c:pt idx="1315">
                        <c:v>-24</c:v>
                      </c:pt>
                      <c:pt idx="1316">
                        <c:v>-23.9</c:v>
                      </c:pt>
                      <c:pt idx="1317">
                        <c:v>-23.9</c:v>
                      </c:pt>
                      <c:pt idx="1318">
                        <c:v>-23.9</c:v>
                      </c:pt>
                      <c:pt idx="1319">
                        <c:v>-23.9</c:v>
                      </c:pt>
                      <c:pt idx="1320">
                        <c:v>-23.9</c:v>
                      </c:pt>
                      <c:pt idx="1321">
                        <c:v>-23.9</c:v>
                      </c:pt>
                      <c:pt idx="1322">
                        <c:v>-23.9</c:v>
                      </c:pt>
                      <c:pt idx="1323">
                        <c:v>-23.9</c:v>
                      </c:pt>
                      <c:pt idx="1324">
                        <c:v>-23.9</c:v>
                      </c:pt>
                      <c:pt idx="1325">
                        <c:v>-23.9</c:v>
                      </c:pt>
                      <c:pt idx="1326">
                        <c:v>-23.9</c:v>
                      </c:pt>
                      <c:pt idx="1327">
                        <c:v>-23.9</c:v>
                      </c:pt>
                      <c:pt idx="1328">
                        <c:v>-23.9</c:v>
                      </c:pt>
                      <c:pt idx="1329">
                        <c:v>-23.9</c:v>
                      </c:pt>
                      <c:pt idx="1330">
                        <c:v>-23.9</c:v>
                      </c:pt>
                      <c:pt idx="1331">
                        <c:v>-23.9</c:v>
                      </c:pt>
                      <c:pt idx="1332">
                        <c:v>-23.9</c:v>
                      </c:pt>
                      <c:pt idx="1333">
                        <c:v>-23.9</c:v>
                      </c:pt>
                      <c:pt idx="1334">
                        <c:v>-23.9</c:v>
                      </c:pt>
                      <c:pt idx="1335">
                        <c:v>-23.9</c:v>
                      </c:pt>
                      <c:pt idx="1336">
                        <c:v>-23.9</c:v>
                      </c:pt>
                      <c:pt idx="1337">
                        <c:v>-23.9</c:v>
                      </c:pt>
                      <c:pt idx="1338">
                        <c:v>-23.9</c:v>
                      </c:pt>
                      <c:pt idx="1339">
                        <c:v>-23.9</c:v>
                      </c:pt>
                      <c:pt idx="1340">
                        <c:v>-23.8</c:v>
                      </c:pt>
                      <c:pt idx="1341">
                        <c:v>-23.9</c:v>
                      </c:pt>
                      <c:pt idx="1342">
                        <c:v>-23.9</c:v>
                      </c:pt>
                      <c:pt idx="1343">
                        <c:v>-23.9</c:v>
                      </c:pt>
                      <c:pt idx="1344">
                        <c:v>-23.9</c:v>
                      </c:pt>
                      <c:pt idx="1345">
                        <c:v>-23.9</c:v>
                      </c:pt>
                      <c:pt idx="1346">
                        <c:v>-23.8</c:v>
                      </c:pt>
                      <c:pt idx="1347">
                        <c:v>-23.8</c:v>
                      </c:pt>
                      <c:pt idx="1348">
                        <c:v>-23.8</c:v>
                      </c:pt>
                      <c:pt idx="1349">
                        <c:v>-23.8</c:v>
                      </c:pt>
                      <c:pt idx="1350">
                        <c:v>-23.8</c:v>
                      </c:pt>
                      <c:pt idx="1351">
                        <c:v>-23.7</c:v>
                      </c:pt>
                      <c:pt idx="1352">
                        <c:v>-23.8</c:v>
                      </c:pt>
                      <c:pt idx="1353">
                        <c:v>-23.8</c:v>
                      </c:pt>
                      <c:pt idx="1354">
                        <c:v>-23.8</c:v>
                      </c:pt>
                      <c:pt idx="1355">
                        <c:v>-23.8</c:v>
                      </c:pt>
                      <c:pt idx="1356">
                        <c:v>-23.8</c:v>
                      </c:pt>
                      <c:pt idx="1357">
                        <c:v>-23.8</c:v>
                      </c:pt>
                      <c:pt idx="1358">
                        <c:v>-23.8</c:v>
                      </c:pt>
                      <c:pt idx="1359">
                        <c:v>-23.7</c:v>
                      </c:pt>
                      <c:pt idx="1360">
                        <c:v>-23.7</c:v>
                      </c:pt>
                      <c:pt idx="1361">
                        <c:v>-23.8</c:v>
                      </c:pt>
                      <c:pt idx="1362">
                        <c:v>-23.7</c:v>
                      </c:pt>
                      <c:pt idx="1363">
                        <c:v>-23.8</c:v>
                      </c:pt>
                      <c:pt idx="1364">
                        <c:v>-23.8</c:v>
                      </c:pt>
                      <c:pt idx="1365">
                        <c:v>-23.8</c:v>
                      </c:pt>
                      <c:pt idx="1366">
                        <c:v>-23.8</c:v>
                      </c:pt>
                      <c:pt idx="1367">
                        <c:v>-23.8</c:v>
                      </c:pt>
                      <c:pt idx="1368">
                        <c:v>-23.8</c:v>
                      </c:pt>
                      <c:pt idx="1369">
                        <c:v>-23.7</c:v>
                      </c:pt>
                      <c:pt idx="1370">
                        <c:v>-23.7</c:v>
                      </c:pt>
                      <c:pt idx="1371">
                        <c:v>-23.7</c:v>
                      </c:pt>
                      <c:pt idx="1372">
                        <c:v>-23.8</c:v>
                      </c:pt>
                      <c:pt idx="1373">
                        <c:v>-23.8</c:v>
                      </c:pt>
                      <c:pt idx="1374">
                        <c:v>-23.8</c:v>
                      </c:pt>
                      <c:pt idx="1375">
                        <c:v>-23.7</c:v>
                      </c:pt>
                      <c:pt idx="1376">
                        <c:v>-23.8</c:v>
                      </c:pt>
                      <c:pt idx="1377">
                        <c:v>-23.7</c:v>
                      </c:pt>
                      <c:pt idx="1378">
                        <c:v>-23.7</c:v>
                      </c:pt>
                      <c:pt idx="1379">
                        <c:v>-23.7</c:v>
                      </c:pt>
                      <c:pt idx="1380">
                        <c:v>-23.7</c:v>
                      </c:pt>
                      <c:pt idx="1381">
                        <c:v>-23.7</c:v>
                      </c:pt>
                      <c:pt idx="1382">
                        <c:v>-23.7</c:v>
                      </c:pt>
                      <c:pt idx="1383">
                        <c:v>-23.7</c:v>
                      </c:pt>
                      <c:pt idx="1384">
                        <c:v>-23.7</c:v>
                      </c:pt>
                      <c:pt idx="1385">
                        <c:v>-23.7</c:v>
                      </c:pt>
                      <c:pt idx="1386">
                        <c:v>-23.7</c:v>
                      </c:pt>
                      <c:pt idx="1387">
                        <c:v>-23.7</c:v>
                      </c:pt>
                      <c:pt idx="1388">
                        <c:v>-23.7</c:v>
                      </c:pt>
                      <c:pt idx="1389">
                        <c:v>-23.7</c:v>
                      </c:pt>
                      <c:pt idx="1390">
                        <c:v>-23.7</c:v>
                      </c:pt>
                      <c:pt idx="1391">
                        <c:v>-23.7</c:v>
                      </c:pt>
                      <c:pt idx="1392">
                        <c:v>-23.7</c:v>
                      </c:pt>
                      <c:pt idx="1393">
                        <c:v>-23.7</c:v>
                      </c:pt>
                      <c:pt idx="1394">
                        <c:v>-23.7</c:v>
                      </c:pt>
                      <c:pt idx="1395">
                        <c:v>-23.7</c:v>
                      </c:pt>
                      <c:pt idx="1396">
                        <c:v>-23.7</c:v>
                      </c:pt>
                      <c:pt idx="1397">
                        <c:v>-23.7</c:v>
                      </c:pt>
                      <c:pt idx="1398">
                        <c:v>-23.7</c:v>
                      </c:pt>
                      <c:pt idx="1399">
                        <c:v>-23.7</c:v>
                      </c:pt>
                      <c:pt idx="1400">
                        <c:v>-23.7</c:v>
                      </c:pt>
                      <c:pt idx="1401">
                        <c:v>-23.7</c:v>
                      </c:pt>
                      <c:pt idx="1402">
                        <c:v>-23.7</c:v>
                      </c:pt>
                      <c:pt idx="1403">
                        <c:v>-23.6</c:v>
                      </c:pt>
                      <c:pt idx="1404">
                        <c:v>-23.7</c:v>
                      </c:pt>
                      <c:pt idx="1405">
                        <c:v>-23.7</c:v>
                      </c:pt>
                      <c:pt idx="1406">
                        <c:v>-23.7</c:v>
                      </c:pt>
                      <c:pt idx="1407">
                        <c:v>-23.7</c:v>
                      </c:pt>
                      <c:pt idx="1408">
                        <c:v>-23.5</c:v>
                      </c:pt>
                      <c:pt idx="1409">
                        <c:v>-23.5</c:v>
                      </c:pt>
                      <c:pt idx="1410">
                        <c:v>-23.5</c:v>
                      </c:pt>
                      <c:pt idx="1411">
                        <c:v>-23.5</c:v>
                      </c:pt>
                      <c:pt idx="1412">
                        <c:v>-23.5</c:v>
                      </c:pt>
                      <c:pt idx="1413">
                        <c:v>-23.6</c:v>
                      </c:pt>
                      <c:pt idx="1414">
                        <c:v>-23.5</c:v>
                      </c:pt>
                      <c:pt idx="1415">
                        <c:v>-23.5</c:v>
                      </c:pt>
                      <c:pt idx="1416">
                        <c:v>-23.5</c:v>
                      </c:pt>
                      <c:pt idx="1417">
                        <c:v>-23.5</c:v>
                      </c:pt>
                      <c:pt idx="1418">
                        <c:v>-23.5</c:v>
                      </c:pt>
                      <c:pt idx="1419">
                        <c:v>-23.5</c:v>
                      </c:pt>
                      <c:pt idx="1420">
                        <c:v>-23.5</c:v>
                      </c:pt>
                      <c:pt idx="1421">
                        <c:v>-23.5</c:v>
                      </c:pt>
                      <c:pt idx="1422">
                        <c:v>-23.5</c:v>
                      </c:pt>
                      <c:pt idx="1423">
                        <c:v>-23.5</c:v>
                      </c:pt>
                      <c:pt idx="1424">
                        <c:v>-23.5</c:v>
                      </c:pt>
                      <c:pt idx="1425">
                        <c:v>-23.5</c:v>
                      </c:pt>
                      <c:pt idx="1426">
                        <c:v>-23.5</c:v>
                      </c:pt>
                      <c:pt idx="1427">
                        <c:v>-23.5</c:v>
                      </c:pt>
                      <c:pt idx="1428">
                        <c:v>-23.5</c:v>
                      </c:pt>
                      <c:pt idx="1429">
                        <c:v>-23.5</c:v>
                      </c:pt>
                      <c:pt idx="1430">
                        <c:v>-23.4</c:v>
                      </c:pt>
                      <c:pt idx="1431">
                        <c:v>-23.5</c:v>
                      </c:pt>
                      <c:pt idx="1432">
                        <c:v>-23.5</c:v>
                      </c:pt>
                      <c:pt idx="1433">
                        <c:v>-23.5</c:v>
                      </c:pt>
                      <c:pt idx="1434">
                        <c:v>-23.5</c:v>
                      </c:pt>
                      <c:pt idx="1435">
                        <c:v>-23.5</c:v>
                      </c:pt>
                      <c:pt idx="1436">
                        <c:v>-23.5</c:v>
                      </c:pt>
                      <c:pt idx="1437">
                        <c:v>-23.5</c:v>
                      </c:pt>
                      <c:pt idx="1438">
                        <c:v>-23.5</c:v>
                      </c:pt>
                      <c:pt idx="1439">
                        <c:v>-23.4</c:v>
                      </c:pt>
                      <c:pt idx="1440">
                        <c:v>-23.4</c:v>
                      </c:pt>
                      <c:pt idx="1441">
                        <c:v>-23.4</c:v>
                      </c:pt>
                      <c:pt idx="1442">
                        <c:v>-23.4</c:v>
                      </c:pt>
                      <c:pt idx="1443">
                        <c:v>-23.4</c:v>
                      </c:pt>
                      <c:pt idx="1444">
                        <c:v>-23.4</c:v>
                      </c:pt>
                      <c:pt idx="1445">
                        <c:v>-23.5</c:v>
                      </c:pt>
                      <c:pt idx="1446">
                        <c:v>-23.5</c:v>
                      </c:pt>
                      <c:pt idx="1447">
                        <c:v>-23.5</c:v>
                      </c:pt>
                      <c:pt idx="1448">
                        <c:v>-23.5</c:v>
                      </c:pt>
                      <c:pt idx="1449">
                        <c:v>-23.5</c:v>
                      </c:pt>
                      <c:pt idx="1450">
                        <c:v>-23.5</c:v>
                      </c:pt>
                      <c:pt idx="1451">
                        <c:v>-23.4</c:v>
                      </c:pt>
                      <c:pt idx="1452">
                        <c:v>-23.4</c:v>
                      </c:pt>
                      <c:pt idx="1453">
                        <c:v>-23.4</c:v>
                      </c:pt>
                      <c:pt idx="1454">
                        <c:v>-23.4</c:v>
                      </c:pt>
                      <c:pt idx="1455">
                        <c:v>-23.4</c:v>
                      </c:pt>
                      <c:pt idx="1456">
                        <c:v>-23.4</c:v>
                      </c:pt>
                      <c:pt idx="1457">
                        <c:v>-23.5</c:v>
                      </c:pt>
                      <c:pt idx="1458">
                        <c:v>-23.4</c:v>
                      </c:pt>
                      <c:pt idx="1459">
                        <c:v>-23.5</c:v>
                      </c:pt>
                      <c:pt idx="1460">
                        <c:v>-23.4</c:v>
                      </c:pt>
                      <c:pt idx="1461">
                        <c:v>-23.5</c:v>
                      </c:pt>
                      <c:pt idx="1462">
                        <c:v>-23.4</c:v>
                      </c:pt>
                      <c:pt idx="1463">
                        <c:v>-23.4</c:v>
                      </c:pt>
                      <c:pt idx="1464">
                        <c:v>-23.4</c:v>
                      </c:pt>
                      <c:pt idx="1465">
                        <c:v>-23.4</c:v>
                      </c:pt>
                      <c:pt idx="1466">
                        <c:v>-23.4</c:v>
                      </c:pt>
                      <c:pt idx="1467">
                        <c:v>-23.4</c:v>
                      </c:pt>
                      <c:pt idx="1468">
                        <c:v>-23.4</c:v>
                      </c:pt>
                      <c:pt idx="1469">
                        <c:v>-23.4</c:v>
                      </c:pt>
                      <c:pt idx="1470">
                        <c:v>-23.4</c:v>
                      </c:pt>
                      <c:pt idx="1471">
                        <c:v>-23.3</c:v>
                      </c:pt>
                      <c:pt idx="1472">
                        <c:v>-23.4</c:v>
                      </c:pt>
                      <c:pt idx="1473">
                        <c:v>-23.4</c:v>
                      </c:pt>
                      <c:pt idx="1474">
                        <c:v>-23.4</c:v>
                      </c:pt>
                      <c:pt idx="1475">
                        <c:v>-23.4</c:v>
                      </c:pt>
                      <c:pt idx="1476">
                        <c:v>-23.4</c:v>
                      </c:pt>
                      <c:pt idx="1477">
                        <c:v>-23.4</c:v>
                      </c:pt>
                      <c:pt idx="1478">
                        <c:v>-23.5</c:v>
                      </c:pt>
                      <c:pt idx="1479">
                        <c:v>-23.4</c:v>
                      </c:pt>
                      <c:pt idx="1480">
                        <c:v>-23.4</c:v>
                      </c:pt>
                      <c:pt idx="1481">
                        <c:v>-23.4</c:v>
                      </c:pt>
                      <c:pt idx="1482">
                        <c:v>-23.3</c:v>
                      </c:pt>
                      <c:pt idx="1483">
                        <c:v>-23.4</c:v>
                      </c:pt>
                      <c:pt idx="1484">
                        <c:v>-23.4</c:v>
                      </c:pt>
                      <c:pt idx="1485">
                        <c:v>-23.3</c:v>
                      </c:pt>
                      <c:pt idx="1486">
                        <c:v>-23.4</c:v>
                      </c:pt>
                      <c:pt idx="1487">
                        <c:v>-23.4</c:v>
                      </c:pt>
                      <c:pt idx="1488">
                        <c:v>-23.4</c:v>
                      </c:pt>
                      <c:pt idx="1489">
                        <c:v>-23.4</c:v>
                      </c:pt>
                      <c:pt idx="1490">
                        <c:v>-23.4</c:v>
                      </c:pt>
                      <c:pt idx="1491">
                        <c:v>-23.4</c:v>
                      </c:pt>
                      <c:pt idx="1492">
                        <c:v>-23.3</c:v>
                      </c:pt>
                      <c:pt idx="1493">
                        <c:v>-23.3</c:v>
                      </c:pt>
                      <c:pt idx="1494">
                        <c:v>-23.3</c:v>
                      </c:pt>
                      <c:pt idx="1495">
                        <c:v>-23.3</c:v>
                      </c:pt>
                      <c:pt idx="1496">
                        <c:v>-23.3</c:v>
                      </c:pt>
                      <c:pt idx="1497">
                        <c:v>-23.3</c:v>
                      </c:pt>
                      <c:pt idx="1498">
                        <c:v>-23.3</c:v>
                      </c:pt>
                      <c:pt idx="1499">
                        <c:v>-23.3</c:v>
                      </c:pt>
                      <c:pt idx="1500">
                        <c:v>-23.3</c:v>
                      </c:pt>
                      <c:pt idx="1501">
                        <c:v>-23.3</c:v>
                      </c:pt>
                      <c:pt idx="1502">
                        <c:v>-23.3</c:v>
                      </c:pt>
                      <c:pt idx="1503">
                        <c:v>-23.3</c:v>
                      </c:pt>
                      <c:pt idx="1504">
                        <c:v>-23.3</c:v>
                      </c:pt>
                      <c:pt idx="1505">
                        <c:v>-23.3</c:v>
                      </c:pt>
                      <c:pt idx="1506">
                        <c:v>-23.3</c:v>
                      </c:pt>
                      <c:pt idx="1507">
                        <c:v>-23.3</c:v>
                      </c:pt>
                      <c:pt idx="1508">
                        <c:v>-23.3</c:v>
                      </c:pt>
                      <c:pt idx="1509">
                        <c:v>-23.3</c:v>
                      </c:pt>
                      <c:pt idx="1510">
                        <c:v>-23.3</c:v>
                      </c:pt>
                      <c:pt idx="1511">
                        <c:v>-23.3</c:v>
                      </c:pt>
                      <c:pt idx="1512">
                        <c:v>-23.3</c:v>
                      </c:pt>
                      <c:pt idx="1513">
                        <c:v>-23.3</c:v>
                      </c:pt>
                      <c:pt idx="1514">
                        <c:v>-23.3</c:v>
                      </c:pt>
                      <c:pt idx="1515">
                        <c:v>-23.3</c:v>
                      </c:pt>
                      <c:pt idx="1516">
                        <c:v>-23.3</c:v>
                      </c:pt>
                      <c:pt idx="1517">
                        <c:v>-23.3</c:v>
                      </c:pt>
                      <c:pt idx="1518">
                        <c:v>-23.3</c:v>
                      </c:pt>
                      <c:pt idx="1519">
                        <c:v>-23.3</c:v>
                      </c:pt>
                      <c:pt idx="1520">
                        <c:v>-23.3</c:v>
                      </c:pt>
                      <c:pt idx="1521">
                        <c:v>-23.3</c:v>
                      </c:pt>
                      <c:pt idx="1522">
                        <c:v>-23.2</c:v>
                      </c:pt>
                      <c:pt idx="1523">
                        <c:v>-23.3</c:v>
                      </c:pt>
                      <c:pt idx="1524">
                        <c:v>-23.2</c:v>
                      </c:pt>
                      <c:pt idx="1525">
                        <c:v>-23.2</c:v>
                      </c:pt>
                      <c:pt idx="1526">
                        <c:v>-23.2</c:v>
                      </c:pt>
                      <c:pt idx="1527">
                        <c:v>-23.2</c:v>
                      </c:pt>
                      <c:pt idx="1528">
                        <c:v>-23.3</c:v>
                      </c:pt>
                      <c:pt idx="1529">
                        <c:v>-23.2</c:v>
                      </c:pt>
                      <c:pt idx="1530">
                        <c:v>-23.1</c:v>
                      </c:pt>
                      <c:pt idx="1531">
                        <c:v>-23.2</c:v>
                      </c:pt>
                      <c:pt idx="1532">
                        <c:v>-23.2</c:v>
                      </c:pt>
                      <c:pt idx="1533">
                        <c:v>-23.2</c:v>
                      </c:pt>
                      <c:pt idx="1534">
                        <c:v>-23.2</c:v>
                      </c:pt>
                      <c:pt idx="1535">
                        <c:v>-23.2</c:v>
                      </c:pt>
                      <c:pt idx="1536">
                        <c:v>-23.2</c:v>
                      </c:pt>
                      <c:pt idx="1537">
                        <c:v>-23.2</c:v>
                      </c:pt>
                      <c:pt idx="1538">
                        <c:v>-23.2</c:v>
                      </c:pt>
                      <c:pt idx="1539">
                        <c:v>-23.2</c:v>
                      </c:pt>
                      <c:pt idx="1540">
                        <c:v>-23.2</c:v>
                      </c:pt>
                      <c:pt idx="1541">
                        <c:v>-23.2</c:v>
                      </c:pt>
                      <c:pt idx="1542">
                        <c:v>-23.2</c:v>
                      </c:pt>
                      <c:pt idx="1543">
                        <c:v>-23.2</c:v>
                      </c:pt>
                      <c:pt idx="1544">
                        <c:v>-23.2</c:v>
                      </c:pt>
                      <c:pt idx="1545">
                        <c:v>-23.2</c:v>
                      </c:pt>
                      <c:pt idx="1546">
                        <c:v>-23.2</c:v>
                      </c:pt>
                      <c:pt idx="1547">
                        <c:v>-23.2</c:v>
                      </c:pt>
                      <c:pt idx="1548">
                        <c:v>-23.2</c:v>
                      </c:pt>
                      <c:pt idx="1549">
                        <c:v>-23.2</c:v>
                      </c:pt>
                      <c:pt idx="1550">
                        <c:v>-23.2</c:v>
                      </c:pt>
                      <c:pt idx="1551">
                        <c:v>-23.2</c:v>
                      </c:pt>
                      <c:pt idx="1552">
                        <c:v>-23.2</c:v>
                      </c:pt>
                      <c:pt idx="1553">
                        <c:v>-23.2</c:v>
                      </c:pt>
                      <c:pt idx="1554">
                        <c:v>-23.2</c:v>
                      </c:pt>
                      <c:pt idx="1555">
                        <c:v>-23.1</c:v>
                      </c:pt>
                      <c:pt idx="1556">
                        <c:v>-23.1</c:v>
                      </c:pt>
                      <c:pt idx="1557">
                        <c:v>-23.1</c:v>
                      </c:pt>
                      <c:pt idx="1558">
                        <c:v>-23.2</c:v>
                      </c:pt>
                      <c:pt idx="1559">
                        <c:v>-23.2</c:v>
                      </c:pt>
                      <c:pt idx="1560">
                        <c:v>-23.1</c:v>
                      </c:pt>
                      <c:pt idx="1561">
                        <c:v>-23</c:v>
                      </c:pt>
                      <c:pt idx="1562">
                        <c:v>-23</c:v>
                      </c:pt>
                      <c:pt idx="1563">
                        <c:v>-23</c:v>
                      </c:pt>
                      <c:pt idx="1564">
                        <c:v>-23</c:v>
                      </c:pt>
                      <c:pt idx="1565">
                        <c:v>-23.1</c:v>
                      </c:pt>
                      <c:pt idx="1566">
                        <c:v>-23.1</c:v>
                      </c:pt>
                      <c:pt idx="1567">
                        <c:v>-23.1</c:v>
                      </c:pt>
                      <c:pt idx="1568">
                        <c:v>-23</c:v>
                      </c:pt>
                      <c:pt idx="1569">
                        <c:v>-23</c:v>
                      </c:pt>
                      <c:pt idx="1570">
                        <c:v>-23</c:v>
                      </c:pt>
                      <c:pt idx="1571">
                        <c:v>-23</c:v>
                      </c:pt>
                      <c:pt idx="1572">
                        <c:v>-23</c:v>
                      </c:pt>
                      <c:pt idx="1573">
                        <c:v>-23</c:v>
                      </c:pt>
                      <c:pt idx="1574">
                        <c:v>-23</c:v>
                      </c:pt>
                      <c:pt idx="1575">
                        <c:v>-23</c:v>
                      </c:pt>
                      <c:pt idx="1576">
                        <c:v>-23</c:v>
                      </c:pt>
                      <c:pt idx="1577">
                        <c:v>-23</c:v>
                      </c:pt>
                      <c:pt idx="1578">
                        <c:v>-23</c:v>
                      </c:pt>
                      <c:pt idx="1579">
                        <c:v>-23</c:v>
                      </c:pt>
                      <c:pt idx="1580">
                        <c:v>-23</c:v>
                      </c:pt>
                      <c:pt idx="1581">
                        <c:v>-23</c:v>
                      </c:pt>
                      <c:pt idx="1582">
                        <c:v>-23</c:v>
                      </c:pt>
                      <c:pt idx="1583">
                        <c:v>-23</c:v>
                      </c:pt>
                      <c:pt idx="1584">
                        <c:v>-23</c:v>
                      </c:pt>
                      <c:pt idx="1585">
                        <c:v>-23</c:v>
                      </c:pt>
                      <c:pt idx="1586">
                        <c:v>-23</c:v>
                      </c:pt>
                      <c:pt idx="1587">
                        <c:v>-23</c:v>
                      </c:pt>
                      <c:pt idx="1588">
                        <c:v>-23</c:v>
                      </c:pt>
                      <c:pt idx="1589">
                        <c:v>-23</c:v>
                      </c:pt>
                      <c:pt idx="1590">
                        <c:v>-23</c:v>
                      </c:pt>
                      <c:pt idx="1591">
                        <c:v>-23</c:v>
                      </c:pt>
                      <c:pt idx="1592">
                        <c:v>-23</c:v>
                      </c:pt>
                      <c:pt idx="1593">
                        <c:v>-23</c:v>
                      </c:pt>
                      <c:pt idx="1594">
                        <c:v>-22.9</c:v>
                      </c:pt>
                      <c:pt idx="1595">
                        <c:v>-23</c:v>
                      </c:pt>
                      <c:pt idx="1596">
                        <c:v>-23</c:v>
                      </c:pt>
                      <c:pt idx="1597">
                        <c:v>-22.9</c:v>
                      </c:pt>
                      <c:pt idx="1598">
                        <c:v>-22.9</c:v>
                      </c:pt>
                      <c:pt idx="1599">
                        <c:v>-23</c:v>
                      </c:pt>
                      <c:pt idx="1600">
                        <c:v>-23</c:v>
                      </c:pt>
                      <c:pt idx="1601">
                        <c:v>-23</c:v>
                      </c:pt>
                      <c:pt idx="1602">
                        <c:v>-23</c:v>
                      </c:pt>
                      <c:pt idx="1603">
                        <c:v>-23</c:v>
                      </c:pt>
                      <c:pt idx="1604">
                        <c:v>-23</c:v>
                      </c:pt>
                      <c:pt idx="1605">
                        <c:v>-23</c:v>
                      </c:pt>
                      <c:pt idx="1606">
                        <c:v>-23</c:v>
                      </c:pt>
                      <c:pt idx="1607">
                        <c:v>-23</c:v>
                      </c:pt>
                      <c:pt idx="1608">
                        <c:v>-22.9</c:v>
                      </c:pt>
                      <c:pt idx="1609">
                        <c:v>-23</c:v>
                      </c:pt>
                      <c:pt idx="1610">
                        <c:v>-23</c:v>
                      </c:pt>
                      <c:pt idx="1611">
                        <c:v>-23</c:v>
                      </c:pt>
                      <c:pt idx="1612">
                        <c:v>-22.9</c:v>
                      </c:pt>
                      <c:pt idx="1613">
                        <c:v>-22.9</c:v>
                      </c:pt>
                      <c:pt idx="1614">
                        <c:v>-22.9</c:v>
                      </c:pt>
                      <c:pt idx="1615">
                        <c:v>-22.9</c:v>
                      </c:pt>
                      <c:pt idx="1616">
                        <c:v>-22.9</c:v>
                      </c:pt>
                      <c:pt idx="1617">
                        <c:v>-22.9</c:v>
                      </c:pt>
                      <c:pt idx="1618">
                        <c:v>-22.9</c:v>
                      </c:pt>
                      <c:pt idx="1619">
                        <c:v>-22.9</c:v>
                      </c:pt>
                      <c:pt idx="1620">
                        <c:v>-23</c:v>
                      </c:pt>
                      <c:pt idx="1621">
                        <c:v>-22.9</c:v>
                      </c:pt>
                      <c:pt idx="1622">
                        <c:v>-22.9</c:v>
                      </c:pt>
                      <c:pt idx="1623">
                        <c:v>-22.9</c:v>
                      </c:pt>
                      <c:pt idx="1624">
                        <c:v>-22.9</c:v>
                      </c:pt>
                      <c:pt idx="1625">
                        <c:v>-22.9</c:v>
                      </c:pt>
                      <c:pt idx="1626">
                        <c:v>-22.9</c:v>
                      </c:pt>
                      <c:pt idx="1627">
                        <c:v>-22.9</c:v>
                      </c:pt>
                      <c:pt idx="1628">
                        <c:v>-22.8</c:v>
                      </c:pt>
                      <c:pt idx="1629">
                        <c:v>-22.9</c:v>
                      </c:pt>
                      <c:pt idx="1630">
                        <c:v>-22.9</c:v>
                      </c:pt>
                      <c:pt idx="1631">
                        <c:v>-22.9</c:v>
                      </c:pt>
                      <c:pt idx="1632">
                        <c:v>-22.9</c:v>
                      </c:pt>
                      <c:pt idx="1633">
                        <c:v>-22.8</c:v>
                      </c:pt>
                      <c:pt idx="1634">
                        <c:v>-22.8</c:v>
                      </c:pt>
                      <c:pt idx="1635">
                        <c:v>-22.9</c:v>
                      </c:pt>
                      <c:pt idx="1636">
                        <c:v>-22.8</c:v>
                      </c:pt>
                      <c:pt idx="1637">
                        <c:v>-22.8</c:v>
                      </c:pt>
                      <c:pt idx="1638">
                        <c:v>-22.8</c:v>
                      </c:pt>
                      <c:pt idx="1639">
                        <c:v>-22.8</c:v>
                      </c:pt>
                      <c:pt idx="1640">
                        <c:v>-22.8</c:v>
                      </c:pt>
                      <c:pt idx="1641">
                        <c:v>-22.9</c:v>
                      </c:pt>
                      <c:pt idx="1642">
                        <c:v>-22.9</c:v>
                      </c:pt>
                      <c:pt idx="1643">
                        <c:v>-22.8</c:v>
                      </c:pt>
                      <c:pt idx="1644">
                        <c:v>-22.9</c:v>
                      </c:pt>
                      <c:pt idx="1645">
                        <c:v>-22.8</c:v>
                      </c:pt>
                      <c:pt idx="1646">
                        <c:v>-22.9</c:v>
                      </c:pt>
                      <c:pt idx="1647">
                        <c:v>-22.8</c:v>
                      </c:pt>
                      <c:pt idx="1648">
                        <c:v>-22.8</c:v>
                      </c:pt>
                      <c:pt idx="1649">
                        <c:v>-22.8</c:v>
                      </c:pt>
                      <c:pt idx="1650">
                        <c:v>-22.8</c:v>
                      </c:pt>
                      <c:pt idx="1651">
                        <c:v>-22.8</c:v>
                      </c:pt>
                      <c:pt idx="1652">
                        <c:v>-22.8</c:v>
                      </c:pt>
                      <c:pt idx="1653">
                        <c:v>-22.8</c:v>
                      </c:pt>
                      <c:pt idx="1654">
                        <c:v>-22.8</c:v>
                      </c:pt>
                      <c:pt idx="1655">
                        <c:v>-22.8</c:v>
                      </c:pt>
                      <c:pt idx="1656">
                        <c:v>-22.8</c:v>
                      </c:pt>
                      <c:pt idx="1657">
                        <c:v>-22.8</c:v>
                      </c:pt>
                      <c:pt idx="1658">
                        <c:v>-22.8</c:v>
                      </c:pt>
                      <c:pt idx="1659">
                        <c:v>-22.8</c:v>
                      </c:pt>
                      <c:pt idx="1660">
                        <c:v>-22.8</c:v>
                      </c:pt>
                      <c:pt idx="1661">
                        <c:v>-22.8</c:v>
                      </c:pt>
                      <c:pt idx="1662">
                        <c:v>-22.8</c:v>
                      </c:pt>
                      <c:pt idx="1663">
                        <c:v>-22.8</c:v>
                      </c:pt>
                      <c:pt idx="1664">
                        <c:v>-22.8</c:v>
                      </c:pt>
                      <c:pt idx="1665">
                        <c:v>-22.8</c:v>
                      </c:pt>
                      <c:pt idx="1666">
                        <c:v>-22.8</c:v>
                      </c:pt>
                      <c:pt idx="1667">
                        <c:v>-22.8</c:v>
                      </c:pt>
                      <c:pt idx="1668">
                        <c:v>-22.7</c:v>
                      </c:pt>
                      <c:pt idx="1669">
                        <c:v>-22.8</c:v>
                      </c:pt>
                      <c:pt idx="1670">
                        <c:v>-22.8</c:v>
                      </c:pt>
                      <c:pt idx="1671">
                        <c:v>-22.8</c:v>
                      </c:pt>
                      <c:pt idx="1672">
                        <c:v>-22.8</c:v>
                      </c:pt>
                      <c:pt idx="1673">
                        <c:v>-22.8</c:v>
                      </c:pt>
                      <c:pt idx="1674">
                        <c:v>-22.7</c:v>
                      </c:pt>
                      <c:pt idx="1675">
                        <c:v>-22.7</c:v>
                      </c:pt>
                      <c:pt idx="1676">
                        <c:v>-22.7</c:v>
                      </c:pt>
                      <c:pt idx="1677">
                        <c:v>-22.7</c:v>
                      </c:pt>
                      <c:pt idx="1678">
                        <c:v>-22.7</c:v>
                      </c:pt>
                      <c:pt idx="1679">
                        <c:v>-22.7</c:v>
                      </c:pt>
                      <c:pt idx="1680">
                        <c:v>-22.7</c:v>
                      </c:pt>
                      <c:pt idx="1681">
                        <c:v>-22.7</c:v>
                      </c:pt>
                      <c:pt idx="1682">
                        <c:v>-22.7</c:v>
                      </c:pt>
                      <c:pt idx="1683">
                        <c:v>-22.7</c:v>
                      </c:pt>
                      <c:pt idx="1684">
                        <c:v>-22.7</c:v>
                      </c:pt>
                      <c:pt idx="1685">
                        <c:v>-22.6</c:v>
                      </c:pt>
                      <c:pt idx="1686">
                        <c:v>-22.7</c:v>
                      </c:pt>
                      <c:pt idx="1687">
                        <c:v>-22.7</c:v>
                      </c:pt>
                      <c:pt idx="1688">
                        <c:v>-22.7</c:v>
                      </c:pt>
                      <c:pt idx="1689">
                        <c:v>-22.7</c:v>
                      </c:pt>
                      <c:pt idx="1690">
                        <c:v>-22.7</c:v>
                      </c:pt>
                      <c:pt idx="1691">
                        <c:v>-22.7</c:v>
                      </c:pt>
                      <c:pt idx="1692">
                        <c:v>-22.6</c:v>
                      </c:pt>
                      <c:pt idx="1693">
                        <c:v>-22.7</c:v>
                      </c:pt>
                      <c:pt idx="1694">
                        <c:v>-22.7</c:v>
                      </c:pt>
                      <c:pt idx="1695">
                        <c:v>-22.7</c:v>
                      </c:pt>
                      <c:pt idx="1696">
                        <c:v>-22.6</c:v>
                      </c:pt>
                      <c:pt idx="1697">
                        <c:v>-22.7</c:v>
                      </c:pt>
                      <c:pt idx="1698">
                        <c:v>-22.7</c:v>
                      </c:pt>
                      <c:pt idx="1699">
                        <c:v>-22.7</c:v>
                      </c:pt>
                      <c:pt idx="1700">
                        <c:v>-22.7</c:v>
                      </c:pt>
                      <c:pt idx="1701">
                        <c:v>-22.7</c:v>
                      </c:pt>
                      <c:pt idx="1702">
                        <c:v>-22.7</c:v>
                      </c:pt>
                      <c:pt idx="1703">
                        <c:v>-22.6</c:v>
                      </c:pt>
                      <c:pt idx="1704">
                        <c:v>-22.7</c:v>
                      </c:pt>
                      <c:pt idx="1705">
                        <c:v>-22.7</c:v>
                      </c:pt>
                      <c:pt idx="1706">
                        <c:v>-22.7</c:v>
                      </c:pt>
                      <c:pt idx="1707">
                        <c:v>-22.7</c:v>
                      </c:pt>
                      <c:pt idx="1708">
                        <c:v>-22.7</c:v>
                      </c:pt>
                      <c:pt idx="1709">
                        <c:v>-22.7</c:v>
                      </c:pt>
                      <c:pt idx="1710">
                        <c:v>-22.7</c:v>
                      </c:pt>
                      <c:pt idx="1711">
                        <c:v>-22.7</c:v>
                      </c:pt>
                      <c:pt idx="1712">
                        <c:v>-22.6</c:v>
                      </c:pt>
                      <c:pt idx="1713">
                        <c:v>-22.6</c:v>
                      </c:pt>
                      <c:pt idx="1714">
                        <c:v>-22.6</c:v>
                      </c:pt>
                      <c:pt idx="1715">
                        <c:v>-22.6</c:v>
                      </c:pt>
                      <c:pt idx="1716">
                        <c:v>-22.6</c:v>
                      </c:pt>
                      <c:pt idx="1717">
                        <c:v>-22.7</c:v>
                      </c:pt>
                      <c:pt idx="1718">
                        <c:v>-22.6</c:v>
                      </c:pt>
                      <c:pt idx="1719">
                        <c:v>-22.6</c:v>
                      </c:pt>
                      <c:pt idx="1720">
                        <c:v>-22.5</c:v>
                      </c:pt>
                      <c:pt idx="1721">
                        <c:v>-22.6</c:v>
                      </c:pt>
                      <c:pt idx="1722">
                        <c:v>-22.6</c:v>
                      </c:pt>
                      <c:pt idx="1723">
                        <c:v>-22.6</c:v>
                      </c:pt>
                      <c:pt idx="1724">
                        <c:v>-22.6</c:v>
                      </c:pt>
                      <c:pt idx="1725">
                        <c:v>-22.6</c:v>
                      </c:pt>
                      <c:pt idx="1726">
                        <c:v>-22.6</c:v>
                      </c:pt>
                      <c:pt idx="1727">
                        <c:v>-22.6</c:v>
                      </c:pt>
                      <c:pt idx="1728">
                        <c:v>-22.6</c:v>
                      </c:pt>
                      <c:pt idx="1729">
                        <c:v>-22.5</c:v>
                      </c:pt>
                      <c:pt idx="1730">
                        <c:v>-22.5</c:v>
                      </c:pt>
                      <c:pt idx="1731">
                        <c:v>-22.5</c:v>
                      </c:pt>
                      <c:pt idx="1732">
                        <c:v>-22.5</c:v>
                      </c:pt>
                      <c:pt idx="1733">
                        <c:v>-22.5</c:v>
                      </c:pt>
                      <c:pt idx="1734">
                        <c:v>-22.5</c:v>
                      </c:pt>
                      <c:pt idx="1735">
                        <c:v>-22.5</c:v>
                      </c:pt>
                      <c:pt idx="1736">
                        <c:v>-22.5</c:v>
                      </c:pt>
                      <c:pt idx="1737">
                        <c:v>-22.5</c:v>
                      </c:pt>
                      <c:pt idx="1738">
                        <c:v>-22.5</c:v>
                      </c:pt>
                      <c:pt idx="1739">
                        <c:v>-22.5</c:v>
                      </c:pt>
                      <c:pt idx="1740">
                        <c:v>-22.5</c:v>
                      </c:pt>
                      <c:pt idx="1741">
                        <c:v>-22.5</c:v>
                      </c:pt>
                      <c:pt idx="1742">
                        <c:v>-22.5</c:v>
                      </c:pt>
                      <c:pt idx="1743">
                        <c:v>-22.5</c:v>
                      </c:pt>
                      <c:pt idx="1744">
                        <c:v>-22.5</c:v>
                      </c:pt>
                      <c:pt idx="1745">
                        <c:v>-22.5</c:v>
                      </c:pt>
                      <c:pt idx="1746">
                        <c:v>-22.4</c:v>
                      </c:pt>
                      <c:pt idx="1747">
                        <c:v>-22.5</c:v>
                      </c:pt>
                      <c:pt idx="1748">
                        <c:v>-22.4</c:v>
                      </c:pt>
                      <c:pt idx="1749">
                        <c:v>-22.5</c:v>
                      </c:pt>
                      <c:pt idx="1750">
                        <c:v>-22.5</c:v>
                      </c:pt>
                      <c:pt idx="1751">
                        <c:v>-22.4</c:v>
                      </c:pt>
                      <c:pt idx="1752">
                        <c:v>-22.4</c:v>
                      </c:pt>
                      <c:pt idx="1753">
                        <c:v>-22.4</c:v>
                      </c:pt>
                      <c:pt idx="1754">
                        <c:v>-22.4</c:v>
                      </c:pt>
                      <c:pt idx="1755">
                        <c:v>-22.4</c:v>
                      </c:pt>
                      <c:pt idx="1756">
                        <c:v>-22.4</c:v>
                      </c:pt>
                      <c:pt idx="1757">
                        <c:v>-22.4</c:v>
                      </c:pt>
                      <c:pt idx="1758">
                        <c:v>-22.4</c:v>
                      </c:pt>
                      <c:pt idx="1759">
                        <c:v>-22.4</c:v>
                      </c:pt>
                      <c:pt idx="1760">
                        <c:v>-22.4</c:v>
                      </c:pt>
                      <c:pt idx="1761">
                        <c:v>-22.4</c:v>
                      </c:pt>
                      <c:pt idx="1762">
                        <c:v>-22.4</c:v>
                      </c:pt>
                      <c:pt idx="1763">
                        <c:v>-22.4</c:v>
                      </c:pt>
                      <c:pt idx="1764">
                        <c:v>-22.4</c:v>
                      </c:pt>
                      <c:pt idx="1765">
                        <c:v>-22.4</c:v>
                      </c:pt>
                      <c:pt idx="1766">
                        <c:v>-22.4</c:v>
                      </c:pt>
                      <c:pt idx="1767">
                        <c:v>-22.4</c:v>
                      </c:pt>
                      <c:pt idx="1768">
                        <c:v>-22.4</c:v>
                      </c:pt>
                      <c:pt idx="1769">
                        <c:v>-22.4</c:v>
                      </c:pt>
                      <c:pt idx="1770">
                        <c:v>-22.4</c:v>
                      </c:pt>
                      <c:pt idx="1771">
                        <c:v>-22.4</c:v>
                      </c:pt>
                      <c:pt idx="1772">
                        <c:v>-22.4</c:v>
                      </c:pt>
                      <c:pt idx="1773">
                        <c:v>-22.4</c:v>
                      </c:pt>
                      <c:pt idx="1774">
                        <c:v>-22.4</c:v>
                      </c:pt>
                      <c:pt idx="1775">
                        <c:v>-22.4</c:v>
                      </c:pt>
                      <c:pt idx="1776">
                        <c:v>-22.3</c:v>
                      </c:pt>
                      <c:pt idx="1777">
                        <c:v>-22.4</c:v>
                      </c:pt>
                      <c:pt idx="1778">
                        <c:v>-22.4</c:v>
                      </c:pt>
                      <c:pt idx="1779">
                        <c:v>-22.4</c:v>
                      </c:pt>
                      <c:pt idx="1780">
                        <c:v>-22.4</c:v>
                      </c:pt>
                      <c:pt idx="1781">
                        <c:v>-22.4</c:v>
                      </c:pt>
                      <c:pt idx="1782">
                        <c:v>-22.3</c:v>
                      </c:pt>
                      <c:pt idx="1783">
                        <c:v>-22.4</c:v>
                      </c:pt>
                      <c:pt idx="1784">
                        <c:v>-22.3</c:v>
                      </c:pt>
                      <c:pt idx="1785">
                        <c:v>-22.4</c:v>
                      </c:pt>
                      <c:pt idx="1786">
                        <c:v>-22.3</c:v>
                      </c:pt>
                      <c:pt idx="1787">
                        <c:v>-22.3</c:v>
                      </c:pt>
                      <c:pt idx="1788">
                        <c:v>-22.3</c:v>
                      </c:pt>
                      <c:pt idx="1789">
                        <c:v>-22.4</c:v>
                      </c:pt>
                      <c:pt idx="1790">
                        <c:v>-22.3</c:v>
                      </c:pt>
                      <c:pt idx="1791">
                        <c:v>-22.3</c:v>
                      </c:pt>
                      <c:pt idx="1792">
                        <c:v>-22.3</c:v>
                      </c:pt>
                      <c:pt idx="1793">
                        <c:v>-22.3</c:v>
                      </c:pt>
                      <c:pt idx="1794">
                        <c:v>-22.4</c:v>
                      </c:pt>
                      <c:pt idx="1795">
                        <c:v>-22.4</c:v>
                      </c:pt>
                      <c:pt idx="1796">
                        <c:v>-22.3</c:v>
                      </c:pt>
                      <c:pt idx="1797">
                        <c:v>-22.3</c:v>
                      </c:pt>
                      <c:pt idx="1798">
                        <c:v>-22.3</c:v>
                      </c:pt>
                      <c:pt idx="1799">
                        <c:v>-22.3</c:v>
                      </c:pt>
                      <c:pt idx="1800">
                        <c:v>-22.3</c:v>
                      </c:pt>
                      <c:pt idx="1801">
                        <c:v>-22.3</c:v>
                      </c:pt>
                      <c:pt idx="1802">
                        <c:v>-22.3</c:v>
                      </c:pt>
                      <c:pt idx="1803">
                        <c:v>-22.3</c:v>
                      </c:pt>
                      <c:pt idx="1804">
                        <c:v>-22.3</c:v>
                      </c:pt>
                      <c:pt idx="1805">
                        <c:v>-22.3</c:v>
                      </c:pt>
                      <c:pt idx="1806">
                        <c:v>-22.3</c:v>
                      </c:pt>
                      <c:pt idx="1807">
                        <c:v>-22.3</c:v>
                      </c:pt>
                      <c:pt idx="1808">
                        <c:v>-22.2</c:v>
                      </c:pt>
                      <c:pt idx="1809">
                        <c:v>-22.3</c:v>
                      </c:pt>
                      <c:pt idx="1810">
                        <c:v>-22.3</c:v>
                      </c:pt>
                      <c:pt idx="1811">
                        <c:v>-22.3</c:v>
                      </c:pt>
                      <c:pt idx="1812">
                        <c:v>-22.3</c:v>
                      </c:pt>
                      <c:pt idx="1813">
                        <c:v>-22.3</c:v>
                      </c:pt>
                      <c:pt idx="1814">
                        <c:v>-22.2</c:v>
                      </c:pt>
                      <c:pt idx="1815">
                        <c:v>-22.2</c:v>
                      </c:pt>
                      <c:pt idx="1816">
                        <c:v>-22.2</c:v>
                      </c:pt>
                      <c:pt idx="1817">
                        <c:v>-22.2</c:v>
                      </c:pt>
                      <c:pt idx="1818">
                        <c:v>-22.2</c:v>
                      </c:pt>
                      <c:pt idx="1819">
                        <c:v>-22.2</c:v>
                      </c:pt>
                      <c:pt idx="1820">
                        <c:v>-22.2</c:v>
                      </c:pt>
                      <c:pt idx="1821">
                        <c:v>-22.2</c:v>
                      </c:pt>
                      <c:pt idx="1822">
                        <c:v>-22.2</c:v>
                      </c:pt>
                      <c:pt idx="1823">
                        <c:v>-22.2</c:v>
                      </c:pt>
                      <c:pt idx="1824">
                        <c:v>-22.1</c:v>
                      </c:pt>
                      <c:pt idx="1825">
                        <c:v>-22.2</c:v>
                      </c:pt>
                      <c:pt idx="1826">
                        <c:v>-22.1</c:v>
                      </c:pt>
                      <c:pt idx="1827">
                        <c:v>-22.1</c:v>
                      </c:pt>
                      <c:pt idx="1828">
                        <c:v>-22.2</c:v>
                      </c:pt>
                      <c:pt idx="1829">
                        <c:v>-22.2</c:v>
                      </c:pt>
                      <c:pt idx="1830">
                        <c:v>-22.1</c:v>
                      </c:pt>
                      <c:pt idx="1831">
                        <c:v>-22.1</c:v>
                      </c:pt>
                      <c:pt idx="1832">
                        <c:v>-22.2</c:v>
                      </c:pt>
                      <c:pt idx="1833">
                        <c:v>-22.1</c:v>
                      </c:pt>
                      <c:pt idx="1834">
                        <c:v>-22.1</c:v>
                      </c:pt>
                      <c:pt idx="1835">
                        <c:v>-22.1</c:v>
                      </c:pt>
                      <c:pt idx="1836">
                        <c:v>-22.2</c:v>
                      </c:pt>
                      <c:pt idx="1837">
                        <c:v>-22.2</c:v>
                      </c:pt>
                      <c:pt idx="1838">
                        <c:v>-22.1</c:v>
                      </c:pt>
                      <c:pt idx="1839">
                        <c:v>-22.1</c:v>
                      </c:pt>
                      <c:pt idx="1840">
                        <c:v>-22.1</c:v>
                      </c:pt>
                      <c:pt idx="1841">
                        <c:v>-22.1</c:v>
                      </c:pt>
                      <c:pt idx="1842">
                        <c:v>-22.1</c:v>
                      </c:pt>
                      <c:pt idx="1843">
                        <c:v>-22.1</c:v>
                      </c:pt>
                      <c:pt idx="1844">
                        <c:v>-22.1</c:v>
                      </c:pt>
                      <c:pt idx="1845">
                        <c:v>-22.1</c:v>
                      </c:pt>
                      <c:pt idx="1846">
                        <c:v>-22.1</c:v>
                      </c:pt>
                      <c:pt idx="1847">
                        <c:v>-22.1</c:v>
                      </c:pt>
                      <c:pt idx="1848">
                        <c:v>-22.1</c:v>
                      </c:pt>
                      <c:pt idx="1849">
                        <c:v>-22.1</c:v>
                      </c:pt>
                      <c:pt idx="1850">
                        <c:v>-22.1</c:v>
                      </c:pt>
                      <c:pt idx="1851">
                        <c:v>-22.2</c:v>
                      </c:pt>
                      <c:pt idx="1852">
                        <c:v>-22.2</c:v>
                      </c:pt>
                      <c:pt idx="1853">
                        <c:v>-22.2</c:v>
                      </c:pt>
                      <c:pt idx="1854">
                        <c:v>-22.1</c:v>
                      </c:pt>
                      <c:pt idx="1855">
                        <c:v>-22.2</c:v>
                      </c:pt>
                      <c:pt idx="1856">
                        <c:v>-22.2</c:v>
                      </c:pt>
                      <c:pt idx="1857">
                        <c:v>-22.2</c:v>
                      </c:pt>
                      <c:pt idx="1858">
                        <c:v>-22.1</c:v>
                      </c:pt>
                      <c:pt idx="1859">
                        <c:v>-22.1</c:v>
                      </c:pt>
                      <c:pt idx="1860">
                        <c:v>-22.1</c:v>
                      </c:pt>
                      <c:pt idx="1861">
                        <c:v>-22.1</c:v>
                      </c:pt>
                      <c:pt idx="1862">
                        <c:v>-22.1</c:v>
                      </c:pt>
                      <c:pt idx="1863">
                        <c:v>-22.1</c:v>
                      </c:pt>
                      <c:pt idx="1864">
                        <c:v>-22</c:v>
                      </c:pt>
                      <c:pt idx="1865">
                        <c:v>-22</c:v>
                      </c:pt>
                      <c:pt idx="1866">
                        <c:v>-22</c:v>
                      </c:pt>
                      <c:pt idx="1867">
                        <c:v>-22</c:v>
                      </c:pt>
                      <c:pt idx="1868">
                        <c:v>-22</c:v>
                      </c:pt>
                      <c:pt idx="1869">
                        <c:v>-22</c:v>
                      </c:pt>
                      <c:pt idx="1870">
                        <c:v>-22</c:v>
                      </c:pt>
                      <c:pt idx="1871">
                        <c:v>-22</c:v>
                      </c:pt>
                      <c:pt idx="1872">
                        <c:v>-22</c:v>
                      </c:pt>
                      <c:pt idx="1873">
                        <c:v>-22</c:v>
                      </c:pt>
                      <c:pt idx="1874">
                        <c:v>-22</c:v>
                      </c:pt>
                      <c:pt idx="1875">
                        <c:v>-22</c:v>
                      </c:pt>
                      <c:pt idx="1876">
                        <c:v>-21.9</c:v>
                      </c:pt>
                      <c:pt idx="1877">
                        <c:v>-22</c:v>
                      </c:pt>
                      <c:pt idx="1878">
                        <c:v>-22</c:v>
                      </c:pt>
                      <c:pt idx="1879">
                        <c:v>-22</c:v>
                      </c:pt>
                      <c:pt idx="1880">
                        <c:v>-22</c:v>
                      </c:pt>
                      <c:pt idx="1881">
                        <c:v>-21.9</c:v>
                      </c:pt>
                      <c:pt idx="1882">
                        <c:v>-22</c:v>
                      </c:pt>
                      <c:pt idx="1883">
                        <c:v>-21.9</c:v>
                      </c:pt>
                      <c:pt idx="1884">
                        <c:v>-22</c:v>
                      </c:pt>
                      <c:pt idx="1885">
                        <c:v>-22</c:v>
                      </c:pt>
                      <c:pt idx="1886">
                        <c:v>-21.9</c:v>
                      </c:pt>
                      <c:pt idx="1887">
                        <c:v>-22</c:v>
                      </c:pt>
                      <c:pt idx="1888">
                        <c:v>-22</c:v>
                      </c:pt>
                      <c:pt idx="1889">
                        <c:v>-22</c:v>
                      </c:pt>
                      <c:pt idx="1890">
                        <c:v>-21.9</c:v>
                      </c:pt>
                      <c:pt idx="1891">
                        <c:v>-22</c:v>
                      </c:pt>
                      <c:pt idx="1892">
                        <c:v>-22</c:v>
                      </c:pt>
                      <c:pt idx="1893">
                        <c:v>-21.9</c:v>
                      </c:pt>
                      <c:pt idx="1894">
                        <c:v>-21.9</c:v>
                      </c:pt>
                      <c:pt idx="1895">
                        <c:v>-21.9</c:v>
                      </c:pt>
                      <c:pt idx="1896">
                        <c:v>-22</c:v>
                      </c:pt>
                      <c:pt idx="1897">
                        <c:v>-21.9</c:v>
                      </c:pt>
                      <c:pt idx="1898">
                        <c:v>-22</c:v>
                      </c:pt>
                      <c:pt idx="1899">
                        <c:v>-22</c:v>
                      </c:pt>
                      <c:pt idx="1900">
                        <c:v>-21.9</c:v>
                      </c:pt>
                      <c:pt idx="1901">
                        <c:v>-21.9</c:v>
                      </c:pt>
                      <c:pt idx="1902">
                        <c:v>-21.9</c:v>
                      </c:pt>
                      <c:pt idx="1903">
                        <c:v>-21.9</c:v>
                      </c:pt>
                      <c:pt idx="1904">
                        <c:v>-21.9</c:v>
                      </c:pt>
                      <c:pt idx="1905">
                        <c:v>-22</c:v>
                      </c:pt>
                      <c:pt idx="1906">
                        <c:v>-21.9</c:v>
                      </c:pt>
                      <c:pt idx="1907">
                        <c:v>-21.9</c:v>
                      </c:pt>
                      <c:pt idx="1908">
                        <c:v>-22</c:v>
                      </c:pt>
                      <c:pt idx="1909">
                        <c:v>-21.9</c:v>
                      </c:pt>
                      <c:pt idx="1910">
                        <c:v>-22</c:v>
                      </c:pt>
                      <c:pt idx="1911">
                        <c:v>-21.9</c:v>
                      </c:pt>
                      <c:pt idx="1912">
                        <c:v>-21.9</c:v>
                      </c:pt>
                      <c:pt idx="1913">
                        <c:v>-21.9</c:v>
                      </c:pt>
                      <c:pt idx="1914">
                        <c:v>-21.9</c:v>
                      </c:pt>
                      <c:pt idx="1915">
                        <c:v>-21.9</c:v>
                      </c:pt>
                      <c:pt idx="1916">
                        <c:v>-21.9</c:v>
                      </c:pt>
                      <c:pt idx="1917">
                        <c:v>-21.9</c:v>
                      </c:pt>
                      <c:pt idx="1918">
                        <c:v>-21.9</c:v>
                      </c:pt>
                      <c:pt idx="1919">
                        <c:v>-21.9</c:v>
                      </c:pt>
                      <c:pt idx="1920">
                        <c:v>-21.9</c:v>
                      </c:pt>
                      <c:pt idx="1921">
                        <c:v>-21.9</c:v>
                      </c:pt>
                      <c:pt idx="1922">
                        <c:v>-22</c:v>
                      </c:pt>
                      <c:pt idx="1923">
                        <c:v>-21.9</c:v>
                      </c:pt>
                      <c:pt idx="1924">
                        <c:v>-21.9</c:v>
                      </c:pt>
                      <c:pt idx="1925">
                        <c:v>-21.9</c:v>
                      </c:pt>
                      <c:pt idx="1926">
                        <c:v>-21.9</c:v>
                      </c:pt>
                      <c:pt idx="1927">
                        <c:v>-21.9</c:v>
                      </c:pt>
                      <c:pt idx="1928">
                        <c:v>-21.9</c:v>
                      </c:pt>
                      <c:pt idx="1929">
                        <c:v>-21.9</c:v>
                      </c:pt>
                      <c:pt idx="1930">
                        <c:v>-21.9</c:v>
                      </c:pt>
                      <c:pt idx="1931">
                        <c:v>-21.9</c:v>
                      </c:pt>
                      <c:pt idx="1932">
                        <c:v>-21.9</c:v>
                      </c:pt>
                      <c:pt idx="1933">
                        <c:v>-21.9</c:v>
                      </c:pt>
                      <c:pt idx="1934">
                        <c:v>-21.9</c:v>
                      </c:pt>
                      <c:pt idx="1935">
                        <c:v>-21.9</c:v>
                      </c:pt>
                      <c:pt idx="1936">
                        <c:v>-21.9</c:v>
                      </c:pt>
                      <c:pt idx="1937">
                        <c:v>-21.9</c:v>
                      </c:pt>
                      <c:pt idx="1938">
                        <c:v>-21.9</c:v>
                      </c:pt>
                      <c:pt idx="1939">
                        <c:v>-21.9</c:v>
                      </c:pt>
                      <c:pt idx="1940">
                        <c:v>-21.9</c:v>
                      </c:pt>
                      <c:pt idx="1941">
                        <c:v>-21.9</c:v>
                      </c:pt>
                      <c:pt idx="1942">
                        <c:v>-21.8</c:v>
                      </c:pt>
                      <c:pt idx="1943">
                        <c:v>-21.8</c:v>
                      </c:pt>
                      <c:pt idx="1944">
                        <c:v>-21.9</c:v>
                      </c:pt>
                      <c:pt idx="1945">
                        <c:v>-21.9</c:v>
                      </c:pt>
                      <c:pt idx="1946">
                        <c:v>-21.9</c:v>
                      </c:pt>
                      <c:pt idx="1947">
                        <c:v>-21.9</c:v>
                      </c:pt>
                      <c:pt idx="1948">
                        <c:v>-21.8</c:v>
                      </c:pt>
                      <c:pt idx="1949">
                        <c:v>-21.8</c:v>
                      </c:pt>
                      <c:pt idx="1950">
                        <c:v>-21.8</c:v>
                      </c:pt>
                      <c:pt idx="1951">
                        <c:v>-21.8</c:v>
                      </c:pt>
                      <c:pt idx="1952">
                        <c:v>-21.8</c:v>
                      </c:pt>
                      <c:pt idx="1953">
                        <c:v>-21.8</c:v>
                      </c:pt>
                      <c:pt idx="1954">
                        <c:v>-21.8</c:v>
                      </c:pt>
                      <c:pt idx="1955">
                        <c:v>-21.8</c:v>
                      </c:pt>
                      <c:pt idx="1956">
                        <c:v>-21.8</c:v>
                      </c:pt>
                      <c:pt idx="1957">
                        <c:v>-21.8</c:v>
                      </c:pt>
                      <c:pt idx="1958">
                        <c:v>-21.8</c:v>
                      </c:pt>
                      <c:pt idx="1959">
                        <c:v>-21.8</c:v>
                      </c:pt>
                      <c:pt idx="1960">
                        <c:v>-21.8</c:v>
                      </c:pt>
                      <c:pt idx="1961">
                        <c:v>-21.8</c:v>
                      </c:pt>
                      <c:pt idx="1962">
                        <c:v>-21.8</c:v>
                      </c:pt>
                      <c:pt idx="1963">
                        <c:v>-21.8</c:v>
                      </c:pt>
                      <c:pt idx="1964">
                        <c:v>-21.7</c:v>
                      </c:pt>
                      <c:pt idx="1965">
                        <c:v>-21.7</c:v>
                      </c:pt>
                      <c:pt idx="1966">
                        <c:v>-21.7</c:v>
                      </c:pt>
                      <c:pt idx="1967">
                        <c:v>-21.7</c:v>
                      </c:pt>
                      <c:pt idx="1968">
                        <c:v>-21.7</c:v>
                      </c:pt>
                      <c:pt idx="1969">
                        <c:v>-21.7</c:v>
                      </c:pt>
                      <c:pt idx="1970">
                        <c:v>-21.7</c:v>
                      </c:pt>
                      <c:pt idx="1971">
                        <c:v>-21.7</c:v>
                      </c:pt>
                      <c:pt idx="1972">
                        <c:v>-21.7</c:v>
                      </c:pt>
                      <c:pt idx="1973">
                        <c:v>-21.7</c:v>
                      </c:pt>
                      <c:pt idx="1974">
                        <c:v>-21.7</c:v>
                      </c:pt>
                      <c:pt idx="1975">
                        <c:v>-21.7</c:v>
                      </c:pt>
                      <c:pt idx="1976">
                        <c:v>-21.7</c:v>
                      </c:pt>
                      <c:pt idx="1977">
                        <c:v>-21.6</c:v>
                      </c:pt>
                      <c:pt idx="1978">
                        <c:v>-21.6</c:v>
                      </c:pt>
                      <c:pt idx="1979">
                        <c:v>-21.6</c:v>
                      </c:pt>
                      <c:pt idx="1980">
                        <c:v>-21.6</c:v>
                      </c:pt>
                      <c:pt idx="1981">
                        <c:v>-21.6</c:v>
                      </c:pt>
                      <c:pt idx="1982">
                        <c:v>-21.6</c:v>
                      </c:pt>
                      <c:pt idx="1983">
                        <c:v>-21.6</c:v>
                      </c:pt>
                      <c:pt idx="1984">
                        <c:v>-21.6</c:v>
                      </c:pt>
                      <c:pt idx="1985">
                        <c:v>-21.6</c:v>
                      </c:pt>
                      <c:pt idx="1986">
                        <c:v>-21.5</c:v>
                      </c:pt>
                      <c:pt idx="1987">
                        <c:v>-21.5</c:v>
                      </c:pt>
                      <c:pt idx="1988">
                        <c:v>-21.5</c:v>
                      </c:pt>
                      <c:pt idx="1989">
                        <c:v>-21.6</c:v>
                      </c:pt>
                      <c:pt idx="1990">
                        <c:v>-21.5</c:v>
                      </c:pt>
                      <c:pt idx="1991">
                        <c:v>-21.6</c:v>
                      </c:pt>
                      <c:pt idx="1992">
                        <c:v>-21.5</c:v>
                      </c:pt>
                      <c:pt idx="1993">
                        <c:v>-21.5</c:v>
                      </c:pt>
                      <c:pt idx="1994">
                        <c:v>-21.5</c:v>
                      </c:pt>
                      <c:pt idx="1995">
                        <c:v>-21.5</c:v>
                      </c:pt>
                      <c:pt idx="1996">
                        <c:v>-21.5</c:v>
                      </c:pt>
                      <c:pt idx="1997">
                        <c:v>-21.6</c:v>
                      </c:pt>
                      <c:pt idx="1998">
                        <c:v>-21.6</c:v>
                      </c:pt>
                      <c:pt idx="1999">
                        <c:v>-21.5</c:v>
                      </c:pt>
                      <c:pt idx="2000">
                        <c:v>-21.6</c:v>
                      </c:pt>
                      <c:pt idx="2001">
                        <c:v>-21.5</c:v>
                      </c:pt>
                      <c:pt idx="2002">
                        <c:v>-21.5</c:v>
                      </c:pt>
                      <c:pt idx="2003">
                        <c:v>-21.5</c:v>
                      </c:pt>
                      <c:pt idx="2004">
                        <c:v>-21.5</c:v>
                      </c:pt>
                      <c:pt idx="2005">
                        <c:v>-21.5</c:v>
                      </c:pt>
                      <c:pt idx="2006">
                        <c:v>-21.5</c:v>
                      </c:pt>
                      <c:pt idx="2007">
                        <c:v>-21.5</c:v>
                      </c:pt>
                      <c:pt idx="2008">
                        <c:v>-21.5</c:v>
                      </c:pt>
                      <c:pt idx="2009">
                        <c:v>-21.5</c:v>
                      </c:pt>
                      <c:pt idx="2010">
                        <c:v>-21.5</c:v>
                      </c:pt>
                      <c:pt idx="2011">
                        <c:v>-21.4</c:v>
                      </c:pt>
                      <c:pt idx="2012">
                        <c:v>-21.4</c:v>
                      </c:pt>
                      <c:pt idx="2013">
                        <c:v>-21.5</c:v>
                      </c:pt>
                      <c:pt idx="2014">
                        <c:v>-21.4</c:v>
                      </c:pt>
                      <c:pt idx="2015">
                        <c:v>-21.4</c:v>
                      </c:pt>
                      <c:pt idx="2016">
                        <c:v>-21.4</c:v>
                      </c:pt>
                      <c:pt idx="2017">
                        <c:v>-21.4</c:v>
                      </c:pt>
                      <c:pt idx="2018">
                        <c:v>-21.4</c:v>
                      </c:pt>
                      <c:pt idx="2019">
                        <c:v>-21.4</c:v>
                      </c:pt>
                      <c:pt idx="2020">
                        <c:v>-21.4</c:v>
                      </c:pt>
                      <c:pt idx="2021">
                        <c:v>-21.4</c:v>
                      </c:pt>
                      <c:pt idx="2022">
                        <c:v>-21.4</c:v>
                      </c:pt>
                      <c:pt idx="2023">
                        <c:v>-21.4</c:v>
                      </c:pt>
                      <c:pt idx="2024">
                        <c:v>-21.4</c:v>
                      </c:pt>
                      <c:pt idx="2025">
                        <c:v>-21.4</c:v>
                      </c:pt>
                      <c:pt idx="2026">
                        <c:v>-21.3</c:v>
                      </c:pt>
                      <c:pt idx="2027">
                        <c:v>-21.3</c:v>
                      </c:pt>
                      <c:pt idx="2028">
                        <c:v>-21.3</c:v>
                      </c:pt>
                      <c:pt idx="2029">
                        <c:v>-21.3</c:v>
                      </c:pt>
                      <c:pt idx="2030">
                        <c:v>-21.3</c:v>
                      </c:pt>
                      <c:pt idx="2031">
                        <c:v>-21.3</c:v>
                      </c:pt>
                      <c:pt idx="2032">
                        <c:v>-21.3</c:v>
                      </c:pt>
                      <c:pt idx="2033">
                        <c:v>-21.3</c:v>
                      </c:pt>
                      <c:pt idx="2034">
                        <c:v>-21.3</c:v>
                      </c:pt>
                      <c:pt idx="2035">
                        <c:v>-21.3</c:v>
                      </c:pt>
                      <c:pt idx="2036">
                        <c:v>-21.3</c:v>
                      </c:pt>
                      <c:pt idx="2037">
                        <c:v>-21.3</c:v>
                      </c:pt>
                      <c:pt idx="2038">
                        <c:v>-21.3</c:v>
                      </c:pt>
                      <c:pt idx="2039">
                        <c:v>-21.3</c:v>
                      </c:pt>
                      <c:pt idx="2040">
                        <c:v>-21.3</c:v>
                      </c:pt>
                      <c:pt idx="2041">
                        <c:v>-21.3</c:v>
                      </c:pt>
                      <c:pt idx="2042">
                        <c:v>-21.3</c:v>
                      </c:pt>
                      <c:pt idx="2043">
                        <c:v>-21.3</c:v>
                      </c:pt>
                      <c:pt idx="2044">
                        <c:v>-21.3</c:v>
                      </c:pt>
                      <c:pt idx="2045">
                        <c:v>-21.3</c:v>
                      </c:pt>
                      <c:pt idx="2046">
                        <c:v>-21.3</c:v>
                      </c:pt>
                      <c:pt idx="2047">
                        <c:v>-21.3</c:v>
                      </c:pt>
                      <c:pt idx="2048">
                        <c:v>-21.3</c:v>
                      </c:pt>
                      <c:pt idx="2049">
                        <c:v>-21.3</c:v>
                      </c:pt>
                      <c:pt idx="2050">
                        <c:v>-21.3</c:v>
                      </c:pt>
                      <c:pt idx="2051">
                        <c:v>-21.3</c:v>
                      </c:pt>
                      <c:pt idx="2052">
                        <c:v>-21.3</c:v>
                      </c:pt>
                      <c:pt idx="2053">
                        <c:v>-21.3</c:v>
                      </c:pt>
                      <c:pt idx="2054">
                        <c:v>-21.3</c:v>
                      </c:pt>
                      <c:pt idx="2055">
                        <c:v>-21.3</c:v>
                      </c:pt>
                      <c:pt idx="2056">
                        <c:v>-21.3</c:v>
                      </c:pt>
                      <c:pt idx="2057">
                        <c:v>-21.3</c:v>
                      </c:pt>
                      <c:pt idx="2058">
                        <c:v>-21.3</c:v>
                      </c:pt>
                      <c:pt idx="2059">
                        <c:v>-21.3</c:v>
                      </c:pt>
                      <c:pt idx="2060">
                        <c:v>-21.2</c:v>
                      </c:pt>
                      <c:pt idx="2061">
                        <c:v>-21.3</c:v>
                      </c:pt>
                      <c:pt idx="2062">
                        <c:v>-21.3</c:v>
                      </c:pt>
                      <c:pt idx="2063">
                        <c:v>-21.3</c:v>
                      </c:pt>
                      <c:pt idx="2064">
                        <c:v>-21.3</c:v>
                      </c:pt>
                      <c:pt idx="2065">
                        <c:v>-21.2</c:v>
                      </c:pt>
                      <c:pt idx="2066">
                        <c:v>-21.2</c:v>
                      </c:pt>
                      <c:pt idx="2067">
                        <c:v>-21.2</c:v>
                      </c:pt>
                      <c:pt idx="2068">
                        <c:v>-21.2</c:v>
                      </c:pt>
                      <c:pt idx="2069">
                        <c:v>-21.2</c:v>
                      </c:pt>
                      <c:pt idx="2070">
                        <c:v>-21.2</c:v>
                      </c:pt>
                      <c:pt idx="2071">
                        <c:v>-21.2</c:v>
                      </c:pt>
                      <c:pt idx="2072">
                        <c:v>-21.2</c:v>
                      </c:pt>
                      <c:pt idx="2073">
                        <c:v>-21.2</c:v>
                      </c:pt>
                      <c:pt idx="2074">
                        <c:v>-21.2</c:v>
                      </c:pt>
                      <c:pt idx="2075">
                        <c:v>-21.1</c:v>
                      </c:pt>
                      <c:pt idx="2076">
                        <c:v>-21.1</c:v>
                      </c:pt>
                      <c:pt idx="2077">
                        <c:v>-21.2</c:v>
                      </c:pt>
                      <c:pt idx="2078">
                        <c:v>-21.1</c:v>
                      </c:pt>
                      <c:pt idx="2079">
                        <c:v>-21.2</c:v>
                      </c:pt>
                      <c:pt idx="2080">
                        <c:v>-21.1</c:v>
                      </c:pt>
                      <c:pt idx="2081">
                        <c:v>-21.1</c:v>
                      </c:pt>
                      <c:pt idx="2082">
                        <c:v>-21.1</c:v>
                      </c:pt>
                      <c:pt idx="2083">
                        <c:v>-21.1</c:v>
                      </c:pt>
                      <c:pt idx="2084">
                        <c:v>-21</c:v>
                      </c:pt>
                      <c:pt idx="2085">
                        <c:v>-21</c:v>
                      </c:pt>
                      <c:pt idx="2086">
                        <c:v>-21.1</c:v>
                      </c:pt>
                      <c:pt idx="2087">
                        <c:v>-21</c:v>
                      </c:pt>
                      <c:pt idx="2088">
                        <c:v>-21</c:v>
                      </c:pt>
                      <c:pt idx="2089">
                        <c:v>-21</c:v>
                      </c:pt>
                      <c:pt idx="2090">
                        <c:v>-21</c:v>
                      </c:pt>
                      <c:pt idx="2091">
                        <c:v>-21</c:v>
                      </c:pt>
                      <c:pt idx="2092">
                        <c:v>-21</c:v>
                      </c:pt>
                      <c:pt idx="2093">
                        <c:v>-21</c:v>
                      </c:pt>
                      <c:pt idx="2094">
                        <c:v>-21</c:v>
                      </c:pt>
                      <c:pt idx="2095">
                        <c:v>-21.1</c:v>
                      </c:pt>
                      <c:pt idx="2096">
                        <c:v>-21</c:v>
                      </c:pt>
                      <c:pt idx="2097">
                        <c:v>-21</c:v>
                      </c:pt>
                      <c:pt idx="2098">
                        <c:v>-21</c:v>
                      </c:pt>
                      <c:pt idx="2099">
                        <c:v>-21</c:v>
                      </c:pt>
                      <c:pt idx="2100">
                        <c:v>-21</c:v>
                      </c:pt>
                      <c:pt idx="2101">
                        <c:v>-21</c:v>
                      </c:pt>
                      <c:pt idx="2102">
                        <c:v>-21</c:v>
                      </c:pt>
                      <c:pt idx="2103">
                        <c:v>-21</c:v>
                      </c:pt>
                      <c:pt idx="2104">
                        <c:v>-21</c:v>
                      </c:pt>
                      <c:pt idx="2105">
                        <c:v>-20.9</c:v>
                      </c:pt>
                      <c:pt idx="2106">
                        <c:v>-20.9</c:v>
                      </c:pt>
                      <c:pt idx="2107">
                        <c:v>-20.9</c:v>
                      </c:pt>
                      <c:pt idx="2108">
                        <c:v>-20.9</c:v>
                      </c:pt>
                      <c:pt idx="2109">
                        <c:v>-20.9</c:v>
                      </c:pt>
                      <c:pt idx="2110">
                        <c:v>-20.9</c:v>
                      </c:pt>
                      <c:pt idx="2111">
                        <c:v>-20.9</c:v>
                      </c:pt>
                      <c:pt idx="2112">
                        <c:v>-20.9</c:v>
                      </c:pt>
                      <c:pt idx="2113">
                        <c:v>-20.9</c:v>
                      </c:pt>
                      <c:pt idx="2114">
                        <c:v>-20.9</c:v>
                      </c:pt>
                      <c:pt idx="2115">
                        <c:v>-20.9</c:v>
                      </c:pt>
                      <c:pt idx="2116">
                        <c:v>-20.9</c:v>
                      </c:pt>
                      <c:pt idx="2117">
                        <c:v>-20.9</c:v>
                      </c:pt>
                      <c:pt idx="2118">
                        <c:v>-20.9</c:v>
                      </c:pt>
                      <c:pt idx="2119">
                        <c:v>-20.8</c:v>
                      </c:pt>
                      <c:pt idx="2120">
                        <c:v>-20.8</c:v>
                      </c:pt>
                      <c:pt idx="2121">
                        <c:v>-20.9</c:v>
                      </c:pt>
                      <c:pt idx="2122">
                        <c:v>-20.8</c:v>
                      </c:pt>
                      <c:pt idx="2123">
                        <c:v>-20.8</c:v>
                      </c:pt>
                      <c:pt idx="2124">
                        <c:v>-20.8</c:v>
                      </c:pt>
                      <c:pt idx="2125">
                        <c:v>-20.8</c:v>
                      </c:pt>
                      <c:pt idx="2126">
                        <c:v>-20.8</c:v>
                      </c:pt>
                      <c:pt idx="2127">
                        <c:v>-20.8</c:v>
                      </c:pt>
                      <c:pt idx="2128">
                        <c:v>-20.8</c:v>
                      </c:pt>
                      <c:pt idx="2129">
                        <c:v>-20.8</c:v>
                      </c:pt>
                      <c:pt idx="2130">
                        <c:v>-20.8</c:v>
                      </c:pt>
                      <c:pt idx="2131">
                        <c:v>-20.8</c:v>
                      </c:pt>
                      <c:pt idx="2132">
                        <c:v>-20.8</c:v>
                      </c:pt>
                      <c:pt idx="2133">
                        <c:v>-20.8</c:v>
                      </c:pt>
                      <c:pt idx="2134">
                        <c:v>-20.8</c:v>
                      </c:pt>
                      <c:pt idx="2135">
                        <c:v>-20.8</c:v>
                      </c:pt>
                      <c:pt idx="2136">
                        <c:v>-20.8</c:v>
                      </c:pt>
                      <c:pt idx="2137">
                        <c:v>-20.8</c:v>
                      </c:pt>
                      <c:pt idx="2138">
                        <c:v>-20.8</c:v>
                      </c:pt>
                      <c:pt idx="2139">
                        <c:v>-20.8</c:v>
                      </c:pt>
                      <c:pt idx="2140">
                        <c:v>-20.8</c:v>
                      </c:pt>
                      <c:pt idx="2141">
                        <c:v>-20.8</c:v>
                      </c:pt>
                      <c:pt idx="2142">
                        <c:v>-20.8</c:v>
                      </c:pt>
                      <c:pt idx="2143">
                        <c:v>-20.8</c:v>
                      </c:pt>
                      <c:pt idx="2144">
                        <c:v>-20.8</c:v>
                      </c:pt>
                      <c:pt idx="2145">
                        <c:v>-20.8</c:v>
                      </c:pt>
                      <c:pt idx="2146">
                        <c:v>-20.8</c:v>
                      </c:pt>
                      <c:pt idx="2147">
                        <c:v>-20.8</c:v>
                      </c:pt>
                      <c:pt idx="2148">
                        <c:v>-20.8</c:v>
                      </c:pt>
                      <c:pt idx="2149">
                        <c:v>-20.7</c:v>
                      </c:pt>
                      <c:pt idx="2150">
                        <c:v>-20.8</c:v>
                      </c:pt>
                      <c:pt idx="2151">
                        <c:v>-20.8</c:v>
                      </c:pt>
                      <c:pt idx="2152">
                        <c:v>-20.7</c:v>
                      </c:pt>
                      <c:pt idx="2153">
                        <c:v>-20.7</c:v>
                      </c:pt>
                      <c:pt idx="2154">
                        <c:v>-20.7</c:v>
                      </c:pt>
                      <c:pt idx="2155">
                        <c:v>-20.7</c:v>
                      </c:pt>
                      <c:pt idx="2156">
                        <c:v>-20.7</c:v>
                      </c:pt>
                      <c:pt idx="2157">
                        <c:v>-20.7</c:v>
                      </c:pt>
                      <c:pt idx="2158">
                        <c:v>-20.7</c:v>
                      </c:pt>
                      <c:pt idx="2159">
                        <c:v>-20.7</c:v>
                      </c:pt>
                      <c:pt idx="2160">
                        <c:v>-20.7</c:v>
                      </c:pt>
                      <c:pt idx="2161">
                        <c:v>-20.7</c:v>
                      </c:pt>
                      <c:pt idx="2162">
                        <c:v>-20.7</c:v>
                      </c:pt>
                      <c:pt idx="2163">
                        <c:v>-20.7</c:v>
                      </c:pt>
                      <c:pt idx="2164">
                        <c:v>-20.7</c:v>
                      </c:pt>
                      <c:pt idx="2165">
                        <c:v>-20.7</c:v>
                      </c:pt>
                      <c:pt idx="2166">
                        <c:v>-20.7</c:v>
                      </c:pt>
                      <c:pt idx="2167">
                        <c:v>-20.7</c:v>
                      </c:pt>
                      <c:pt idx="2168">
                        <c:v>-20.7</c:v>
                      </c:pt>
                      <c:pt idx="2169">
                        <c:v>-20.7</c:v>
                      </c:pt>
                      <c:pt idx="2170">
                        <c:v>-20.7</c:v>
                      </c:pt>
                      <c:pt idx="2171">
                        <c:v>-20.7</c:v>
                      </c:pt>
                      <c:pt idx="2172">
                        <c:v>-20.7</c:v>
                      </c:pt>
                      <c:pt idx="2173">
                        <c:v>-20.7</c:v>
                      </c:pt>
                      <c:pt idx="2174">
                        <c:v>-20.7</c:v>
                      </c:pt>
                      <c:pt idx="2175">
                        <c:v>-20.7</c:v>
                      </c:pt>
                      <c:pt idx="2176">
                        <c:v>-20.7</c:v>
                      </c:pt>
                      <c:pt idx="2177">
                        <c:v>-20.6</c:v>
                      </c:pt>
                      <c:pt idx="2178">
                        <c:v>-20.6</c:v>
                      </c:pt>
                      <c:pt idx="2179">
                        <c:v>-20.6</c:v>
                      </c:pt>
                      <c:pt idx="2180">
                        <c:v>-20.6</c:v>
                      </c:pt>
                      <c:pt idx="2181">
                        <c:v>-20.6</c:v>
                      </c:pt>
                      <c:pt idx="2182">
                        <c:v>-20.5</c:v>
                      </c:pt>
                      <c:pt idx="2183">
                        <c:v>-20.5</c:v>
                      </c:pt>
                      <c:pt idx="2184">
                        <c:v>-20.5</c:v>
                      </c:pt>
                      <c:pt idx="2185">
                        <c:v>-20.5</c:v>
                      </c:pt>
                      <c:pt idx="2186">
                        <c:v>-20.5</c:v>
                      </c:pt>
                      <c:pt idx="2187">
                        <c:v>-20.5</c:v>
                      </c:pt>
                      <c:pt idx="2188">
                        <c:v>-20.5</c:v>
                      </c:pt>
                      <c:pt idx="2189">
                        <c:v>-20.5</c:v>
                      </c:pt>
                      <c:pt idx="2190">
                        <c:v>-20.5</c:v>
                      </c:pt>
                      <c:pt idx="2191">
                        <c:v>-20.5</c:v>
                      </c:pt>
                      <c:pt idx="2192">
                        <c:v>-20.5</c:v>
                      </c:pt>
                      <c:pt idx="2193">
                        <c:v>-20.399999999999999</c:v>
                      </c:pt>
                      <c:pt idx="2194">
                        <c:v>-20.5</c:v>
                      </c:pt>
                      <c:pt idx="2195">
                        <c:v>-20.399999999999999</c:v>
                      </c:pt>
                      <c:pt idx="2196">
                        <c:v>-20.399999999999999</c:v>
                      </c:pt>
                      <c:pt idx="2197">
                        <c:v>-20.399999999999999</c:v>
                      </c:pt>
                      <c:pt idx="2198">
                        <c:v>-20.399999999999999</c:v>
                      </c:pt>
                      <c:pt idx="2199">
                        <c:v>-20.399999999999999</c:v>
                      </c:pt>
                      <c:pt idx="2200">
                        <c:v>-20.399999999999999</c:v>
                      </c:pt>
                      <c:pt idx="2201">
                        <c:v>-20.399999999999999</c:v>
                      </c:pt>
                      <c:pt idx="2202">
                        <c:v>-20.399999999999999</c:v>
                      </c:pt>
                      <c:pt idx="2203">
                        <c:v>-20.5</c:v>
                      </c:pt>
                      <c:pt idx="2204">
                        <c:v>-20.399999999999999</c:v>
                      </c:pt>
                      <c:pt idx="2205">
                        <c:v>-20.399999999999999</c:v>
                      </c:pt>
                      <c:pt idx="2206">
                        <c:v>-20.3</c:v>
                      </c:pt>
                      <c:pt idx="2207">
                        <c:v>-20.399999999999999</c:v>
                      </c:pt>
                      <c:pt idx="2208">
                        <c:v>-20.3</c:v>
                      </c:pt>
                      <c:pt idx="2209">
                        <c:v>-20.399999999999999</c:v>
                      </c:pt>
                      <c:pt idx="2210">
                        <c:v>-20.399999999999999</c:v>
                      </c:pt>
                      <c:pt idx="2211">
                        <c:v>-20.3</c:v>
                      </c:pt>
                      <c:pt idx="2212">
                        <c:v>-20.3</c:v>
                      </c:pt>
                      <c:pt idx="2213">
                        <c:v>-20.3</c:v>
                      </c:pt>
                      <c:pt idx="2214">
                        <c:v>-20.3</c:v>
                      </c:pt>
                      <c:pt idx="2215">
                        <c:v>-20.3</c:v>
                      </c:pt>
                      <c:pt idx="2216">
                        <c:v>-20.3</c:v>
                      </c:pt>
                      <c:pt idx="2217">
                        <c:v>-20.3</c:v>
                      </c:pt>
                      <c:pt idx="2218">
                        <c:v>-20.3</c:v>
                      </c:pt>
                      <c:pt idx="2219">
                        <c:v>-20.3</c:v>
                      </c:pt>
                      <c:pt idx="2220">
                        <c:v>-20.3</c:v>
                      </c:pt>
                      <c:pt idx="2221">
                        <c:v>-20.3</c:v>
                      </c:pt>
                      <c:pt idx="2222">
                        <c:v>-20.3</c:v>
                      </c:pt>
                      <c:pt idx="2223">
                        <c:v>-20.3</c:v>
                      </c:pt>
                      <c:pt idx="2224">
                        <c:v>-20.3</c:v>
                      </c:pt>
                      <c:pt idx="2225">
                        <c:v>-20.3</c:v>
                      </c:pt>
                      <c:pt idx="2226">
                        <c:v>-20.2</c:v>
                      </c:pt>
                      <c:pt idx="2227">
                        <c:v>-20.3</c:v>
                      </c:pt>
                      <c:pt idx="2228">
                        <c:v>-20.2</c:v>
                      </c:pt>
                      <c:pt idx="2229">
                        <c:v>-20.2</c:v>
                      </c:pt>
                      <c:pt idx="2230">
                        <c:v>-20.2</c:v>
                      </c:pt>
                      <c:pt idx="2231">
                        <c:v>-20.2</c:v>
                      </c:pt>
                      <c:pt idx="2232">
                        <c:v>-20.2</c:v>
                      </c:pt>
                      <c:pt idx="2233">
                        <c:v>-20.2</c:v>
                      </c:pt>
                      <c:pt idx="2234">
                        <c:v>-20.2</c:v>
                      </c:pt>
                      <c:pt idx="2235">
                        <c:v>-20.2</c:v>
                      </c:pt>
                      <c:pt idx="2236">
                        <c:v>-20.2</c:v>
                      </c:pt>
                      <c:pt idx="2237">
                        <c:v>-20.2</c:v>
                      </c:pt>
                      <c:pt idx="2238">
                        <c:v>-20.2</c:v>
                      </c:pt>
                      <c:pt idx="2239">
                        <c:v>-20.2</c:v>
                      </c:pt>
                      <c:pt idx="2240">
                        <c:v>-20.2</c:v>
                      </c:pt>
                      <c:pt idx="2241">
                        <c:v>-20.2</c:v>
                      </c:pt>
                      <c:pt idx="2242">
                        <c:v>-20.2</c:v>
                      </c:pt>
                      <c:pt idx="2243">
                        <c:v>-20.2</c:v>
                      </c:pt>
                      <c:pt idx="2244">
                        <c:v>-20.2</c:v>
                      </c:pt>
                      <c:pt idx="2245">
                        <c:v>-20.2</c:v>
                      </c:pt>
                      <c:pt idx="2246">
                        <c:v>-20.2</c:v>
                      </c:pt>
                      <c:pt idx="2247">
                        <c:v>-20.2</c:v>
                      </c:pt>
                      <c:pt idx="2248">
                        <c:v>-20.2</c:v>
                      </c:pt>
                      <c:pt idx="2249">
                        <c:v>-20.2</c:v>
                      </c:pt>
                      <c:pt idx="2250">
                        <c:v>-20.2</c:v>
                      </c:pt>
                      <c:pt idx="2251">
                        <c:v>-20.2</c:v>
                      </c:pt>
                      <c:pt idx="2252">
                        <c:v>-20.2</c:v>
                      </c:pt>
                      <c:pt idx="2253">
                        <c:v>-20.2</c:v>
                      </c:pt>
                      <c:pt idx="2254">
                        <c:v>-20.2</c:v>
                      </c:pt>
                      <c:pt idx="2255">
                        <c:v>-20.2</c:v>
                      </c:pt>
                      <c:pt idx="2256">
                        <c:v>-20.2</c:v>
                      </c:pt>
                      <c:pt idx="2257">
                        <c:v>-20.100000000000001</c:v>
                      </c:pt>
                      <c:pt idx="2258">
                        <c:v>-20.2</c:v>
                      </c:pt>
                      <c:pt idx="2259">
                        <c:v>-20.2</c:v>
                      </c:pt>
                      <c:pt idx="2260">
                        <c:v>-20.2</c:v>
                      </c:pt>
                      <c:pt idx="2261">
                        <c:v>-20.2</c:v>
                      </c:pt>
                      <c:pt idx="2262">
                        <c:v>-20.100000000000001</c:v>
                      </c:pt>
                      <c:pt idx="2263">
                        <c:v>-20.2</c:v>
                      </c:pt>
                      <c:pt idx="2264">
                        <c:v>-20.2</c:v>
                      </c:pt>
                      <c:pt idx="2265">
                        <c:v>-20.2</c:v>
                      </c:pt>
                      <c:pt idx="2266">
                        <c:v>-20.2</c:v>
                      </c:pt>
                      <c:pt idx="2267">
                        <c:v>-20.2</c:v>
                      </c:pt>
                      <c:pt idx="2268">
                        <c:v>-20.2</c:v>
                      </c:pt>
                      <c:pt idx="2269">
                        <c:v>-20.2</c:v>
                      </c:pt>
                      <c:pt idx="2270">
                        <c:v>-20.2</c:v>
                      </c:pt>
                      <c:pt idx="2271">
                        <c:v>-20.2</c:v>
                      </c:pt>
                      <c:pt idx="2272">
                        <c:v>-20.100000000000001</c:v>
                      </c:pt>
                      <c:pt idx="2273">
                        <c:v>-20.100000000000001</c:v>
                      </c:pt>
                      <c:pt idx="2274">
                        <c:v>-20.100000000000001</c:v>
                      </c:pt>
                      <c:pt idx="2275">
                        <c:v>-20.100000000000001</c:v>
                      </c:pt>
                      <c:pt idx="2276">
                        <c:v>-20.100000000000001</c:v>
                      </c:pt>
                      <c:pt idx="2277">
                        <c:v>-20.100000000000001</c:v>
                      </c:pt>
                      <c:pt idx="2278">
                        <c:v>-20</c:v>
                      </c:pt>
                      <c:pt idx="2279">
                        <c:v>-20</c:v>
                      </c:pt>
                      <c:pt idx="2280">
                        <c:v>-20</c:v>
                      </c:pt>
                      <c:pt idx="2281">
                        <c:v>-20</c:v>
                      </c:pt>
                      <c:pt idx="2282">
                        <c:v>-20</c:v>
                      </c:pt>
                      <c:pt idx="2283">
                        <c:v>-20</c:v>
                      </c:pt>
                      <c:pt idx="2284">
                        <c:v>-20</c:v>
                      </c:pt>
                      <c:pt idx="2285">
                        <c:v>-20</c:v>
                      </c:pt>
                      <c:pt idx="2286">
                        <c:v>-20</c:v>
                      </c:pt>
                      <c:pt idx="2287">
                        <c:v>-20</c:v>
                      </c:pt>
                      <c:pt idx="2288">
                        <c:v>-20</c:v>
                      </c:pt>
                      <c:pt idx="2289">
                        <c:v>-20</c:v>
                      </c:pt>
                      <c:pt idx="2290">
                        <c:v>-20</c:v>
                      </c:pt>
                      <c:pt idx="2291">
                        <c:v>-20</c:v>
                      </c:pt>
                      <c:pt idx="2292">
                        <c:v>-20.100000000000001</c:v>
                      </c:pt>
                      <c:pt idx="2293">
                        <c:v>-20</c:v>
                      </c:pt>
                      <c:pt idx="2294">
                        <c:v>-20</c:v>
                      </c:pt>
                      <c:pt idx="2295">
                        <c:v>-20.100000000000001</c:v>
                      </c:pt>
                      <c:pt idx="2296">
                        <c:v>-20</c:v>
                      </c:pt>
                      <c:pt idx="2297">
                        <c:v>-20</c:v>
                      </c:pt>
                      <c:pt idx="2298">
                        <c:v>-20</c:v>
                      </c:pt>
                      <c:pt idx="2299">
                        <c:v>-20</c:v>
                      </c:pt>
                      <c:pt idx="2300">
                        <c:v>-20</c:v>
                      </c:pt>
                      <c:pt idx="2301">
                        <c:v>-20</c:v>
                      </c:pt>
                      <c:pt idx="2302">
                        <c:v>-20</c:v>
                      </c:pt>
                      <c:pt idx="2303">
                        <c:v>-20</c:v>
                      </c:pt>
                      <c:pt idx="2304">
                        <c:v>-20</c:v>
                      </c:pt>
                      <c:pt idx="2305">
                        <c:v>-20</c:v>
                      </c:pt>
                      <c:pt idx="2306">
                        <c:v>-20</c:v>
                      </c:pt>
                      <c:pt idx="2307">
                        <c:v>-20</c:v>
                      </c:pt>
                      <c:pt idx="2308">
                        <c:v>-20</c:v>
                      </c:pt>
                      <c:pt idx="2309">
                        <c:v>-20</c:v>
                      </c:pt>
                      <c:pt idx="2310">
                        <c:v>-20</c:v>
                      </c:pt>
                      <c:pt idx="2311">
                        <c:v>-19.899999999999999</c:v>
                      </c:pt>
                      <c:pt idx="2312">
                        <c:v>-20</c:v>
                      </c:pt>
                      <c:pt idx="2313">
                        <c:v>-20</c:v>
                      </c:pt>
                      <c:pt idx="2314">
                        <c:v>-19.899999999999999</c:v>
                      </c:pt>
                      <c:pt idx="2315">
                        <c:v>-19.899999999999999</c:v>
                      </c:pt>
                      <c:pt idx="2316">
                        <c:v>-19.899999999999999</c:v>
                      </c:pt>
                      <c:pt idx="2317">
                        <c:v>-19.899999999999999</c:v>
                      </c:pt>
                      <c:pt idx="2318">
                        <c:v>-19.899999999999999</c:v>
                      </c:pt>
                      <c:pt idx="2319">
                        <c:v>-19.899999999999999</c:v>
                      </c:pt>
                      <c:pt idx="2320">
                        <c:v>-19.899999999999999</c:v>
                      </c:pt>
                      <c:pt idx="2321">
                        <c:v>-19.899999999999999</c:v>
                      </c:pt>
                      <c:pt idx="2322">
                        <c:v>-20</c:v>
                      </c:pt>
                      <c:pt idx="2323">
                        <c:v>-19.899999999999999</c:v>
                      </c:pt>
                      <c:pt idx="2324">
                        <c:v>-20</c:v>
                      </c:pt>
                      <c:pt idx="2325">
                        <c:v>-20</c:v>
                      </c:pt>
                      <c:pt idx="2326">
                        <c:v>-19.899999999999999</c:v>
                      </c:pt>
                      <c:pt idx="2327">
                        <c:v>-19.899999999999999</c:v>
                      </c:pt>
                      <c:pt idx="2328">
                        <c:v>-20</c:v>
                      </c:pt>
                      <c:pt idx="2329">
                        <c:v>-19.899999999999999</c:v>
                      </c:pt>
                      <c:pt idx="2330">
                        <c:v>-20</c:v>
                      </c:pt>
                      <c:pt idx="2331">
                        <c:v>-20</c:v>
                      </c:pt>
                      <c:pt idx="2332">
                        <c:v>-20</c:v>
                      </c:pt>
                      <c:pt idx="2333">
                        <c:v>-20</c:v>
                      </c:pt>
                      <c:pt idx="2334">
                        <c:v>-19.899999999999999</c:v>
                      </c:pt>
                      <c:pt idx="2335">
                        <c:v>-19.899999999999999</c:v>
                      </c:pt>
                      <c:pt idx="2336">
                        <c:v>-20</c:v>
                      </c:pt>
                      <c:pt idx="2337">
                        <c:v>-20</c:v>
                      </c:pt>
                      <c:pt idx="2338">
                        <c:v>-20</c:v>
                      </c:pt>
                      <c:pt idx="2339">
                        <c:v>-20</c:v>
                      </c:pt>
                      <c:pt idx="2340">
                        <c:v>-20</c:v>
                      </c:pt>
                      <c:pt idx="2341">
                        <c:v>-19.899999999999999</c:v>
                      </c:pt>
                      <c:pt idx="2342">
                        <c:v>-19.899999999999999</c:v>
                      </c:pt>
                      <c:pt idx="2343">
                        <c:v>-19.899999999999999</c:v>
                      </c:pt>
                      <c:pt idx="2344">
                        <c:v>-20</c:v>
                      </c:pt>
                      <c:pt idx="2345">
                        <c:v>-19.899999999999999</c:v>
                      </c:pt>
                      <c:pt idx="2346">
                        <c:v>-19.899999999999999</c:v>
                      </c:pt>
                      <c:pt idx="2347">
                        <c:v>-19.899999999999999</c:v>
                      </c:pt>
                      <c:pt idx="2348">
                        <c:v>-19.899999999999999</c:v>
                      </c:pt>
                      <c:pt idx="2349">
                        <c:v>-19.899999999999999</c:v>
                      </c:pt>
                      <c:pt idx="2350">
                        <c:v>-19.899999999999999</c:v>
                      </c:pt>
                      <c:pt idx="2351">
                        <c:v>-19.899999999999999</c:v>
                      </c:pt>
                      <c:pt idx="2352">
                        <c:v>-19.899999999999999</c:v>
                      </c:pt>
                      <c:pt idx="2353">
                        <c:v>-19.899999999999999</c:v>
                      </c:pt>
                      <c:pt idx="2354">
                        <c:v>-19.899999999999999</c:v>
                      </c:pt>
                      <c:pt idx="2355">
                        <c:v>-19.899999999999999</c:v>
                      </c:pt>
                      <c:pt idx="2356">
                        <c:v>-19.8</c:v>
                      </c:pt>
                      <c:pt idx="2357">
                        <c:v>-19.899999999999999</c:v>
                      </c:pt>
                      <c:pt idx="2358">
                        <c:v>-19.899999999999999</c:v>
                      </c:pt>
                      <c:pt idx="2359">
                        <c:v>-19.899999999999999</c:v>
                      </c:pt>
                      <c:pt idx="2360">
                        <c:v>-19.8</c:v>
                      </c:pt>
                      <c:pt idx="2361">
                        <c:v>-19.899999999999999</c:v>
                      </c:pt>
                      <c:pt idx="2362">
                        <c:v>-19.899999999999999</c:v>
                      </c:pt>
                      <c:pt idx="2363">
                        <c:v>-19.899999999999999</c:v>
                      </c:pt>
                      <c:pt idx="2364">
                        <c:v>-19.8</c:v>
                      </c:pt>
                      <c:pt idx="2365">
                        <c:v>-19.8</c:v>
                      </c:pt>
                      <c:pt idx="2366">
                        <c:v>-19.899999999999999</c:v>
                      </c:pt>
                      <c:pt idx="2367">
                        <c:v>-19.899999999999999</c:v>
                      </c:pt>
                      <c:pt idx="2368">
                        <c:v>-19.8</c:v>
                      </c:pt>
                      <c:pt idx="2369">
                        <c:v>-19.8</c:v>
                      </c:pt>
                      <c:pt idx="2370">
                        <c:v>-19.8</c:v>
                      </c:pt>
                      <c:pt idx="2371">
                        <c:v>-19.8</c:v>
                      </c:pt>
                      <c:pt idx="2372">
                        <c:v>-19.899999999999999</c:v>
                      </c:pt>
                      <c:pt idx="2373">
                        <c:v>-19.8</c:v>
                      </c:pt>
                      <c:pt idx="2374">
                        <c:v>-19.899999999999999</c:v>
                      </c:pt>
                      <c:pt idx="2375">
                        <c:v>-19.8</c:v>
                      </c:pt>
                      <c:pt idx="2376">
                        <c:v>-19.8</c:v>
                      </c:pt>
                      <c:pt idx="2377">
                        <c:v>-19.8</c:v>
                      </c:pt>
                      <c:pt idx="2378">
                        <c:v>-19.8</c:v>
                      </c:pt>
                      <c:pt idx="2379">
                        <c:v>-19.8</c:v>
                      </c:pt>
                      <c:pt idx="2380">
                        <c:v>-19.8</c:v>
                      </c:pt>
                      <c:pt idx="2381">
                        <c:v>-19.8</c:v>
                      </c:pt>
                      <c:pt idx="2382">
                        <c:v>-19.7</c:v>
                      </c:pt>
                      <c:pt idx="2383">
                        <c:v>-19.7</c:v>
                      </c:pt>
                      <c:pt idx="2384">
                        <c:v>-19.7</c:v>
                      </c:pt>
                      <c:pt idx="2385">
                        <c:v>-19.7</c:v>
                      </c:pt>
                      <c:pt idx="2386">
                        <c:v>-19.7</c:v>
                      </c:pt>
                      <c:pt idx="2387">
                        <c:v>-19.7</c:v>
                      </c:pt>
                      <c:pt idx="2388">
                        <c:v>-19.600000000000001</c:v>
                      </c:pt>
                      <c:pt idx="2389">
                        <c:v>-19.7</c:v>
                      </c:pt>
                      <c:pt idx="2390">
                        <c:v>-19.600000000000001</c:v>
                      </c:pt>
                      <c:pt idx="2391">
                        <c:v>-19.600000000000001</c:v>
                      </c:pt>
                      <c:pt idx="2392">
                        <c:v>-19.5</c:v>
                      </c:pt>
                      <c:pt idx="2393">
                        <c:v>-19.5</c:v>
                      </c:pt>
                      <c:pt idx="2394">
                        <c:v>-19.5</c:v>
                      </c:pt>
                      <c:pt idx="2395">
                        <c:v>-19.5</c:v>
                      </c:pt>
                      <c:pt idx="2396">
                        <c:v>-19.5</c:v>
                      </c:pt>
                      <c:pt idx="2397">
                        <c:v>-19.600000000000001</c:v>
                      </c:pt>
                      <c:pt idx="2398">
                        <c:v>-19.600000000000001</c:v>
                      </c:pt>
                      <c:pt idx="2399">
                        <c:v>-19.5</c:v>
                      </c:pt>
                      <c:pt idx="2400">
                        <c:v>-19.5</c:v>
                      </c:pt>
                      <c:pt idx="2401">
                        <c:v>-19.5</c:v>
                      </c:pt>
                      <c:pt idx="2402">
                        <c:v>-19.5</c:v>
                      </c:pt>
                      <c:pt idx="2403">
                        <c:v>-19.600000000000001</c:v>
                      </c:pt>
                      <c:pt idx="2404">
                        <c:v>-19.5</c:v>
                      </c:pt>
                      <c:pt idx="2405">
                        <c:v>-19.5</c:v>
                      </c:pt>
                      <c:pt idx="2406">
                        <c:v>-19.5</c:v>
                      </c:pt>
                      <c:pt idx="2407">
                        <c:v>-19.5</c:v>
                      </c:pt>
                      <c:pt idx="2408">
                        <c:v>-19.5</c:v>
                      </c:pt>
                      <c:pt idx="2409">
                        <c:v>-19.5</c:v>
                      </c:pt>
                      <c:pt idx="2410">
                        <c:v>-19.5</c:v>
                      </c:pt>
                      <c:pt idx="2411">
                        <c:v>-19.5</c:v>
                      </c:pt>
                      <c:pt idx="2412">
                        <c:v>-19.5</c:v>
                      </c:pt>
                      <c:pt idx="2413">
                        <c:v>-19.5</c:v>
                      </c:pt>
                      <c:pt idx="2414">
                        <c:v>-19.5</c:v>
                      </c:pt>
                      <c:pt idx="2415">
                        <c:v>-19.600000000000001</c:v>
                      </c:pt>
                      <c:pt idx="2416">
                        <c:v>-19.600000000000001</c:v>
                      </c:pt>
                      <c:pt idx="2417">
                        <c:v>-19.600000000000001</c:v>
                      </c:pt>
                      <c:pt idx="2418">
                        <c:v>-19.5</c:v>
                      </c:pt>
                      <c:pt idx="2419">
                        <c:v>-19.600000000000001</c:v>
                      </c:pt>
                      <c:pt idx="2420">
                        <c:v>-19.600000000000001</c:v>
                      </c:pt>
                      <c:pt idx="2421">
                        <c:v>-19.600000000000001</c:v>
                      </c:pt>
                      <c:pt idx="2422">
                        <c:v>-19.600000000000001</c:v>
                      </c:pt>
                      <c:pt idx="2423">
                        <c:v>-19.600000000000001</c:v>
                      </c:pt>
                      <c:pt idx="2424">
                        <c:v>-19.600000000000001</c:v>
                      </c:pt>
                      <c:pt idx="2425">
                        <c:v>-19.600000000000001</c:v>
                      </c:pt>
                      <c:pt idx="2426">
                        <c:v>-19.600000000000001</c:v>
                      </c:pt>
                      <c:pt idx="2427">
                        <c:v>-19.600000000000001</c:v>
                      </c:pt>
                      <c:pt idx="2428">
                        <c:v>-19.600000000000001</c:v>
                      </c:pt>
                      <c:pt idx="2429">
                        <c:v>-19.600000000000001</c:v>
                      </c:pt>
                      <c:pt idx="2430">
                        <c:v>-19.600000000000001</c:v>
                      </c:pt>
                      <c:pt idx="2431">
                        <c:v>-19.600000000000001</c:v>
                      </c:pt>
                      <c:pt idx="2432">
                        <c:v>-19.7</c:v>
                      </c:pt>
                      <c:pt idx="2433">
                        <c:v>-19.7</c:v>
                      </c:pt>
                      <c:pt idx="2434">
                        <c:v>-19.7</c:v>
                      </c:pt>
                      <c:pt idx="2435">
                        <c:v>-19.7</c:v>
                      </c:pt>
                      <c:pt idx="2436">
                        <c:v>-19.7</c:v>
                      </c:pt>
                      <c:pt idx="2437">
                        <c:v>-19.7</c:v>
                      </c:pt>
                      <c:pt idx="2438">
                        <c:v>-19.600000000000001</c:v>
                      </c:pt>
                      <c:pt idx="2439">
                        <c:v>-19.7</c:v>
                      </c:pt>
                      <c:pt idx="2440">
                        <c:v>-19.7</c:v>
                      </c:pt>
                      <c:pt idx="2441">
                        <c:v>-19.7</c:v>
                      </c:pt>
                      <c:pt idx="2442">
                        <c:v>-19.600000000000001</c:v>
                      </c:pt>
                      <c:pt idx="2443">
                        <c:v>-19.7</c:v>
                      </c:pt>
                      <c:pt idx="2444">
                        <c:v>-19.7</c:v>
                      </c:pt>
                      <c:pt idx="2445">
                        <c:v>-19.600000000000001</c:v>
                      </c:pt>
                      <c:pt idx="2446">
                        <c:v>-19.7</c:v>
                      </c:pt>
                      <c:pt idx="2447">
                        <c:v>-19.7</c:v>
                      </c:pt>
                      <c:pt idx="2448">
                        <c:v>-19.7</c:v>
                      </c:pt>
                      <c:pt idx="2449">
                        <c:v>-19.7</c:v>
                      </c:pt>
                      <c:pt idx="2450">
                        <c:v>-19.7</c:v>
                      </c:pt>
                      <c:pt idx="2451">
                        <c:v>-19.7</c:v>
                      </c:pt>
                      <c:pt idx="2452">
                        <c:v>-19.7</c:v>
                      </c:pt>
                      <c:pt idx="2453">
                        <c:v>-19.600000000000001</c:v>
                      </c:pt>
                      <c:pt idx="2454">
                        <c:v>-19.7</c:v>
                      </c:pt>
                      <c:pt idx="2455">
                        <c:v>-19.7</c:v>
                      </c:pt>
                      <c:pt idx="2456">
                        <c:v>-19.7</c:v>
                      </c:pt>
                      <c:pt idx="2457">
                        <c:v>-19.7</c:v>
                      </c:pt>
                      <c:pt idx="2458">
                        <c:v>-19.7</c:v>
                      </c:pt>
                      <c:pt idx="2459">
                        <c:v>-19.7</c:v>
                      </c:pt>
                      <c:pt idx="2460">
                        <c:v>-19.7</c:v>
                      </c:pt>
                      <c:pt idx="2461">
                        <c:v>-19.7</c:v>
                      </c:pt>
                      <c:pt idx="2462">
                        <c:v>-19.7</c:v>
                      </c:pt>
                      <c:pt idx="2463">
                        <c:v>-19.7</c:v>
                      </c:pt>
                      <c:pt idx="2464">
                        <c:v>-19.7</c:v>
                      </c:pt>
                      <c:pt idx="2465">
                        <c:v>-19.7</c:v>
                      </c:pt>
                      <c:pt idx="2466">
                        <c:v>-19.7</c:v>
                      </c:pt>
                      <c:pt idx="2467">
                        <c:v>-19.600000000000001</c:v>
                      </c:pt>
                      <c:pt idx="2468">
                        <c:v>-19.7</c:v>
                      </c:pt>
                      <c:pt idx="2469">
                        <c:v>-19.7</c:v>
                      </c:pt>
                      <c:pt idx="2470">
                        <c:v>-19.7</c:v>
                      </c:pt>
                      <c:pt idx="2471">
                        <c:v>-19.7</c:v>
                      </c:pt>
                      <c:pt idx="2472">
                        <c:v>-19.7</c:v>
                      </c:pt>
                      <c:pt idx="2473">
                        <c:v>-19.7</c:v>
                      </c:pt>
                      <c:pt idx="2474">
                        <c:v>-19.7</c:v>
                      </c:pt>
                      <c:pt idx="2475">
                        <c:v>-19.7</c:v>
                      </c:pt>
                      <c:pt idx="2476">
                        <c:v>-19.7</c:v>
                      </c:pt>
                      <c:pt idx="2477">
                        <c:v>-19.7</c:v>
                      </c:pt>
                      <c:pt idx="2478">
                        <c:v>-19.7</c:v>
                      </c:pt>
                      <c:pt idx="2479">
                        <c:v>-19.7</c:v>
                      </c:pt>
                      <c:pt idx="2480">
                        <c:v>-19.7</c:v>
                      </c:pt>
                      <c:pt idx="2481">
                        <c:v>-19.7</c:v>
                      </c:pt>
                      <c:pt idx="2482">
                        <c:v>-19.7</c:v>
                      </c:pt>
                      <c:pt idx="2483">
                        <c:v>-19.7</c:v>
                      </c:pt>
                      <c:pt idx="2484">
                        <c:v>-19.7</c:v>
                      </c:pt>
                      <c:pt idx="2485">
                        <c:v>-19.7</c:v>
                      </c:pt>
                      <c:pt idx="2486">
                        <c:v>-19.7</c:v>
                      </c:pt>
                      <c:pt idx="2487">
                        <c:v>-19.7</c:v>
                      </c:pt>
                      <c:pt idx="2488">
                        <c:v>-19.7</c:v>
                      </c:pt>
                      <c:pt idx="2489">
                        <c:v>-19.7</c:v>
                      </c:pt>
                      <c:pt idx="2490">
                        <c:v>-19.7</c:v>
                      </c:pt>
                      <c:pt idx="2491">
                        <c:v>-19.7</c:v>
                      </c:pt>
                      <c:pt idx="2492">
                        <c:v>-19.7</c:v>
                      </c:pt>
                      <c:pt idx="2493">
                        <c:v>-19.7</c:v>
                      </c:pt>
                      <c:pt idx="2494">
                        <c:v>-19.7</c:v>
                      </c:pt>
                      <c:pt idx="2495">
                        <c:v>-19.7</c:v>
                      </c:pt>
                      <c:pt idx="2496">
                        <c:v>-19.7</c:v>
                      </c:pt>
                      <c:pt idx="2497">
                        <c:v>-19.7</c:v>
                      </c:pt>
                      <c:pt idx="2498">
                        <c:v>-19.7</c:v>
                      </c:pt>
                      <c:pt idx="2499">
                        <c:v>-19.7</c:v>
                      </c:pt>
                      <c:pt idx="2500">
                        <c:v>-19.7</c:v>
                      </c:pt>
                      <c:pt idx="2501">
                        <c:v>-19.7</c:v>
                      </c:pt>
                      <c:pt idx="2502">
                        <c:v>-19.7</c:v>
                      </c:pt>
                      <c:pt idx="2503">
                        <c:v>-19.7</c:v>
                      </c:pt>
                      <c:pt idx="2504">
                        <c:v>-19.7</c:v>
                      </c:pt>
                      <c:pt idx="2505">
                        <c:v>-19.7</c:v>
                      </c:pt>
                      <c:pt idx="2506">
                        <c:v>-19.7</c:v>
                      </c:pt>
                      <c:pt idx="2507">
                        <c:v>-19.7</c:v>
                      </c:pt>
                      <c:pt idx="2508">
                        <c:v>-19.7</c:v>
                      </c:pt>
                      <c:pt idx="2509">
                        <c:v>-19.7</c:v>
                      </c:pt>
                      <c:pt idx="2510">
                        <c:v>-19.7</c:v>
                      </c:pt>
                      <c:pt idx="2511">
                        <c:v>-19.7</c:v>
                      </c:pt>
                      <c:pt idx="2512">
                        <c:v>-19.7</c:v>
                      </c:pt>
                      <c:pt idx="2513">
                        <c:v>-19.600000000000001</c:v>
                      </c:pt>
                      <c:pt idx="2514">
                        <c:v>-19.7</c:v>
                      </c:pt>
                      <c:pt idx="2515">
                        <c:v>-19.7</c:v>
                      </c:pt>
                      <c:pt idx="2516">
                        <c:v>-19.7</c:v>
                      </c:pt>
                      <c:pt idx="2517">
                        <c:v>-19.600000000000001</c:v>
                      </c:pt>
                      <c:pt idx="2518">
                        <c:v>-19.7</c:v>
                      </c:pt>
                      <c:pt idx="2519">
                        <c:v>-19.7</c:v>
                      </c:pt>
                      <c:pt idx="2520">
                        <c:v>-19.7</c:v>
                      </c:pt>
                      <c:pt idx="2521">
                        <c:v>-19.600000000000001</c:v>
                      </c:pt>
                      <c:pt idx="2522">
                        <c:v>-19.600000000000001</c:v>
                      </c:pt>
                      <c:pt idx="2523">
                        <c:v>-19.7</c:v>
                      </c:pt>
                      <c:pt idx="2524">
                        <c:v>-19.600000000000001</c:v>
                      </c:pt>
                      <c:pt idx="2525">
                        <c:v>-19.600000000000001</c:v>
                      </c:pt>
                      <c:pt idx="2526">
                        <c:v>-19.600000000000001</c:v>
                      </c:pt>
                      <c:pt idx="2527">
                        <c:v>-19.7</c:v>
                      </c:pt>
                      <c:pt idx="2528">
                        <c:v>-19.7</c:v>
                      </c:pt>
                      <c:pt idx="2529">
                        <c:v>-19.600000000000001</c:v>
                      </c:pt>
                      <c:pt idx="2530">
                        <c:v>-19.600000000000001</c:v>
                      </c:pt>
                      <c:pt idx="2531">
                        <c:v>-19.600000000000001</c:v>
                      </c:pt>
                      <c:pt idx="2532">
                        <c:v>-19.600000000000001</c:v>
                      </c:pt>
                      <c:pt idx="2533">
                        <c:v>-19.600000000000001</c:v>
                      </c:pt>
                      <c:pt idx="2534">
                        <c:v>-19.600000000000001</c:v>
                      </c:pt>
                      <c:pt idx="2535">
                        <c:v>-19.600000000000001</c:v>
                      </c:pt>
                      <c:pt idx="2536">
                        <c:v>-19.5</c:v>
                      </c:pt>
                      <c:pt idx="2537">
                        <c:v>-19.600000000000001</c:v>
                      </c:pt>
                      <c:pt idx="2538">
                        <c:v>-19.5</c:v>
                      </c:pt>
                      <c:pt idx="2539">
                        <c:v>-19.5</c:v>
                      </c:pt>
                      <c:pt idx="2540">
                        <c:v>-19.5</c:v>
                      </c:pt>
                      <c:pt idx="2541">
                        <c:v>-19.600000000000001</c:v>
                      </c:pt>
                      <c:pt idx="2542">
                        <c:v>-19.600000000000001</c:v>
                      </c:pt>
                      <c:pt idx="2543">
                        <c:v>-19.600000000000001</c:v>
                      </c:pt>
                      <c:pt idx="2544">
                        <c:v>-19.600000000000001</c:v>
                      </c:pt>
                      <c:pt idx="2545">
                        <c:v>-19.600000000000001</c:v>
                      </c:pt>
                      <c:pt idx="2546">
                        <c:v>-19.600000000000001</c:v>
                      </c:pt>
                      <c:pt idx="2547">
                        <c:v>-19.600000000000001</c:v>
                      </c:pt>
                      <c:pt idx="2548">
                        <c:v>-19.5</c:v>
                      </c:pt>
                      <c:pt idx="2549">
                        <c:v>-19.600000000000001</c:v>
                      </c:pt>
                      <c:pt idx="2550">
                        <c:v>-19.5</c:v>
                      </c:pt>
                      <c:pt idx="2551">
                        <c:v>-19.5</c:v>
                      </c:pt>
                      <c:pt idx="2552">
                        <c:v>-19.600000000000001</c:v>
                      </c:pt>
                      <c:pt idx="2553">
                        <c:v>-19.600000000000001</c:v>
                      </c:pt>
                      <c:pt idx="2554">
                        <c:v>-19.600000000000001</c:v>
                      </c:pt>
                      <c:pt idx="2555">
                        <c:v>-19.600000000000001</c:v>
                      </c:pt>
                      <c:pt idx="2556">
                        <c:v>-19.600000000000001</c:v>
                      </c:pt>
                      <c:pt idx="2557">
                        <c:v>-19.5</c:v>
                      </c:pt>
                      <c:pt idx="2558">
                        <c:v>-19.600000000000001</c:v>
                      </c:pt>
                      <c:pt idx="2559">
                        <c:v>-19.5</c:v>
                      </c:pt>
                      <c:pt idx="2560">
                        <c:v>-19.600000000000001</c:v>
                      </c:pt>
                      <c:pt idx="2561">
                        <c:v>-19.5</c:v>
                      </c:pt>
                      <c:pt idx="2562">
                        <c:v>-19.600000000000001</c:v>
                      </c:pt>
                      <c:pt idx="2563">
                        <c:v>-19.600000000000001</c:v>
                      </c:pt>
                      <c:pt idx="2564">
                        <c:v>-19.600000000000001</c:v>
                      </c:pt>
                      <c:pt idx="2565">
                        <c:v>-19.600000000000001</c:v>
                      </c:pt>
                      <c:pt idx="2566">
                        <c:v>-19.600000000000001</c:v>
                      </c:pt>
                      <c:pt idx="2567">
                        <c:v>-19.600000000000001</c:v>
                      </c:pt>
                      <c:pt idx="2568">
                        <c:v>-19.600000000000001</c:v>
                      </c:pt>
                      <c:pt idx="2569">
                        <c:v>-19.5</c:v>
                      </c:pt>
                      <c:pt idx="2570">
                        <c:v>-19.600000000000001</c:v>
                      </c:pt>
                      <c:pt idx="2571">
                        <c:v>-19.600000000000001</c:v>
                      </c:pt>
                      <c:pt idx="2572">
                        <c:v>-19.600000000000001</c:v>
                      </c:pt>
                      <c:pt idx="2573">
                        <c:v>-19.600000000000001</c:v>
                      </c:pt>
                      <c:pt idx="2574">
                        <c:v>-19.600000000000001</c:v>
                      </c:pt>
                      <c:pt idx="2575">
                        <c:v>-19.5</c:v>
                      </c:pt>
                      <c:pt idx="2576">
                        <c:v>-19.600000000000001</c:v>
                      </c:pt>
                      <c:pt idx="2577">
                        <c:v>-19.600000000000001</c:v>
                      </c:pt>
                      <c:pt idx="2578">
                        <c:v>-19.600000000000001</c:v>
                      </c:pt>
                      <c:pt idx="2579">
                        <c:v>-19.600000000000001</c:v>
                      </c:pt>
                      <c:pt idx="2580">
                        <c:v>-19.7</c:v>
                      </c:pt>
                      <c:pt idx="2581">
                        <c:v>-19.7</c:v>
                      </c:pt>
                      <c:pt idx="2582">
                        <c:v>-19.7</c:v>
                      </c:pt>
                      <c:pt idx="2583">
                        <c:v>-19.7</c:v>
                      </c:pt>
                      <c:pt idx="2584">
                        <c:v>-19.7</c:v>
                      </c:pt>
                      <c:pt idx="2585">
                        <c:v>-19.7</c:v>
                      </c:pt>
                      <c:pt idx="2586">
                        <c:v>-19.600000000000001</c:v>
                      </c:pt>
                      <c:pt idx="2587">
                        <c:v>-19.600000000000001</c:v>
                      </c:pt>
                      <c:pt idx="2588">
                        <c:v>-19.7</c:v>
                      </c:pt>
                      <c:pt idx="2589">
                        <c:v>-19.600000000000001</c:v>
                      </c:pt>
                      <c:pt idx="2590">
                        <c:v>-19.600000000000001</c:v>
                      </c:pt>
                      <c:pt idx="2591">
                        <c:v>-19.600000000000001</c:v>
                      </c:pt>
                      <c:pt idx="2592">
                        <c:v>-19.7</c:v>
                      </c:pt>
                      <c:pt idx="2593">
                        <c:v>-19.7</c:v>
                      </c:pt>
                      <c:pt idx="2594">
                        <c:v>-19.7</c:v>
                      </c:pt>
                      <c:pt idx="2595">
                        <c:v>-19.7</c:v>
                      </c:pt>
                      <c:pt idx="2596">
                        <c:v>-19.600000000000001</c:v>
                      </c:pt>
                      <c:pt idx="2597">
                        <c:v>-19.600000000000001</c:v>
                      </c:pt>
                      <c:pt idx="2598">
                        <c:v>-19.600000000000001</c:v>
                      </c:pt>
                      <c:pt idx="2599">
                        <c:v>-19.7</c:v>
                      </c:pt>
                      <c:pt idx="2600">
                        <c:v>-19.7</c:v>
                      </c:pt>
                      <c:pt idx="2601">
                        <c:v>-19.7</c:v>
                      </c:pt>
                      <c:pt idx="2602">
                        <c:v>-19.600000000000001</c:v>
                      </c:pt>
                      <c:pt idx="2603">
                        <c:v>-19.600000000000001</c:v>
                      </c:pt>
                      <c:pt idx="2604">
                        <c:v>-19.600000000000001</c:v>
                      </c:pt>
                      <c:pt idx="2605">
                        <c:v>-19.600000000000001</c:v>
                      </c:pt>
                      <c:pt idx="2606">
                        <c:v>-19.7</c:v>
                      </c:pt>
                      <c:pt idx="2607">
                        <c:v>-19.7</c:v>
                      </c:pt>
                      <c:pt idx="2608">
                        <c:v>-19.600000000000001</c:v>
                      </c:pt>
                      <c:pt idx="2609">
                        <c:v>-19.600000000000001</c:v>
                      </c:pt>
                      <c:pt idx="2610">
                        <c:v>-19.600000000000001</c:v>
                      </c:pt>
                      <c:pt idx="2611">
                        <c:v>-19.7</c:v>
                      </c:pt>
                      <c:pt idx="2612">
                        <c:v>-19.7</c:v>
                      </c:pt>
                      <c:pt idx="2613">
                        <c:v>-19.600000000000001</c:v>
                      </c:pt>
                      <c:pt idx="2614">
                        <c:v>-19.7</c:v>
                      </c:pt>
                      <c:pt idx="2615">
                        <c:v>-19.600000000000001</c:v>
                      </c:pt>
                      <c:pt idx="2616">
                        <c:v>-19.7</c:v>
                      </c:pt>
                      <c:pt idx="2617">
                        <c:v>-19.7</c:v>
                      </c:pt>
                      <c:pt idx="2618">
                        <c:v>-19.600000000000001</c:v>
                      </c:pt>
                      <c:pt idx="2619">
                        <c:v>-19.600000000000001</c:v>
                      </c:pt>
                      <c:pt idx="2620">
                        <c:v>-19.600000000000001</c:v>
                      </c:pt>
                      <c:pt idx="2621">
                        <c:v>-19.600000000000001</c:v>
                      </c:pt>
                      <c:pt idx="2622">
                        <c:v>-19.600000000000001</c:v>
                      </c:pt>
                      <c:pt idx="2623">
                        <c:v>-19.600000000000001</c:v>
                      </c:pt>
                      <c:pt idx="2624">
                        <c:v>-19.600000000000001</c:v>
                      </c:pt>
                      <c:pt idx="2625">
                        <c:v>-19.600000000000001</c:v>
                      </c:pt>
                      <c:pt idx="2626">
                        <c:v>-19.600000000000001</c:v>
                      </c:pt>
                      <c:pt idx="2627">
                        <c:v>-19.600000000000001</c:v>
                      </c:pt>
                      <c:pt idx="2628">
                        <c:v>-19.600000000000001</c:v>
                      </c:pt>
                      <c:pt idx="2629">
                        <c:v>-19.600000000000001</c:v>
                      </c:pt>
                      <c:pt idx="2630">
                        <c:v>-19.600000000000001</c:v>
                      </c:pt>
                      <c:pt idx="2631">
                        <c:v>-19.600000000000001</c:v>
                      </c:pt>
                      <c:pt idx="2632">
                        <c:v>-19.600000000000001</c:v>
                      </c:pt>
                      <c:pt idx="2633">
                        <c:v>-19.600000000000001</c:v>
                      </c:pt>
                      <c:pt idx="2634">
                        <c:v>-19.600000000000001</c:v>
                      </c:pt>
                      <c:pt idx="2635">
                        <c:v>-19.7</c:v>
                      </c:pt>
                      <c:pt idx="2636">
                        <c:v>-19.600000000000001</c:v>
                      </c:pt>
                      <c:pt idx="2637">
                        <c:v>-19.600000000000001</c:v>
                      </c:pt>
                      <c:pt idx="2638">
                        <c:v>-19.600000000000001</c:v>
                      </c:pt>
                      <c:pt idx="2639">
                        <c:v>-19.600000000000001</c:v>
                      </c:pt>
                      <c:pt idx="2640">
                        <c:v>-19.600000000000001</c:v>
                      </c:pt>
                      <c:pt idx="2641">
                        <c:v>-19.600000000000001</c:v>
                      </c:pt>
                      <c:pt idx="2642">
                        <c:v>-19.600000000000001</c:v>
                      </c:pt>
                      <c:pt idx="2643">
                        <c:v>-19.600000000000001</c:v>
                      </c:pt>
                      <c:pt idx="2644">
                        <c:v>-19.600000000000001</c:v>
                      </c:pt>
                      <c:pt idx="2645">
                        <c:v>-19.7</c:v>
                      </c:pt>
                      <c:pt idx="2646">
                        <c:v>-19.7</c:v>
                      </c:pt>
                      <c:pt idx="2647">
                        <c:v>-19.600000000000001</c:v>
                      </c:pt>
                      <c:pt idx="2648">
                        <c:v>-19.600000000000001</c:v>
                      </c:pt>
                      <c:pt idx="2649">
                        <c:v>-19.600000000000001</c:v>
                      </c:pt>
                      <c:pt idx="2650">
                        <c:v>-19.7</c:v>
                      </c:pt>
                      <c:pt idx="2651">
                        <c:v>-19.7</c:v>
                      </c:pt>
                      <c:pt idx="2652">
                        <c:v>-19.600000000000001</c:v>
                      </c:pt>
                      <c:pt idx="2653">
                        <c:v>-19.7</c:v>
                      </c:pt>
                      <c:pt idx="2654">
                        <c:v>-19.7</c:v>
                      </c:pt>
                      <c:pt idx="2655">
                        <c:v>-19.7</c:v>
                      </c:pt>
                      <c:pt idx="2656">
                        <c:v>-19.7</c:v>
                      </c:pt>
                      <c:pt idx="2657">
                        <c:v>-19.7</c:v>
                      </c:pt>
                      <c:pt idx="2658">
                        <c:v>-19.600000000000001</c:v>
                      </c:pt>
                      <c:pt idx="2659">
                        <c:v>-19.600000000000001</c:v>
                      </c:pt>
                      <c:pt idx="2660">
                        <c:v>-19.600000000000001</c:v>
                      </c:pt>
                      <c:pt idx="2661">
                        <c:v>-19.7</c:v>
                      </c:pt>
                      <c:pt idx="2662">
                        <c:v>-19.7</c:v>
                      </c:pt>
                      <c:pt idx="2663">
                        <c:v>-19.7</c:v>
                      </c:pt>
                      <c:pt idx="2664">
                        <c:v>-19.7</c:v>
                      </c:pt>
                      <c:pt idx="2665">
                        <c:v>-19.7</c:v>
                      </c:pt>
                      <c:pt idx="2666">
                        <c:v>-19.7</c:v>
                      </c:pt>
                      <c:pt idx="2667">
                        <c:v>-19.7</c:v>
                      </c:pt>
                      <c:pt idx="2668">
                        <c:v>-19.7</c:v>
                      </c:pt>
                      <c:pt idx="2669">
                        <c:v>-19.7</c:v>
                      </c:pt>
                      <c:pt idx="2670">
                        <c:v>-19.600000000000001</c:v>
                      </c:pt>
                      <c:pt idx="2671">
                        <c:v>-19.600000000000001</c:v>
                      </c:pt>
                      <c:pt idx="2672">
                        <c:v>-19.5</c:v>
                      </c:pt>
                      <c:pt idx="2673">
                        <c:v>-19.5</c:v>
                      </c:pt>
                      <c:pt idx="2674">
                        <c:v>-19.5</c:v>
                      </c:pt>
                      <c:pt idx="2675">
                        <c:v>-19.5</c:v>
                      </c:pt>
                      <c:pt idx="2676">
                        <c:v>-19.5</c:v>
                      </c:pt>
                      <c:pt idx="2677">
                        <c:v>-19.5</c:v>
                      </c:pt>
                      <c:pt idx="2678">
                        <c:v>-19.5</c:v>
                      </c:pt>
                      <c:pt idx="2679">
                        <c:v>-19.399999999999999</c:v>
                      </c:pt>
                      <c:pt idx="2680">
                        <c:v>-19.399999999999999</c:v>
                      </c:pt>
                      <c:pt idx="2681">
                        <c:v>-19.399999999999999</c:v>
                      </c:pt>
                      <c:pt idx="2682">
                        <c:v>-19.399999999999999</c:v>
                      </c:pt>
                      <c:pt idx="2683">
                        <c:v>-19.399999999999999</c:v>
                      </c:pt>
                      <c:pt idx="2684">
                        <c:v>-19.399999999999999</c:v>
                      </c:pt>
                      <c:pt idx="2685">
                        <c:v>-19.399999999999999</c:v>
                      </c:pt>
                      <c:pt idx="2686">
                        <c:v>-19.399999999999999</c:v>
                      </c:pt>
                      <c:pt idx="2687">
                        <c:v>-19.399999999999999</c:v>
                      </c:pt>
                      <c:pt idx="2688">
                        <c:v>-19.399999999999999</c:v>
                      </c:pt>
                      <c:pt idx="2689">
                        <c:v>-19.399999999999999</c:v>
                      </c:pt>
                      <c:pt idx="2690">
                        <c:v>-19.3</c:v>
                      </c:pt>
                      <c:pt idx="2691">
                        <c:v>-19.3</c:v>
                      </c:pt>
                      <c:pt idx="2692">
                        <c:v>-19.3</c:v>
                      </c:pt>
                      <c:pt idx="2693">
                        <c:v>-19.399999999999999</c:v>
                      </c:pt>
                      <c:pt idx="2694">
                        <c:v>-19.399999999999999</c:v>
                      </c:pt>
                      <c:pt idx="2695">
                        <c:v>-19.399999999999999</c:v>
                      </c:pt>
                      <c:pt idx="2696">
                        <c:v>-19.3</c:v>
                      </c:pt>
                      <c:pt idx="2697">
                        <c:v>-19.399999999999999</c:v>
                      </c:pt>
                      <c:pt idx="2698">
                        <c:v>-19.399999999999999</c:v>
                      </c:pt>
                      <c:pt idx="2699">
                        <c:v>-19.3</c:v>
                      </c:pt>
                      <c:pt idx="2700">
                        <c:v>-19.399999999999999</c:v>
                      </c:pt>
                      <c:pt idx="2701">
                        <c:v>-19.399999999999999</c:v>
                      </c:pt>
                      <c:pt idx="2702">
                        <c:v>-19.399999999999999</c:v>
                      </c:pt>
                      <c:pt idx="2703">
                        <c:v>-19.399999999999999</c:v>
                      </c:pt>
                      <c:pt idx="2704">
                        <c:v>-19.399999999999999</c:v>
                      </c:pt>
                      <c:pt idx="2705">
                        <c:v>-19.399999999999999</c:v>
                      </c:pt>
                      <c:pt idx="2706">
                        <c:v>-19.399999999999999</c:v>
                      </c:pt>
                      <c:pt idx="2707">
                        <c:v>-19.399999999999999</c:v>
                      </c:pt>
                      <c:pt idx="2708">
                        <c:v>-19.399999999999999</c:v>
                      </c:pt>
                      <c:pt idx="2709">
                        <c:v>-19.399999999999999</c:v>
                      </c:pt>
                      <c:pt idx="2710">
                        <c:v>-19.399999999999999</c:v>
                      </c:pt>
                      <c:pt idx="2711">
                        <c:v>-19.399999999999999</c:v>
                      </c:pt>
                      <c:pt idx="2712">
                        <c:v>-19.399999999999999</c:v>
                      </c:pt>
                      <c:pt idx="2713">
                        <c:v>-19.3</c:v>
                      </c:pt>
                      <c:pt idx="2714">
                        <c:v>-19.3</c:v>
                      </c:pt>
                      <c:pt idx="2715">
                        <c:v>-19.399999999999999</c:v>
                      </c:pt>
                      <c:pt idx="2716">
                        <c:v>-19.3</c:v>
                      </c:pt>
                      <c:pt idx="2717">
                        <c:v>-19.3</c:v>
                      </c:pt>
                      <c:pt idx="2718">
                        <c:v>-19.399999999999999</c:v>
                      </c:pt>
                      <c:pt idx="2719">
                        <c:v>-19.3</c:v>
                      </c:pt>
                      <c:pt idx="2720">
                        <c:v>-19.3</c:v>
                      </c:pt>
                      <c:pt idx="2721">
                        <c:v>-19.3</c:v>
                      </c:pt>
                      <c:pt idx="2722">
                        <c:v>-19.3</c:v>
                      </c:pt>
                      <c:pt idx="2723">
                        <c:v>-19.3</c:v>
                      </c:pt>
                      <c:pt idx="2724">
                        <c:v>-19.3</c:v>
                      </c:pt>
                      <c:pt idx="2725">
                        <c:v>-19.3</c:v>
                      </c:pt>
                      <c:pt idx="2726">
                        <c:v>-19.3</c:v>
                      </c:pt>
                      <c:pt idx="2727">
                        <c:v>-19.3</c:v>
                      </c:pt>
                      <c:pt idx="2728">
                        <c:v>-19.3</c:v>
                      </c:pt>
                      <c:pt idx="2729">
                        <c:v>-19.3</c:v>
                      </c:pt>
                      <c:pt idx="2730">
                        <c:v>-19.3</c:v>
                      </c:pt>
                      <c:pt idx="2731">
                        <c:v>-19.3</c:v>
                      </c:pt>
                      <c:pt idx="2732">
                        <c:v>-19.3</c:v>
                      </c:pt>
                      <c:pt idx="2733">
                        <c:v>-19.3</c:v>
                      </c:pt>
                      <c:pt idx="2734">
                        <c:v>-19.3</c:v>
                      </c:pt>
                      <c:pt idx="2735">
                        <c:v>-19.3</c:v>
                      </c:pt>
                      <c:pt idx="2736">
                        <c:v>-19.3</c:v>
                      </c:pt>
                      <c:pt idx="2737">
                        <c:v>-19.399999999999999</c:v>
                      </c:pt>
                      <c:pt idx="2738">
                        <c:v>-19.3</c:v>
                      </c:pt>
                      <c:pt idx="2739">
                        <c:v>-19.3</c:v>
                      </c:pt>
                      <c:pt idx="2740">
                        <c:v>-19.3</c:v>
                      </c:pt>
                      <c:pt idx="2741">
                        <c:v>-19.3</c:v>
                      </c:pt>
                      <c:pt idx="2742">
                        <c:v>-19.3</c:v>
                      </c:pt>
                      <c:pt idx="2743">
                        <c:v>-19.3</c:v>
                      </c:pt>
                      <c:pt idx="2744">
                        <c:v>-19.3</c:v>
                      </c:pt>
                      <c:pt idx="2745">
                        <c:v>-19.3</c:v>
                      </c:pt>
                      <c:pt idx="2746">
                        <c:v>-19.3</c:v>
                      </c:pt>
                      <c:pt idx="2747">
                        <c:v>-19.3</c:v>
                      </c:pt>
                      <c:pt idx="2748">
                        <c:v>-19.399999999999999</c:v>
                      </c:pt>
                      <c:pt idx="2749">
                        <c:v>-19.3</c:v>
                      </c:pt>
                      <c:pt idx="2750">
                        <c:v>-19.3</c:v>
                      </c:pt>
                      <c:pt idx="2751">
                        <c:v>-19.3</c:v>
                      </c:pt>
                      <c:pt idx="2752">
                        <c:v>-19.3</c:v>
                      </c:pt>
                      <c:pt idx="2753">
                        <c:v>-19.3</c:v>
                      </c:pt>
                      <c:pt idx="2754">
                        <c:v>-19.3</c:v>
                      </c:pt>
                      <c:pt idx="2755">
                        <c:v>-19.399999999999999</c:v>
                      </c:pt>
                      <c:pt idx="2756">
                        <c:v>-19.399999999999999</c:v>
                      </c:pt>
                      <c:pt idx="2757">
                        <c:v>-19.3</c:v>
                      </c:pt>
                      <c:pt idx="2758">
                        <c:v>-19.399999999999999</c:v>
                      </c:pt>
                      <c:pt idx="2759">
                        <c:v>-19.399999999999999</c:v>
                      </c:pt>
                      <c:pt idx="2760">
                        <c:v>-19.399999999999999</c:v>
                      </c:pt>
                      <c:pt idx="2761">
                        <c:v>-19.399999999999999</c:v>
                      </c:pt>
                      <c:pt idx="2762">
                        <c:v>-19.399999999999999</c:v>
                      </c:pt>
                      <c:pt idx="2763">
                        <c:v>-19.3</c:v>
                      </c:pt>
                      <c:pt idx="2764">
                        <c:v>-19.399999999999999</c:v>
                      </c:pt>
                      <c:pt idx="2765">
                        <c:v>-19.399999999999999</c:v>
                      </c:pt>
                      <c:pt idx="2766">
                        <c:v>-19.399999999999999</c:v>
                      </c:pt>
                      <c:pt idx="2767">
                        <c:v>-19.399999999999999</c:v>
                      </c:pt>
                      <c:pt idx="2768">
                        <c:v>-19.399999999999999</c:v>
                      </c:pt>
                      <c:pt idx="2769">
                        <c:v>-19.399999999999999</c:v>
                      </c:pt>
                      <c:pt idx="2770">
                        <c:v>-19.399999999999999</c:v>
                      </c:pt>
                      <c:pt idx="2771">
                        <c:v>-19.399999999999999</c:v>
                      </c:pt>
                      <c:pt idx="2772">
                        <c:v>-19.399999999999999</c:v>
                      </c:pt>
                      <c:pt idx="2773">
                        <c:v>-19.399999999999999</c:v>
                      </c:pt>
                      <c:pt idx="2774">
                        <c:v>-19.399999999999999</c:v>
                      </c:pt>
                      <c:pt idx="2775">
                        <c:v>-19.399999999999999</c:v>
                      </c:pt>
                      <c:pt idx="2776">
                        <c:v>-19.399999999999999</c:v>
                      </c:pt>
                      <c:pt idx="2777">
                        <c:v>-19.399999999999999</c:v>
                      </c:pt>
                      <c:pt idx="2778">
                        <c:v>-19.399999999999999</c:v>
                      </c:pt>
                      <c:pt idx="2779">
                        <c:v>-19.399999999999999</c:v>
                      </c:pt>
                      <c:pt idx="2780">
                        <c:v>-19.399999999999999</c:v>
                      </c:pt>
                      <c:pt idx="2781">
                        <c:v>-19.399999999999999</c:v>
                      </c:pt>
                      <c:pt idx="2782">
                        <c:v>-19.399999999999999</c:v>
                      </c:pt>
                      <c:pt idx="2783">
                        <c:v>-19.399999999999999</c:v>
                      </c:pt>
                      <c:pt idx="2784">
                        <c:v>-19.399999999999999</c:v>
                      </c:pt>
                      <c:pt idx="2785">
                        <c:v>-19.399999999999999</c:v>
                      </c:pt>
                      <c:pt idx="2786">
                        <c:v>-19.399999999999999</c:v>
                      </c:pt>
                      <c:pt idx="2787">
                        <c:v>-19.399999999999999</c:v>
                      </c:pt>
                      <c:pt idx="2788">
                        <c:v>-19.399999999999999</c:v>
                      </c:pt>
                      <c:pt idx="2789">
                        <c:v>-19.399999999999999</c:v>
                      </c:pt>
                      <c:pt idx="2790">
                        <c:v>-19.399999999999999</c:v>
                      </c:pt>
                      <c:pt idx="2791">
                        <c:v>-19.399999999999999</c:v>
                      </c:pt>
                      <c:pt idx="2792">
                        <c:v>-19.399999999999999</c:v>
                      </c:pt>
                      <c:pt idx="2793">
                        <c:v>-19.399999999999999</c:v>
                      </c:pt>
                      <c:pt idx="2794">
                        <c:v>-19.5</c:v>
                      </c:pt>
                      <c:pt idx="2795">
                        <c:v>-19.399999999999999</c:v>
                      </c:pt>
                      <c:pt idx="2796">
                        <c:v>-19.399999999999999</c:v>
                      </c:pt>
                      <c:pt idx="2797">
                        <c:v>-19.399999999999999</c:v>
                      </c:pt>
                      <c:pt idx="2798">
                        <c:v>-19.399999999999999</c:v>
                      </c:pt>
                      <c:pt idx="2799">
                        <c:v>-19.399999999999999</c:v>
                      </c:pt>
                      <c:pt idx="2800">
                        <c:v>-19.399999999999999</c:v>
                      </c:pt>
                      <c:pt idx="2801">
                        <c:v>-19.399999999999999</c:v>
                      </c:pt>
                      <c:pt idx="2802">
                        <c:v>-19.399999999999999</c:v>
                      </c:pt>
                      <c:pt idx="2803">
                        <c:v>-19.399999999999999</c:v>
                      </c:pt>
                      <c:pt idx="2804">
                        <c:v>-19.399999999999999</c:v>
                      </c:pt>
                      <c:pt idx="2805">
                        <c:v>-19.399999999999999</c:v>
                      </c:pt>
                      <c:pt idx="2806">
                        <c:v>-19.399999999999999</c:v>
                      </c:pt>
                      <c:pt idx="2807">
                        <c:v>-19.399999999999999</c:v>
                      </c:pt>
                      <c:pt idx="2808">
                        <c:v>-19.399999999999999</c:v>
                      </c:pt>
                      <c:pt idx="2809">
                        <c:v>-19.399999999999999</c:v>
                      </c:pt>
                      <c:pt idx="2810">
                        <c:v>-19.399999999999999</c:v>
                      </c:pt>
                      <c:pt idx="2811">
                        <c:v>-19.399999999999999</c:v>
                      </c:pt>
                      <c:pt idx="2812">
                        <c:v>-19.399999999999999</c:v>
                      </c:pt>
                      <c:pt idx="2813">
                        <c:v>-19.399999999999999</c:v>
                      </c:pt>
                      <c:pt idx="2814">
                        <c:v>-19.399999999999999</c:v>
                      </c:pt>
                      <c:pt idx="2815">
                        <c:v>-19.399999999999999</c:v>
                      </c:pt>
                      <c:pt idx="2816">
                        <c:v>-19.399999999999999</c:v>
                      </c:pt>
                      <c:pt idx="2817">
                        <c:v>-19.399999999999999</c:v>
                      </c:pt>
                      <c:pt idx="2818">
                        <c:v>-19.399999999999999</c:v>
                      </c:pt>
                      <c:pt idx="2819">
                        <c:v>-19.399999999999999</c:v>
                      </c:pt>
                      <c:pt idx="2820">
                        <c:v>-19.399999999999999</c:v>
                      </c:pt>
                      <c:pt idx="2821">
                        <c:v>-19.399999999999999</c:v>
                      </c:pt>
                      <c:pt idx="2822">
                        <c:v>-19.399999999999999</c:v>
                      </c:pt>
                      <c:pt idx="2823">
                        <c:v>-19.399999999999999</c:v>
                      </c:pt>
                      <c:pt idx="2824">
                        <c:v>-19.399999999999999</c:v>
                      </c:pt>
                      <c:pt idx="2825">
                        <c:v>-19.399999999999999</c:v>
                      </c:pt>
                      <c:pt idx="2826">
                        <c:v>-19.399999999999999</c:v>
                      </c:pt>
                      <c:pt idx="2827">
                        <c:v>-19.399999999999999</c:v>
                      </c:pt>
                      <c:pt idx="2828">
                        <c:v>-19.399999999999999</c:v>
                      </c:pt>
                      <c:pt idx="2829">
                        <c:v>-19.399999999999999</c:v>
                      </c:pt>
                      <c:pt idx="2830">
                        <c:v>-19.399999999999999</c:v>
                      </c:pt>
                      <c:pt idx="2831">
                        <c:v>-19.399999999999999</c:v>
                      </c:pt>
                      <c:pt idx="2832">
                        <c:v>-19.3</c:v>
                      </c:pt>
                      <c:pt idx="2833">
                        <c:v>-19.3</c:v>
                      </c:pt>
                      <c:pt idx="2834">
                        <c:v>-19.3</c:v>
                      </c:pt>
                      <c:pt idx="2835">
                        <c:v>-19.399999999999999</c:v>
                      </c:pt>
                      <c:pt idx="2836">
                        <c:v>-19.399999999999999</c:v>
                      </c:pt>
                      <c:pt idx="2837">
                        <c:v>-19.399999999999999</c:v>
                      </c:pt>
                      <c:pt idx="2838">
                        <c:v>-19.399999999999999</c:v>
                      </c:pt>
                      <c:pt idx="2839">
                        <c:v>-19.399999999999999</c:v>
                      </c:pt>
                      <c:pt idx="2840">
                        <c:v>-19.3</c:v>
                      </c:pt>
                      <c:pt idx="2841">
                        <c:v>-19.399999999999999</c:v>
                      </c:pt>
                      <c:pt idx="2842">
                        <c:v>-19.399999999999999</c:v>
                      </c:pt>
                      <c:pt idx="2843">
                        <c:v>-19.3</c:v>
                      </c:pt>
                      <c:pt idx="2844">
                        <c:v>-19.3</c:v>
                      </c:pt>
                      <c:pt idx="2845">
                        <c:v>-19.3</c:v>
                      </c:pt>
                      <c:pt idx="2846">
                        <c:v>-19.2</c:v>
                      </c:pt>
                      <c:pt idx="2847">
                        <c:v>-19.2</c:v>
                      </c:pt>
                      <c:pt idx="2848">
                        <c:v>-19.100000000000001</c:v>
                      </c:pt>
                      <c:pt idx="2849">
                        <c:v>-19</c:v>
                      </c:pt>
                      <c:pt idx="2850">
                        <c:v>-18.899999999999999</c:v>
                      </c:pt>
                      <c:pt idx="2851">
                        <c:v>-18.8</c:v>
                      </c:pt>
                      <c:pt idx="2852">
                        <c:v>-18.8</c:v>
                      </c:pt>
                      <c:pt idx="2853">
                        <c:v>-18.7</c:v>
                      </c:pt>
                      <c:pt idx="2854">
                        <c:v>-18.5</c:v>
                      </c:pt>
                      <c:pt idx="2855">
                        <c:v>-18.399999999999999</c:v>
                      </c:pt>
                      <c:pt idx="2856">
                        <c:v>-18.3</c:v>
                      </c:pt>
                      <c:pt idx="2857">
                        <c:v>-18</c:v>
                      </c:pt>
                      <c:pt idx="2858">
                        <c:v>-18</c:v>
                      </c:pt>
                      <c:pt idx="2859">
                        <c:v>-17.8</c:v>
                      </c:pt>
                      <c:pt idx="2860">
                        <c:v>-17.600000000000001</c:v>
                      </c:pt>
                      <c:pt idx="2861">
                        <c:v>-17.399999999999999</c:v>
                      </c:pt>
                      <c:pt idx="2862">
                        <c:v>-17.3</c:v>
                      </c:pt>
                      <c:pt idx="2863">
                        <c:v>-17.100000000000001</c:v>
                      </c:pt>
                      <c:pt idx="2864">
                        <c:v>-16.899999999999999</c:v>
                      </c:pt>
                      <c:pt idx="2865">
                        <c:v>-16.7</c:v>
                      </c:pt>
                      <c:pt idx="2866">
                        <c:v>-16.5</c:v>
                      </c:pt>
                      <c:pt idx="2867">
                        <c:v>-16.3</c:v>
                      </c:pt>
                      <c:pt idx="2868">
                        <c:v>-16.100000000000001</c:v>
                      </c:pt>
                      <c:pt idx="2869">
                        <c:v>-15.9</c:v>
                      </c:pt>
                      <c:pt idx="2870">
                        <c:v>-15.7</c:v>
                      </c:pt>
                      <c:pt idx="2871">
                        <c:v>-15.4</c:v>
                      </c:pt>
                      <c:pt idx="2872">
                        <c:v>-15.2</c:v>
                      </c:pt>
                      <c:pt idx="2873">
                        <c:v>-14.9</c:v>
                      </c:pt>
                      <c:pt idx="2874">
                        <c:v>-14.7</c:v>
                      </c:pt>
                      <c:pt idx="2875">
                        <c:v>-14.4</c:v>
                      </c:pt>
                      <c:pt idx="2876">
                        <c:v>-14.2</c:v>
                      </c:pt>
                      <c:pt idx="2877">
                        <c:v>-13.9</c:v>
                      </c:pt>
                      <c:pt idx="2878">
                        <c:v>-13.8</c:v>
                      </c:pt>
                      <c:pt idx="2879">
                        <c:v>-13.6</c:v>
                      </c:pt>
                      <c:pt idx="2880">
                        <c:v>-13.2</c:v>
                      </c:pt>
                      <c:pt idx="2881">
                        <c:v>-13</c:v>
                      </c:pt>
                      <c:pt idx="2882">
                        <c:v>-12.7</c:v>
                      </c:pt>
                      <c:pt idx="2883">
                        <c:v>-12.5</c:v>
                      </c:pt>
                      <c:pt idx="2884">
                        <c:v>-12.3</c:v>
                      </c:pt>
                      <c:pt idx="2885">
                        <c:v>-12</c:v>
                      </c:pt>
                      <c:pt idx="2886">
                        <c:v>-11.9</c:v>
                      </c:pt>
                      <c:pt idx="2887">
                        <c:v>-11.5</c:v>
                      </c:pt>
                      <c:pt idx="2888">
                        <c:v>-11.3</c:v>
                      </c:pt>
                      <c:pt idx="2889">
                        <c:v>-11</c:v>
                      </c:pt>
                      <c:pt idx="2890">
                        <c:v>-10.8</c:v>
                      </c:pt>
                      <c:pt idx="2891">
                        <c:v>-10.5</c:v>
                      </c:pt>
                      <c:pt idx="2892">
                        <c:v>-10.4</c:v>
                      </c:pt>
                      <c:pt idx="2893">
                        <c:v>-10.1</c:v>
                      </c:pt>
                      <c:pt idx="2894">
                        <c:v>-9.8000000000000007</c:v>
                      </c:pt>
                      <c:pt idx="2895">
                        <c:v>-9.5</c:v>
                      </c:pt>
                      <c:pt idx="2896">
                        <c:v>-9.4</c:v>
                      </c:pt>
                      <c:pt idx="2897">
                        <c:v>-9</c:v>
                      </c:pt>
                      <c:pt idx="2898">
                        <c:v>-8.8000000000000007</c:v>
                      </c:pt>
                      <c:pt idx="2899">
                        <c:v>-8.6999999999999993</c:v>
                      </c:pt>
                      <c:pt idx="2900">
                        <c:v>-8.4</c:v>
                      </c:pt>
                      <c:pt idx="2901">
                        <c:v>-8</c:v>
                      </c:pt>
                      <c:pt idx="2902">
                        <c:v>-7.8</c:v>
                      </c:pt>
                      <c:pt idx="2903">
                        <c:v>-7.5</c:v>
                      </c:pt>
                      <c:pt idx="2904">
                        <c:v>-7.4</c:v>
                      </c:pt>
                      <c:pt idx="2905">
                        <c:v>-6.9</c:v>
                      </c:pt>
                      <c:pt idx="2906">
                        <c:v>-6.7</c:v>
                      </c:pt>
                      <c:pt idx="2907">
                        <c:v>-6.6</c:v>
                      </c:pt>
                      <c:pt idx="2908">
                        <c:v>-6.2</c:v>
                      </c:pt>
                      <c:pt idx="2909">
                        <c:v>-5.9</c:v>
                      </c:pt>
                      <c:pt idx="2910">
                        <c:v>-5.7</c:v>
                      </c:pt>
                      <c:pt idx="2911">
                        <c:v>-5.6</c:v>
                      </c:pt>
                      <c:pt idx="2912">
                        <c:v>-5.2</c:v>
                      </c:pt>
                      <c:pt idx="2913">
                        <c:v>-5</c:v>
                      </c:pt>
                      <c:pt idx="2914">
                        <c:v>-4.7</c:v>
                      </c:pt>
                      <c:pt idx="2915">
                        <c:v>-4.5</c:v>
                      </c:pt>
                      <c:pt idx="2916">
                        <c:v>-4.2</c:v>
                      </c:pt>
                      <c:pt idx="2917">
                        <c:v>-4</c:v>
                      </c:pt>
                      <c:pt idx="2918">
                        <c:v>-3.8</c:v>
                      </c:pt>
                      <c:pt idx="2919">
                        <c:v>-3.4</c:v>
                      </c:pt>
                      <c:pt idx="2920">
                        <c:v>-3.1</c:v>
                      </c:pt>
                      <c:pt idx="2921">
                        <c:v>-2.9</c:v>
                      </c:pt>
                      <c:pt idx="2922">
                        <c:v>-2.6</c:v>
                      </c:pt>
                      <c:pt idx="2923">
                        <c:v>-2.2999999999999998</c:v>
                      </c:pt>
                      <c:pt idx="2924">
                        <c:v>-2</c:v>
                      </c:pt>
                      <c:pt idx="2925">
                        <c:v>-1.8</c:v>
                      </c:pt>
                      <c:pt idx="2926">
                        <c:v>-1.5</c:v>
                      </c:pt>
                      <c:pt idx="2927">
                        <c:v>-1.3</c:v>
                      </c:pt>
                      <c:pt idx="2928">
                        <c:v>-1</c:v>
                      </c:pt>
                      <c:pt idx="2929">
                        <c:v>-0.8</c:v>
                      </c:pt>
                      <c:pt idx="2930">
                        <c:v>-0.5</c:v>
                      </c:pt>
                      <c:pt idx="2931">
                        <c:v>-0.3</c:v>
                      </c:pt>
                      <c:pt idx="2932">
                        <c:v>5.5511150000000003E-15</c:v>
                      </c:pt>
                      <c:pt idx="2933">
                        <c:v>0.2</c:v>
                      </c:pt>
                      <c:pt idx="2934">
                        <c:v>0.5</c:v>
                      </c:pt>
                      <c:pt idx="2935">
                        <c:v>0.7</c:v>
                      </c:pt>
                      <c:pt idx="2936">
                        <c:v>1</c:v>
                      </c:pt>
                      <c:pt idx="2937">
                        <c:v>1.3</c:v>
                      </c:pt>
                      <c:pt idx="2938">
                        <c:v>1.6</c:v>
                      </c:pt>
                      <c:pt idx="2939">
                        <c:v>1.8</c:v>
                      </c:pt>
                      <c:pt idx="2940">
                        <c:v>2.1</c:v>
                      </c:pt>
                      <c:pt idx="2941">
                        <c:v>2.2999999999999998</c:v>
                      </c:pt>
                      <c:pt idx="2942">
                        <c:v>2.6</c:v>
                      </c:pt>
                      <c:pt idx="2943">
                        <c:v>2.9</c:v>
                      </c:pt>
                      <c:pt idx="2944">
                        <c:v>3.1</c:v>
                      </c:pt>
                      <c:pt idx="2945">
                        <c:v>3.4</c:v>
                      </c:pt>
                      <c:pt idx="2946">
                        <c:v>3.7</c:v>
                      </c:pt>
                      <c:pt idx="2947">
                        <c:v>3.8</c:v>
                      </c:pt>
                      <c:pt idx="2948">
                        <c:v>4.2</c:v>
                      </c:pt>
                      <c:pt idx="2949">
                        <c:v>4.3</c:v>
                      </c:pt>
                      <c:pt idx="2950">
                        <c:v>4.7</c:v>
                      </c:pt>
                      <c:pt idx="2951">
                        <c:v>5</c:v>
                      </c:pt>
                      <c:pt idx="2952">
                        <c:v>5.2</c:v>
                      </c:pt>
                      <c:pt idx="2953">
                        <c:v>5.5</c:v>
                      </c:pt>
                      <c:pt idx="2954">
                        <c:v>5.6</c:v>
                      </c:pt>
                      <c:pt idx="2955">
                        <c:v>5.9</c:v>
                      </c:pt>
                      <c:pt idx="2956">
                        <c:v>6.3</c:v>
                      </c:pt>
                      <c:pt idx="2957">
                        <c:v>6.5</c:v>
                      </c:pt>
                      <c:pt idx="2958">
                        <c:v>6.8</c:v>
                      </c:pt>
                      <c:pt idx="2959">
                        <c:v>7.1</c:v>
                      </c:pt>
                      <c:pt idx="2960">
                        <c:v>7.3</c:v>
                      </c:pt>
                      <c:pt idx="2961">
                        <c:v>7.5</c:v>
                      </c:pt>
                      <c:pt idx="2962">
                        <c:v>7.8</c:v>
                      </c:pt>
                      <c:pt idx="2963">
                        <c:v>8</c:v>
                      </c:pt>
                      <c:pt idx="2964">
                        <c:v>8.1999999999999993</c:v>
                      </c:pt>
                      <c:pt idx="2965">
                        <c:v>8.6</c:v>
                      </c:pt>
                      <c:pt idx="2966">
                        <c:v>8.8000000000000007</c:v>
                      </c:pt>
                      <c:pt idx="2967">
                        <c:v>9.1</c:v>
                      </c:pt>
                      <c:pt idx="2968">
                        <c:v>9.3000000000000007</c:v>
                      </c:pt>
                      <c:pt idx="2969">
                        <c:v>9.4</c:v>
                      </c:pt>
                      <c:pt idx="2970">
                        <c:v>9.6999999999999993</c:v>
                      </c:pt>
                      <c:pt idx="2971">
                        <c:v>9.9</c:v>
                      </c:pt>
                      <c:pt idx="2972">
                        <c:v>10.3</c:v>
                      </c:pt>
                      <c:pt idx="2973">
                        <c:v>10.6</c:v>
                      </c:pt>
                      <c:pt idx="2974">
                        <c:v>10.8</c:v>
                      </c:pt>
                      <c:pt idx="2975">
                        <c:v>11</c:v>
                      </c:pt>
                      <c:pt idx="2976">
                        <c:v>11.3</c:v>
                      </c:pt>
                      <c:pt idx="2977">
                        <c:v>11.6</c:v>
                      </c:pt>
                      <c:pt idx="2978">
                        <c:v>11.8</c:v>
                      </c:pt>
                      <c:pt idx="2979">
                        <c:v>12.1</c:v>
                      </c:pt>
                      <c:pt idx="2980">
                        <c:v>12.3</c:v>
                      </c:pt>
                      <c:pt idx="2981">
                        <c:v>12.6</c:v>
                      </c:pt>
                      <c:pt idx="2982">
                        <c:v>12.8</c:v>
                      </c:pt>
                      <c:pt idx="2983">
                        <c:v>13.1</c:v>
                      </c:pt>
                      <c:pt idx="2984">
                        <c:v>13.2</c:v>
                      </c:pt>
                      <c:pt idx="2985">
                        <c:v>13.6</c:v>
                      </c:pt>
                      <c:pt idx="2986">
                        <c:v>13.7</c:v>
                      </c:pt>
                      <c:pt idx="2987">
                        <c:v>14.1</c:v>
                      </c:pt>
                      <c:pt idx="2988">
                        <c:v>14.5</c:v>
                      </c:pt>
                      <c:pt idx="2989">
                        <c:v>14.7</c:v>
                      </c:pt>
                      <c:pt idx="2990">
                        <c:v>14.9</c:v>
                      </c:pt>
                      <c:pt idx="2991">
                        <c:v>15.2</c:v>
                      </c:pt>
                      <c:pt idx="2992">
                        <c:v>15.4</c:v>
                      </c:pt>
                      <c:pt idx="2993">
                        <c:v>15.7</c:v>
                      </c:pt>
                      <c:pt idx="2994">
                        <c:v>15.9</c:v>
                      </c:pt>
                      <c:pt idx="2995">
                        <c:v>16.2</c:v>
                      </c:pt>
                      <c:pt idx="2996">
                        <c:v>16.600000000000001</c:v>
                      </c:pt>
                      <c:pt idx="2997">
                        <c:v>16.7</c:v>
                      </c:pt>
                      <c:pt idx="2998">
                        <c:v>16.8</c:v>
                      </c:pt>
                      <c:pt idx="2999">
                        <c:v>17.100000000000001</c:v>
                      </c:pt>
                      <c:pt idx="3000">
                        <c:v>17.600000000000001</c:v>
                      </c:pt>
                      <c:pt idx="3001">
                        <c:v>17.7</c:v>
                      </c:pt>
                      <c:pt idx="3002">
                        <c:v>18.100000000000001</c:v>
                      </c:pt>
                      <c:pt idx="3003">
                        <c:v>18.3</c:v>
                      </c:pt>
                      <c:pt idx="3004">
                        <c:v>18.600000000000001</c:v>
                      </c:pt>
                      <c:pt idx="3005">
                        <c:v>18.8</c:v>
                      </c:pt>
                      <c:pt idx="3006">
                        <c:v>19.100000000000001</c:v>
                      </c:pt>
                      <c:pt idx="3007">
                        <c:v>19.399999999999999</c:v>
                      </c:pt>
                      <c:pt idx="3008">
                        <c:v>19.7</c:v>
                      </c:pt>
                      <c:pt idx="3009">
                        <c:v>19.8</c:v>
                      </c:pt>
                      <c:pt idx="3010">
                        <c:v>20.100000000000001</c:v>
                      </c:pt>
                      <c:pt idx="3011">
                        <c:v>20.3</c:v>
                      </c:pt>
                      <c:pt idx="3012">
                        <c:v>20.7</c:v>
                      </c:pt>
                      <c:pt idx="3013">
                        <c:v>20.8</c:v>
                      </c:pt>
                      <c:pt idx="3014">
                        <c:v>21.2</c:v>
                      </c:pt>
                      <c:pt idx="3015">
                        <c:v>21.6</c:v>
                      </c:pt>
                      <c:pt idx="3016">
                        <c:v>21.8</c:v>
                      </c:pt>
                      <c:pt idx="3017">
                        <c:v>22.1</c:v>
                      </c:pt>
                      <c:pt idx="3018">
                        <c:v>22.3</c:v>
                      </c:pt>
                      <c:pt idx="3019">
                        <c:v>22.5</c:v>
                      </c:pt>
                      <c:pt idx="3020">
                        <c:v>22.8</c:v>
                      </c:pt>
                      <c:pt idx="3021">
                        <c:v>23</c:v>
                      </c:pt>
                      <c:pt idx="3022">
                        <c:v>23.4</c:v>
                      </c:pt>
                      <c:pt idx="3023">
                        <c:v>23.7</c:v>
                      </c:pt>
                      <c:pt idx="3024">
                        <c:v>23.8</c:v>
                      </c:pt>
                      <c:pt idx="3025">
                        <c:v>24.2</c:v>
                      </c:pt>
                      <c:pt idx="3026">
                        <c:v>24.3</c:v>
                      </c:pt>
                      <c:pt idx="3027">
                        <c:v>24.6</c:v>
                      </c:pt>
                      <c:pt idx="3028">
                        <c:v>24.7</c:v>
                      </c:pt>
                      <c:pt idx="3029">
                        <c:v>25</c:v>
                      </c:pt>
                      <c:pt idx="3030">
                        <c:v>25.2</c:v>
                      </c:pt>
                      <c:pt idx="3031">
                        <c:v>25.3</c:v>
                      </c:pt>
                      <c:pt idx="3032">
                        <c:v>25.5</c:v>
                      </c:pt>
                      <c:pt idx="3033">
                        <c:v>25.7</c:v>
                      </c:pt>
                      <c:pt idx="3034">
                        <c:v>25.8</c:v>
                      </c:pt>
                      <c:pt idx="3035">
                        <c:v>26</c:v>
                      </c:pt>
                      <c:pt idx="3036">
                        <c:v>26.2</c:v>
                      </c:pt>
                      <c:pt idx="3037">
                        <c:v>26.3</c:v>
                      </c:pt>
                      <c:pt idx="3038">
                        <c:v>26.5</c:v>
                      </c:pt>
                      <c:pt idx="3039">
                        <c:v>26.6</c:v>
                      </c:pt>
                      <c:pt idx="3040">
                        <c:v>26.7</c:v>
                      </c:pt>
                      <c:pt idx="3041">
                        <c:v>26.8</c:v>
                      </c:pt>
                      <c:pt idx="3042">
                        <c:v>27</c:v>
                      </c:pt>
                      <c:pt idx="3043">
                        <c:v>27.1</c:v>
                      </c:pt>
                      <c:pt idx="3044">
                        <c:v>27.2</c:v>
                      </c:pt>
                      <c:pt idx="3045">
                        <c:v>27.3</c:v>
                      </c:pt>
                      <c:pt idx="3046">
                        <c:v>27.3</c:v>
                      </c:pt>
                      <c:pt idx="3047">
                        <c:v>27.5</c:v>
                      </c:pt>
                      <c:pt idx="3048">
                        <c:v>27.5</c:v>
                      </c:pt>
                      <c:pt idx="3049">
                        <c:v>27.7</c:v>
                      </c:pt>
                      <c:pt idx="3050">
                        <c:v>27.7</c:v>
                      </c:pt>
                      <c:pt idx="3051">
                        <c:v>27.8</c:v>
                      </c:pt>
                      <c:pt idx="3052">
                        <c:v>27.8</c:v>
                      </c:pt>
                      <c:pt idx="3053">
                        <c:v>28</c:v>
                      </c:pt>
                      <c:pt idx="3054">
                        <c:v>28</c:v>
                      </c:pt>
                      <c:pt idx="3055">
                        <c:v>28.1</c:v>
                      </c:pt>
                      <c:pt idx="3056">
                        <c:v>28.1</c:v>
                      </c:pt>
                      <c:pt idx="3057">
                        <c:v>28.2</c:v>
                      </c:pt>
                      <c:pt idx="3058">
                        <c:v>28.2</c:v>
                      </c:pt>
                      <c:pt idx="3059">
                        <c:v>28.3</c:v>
                      </c:pt>
                      <c:pt idx="3060">
                        <c:v>28.3</c:v>
                      </c:pt>
                      <c:pt idx="3061">
                        <c:v>28.4</c:v>
                      </c:pt>
                      <c:pt idx="3062">
                        <c:v>28.4</c:v>
                      </c:pt>
                      <c:pt idx="3063">
                        <c:v>28.5</c:v>
                      </c:pt>
                      <c:pt idx="3064">
                        <c:v>28.5</c:v>
                      </c:pt>
                      <c:pt idx="3065">
                        <c:v>28.6</c:v>
                      </c:pt>
                      <c:pt idx="3066">
                        <c:v>28.6</c:v>
                      </c:pt>
                      <c:pt idx="3067">
                        <c:v>28.6</c:v>
                      </c:pt>
                      <c:pt idx="3068">
                        <c:v>28.6</c:v>
                      </c:pt>
                      <c:pt idx="3069">
                        <c:v>28.7</c:v>
                      </c:pt>
                      <c:pt idx="3070">
                        <c:v>28.7</c:v>
                      </c:pt>
                      <c:pt idx="3071">
                        <c:v>28.7</c:v>
                      </c:pt>
                      <c:pt idx="3072">
                        <c:v>28.7</c:v>
                      </c:pt>
                      <c:pt idx="3073">
                        <c:v>28.8</c:v>
                      </c:pt>
                      <c:pt idx="3074">
                        <c:v>28.8</c:v>
                      </c:pt>
                      <c:pt idx="3075">
                        <c:v>28.8</c:v>
                      </c:pt>
                      <c:pt idx="3076">
                        <c:v>28.8</c:v>
                      </c:pt>
                      <c:pt idx="3077">
                        <c:v>28.8</c:v>
                      </c:pt>
                      <c:pt idx="3078">
                        <c:v>28.9</c:v>
                      </c:pt>
                      <c:pt idx="3079">
                        <c:v>28.9</c:v>
                      </c:pt>
                      <c:pt idx="3080">
                        <c:v>29</c:v>
                      </c:pt>
                      <c:pt idx="3081">
                        <c:v>29</c:v>
                      </c:pt>
                      <c:pt idx="3082">
                        <c:v>29</c:v>
                      </c:pt>
                      <c:pt idx="3083">
                        <c:v>29</c:v>
                      </c:pt>
                      <c:pt idx="3084">
                        <c:v>29.1</c:v>
                      </c:pt>
                      <c:pt idx="3085">
                        <c:v>29.1</c:v>
                      </c:pt>
                      <c:pt idx="3086">
                        <c:v>29.1</c:v>
                      </c:pt>
                      <c:pt idx="3087">
                        <c:v>29.1</c:v>
                      </c:pt>
                      <c:pt idx="3088">
                        <c:v>29.1</c:v>
                      </c:pt>
                      <c:pt idx="3089">
                        <c:v>29.2</c:v>
                      </c:pt>
                      <c:pt idx="3090">
                        <c:v>29.2</c:v>
                      </c:pt>
                      <c:pt idx="3091">
                        <c:v>29.2</c:v>
                      </c:pt>
                      <c:pt idx="3092">
                        <c:v>29.2</c:v>
                      </c:pt>
                      <c:pt idx="3093">
                        <c:v>29.2</c:v>
                      </c:pt>
                      <c:pt idx="3094">
                        <c:v>29.2</c:v>
                      </c:pt>
                      <c:pt idx="3095">
                        <c:v>29.2</c:v>
                      </c:pt>
                      <c:pt idx="3096">
                        <c:v>29.3</c:v>
                      </c:pt>
                      <c:pt idx="3097">
                        <c:v>29.3</c:v>
                      </c:pt>
                      <c:pt idx="3098">
                        <c:v>29.3</c:v>
                      </c:pt>
                      <c:pt idx="3099">
                        <c:v>29.3</c:v>
                      </c:pt>
                      <c:pt idx="3100">
                        <c:v>29.3</c:v>
                      </c:pt>
                      <c:pt idx="3101">
                        <c:v>29.3</c:v>
                      </c:pt>
                      <c:pt idx="3102">
                        <c:v>29.3</c:v>
                      </c:pt>
                      <c:pt idx="3103">
                        <c:v>29.3</c:v>
                      </c:pt>
                      <c:pt idx="3104">
                        <c:v>29.3</c:v>
                      </c:pt>
                      <c:pt idx="3105">
                        <c:v>29.3</c:v>
                      </c:pt>
                      <c:pt idx="3106">
                        <c:v>29.4</c:v>
                      </c:pt>
                      <c:pt idx="3107">
                        <c:v>29.3</c:v>
                      </c:pt>
                      <c:pt idx="3108">
                        <c:v>29.4</c:v>
                      </c:pt>
                      <c:pt idx="3109">
                        <c:v>29.4</c:v>
                      </c:pt>
                      <c:pt idx="3110">
                        <c:v>29.5</c:v>
                      </c:pt>
                      <c:pt idx="3111">
                        <c:v>29.4</c:v>
                      </c:pt>
                      <c:pt idx="3112">
                        <c:v>29.5</c:v>
                      </c:pt>
                      <c:pt idx="3113">
                        <c:v>29.5</c:v>
                      </c:pt>
                      <c:pt idx="3114">
                        <c:v>29.5</c:v>
                      </c:pt>
                      <c:pt idx="3115">
                        <c:v>29.5</c:v>
                      </c:pt>
                      <c:pt idx="3116">
                        <c:v>29.5</c:v>
                      </c:pt>
                      <c:pt idx="3117">
                        <c:v>29.5</c:v>
                      </c:pt>
                      <c:pt idx="3118">
                        <c:v>29.5</c:v>
                      </c:pt>
                      <c:pt idx="3119">
                        <c:v>29.5</c:v>
                      </c:pt>
                      <c:pt idx="3120">
                        <c:v>29.5</c:v>
                      </c:pt>
                      <c:pt idx="3121">
                        <c:v>29.5</c:v>
                      </c:pt>
                      <c:pt idx="3122">
                        <c:v>29.5</c:v>
                      </c:pt>
                      <c:pt idx="3123">
                        <c:v>29.5</c:v>
                      </c:pt>
                      <c:pt idx="3124">
                        <c:v>29.5</c:v>
                      </c:pt>
                      <c:pt idx="3125">
                        <c:v>29.5</c:v>
                      </c:pt>
                      <c:pt idx="3126">
                        <c:v>29.5</c:v>
                      </c:pt>
                      <c:pt idx="3127">
                        <c:v>29.5</c:v>
                      </c:pt>
                      <c:pt idx="3128">
                        <c:v>29.5</c:v>
                      </c:pt>
                      <c:pt idx="3129">
                        <c:v>29.5</c:v>
                      </c:pt>
                      <c:pt idx="3130">
                        <c:v>29.5</c:v>
                      </c:pt>
                      <c:pt idx="3131">
                        <c:v>29.5</c:v>
                      </c:pt>
                      <c:pt idx="3132">
                        <c:v>29.5</c:v>
                      </c:pt>
                      <c:pt idx="3133">
                        <c:v>29.5</c:v>
                      </c:pt>
                      <c:pt idx="3134">
                        <c:v>29.5</c:v>
                      </c:pt>
                      <c:pt idx="3135">
                        <c:v>29.5</c:v>
                      </c:pt>
                      <c:pt idx="3136">
                        <c:v>29.6</c:v>
                      </c:pt>
                      <c:pt idx="3137">
                        <c:v>29.5</c:v>
                      </c:pt>
                      <c:pt idx="3138">
                        <c:v>29.5</c:v>
                      </c:pt>
                      <c:pt idx="3139">
                        <c:v>29.6</c:v>
                      </c:pt>
                      <c:pt idx="3140">
                        <c:v>29.5</c:v>
                      </c:pt>
                      <c:pt idx="3141">
                        <c:v>29.5</c:v>
                      </c:pt>
                      <c:pt idx="3142">
                        <c:v>29.6</c:v>
                      </c:pt>
                      <c:pt idx="3143">
                        <c:v>29.5</c:v>
                      </c:pt>
                      <c:pt idx="3144">
                        <c:v>29.5</c:v>
                      </c:pt>
                      <c:pt idx="3145">
                        <c:v>29.5</c:v>
                      </c:pt>
                      <c:pt idx="3146">
                        <c:v>29.6</c:v>
                      </c:pt>
                      <c:pt idx="3147">
                        <c:v>29.5</c:v>
                      </c:pt>
                      <c:pt idx="3148">
                        <c:v>29.6</c:v>
                      </c:pt>
                      <c:pt idx="3149">
                        <c:v>29.6</c:v>
                      </c:pt>
                      <c:pt idx="3150">
                        <c:v>29.6</c:v>
                      </c:pt>
                      <c:pt idx="3151">
                        <c:v>29.6</c:v>
                      </c:pt>
                      <c:pt idx="3152">
                        <c:v>29.6</c:v>
                      </c:pt>
                      <c:pt idx="3153">
                        <c:v>29.6</c:v>
                      </c:pt>
                      <c:pt idx="3154">
                        <c:v>29.5</c:v>
                      </c:pt>
                      <c:pt idx="3155">
                        <c:v>29.6</c:v>
                      </c:pt>
                      <c:pt idx="3156">
                        <c:v>29.6</c:v>
                      </c:pt>
                      <c:pt idx="3157">
                        <c:v>29.6</c:v>
                      </c:pt>
                      <c:pt idx="3158">
                        <c:v>29.6</c:v>
                      </c:pt>
                      <c:pt idx="3159">
                        <c:v>29.6</c:v>
                      </c:pt>
                      <c:pt idx="3160">
                        <c:v>29.5</c:v>
                      </c:pt>
                      <c:pt idx="3161">
                        <c:v>29.6</c:v>
                      </c:pt>
                      <c:pt idx="3162">
                        <c:v>29.6</c:v>
                      </c:pt>
                      <c:pt idx="3163">
                        <c:v>29.6</c:v>
                      </c:pt>
                      <c:pt idx="3164">
                        <c:v>29.6</c:v>
                      </c:pt>
                      <c:pt idx="3165">
                        <c:v>29.6</c:v>
                      </c:pt>
                      <c:pt idx="3166">
                        <c:v>29.6</c:v>
                      </c:pt>
                      <c:pt idx="3167">
                        <c:v>29.6</c:v>
                      </c:pt>
                      <c:pt idx="3168">
                        <c:v>29.6</c:v>
                      </c:pt>
                      <c:pt idx="3169">
                        <c:v>29.6</c:v>
                      </c:pt>
                      <c:pt idx="3170">
                        <c:v>29.6</c:v>
                      </c:pt>
                      <c:pt idx="3171">
                        <c:v>29.5</c:v>
                      </c:pt>
                      <c:pt idx="3172">
                        <c:v>29.6</c:v>
                      </c:pt>
                      <c:pt idx="3173">
                        <c:v>29.6</c:v>
                      </c:pt>
                      <c:pt idx="3174">
                        <c:v>29.6</c:v>
                      </c:pt>
                      <c:pt idx="3175">
                        <c:v>29.6</c:v>
                      </c:pt>
                      <c:pt idx="3176">
                        <c:v>29.6</c:v>
                      </c:pt>
                      <c:pt idx="3177">
                        <c:v>29.6</c:v>
                      </c:pt>
                      <c:pt idx="3178">
                        <c:v>29.6</c:v>
                      </c:pt>
                      <c:pt idx="3179">
                        <c:v>29.6</c:v>
                      </c:pt>
                      <c:pt idx="3180">
                        <c:v>29.6</c:v>
                      </c:pt>
                      <c:pt idx="3181">
                        <c:v>29.6</c:v>
                      </c:pt>
                      <c:pt idx="3182">
                        <c:v>29.6</c:v>
                      </c:pt>
                      <c:pt idx="3183">
                        <c:v>29.6</c:v>
                      </c:pt>
                      <c:pt idx="3184">
                        <c:v>29.6</c:v>
                      </c:pt>
                      <c:pt idx="3185">
                        <c:v>29.6</c:v>
                      </c:pt>
                      <c:pt idx="3186">
                        <c:v>29.6</c:v>
                      </c:pt>
                      <c:pt idx="3187">
                        <c:v>29.6</c:v>
                      </c:pt>
                      <c:pt idx="3188">
                        <c:v>29.6</c:v>
                      </c:pt>
                      <c:pt idx="3189">
                        <c:v>29.6</c:v>
                      </c:pt>
                      <c:pt idx="3190">
                        <c:v>29.6</c:v>
                      </c:pt>
                      <c:pt idx="3191">
                        <c:v>29.6</c:v>
                      </c:pt>
                      <c:pt idx="3192">
                        <c:v>29.6</c:v>
                      </c:pt>
                      <c:pt idx="3193">
                        <c:v>29.6</c:v>
                      </c:pt>
                      <c:pt idx="3194">
                        <c:v>29.6</c:v>
                      </c:pt>
                      <c:pt idx="3195">
                        <c:v>29.6</c:v>
                      </c:pt>
                      <c:pt idx="3196">
                        <c:v>29.6</c:v>
                      </c:pt>
                      <c:pt idx="3197">
                        <c:v>29.6</c:v>
                      </c:pt>
                      <c:pt idx="3198">
                        <c:v>29.6</c:v>
                      </c:pt>
                      <c:pt idx="3199">
                        <c:v>29.6</c:v>
                      </c:pt>
                      <c:pt idx="3200">
                        <c:v>29.6</c:v>
                      </c:pt>
                      <c:pt idx="3201">
                        <c:v>29.6</c:v>
                      </c:pt>
                      <c:pt idx="3202">
                        <c:v>29.6</c:v>
                      </c:pt>
                      <c:pt idx="3203">
                        <c:v>29.6</c:v>
                      </c:pt>
                      <c:pt idx="3204">
                        <c:v>29.5</c:v>
                      </c:pt>
                      <c:pt idx="3205">
                        <c:v>29.6</c:v>
                      </c:pt>
                      <c:pt idx="3206">
                        <c:v>29.6</c:v>
                      </c:pt>
                      <c:pt idx="3207">
                        <c:v>29.6</c:v>
                      </c:pt>
                      <c:pt idx="3208">
                        <c:v>29.6</c:v>
                      </c:pt>
                      <c:pt idx="3209">
                        <c:v>29.6</c:v>
                      </c:pt>
                      <c:pt idx="3210">
                        <c:v>29.6</c:v>
                      </c:pt>
                      <c:pt idx="3211">
                        <c:v>29.6</c:v>
                      </c:pt>
                      <c:pt idx="3212">
                        <c:v>29.6</c:v>
                      </c:pt>
                      <c:pt idx="3213">
                        <c:v>29.6</c:v>
                      </c:pt>
                      <c:pt idx="3214">
                        <c:v>29.6</c:v>
                      </c:pt>
                      <c:pt idx="3215">
                        <c:v>29.5</c:v>
                      </c:pt>
                      <c:pt idx="3216">
                        <c:v>29.6</c:v>
                      </c:pt>
                      <c:pt idx="3217">
                        <c:v>29.6</c:v>
                      </c:pt>
                      <c:pt idx="3218">
                        <c:v>29.6</c:v>
                      </c:pt>
                      <c:pt idx="3219">
                        <c:v>29.6</c:v>
                      </c:pt>
                      <c:pt idx="3220">
                        <c:v>29.6</c:v>
                      </c:pt>
                      <c:pt idx="3221">
                        <c:v>29.6</c:v>
                      </c:pt>
                      <c:pt idx="3222">
                        <c:v>29.6</c:v>
                      </c:pt>
                      <c:pt idx="3223">
                        <c:v>29.6</c:v>
                      </c:pt>
                      <c:pt idx="3224">
                        <c:v>29.6</c:v>
                      </c:pt>
                      <c:pt idx="3225">
                        <c:v>29.6</c:v>
                      </c:pt>
                      <c:pt idx="3226">
                        <c:v>29.6</c:v>
                      </c:pt>
                      <c:pt idx="3227">
                        <c:v>29.6</c:v>
                      </c:pt>
                      <c:pt idx="3228">
                        <c:v>29.6</c:v>
                      </c:pt>
                      <c:pt idx="3229">
                        <c:v>29.6</c:v>
                      </c:pt>
                      <c:pt idx="3230">
                        <c:v>29.6</c:v>
                      </c:pt>
                      <c:pt idx="3231">
                        <c:v>29.6</c:v>
                      </c:pt>
                      <c:pt idx="3232">
                        <c:v>29.6</c:v>
                      </c:pt>
                      <c:pt idx="3233">
                        <c:v>29.6</c:v>
                      </c:pt>
                      <c:pt idx="3234">
                        <c:v>29.6</c:v>
                      </c:pt>
                      <c:pt idx="3235">
                        <c:v>29.6</c:v>
                      </c:pt>
                      <c:pt idx="3236">
                        <c:v>29.6</c:v>
                      </c:pt>
                      <c:pt idx="3237">
                        <c:v>29.6</c:v>
                      </c:pt>
                      <c:pt idx="3238">
                        <c:v>29.6</c:v>
                      </c:pt>
                      <c:pt idx="3239">
                        <c:v>29.6</c:v>
                      </c:pt>
                      <c:pt idx="3240">
                        <c:v>29.5</c:v>
                      </c:pt>
                      <c:pt idx="3241">
                        <c:v>29.6</c:v>
                      </c:pt>
                      <c:pt idx="3242">
                        <c:v>29.6</c:v>
                      </c:pt>
                      <c:pt idx="3243">
                        <c:v>29.6</c:v>
                      </c:pt>
                      <c:pt idx="3244">
                        <c:v>29.6</c:v>
                      </c:pt>
                      <c:pt idx="3245">
                        <c:v>29.6</c:v>
                      </c:pt>
                      <c:pt idx="3246">
                        <c:v>29.6</c:v>
                      </c:pt>
                      <c:pt idx="3247">
                        <c:v>29.6</c:v>
                      </c:pt>
                      <c:pt idx="3248">
                        <c:v>29.6</c:v>
                      </c:pt>
                      <c:pt idx="3249">
                        <c:v>29.5</c:v>
                      </c:pt>
                      <c:pt idx="3250">
                        <c:v>29.6</c:v>
                      </c:pt>
                      <c:pt idx="3251">
                        <c:v>29.7</c:v>
                      </c:pt>
                      <c:pt idx="3252">
                        <c:v>29.7</c:v>
                      </c:pt>
                      <c:pt idx="3253">
                        <c:v>29.7</c:v>
                      </c:pt>
                      <c:pt idx="3254">
                        <c:v>29.7</c:v>
                      </c:pt>
                      <c:pt idx="3255">
                        <c:v>29.6</c:v>
                      </c:pt>
                      <c:pt idx="3256">
                        <c:v>29.7</c:v>
                      </c:pt>
                      <c:pt idx="3257">
                        <c:v>29.7</c:v>
                      </c:pt>
                      <c:pt idx="3258">
                        <c:v>29.6</c:v>
                      </c:pt>
                      <c:pt idx="3259">
                        <c:v>29.7</c:v>
                      </c:pt>
                      <c:pt idx="3260">
                        <c:v>29.7</c:v>
                      </c:pt>
                      <c:pt idx="3261">
                        <c:v>29.6</c:v>
                      </c:pt>
                      <c:pt idx="3262">
                        <c:v>29.7</c:v>
                      </c:pt>
                      <c:pt idx="3263">
                        <c:v>29.7</c:v>
                      </c:pt>
                      <c:pt idx="3264">
                        <c:v>29.6</c:v>
                      </c:pt>
                      <c:pt idx="3265">
                        <c:v>29.7</c:v>
                      </c:pt>
                      <c:pt idx="3266">
                        <c:v>29.7</c:v>
                      </c:pt>
                      <c:pt idx="3267">
                        <c:v>29.7</c:v>
                      </c:pt>
                      <c:pt idx="3268">
                        <c:v>29.7</c:v>
                      </c:pt>
                      <c:pt idx="3269">
                        <c:v>29.7</c:v>
                      </c:pt>
                      <c:pt idx="3270">
                        <c:v>29.7</c:v>
                      </c:pt>
                      <c:pt idx="3271">
                        <c:v>29.6</c:v>
                      </c:pt>
                      <c:pt idx="3272">
                        <c:v>29.6</c:v>
                      </c:pt>
                      <c:pt idx="3273">
                        <c:v>29.7</c:v>
                      </c:pt>
                      <c:pt idx="3274">
                        <c:v>29.6</c:v>
                      </c:pt>
                      <c:pt idx="3275">
                        <c:v>29.6</c:v>
                      </c:pt>
                      <c:pt idx="3276">
                        <c:v>29.6</c:v>
                      </c:pt>
                      <c:pt idx="3277">
                        <c:v>29.6</c:v>
                      </c:pt>
                      <c:pt idx="3278">
                        <c:v>29.6</c:v>
                      </c:pt>
                      <c:pt idx="3279">
                        <c:v>29.7</c:v>
                      </c:pt>
                      <c:pt idx="3280">
                        <c:v>29.6</c:v>
                      </c:pt>
                      <c:pt idx="3281">
                        <c:v>29.6</c:v>
                      </c:pt>
                      <c:pt idx="3282">
                        <c:v>29.6</c:v>
                      </c:pt>
                      <c:pt idx="3283">
                        <c:v>29.6</c:v>
                      </c:pt>
                      <c:pt idx="3284">
                        <c:v>29.6</c:v>
                      </c:pt>
                      <c:pt idx="3285">
                        <c:v>29.6</c:v>
                      </c:pt>
                      <c:pt idx="3286">
                        <c:v>29.6</c:v>
                      </c:pt>
                      <c:pt idx="3287">
                        <c:v>29.6</c:v>
                      </c:pt>
                      <c:pt idx="3288">
                        <c:v>29.6</c:v>
                      </c:pt>
                      <c:pt idx="3289">
                        <c:v>29.6</c:v>
                      </c:pt>
                      <c:pt idx="3290">
                        <c:v>29.6</c:v>
                      </c:pt>
                      <c:pt idx="3291">
                        <c:v>29.6</c:v>
                      </c:pt>
                      <c:pt idx="3292">
                        <c:v>29.6</c:v>
                      </c:pt>
                      <c:pt idx="3293">
                        <c:v>29.6</c:v>
                      </c:pt>
                      <c:pt idx="3294">
                        <c:v>29.6</c:v>
                      </c:pt>
                      <c:pt idx="3295">
                        <c:v>29.6</c:v>
                      </c:pt>
                      <c:pt idx="3296">
                        <c:v>29.6</c:v>
                      </c:pt>
                      <c:pt idx="3297">
                        <c:v>29.6</c:v>
                      </c:pt>
                      <c:pt idx="3298">
                        <c:v>29.6</c:v>
                      </c:pt>
                      <c:pt idx="3299">
                        <c:v>29.6</c:v>
                      </c:pt>
                      <c:pt idx="3300">
                        <c:v>29.6</c:v>
                      </c:pt>
                      <c:pt idx="3301">
                        <c:v>29.6</c:v>
                      </c:pt>
                      <c:pt idx="3302">
                        <c:v>29.6</c:v>
                      </c:pt>
                      <c:pt idx="3303">
                        <c:v>29.6</c:v>
                      </c:pt>
                      <c:pt idx="3304">
                        <c:v>29.6</c:v>
                      </c:pt>
                      <c:pt idx="3305">
                        <c:v>29.6</c:v>
                      </c:pt>
                      <c:pt idx="3306">
                        <c:v>29.6</c:v>
                      </c:pt>
                      <c:pt idx="3307">
                        <c:v>29.6</c:v>
                      </c:pt>
                      <c:pt idx="3308">
                        <c:v>29.6</c:v>
                      </c:pt>
                      <c:pt idx="3309">
                        <c:v>29.6</c:v>
                      </c:pt>
                      <c:pt idx="3310">
                        <c:v>29.6</c:v>
                      </c:pt>
                      <c:pt idx="3311">
                        <c:v>29.6</c:v>
                      </c:pt>
                      <c:pt idx="3312">
                        <c:v>29.6</c:v>
                      </c:pt>
                      <c:pt idx="3313">
                        <c:v>29.6</c:v>
                      </c:pt>
                      <c:pt idx="3314">
                        <c:v>29.7</c:v>
                      </c:pt>
                      <c:pt idx="3315">
                        <c:v>29.6</c:v>
                      </c:pt>
                      <c:pt idx="3316">
                        <c:v>29.6</c:v>
                      </c:pt>
                      <c:pt idx="3317">
                        <c:v>29.6</c:v>
                      </c:pt>
                      <c:pt idx="3318">
                        <c:v>29.5</c:v>
                      </c:pt>
                      <c:pt idx="3319">
                        <c:v>29.6</c:v>
                      </c:pt>
                      <c:pt idx="3320">
                        <c:v>29.6</c:v>
                      </c:pt>
                      <c:pt idx="3321">
                        <c:v>29.6</c:v>
                      </c:pt>
                      <c:pt idx="3322">
                        <c:v>29.6</c:v>
                      </c:pt>
                      <c:pt idx="3323">
                        <c:v>29.6</c:v>
                      </c:pt>
                      <c:pt idx="3324">
                        <c:v>29.6</c:v>
                      </c:pt>
                      <c:pt idx="3325">
                        <c:v>29.6</c:v>
                      </c:pt>
                      <c:pt idx="3326">
                        <c:v>29.6</c:v>
                      </c:pt>
                      <c:pt idx="3327">
                        <c:v>29.6</c:v>
                      </c:pt>
                      <c:pt idx="3328">
                        <c:v>29.6</c:v>
                      </c:pt>
                      <c:pt idx="3329">
                        <c:v>29.5</c:v>
                      </c:pt>
                      <c:pt idx="3330">
                        <c:v>29.6</c:v>
                      </c:pt>
                      <c:pt idx="3331">
                        <c:v>29.6</c:v>
                      </c:pt>
                      <c:pt idx="3332">
                        <c:v>29.6</c:v>
                      </c:pt>
                      <c:pt idx="3333">
                        <c:v>29.6</c:v>
                      </c:pt>
                      <c:pt idx="3334">
                        <c:v>29.6</c:v>
                      </c:pt>
                      <c:pt idx="3335">
                        <c:v>29.6</c:v>
                      </c:pt>
                      <c:pt idx="3336">
                        <c:v>29.6</c:v>
                      </c:pt>
                      <c:pt idx="3337">
                        <c:v>29.6</c:v>
                      </c:pt>
                      <c:pt idx="3338">
                        <c:v>29.6</c:v>
                      </c:pt>
                      <c:pt idx="3339">
                        <c:v>29.6</c:v>
                      </c:pt>
                      <c:pt idx="3340">
                        <c:v>29.6</c:v>
                      </c:pt>
                      <c:pt idx="3341">
                        <c:v>29.6</c:v>
                      </c:pt>
                      <c:pt idx="3342">
                        <c:v>29.7</c:v>
                      </c:pt>
                      <c:pt idx="3343">
                        <c:v>29.6</c:v>
                      </c:pt>
                      <c:pt idx="3344">
                        <c:v>29.6</c:v>
                      </c:pt>
                      <c:pt idx="3345">
                        <c:v>29.6</c:v>
                      </c:pt>
                      <c:pt idx="3346">
                        <c:v>29.7</c:v>
                      </c:pt>
                      <c:pt idx="3347">
                        <c:v>29.6</c:v>
                      </c:pt>
                      <c:pt idx="3348">
                        <c:v>29.6</c:v>
                      </c:pt>
                      <c:pt idx="3349">
                        <c:v>29.6</c:v>
                      </c:pt>
                      <c:pt idx="3350">
                        <c:v>29.6</c:v>
                      </c:pt>
                      <c:pt idx="3351">
                        <c:v>29.6</c:v>
                      </c:pt>
                      <c:pt idx="3352">
                        <c:v>29.6</c:v>
                      </c:pt>
                      <c:pt idx="3353">
                        <c:v>29.6</c:v>
                      </c:pt>
                      <c:pt idx="3354">
                        <c:v>29.6</c:v>
                      </c:pt>
                      <c:pt idx="3355">
                        <c:v>29.6</c:v>
                      </c:pt>
                      <c:pt idx="3356">
                        <c:v>29.6</c:v>
                      </c:pt>
                      <c:pt idx="3357">
                        <c:v>29.6</c:v>
                      </c:pt>
                      <c:pt idx="3358">
                        <c:v>29.5</c:v>
                      </c:pt>
                      <c:pt idx="3359">
                        <c:v>29.6</c:v>
                      </c:pt>
                      <c:pt idx="3360">
                        <c:v>29.6</c:v>
                      </c:pt>
                      <c:pt idx="3361">
                        <c:v>29.6</c:v>
                      </c:pt>
                      <c:pt idx="3362">
                        <c:v>29.6</c:v>
                      </c:pt>
                      <c:pt idx="3363">
                        <c:v>29.6</c:v>
                      </c:pt>
                      <c:pt idx="3364">
                        <c:v>29.6</c:v>
                      </c:pt>
                      <c:pt idx="3365">
                        <c:v>29.6</c:v>
                      </c:pt>
                      <c:pt idx="3366">
                        <c:v>29.6</c:v>
                      </c:pt>
                      <c:pt idx="3367">
                        <c:v>29.6</c:v>
                      </c:pt>
                      <c:pt idx="3368">
                        <c:v>29.6</c:v>
                      </c:pt>
                      <c:pt idx="3369">
                        <c:v>29.6</c:v>
                      </c:pt>
                      <c:pt idx="3370">
                        <c:v>29.6</c:v>
                      </c:pt>
                      <c:pt idx="3371">
                        <c:v>29.6</c:v>
                      </c:pt>
                      <c:pt idx="3372">
                        <c:v>29.6</c:v>
                      </c:pt>
                      <c:pt idx="3373">
                        <c:v>29.6</c:v>
                      </c:pt>
                      <c:pt idx="3374">
                        <c:v>29.6</c:v>
                      </c:pt>
                      <c:pt idx="3375">
                        <c:v>29.6</c:v>
                      </c:pt>
                      <c:pt idx="3376">
                        <c:v>29.6</c:v>
                      </c:pt>
                      <c:pt idx="3377">
                        <c:v>29.6</c:v>
                      </c:pt>
                      <c:pt idx="3378">
                        <c:v>29.5</c:v>
                      </c:pt>
                      <c:pt idx="3379">
                        <c:v>29.5</c:v>
                      </c:pt>
                      <c:pt idx="3380">
                        <c:v>29.2</c:v>
                      </c:pt>
                      <c:pt idx="3381">
                        <c:v>29.1</c:v>
                      </c:pt>
                      <c:pt idx="3382">
                        <c:v>29</c:v>
                      </c:pt>
                      <c:pt idx="3383">
                        <c:v>29</c:v>
                      </c:pt>
                      <c:pt idx="3384">
                        <c:v>29</c:v>
                      </c:pt>
                      <c:pt idx="3385">
                        <c:v>29</c:v>
                      </c:pt>
                      <c:pt idx="3386">
                        <c:v>29</c:v>
                      </c:pt>
                      <c:pt idx="3387">
                        <c:v>28.9</c:v>
                      </c:pt>
                    </c:numCache>
                  </c:numRef>
                </c:yVal>
                <c:smooth val="1"/>
                <c:extLst xmlns:c15="http://schemas.microsoft.com/office/drawing/2012/chart">
                  <c:ext xmlns:c16="http://schemas.microsoft.com/office/drawing/2014/chart" uri="{C3380CC4-5D6E-409C-BE32-E72D297353CC}">
                    <c16:uniqueId val="{00000009-0CA0-455A-97E1-6B42A6A42E51}"/>
                  </c:ext>
                </c:extLst>
              </c15:ser>
            </c15:filteredScatterSeries>
            <c15:filteredScatterSeries>
              <c15:ser>
                <c:idx val="10"/>
                <c:order val="7"/>
                <c:tx>
                  <c:strRef>
                    <c:extLst xmlns:c15="http://schemas.microsoft.com/office/drawing/2012/chart">
                      <c:ext xmlns:c15="http://schemas.microsoft.com/office/drawing/2012/chart" uri="{02D57815-91ED-43cb-92C2-25804820EDAC}">
                        <c15:formulaRef>
                          <c15:sqref>'Process data log'!$J$7</c15:sqref>
                        </c15:formulaRef>
                      </c:ext>
                    </c:extLst>
                    <c:strCache>
                      <c:ptCount val="1"/>
                      <c:pt idx="0">
                        <c:v>TC8_F2_core</c:v>
                      </c:pt>
                    </c:strCache>
                  </c:strRef>
                </c:tx>
                <c:spPr>
                  <a:ln w="12700">
                    <a:solidFill>
                      <a:schemeClr val="bg1">
                        <a:lumMod val="50000"/>
                      </a:schemeClr>
                    </a:solidFill>
                  </a:ln>
                </c:spPr>
                <c:marker>
                  <c:symbol val="none"/>
                </c:marker>
                <c:xVal>
                  <c:numRef>
                    <c:extLst xmlns:c15="http://schemas.microsoft.com/office/drawing/2012/chart">
                      <c:ext xmlns:c15="http://schemas.microsoft.com/office/drawing/2012/chart" uri="{02D57815-91ED-43cb-92C2-25804820EDAC}">
                        <c15:formulaRef>
                          <c15:sqref>'Process data log'!$P$8:$P$4000</c15:sqref>
                        </c15:formulaRef>
                      </c:ext>
                    </c:extLst>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numRef>
                </c:xVal>
                <c:yVal>
                  <c:numRef>
                    <c:extLst xmlns:c15="http://schemas.microsoft.com/office/drawing/2012/chart">
                      <c:ext xmlns:c15="http://schemas.microsoft.com/office/drawing/2012/chart" uri="{02D57815-91ED-43cb-92C2-25804820EDAC}">
                        <c15:formulaRef>
                          <c15:sqref>'Process data log'!$J$8:$J$4000</c15:sqref>
                        </c15:formulaRef>
                      </c:ext>
                    </c:extLst>
                    <c:numCache>
                      <c:formatCode>General</c:formatCode>
                      <c:ptCount val="3993"/>
                      <c:pt idx="0">
                        <c:v>21.5</c:v>
                      </c:pt>
                      <c:pt idx="1">
                        <c:v>21.6</c:v>
                      </c:pt>
                      <c:pt idx="2">
                        <c:v>21.7</c:v>
                      </c:pt>
                      <c:pt idx="3">
                        <c:v>21.6</c:v>
                      </c:pt>
                      <c:pt idx="4">
                        <c:v>21.2</c:v>
                      </c:pt>
                      <c:pt idx="5">
                        <c:v>21.1</c:v>
                      </c:pt>
                      <c:pt idx="6">
                        <c:v>20.3</c:v>
                      </c:pt>
                      <c:pt idx="7">
                        <c:v>19.399999999999999</c:v>
                      </c:pt>
                      <c:pt idx="8">
                        <c:v>18.100000000000001</c:v>
                      </c:pt>
                      <c:pt idx="9">
                        <c:v>16.899999999999999</c:v>
                      </c:pt>
                      <c:pt idx="10">
                        <c:v>15.7</c:v>
                      </c:pt>
                      <c:pt idx="11">
                        <c:v>15.2</c:v>
                      </c:pt>
                      <c:pt idx="12">
                        <c:v>13.6</c:v>
                      </c:pt>
                      <c:pt idx="13">
                        <c:v>12.3</c:v>
                      </c:pt>
                      <c:pt idx="14">
                        <c:v>11</c:v>
                      </c:pt>
                      <c:pt idx="15">
                        <c:v>10.3</c:v>
                      </c:pt>
                      <c:pt idx="16">
                        <c:v>8.4</c:v>
                      </c:pt>
                      <c:pt idx="17">
                        <c:v>7.2</c:v>
                      </c:pt>
                      <c:pt idx="18">
                        <c:v>6.7</c:v>
                      </c:pt>
                      <c:pt idx="19">
                        <c:v>5.5</c:v>
                      </c:pt>
                      <c:pt idx="20">
                        <c:v>3.9</c:v>
                      </c:pt>
                      <c:pt idx="21">
                        <c:v>2.1</c:v>
                      </c:pt>
                      <c:pt idx="22">
                        <c:v>0.8</c:v>
                      </c:pt>
                      <c:pt idx="23">
                        <c:v>-0.4</c:v>
                      </c:pt>
                      <c:pt idx="24">
                        <c:v>-0.8</c:v>
                      </c:pt>
                      <c:pt idx="25">
                        <c:v>-1.9</c:v>
                      </c:pt>
                      <c:pt idx="26">
                        <c:v>-3.2</c:v>
                      </c:pt>
                      <c:pt idx="27">
                        <c:v>-5.3</c:v>
                      </c:pt>
                      <c:pt idx="28">
                        <c:v>-6.7</c:v>
                      </c:pt>
                      <c:pt idx="29">
                        <c:v>-7.7</c:v>
                      </c:pt>
                      <c:pt idx="30">
                        <c:v>-9.8000000000000007</c:v>
                      </c:pt>
                      <c:pt idx="31">
                        <c:v>-11.3</c:v>
                      </c:pt>
                      <c:pt idx="32">
                        <c:v>-12.7</c:v>
                      </c:pt>
                      <c:pt idx="33">
                        <c:v>-2.4</c:v>
                      </c:pt>
                      <c:pt idx="34">
                        <c:v>-2.9</c:v>
                      </c:pt>
                      <c:pt idx="35">
                        <c:v>-3.8</c:v>
                      </c:pt>
                      <c:pt idx="36">
                        <c:v>-4.8</c:v>
                      </c:pt>
                      <c:pt idx="37">
                        <c:v>-5</c:v>
                      </c:pt>
                      <c:pt idx="38">
                        <c:v>-6.4</c:v>
                      </c:pt>
                      <c:pt idx="39">
                        <c:v>-7.6</c:v>
                      </c:pt>
                      <c:pt idx="40">
                        <c:v>-9.1999999999999993</c:v>
                      </c:pt>
                      <c:pt idx="41">
                        <c:v>-10.5</c:v>
                      </c:pt>
                      <c:pt idx="42">
                        <c:v>-13.5</c:v>
                      </c:pt>
                      <c:pt idx="43">
                        <c:v>-15.6</c:v>
                      </c:pt>
                      <c:pt idx="44">
                        <c:v>-17.2</c:v>
                      </c:pt>
                      <c:pt idx="45">
                        <c:v>-20.399999999999999</c:v>
                      </c:pt>
                      <c:pt idx="46">
                        <c:v>-23.5</c:v>
                      </c:pt>
                      <c:pt idx="47">
                        <c:v>-26.8</c:v>
                      </c:pt>
                      <c:pt idx="48">
                        <c:v>-29.5</c:v>
                      </c:pt>
                      <c:pt idx="49">
                        <c:v>-31.3</c:v>
                      </c:pt>
                      <c:pt idx="50">
                        <c:v>-33.5</c:v>
                      </c:pt>
                      <c:pt idx="51">
                        <c:v>-35.799999999999997</c:v>
                      </c:pt>
                      <c:pt idx="52">
                        <c:v>-37.4</c:v>
                      </c:pt>
                      <c:pt idx="53">
                        <c:v>-38.799999999999997</c:v>
                      </c:pt>
                      <c:pt idx="54">
                        <c:v>-39.700000000000003</c:v>
                      </c:pt>
                      <c:pt idx="55">
                        <c:v>-41.3</c:v>
                      </c:pt>
                      <c:pt idx="56">
                        <c:v>-42.4</c:v>
                      </c:pt>
                      <c:pt idx="57">
                        <c:v>-43.4</c:v>
                      </c:pt>
                      <c:pt idx="58">
                        <c:v>-44.4</c:v>
                      </c:pt>
                      <c:pt idx="59">
                        <c:v>-45.3</c:v>
                      </c:pt>
                      <c:pt idx="60">
                        <c:v>-45.9</c:v>
                      </c:pt>
                      <c:pt idx="61">
                        <c:v>-46.6</c:v>
                      </c:pt>
                      <c:pt idx="62">
                        <c:v>-47.1</c:v>
                      </c:pt>
                      <c:pt idx="63">
                        <c:v>-47.5</c:v>
                      </c:pt>
                      <c:pt idx="64">
                        <c:v>-47.9</c:v>
                      </c:pt>
                      <c:pt idx="65">
                        <c:v>-48.2</c:v>
                      </c:pt>
                      <c:pt idx="66">
                        <c:v>-48.4</c:v>
                      </c:pt>
                      <c:pt idx="67">
                        <c:v>-48.7</c:v>
                      </c:pt>
                      <c:pt idx="68">
                        <c:v>-48.8</c:v>
                      </c:pt>
                      <c:pt idx="69">
                        <c:v>-48.9</c:v>
                      </c:pt>
                      <c:pt idx="70">
                        <c:v>-49</c:v>
                      </c:pt>
                      <c:pt idx="71">
                        <c:v>-49</c:v>
                      </c:pt>
                      <c:pt idx="72">
                        <c:v>-49</c:v>
                      </c:pt>
                      <c:pt idx="73">
                        <c:v>-49</c:v>
                      </c:pt>
                      <c:pt idx="74">
                        <c:v>-49</c:v>
                      </c:pt>
                      <c:pt idx="75">
                        <c:v>-48.9</c:v>
                      </c:pt>
                      <c:pt idx="76">
                        <c:v>-48.9</c:v>
                      </c:pt>
                      <c:pt idx="77">
                        <c:v>-48.9</c:v>
                      </c:pt>
                      <c:pt idx="78">
                        <c:v>-48.9</c:v>
                      </c:pt>
                      <c:pt idx="79">
                        <c:v>-48.8</c:v>
                      </c:pt>
                      <c:pt idx="80">
                        <c:v>-48.8</c:v>
                      </c:pt>
                      <c:pt idx="81">
                        <c:v>-48.8</c:v>
                      </c:pt>
                      <c:pt idx="82">
                        <c:v>-48.8</c:v>
                      </c:pt>
                      <c:pt idx="83">
                        <c:v>-48.9</c:v>
                      </c:pt>
                      <c:pt idx="84">
                        <c:v>-48.9</c:v>
                      </c:pt>
                      <c:pt idx="85">
                        <c:v>-48.9</c:v>
                      </c:pt>
                      <c:pt idx="86">
                        <c:v>-48.9</c:v>
                      </c:pt>
                      <c:pt idx="87">
                        <c:v>-48.9</c:v>
                      </c:pt>
                      <c:pt idx="88">
                        <c:v>-49</c:v>
                      </c:pt>
                      <c:pt idx="89">
                        <c:v>-49</c:v>
                      </c:pt>
                      <c:pt idx="90">
                        <c:v>-49</c:v>
                      </c:pt>
                      <c:pt idx="91">
                        <c:v>-49</c:v>
                      </c:pt>
                      <c:pt idx="92">
                        <c:v>-49.1</c:v>
                      </c:pt>
                      <c:pt idx="93">
                        <c:v>-49.1</c:v>
                      </c:pt>
                      <c:pt idx="94">
                        <c:v>-49.1</c:v>
                      </c:pt>
                      <c:pt idx="95">
                        <c:v>-49.1</c:v>
                      </c:pt>
                      <c:pt idx="96">
                        <c:v>-49.1</c:v>
                      </c:pt>
                      <c:pt idx="97">
                        <c:v>-49.1</c:v>
                      </c:pt>
                      <c:pt idx="98">
                        <c:v>-49.2</c:v>
                      </c:pt>
                      <c:pt idx="99">
                        <c:v>-49.2</c:v>
                      </c:pt>
                      <c:pt idx="100">
                        <c:v>-49.2</c:v>
                      </c:pt>
                      <c:pt idx="101">
                        <c:v>-49.2</c:v>
                      </c:pt>
                      <c:pt idx="102">
                        <c:v>-49.2</c:v>
                      </c:pt>
                      <c:pt idx="103">
                        <c:v>-49.2</c:v>
                      </c:pt>
                      <c:pt idx="104">
                        <c:v>-49.2</c:v>
                      </c:pt>
                      <c:pt idx="105">
                        <c:v>-49.3</c:v>
                      </c:pt>
                      <c:pt idx="106">
                        <c:v>-49.3</c:v>
                      </c:pt>
                      <c:pt idx="107">
                        <c:v>-49.2</c:v>
                      </c:pt>
                      <c:pt idx="108">
                        <c:v>-49.2</c:v>
                      </c:pt>
                      <c:pt idx="109">
                        <c:v>-49.3</c:v>
                      </c:pt>
                      <c:pt idx="110">
                        <c:v>-49.3</c:v>
                      </c:pt>
                      <c:pt idx="111">
                        <c:v>-49.3</c:v>
                      </c:pt>
                      <c:pt idx="112">
                        <c:v>-49.2</c:v>
                      </c:pt>
                      <c:pt idx="113">
                        <c:v>-49</c:v>
                      </c:pt>
                      <c:pt idx="114">
                        <c:v>-49</c:v>
                      </c:pt>
                      <c:pt idx="115">
                        <c:v>-48.8</c:v>
                      </c:pt>
                      <c:pt idx="116">
                        <c:v>-48.6</c:v>
                      </c:pt>
                      <c:pt idx="117">
                        <c:v>-48.4</c:v>
                      </c:pt>
                      <c:pt idx="118">
                        <c:v>-48.3</c:v>
                      </c:pt>
                      <c:pt idx="119">
                        <c:v>-48.1</c:v>
                      </c:pt>
                      <c:pt idx="120">
                        <c:v>-48</c:v>
                      </c:pt>
                      <c:pt idx="121">
                        <c:v>-47.7</c:v>
                      </c:pt>
                      <c:pt idx="122">
                        <c:v>-47.6</c:v>
                      </c:pt>
                      <c:pt idx="123">
                        <c:v>-47.4</c:v>
                      </c:pt>
                      <c:pt idx="124">
                        <c:v>-47.3</c:v>
                      </c:pt>
                      <c:pt idx="125">
                        <c:v>-47</c:v>
                      </c:pt>
                      <c:pt idx="126">
                        <c:v>-46.8</c:v>
                      </c:pt>
                      <c:pt idx="127">
                        <c:v>-46.5</c:v>
                      </c:pt>
                      <c:pt idx="128">
                        <c:v>-46.2</c:v>
                      </c:pt>
                      <c:pt idx="129">
                        <c:v>-45.8</c:v>
                      </c:pt>
                      <c:pt idx="130">
                        <c:v>-45.5</c:v>
                      </c:pt>
                      <c:pt idx="131">
                        <c:v>-45.2</c:v>
                      </c:pt>
                      <c:pt idx="132">
                        <c:v>-44.9</c:v>
                      </c:pt>
                      <c:pt idx="133">
                        <c:v>-44.5</c:v>
                      </c:pt>
                      <c:pt idx="134">
                        <c:v>-44.2</c:v>
                      </c:pt>
                      <c:pt idx="135">
                        <c:v>-43.8</c:v>
                      </c:pt>
                      <c:pt idx="136">
                        <c:v>-43.5</c:v>
                      </c:pt>
                      <c:pt idx="137">
                        <c:v>-43.1</c:v>
                      </c:pt>
                      <c:pt idx="138">
                        <c:v>-42.9</c:v>
                      </c:pt>
                      <c:pt idx="139">
                        <c:v>-42.4</c:v>
                      </c:pt>
                      <c:pt idx="140">
                        <c:v>-42</c:v>
                      </c:pt>
                      <c:pt idx="141">
                        <c:v>-41.7</c:v>
                      </c:pt>
                      <c:pt idx="142">
                        <c:v>-41.2</c:v>
                      </c:pt>
                      <c:pt idx="143">
                        <c:v>-40.799999999999997</c:v>
                      </c:pt>
                      <c:pt idx="144">
                        <c:v>-40.4</c:v>
                      </c:pt>
                      <c:pt idx="145">
                        <c:v>-40.1</c:v>
                      </c:pt>
                      <c:pt idx="146">
                        <c:v>-39.9</c:v>
                      </c:pt>
                      <c:pt idx="147">
                        <c:v>-39.6</c:v>
                      </c:pt>
                      <c:pt idx="148">
                        <c:v>-39.200000000000003</c:v>
                      </c:pt>
                      <c:pt idx="149">
                        <c:v>-38.6</c:v>
                      </c:pt>
                      <c:pt idx="150">
                        <c:v>-38.200000000000003</c:v>
                      </c:pt>
                      <c:pt idx="151">
                        <c:v>-37.799999999999997</c:v>
                      </c:pt>
                      <c:pt idx="152">
                        <c:v>-37.700000000000003</c:v>
                      </c:pt>
                      <c:pt idx="153">
                        <c:v>-37.1</c:v>
                      </c:pt>
                      <c:pt idx="154">
                        <c:v>-36.700000000000003</c:v>
                      </c:pt>
                      <c:pt idx="155">
                        <c:v>-36.5</c:v>
                      </c:pt>
                      <c:pt idx="156">
                        <c:v>-36</c:v>
                      </c:pt>
                      <c:pt idx="157">
                        <c:v>-35.6</c:v>
                      </c:pt>
                      <c:pt idx="158">
                        <c:v>-35.200000000000003</c:v>
                      </c:pt>
                      <c:pt idx="159">
                        <c:v>-35</c:v>
                      </c:pt>
                      <c:pt idx="160">
                        <c:v>-34.4</c:v>
                      </c:pt>
                      <c:pt idx="161">
                        <c:v>-34</c:v>
                      </c:pt>
                      <c:pt idx="162">
                        <c:v>-33.9</c:v>
                      </c:pt>
                      <c:pt idx="163">
                        <c:v>-33.5</c:v>
                      </c:pt>
                      <c:pt idx="164">
                        <c:v>-33.1</c:v>
                      </c:pt>
                      <c:pt idx="165">
                        <c:v>-32.5</c:v>
                      </c:pt>
                      <c:pt idx="166">
                        <c:v>-32.1</c:v>
                      </c:pt>
                      <c:pt idx="167">
                        <c:v>-31.8</c:v>
                      </c:pt>
                      <c:pt idx="168">
                        <c:v>-31.4</c:v>
                      </c:pt>
                      <c:pt idx="169">
                        <c:v>-31</c:v>
                      </c:pt>
                      <c:pt idx="170">
                        <c:v>-30.6</c:v>
                      </c:pt>
                      <c:pt idx="171">
                        <c:v>-30.4</c:v>
                      </c:pt>
                      <c:pt idx="172">
                        <c:v>-29.9</c:v>
                      </c:pt>
                      <c:pt idx="173">
                        <c:v>-29.4</c:v>
                      </c:pt>
                      <c:pt idx="174">
                        <c:v>-29.2</c:v>
                      </c:pt>
                      <c:pt idx="175">
                        <c:v>-28.8</c:v>
                      </c:pt>
                      <c:pt idx="176">
                        <c:v>-28.4</c:v>
                      </c:pt>
                      <c:pt idx="177">
                        <c:v>-28.1</c:v>
                      </c:pt>
                      <c:pt idx="178">
                        <c:v>-27.5</c:v>
                      </c:pt>
                      <c:pt idx="179">
                        <c:v>-27.2</c:v>
                      </c:pt>
                      <c:pt idx="180">
                        <c:v>-26.8</c:v>
                      </c:pt>
                      <c:pt idx="181">
                        <c:v>-26.4</c:v>
                      </c:pt>
                      <c:pt idx="182">
                        <c:v>-26</c:v>
                      </c:pt>
                      <c:pt idx="183">
                        <c:v>-25.6</c:v>
                      </c:pt>
                      <c:pt idx="184">
                        <c:v>-25.2</c:v>
                      </c:pt>
                      <c:pt idx="185">
                        <c:v>-24.8</c:v>
                      </c:pt>
                      <c:pt idx="186">
                        <c:v>-24.6</c:v>
                      </c:pt>
                      <c:pt idx="187">
                        <c:v>-24</c:v>
                      </c:pt>
                      <c:pt idx="188">
                        <c:v>-23.7</c:v>
                      </c:pt>
                      <c:pt idx="189">
                        <c:v>-23.4</c:v>
                      </c:pt>
                      <c:pt idx="190">
                        <c:v>-22.9</c:v>
                      </c:pt>
                      <c:pt idx="191">
                        <c:v>-22.5</c:v>
                      </c:pt>
                      <c:pt idx="192">
                        <c:v>-22.3</c:v>
                      </c:pt>
                      <c:pt idx="193">
                        <c:v>-21.8</c:v>
                      </c:pt>
                      <c:pt idx="194">
                        <c:v>-21.7</c:v>
                      </c:pt>
                      <c:pt idx="195">
                        <c:v>-21</c:v>
                      </c:pt>
                      <c:pt idx="196">
                        <c:v>-20.7</c:v>
                      </c:pt>
                      <c:pt idx="197">
                        <c:v>-20.3</c:v>
                      </c:pt>
                      <c:pt idx="198">
                        <c:v>-19.899999999999999</c:v>
                      </c:pt>
                      <c:pt idx="199">
                        <c:v>-19.600000000000001</c:v>
                      </c:pt>
                      <c:pt idx="200">
                        <c:v>-19.399999999999999</c:v>
                      </c:pt>
                      <c:pt idx="201">
                        <c:v>-19.2</c:v>
                      </c:pt>
                      <c:pt idx="202">
                        <c:v>-19</c:v>
                      </c:pt>
                      <c:pt idx="203">
                        <c:v>-18.899999999999999</c:v>
                      </c:pt>
                      <c:pt idx="204">
                        <c:v>-18.8</c:v>
                      </c:pt>
                      <c:pt idx="205">
                        <c:v>-18.7</c:v>
                      </c:pt>
                      <c:pt idx="206">
                        <c:v>-18.600000000000001</c:v>
                      </c:pt>
                      <c:pt idx="207">
                        <c:v>-18.5</c:v>
                      </c:pt>
                      <c:pt idx="208">
                        <c:v>-18.399999999999999</c:v>
                      </c:pt>
                      <c:pt idx="209">
                        <c:v>-18.399999999999999</c:v>
                      </c:pt>
                      <c:pt idx="210">
                        <c:v>-18.399999999999999</c:v>
                      </c:pt>
                      <c:pt idx="211">
                        <c:v>-18.3</c:v>
                      </c:pt>
                      <c:pt idx="212">
                        <c:v>-18.3</c:v>
                      </c:pt>
                      <c:pt idx="213">
                        <c:v>-18.2</c:v>
                      </c:pt>
                      <c:pt idx="214">
                        <c:v>-18.2</c:v>
                      </c:pt>
                      <c:pt idx="215">
                        <c:v>-18.2</c:v>
                      </c:pt>
                      <c:pt idx="216">
                        <c:v>-18.100000000000001</c:v>
                      </c:pt>
                      <c:pt idx="217">
                        <c:v>-18</c:v>
                      </c:pt>
                      <c:pt idx="218">
                        <c:v>-18</c:v>
                      </c:pt>
                      <c:pt idx="219">
                        <c:v>-18</c:v>
                      </c:pt>
                      <c:pt idx="220">
                        <c:v>-18</c:v>
                      </c:pt>
                      <c:pt idx="221">
                        <c:v>-18</c:v>
                      </c:pt>
                      <c:pt idx="222">
                        <c:v>-18</c:v>
                      </c:pt>
                      <c:pt idx="223">
                        <c:v>-17.899999999999999</c:v>
                      </c:pt>
                      <c:pt idx="224">
                        <c:v>-17.899999999999999</c:v>
                      </c:pt>
                      <c:pt idx="225">
                        <c:v>-17.899999999999999</c:v>
                      </c:pt>
                      <c:pt idx="226">
                        <c:v>-17.899999999999999</c:v>
                      </c:pt>
                      <c:pt idx="227">
                        <c:v>-17.899999999999999</c:v>
                      </c:pt>
                      <c:pt idx="228">
                        <c:v>-17.899999999999999</c:v>
                      </c:pt>
                      <c:pt idx="229">
                        <c:v>-17.899999999999999</c:v>
                      </c:pt>
                      <c:pt idx="230">
                        <c:v>-17.899999999999999</c:v>
                      </c:pt>
                      <c:pt idx="231">
                        <c:v>-17.899999999999999</c:v>
                      </c:pt>
                      <c:pt idx="232">
                        <c:v>-17.8</c:v>
                      </c:pt>
                      <c:pt idx="233">
                        <c:v>-17.899999999999999</c:v>
                      </c:pt>
                      <c:pt idx="234">
                        <c:v>-17.8</c:v>
                      </c:pt>
                      <c:pt idx="235">
                        <c:v>-17.899999999999999</c:v>
                      </c:pt>
                      <c:pt idx="236">
                        <c:v>-17.8</c:v>
                      </c:pt>
                      <c:pt idx="237">
                        <c:v>-17.8</c:v>
                      </c:pt>
                      <c:pt idx="238">
                        <c:v>-17.8</c:v>
                      </c:pt>
                      <c:pt idx="239">
                        <c:v>-17.8</c:v>
                      </c:pt>
                      <c:pt idx="240">
                        <c:v>-17.8</c:v>
                      </c:pt>
                      <c:pt idx="241">
                        <c:v>-17.8</c:v>
                      </c:pt>
                      <c:pt idx="242">
                        <c:v>-17.8</c:v>
                      </c:pt>
                      <c:pt idx="243">
                        <c:v>-17.8</c:v>
                      </c:pt>
                      <c:pt idx="244">
                        <c:v>-17.8</c:v>
                      </c:pt>
                      <c:pt idx="245">
                        <c:v>-17.8</c:v>
                      </c:pt>
                      <c:pt idx="246">
                        <c:v>-17.8</c:v>
                      </c:pt>
                      <c:pt idx="247">
                        <c:v>-17.7</c:v>
                      </c:pt>
                      <c:pt idx="248">
                        <c:v>-17.7</c:v>
                      </c:pt>
                      <c:pt idx="249">
                        <c:v>-17.7</c:v>
                      </c:pt>
                      <c:pt idx="250">
                        <c:v>-17.7</c:v>
                      </c:pt>
                      <c:pt idx="251">
                        <c:v>-17.8</c:v>
                      </c:pt>
                      <c:pt idx="252">
                        <c:v>-17.8</c:v>
                      </c:pt>
                      <c:pt idx="253">
                        <c:v>-17.8</c:v>
                      </c:pt>
                      <c:pt idx="254">
                        <c:v>-17.8</c:v>
                      </c:pt>
                      <c:pt idx="255">
                        <c:v>-17.7</c:v>
                      </c:pt>
                      <c:pt idx="256">
                        <c:v>-17.8</c:v>
                      </c:pt>
                      <c:pt idx="257">
                        <c:v>-17.7</c:v>
                      </c:pt>
                      <c:pt idx="258">
                        <c:v>-17.7</c:v>
                      </c:pt>
                      <c:pt idx="259">
                        <c:v>-17.8</c:v>
                      </c:pt>
                      <c:pt idx="260">
                        <c:v>-17.8</c:v>
                      </c:pt>
                      <c:pt idx="261">
                        <c:v>-17.8</c:v>
                      </c:pt>
                      <c:pt idx="262">
                        <c:v>-17.7</c:v>
                      </c:pt>
                      <c:pt idx="263">
                        <c:v>-17.7</c:v>
                      </c:pt>
                      <c:pt idx="264">
                        <c:v>-17.7</c:v>
                      </c:pt>
                      <c:pt idx="265">
                        <c:v>-17.8</c:v>
                      </c:pt>
                      <c:pt idx="266">
                        <c:v>-17.8</c:v>
                      </c:pt>
                      <c:pt idx="267">
                        <c:v>-17.7</c:v>
                      </c:pt>
                      <c:pt idx="268">
                        <c:v>-17.7</c:v>
                      </c:pt>
                      <c:pt idx="269">
                        <c:v>-17.7</c:v>
                      </c:pt>
                      <c:pt idx="270">
                        <c:v>-17.7</c:v>
                      </c:pt>
                      <c:pt idx="271">
                        <c:v>-17.7</c:v>
                      </c:pt>
                      <c:pt idx="272">
                        <c:v>-17.7</c:v>
                      </c:pt>
                      <c:pt idx="273">
                        <c:v>-17.7</c:v>
                      </c:pt>
                      <c:pt idx="274">
                        <c:v>-17.7</c:v>
                      </c:pt>
                      <c:pt idx="275">
                        <c:v>-17.7</c:v>
                      </c:pt>
                      <c:pt idx="276">
                        <c:v>-17.7</c:v>
                      </c:pt>
                      <c:pt idx="277">
                        <c:v>-17.7</c:v>
                      </c:pt>
                      <c:pt idx="278">
                        <c:v>-17.8</c:v>
                      </c:pt>
                      <c:pt idx="279">
                        <c:v>-17.7</c:v>
                      </c:pt>
                      <c:pt idx="280">
                        <c:v>-17.7</c:v>
                      </c:pt>
                      <c:pt idx="281">
                        <c:v>-17.7</c:v>
                      </c:pt>
                      <c:pt idx="282">
                        <c:v>-17.7</c:v>
                      </c:pt>
                      <c:pt idx="283">
                        <c:v>-17.7</c:v>
                      </c:pt>
                      <c:pt idx="284">
                        <c:v>-17.7</c:v>
                      </c:pt>
                      <c:pt idx="285">
                        <c:v>-17.7</c:v>
                      </c:pt>
                      <c:pt idx="286">
                        <c:v>-17.7</c:v>
                      </c:pt>
                      <c:pt idx="287">
                        <c:v>-17.7</c:v>
                      </c:pt>
                      <c:pt idx="288">
                        <c:v>-17.7</c:v>
                      </c:pt>
                      <c:pt idx="289">
                        <c:v>-17.600000000000001</c:v>
                      </c:pt>
                      <c:pt idx="290">
                        <c:v>-17.7</c:v>
                      </c:pt>
                      <c:pt idx="291">
                        <c:v>-17.7</c:v>
                      </c:pt>
                      <c:pt idx="292">
                        <c:v>-17.7</c:v>
                      </c:pt>
                      <c:pt idx="293">
                        <c:v>-17.7</c:v>
                      </c:pt>
                      <c:pt idx="294">
                        <c:v>-17.7</c:v>
                      </c:pt>
                      <c:pt idx="295">
                        <c:v>-17.7</c:v>
                      </c:pt>
                      <c:pt idx="296">
                        <c:v>-17.7</c:v>
                      </c:pt>
                      <c:pt idx="297">
                        <c:v>-17.7</c:v>
                      </c:pt>
                      <c:pt idx="298">
                        <c:v>-17.7</c:v>
                      </c:pt>
                      <c:pt idx="299">
                        <c:v>-17.7</c:v>
                      </c:pt>
                      <c:pt idx="300">
                        <c:v>-17.7</c:v>
                      </c:pt>
                      <c:pt idx="301">
                        <c:v>-17.7</c:v>
                      </c:pt>
                      <c:pt idx="302">
                        <c:v>-17.7</c:v>
                      </c:pt>
                      <c:pt idx="303">
                        <c:v>-17.7</c:v>
                      </c:pt>
                      <c:pt idx="304">
                        <c:v>-17.7</c:v>
                      </c:pt>
                      <c:pt idx="305">
                        <c:v>-17.7</c:v>
                      </c:pt>
                      <c:pt idx="306">
                        <c:v>-17.7</c:v>
                      </c:pt>
                      <c:pt idx="307">
                        <c:v>-17.7</c:v>
                      </c:pt>
                      <c:pt idx="308">
                        <c:v>-17.7</c:v>
                      </c:pt>
                      <c:pt idx="309">
                        <c:v>-17.7</c:v>
                      </c:pt>
                      <c:pt idx="310">
                        <c:v>-17.7</c:v>
                      </c:pt>
                      <c:pt idx="311">
                        <c:v>-17.7</c:v>
                      </c:pt>
                      <c:pt idx="312">
                        <c:v>-17.7</c:v>
                      </c:pt>
                      <c:pt idx="313">
                        <c:v>-17.7</c:v>
                      </c:pt>
                      <c:pt idx="314">
                        <c:v>-17.7</c:v>
                      </c:pt>
                      <c:pt idx="315">
                        <c:v>-17.7</c:v>
                      </c:pt>
                      <c:pt idx="316">
                        <c:v>-17.7</c:v>
                      </c:pt>
                      <c:pt idx="317">
                        <c:v>-17.7</c:v>
                      </c:pt>
                      <c:pt idx="318">
                        <c:v>-17.7</c:v>
                      </c:pt>
                      <c:pt idx="319">
                        <c:v>-17.7</c:v>
                      </c:pt>
                      <c:pt idx="320">
                        <c:v>-17.7</c:v>
                      </c:pt>
                      <c:pt idx="321">
                        <c:v>-17.7</c:v>
                      </c:pt>
                      <c:pt idx="322">
                        <c:v>-17.7</c:v>
                      </c:pt>
                      <c:pt idx="323">
                        <c:v>-17.7</c:v>
                      </c:pt>
                      <c:pt idx="324">
                        <c:v>-17.7</c:v>
                      </c:pt>
                      <c:pt idx="325">
                        <c:v>-17.7</c:v>
                      </c:pt>
                      <c:pt idx="326">
                        <c:v>-17.7</c:v>
                      </c:pt>
                      <c:pt idx="327">
                        <c:v>-17.7</c:v>
                      </c:pt>
                      <c:pt idx="328">
                        <c:v>-17.7</c:v>
                      </c:pt>
                      <c:pt idx="329">
                        <c:v>-17.7</c:v>
                      </c:pt>
                      <c:pt idx="330">
                        <c:v>-17.7</c:v>
                      </c:pt>
                      <c:pt idx="331">
                        <c:v>-17.7</c:v>
                      </c:pt>
                      <c:pt idx="332">
                        <c:v>-17.7</c:v>
                      </c:pt>
                      <c:pt idx="333">
                        <c:v>-17.7</c:v>
                      </c:pt>
                      <c:pt idx="334">
                        <c:v>-17.7</c:v>
                      </c:pt>
                      <c:pt idx="335">
                        <c:v>-17.7</c:v>
                      </c:pt>
                      <c:pt idx="336">
                        <c:v>-17.7</c:v>
                      </c:pt>
                      <c:pt idx="337">
                        <c:v>-17.7</c:v>
                      </c:pt>
                      <c:pt idx="338">
                        <c:v>-17.7</c:v>
                      </c:pt>
                      <c:pt idx="339">
                        <c:v>-17.7</c:v>
                      </c:pt>
                      <c:pt idx="340">
                        <c:v>-17.7</c:v>
                      </c:pt>
                      <c:pt idx="341">
                        <c:v>-17.7</c:v>
                      </c:pt>
                      <c:pt idx="342">
                        <c:v>-17.7</c:v>
                      </c:pt>
                      <c:pt idx="343">
                        <c:v>-17.7</c:v>
                      </c:pt>
                      <c:pt idx="344">
                        <c:v>-17.7</c:v>
                      </c:pt>
                      <c:pt idx="345">
                        <c:v>-17.7</c:v>
                      </c:pt>
                      <c:pt idx="346">
                        <c:v>-17.7</c:v>
                      </c:pt>
                      <c:pt idx="347">
                        <c:v>-17.7</c:v>
                      </c:pt>
                      <c:pt idx="348">
                        <c:v>-17.7</c:v>
                      </c:pt>
                      <c:pt idx="349">
                        <c:v>-17.8</c:v>
                      </c:pt>
                      <c:pt idx="350">
                        <c:v>-18</c:v>
                      </c:pt>
                      <c:pt idx="351">
                        <c:v>-18.2</c:v>
                      </c:pt>
                      <c:pt idx="352">
                        <c:v>-18.5</c:v>
                      </c:pt>
                      <c:pt idx="353">
                        <c:v>-18.7</c:v>
                      </c:pt>
                      <c:pt idx="354">
                        <c:v>-19.100000000000001</c:v>
                      </c:pt>
                      <c:pt idx="355">
                        <c:v>-19.8</c:v>
                      </c:pt>
                      <c:pt idx="356">
                        <c:v>-20.3</c:v>
                      </c:pt>
                      <c:pt idx="357">
                        <c:v>-20.7</c:v>
                      </c:pt>
                      <c:pt idx="358">
                        <c:v>-21.7</c:v>
                      </c:pt>
                      <c:pt idx="359">
                        <c:v>-22.4</c:v>
                      </c:pt>
                      <c:pt idx="360">
                        <c:v>-23.3</c:v>
                      </c:pt>
                      <c:pt idx="361">
                        <c:v>-24.1</c:v>
                      </c:pt>
                      <c:pt idx="362">
                        <c:v>-24.8</c:v>
                      </c:pt>
                      <c:pt idx="363">
                        <c:v>-25.8</c:v>
                      </c:pt>
                      <c:pt idx="364">
                        <c:v>-26.7</c:v>
                      </c:pt>
                      <c:pt idx="365">
                        <c:v>-27.5</c:v>
                      </c:pt>
                      <c:pt idx="366">
                        <c:v>-28.3</c:v>
                      </c:pt>
                      <c:pt idx="367">
                        <c:v>-29.3</c:v>
                      </c:pt>
                      <c:pt idx="368">
                        <c:v>-30.2</c:v>
                      </c:pt>
                      <c:pt idx="369">
                        <c:v>-31</c:v>
                      </c:pt>
                      <c:pt idx="370">
                        <c:v>-31.8</c:v>
                      </c:pt>
                      <c:pt idx="371">
                        <c:v>-32.700000000000003</c:v>
                      </c:pt>
                      <c:pt idx="372">
                        <c:v>-33.5</c:v>
                      </c:pt>
                      <c:pt idx="373">
                        <c:v>-33.799999999999997</c:v>
                      </c:pt>
                      <c:pt idx="374">
                        <c:v>-34.799999999999997</c:v>
                      </c:pt>
                      <c:pt idx="375">
                        <c:v>-36</c:v>
                      </c:pt>
                      <c:pt idx="376">
                        <c:v>-36.700000000000003</c:v>
                      </c:pt>
                      <c:pt idx="377">
                        <c:v>-37.4</c:v>
                      </c:pt>
                      <c:pt idx="378">
                        <c:v>-38.4</c:v>
                      </c:pt>
                      <c:pt idx="379">
                        <c:v>-39.5</c:v>
                      </c:pt>
                      <c:pt idx="380">
                        <c:v>-40.4</c:v>
                      </c:pt>
                      <c:pt idx="381">
                        <c:v>-40.799999999999997</c:v>
                      </c:pt>
                      <c:pt idx="382">
                        <c:v>-42.2</c:v>
                      </c:pt>
                      <c:pt idx="383">
                        <c:v>-42.4</c:v>
                      </c:pt>
                      <c:pt idx="384">
                        <c:v>-43.4</c:v>
                      </c:pt>
                      <c:pt idx="385">
                        <c:v>-44.5</c:v>
                      </c:pt>
                      <c:pt idx="386">
                        <c:v>-44.9</c:v>
                      </c:pt>
                      <c:pt idx="387">
                        <c:v>-45.8</c:v>
                      </c:pt>
                      <c:pt idx="388">
                        <c:v>-46.5</c:v>
                      </c:pt>
                      <c:pt idx="389">
                        <c:v>-47</c:v>
                      </c:pt>
                      <c:pt idx="390">
                        <c:v>-47.4</c:v>
                      </c:pt>
                      <c:pt idx="391">
                        <c:v>-47.8</c:v>
                      </c:pt>
                      <c:pt idx="392">
                        <c:v>-47.8</c:v>
                      </c:pt>
                      <c:pt idx="393">
                        <c:v>-48.1</c:v>
                      </c:pt>
                      <c:pt idx="394">
                        <c:v>-48.1</c:v>
                      </c:pt>
                      <c:pt idx="395">
                        <c:v>-48.2</c:v>
                      </c:pt>
                      <c:pt idx="396">
                        <c:v>-48.3</c:v>
                      </c:pt>
                      <c:pt idx="397">
                        <c:v>-48.3</c:v>
                      </c:pt>
                      <c:pt idx="398">
                        <c:v>-48.4</c:v>
                      </c:pt>
                      <c:pt idx="399">
                        <c:v>-48.4</c:v>
                      </c:pt>
                      <c:pt idx="400">
                        <c:v>-48.5</c:v>
                      </c:pt>
                      <c:pt idx="401">
                        <c:v>-48.5</c:v>
                      </c:pt>
                      <c:pt idx="402">
                        <c:v>-48.6</c:v>
                      </c:pt>
                      <c:pt idx="403">
                        <c:v>-48.6</c:v>
                      </c:pt>
                      <c:pt idx="404">
                        <c:v>-48.7</c:v>
                      </c:pt>
                      <c:pt idx="405">
                        <c:v>-48.7</c:v>
                      </c:pt>
                      <c:pt idx="406">
                        <c:v>-48.7</c:v>
                      </c:pt>
                      <c:pt idx="407">
                        <c:v>-48.8</c:v>
                      </c:pt>
                      <c:pt idx="408">
                        <c:v>-48.8</c:v>
                      </c:pt>
                      <c:pt idx="409">
                        <c:v>-48.8</c:v>
                      </c:pt>
                      <c:pt idx="410">
                        <c:v>-48.8</c:v>
                      </c:pt>
                      <c:pt idx="411">
                        <c:v>-48.9</c:v>
                      </c:pt>
                      <c:pt idx="412">
                        <c:v>-48.9</c:v>
                      </c:pt>
                      <c:pt idx="413">
                        <c:v>-48.9</c:v>
                      </c:pt>
                      <c:pt idx="414">
                        <c:v>-49</c:v>
                      </c:pt>
                      <c:pt idx="415">
                        <c:v>-49</c:v>
                      </c:pt>
                      <c:pt idx="416">
                        <c:v>-49</c:v>
                      </c:pt>
                      <c:pt idx="417">
                        <c:v>-49</c:v>
                      </c:pt>
                      <c:pt idx="418">
                        <c:v>-49</c:v>
                      </c:pt>
                      <c:pt idx="419">
                        <c:v>-49.1</c:v>
                      </c:pt>
                      <c:pt idx="420">
                        <c:v>-49.1</c:v>
                      </c:pt>
                      <c:pt idx="421">
                        <c:v>-49.1</c:v>
                      </c:pt>
                      <c:pt idx="422">
                        <c:v>-49.1</c:v>
                      </c:pt>
                      <c:pt idx="423">
                        <c:v>-49.1</c:v>
                      </c:pt>
                      <c:pt idx="424">
                        <c:v>-49.2</c:v>
                      </c:pt>
                      <c:pt idx="425">
                        <c:v>-49.2</c:v>
                      </c:pt>
                      <c:pt idx="426">
                        <c:v>-49.2</c:v>
                      </c:pt>
                      <c:pt idx="427">
                        <c:v>-49.2</c:v>
                      </c:pt>
                      <c:pt idx="428">
                        <c:v>-49.2</c:v>
                      </c:pt>
                      <c:pt idx="429">
                        <c:v>-49.2</c:v>
                      </c:pt>
                      <c:pt idx="430">
                        <c:v>-49.2</c:v>
                      </c:pt>
                      <c:pt idx="431">
                        <c:v>-49.2</c:v>
                      </c:pt>
                      <c:pt idx="432">
                        <c:v>-49.3</c:v>
                      </c:pt>
                      <c:pt idx="433">
                        <c:v>-49.3</c:v>
                      </c:pt>
                      <c:pt idx="434">
                        <c:v>-49.3</c:v>
                      </c:pt>
                      <c:pt idx="435">
                        <c:v>-49.3</c:v>
                      </c:pt>
                      <c:pt idx="436">
                        <c:v>-49.3</c:v>
                      </c:pt>
                      <c:pt idx="437">
                        <c:v>-49.3</c:v>
                      </c:pt>
                      <c:pt idx="438">
                        <c:v>-49.3</c:v>
                      </c:pt>
                      <c:pt idx="439">
                        <c:v>-49.3</c:v>
                      </c:pt>
                      <c:pt idx="440">
                        <c:v>-49.3</c:v>
                      </c:pt>
                      <c:pt idx="441">
                        <c:v>-49.3</c:v>
                      </c:pt>
                      <c:pt idx="442">
                        <c:v>-49.3</c:v>
                      </c:pt>
                      <c:pt idx="443">
                        <c:v>-49.3</c:v>
                      </c:pt>
                      <c:pt idx="444">
                        <c:v>-49.3</c:v>
                      </c:pt>
                      <c:pt idx="445">
                        <c:v>-49.2</c:v>
                      </c:pt>
                      <c:pt idx="446">
                        <c:v>-49.1</c:v>
                      </c:pt>
                      <c:pt idx="447">
                        <c:v>-48.9</c:v>
                      </c:pt>
                      <c:pt idx="448">
                        <c:v>-48.8</c:v>
                      </c:pt>
                      <c:pt idx="449">
                        <c:v>-48.7</c:v>
                      </c:pt>
                      <c:pt idx="450">
                        <c:v>-48.4</c:v>
                      </c:pt>
                      <c:pt idx="451">
                        <c:v>-48.3</c:v>
                      </c:pt>
                      <c:pt idx="452">
                        <c:v>-48.1</c:v>
                      </c:pt>
                      <c:pt idx="453">
                        <c:v>-47.9</c:v>
                      </c:pt>
                      <c:pt idx="454">
                        <c:v>-47.8</c:v>
                      </c:pt>
                      <c:pt idx="455">
                        <c:v>-47.6</c:v>
                      </c:pt>
                      <c:pt idx="456">
                        <c:v>-47.5</c:v>
                      </c:pt>
                      <c:pt idx="457">
                        <c:v>-47.3</c:v>
                      </c:pt>
                      <c:pt idx="458">
                        <c:v>-47</c:v>
                      </c:pt>
                      <c:pt idx="459">
                        <c:v>-46.7</c:v>
                      </c:pt>
                      <c:pt idx="460">
                        <c:v>-46.5</c:v>
                      </c:pt>
                      <c:pt idx="461">
                        <c:v>-46.2</c:v>
                      </c:pt>
                      <c:pt idx="462">
                        <c:v>-45.9</c:v>
                      </c:pt>
                      <c:pt idx="463">
                        <c:v>-45.4</c:v>
                      </c:pt>
                      <c:pt idx="464">
                        <c:v>-45.2</c:v>
                      </c:pt>
                      <c:pt idx="465">
                        <c:v>-44.8</c:v>
                      </c:pt>
                      <c:pt idx="466">
                        <c:v>-44.4</c:v>
                      </c:pt>
                      <c:pt idx="467">
                        <c:v>-44</c:v>
                      </c:pt>
                      <c:pt idx="468">
                        <c:v>-43.7</c:v>
                      </c:pt>
                      <c:pt idx="469">
                        <c:v>-43.4</c:v>
                      </c:pt>
                      <c:pt idx="470">
                        <c:v>-43</c:v>
                      </c:pt>
                      <c:pt idx="471">
                        <c:v>-42.7</c:v>
                      </c:pt>
                      <c:pt idx="472">
                        <c:v>-42.3</c:v>
                      </c:pt>
                      <c:pt idx="473">
                        <c:v>-41.9</c:v>
                      </c:pt>
                      <c:pt idx="474">
                        <c:v>-41.5</c:v>
                      </c:pt>
                      <c:pt idx="475">
                        <c:v>-41.2</c:v>
                      </c:pt>
                      <c:pt idx="476">
                        <c:v>-40.799999999999997</c:v>
                      </c:pt>
                      <c:pt idx="477">
                        <c:v>-40.6</c:v>
                      </c:pt>
                      <c:pt idx="478">
                        <c:v>-40.1</c:v>
                      </c:pt>
                      <c:pt idx="479">
                        <c:v>-39.700000000000003</c:v>
                      </c:pt>
                      <c:pt idx="480">
                        <c:v>-39.299999999999997</c:v>
                      </c:pt>
                      <c:pt idx="481">
                        <c:v>-38.9</c:v>
                      </c:pt>
                      <c:pt idx="482">
                        <c:v>-38.700000000000003</c:v>
                      </c:pt>
                      <c:pt idx="483">
                        <c:v>-38.299999999999997</c:v>
                      </c:pt>
                      <c:pt idx="484">
                        <c:v>-37.799999999999997</c:v>
                      </c:pt>
                      <c:pt idx="485">
                        <c:v>-37.5</c:v>
                      </c:pt>
                      <c:pt idx="486">
                        <c:v>-37.200000000000003</c:v>
                      </c:pt>
                      <c:pt idx="487">
                        <c:v>-36.6</c:v>
                      </c:pt>
                      <c:pt idx="488">
                        <c:v>-36.299999999999997</c:v>
                      </c:pt>
                      <c:pt idx="489">
                        <c:v>-35.9</c:v>
                      </c:pt>
                      <c:pt idx="490">
                        <c:v>-35.700000000000003</c:v>
                      </c:pt>
                      <c:pt idx="491">
                        <c:v>-35.1</c:v>
                      </c:pt>
                      <c:pt idx="492">
                        <c:v>-34.700000000000003</c:v>
                      </c:pt>
                      <c:pt idx="493">
                        <c:v>-34.5</c:v>
                      </c:pt>
                      <c:pt idx="494">
                        <c:v>-33.9</c:v>
                      </c:pt>
                      <c:pt idx="495">
                        <c:v>-33.5</c:v>
                      </c:pt>
                      <c:pt idx="496">
                        <c:v>-33.200000000000003</c:v>
                      </c:pt>
                      <c:pt idx="497">
                        <c:v>-32.799999999999997</c:v>
                      </c:pt>
                      <c:pt idx="498">
                        <c:v>-32.5</c:v>
                      </c:pt>
                      <c:pt idx="499">
                        <c:v>-32.299999999999997</c:v>
                      </c:pt>
                      <c:pt idx="500">
                        <c:v>-32</c:v>
                      </c:pt>
                      <c:pt idx="501">
                        <c:v>-31.8</c:v>
                      </c:pt>
                      <c:pt idx="502">
                        <c:v>-31.5</c:v>
                      </c:pt>
                      <c:pt idx="503">
                        <c:v>-31.4</c:v>
                      </c:pt>
                      <c:pt idx="504">
                        <c:v>-31.3</c:v>
                      </c:pt>
                      <c:pt idx="505">
                        <c:v>-31.2</c:v>
                      </c:pt>
                      <c:pt idx="506">
                        <c:v>-31.1</c:v>
                      </c:pt>
                      <c:pt idx="507">
                        <c:v>-31</c:v>
                      </c:pt>
                      <c:pt idx="508">
                        <c:v>-31</c:v>
                      </c:pt>
                      <c:pt idx="509">
                        <c:v>-30.9</c:v>
                      </c:pt>
                      <c:pt idx="510">
                        <c:v>-30.9</c:v>
                      </c:pt>
                      <c:pt idx="511">
                        <c:v>-30.8</c:v>
                      </c:pt>
                      <c:pt idx="512">
                        <c:v>-30.8</c:v>
                      </c:pt>
                      <c:pt idx="513">
                        <c:v>-30.8</c:v>
                      </c:pt>
                      <c:pt idx="514">
                        <c:v>-30.7</c:v>
                      </c:pt>
                      <c:pt idx="515">
                        <c:v>-30.7</c:v>
                      </c:pt>
                      <c:pt idx="516">
                        <c:v>-30.7</c:v>
                      </c:pt>
                      <c:pt idx="517">
                        <c:v>-30.7</c:v>
                      </c:pt>
                      <c:pt idx="518">
                        <c:v>-30.6</c:v>
                      </c:pt>
                      <c:pt idx="519">
                        <c:v>-30.6</c:v>
                      </c:pt>
                      <c:pt idx="520">
                        <c:v>-30.6</c:v>
                      </c:pt>
                      <c:pt idx="521">
                        <c:v>-30.6</c:v>
                      </c:pt>
                      <c:pt idx="522">
                        <c:v>-30.6</c:v>
                      </c:pt>
                      <c:pt idx="523">
                        <c:v>-30.6</c:v>
                      </c:pt>
                      <c:pt idx="524">
                        <c:v>-30.5</c:v>
                      </c:pt>
                      <c:pt idx="525">
                        <c:v>-30.5</c:v>
                      </c:pt>
                      <c:pt idx="526">
                        <c:v>-30.5</c:v>
                      </c:pt>
                      <c:pt idx="527">
                        <c:v>-30.5</c:v>
                      </c:pt>
                      <c:pt idx="528">
                        <c:v>-30.5</c:v>
                      </c:pt>
                      <c:pt idx="529">
                        <c:v>-30.5</c:v>
                      </c:pt>
                      <c:pt idx="530">
                        <c:v>-30.5</c:v>
                      </c:pt>
                      <c:pt idx="531">
                        <c:v>-30.5</c:v>
                      </c:pt>
                      <c:pt idx="532">
                        <c:v>-30.5</c:v>
                      </c:pt>
                      <c:pt idx="533">
                        <c:v>-30.5</c:v>
                      </c:pt>
                      <c:pt idx="534">
                        <c:v>-30.5</c:v>
                      </c:pt>
                      <c:pt idx="535">
                        <c:v>-30.5</c:v>
                      </c:pt>
                      <c:pt idx="536">
                        <c:v>-30.5</c:v>
                      </c:pt>
                      <c:pt idx="537">
                        <c:v>-30.4</c:v>
                      </c:pt>
                      <c:pt idx="538">
                        <c:v>-30.4</c:v>
                      </c:pt>
                      <c:pt idx="539">
                        <c:v>-30.4</c:v>
                      </c:pt>
                      <c:pt idx="540">
                        <c:v>-30.4</c:v>
                      </c:pt>
                      <c:pt idx="541">
                        <c:v>-30.4</c:v>
                      </c:pt>
                      <c:pt idx="542">
                        <c:v>-30.5</c:v>
                      </c:pt>
                      <c:pt idx="543">
                        <c:v>-30.4</c:v>
                      </c:pt>
                      <c:pt idx="544">
                        <c:v>-30.4</c:v>
                      </c:pt>
                      <c:pt idx="545">
                        <c:v>-30.4</c:v>
                      </c:pt>
                      <c:pt idx="546">
                        <c:v>-30.4</c:v>
                      </c:pt>
                      <c:pt idx="547">
                        <c:v>-30.4</c:v>
                      </c:pt>
                      <c:pt idx="548">
                        <c:v>-30.4</c:v>
                      </c:pt>
                      <c:pt idx="549">
                        <c:v>-30.4</c:v>
                      </c:pt>
                      <c:pt idx="550">
                        <c:v>-30.4</c:v>
                      </c:pt>
                      <c:pt idx="551">
                        <c:v>-30.4</c:v>
                      </c:pt>
                      <c:pt idx="552">
                        <c:v>-30.4</c:v>
                      </c:pt>
                      <c:pt idx="553">
                        <c:v>-30.4</c:v>
                      </c:pt>
                      <c:pt idx="554">
                        <c:v>-30.4</c:v>
                      </c:pt>
                      <c:pt idx="555">
                        <c:v>-30.4</c:v>
                      </c:pt>
                      <c:pt idx="556">
                        <c:v>-30.4</c:v>
                      </c:pt>
                      <c:pt idx="557">
                        <c:v>-30.3</c:v>
                      </c:pt>
                      <c:pt idx="558">
                        <c:v>-30.4</c:v>
                      </c:pt>
                      <c:pt idx="559">
                        <c:v>-30.4</c:v>
                      </c:pt>
                      <c:pt idx="560">
                        <c:v>-30.6</c:v>
                      </c:pt>
                      <c:pt idx="561">
                        <c:v>-30.7</c:v>
                      </c:pt>
                      <c:pt idx="562">
                        <c:v>-30.9</c:v>
                      </c:pt>
                      <c:pt idx="563">
                        <c:v>-31.3</c:v>
                      </c:pt>
                      <c:pt idx="564">
                        <c:v>-31.7</c:v>
                      </c:pt>
                      <c:pt idx="565">
                        <c:v>-32.1</c:v>
                      </c:pt>
                      <c:pt idx="566">
                        <c:v>-32.799999999999997</c:v>
                      </c:pt>
                      <c:pt idx="567">
                        <c:v>-33.4</c:v>
                      </c:pt>
                      <c:pt idx="568">
                        <c:v>-34.1</c:v>
                      </c:pt>
                      <c:pt idx="569">
                        <c:v>-34.5</c:v>
                      </c:pt>
                      <c:pt idx="570">
                        <c:v>-35.5</c:v>
                      </c:pt>
                      <c:pt idx="571">
                        <c:v>-36.299999999999997</c:v>
                      </c:pt>
                      <c:pt idx="572">
                        <c:v>-37</c:v>
                      </c:pt>
                      <c:pt idx="573">
                        <c:v>-37.799999999999997</c:v>
                      </c:pt>
                      <c:pt idx="574">
                        <c:v>-38.700000000000003</c:v>
                      </c:pt>
                      <c:pt idx="575">
                        <c:v>-39.6</c:v>
                      </c:pt>
                      <c:pt idx="576">
                        <c:v>-40.4</c:v>
                      </c:pt>
                      <c:pt idx="577">
                        <c:v>-41.2</c:v>
                      </c:pt>
                      <c:pt idx="578">
                        <c:v>-42.1</c:v>
                      </c:pt>
                      <c:pt idx="579">
                        <c:v>-42.9</c:v>
                      </c:pt>
                      <c:pt idx="580">
                        <c:v>-43.6</c:v>
                      </c:pt>
                      <c:pt idx="581">
                        <c:v>-44.2</c:v>
                      </c:pt>
                      <c:pt idx="582">
                        <c:v>-45.2</c:v>
                      </c:pt>
                      <c:pt idx="583">
                        <c:v>-45.9</c:v>
                      </c:pt>
                      <c:pt idx="584">
                        <c:v>-46.6</c:v>
                      </c:pt>
                      <c:pt idx="585">
                        <c:v>-47</c:v>
                      </c:pt>
                      <c:pt idx="586">
                        <c:v>-47.4</c:v>
                      </c:pt>
                      <c:pt idx="587">
                        <c:v>-47.8</c:v>
                      </c:pt>
                      <c:pt idx="588">
                        <c:v>-48</c:v>
                      </c:pt>
                      <c:pt idx="589">
                        <c:v>-48.2</c:v>
                      </c:pt>
                      <c:pt idx="590">
                        <c:v>-48.3</c:v>
                      </c:pt>
                      <c:pt idx="591">
                        <c:v>-48.4</c:v>
                      </c:pt>
                      <c:pt idx="592">
                        <c:v>-48.5</c:v>
                      </c:pt>
                      <c:pt idx="593">
                        <c:v>-48.5</c:v>
                      </c:pt>
                      <c:pt idx="594">
                        <c:v>-48.6</c:v>
                      </c:pt>
                      <c:pt idx="595">
                        <c:v>-48.6</c:v>
                      </c:pt>
                      <c:pt idx="596">
                        <c:v>-48.7</c:v>
                      </c:pt>
                      <c:pt idx="597">
                        <c:v>-48.8</c:v>
                      </c:pt>
                      <c:pt idx="598">
                        <c:v>-48.8</c:v>
                      </c:pt>
                      <c:pt idx="599">
                        <c:v>-48.8</c:v>
                      </c:pt>
                      <c:pt idx="600">
                        <c:v>-48.9</c:v>
                      </c:pt>
                      <c:pt idx="601">
                        <c:v>-48.9</c:v>
                      </c:pt>
                      <c:pt idx="602">
                        <c:v>-48.9</c:v>
                      </c:pt>
                      <c:pt idx="603">
                        <c:v>-48.9</c:v>
                      </c:pt>
                      <c:pt idx="604">
                        <c:v>-49</c:v>
                      </c:pt>
                      <c:pt idx="605">
                        <c:v>-49</c:v>
                      </c:pt>
                      <c:pt idx="606">
                        <c:v>-49.1</c:v>
                      </c:pt>
                      <c:pt idx="607">
                        <c:v>-49.1</c:v>
                      </c:pt>
                      <c:pt idx="608">
                        <c:v>-49.1</c:v>
                      </c:pt>
                      <c:pt idx="609">
                        <c:v>-49.1</c:v>
                      </c:pt>
                      <c:pt idx="610">
                        <c:v>-49.2</c:v>
                      </c:pt>
                      <c:pt idx="611">
                        <c:v>-49.2</c:v>
                      </c:pt>
                      <c:pt idx="612">
                        <c:v>-49.2</c:v>
                      </c:pt>
                      <c:pt idx="613">
                        <c:v>-49.2</c:v>
                      </c:pt>
                      <c:pt idx="614">
                        <c:v>-49.2</c:v>
                      </c:pt>
                      <c:pt idx="615">
                        <c:v>-49.2</c:v>
                      </c:pt>
                      <c:pt idx="616">
                        <c:v>-49.2</c:v>
                      </c:pt>
                      <c:pt idx="617">
                        <c:v>-49.2</c:v>
                      </c:pt>
                      <c:pt idx="618">
                        <c:v>-49.3</c:v>
                      </c:pt>
                      <c:pt idx="619">
                        <c:v>-49.3</c:v>
                      </c:pt>
                      <c:pt idx="620">
                        <c:v>-49.3</c:v>
                      </c:pt>
                      <c:pt idx="621">
                        <c:v>-49.3</c:v>
                      </c:pt>
                      <c:pt idx="622">
                        <c:v>-49.3</c:v>
                      </c:pt>
                      <c:pt idx="623">
                        <c:v>-49.3</c:v>
                      </c:pt>
                      <c:pt idx="624">
                        <c:v>-49.3</c:v>
                      </c:pt>
                      <c:pt idx="625">
                        <c:v>-49.3</c:v>
                      </c:pt>
                      <c:pt idx="626">
                        <c:v>-49.3</c:v>
                      </c:pt>
                      <c:pt idx="627">
                        <c:v>-49.3</c:v>
                      </c:pt>
                      <c:pt idx="628">
                        <c:v>-49.4</c:v>
                      </c:pt>
                      <c:pt idx="629">
                        <c:v>-49.4</c:v>
                      </c:pt>
                      <c:pt idx="630">
                        <c:v>-49.4</c:v>
                      </c:pt>
                      <c:pt idx="631">
                        <c:v>-49.4</c:v>
                      </c:pt>
                      <c:pt idx="632">
                        <c:v>-49.4</c:v>
                      </c:pt>
                      <c:pt idx="633">
                        <c:v>-49.4</c:v>
                      </c:pt>
                      <c:pt idx="634">
                        <c:v>-49.4</c:v>
                      </c:pt>
                      <c:pt idx="635">
                        <c:v>-49.4</c:v>
                      </c:pt>
                      <c:pt idx="636">
                        <c:v>-49.4</c:v>
                      </c:pt>
                      <c:pt idx="637">
                        <c:v>-49.4</c:v>
                      </c:pt>
                      <c:pt idx="638">
                        <c:v>-49.4</c:v>
                      </c:pt>
                      <c:pt idx="639">
                        <c:v>-49.3</c:v>
                      </c:pt>
                      <c:pt idx="640">
                        <c:v>-49</c:v>
                      </c:pt>
                      <c:pt idx="641">
                        <c:v>-48.5</c:v>
                      </c:pt>
                      <c:pt idx="642">
                        <c:v>-48.3</c:v>
                      </c:pt>
                      <c:pt idx="643">
                        <c:v>-48.2</c:v>
                      </c:pt>
                      <c:pt idx="644">
                        <c:v>-48.2</c:v>
                      </c:pt>
                      <c:pt idx="645">
                        <c:v>-48.2</c:v>
                      </c:pt>
                      <c:pt idx="646">
                        <c:v>-48.2</c:v>
                      </c:pt>
                      <c:pt idx="647">
                        <c:v>-48.3</c:v>
                      </c:pt>
                      <c:pt idx="648">
                        <c:v>-48.4</c:v>
                      </c:pt>
                      <c:pt idx="649">
                        <c:v>-48.4</c:v>
                      </c:pt>
                      <c:pt idx="650">
                        <c:v>-48.7</c:v>
                      </c:pt>
                      <c:pt idx="651">
                        <c:v>-48.8</c:v>
                      </c:pt>
                      <c:pt idx="652">
                        <c:v>-48.9</c:v>
                      </c:pt>
                      <c:pt idx="653">
                        <c:v>-48.9</c:v>
                      </c:pt>
                      <c:pt idx="654">
                        <c:v>-49.1</c:v>
                      </c:pt>
                      <c:pt idx="655">
                        <c:v>-49.1</c:v>
                      </c:pt>
                      <c:pt idx="656">
                        <c:v>-49.1</c:v>
                      </c:pt>
                      <c:pt idx="657">
                        <c:v>-49.2</c:v>
                      </c:pt>
                      <c:pt idx="658">
                        <c:v>-49.2</c:v>
                      </c:pt>
                      <c:pt idx="659">
                        <c:v>-49.2</c:v>
                      </c:pt>
                      <c:pt idx="660">
                        <c:v>-49.2</c:v>
                      </c:pt>
                      <c:pt idx="661">
                        <c:v>-49.3</c:v>
                      </c:pt>
                      <c:pt idx="662">
                        <c:v>-49.3</c:v>
                      </c:pt>
                      <c:pt idx="663">
                        <c:v>-49.3</c:v>
                      </c:pt>
                      <c:pt idx="664">
                        <c:v>-49.3</c:v>
                      </c:pt>
                      <c:pt idx="665">
                        <c:v>-49.2</c:v>
                      </c:pt>
                      <c:pt idx="666">
                        <c:v>-48.9</c:v>
                      </c:pt>
                      <c:pt idx="667">
                        <c:v>-48.9</c:v>
                      </c:pt>
                      <c:pt idx="668">
                        <c:v>-48.2</c:v>
                      </c:pt>
                      <c:pt idx="669">
                        <c:v>-47.7</c:v>
                      </c:pt>
                      <c:pt idx="670">
                        <c:v>-47.5</c:v>
                      </c:pt>
                      <c:pt idx="671">
                        <c:v>-46.3</c:v>
                      </c:pt>
                      <c:pt idx="672">
                        <c:v>-45.7</c:v>
                      </c:pt>
                      <c:pt idx="673">
                        <c:v>-44.8</c:v>
                      </c:pt>
                      <c:pt idx="674">
                        <c:v>-44.7</c:v>
                      </c:pt>
                      <c:pt idx="675">
                        <c:v>-43.2</c:v>
                      </c:pt>
                      <c:pt idx="676">
                        <c:v>-42.1</c:v>
                      </c:pt>
                      <c:pt idx="677">
                        <c:v>-40.9</c:v>
                      </c:pt>
                      <c:pt idx="678">
                        <c:v>-39.6</c:v>
                      </c:pt>
                      <c:pt idx="679">
                        <c:v>-38.799999999999997</c:v>
                      </c:pt>
                      <c:pt idx="680">
                        <c:v>-37.299999999999997</c:v>
                      </c:pt>
                      <c:pt idx="681">
                        <c:v>-36.700000000000003</c:v>
                      </c:pt>
                      <c:pt idx="682">
                        <c:v>-36.6</c:v>
                      </c:pt>
                      <c:pt idx="683">
                        <c:v>-36.299999999999997</c:v>
                      </c:pt>
                      <c:pt idx="684">
                        <c:v>-36.1</c:v>
                      </c:pt>
                      <c:pt idx="685">
                        <c:v>-36</c:v>
                      </c:pt>
                      <c:pt idx="686">
                        <c:v>-35.9</c:v>
                      </c:pt>
                      <c:pt idx="687">
                        <c:v>-35.9</c:v>
                      </c:pt>
                      <c:pt idx="688">
                        <c:v>-35.799999999999997</c:v>
                      </c:pt>
                      <c:pt idx="689">
                        <c:v>-35.799999999999997</c:v>
                      </c:pt>
                      <c:pt idx="690">
                        <c:v>-35.799999999999997</c:v>
                      </c:pt>
                      <c:pt idx="691">
                        <c:v>-35.799999999999997</c:v>
                      </c:pt>
                      <c:pt idx="692">
                        <c:v>-35.700000000000003</c:v>
                      </c:pt>
                      <c:pt idx="693">
                        <c:v>-35.5</c:v>
                      </c:pt>
                      <c:pt idx="694">
                        <c:v>-35.5</c:v>
                      </c:pt>
                      <c:pt idx="695">
                        <c:v>-35.4</c:v>
                      </c:pt>
                      <c:pt idx="696">
                        <c:v>-35.299999999999997</c:v>
                      </c:pt>
                      <c:pt idx="697">
                        <c:v>-35.299999999999997</c:v>
                      </c:pt>
                      <c:pt idx="698">
                        <c:v>-35.299999999999997</c:v>
                      </c:pt>
                      <c:pt idx="699">
                        <c:v>-35.200000000000003</c:v>
                      </c:pt>
                      <c:pt idx="700">
                        <c:v>-35.200000000000003</c:v>
                      </c:pt>
                      <c:pt idx="701">
                        <c:v>-35.200000000000003</c:v>
                      </c:pt>
                      <c:pt idx="702">
                        <c:v>-35</c:v>
                      </c:pt>
                      <c:pt idx="703">
                        <c:v>-35</c:v>
                      </c:pt>
                      <c:pt idx="704">
                        <c:v>-35</c:v>
                      </c:pt>
                      <c:pt idx="705">
                        <c:v>-34.9</c:v>
                      </c:pt>
                      <c:pt idx="706">
                        <c:v>-34.9</c:v>
                      </c:pt>
                      <c:pt idx="707">
                        <c:v>-34.9</c:v>
                      </c:pt>
                      <c:pt idx="708">
                        <c:v>-34.799999999999997</c:v>
                      </c:pt>
                      <c:pt idx="709">
                        <c:v>-34.200000000000003</c:v>
                      </c:pt>
                      <c:pt idx="710">
                        <c:v>-34.299999999999997</c:v>
                      </c:pt>
                      <c:pt idx="711">
                        <c:v>-34.4</c:v>
                      </c:pt>
                      <c:pt idx="712">
                        <c:v>-34.6</c:v>
                      </c:pt>
                      <c:pt idx="713">
                        <c:v>-34.6</c:v>
                      </c:pt>
                      <c:pt idx="714">
                        <c:v>-34.5</c:v>
                      </c:pt>
                      <c:pt idx="715">
                        <c:v>-34.5</c:v>
                      </c:pt>
                      <c:pt idx="716">
                        <c:v>-34.5</c:v>
                      </c:pt>
                      <c:pt idx="717">
                        <c:v>-34.5</c:v>
                      </c:pt>
                      <c:pt idx="718">
                        <c:v>-34.4</c:v>
                      </c:pt>
                      <c:pt idx="719">
                        <c:v>-34.4</c:v>
                      </c:pt>
                      <c:pt idx="720">
                        <c:v>-34.4</c:v>
                      </c:pt>
                      <c:pt idx="721">
                        <c:v>-34.4</c:v>
                      </c:pt>
                      <c:pt idx="722">
                        <c:v>-34.299999999999997</c:v>
                      </c:pt>
                      <c:pt idx="723">
                        <c:v>-34.299999999999997</c:v>
                      </c:pt>
                      <c:pt idx="724">
                        <c:v>-34.299999999999997</c:v>
                      </c:pt>
                      <c:pt idx="725">
                        <c:v>-34.200000000000003</c:v>
                      </c:pt>
                      <c:pt idx="726">
                        <c:v>-34.299999999999997</c:v>
                      </c:pt>
                      <c:pt idx="727">
                        <c:v>-34.200000000000003</c:v>
                      </c:pt>
                      <c:pt idx="728">
                        <c:v>-34.200000000000003</c:v>
                      </c:pt>
                      <c:pt idx="729">
                        <c:v>-34.200000000000003</c:v>
                      </c:pt>
                      <c:pt idx="730">
                        <c:v>-34.1</c:v>
                      </c:pt>
                      <c:pt idx="731">
                        <c:v>-34.1</c:v>
                      </c:pt>
                      <c:pt idx="732">
                        <c:v>-34</c:v>
                      </c:pt>
                      <c:pt idx="733">
                        <c:v>-34</c:v>
                      </c:pt>
                      <c:pt idx="734">
                        <c:v>-34</c:v>
                      </c:pt>
                      <c:pt idx="735">
                        <c:v>-33.9</c:v>
                      </c:pt>
                      <c:pt idx="736">
                        <c:v>-33.9</c:v>
                      </c:pt>
                      <c:pt idx="737">
                        <c:v>-33.9</c:v>
                      </c:pt>
                      <c:pt idx="738">
                        <c:v>-33.9</c:v>
                      </c:pt>
                      <c:pt idx="739">
                        <c:v>-33.299999999999997</c:v>
                      </c:pt>
                      <c:pt idx="740">
                        <c:v>-33.4</c:v>
                      </c:pt>
                      <c:pt idx="741">
                        <c:v>-33.5</c:v>
                      </c:pt>
                      <c:pt idx="742">
                        <c:v>-33.6</c:v>
                      </c:pt>
                      <c:pt idx="743">
                        <c:v>-33.700000000000003</c:v>
                      </c:pt>
                      <c:pt idx="744">
                        <c:v>-33.700000000000003</c:v>
                      </c:pt>
                      <c:pt idx="745">
                        <c:v>-33.700000000000003</c:v>
                      </c:pt>
                      <c:pt idx="746">
                        <c:v>-33.700000000000003</c:v>
                      </c:pt>
                      <c:pt idx="747">
                        <c:v>-33.700000000000003</c:v>
                      </c:pt>
                      <c:pt idx="748">
                        <c:v>-33.700000000000003</c:v>
                      </c:pt>
                      <c:pt idx="749">
                        <c:v>-33.700000000000003</c:v>
                      </c:pt>
                      <c:pt idx="750">
                        <c:v>-33.6</c:v>
                      </c:pt>
                      <c:pt idx="751">
                        <c:v>-33.5</c:v>
                      </c:pt>
                      <c:pt idx="752">
                        <c:v>-33.5</c:v>
                      </c:pt>
                      <c:pt idx="753">
                        <c:v>-33.6</c:v>
                      </c:pt>
                      <c:pt idx="754">
                        <c:v>-33.5</c:v>
                      </c:pt>
                      <c:pt idx="755">
                        <c:v>-33.5</c:v>
                      </c:pt>
                      <c:pt idx="756">
                        <c:v>-33.4</c:v>
                      </c:pt>
                      <c:pt idx="757">
                        <c:v>-33.4</c:v>
                      </c:pt>
                      <c:pt idx="758">
                        <c:v>-33.4</c:v>
                      </c:pt>
                      <c:pt idx="759">
                        <c:v>-33.4</c:v>
                      </c:pt>
                      <c:pt idx="760">
                        <c:v>-33.4</c:v>
                      </c:pt>
                      <c:pt idx="761">
                        <c:v>-33.4</c:v>
                      </c:pt>
                      <c:pt idx="762">
                        <c:v>-33.299999999999997</c:v>
                      </c:pt>
                      <c:pt idx="763">
                        <c:v>-33.299999999999997</c:v>
                      </c:pt>
                      <c:pt idx="764">
                        <c:v>-33.4</c:v>
                      </c:pt>
                      <c:pt idx="765">
                        <c:v>-33.299999999999997</c:v>
                      </c:pt>
                      <c:pt idx="766">
                        <c:v>-33.299999999999997</c:v>
                      </c:pt>
                      <c:pt idx="767">
                        <c:v>-33.299999999999997</c:v>
                      </c:pt>
                      <c:pt idx="768">
                        <c:v>-33.299999999999997</c:v>
                      </c:pt>
                      <c:pt idx="769">
                        <c:v>-32.799999999999997</c:v>
                      </c:pt>
                      <c:pt idx="770">
                        <c:v>-32.700000000000003</c:v>
                      </c:pt>
                      <c:pt idx="771">
                        <c:v>-32.799999999999997</c:v>
                      </c:pt>
                      <c:pt idx="772">
                        <c:v>-32.9</c:v>
                      </c:pt>
                      <c:pt idx="773">
                        <c:v>-33</c:v>
                      </c:pt>
                      <c:pt idx="774">
                        <c:v>-33</c:v>
                      </c:pt>
                      <c:pt idx="775">
                        <c:v>-33</c:v>
                      </c:pt>
                      <c:pt idx="776">
                        <c:v>-33</c:v>
                      </c:pt>
                      <c:pt idx="777">
                        <c:v>-33</c:v>
                      </c:pt>
                      <c:pt idx="778">
                        <c:v>-33.1</c:v>
                      </c:pt>
                      <c:pt idx="779">
                        <c:v>-33</c:v>
                      </c:pt>
                      <c:pt idx="780">
                        <c:v>-33</c:v>
                      </c:pt>
                      <c:pt idx="781">
                        <c:v>-33</c:v>
                      </c:pt>
                      <c:pt idx="782">
                        <c:v>-33</c:v>
                      </c:pt>
                      <c:pt idx="783">
                        <c:v>-33</c:v>
                      </c:pt>
                      <c:pt idx="784">
                        <c:v>-32.9</c:v>
                      </c:pt>
                      <c:pt idx="785">
                        <c:v>-32.9</c:v>
                      </c:pt>
                      <c:pt idx="786">
                        <c:v>-33</c:v>
                      </c:pt>
                      <c:pt idx="787">
                        <c:v>-32.9</c:v>
                      </c:pt>
                      <c:pt idx="788">
                        <c:v>-32.9</c:v>
                      </c:pt>
                      <c:pt idx="789">
                        <c:v>-32.9</c:v>
                      </c:pt>
                      <c:pt idx="790">
                        <c:v>-33</c:v>
                      </c:pt>
                      <c:pt idx="791">
                        <c:v>-32.9</c:v>
                      </c:pt>
                      <c:pt idx="792">
                        <c:v>-32.9</c:v>
                      </c:pt>
                      <c:pt idx="793">
                        <c:v>-32.9</c:v>
                      </c:pt>
                      <c:pt idx="794">
                        <c:v>-32.9</c:v>
                      </c:pt>
                      <c:pt idx="795">
                        <c:v>-32.799999999999997</c:v>
                      </c:pt>
                      <c:pt idx="796">
                        <c:v>-32.799999999999997</c:v>
                      </c:pt>
                      <c:pt idx="797">
                        <c:v>-32.9</c:v>
                      </c:pt>
                      <c:pt idx="798">
                        <c:v>-32.799999999999997</c:v>
                      </c:pt>
                      <c:pt idx="799">
                        <c:v>-32.799999999999997</c:v>
                      </c:pt>
                      <c:pt idx="800">
                        <c:v>-32.299999999999997</c:v>
                      </c:pt>
                      <c:pt idx="801">
                        <c:v>-32.299999999999997</c:v>
                      </c:pt>
                      <c:pt idx="802">
                        <c:v>-32.4</c:v>
                      </c:pt>
                      <c:pt idx="803">
                        <c:v>-32.6</c:v>
                      </c:pt>
                      <c:pt idx="804">
                        <c:v>-32.700000000000003</c:v>
                      </c:pt>
                      <c:pt idx="805">
                        <c:v>-32.700000000000003</c:v>
                      </c:pt>
                      <c:pt idx="806">
                        <c:v>-32.700000000000003</c:v>
                      </c:pt>
                      <c:pt idx="807">
                        <c:v>-32.700000000000003</c:v>
                      </c:pt>
                      <c:pt idx="808">
                        <c:v>-32.700000000000003</c:v>
                      </c:pt>
                      <c:pt idx="809">
                        <c:v>-32.700000000000003</c:v>
                      </c:pt>
                      <c:pt idx="810">
                        <c:v>-32.6</c:v>
                      </c:pt>
                      <c:pt idx="811">
                        <c:v>-32.6</c:v>
                      </c:pt>
                      <c:pt idx="812">
                        <c:v>-32.6</c:v>
                      </c:pt>
                      <c:pt idx="813">
                        <c:v>-32.6</c:v>
                      </c:pt>
                      <c:pt idx="814">
                        <c:v>-32.6</c:v>
                      </c:pt>
                      <c:pt idx="815">
                        <c:v>-32.5</c:v>
                      </c:pt>
                      <c:pt idx="816">
                        <c:v>-32.5</c:v>
                      </c:pt>
                      <c:pt idx="817">
                        <c:v>-32.5</c:v>
                      </c:pt>
                      <c:pt idx="818">
                        <c:v>-32.5</c:v>
                      </c:pt>
                      <c:pt idx="819">
                        <c:v>-32.5</c:v>
                      </c:pt>
                      <c:pt idx="820">
                        <c:v>-32.5</c:v>
                      </c:pt>
                      <c:pt idx="821">
                        <c:v>-32.5</c:v>
                      </c:pt>
                      <c:pt idx="822">
                        <c:v>-32.4</c:v>
                      </c:pt>
                      <c:pt idx="823">
                        <c:v>-32.4</c:v>
                      </c:pt>
                      <c:pt idx="824">
                        <c:v>-32.4</c:v>
                      </c:pt>
                      <c:pt idx="825">
                        <c:v>-32.4</c:v>
                      </c:pt>
                      <c:pt idx="826">
                        <c:v>-32.4</c:v>
                      </c:pt>
                      <c:pt idx="827">
                        <c:v>-32.4</c:v>
                      </c:pt>
                      <c:pt idx="828">
                        <c:v>-32.4</c:v>
                      </c:pt>
                      <c:pt idx="829">
                        <c:v>-32.4</c:v>
                      </c:pt>
                      <c:pt idx="830">
                        <c:v>-31.8</c:v>
                      </c:pt>
                      <c:pt idx="831">
                        <c:v>-31.9</c:v>
                      </c:pt>
                      <c:pt idx="832">
                        <c:v>-32</c:v>
                      </c:pt>
                      <c:pt idx="833">
                        <c:v>-32.200000000000003</c:v>
                      </c:pt>
                      <c:pt idx="834">
                        <c:v>-32.200000000000003</c:v>
                      </c:pt>
                      <c:pt idx="835">
                        <c:v>-32.299999999999997</c:v>
                      </c:pt>
                      <c:pt idx="836">
                        <c:v>-32.299999999999997</c:v>
                      </c:pt>
                      <c:pt idx="837">
                        <c:v>-32.200000000000003</c:v>
                      </c:pt>
                      <c:pt idx="838">
                        <c:v>-32.299999999999997</c:v>
                      </c:pt>
                      <c:pt idx="839">
                        <c:v>-32.200000000000003</c:v>
                      </c:pt>
                      <c:pt idx="840">
                        <c:v>-32.299999999999997</c:v>
                      </c:pt>
                      <c:pt idx="841">
                        <c:v>-32.299999999999997</c:v>
                      </c:pt>
                      <c:pt idx="842">
                        <c:v>-32.299999999999997</c:v>
                      </c:pt>
                      <c:pt idx="843">
                        <c:v>-32.200000000000003</c:v>
                      </c:pt>
                      <c:pt idx="844">
                        <c:v>-32.200000000000003</c:v>
                      </c:pt>
                      <c:pt idx="845">
                        <c:v>-32.200000000000003</c:v>
                      </c:pt>
                      <c:pt idx="846">
                        <c:v>-32.200000000000003</c:v>
                      </c:pt>
                      <c:pt idx="847">
                        <c:v>-32.200000000000003</c:v>
                      </c:pt>
                      <c:pt idx="848">
                        <c:v>-32.200000000000003</c:v>
                      </c:pt>
                      <c:pt idx="849">
                        <c:v>-32.200000000000003</c:v>
                      </c:pt>
                      <c:pt idx="850">
                        <c:v>-32.200000000000003</c:v>
                      </c:pt>
                      <c:pt idx="851">
                        <c:v>-32.200000000000003</c:v>
                      </c:pt>
                      <c:pt idx="852">
                        <c:v>-32.200000000000003</c:v>
                      </c:pt>
                      <c:pt idx="853">
                        <c:v>-32.200000000000003</c:v>
                      </c:pt>
                      <c:pt idx="854">
                        <c:v>-32.200000000000003</c:v>
                      </c:pt>
                      <c:pt idx="855">
                        <c:v>-32.200000000000003</c:v>
                      </c:pt>
                      <c:pt idx="856">
                        <c:v>-32.200000000000003</c:v>
                      </c:pt>
                      <c:pt idx="857">
                        <c:v>-32.200000000000003</c:v>
                      </c:pt>
                      <c:pt idx="858">
                        <c:v>-32.200000000000003</c:v>
                      </c:pt>
                      <c:pt idx="859">
                        <c:v>-32.200000000000003</c:v>
                      </c:pt>
                      <c:pt idx="860">
                        <c:v>-31.8</c:v>
                      </c:pt>
                      <c:pt idx="861">
                        <c:v>-31.7</c:v>
                      </c:pt>
                      <c:pt idx="862">
                        <c:v>-31.8</c:v>
                      </c:pt>
                      <c:pt idx="863">
                        <c:v>-32</c:v>
                      </c:pt>
                      <c:pt idx="864">
                        <c:v>-32</c:v>
                      </c:pt>
                      <c:pt idx="865">
                        <c:v>-32</c:v>
                      </c:pt>
                      <c:pt idx="866">
                        <c:v>-32</c:v>
                      </c:pt>
                      <c:pt idx="867">
                        <c:v>-32.1</c:v>
                      </c:pt>
                      <c:pt idx="868">
                        <c:v>-32.1</c:v>
                      </c:pt>
                      <c:pt idx="869">
                        <c:v>-32.1</c:v>
                      </c:pt>
                      <c:pt idx="870">
                        <c:v>-32.1</c:v>
                      </c:pt>
                      <c:pt idx="871">
                        <c:v>-32</c:v>
                      </c:pt>
                      <c:pt idx="872">
                        <c:v>-32</c:v>
                      </c:pt>
                      <c:pt idx="873">
                        <c:v>-32</c:v>
                      </c:pt>
                      <c:pt idx="874">
                        <c:v>-32</c:v>
                      </c:pt>
                      <c:pt idx="875">
                        <c:v>-32</c:v>
                      </c:pt>
                      <c:pt idx="876">
                        <c:v>-32</c:v>
                      </c:pt>
                      <c:pt idx="877">
                        <c:v>-32</c:v>
                      </c:pt>
                      <c:pt idx="878">
                        <c:v>-32</c:v>
                      </c:pt>
                      <c:pt idx="879">
                        <c:v>-32</c:v>
                      </c:pt>
                      <c:pt idx="880">
                        <c:v>-32</c:v>
                      </c:pt>
                      <c:pt idx="881">
                        <c:v>-32</c:v>
                      </c:pt>
                      <c:pt idx="882">
                        <c:v>-32</c:v>
                      </c:pt>
                      <c:pt idx="883">
                        <c:v>-32</c:v>
                      </c:pt>
                      <c:pt idx="884">
                        <c:v>-32</c:v>
                      </c:pt>
                      <c:pt idx="885">
                        <c:v>-31.9</c:v>
                      </c:pt>
                      <c:pt idx="886">
                        <c:v>-31.9</c:v>
                      </c:pt>
                      <c:pt idx="887">
                        <c:v>-31.9</c:v>
                      </c:pt>
                      <c:pt idx="888">
                        <c:v>-31.9</c:v>
                      </c:pt>
                      <c:pt idx="889">
                        <c:v>-31.9</c:v>
                      </c:pt>
                      <c:pt idx="890">
                        <c:v>-31.9</c:v>
                      </c:pt>
                      <c:pt idx="891">
                        <c:v>-31.4</c:v>
                      </c:pt>
                      <c:pt idx="892">
                        <c:v>-31.5</c:v>
                      </c:pt>
                      <c:pt idx="893">
                        <c:v>-31.5</c:v>
                      </c:pt>
                      <c:pt idx="894">
                        <c:v>-31.7</c:v>
                      </c:pt>
                      <c:pt idx="895">
                        <c:v>-31.7</c:v>
                      </c:pt>
                      <c:pt idx="896">
                        <c:v>-31.8</c:v>
                      </c:pt>
                      <c:pt idx="897">
                        <c:v>-31.8</c:v>
                      </c:pt>
                      <c:pt idx="898">
                        <c:v>-31.8</c:v>
                      </c:pt>
                      <c:pt idx="899">
                        <c:v>-31.8</c:v>
                      </c:pt>
                      <c:pt idx="900">
                        <c:v>-31.8</c:v>
                      </c:pt>
                      <c:pt idx="901">
                        <c:v>-31.9</c:v>
                      </c:pt>
                      <c:pt idx="902">
                        <c:v>-31.9</c:v>
                      </c:pt>
                      <c:pt idx="903">
                        <c:v>-31.9</c:v>
                      </c:pt>
                      <c:pt idx="904">
                        <c:v>-31.8</c:v>
                      </c:pt>
                      <c:pt idx="905">
                        <c:v>-31.8</c:v>
                      </c:pt>
                      <c:pt idx="906">
                        <c:v>-31.8</c:v>
                      </c:pt>
                      <c:pt idx="907">
                        <c:v>-31.8</c:v>
                      </c:pt>
                      <c:pt idx="908">
                        <c:v>-31.8</c:v>
                      </c:pt>
                      <c:pt idx="909">
                        <c:v>-31.8</c:v>
                      </c:pt>
                      <c:pt idx="910">
                        <c:v>-31.8</c:v>
                      </c:pt>
                      <c:pt idx="911">
                        <c:v>-31.8</c:v>
                      </c:pt>
                      <c:pt idx="912">
                        <c:v>-31.8</c:v>
                      </c:pt>
                      <c:pt idx="913">
                        <c:v>-31.8</c:v>
                      </c:pt>
                      <c:pt idx="914">
                        <c:v>-31.8</c:v>
                      </c:pt>
                      <c:pt idx="915">
                        <c:v>-31.8</c:v>
                      </c:pt>
                      <c:pt idx="916">
                        <c:v>-31.8</c:v>
                      </c:pt>
                      <c:pt idx="917">
                        <c:v>-31.8</c:v>
                      </c:pt>
                      <c:pt idx="918">
                        <c:v>-31.8</c:v>
                      </c:pt>
                      <c:pt idx="919">
                        <c:v>-31.8</c:v>
                      </c:pt>
                      <c:pt idx="920">
                        <c:v>-31.7</c:v>
                      </c:pt>
                      <c:pt idx="921">
                        <c:v>-31.3</c:v>
                      </c:pt>
                      <c:pt idx="922">
                        <c:v>-31.3</c:v>
                      </c:pt>
                      <c:pt idx="923">
                        <c:v>-31.4</c:v>
                      </c:pt>
                      <c:pt idx="924">
                        <c:v>-31.5</c:v>
                      </c:pt>
                      <c:pt idx="925">
                        <c:v>-31.5</c:v>
                      </c:pt>
                      <c:pt idx="926">
                        <c:v>-31.6</c:v>
                      </c:pt>
                      <c:pt idx="927">
                        <c:v>-31.7</c:v>
                      </c:pt>
                      <c:pt idx="928">
                        <c:v>-31.7</c:v>
                      </c:pt>
                      <c:pt idx="929">
                        <c:v>-31.7</c:v>
                      </c:pt>
                      <c:pt idx="930">
                        <c:v>-31.7</c:v>
                      </c:pt>
                      <c:pt idx="931">
                        <c:v>-31.7</c:v>
                      </c:pt>
                      <c:pt idx="932">
                        <c:v>-31.7</c:v>
                      </c:pt>
                      <c:pt idx="933">
                        <c:v>-31.7</c:v>
                      </c:pt>
                      <c:pt idx="934">
                        <c:v>-31.7</c:v>
                      </c:pt>
                      <c:pt idx="935">
                        <c:v>-31.7</c:v>
                      </c:pt>
                      <c:pt idx="936">
                        <c:v>-31.7</c:v>
                      </c:pt>
                      <c:pt idx="937">
                        <c:v>-31.7</c:v>
                      </c:pt>
                      <c:pt idx="938">
                        <c:v>-31.7</c:v>
                      </c:pt>
                      <c:pt idx="939">
                        <c:v>-31.7</c:v>
                      </c:pt>
                      <c:pt idx="940">
                        <c:v>-31.7</c:v>
                      </c:pt>
                      <c:pt idx="941">
                        <c:v>-31.7</c:v>
                      </c:pt>
                      <c:pt idx="942">
                        <c:v>-31.7</c:v>
                      </c:pt>
                      <c:pt idx="943">
                        <c:v>-31.7</c:v>
                      </c:pt>
                      <c:pt idx="944">
                        <c:v>-31.7</c:v>
                      </c:pt>
                      <c:pt idx="945">
                        <c:v>-31.7</c:v>
                      </c:pt>
                      <c:pt idx="946">
                        <c:v>-31.7</c:v>
                      </c:pt>
                      <c:pt idx="947">
                        <c:v>-31.7</c:v>
                      </c:pt>
                      <c:pt idx="948">
                        <c:v>-31.7</c:v>
                      </c:pt>
                      <c:pt idx="949">
                        <c:v>-31.8</c:v>
                      </c:pt>
                      <c:pt idx="950">
                        <c:v>-31.7</c:v>
                      </c:pt>
                      <c:pt idx="951">
                        <c:v>-31.3</c:v>
                      </c:pt>
                      <c:pt idx="952">
                        <c:v>-31.3</c:v>
                      </c:pt>
                      <c:pt idx="953">
                        <c:v>-31.3</c:v>
                      </c:pt>
                      <c:pt idx="954">
                        <c:v>-31.5</c:v>
                      </c:pt>
                      <c:pt idx="955">
                        <c:v>-31.6</c:v>
                      </c:pt>
                      <c:pt idx="956">
                        <c:v>-31.7</c:v>
                      </c:pt>
                      <c:pt idx="957">
                        <c:v>-31.7</c:v>
                      </c:pt>
                      <c:pt idx="958">
                        <c:v>-31.7</c:v>
                      </c:pt>
                      <c:pt idx="959">
                        <c:v>-31.7</c:v>
                      </c:pt>
                      <c:pt idx="960">
                        <c:v>-31.7</c:v>
                      </c:pt>
                      <c:pt idx="961">
                        <c:v>-31.7</c:v>
                      </c:pt>
                      <c:pt idx="962">
                        <c:v>-31.7</c:v>
                      </c:pt>
                      <c:pt idx="963">
                        <c:v>-31.7</c:v>
                      </c:pt>
                      <c:pt idx="964">
                        <c:v>-31.7</c:v>
                      </c:pt>
                      <c:pt idx="965">
                        <c:v>-31.7</c:v>
                      </c:pt>
                      <c:pt idx="966">
                        <c:v>-31.7</c:v>
                      </c:pt>
                      <c:pt idx="967">
                        <c:v>-31.7</c:v>
                      </c:pt>
                      <c:pt idx="968">
                        <c:v>-31.7</c:v>
                      </c:pt>
                      <c:pt idx="969">
                        <c:v>-31.7</c:v>
                      </c:pt>
                      <c:pt idx="970">
                        <c:v>-31.7</c:v>
                      </c:pt>
                      <c:pt idx="971">
                        <c:v>-31.7</c:v>
                      </c:pt>
                      <c:pt idx="972">
                        <c:v>-31.7</c:v>
                      </c:pt>
                      <c:pt idx="973">
                        <c:v>-31.7</c:v>
                      </c:pt>
                      <c:pt idx="974">
                        <c:v>-31.7</c:v>
                      </c:pt>
                      <c:pt idx="975">
                        <c:v>-31.7</c:v>
                      </c:pt>
                      <c:pt idx="976">
                        <c:v>-31.7</c:v>
                      </c:pt>
                      <c:pt idx="977">
                        <c:v>-31.6</c:v>
                      </c:pt>
                      <c:pt idx="978">
                        <c:v>-31.6</c:v>
                      </c:pt>
                      <c:pt idx="979">
                        <c:v>-31.6</c:v>
                      </c:pt>
                      <c:pt idx="980">
                        <c:v>-31.6</c:v>
                      </c:pt>
                      <c:pt idx="981">
                        <c:v>-31.3</c:v>
                      </c:pt>
                      <c:pt idx="982">
                        <c:v>-31.1</c:v>
                      </c:pt>
                      <c:pt idx="983">
                        <c:v>-31.3</c:v>
                      </c:pt>
                      <c:pt idx="984">
                        <c:v>-31.3</c:v>
                      </c:pt>
                      <c:pt idx="985">
                        <c:v>-31.4</c:v>
                      </c:pt>
                      <c:pt idx="986">
                        <c:v>-31.4</c:v>
                      </c:pt>
                      <c:pt idx="987">
                        <c:v>-31.5</c:v>
                      </c:pt>
                      <c:pt idx="988">
                        <c:v>-31.4</c:v>
                      </c:pt>
                      <c:pt idx="989">
                        <c:v>-31.5</c:v>
                      </c:pt>
                      <c:pt idx="990">
                        <c:v>-31.5</c:v>
                      </c:pt>
                      <c:pt idx="991">
                        <c:v>-31.5</c:v>
                      </c:pt>
                      <c:pt idx="992">
                        <c:v>-31.5</c:v>
                      </c:pt>
                      <c:pt idx="993">
                        <c:v>-31.5</c:v>
                      </c:pt>
                      <c:pt idx="994">
                        <c:v>-31.5</c:v>
                      </c:pt>
                      <c:pt idx="995">
                        <c:v>-31.6</c:v>
                      </c:pt>
                      <c:pt idx="996">
                        <c:v>-31.5</c:v>
                      </c:pt>
                      <c:pt idx="997">
                        <c:v>-31.5</c:v>
                      </c:pt>
                      <c:pt idx="998">
                        <c:v>-31.5</c:v>
                      </c:pt>
                      <c:pt idx="999">
                        <c:v>-31.5</c:v>
                      </c:pt>
                      <c:pt idx="1000">
                        <c:v>-31.5</c:v>
                      </c:pt>
                      <c:pt idx="1001">
                        <c:v>-31.5</c:v>
                      </c:pt>
                      <c:pt idx="1002">
                        <c:v>-31.5</c:v>
                      </c:pt>
                      <c:pt idx="1003">
                        <c:v>-31.5</c:v>
                      </c:pt>
                      <c:pt idx="1004">
                        <c:v>-31.5</c:v>
                      </c:pt>
                      <c:pt idx="1005">
                        <c:v>-31.5</c:v>
                      </c:pt>
                      <c:pt idx="1006">
                        <c:v>-31.5</c:v>
                      </c:pt>
                      <c:pt idx="1007">
                        <c:v>-31.5</c:v>
                      </c:pt>
                      <c:pt idx="1008">
                        <c:v>-31.5</c:v>
                      </c:pt>
                      <c:pt idx="1009">
                        <c:v>-31.5</c:v>
                      </c:pt>
                      <c:pt idx="1010">
                        <c:v>-31.5</c:v>
                      </c:pt>
                      <c:pt idx="1011">
                        <c:v>-31.4</c:v>
                      </c:pt>
                      <c:pt idx="1012">
                        <c:v>-31</c:v>
                      </c:pt>
                      <c:pt idx="1013">
                        <c:v>-31.1</c:v>
                      </c:pt>
                      <c:pt idx="1014">
                        <c:v>-31.2</c:v>
                      </c:pt>
                      <c:pt idx="1015">
                        <c:v>-31.3</c:v>
                      </c:pt>
                      <c:pt idx="1016">
                        <c:v>-31.3</c:v>
                      </c:pt>
                      <c:pt idx="1017">
                        <c:v>-31.3</c:v>
                      </c:pt>
                      <c:pt idx="1018">
                        <c:v>-31.4</c:v>
                      </c:pt>
                      <c:pt idx="1019">
                        <c:v>-31.4</c:v>
                      </c:pt>
                      <c:pt idx="1020">
                        <c:v>-31.4</c:v>
                      </c:pt>
                      <c:pt idx="1021">
                        <c:v>-31.4</c:v>
                      </c:pt>
                      <c:pt idx="1022">
                        <c:v>-31.4</c:v>
                      </c:pt>
                      <c:pt idx="1023">
                        <c:v>-31.4</c:v>
                      </c:pt>
                      <c:pt idx="1024">
                        <c:v>-31.4</c:v>
                      </c:pt>
                      <c:pt idx="1025">
                        <c:v>-31.4</c:v>
                      </c:pt>
                      <c:pt idx="1026">
                        <c:v>-31.4</c:v>
                      </c:pt>
                      <c:pt idx="1027">
                        <c:v>-31.4</c:v>
                      </c:pt>
                      <c:pt idx="1028">
                        <c:v>-31.4</c:v>
                      </c:pt>
                      <c:pt idx="1029">
                        <c:v>-31.4</c:v>
                      </c:pt>
                      <c:pt idx="1030">
                        <c:v>-31.4</c:v>
                      </c:pt>
                      <c:pt idx="1031">
                        <c:v>-31.4</c:v>
                      </c:pt>
                      <c:pt idx="1032">
                        <c:v>-31.4</c:v>
                      </c:pt>
                      <c:pt idx="1033">
                        <c:v>-31.4</c:v>
                      </c:pt>
                      <c:pt idx="1034">
                        <c:v>-31.4</c:v>
                      </c:pt>
                      <c:pt idx="1035">
                        <c:v>-31.4</c:v>
                      </c:pt>
                      <c:pt idx="1036">
                        <c:v>-31.4</c:v>
                      </c:pt>
                      <c:pt idx="1037">
                        <c:v>-31.3</c:v>
                      </c:pt>
                      <c:pt idx="1038">
                        <c:v>-31.4</c:v>
                      </c:pt>
                      <c:pt idx="1039">
                        <c:v>-31.4</c:v>
                      </c:pt>
                      <c:pt idx="1040">
                        <c:v>-31.3</c:v>
                      </c:pt>
                      <c:pt idx="1041">
                        <c:v>-31.3</c:v>
                      </c:pt>
                      <c:pt idx="1042">
                        <c:v>-30.9</c:v>
                      </c:pt>
                      <c:pt idx="1043">
                        <c:v>-30.9</c:v>
                      </c:pt>
                      <c:pt idx="1044">
                        <c:v>-31</c:v>
                      </c:pt>
                      <c:pt idx="1045">
                        <c:v>-31.1</c:v>
                      </c:pt>
                      <c:pt idx="1046">
                        <c:v>-31.1</c:v>
                      </c:pt>
                      <c:pt idx="1047">
                        <c:v>-31.2</c:v>
                      </c:pt>
                      <c:pt idx="1048">
                        <c:v>-31.2</c:v>
                      </c:pt>
                      <c:pt idx="1049">
                        <c:v>-31.2</c:v>
                      </c:pt>
                      <c:pt idx="1050">
                        <c:v>-31.2</c:v>
                      </c:pt>
                      <c:pt idx="1051">
                        <c:v>-31.2</c:v>
                      </c:pt>
                      <c:pt idx="1052">
                        <c:v>-31.2</c:v>
                      </c:pt>
                      <c:pt idx="1053">
                        <c:v>-31.2</c:v>
                      </c:pt>
                      <c:pt idx="1054">
                        <c:v>-31.2</c:v>
                      </c:pt>
                      <c:pt idx="1055">
                        <c:v>-31.2</c:v>
                      </c:pt>
                      <c:pt idx="1056">
                        <c:v>-31.2</c:v>
                      </c:pt>
                      <c:pt idx="1057">
                        <c:v>-31.2</c:v>
                      </c:pt>
                      <c:pt idx="1058">
                        <c:v>-31.2</c:v>
                      </c:pt>
                      <c:pt idx="1059">
                        <c:v>-31.2</c:v>
                      </c:pt>
                      <c:pt idx="1060">
                        <c:v>-31.2</c:v>
                      </c:pt>
                      <c:pt idx="1061">
                        <c:v>-31.2</c:v>
                      </c:pt>
                      <c:pt idx="1062">
                        <c:v>-31.2</c:v>
                      </c:pt>
                      <c:pt idx="1063">
                        <c:v>-31.2</c:v>
                      </c:pt>
                      <c:pt idx="1064">
                        <c:v>-31.2</c:v>
                      </c:pt>
                      <c:pt idx="1065">
                        <c:v>-31.2</c:v>
                      </c:pt>
                      <c:pt idx="1066">
                        <c:v>-31.2</c:v>
                      </c:pt>
                      <c:pt idx="1067">
                        <c:v>-31.2</c:v>
                      </c:pt>
                      <c:pt idx="1068">
                        <c:v>-31.2</c:v>
                      </c:pt>
                      <c:pt idx="1069">
                        <c:v>-31.2</c:v>
                      </c:pt>
                      <c:pt idx="1070">
                        <c:v>-31.2</c:v>
                      </c:pt>
                      <c:pt idx="1071">
                        <c:v>-31.2</c:v>
                      </c:pt>
                      <c:pt idx="1072">
                        <c:v>-30.9</c:v>
                      </c:pt>
                      <c:pt idx="1073">
                        <c:v>-30.8</c:v>
                      </c:pt>
                      <c:pt idx="1074">
                        <c:v>-30.8</c:v>
                      </c:pt>
                      <c:pt idx="1075">
                        <c:v>-31</c:v>
                      </c:pt>
                      <c:pt idx="1076">
                        <c:v>-31</c:v>
                      </c:pt>
                      <c:pt idx="1077">
                        <c:v>-31</c:v>
                      </c:pt>
                      <c:pt idx="1078">
                        <c:v>-31.1</c:v>
                      </c:pt>
                      <c:pt idx="1079">
                        <c:v>-31.1</c:v>
                      </c:pt>
                      <c:pt idx="1080">
                        <c:v>-31.1</c:v>
                      </c:pt>
                      <c:pt idx="1081">
                        <c:v>-31.1</c:v>
                      </c:pt>
                      <c:pt idx="1082">
                        <c:v>-31.2</c:v>
                      </c:pt>
                      <c:pt idx="1083">
                        <c:v>-31.1</c:v>
                      </c:pt>
                      <c:pt idx="1084">
                        <c:v>-31.1</c:v>
                      </c:pt>
                      <c:pt idx="1085">
                        <c:v>-31.2</c:v>
                      </c:pt>
                      <c:pt idx="1086">
                        <c:v>-31.2</c:v>
                      </c:pt>
                      <c:pt idx="1087">
                        <c:v>-31.2</c:v>
                      </c:pt>
                      <c:pt idx="1088">
                        <c:v>-31.2</c:v>
                      </c:pt>
                      <c:pt idx="1089">
                        <c:v>-31.2</c:v>
                      </c:pt>
                      <c:pt idx="1090">
                        <c:v>-31.1</c:v>
                      </c:pt>
                      <c:pt idx="1091">
                        <c:v>-31.1</c:v>
                      </c:pt>
                      <c:pt idx="1092">
                        <c:v>-31.1</c:v>
                      </c:pt>
                      <c:pt idx="1093">
                        <c:v>-31.1</c:v>
                      </c:pt>
                      <c:pt idx="1094">
                        <c:v>-31.1</c:v>
                      </c:pt>
                      <c:pt idx="1095">
                        <c:v>-31</c:v>
                      </c:pt>
                      <c:pt idx="1096">
                        <c:v>-31</c:v>
                      </c:pt>
                      <c:pt idx="1097">
                        <c:v>-31</c:v>
                      </c:pt>
                      <c:pt idx="1098">
                        <c:v>-31.1</c:v>
                      </c:pt>
                      <c:pt idx="1099">
                        <c:v>-31.1</c:v>
                      </c:pt>
                      <c:pt idx="1100">
                        <c:v>-31.1</c:v>
                      </c:pt>
                      <c:pt idx="1101">
                        <c:v>-31.1</c:v>
                      </c:pt>
                      <c:pt idx="1102">
                        <c:v>-31</c:v>
                      </c:pt>
                      <c:pt idx="1103">
                        <c:v>-30.7</c:v>
                      </c:pt>
                      <c:pt idx="1104">
                        <c:v>-30.7</c:v>
                      </c:pt>
                      <c:pt idx="1105">
                        <c:v>-30.8</c:v>
                      </c:pt>
                      <c:pt idx="1106">
                        <c:v>-30.9</c:v>
                      </c:pt>
                      <c:pt idx="1107">
                        <c:v>-30.9</c:v>
                      </c:pt>
                      <c:pt idx="1108">
                        <c:v>-31</c:v>
                      </c:pt>
                      <c:pt idx="1109">
                        <c:v>-31</c:v>
                      </c:pt>
                      <c:pt idx="1110">
                        <c:v>-31</c:v>
                      </c:pt>
                      <c:pt idx="1111">
                        <c:v>-31</c:v>
                      </c:pt>
                      <c:pt idx="1112">
                        <c:v>-31</c:v>
                      </c:pt>
                      <c:pt idx="1113">
                        <c:v>-31</c:v>
                      </c:pt>
                      <c:pt idx="1114">
                        <c:v>-31</c:v>
                      </c:pt>
                      <c:pt idx="1115">
                        <c:v>-31</c:v>
                      </c:pt>
                      <c:pt idx="1116">
                        <c:v>-31</c:v>
                      </c:pt>
                      <c:pt idx="1117">
                        <c:v>-31</c:v>
                      </c:pt>
                      <c:pt idx="1118">
                        <c:v>-31</c:v>
                      </c:pt>
                      <c:pt idx="1119">
                        <c:v>-31</c:v>
                      </c:pt>
                      <c:pt idx="1120">
                        <c:v>-31</c:v>
                      </c:pt>
                      <c:pt idx="1121">
                        <c:v>-31</c:v>
                      </c:pt>
                      <c:pt idx="1122">
                        <c:v>-31</c:v>
                      </c:pt>
                      <c:pt idx="1123">
                        <c:v>-31</c:v>
                      </c:pt>
                      <c:pt idx="1124">
                        <c:v>-31</c:v>
                      </c:pt>
                      <c:pt idx="1125">
                        <c:v>-31</c:v>
                      </c:pt>
                      <c:pt idx="1126">
                        <c:v>-31</c:v>
                      </c:pt>
                      <c:pt idx="1127">
                        <c:v>-31</c:v>
                      </c:pt>
                      <c:pt idx="1128">
                        <c:v>-31</c:v>
                      </c:pt>
                      <c:pt idx="1129">
                        <c:v>-31</c:v>
                      </c:pt>
                      <c:pt idx="1130">
                        <c:v>-30.9</c:v>
                      </c:pt>
                      <c:pt idx="1131">
                        <c:v>-30.9</c:v>
                      </c:pt>
                      <c:pt idx="1132">
                        <c:v>-30.9</c:v>
                      </c:pt>
                      <c:pt idx="1133">
                        <c:v>-30.6</c:v>
                      </c:pt>
                      <c:pt idx="1134">
                        <c:v>-30.5</c:v>
                      </c:pt>
                      <c:pt idx="1135">
                        <c:v>-30.7</c:v>
                      </c:pt>
                      <c:pt idx="1136">
                        <c:v>-30.7</c:v>
                      </c:pt>
                      <c:pt idx="1137">
                        <c:v>-30.8</c:v>
                      </c:pt>
                      <c:pt idx="1138">
                        <c:v>-30.9</c:v>
                      </c:pt>
                      <c:pt idx="1139">
                        <c:v>-30.9</c:v>
                      </c:pt>
                      <c:pt idx="1140">
                        <c:v>-30.9</c:v>
                      </c:pt>
                      <c:pt idx="1141">
                        <c:v>-30.9</c:v>
                      </c:pt>
                      <c:pt idx="1142">
                        <c:v>-30.9</c:v>
                      </c:pt>
                      <c:pt idx="1143">
                        <c:v>-30.9</c:v>
                      </c:pt>
                      <c:pt idx="1144">
                        <c:v>-30.9</c:v>
                      </c:pt>
                      <c:pt idx="1145">
                        <c:v>-30.9</c:v>
                      </c:pt>
                      <c:pt idx="1146">
                        <c:v>-30.9</c:v>
                      </c:pt>
                      <c:pt idx="1147">
                        <c:v>-30.9</c:v>
                      </c:pt>
                      <c:pt idx="1148">
                        <c:v>-30.9</c:v>
                      </c:pt>
                      <c:pt idx="1149">
                        <c:v>-30.9</c:v>
                      </c:pt>
                      <c:pt idx="1150">
                        <c:v>-30.9</c:v>
                      </c:pt>
                      <c:pt idx="1151">
                        <c:v>-30.9</c:v>
                      </c:pt>
                      <c:pt idx="1152">
                        <c:v>-30.9</c:v>
                      </c:pt>
                      <c:pt idx="1153">
                        <c:v>-30.9</c:v>
                      </c:pt>
                      <c:pt idx="1154">
                        <c:v>-30.9</c:v>
                      </c:pt>
                      <c:pt idx="1155">
                        <c:v>-30.9</c:v>
                      </c:pt>
                      <c:pt idx="1156">
                        <c:v>-30.9</c:v>
                      </c:pt>
                      <c:pt idx="1157">
                        <c:v>-30.9</c:v>
                      </c:pt>
                      <c:pt idx="1158">
                        <c:v>-30.9</c:v>
                      </c:pt>
                      <c:pt idx="1159">
                        <c:v>-30.9</c:v>
                      </c:pt>
                      <c:pt idx="1160">
                        <c:v>-30.9</c:v>
                      </c:pt>
                      <c:pt idx="1161">
                        <c:v>-30.9</c:v>
                      </c:pt>
                      <c:pt idx="1162">
                        <c:v>-30.8</c:v>
                      </c:pt>
                      <c:pt idx="1163">
                        <c:v>-30.7</c:v>
                      </c:pt>
                      <c:pt idx="1164">
                        <c:v>-30.5</c:v>
                      </c:pt>
                      <c:pt idx="1165">
                        <c:v>-30.6</c:v>
                      </c:pt>
                      <c:pt idx="1166">
                        <c:v>-30.7</c:v>
                      </c:pt>
                      <c:pt idx="1167">
                        <c:v>-30.7</c:v>
                      </c:pt>
                      <c:pt idx="1168">
                        <c:v>-30.8</c:v>
                      </c:pt>
                      <c:pt idx="1169">
                        <c:v>-30.8</c:v>
                      </c:pt>
                      <c:pt idx="1170">
                        <c:v>-30.8</c:v>
                      </c:pt>
                      <c:pt idx="1171">
                        <c:v>-30.8</c:v>
                      </c:pt>
                      <c:pt idx="1172">
                        <c:v>-30.8</c:v>
                      </c:pt>
                      <c:pt idx="1173">
                        <c:v>-30.8</c:v>
                      </c:pt>
                      <c:pt idx="1174">
                        <c:v>-30.8</c:v>
                      </c:pt>
                      <c:pt idx="1175">
                        <c:v>-30.8</c:v>
                      </c:pt>
                      <c:pt idx="1176">
                        <c:v>-30.8</c:v>
                      </c:pt>
                      <c:pt idx="1177">
                        <c:v>-30.8</c:v>
                      </c:pt>
                      <c:pt idx="1178">
                        <c:v>-30.8</c:v>
                      </c:pt>
                      <c:pt idx="1179">
                        <c:v>-30.8</c:v>
                      </c:pt>
                      <c:pt idx="1180">
                        <c:v>-30.8</c:v>
                      </c:pt>
                      <c:pt idx="1181">
                        <c:v>-30.8</c:v>
                      </c:pt>
                      <c:pt idx="1182">
                        <c:v>-30.8</c:v>
                      </c:pt>
                      <c:pt idx="1183">
                        <c:v>-30.8</c:v>
                      </c:pt>
                      <c:pt idx="1184">
                        <c:v>-30.8</c:v>
                      </c:pt>
                      <c:pt idx="1185">
                        <c:v>-30.8</c:v>
                      </c:pt>
                      <c:pt idx="1186">
                        <c:v>-30.8</c:v>
                      </c:pt>
                      <c:pt idx="1187">
                        <c:v>-30.8</c:v>
                      </c:pt>
                      <c:pt idx="1188">
                        <c:v>-30.8</c:v>
                      </c:pt>
                      <c:pt idx="1189">
                        <c:v>-30.8</c:v>
                      </c:pt>
                      <c:pt idx="1190">
                        <c:v>-30.8</c:v>
                      </c:pt>
                      <c:pt idx="1191">
                        <c:v>-30.8</c:v>
                      </c:pt>
                      <c:pt idx="1192">
                        <c:v>-30.8</c:v>
                      </c:pt>
                      <c:pt idx="1193">
                        <c:v>-30.8</c:v>
                      </c:pt>
                      <c:pt idx="1194">
                        <c:v>-30.5</c:v>
                      </c:pt>
                      <c:pt idx="1195">
                        <c:v>-30.5</c:v>
                      </c:pt>
                      <c:pt idx="1196">
                        <c:v>-30.5</c:v>
                      </c:pt>
                      <c:pt idx="1197">
                        <c:v>-30.6</c:v>
                      </c:pt>
                      <c:pt idx="1198">
                        <c:v>-30.7</c:v>
                      </c:pt>
                      <c:pt idx="1199">
                        <c:v>-30.7</c:v>
                      </c:pt>
                      <c:pt idx="1200">
                        <c:v>-30.7</c:v>
                      </c:pt>
                      <c:pt idx="1201">
                        <c:v>-30.8</c:v>
                      </c:pt>
                      <c:pt idx="1202">
                        <c:v>-30.8</c:v>
                      </c:pt>
                      <c:pt idx="1203">
                        <c:v>-30.8</c:v>
                      </c:pt>
                      <c:pt idx="1204">
                        <c:v>-30.7</c:v>
                      </c:pt>
                      <c:pt idx="1205">
                        <c:v>-30.8</c:v>
                      </c:pt>
                      <c:pt idx="1206">
                        <c:v>-30.8</c:v>
                      </c:pt>
                      <c:pt idx="1207">
                        <c:v>-30.7</c:v>
                      </c:pt>
                      <c:pt idx="1208">
                        <c:v>-30.8</c:v>
                      </c:pt>
                      <c:pt idx="1209">
                        <c:v>-30.8</c:v>
                      </c:pt>
                      <c:pt idx="1210">
                        <c:v>-30.7</c:v>
                      </c:pt>
                      <c:pt idx="1211">
                        <c:v>-30.8</c:v>
                      </c:pt>
                      <c:pt idx="1212">
                        <c:v>-30.8</c:v>
                      </c:pt>
                      <c:pt idx="1213">
                        <c:v>-30.7</c:v>
                      </c:pt>
                      <c:pt idx="1214">
                        <c:v>-30.7</c:v>
                      </c:pt>
                      <c:pt idx="1215">
                        <c:v>-30.7</c:v>
                      </c:pt>
                      <c:pt idx="1216">
                        <c:v>-30.7</c:v>
                      </c:pt>
                      <c:pt idx="1217">
                        <c:v>-30.7</c:v>
                      </c:pt>
                      <c:pt idx="1218">
                        <c:v>-30.7</c:v>
                      </c:pt>
                      <c:pt idx="1219">
                        <c:v>-30.7</c:v>
                      </c:pt>
                      <c:pt idx="1220">
                        <c:v>-30.7</c:v>
                      </c:pt>
                      <c:pt idx="1221">
                        <c:v>-30.7</c:v>
                      </c:pt>
                      <c:pt idx="1222">
                        <c:v>-30.7</c:v>
                      </c:pt>
                      <c:pt idx="1223">
                        <c:v>-30.7</c:v>
                      </c:pt>
                      <c:pt idx="1224">
                        <c:v>-30.4</c:v>
                      </c:pt>
                      <c:pt idx="1225">
                        <c:v>-30.4</c:v>
                      </c:pt>
                      <c:pt idx="1226">
                        <c:v>-30.5</c:v>
                      </c:pt>
                      <c:pt idx="1227">
                        <c:v>-30.5</c:v>
                      </c:pt>
                      <c:pt idx="1228">
                        <c:v>-30.6</c:v>
                      </c:pt>
                      <c:pt idx="1229">
                        <c:v>-30.7</c:v>
                      </c:pt>
                      <c:pt idx="1230">
                        <c:v>-30.6</c:v>
                      </c:pt>
                      <c:pt idx="1231">
                        <c:v>-30.7</c:v>
                      </c:pt>
                      <c:pt idx="1232">
                        <c:v>-30.7</c:v>
                      </c:pt>
                      <c:pt idx="1233">
                        <c:v>-30.7</c:v>
                      </c:pt>
                      <c:pt idx="1234">
                        <c:v>-30.7</c:v>
                      </c:pt>
                      <c:pt idx="1235">
                        <c:v>-30.7</c:v>
                      </c:pt>
                      <c:pt idx="1236">
                        <c:v>-30.7</c:v>
                      </c:pt>
                      <c:pt idx="1237">
                        <c:v>-30.7</c:v>
                      </c:pt>
                      <c:pt idx="1238">
                        <c:v>-30.7</c:v>
                      </c:pt>
                      <c:pt idx="1239">
                        <c:v>-30.7</c:v>
                      </c:pt>
                      <c:pt idx="1240">
                        <c:v>-30.6</c:v>
                      </c:pt>
                      <c:pt idx="1241">
                        <c:v>-30.7</c:v>
                      </c:pt>
                      <c:pt idx="1242">
                        <c:v>-30.7</c:v>
                      </c:pt>
                      <c:pt idx="1243">
                        <c:v>-30.6</c:v>
                      </c:pt>
                      <c:pt idx="1244">
                        <c:v>-30.7</c:v>
                      </c:pt>
                      <c:pt idx="1245">
                        <c:v>-30.7</c:v>
                      </c:pt>
                      <c:pt idx="1246">
                        <c:v>-30.7</c:v>
                      </c:pt>
                      <c:pt idx="1247">
                        <c:v>-30.7</c:v>
                      </c:pt>
                      <c:pt idx="1248">
                        <c:v>-30.7</c:v>
                      </c:pt>
                      <c:pt idx="1249">
                        <c:v>-30.6</c:v>
                      </c:pt>
                      <c:pt idx="1250">
                        <c:v>-30.7</c:v>
                      </c:pt>
                      <c:pt idx="1251">
                        <c:v>-30.7</c:v>
                      </c:pt>
                      <c:pt idx="1252">
                        <c:v>-30.7</c:v>
                      </c:pt>
                      <c:pt idx="1253">
                        <c:v>-30.6</c:v>
                      </c:pt>
                      <c:pt idx="1254">
                        <c:v>-30.4</c:v>
                      </c:pt>
                      <c:pt idx="1255">
                        <c:v>-30.3</c:v>
                      </c:pt>
                      <c:pt idx="1256">
                        <c:v>-30.3</c:v>
                      </c:pt>
                      <c:pt idx="1257">
                        <c:v>-30.4</c:v>
                      </c:pt>
                      <c:pt idx="1258">
                        <c:v>-30.5</c:v>
                      </c:pt>
                      <c:pt idx="1259">
                        <c:v>-30.5</c:v>
                      </c:pt>
                      <c:pt idx="1260">
                        <c:v>-30.6</c:v>
                      </c:pt>
                      <c:pt idx="1261">
                        <c:v>-30.5</c:v>
                      </c:pt>
                      <c:pt idx="1262">
                        <c:v>-30.5</c:v>
                      </c:pt>
                      <c:pt idx="1263">
                        <c:v>-30.6</c:v>
                      </c:pt>
                      <c:pt idx="1264">
                        <c:v>-30.6</c:v>
                      </c:pt>
                      <c:pt idx="1265">
                        <c:v>-30.6</c:v>
                      </c:pt>
                      <c:pt idx="1266">
                        <c:v>-30.6</c:v>
                      </c:pt>
                      <c:pt idx="1267">
                        <c:v>-30.5</c:v>
                      </c:pt>
                      <c:pt idx="1268">
                        <c:v>-30.6</c:v>
                      </c:pt>
                      <c:pt idx="1269">
                        <c:v>-30.6</c:v>
                      </c:pt>
                      <c:pt idx="1270">
                        <c:v>-30.6</c:v>
                      </c:pt>
                      <c:pt idx="1271">
                        <c:v>-30.5</c:v>
                      </c:pt>
                      <c:pt idx="1272">
                        <c:v>-30.5</c:v>
                      </c:pt>
                      <c:pt idx="1273">
                        <c:v>-30.5</c:v>
                      </c:pt>
                      <c:pt idx="1274">
                        <c:v>-30.5</c:v>
                      </c:pt>
                      <c:pt idx="1275">
                        <c:v>-30.5</c:v>
                      </c:pt>
                      <c:pt idx="1276">
                        <c:v>-30.5</c:v>
                      </c:pt>
                      <c:pt idx="1277">
                        <c:v>-30.5</c:v>
                      </c:pt>
                      <c:pt idx="1278">
                        <c:v>-30.5</c:v>
                      </c:pt>
                      <c:pt idx="1279">
                        <c:v>-30.5</c:v>
                      </c:pt>
                      <c:pt idx="1280">
                        <c:v>-30.5</c:v>
                      </c:pt>
                      <c:pt idx="1281">
                        <c:v>-30.5</c:v>
                      </c:pt>
                      <c:pt idx="1282">
                        <c:v>-30.5</c:v>
                      </c:pt>
                      <c:pt idx="1283">
                        <c:v>-30.5</c:v>
                      </c:pt>
                      <c:pt idx="1284">
                        <c:v>-30.5</c:v>
                      </c:pt>
                      <c:pt idx="1285">
                        <c:v>-30.2</c:v>
                      </c:pt>
                      <c:pt idx="1286">
                        <c:v>-30.1</c:v>
                      </c:pt>
                      <c:pt idx="1287">
                        <c:v>-30.3</c:v>
                      </c:pt>
                      <c:pt idx="1288">
                        <c:v>-30.4</c:v>
                      </c:pt>
                      <c:pt idx="1289">
                        <c:v>-30.4</c:v>
                      </c:pt>
                      <c:pt idx="1290">
                        <c:v>-30.4</c:v>
                      </c:pt>
                      <c:pt idx="1291">
                        <c:v>-30.5</c:v>
                      </c:pt>
                      <c:pt idx="1292">
                        <c:v>-30.5</c:v>
                      </c:pt>
                      <c:pt idx="1293">
                        <c:v>-30.5</c:v>
                      </c:pt>
                      <c:pt idx="1294">
                        <c:v>-30.5</c:v>
                      </c:pt>
                      <c:pt idx="1295">
                        <c:v>-30.4</c:v>
                      </c:pt>
                      <c:pt idx="1296">
                        <c:v>-30.5</c:v>
                      </c:pt>
                      <c:pt idx="1297">
                        <c:v>-30.5</c:v>
                      </c:pt>
                      <c:pt idx="1298">
                        <c:v>-30.4</c:v>
                      </c:pt>
                      <c:pt idx="1299">
                        <c:v>-30.5</c:v>
                      </c:pt>
                      <c:pt idx="1300">
                        <c:v>-30.4</c:v>
                      </c:pt>
                      <c:pt idx="1301">
                        <c:v>-30.4</c:v>
                      </c:pt>
                      <c:pt idx="1302">
                        <c:v>-30.4</c:v>
                      </c:pt>
                      <c:pt idx="1303">
                        <c:v>-30.4</c:v>
                      </c:pt>
                      <c:pt idx="1304">
                        <c:v>-30.5</c:v>
                      </c:pt>
                      <c:pt idx="1305">
                        <c:v>-30.4</c:v>
                      </c:pt>
                      <c:pt idx="1306">
                        <c:v>-30.4</c:v>
                      </c:pt>
                      <c:pt idx="1307">
                        <c:v>-30.4</c:v>
                      </c:pt>
                      <c:pt idx="1308">
                        <c:v>-30.4</c:v>
                      </c:pt>
                      <c:pt idx="1309">
                        <c:v>-30.4</c:v>
                      </c:pt>
                      <c:pt idx="1310">
                        <c:v>-30.4</c:v>
                      </c:pt>
                      <c:pt idx="1311">
                        <c:v>-30.4</c:v>
                      </c:pt>
                      <c:pt idx="1312">
                        <c:v>-30.4</c:v>
                      </c:pt>
                      <c:pt idx="1313">
                        <c:v>-30.4</c:v>
                      </c:pt>
                      <c:pt idx="1314">
                        <c:v>-30.4</c:v>
                      </c:pt>
                      <c:pt idx="1315">
                        <c:v>-30.4</c:v>
                      </c:pt>
                      <c:pt idx="1316">
                        <c:v>-30</c:v>
                      </c:pt>
                      <c:pt idx="1317">
                        <c:v>-30.1</c:v>
                      </c:pt>
                      <c:pt idx="1318">
                        <c:v>-30.2</c:v>
                      </c:pt>
                      <c:pt idx="1319">
                        <c:v>-30.3</c:v>
                      </c:pt>
                      <c:pt idx="1320">
                        <c:v>-30.3</c:v>
                      </c:pt>
                      <c:pt idx="1321">
                        <c:v>-30.4</c:v>
                      </c:pt>
                      <c:pt idx="1322">
                        <c:v>-30.4</c:v>
                      </c:pt>
                      <c:pt idx="1323">
                        <c:v>-30.4</c:v>
                      </c:pt>
                      <c:pt idx="1324">
                        <c:v>-30.4</c:v>
                      </c:pt>
                      <c:pt idx="1325">
                        <c:v>-30.4</c:v>
                      </c:pt>
                      <c:pt idx="1326">
                        <c:v>-30.4</c:v>
                      </c:pt>
                      <c:pt idx="1327">
                        <c:v>-30.4</c:v>
                      </c:pt>
                      <c:pt idx="1328">
                        <c:v>-30.4</c:v>
                      </c:pt>
                      <c:pt idx="1329">
                        <c:v>-30.3</c:v>
                      </c:pt>
                      <c:pt idx="1330">
                        <c:v>-30.4</c:v>
                      </c:pt>
                      <c:pt idx="1331">
                        <c:v>-30.4</c:v>
                      </c:pt>
                      <c:pt idx="1332">
                        <c:v>-30.3</c:v>
                      </c:pt>
                      <c:pt idx="1333">
                        <c:v>-30.4</c:v>
                      </c:pt>
                      <c:pt idx="1334">
                        <c:v>-30.3</c:v>
                      </c:pt>
                      <c:pt idx="1335">
                        <c:v>-30.4</c:v>
                      </c:pt>
                      <c:pt idx="1336">
                        <c:v>-30.3</c:v>
                      </c:pt>
                      <c:pt idx="1337">
                        <c:v>-30.3</c:v>
                      </c:pt>
                      <c:pt idx="1338">
                        <c:v>-30.3</c:v>
                      </c:pt>
                      <c:pt idx="1339">
                        <c:v>-30.3</c:v>
                      </c:pt>
                      <c:pt idx="1340">
                        <c:v>-30.3</c:v>
                      </c:pt>
                      <c:pt idx="1341">
                        <c:v>-30.3</c:v>
                      </c:pt>
                      <c:pt idx="1342">
                        <c:v>-30.3</c:v>
                      </c:pt>
                      <c:pt idx="1343">
                        <c:v>-30.4</c:v>
                      </c:pt>
                      <c:pt idx="1344">
                        <c:v>-30.3</c:v>
                      </c:pt>
                      <c:pt idx="1345">
                        <c:v>-30.2</c:v>
                      </c:pt>
                      <c:pt idx="1346">
                        <c:v>-29.9</c:v>
                      </c:pt>
                      <c:pt idx="1347">
                        <c:v>-30</c:v>
                      </c:pt>
                      <c:pt idx="1348">
                        <c:v>-30.1</c:v>
                      </c:pt>
                      <c:pt idx="1349">
                        <c:v>-30.2</c:v>
                      </c:pt>
                      <c:pt idx="1350">
                        <c:v>-30.2</c:v>
                      </c:pt>
                      <c:pt idx="1351">
                        <c:v>-30.2</c:v>
                      </c:pt>
                      <c:pt idx="1352">
                        <c:v>-30.2</c:v>
                      </c:pt>
                      <c:pt idx="1353">
                        <c:v>-30.3</c:v>
                      </c:pt>
                      <c:pt idx="1354">
                        <c:v>-30.2</c:v>
                      </c:pt>
                      <c:pt idx="1355">
                        <c:v>-30.2</c:v>
                      </c:pt>
                      <c:pt idx="1356">
                        <c:v>-30.3</c:v>
                      </c:pt>
                      <c:pt idx="1357">
                        <c:v>-30.2</c:v>
                      </c:pt>
                      <c:pt idx="1358">
                        <c:v>-30.3</c:v>
                      </c:pt>
                      <c:pt idx="1359">
                        <c:v>-30.2</c:v>
                      </c:pt>
                      <c:pt idx="1360">
                        <c:v>-30.2</c:v>
                      </c:pt>
                      <c:pt idx="1361">
                        <c:v>-30.3</c:v>
                      </c:pt>
                      <c:pt idx="1362">
                        <c:v>-30.3</c:v>
                      </c:pt>
                      <c:pt idx="1363">
                        <c:v>-30.3</c:v>
                      </c:pt>
                      <c:pt idx="1364">
                        <c:v>-30.2</c:v>
                      </c:pt>
                      <c:pt idx="1365">
                        <c:v>-30.2</c:v>
                      </c:pt>
                      <c:pt idx="1366">
                        <c:v>-30.2</c:v>
                      </c:pt>
                      <c:pt idx="1367">
                        <c:v>-30.2</c:v>
                      </c:pt>
                      <c:pt idx="1368">
                        <c:v>-30.2</c:v>
                      </c:pt>
                      <c:pt idx="1369">
                        <c:v>-30.2</c:v>
                      </c:pt>
                      <c:pt idx="1370">
                        <c:v>-30.2</c:v>
                      </c:pt>
                      <c:pt idx="1371">
                        <c:v>-30.3</c:v>
                      </c:pt>
                      <c:pt idx="1372">
                        <c:v>-30.2</c:v>
                      </c:pt>
                      <c:pt idx="1373">
                        <c:v>-30.2</c:v>
                      </c:pt>
                      <c:pt idx="1374">
                        <c:v>-30.2</c:v>
                      </c:pt>
                      <c:pt idx="1375">
                        <c:v>-30.2</c:v>
                      </c:pt>
                      <c:pt idx="1376">
                        <c:v>-29.8</c:v>
                      </c:pt>
                      <c:pt idx="1377">
                        <c:v>-29.8</c:v>
                      </c:pt>
                      <c:pt idx="1378">
                        <c:v>-30</c:v>
                      </c:pt>
                      <c:pt idx="1379">
                        <c:v>-30</c:v>
                      </c:pt>
                      <c:pt idx="1380">
                        <c:v>-30.1</c:v>
                      </c:pt>
                      <c:pt idx="1381">
                        <c:v>-30.1</c:v>
                      </c:pt>
                      <c:pt idx="1382">
                        <c:v>-30.1</c:v>
                      </c:pt>
                      <c:pt idx="1383">
                        <c:v>-30.2</c:v>
                      </c:pt>
                      <c:pt idx="1384">
                        <c:v>-30.2</c:v>
                      </c:pt>
                      <c:pt idx="1385">
                        <c:v>-30.2</c:v>
                      </c:pt>
                      <c:pt idx="1386">
                        <c:v>-30.2</c:v>
                      </c:pt>
                      <c:pt idx="1387">
                        <c:v>-30.1</c:v>
                      </c:pt>
                      <c:pt idx="1388">
                        <c:v>-30.1</c:v>
                      </c:pt>
                      <c:pt idx="1389">
                        <c:v>-30.1</c:v>
                      </c:pt>
                      <c:pt idx="1390">
                        <c:v>-30.1</c:v>
                      </c:pt>
                      <c:pt idx="1391">
                        <c:v>-30.2</c:v>
                      </c:pt>
                      <c:pt idx="1392">
                        <c:v>-30.1</c:v>
                      </c:pt>
                      <c:pt idx="1393">
                        <c:v>-30.1</c:v>
                      </c:pt>
                      <c:pt idx="1394">
                        <c:v>-30.1</c:v>
                      </c:pt>
                      <c:pt idx="1395">
                        <c:v>-30.1</c:v>
                      </c:pt>
                      <c:pt idx="1396">
                        <c:v>-30.1</c:v>
                      </c:pt>
                      <c:pt idx="1397">
                        <c:v>-30.1</c:v>
                      </c:pt>
                      <c:pt idx="1398">
                        <c:v>-30.1</c:v>
                      </c:pt>
                      <c:pt idx="1399">
                        <c:v>-30.1</c:v>
                      </c:pt>
                      <c:pt idx="1400">
                        <c:v>-30</c:v>
                      </c:pt>
                      <c:pt idx="1401">
                        <c:v>-30</c:v>
                      </c:pt>
                      <c:pt idx="1402">
                        <c:v>-30</c:v>
                      </c:pt>
                      <c:pt idx="1403">
                        <c:v>-30.1</c:v>
                      </c:pt>
                      <c:pt idx="1404">
                        <c:v>-30.1</c:v>
                      </c:pt>
                      <c:pt idx="1405">
                        <c:v>-30</c:v>
                      </c:pt>
                      <c:pt idx="1406">
                        <c:v>-29.8</c:v>
                      </c:pt>
                      <c:pt idx="1407">
                        <c:v>-29.6</c:v>
                      </c:pt>
                      <c:pt idx="1408">
                        <c:v>-29.8</c:v>
                      </c:pt>
                      <c:pt idx="1409">
                        <c:v>-29.8</c:v>
                      </c:pt>
                      <c:pt idx="1410">
                        <c:v>-29.9</c:v>
                      </c:pt>
                      <c:pt idx="1411">
                        <c:v>-29.9</c:v>
                      </c:pt>
                      <c:pt idx="1412">
                        <c:v>-29.9</c:v>
                      </c:pt>
                      <c:pt idx="1413">
                        <c:v>-29.9</c:v>
                      </c:pt>
                      <c:pt idx="1414">
                        <c:v>-29.9</c:v>
                      </c:pt>
                      <c:pt idx="1415">
                        <c:v>-29.9</c:v>
                      </c:pt>
                      <c:pt idx="1416">
                        <c:v>-29.9</c:v>
                      </c:pt>
                      <c:pt idx="1417">
                        <c:v>-29.9</c:v>
                      </c:pt>
                      <c:pt idx="1418">
                        <c:v>-30</c:v>
                      </c:pt>
                      <c:pt idx="1419">
                        <c:v>-29.9</c:v>
                      </c:pt>
                      <c:pt idx="1420">
                        <c:v>-29.9</c:v>
                      </c:pt>
                      <c:pt idx="1421">
                        <c:v>-29.9</c:v>
                      </c:pt>
                      <c:pt idx="1422">
                        <c:v>-29.8</c:v>
                      </c:pt>
                      <c:pt idx="1423">
                        <c:v>-29.8</c:v>
                      </c:pt>
                      <c:pt idx="1424">
                        <c:v>-29.9</c:v>
                      </c:pt>
                      <c:pt idx="1425">
                        <c:v>-29.9</c:v>
                      </c:pt>
                      <c:pt idx="1426">
                        <c:v>-29.9</c:v>
                      </c:pt>
                      <c:pt idx="1427">
                        <c:v>-29.8</c:v>
                      </c:pt>
                      <c:pt idx="1428">
                        <c:v>-29.8</c:v>
                      </c:pt>
                      <c:pt idx="1429">
                        <c:v>-29.8</c:v>
                      </c:pt>
                      <c:pt idx="1430">
                        <c:v>-29.8</c:v>
                      </c:pt>
                      <c:pt idx="1431">
                        <c:v>-29.8</c:v>
                      </c:pt>
                      <c:pt idx="1432">
                        <c:v>-29.8</c:v>
                      </c:pt>
                      <c:pt idx="1433">
                        <c:v>-29.8</c:v>
                      </c:pt>
                      <c:pt idx="1434">
                        <c:v>-29.8</c:v>
                      </c:pt>
                      <c:pt idx="1435">
                        <c:v>-29.7</c:v>
                      </c:pt>
                      <c:pt idx="1436">
                        <c:v>-29.7</c:v>
                      </c:pt>
                      <c:pt idx="1437">
                        <c:v>-29.3</c:v>
                      </c:pt>
                      <c:pt idx="1438">
                        <c:v>-29.5</c:v>
                      </c:pt>
                      <c:pt idx="1439">
                        <c:v>-29.6</c:v>
                      </c:pt>
                      <c:pt idx="1440">
                        <c:v>-29.6</c:v>
                      </c:pt>
                      <c:pt idx="1441">
                        <c:v>-29.6</c:v>
                      </c:pt>
                      <c:pt idx="1442">
                        <c:v>-29.6</c:v>
                      </c:pt>
                      <c:pt idx="1443">
                        <c:v>-29.6</c:v>
                      </c:pt>
                      <c:pt idx="1444">
                        <c:v>-29.6</c:v>
                      </c:pt>
                      <c:pt idx="1445">
                        <c:v>-29.5</c:v>
                      </c:pt>
                      <c:pt idx="1446">
                        <c:v>-29.6</c:v>
                      </c:pt>
                      <c:pt idx="1447">
                        <c:v>-29.5</c:v>
                      </c:pt>
                      <c:pt idx="1448">
                        <c:v>-29.5</c:v>
                      </c:pt>
                      <c:pt idx="1449">
                        <c:v>-29.5</c:v>
                      </c:pt>
                      <c:pt idx="1450">
                        <c:v>-29.4</c:v>
                      </c:pt>
                      <c:pt idx="1451">
                        <c:v>-29.4</c:v>
                      </c:pt>
                      <c:pt idx="1452">
                        <c:v>-29.4</c:v>
                      </c:pt>
                      <c:pt idx="1453">
                        <c:v>-29.3</c:v>
                      </c:pt>
                      <c:pt idx="1454">
                        <c:v>-29.3</c:v>
                      </c:pt>
                      <c:pt idx="1455">
                        <c:v>-29.2</c:v>
                      </c:pt>
                      <c:pt idx="1456">
                        <c:v>-29.1</c:v>
                      </c:pt>
                      <c:pt idx="1457">
                        <c:v>-29.1</c:v>
                      </c:pt>
                      <c:pt idx="1458">
                        <c:v>-29</c:v>
                      </c:pt>
                      <c:pt idx="1459">
                        <c:v>-28.9</c:v>
                      </c:pt>
                      <c:pt idx="1460">
                        <c:v>-28.8</c:v>
                      </c:pt>
                      <c:pt idx="1461">
                        <c:v>-28.6</c:v>
                      </c:pt>
                      <c:pt idx="1462">
                        <c:v>-28.4</c:v>
                      </c:pt>
                      <c:pt idx="1463">
                        <c:v>-28.3</c:v>
                      </c:pt>
                      <c:pt idx="1464">
                        <c:v>-28.1</c:v>
                      </c:pt>
                      <c:pt idx="1465">
                        <c:v>-28</c:v>
                      </c:pt>
                      <c:pt idx="1466">
                        <c:v>-28</c:v>
                      </c:pt>
                      <c:pt idx="1467">
                        <c:v>-27.7</c:v>
                      </c:pt>
                      <c:pt idx="1468">
                        <c:v>-27.8</c:v>
                      </c:pt>
                      <c:pt idx="1469">
                        <c:v>-27.8</c:v>
                      </c:pt>
                      <c:pt idx="1470">
                        <c:v>-27.8</c:v>
                      </c:pt>
                      <c:pt idx="1471">
                        <c:v>-27.7</c:v>
                      </c:pt>
                      <c:pt idx="1472">
                        <c:v>-27.7</c:v>
                      </c:pt>
                      <c:pt idx="1473">
                        <c:v>-27.7</c:v>
                      </c:pt>
                      <c:pt idx="1474">
                        <c:v>-27.6</c:v>
                      </c:pt>
                      <c:pt idx="1475">
                        <c:v>-27.6</c:v>
                      </c:pt>
                      <c:pt idx="1476">
                        <c:v>-27.6</c:v>
                      </c:pt>
                      <c:pt idx="1477">
                        <c:v>-27.5</c:v>
                      </c:pt>
                      <c:pt idx="1478">
                        <c:v>-27.5</c:v>
                      </c:pt>
                      <c:pt idx="1479">
                        <c:v>-27.5</c:v>
                      </c:pt>
                      <c:pt idx="1480">
                        <c:v>-27.4</c:v>
                      </c:pt>
                      <c:pt idx="1481">
                        <c:v>-27.4</c:v>
                      </c:pt>
                      <c:pt idx="1482">
                        <c:v>-27.4</c:v>
                      </c:pt>
                      <c:pt idx="1483">
                        <c:v>-27.3</c:v>
                      </c:pt>
                      <c:pt idx="1484">
                        <c:v>-27.3</c:v>
                      </c:pt>
                      <c:pt idx="1485">
                        <c:v>-27.3</c:v>
                      </c:pt>
                      <c:pt idx="1486">
                        <c:v>-27.2</c:v>
                      </c:pt>
                      <c:pt idx="1487">
                        <c:v>-27.2</c:v>
                      </c:pt>
                      <c:pt idx="1488">
                        <c:v>-27.2</c:v>
                      </c:pt>
                      <c:pt idx="1489">
                        <c:v>-27.1</c:v>
                      </c:pt>
                      <c:pt idx="1490">
                        <c:v>-27</c:v>
                      </c:pt>
                      <c:pt idx="1491">
                        <c:v>-27.1</c:v>
                      </c:pt>
                      <c:pt idx="1492">
                        <c:v>-27</c:v>
                      </c:pt>
                      <c:pt idx="1493">
                        <c:v>-27</c:v>
                      </c:pt>
                      <c:pt idx="1494">
                        <c:v>-27</c:v>
                      </c:pt>
                      <c:pt idx="1495">
                        <c:v>-26.9</c:v>
                      </c:pt>
                      <c:pt idx="1496">
                        <c:v>-26.9</c:v>
                      </c:pt>
                      <c:pt idx="1497">
                        <c:v>-26.8</c:v>
                      </c:pt>
                      <c:pt idx="1498">
                        <c:v>-26.7</c:v>
                      </c:pt>
                      <c:pt idx="1499">
                        <c:v>-26.8</c:v>
                      </c:pt>
                      <c:pt idx="1500">
                        <c:v>-26.8</c:v>
                      </c:pt>
                      <c:pt idx="1501">
                        <c:v>-26.7</c:v>
                      </c:pt>
                      <c:pt idx="1502">
                        <c:v>-26.8</c:v>
                      </c:pt>
                      <c:pt idx="1503">
                        <c:v>-26.7</c:v>
                      </c:pt>
                      <c:pt idx="1504">
                        <c:v>-26.7</c:v>
                      </c:pt>
                      <c:pt idx="1505">
                        <c:v>-26.7</c:v>
                      </c:pt>
                      <c:pt idx="1506">
                        <c:v>-26.7</c:v>
                      </c:pt>
                      <c:pt idx="1507">
                        <c:v>-26.7</c:v>
                      </c:pt>
                      <c:pt idx="1508">
                        <c:v>-26.6</c:v>
                      </c:pt>
                      <c:pt idx="1509">
                        <c:v>-26.7</c:v>
                      </c:pt>
                      <c:pt idx="1510">
                        <c:v>-26.6</c:v>
                      </c:pt>
                      <c:pt idx="1511">
                        <c:v>-26.5</c:v>
                      </c:pt>
                      <c:pt idx="1512">
                        <c:v>-26.5</c:v>
                      </c:pt>
                      <c:pt idx="1513">
                        <c:v>-26.5</c:v>
                      </c:pt>
                      <c:pt idx="1514">
                        <c:v>-26.5</c:v>
                      </c:pt>
                      <c:pt idx="1515">
                        <c:v>-26.5</c:v>
                      </c:pt>
                      <c:pt idx="1516">
                        <c:v>-26.4</c:v>
                      </c:pt>
                      <c:pt idx="1517">
                        <c:v>-26.4</c:v>
                      </c:pt>
                      <c:pt idx="1518">
                        <c:v>-26.4</c:v>
                      </c:pt>
                      <c:pt idx="1519">
                        <c:v>-26.3</c:v>
                      </c:pt>
                      <c:pt idx="1520">
                        <c:v>-26.3</c:v>
                      </c:pt>
                      <c:pt idx="1521">
                        <c:v>-26.3</c:v>
                      </c:pt>
                      <c:pt idx="1522">
                        <c:v>-26.3</c:v>
                      </c:pt>
                      <c:pt idx="1523">
                        <c:v>-26.3</c:v>
                      </c:pt>
                      <c:pt idx="1524">
                        <c:v>-26.3</c:v>
                      </c:pt>
                      <c:pt idx="1525">
                        <c:v>-26.2</c:v>
                      </c:pt>
                      <c:pt idx="1526">
                        <c:v>-26.2</c:v>
                      </c:pt>
                      <c:pt idx="1527">
                        <c:v>-26.2</c:v>
                      </c:pt>
                      <c:pt idx="1528">
                        <c:v>-26</c:v>
                      </c:pt>
                      <c:pt idx="1529">
                        <c:v>-26</c:v>
                      </c:pt>
                      <c:pt idx="1530">
                        <c:v>-26</c:v>
                      </c:pt>
                      <c:pt idx="1531">
                        <c:v>-26</c:v>
                      </c:pt>
                      <c:pt idx="1532">
                        <c:v>-26</c:v>
                      </c:pt>
                      <c:pt idx="1533">
                        <c:v>-26</c:v>
                      </c:pt>
                      <c:pt idx="1534">
                        <c:v>-26</c:v>
                      </c:pt>
                      <c:pt idx="1535">
                        <c:v>-26</c:v>
                      </c:pt>
                      <c:pt idx="1536">
                        <c:v>-25.9</c:v>
                      </c:pt>
                      <c:pt idx="1537">
                        <c:v>-25.9</c:v>
                      </c:pt>
                      <c:pt idx="1538">
                        <c:v>-25.9</c:v>
                      </c:pt>
                      <c:pt idx="1539">
                        <c:v>-25.9</c:v>
                      </c:pt>
                      <c:pt idx="1540">
                        <c:v>-25.9</c:v>
                      </c:pt>
                      <c:pt idx="1541">
                        <c:v>-25.9</c:v>
                      </c:pt>
                      <c:pt idx="1542">
                        <c:v>-25.9</c:v>
                      </c:pt>
                      <c:pt idx="1543">
                        <c:v>-25.9</c:v>
                      </c:pt>
                      <c:pt idx="1544">
                        <c:v>-25.8</c:v>
                      </c:pt>
                      <c:pt idx="1545">
                        <c:v>-25.8</c:v>
                      </c:pt>
                      <c:pt idx="1546">
                        <c:v>-25.8</c:v>
                      </c:pt>
                      <c:pt idx="1547">
                        <c:v>-25.8</c:v>
                      </c:pt>
                      <c:pt idx="1548">
                        <c:v>-25.8</c:v>
                      </c:pt>
                      <c:pt idx="1549">
                        <c:v>-25.8</c:v>
                      </c:pt>
                      <c:pt idx="1550">
                        <c:v>-25.7</c:v>
                      </c:pt>
                      <c:pt idx="1551">
                        <c:v>-25.7</c:v>
                      </c:pt>
                      <c:pt idx="1552">
                        <c:v>-25.7</c:v>
                      </c:pt>
                      <c:pt idx="1553">
                        <c:v>-25.7</c:v>
                      </c:pt>
                      <c:pt idx="1554">
                        <c:v>-25.7</c:v>
                      </c:pt>
                      <c:pt idx="1555">
                        <c:v>-25.7</c:v>
                      </c:pt>
                      <c:pt idx="1556">
                        <c:v>-25.7</c:v>
                      </c:pt>
                      <c:pt idx="1557">
                        <c:v>-25.6</c:v>
                      </c:pt>
                      <c:pt idx="1558">
                        <c:v>-25.5</c:v>
                      </c:pt>
                      <c:pt idx="1559">
                        <c:v>-25.5</c:v>
                      </c:pt>
                      <c:pt idx="1560">
                        <c:v>-25.5</c:v>
                      </c:pt>
                      <c:pt idx="1561">
                        <c:v>-25.6</c:v>
                      </c:pt>
                      <c:pt idx="1562">
                        <c:v>-25.5</c:v>
                      </c:pt>
                      <c:pt idx="1563">
                        <c:v>-25.5</c:v>
                      </c:pt>
                      <c:pt idx="1564">
                        <c:v>-25.5</c:v>
                      </c:pt>
                      <c:pt idx="1565">
                        <c:v>-25.5</c:v>
                      </c:pt>
                      <c:pt idx="1566">
                        <c:v>-25.6</c:v>
                      </c:pt>
                      <c:pt idx="1567">
                        <c:v>-25.5</c:v>
                      </c:pt>
                      <c:pt idx="1568">
                        <c:v>-25.5</c:v>
                      </c:pt>
                      <c:pt idx="1569">
                        <c:v>-25.6</c:v>
                      </c:pt>
                      <c:pt idx="1570">
                        <c:v>-25.5</c:v>
                      </c:pt>
                      <c:pt idx="1571">
                        <c:v>-25.5</c:v>
                      </c:pt>
                      <c:pt idx="1572">
                        <c:v>-25.5</c:v>
                      </c:pt>
                      <c:pt idx="1573">
                        <c:v>-25.4</c:v>
                      </c:pt>
                      <c:pt idx="1574">
                        <c:v>-25.4</c:v>
                      </c:pt>
                      <c:pt idx="1575">
                        <c:v>-25.4</c:v>
                      </c:pt>
                      <c:pt idx="1576">
                        <c:v>-25.4</c:v>
                      </c:pt>
                      <c:pt idx="1577">
                        <c:v>-25.4</c:v>
                      </c:pt>
                      <c:pt idx="1578">
                        <c:v>-25.4</c:v>
                      </c:pt>
                      <c:pt idx="1579">
                        <c:v>-25.4</c:v>
                      </c:pt>
                      <c:pt idx="1580">
                        <c:v>-25.4</c:v>
                      </c:pt>
                      <c:pt idx="1581">
                        <c:v>-25.4</c:v>
                      </c:pt>
                      <c:pt idx="1582">
                        <c:v>-25.4</c:v>
                      </c:pt>
                      <c:pt idx="1583">
                        <c:v>-25.4</c:v>
                      </c:pt>
                      <c:pt idx="1584">
                        <c:v>-25.4</c:v>
                      </c:pt>
                      <c:pt idx="1585">
                        <c:v>-25.4</c:v>
                      </c:pt>
                      <c:pt idx="1586">
                        <c:v>-25.4</c:v>
                      </c:pt>
                      <c:pt idx="1587">
                        <c:v>-25.4</c:v>
                      </c:pt>
                      <c:pt idx="1588">
                        <c:v>-25.2</c:v>
                      </c:pt>
                      <c:pt idx="1589">
                        <c:v>-25.2</c:v>
                      </c:pt>
                      <c:pt idx="1590">
                        <c:v>-25.3</c:v>
                      </c:pt>
                      <c:pt idx="1591">
                        <c:v>-25.3</c:v>
                      </c:pt>
                      <c:pt idx="1592">
                        <c:v>-25.3</c:v>
                      </c:pt>
                      <c:pt idx="1593">
                        <c:v>-25.3</c:v>
                      </c:pt>
                      <c:pt idx="1594">
                        <c:v>-25.3</c:v>
                      </c:pt>
                      <c:pt idx="1595">
                        <c:v>-25.3</c:v>
                      </c:pt>
                      <c:pt idx="1596">
                        <c:v>-25.3</c:v>
                      </c:pt>
                      <c:pt idx="1597">
                        <c:v>-25.3</c:v>
                      </c:pt>
                      <c:pt idx="1598">
                        <c:v>-25.3</c:v>
                      </c:pt>
                      <c:pt idx="1599">
                        <c:v>-25.3</c:v>
                      </c:pt>
                      <c:pt idx="1600">
                        <c:v>-25.3</c:v>
                      </c:pt>
                      <c:pt idx="1601">
                        <c:v>-25.3</c:v>
                      </c:pt>
                      <c:pt idx="1602">
                        <c:v>-25.3</c:v>
                      </c:pt>
                      <c:pt idx="1603">
                        <c:v>-25.3</c:v>
                      </c:pt>
                      <c:pt idx="1604">
                        <c:v>-25.3</c:v>
                      </c:pt>
                      <c:pt idx="1605">
                        <c:v>-25.3</c:v>
                      </c:pt>
                      <c:pt idx="1606">
                        <c:v>-25.3</c:v>
                      </c:pt>
                      <c:pt idx="1607">
                        <c:v>-25.3</c:v>
                      </c:pt>
                      <c:pt idx="1608">
                        <c:v>-25.3</c:v>
                      </c:pt>
                      <c:pt idx="1609">
                        <c:v>-25.3</c:v>
                      </c:pt>
                      <c:pt idx="1610">
                        <c:v>-25.3</c:v>
                      </c:pt>
                      <c:pt idx="1611">
                        <c:v>-25.3</c:v>
                      </c:pt>
                      <c:pt idx="1612">
                        <c:v>-25.3</c:v>
                      </c:pt>
                      <c:pt idx="1613">
                        <c:v>-25.3</c:v>
                      </c:pt>
                      <c:pt idx="1614">
                        <c:v>-25.3</c:v>
                      </c:pt>
                      <c:pt idx="1615">
                        <c:v>-25.3</c:v>
                      </c:pt>
                      <c:pt idx="1616">
                        <c:v>-25.3</c:v>
                      </c:pt>
                      <c:pt idx="1617">
                        <c:v>-25.2</c:v>
                      </c:pt>
                      <c:pt idx="1618">
                        <c:v>-25.3</c:v>
                      </c:pt>
                      <c:pt idx="1619">
                        <c:v>-25.2</c:v>
                      </c:pt>
                      <c:pt idx="1620">
                        <c:v>-25.2</c:v>
                      </c:pt>
                      <c:pt idx="1621">
                        <c:v>-25.2</c:v>
                      </c:pt>
                      <c:pt idx="1622">
                        <c:v>-25.2</c:v>
                      </c:pt>
                      <c:pt idx="1623">
                        <c:v>-25.2</c:v>
                      </c:pt>
                      <c:pt idx="1624">
                        <c:v>-25.2</c:v>
                      </c:pt>
                      <c:pt idx="1625">
                        <c:v>-25.2</c:v>
                      </c:pt>
                      <c:pt idx="1626">
                        <c:v>-25.2</c:v>
                      </c:pt>
                      <c:pt idx="1627">
                        <c:v>-25.2</c:v>
                      </c:pt>
                      <c:pt idx="1628">
                        <c:v>-25.2</c:v>
                      </c:pt>
                      <c:pt idx="1629">
                        <c:v>-25.1</c:v>
                      </c:pt>
                      <c:pt idx="1630">
                        <c:v>-25.2</c:v>
                      </c:pt>
                      <c:pt idx="1631">
                        <c:v>-25.1</c:v>
                      </c:pt>
                      <c:pt idx="1632">
                        <c:v>-25.1</c:v>
                      </c:pt>
                      <c:pt idx="1633">
                        <c:v>-25.1</c:v>
                      </c:pt>
                      <c:pt idx="1634">
                        <c:v>-25.1</c:v>
                      </c:pt>
                      <c:pt idx="1635">
                        <c:v>-25.1</c:v>
                      </c:pt>
                      <c:pt idx="1636">
                        <c:v>-25</c:v>
                      </c:pt>
                      <c:pt idx="1637">
                        <c:v>-25.1</c:v>
                      </c:pt>
                      <c:pt idx="1638">
                        <c:v>-25</c:v>
                      </c:pt>
                      <c:pt idx="1639">
                        <c:v>-25.1</c:v>
                      </c:pt>
                      <c:pt idx="1640">
                        <c:v>-25</c:v>
                      </c:pt>
                      <c:pt idx="1641">
                        <c:v>-25</c:v>
                      </c:pt>
                      <c:pt idx="1642">
                        <c:v>-25</c:v>
                      </c:pt>
                      <c:pt idx="1643">
                        <c:v>-25</c:v>
                      </c:pt>
                      <c:pt idx="1644">
                        <c:v>-25</c:v>
                      </c:pt>
                      <c:pt idx="1645">
                        <c:v>-25</c:v>
                      </c:pt>
                      <c:pt idx="1646">
                        <c:v>-25</c:v>
                      </c:pt>
                      <c:pt idx="1647">
                        <c:v>-25</c:v>
                      </c:pt>
                      <c:pt idx="1648">
                        <c:v>-25</c:v>
                      </c:pt>
                      <c:pt idx="1649">
                        <c:v>-25</c:v>
                      </c:pt>
                      <c:pt idx="1650">
                        <c:v>-24.9</c:v>
                      </c:pt>
                      <c:pt idx="1651">
                        <c:v>-24.9</c:v>
                      </c:pt>
                      <c:pt idx="1652">
                        <c:v>-24.9</c:v>
                      </c:pt>
                      <c:pt idx="1653">
                        <c:v>-24.9</c:v>
                      </c:pt>
                      <c:pt idx="1654">
                        <c:v>-24.9</c:v>
                      </c:pt>
                      <c:pt idx="1655">
                        <c:v>-24.9</c:v>
                      </c:pt>
                      <c:pt idx="1656">
                        <c:v>-24.9</c:v>
                      </c:pt>
                      <c:pt idx="1657">
                        <c:v>-24.9</c:v>
                      </c:pt>
                      <c:pt idx="1658">
                        <c:v>-24.9</c:v>
                      </c:pt>
                      <c:pt idx="1659">
                        <c:v>-24.9</c:v>
                      </c:pt>
                      <c:pt idx="1660">
                        <c:v>-24.9</c:v>
                      </c:pt>
                      <c:pt idx="1661">
                        <c:v>-24.9</c:v>
                      </c:pt>
                      <c:pt idx="1662">
                        <c:v>-24.9</c:v>
                      </c:pt>
                      <c:pt idx="1663">
                        <c:v>-24.9</c:v>
                      </c:pt>
                      <c:pt idx="1664">
                        <c:v>-24.9</c:v>
                      </c:pt>
                      <c:pt idx="1665">
                        <c:v>-24.8</c:v>
                      </c:pt>
                      <c:pt idx="1666">
                        <c:v>-24.8</c:v>
                      </c:pt>
                      <c:pt idx="1667">
                        <c:v>-24.8</c:v>
                      </c:pt>
                      <c:pt idx="1668">
                        <c:v>-24.8</c:v>
                      </c:pt>
                      <c:pt idx="1669">
                        <c:v>-24.8</c:v>
                      </c:pt>
                      <c:pt idx="1670">
                        <c:v>-24.8</c:v>
                      </c:pt>
                      <c:pt idx="1671">
                        <c:v>-24.8</c:v>
                      </c:pt>
                      <c:pt idx="1672">
                        <c:v>-24.7</c:v>
                      </c:pt>
                      <c:pt idx="1673">
                        <c:v>-24.7</c:v>
                      </c:pt>
                      <c:pt idx="1674">
                        <c:v>-24.7</c:v>
                      </c:pt>
                      <c:pt idx="1675">
                        <c:v>-24.6</c:v>
                      </c:pt>
                      <c:pt idx="1676">
                        <c:v>-24.6</c:v>
                      </c:pt>
                      <c:pt idx="1677">
                        <c:v>-24.5</c:v>
                      </c:pt>
                      <c:pt idx="1678">
                        <c:v>-24.5</c:v>
                      </c:pt>
                      <c:pt idx="1679">
                        <c:v>-24.5</c:v>
                      </c:pt>
                      <c:pt idx="1680">
                        <c:v>-24.5</c:v>
                      </c:pt>
                      <c:pt idx="1681">
                        <c:v>-24.4</c:v>
                      </c:pt>
                      <c:pt idx="1682">
                        <c:v>-24.4</c:v>
                      </c:pt>
                      <c:pt idx="1683">
                        <c:v>-24.4</c:v>
                      </c:pt>
                      <c:pt idx="1684">
                        <c:v>-24.4</c:v>
                      </c:pt>
                      <c:pt idx="1685">
                        <c:v>-24.4</c:v>
                      </c:pt>
                      <c:pt idx="1686">
                        <c:v>-24.4</c:v>
                      </c:pt>
                      <c:pt idx="1687">
                        <c:v>-24.4</c:v>
                      </c:pt>
                      <c:pt idx="1688">
                        <c:v>-24.4</c:v>
                      </c:pt>
                      <c:pt idx="1689">
                        <c:v>-24.4</c:v>
                      </c:pt>
                      <c:pt idx="1690">
                        <c:v>-24.4</c:v>
                      </c:pt>
                      <c:pt idx="1691">
                        <c:v>-24.4</c:v>
                      </c:pt>
                      <c:pt idx="1692">
                        <c:v>-24.3</c:v>
                      </c:pt>
                      <c:pt idx="1693">
                        <c:v>-24.3</c:v>
                      </c:pt>
                      <c:pt idx="1694">
                        <c:v>-24.3</c:v>
                      </c:pt>
                      <c:pt idx="1695">
                        <c:v>-24.3</c:v>
                      </c:pt>
                      <c:pt idx="1696">
                        <c:v>-24.3</c:v>
                      </c:pt>
                      <c:pt idx="1697">
                        <c:v>-24.3</c:v>
                      </c:pt>
                      <c:pt idx="1698">
                        <c:v>-24.3</c:v>
                      </c:pt>
                      <c:pt idx="1699">
                        <c:v>-24.3</c:v>
                      </c:pt>
                      <c:pt idx="1700">
                        <c:v>-24.3</c:v>
                      </c:pt>
                      <c:pt idx="1701">
                        <c:v>-24.4</c:v>
                      </c:pt>
                      <c:pt idx="1702">
                        <c:v>-24.3</c:v>
                      </c:pt>
                      <c:pt idx="1703">
                        <c:v>-24.3</c:v>
                      </c:pt>
                      <c:pt idx="1704">
                        <c:v>-24.3</c:v>
                      </c:pt>
                      <c:pt idx="1705">
                        <c:v>-24.3</c:v>
                      </c:pt>
                      <c:pt idx="1706">
                        <c:v>-24.3</c:v>
                      </c:pt>
                      <c:pt idx="1707">
                        <c:v>-24.3</c:v>
                      </c:pt>
                      <c:pt idx="1708">
                        <c:v>-24.3</c:v>
                      </c:pt>
                      <c:pt idx="1709">
                        <c:v>-24.3</c:v>
                      </c:pt>
                      <c:pt idx="1710">
                        <c:v>-24.2</c:v>
                      </c:pt>
                      <c:pt idx="1711">
                        <c:v>-24.2</c:v>
                      </c:pt>
                      <c:pt idx="1712">
                        <c:v>-24.2</c:v>
                      </c:pt>
                      <c:pt idx="1713">
                        <c:v>-24.1</c:v>
                      </c:pt>
                      <c:pt idx="1714">
                        <c:v>-24.2</c:v>
                      </c:pt>
                      <c:pt idx="1715">
                        <c:v>-24.1</c:v>
                      </c:pt>
                      <c:pt idx="1716">
                        <c:v>-24.2</c:v>
                      </c:pt>
                      <c:pt idx="1717">
                        <c:v>-24.1</c:v>
                      </c:pt>
                      <c:pt idx="1718">
                        <c:v>-24.1</c:v>
                      </c:pt>
                      <c:pt idx="1719">
                        <c:v>-24</c:v>
                      </c:pt>
                      <c:pt idx="1720">
                        <c:v>-24</c:v>
                      </c:pt>
                      <c:pt idx="1721">
                        <c:v>-24.1</c:v>
                      </c:pt>
                      <c:pt idx="1722">
                        <c:v>-24</c:v>
                      </c:pt>
                      <c:pt idx="1723">
                        <c:v>-24</c:v>
                      </c:pt>
                      <c:pt idx="1724">
                        <c:v>-23.9</c:v>
                      </c:pt>
                      <c:pt idx="1725">
                        <c:v>-23.9</c:v>
                      </c:pt>
                      <c:pt idx="1726">
                        <c:v>-23.9</c:v>
                      </c:pt>
                      <c:pt idx="1727">
                        <c:v>-23.9</c:v>
                      </c:pt>
                      <c:pt idx="1728">
                        <c:v>-23.9</c:v>
                      </c:pt>
                      <c:pt idx="1729">
                        <c:v>-23.8</c:v>
                      </c:pt>
                      <c:pt idx="1730">
                        <c:v>-23.8</c:v>
                      </c:pt>
                      <c:pt idx="1731">
                        <c:v>-23.9</c:v>
                      </c:pt>
                      <c:pt idx="1732">
                        <c:v>-23.8</c:v>
                      </c:pt>
                      <c:pt idx="1733">
                        <c:v>-23.8</c:v>
                      </c:pt>
                      <c:pt idx="1734">
                        <c:v>-23.8</c:v>
                      </c:pt>
                      <c:pt idx="1735">
                        <c:v>-23.8</c:v>
                      </c:pt>
                      <c:pt idx="1736">
                        <c:v>-23.8</c:v>
                      </c:pt>
                      <c:pt idx="1737">
                        <c:v>-23.8</c:v>
                      </c:pt>
                      <c:pt idx="1738">
                        <c:v>-23.7</c:v>
                      </c:pt>
                      <c:pt idx="1739">
                        <c:v>-23.7</c:v>
                      </c:pt>
                      <c:pt idx="1740">
                        <c:v>-23.5</c:v>
                      </c:pt>
                      <c:pt idx="1741">
                        <c:v>-23.6</c:v>
                      </c:pt>
                      <c:pt idx="1742">
                        <c:v>-23.7</c:v>
                      </c:pt>
                      <c:pt idx="1743">
                        <c:v>-23.7</c:v>
                      </c:pt>
                      <c:pt idx="1744">
                        <c:v>-23.6</c:v>
                      </c:pt>
                      <c:pt idx="1745">
                        <c:v>-23.5</c:v>
                      </c:pt>
                      <c:pt idx="1746">
                        <c:v>-23.6</c:v>
                      </c:pt>
                      <c:pt idx="1747">
                        <c:v>-23.6</c:v>
                      </c:pt>
                      <c:pt idx="1748">
                        <c:v>-23.6</c:v>
                      </c:pt>
                      <c:pt idx="1749">
                        <c:v>-23.6</c:v>
                      </c:pt>
                      <c:pt idx="1750">
                        <c:v>-23.6</c:v>
                      </c:pt>
                      <c:pt idx="1751">
                        <c:v>-23.5</c:v>
                      </c:pt>
                      <c:pt idx="1752">
                        <c:v>-23.5</c:v>
                      </c:pt>
                      <c:pt idx="1753">
                        <c:v>-23.5</c:v>
                      </c:pt>
                      <c:pt idx="1754">
                        <c:v>-23.5</c:v>
                      </c:pt>
                      <c:pt idx="1755">
                        <c:v>-23.5</c:v>
                      </c:pt>
                      <c:pt idx="1756">
                        <c:v>-23.5</c:v>
                      </c:pt>
                      <c:pt idx="1757">
                        <c:v>-23.5</c:v>
                      </c:pt>
                      <c:pt idx="1758">
                        <c:v>-23.5</c:v>
                      </c:pt>
                      <c:pt idx="1759">
                        <c:v>-23.5</c:v>
                      </c:pt>
                      <c:pt idx="1760">
                        <c:v>-23.5</c:v>
                      </c:pt>
                      <c:pt idx="1761">
                        <c:v>-23.5</c:v>
                      </c:pt>
                      <c:pt idx="1762">
                        <c:v>-23.4</c:v>
                      </c:pt>
                      <c:pt idx="1763">
                        <c:v>-23.4</c:v>
                      </c:pt>
                      <c:pt idx="1764">
                        <c:v>-23.4</c:v>
                      </c:pt>
                      <c:pt idx="1765">
                        <c:v>-23.4</c:v>
                      </c:pt>
                      <c:pt idx="1766">
                        <c:v>-23.4</c:v>
                      </c:pt>
                      <c:pt idx="1767">
                        <c:v>-23.4</c:v>
                      </c:pt>
                      <c:pt idx="1768">
                        <c:v>-23.4</c:v>
                      </c:pt>
                      <c:pt idx="1769">
                        <c:v>-23.4</c:v>
                      </c:pt>
                      <c:pt idx="1770">
                        <c:v>-23.2</c:v>
                      </c:pt>
                      <c:pt idx="1771">
                        <c:v>-23.3</c:v>
                      </c:pt>
                      <c:pt idx="1772">
                        <c:v>-23.4</c:v>
                      </c:pt>
                      <c:pt idx="1773">
                        <c:v>-23.4</c:v>
                      </c:pt>
                      <c:pt idx="1774">
                        <c:v>-23.3</c:v>
                      </c:pt>
                      <c:pt idx="1775">
                        <c:v>-23.3</c:v>
                      </c:pt>
                      <c:pt idx="1776">
                        <c:v>-23.3</c:v>
                      </c:pt>
                      <c:pt idx="1777">
                        <c:v>-23.3</c:v>
                      </c:pt>
                      <c:pt idx="1778">
                        <c:v>-23.4</c:v>
                      </c:pt>
                      <c:pt idx="1779">
                        <c:v>-23.3</c:v>
                      </c:pt>
                      <c:pt idx="1780">
                        <c:v>-23.3</c:v>
                      </c:pt>
                      <c:pt idx="1781">
                        <c:v>-23.3</c:v>
                      </c:pt>
                      <c:pt idx="1782">
                        <c:v>-23.3</c:v>
                      </c:pt>
                      <c:pt idx="1783">
                        <c:v>-23.3</c:v>
                      </c:pt>
                      <c:pt idx="1784">
                        <c:v>-23.3</c:v>
                      </c:pt>
                      <c:pt idx="1785">
                        <c:v>-23.2</c:v>
                      </c:pt>
                      <c:pt idx="1786">
                        <c:v>-23.2</c:v>
                      </c:pt>
                      <c:pt idx="1787">
                        <c:v>-23.2</c:v>
                      </c:pt>
                      <c:pt idx="1788">
                        <c:v>-23.2</c:v>
                      </c:pt>
                      <c:pt idx="1789">
                        <c:v>-23.2</c:v>
                      </c:pt>
                      <c:pt idx="1790">
                        <c:v>-23.2</c:v>
                      </c:pt>
                      <c:pt idx="1791">
                        <c:v>-23.2</c:v>
                      </c:pt>
                      <c:pt idx="1792">
                        <c:v>-23.2</c:v>
                      </c:pt>
                      <c:pt idx="1793">
                        <c:v>-23.2</c:v>
                      </c:pt>
                      <c:pt idx="1794">
                        <c:v>-23.2</c:v>
                      </c:pt>
                      <c:pt idx="1795">
                        <c:v>-23.2</c:v>
                      </c:pt>
                      <c:pt idx="1796">
                        <c:v>-23.2</c:v>
                      </c:pt>
                      <c:pt idx="1797">
                        <c:v>-23.2</c:v>
                      </c:pt>
                      <c:pt idx="1798">
                        <c:v>-23.2</c:v>
                      </c:pt>
                      <c:pt idx="1799">
                        <c:v>-23.2</c:v>
                      </c:pt>
                      <c:pt idx="1800">
                        <c:v>-23.1</c:v>
                      </c:pt>
                      <c:pt idx="1801">
                        <c:v>-23</c:v>
                      </c:pt>
                      <c:pt idx="1802">
                        <c:v>-23.1</c:v>
                      </c:pt>
                      <c:pt idx="1803">
                        <c:v>-23.1</c:v>
                      </c:pt>
                      <c:pt idx="1804">
                        <c:v>-23</c:v>
                      </c:pt>
                      <c:pt idx="1805">
                        <c:v>-23.1</c:v>
                      </c:pt>
                      <c:pt idx="1806">
                        <c:v>-23.1</c:v>
                      </c:pt>
                      <c:pt idx="1807">
                        <c:v>-23</c:v>
                      </c:pt>
                      <c:pt idx="1808">
                        <c:v>-23</c:v>
                      </c:pt>
                      <c:pt idx="1809">
                        <c:v>-23</c:v>
                      </c:pt>
                      <c:pt idx="1810">
                        <c:v>-23</c:v>
                      </c:pt>
                      <c:pt idx="1811">
                        <c:v>-23</c:v>
                      </c:pt>
                      <c:pt idx="1812">
                        <c:v>-23</c:v>
                      </c:pt>
                      <c:pt idx="1813">
                        <c:v>-23</c:v>
                      </c:pt>
                      <c:pt idx="1814">
                        <c:v>-22.9</c:v>
                      </c:pt>
                      <c:pt idx="1815">
                        <c:v>-23</c:v>
                      </c:pt>
                      <c:pt idx="1816">
                        <c:v>-22.9</c:v>
                      </c:pt>
                      <c:pt idx="1817">
                        <c:v>-22.9</c:v>
                      </c:pt>
                      <c:pt idx="1818">
                        <c:v>-22.9</c:v>
                      </c:pt>
                      <c:pt idx="1819">
                        <c:v>-22.9</c:v>
                      </c:pt>
                      <c:pt idx="1820">
                        <c:v>-22.8</c:v>
                      </c:pt>
                      <c:pt idx="1821">
                        <c:v>-22.9</c:v>
                      </c:pt>
                      <c:pt idx="1822">
                        <c:v>-22.9</c:v>
                      </c:pt>
                      <c:pt idx="1823">
                        <c:v>-22.8</c:v>
                      </c:pt>
                      <c:pt idx="1824">
                        <c:v>-22.9</c:v>
                      </c:pt>
                      <c:pt idx="1825">
                        <c:v>-22.9</c:v>
                      </c:pt>
                      <c:pt idx="1826">
                        <c:v>-22.9</c:v>
                      </c:pt>
                      <c:pt idx="1827">
                        <c:v>-22.8</c:v>
                      </c:pt>
                      <c:pt idx="1828">
                        <c:v>-22.8</c:v>
                      </c:pt>
                      <c:pt idx="1829">
                        <c:v>-22.8</c:v>
                      </c:pt>
                      <c:pt idx="1830">
                        <c:v>-22.8</c:v>
                      </c:pt>
                      <c:pt idx="1831">
                        <c:v>-22.7</c:v>
                      </c:pt>
                      <c:pt idx="1832">
                        <c:v>-22.8</c:v>
                      </c:pt>
                      <c:pt idx="1833">
                        <c:v>-22.8</c:v>
                      </c:pt>
                      <c:pt idx="1834">
                        <c:v>-22.8</c:v>
                      </c:pt>
                      <c:pt idx="1835">
                        <c:v>-22.8</c:v>
                      </c:pt>
                      <c:pt idx="1836">
                        <c:v>-22.8</c:v>
                      </c:pt>
                      <c:pt idx="1837">
                        <c:v>-22.8</c:v>
                      </c:pt>
                      <c:pt idx="1838">
                        <c:v>-22.8</c:v>
                      </c:pt>
                      <c:pt idx="1839">
                        <c:v>-22.8</c:v>
                      </c:pt>
                      <c:pt idx="1840">
                        <c:v>-22.8</c:v>
                      </c:pt>
                      <c:pt idx="1841">
                        <c:v>-22.8</c:v>
                      </c:pt>
                      <c:pt idx="1842">
                        <c:v>-22.7</c:v>
                      </c:pt>
                      <c:pt idx="1843">
                        <c:v>-22.7</c:v>
                      </c:pt>
                      <c:pt idx="1844">
                        <c:v>-22.7</c:v>
                      </c:pt>
                      <c:pt idx="1845">
                        <c:v>-22.7</c:v>
                      </c:pt>
                      <c:pt idx="1846">
                        <c:v>-22.7</c:v>
                      </c:pt>
                      <c:pt idx="1847">
                        <c:v>-22.7</c:v>
                      </c:pt>
                      <c:pt idx="1848">
                        <c:v>-22.7</c:v>
                      </c:pt>
                      <c:pt idx="1849">
                        <c:v>-22.7</c:v>
                      </c:pt>
                      <c:pt idx="1850">
                        <c:v>-22.7</c:v>
                      </c:pt>
                      <c:pt idx="1851">
                        <c:v>-22.7</c:v>
                      </c:pt>
                      <c:pt idx="1852">
                        <c:v>-22.7</c:v>
                      </c:pt>
                      <c:pt idx="1853">
                        <c:v>-22.7</c:v>
                      </c:pt>
                      <c:pt idx="1854">
                        <c:v>-22.6</c:v>
                      </c:pt>
                      <c:pt idx="1855">
                        <c:v>-22.6</c:v>
                      </c:pt>
                      <c:pt idx="1856">
                        <c:v>-22.6</c:v>
                      </c:pt>
                      <c:pt idx="1857">
                        <c:v>-22.6</c:v>
                      </c:pt>
                      <c:pt idx="1858">
                        <c:v>-22.5</c:v>
                      </c:pt>
                      <c:pt idx="1859">
                        <c:v>-22.5</c:v>
                      </c:pt>
                      <c:pt idx="1860">
                        <c:v>-22.6</c:v>
                      </c:pt>
                      <c:pt idx="1861">
                        <c:v>-22.5</c:v>
                      </c:pt>
                      <c:pt idx="1862">
                        <c:v>-22.5</c:v>
                      </c:pt>
                      <c:pt idx="1863">
                        <c:v>-22.5</c:v>
                      </c:pt>
                      <c:pt idx="1864">
                        <c:v>-22.5</c:v>
                      </c:pt>
                      <c:pt idx="1865">
                        <c:v>-22.5</c:v>
                      </c:pt>
                      <c:pt idx="1866">
                        <c:v>-22.5</c:v>
                      </c:pt>
                      <c:pt idx="1867">
                        <c:v>-22.5</c:v>
                      </c:pt>
                      <c:pt idx="1868">
                        <c:v>-22.5</c:v>
                      </c:pt>
                      <c:pt idx="1869">
                        <c:v>-22.5</c:v>
                      </c:pt>
                      <c:pt idx="1870">
                        <c:v>-22.5</c:v>
                      </c:pt>
                      <c:pt idx="1871">
                        <c:v>-22.5</c:v>
                      </c:pt>
                      <c:pt idx="1872">
                        <c:v>-22.5</c:v>
                      </c:pt>
                      <c:pt idx="1873">
                        <c:v>-22.5</c:v>
                      </c:pt>
                      <c:pt idx="1874">
                        <c:v>-22.4</c:v>
                      </c:pt>
                      <c:pt idx="1875">
                        <c:v>-22.5</c:v>
                      </c:pt>
                      <c:pt idx="1876">
                        <c:v>-22.5</c:v>
                      </c:pt>
                      <c:pt idx="1877">
                        <c:v>-22.5</c:v>
                      </c:pt>
                      <c:pt idx="1878">
                        <c:v>-22.5</c:v>
                      </c:pt>
                      <c:pt idx="1879">
                        <c:v>-22.4</c:v>
                      </c:pt>
                      <c:pt idx="1880">
                        <c:v>-22.4</c:v>
                      </c:pt>
                      <c:pt idx="1881">
                        <c:v>-22.4</c:v>
                      </c:pt>
                      <c:pt idx="1882">
                        <c:v>-22.4</c:v>
                      </c:pt>
                      <c:pt idx="1883">
                        <c:v>-22.5</c:v>
                      </c:pt>
                      <c:pt idx="1884">
                        <c:v>-22.5</c:v>
                      </c:pt>
                      <c:pt idx="1885">
                        <c:v>-22.4</c:v>
                      </c:pt>
                      <c:pt idx="1886">
                        <c:v>-22.4</c:v>
                      </c:pt>
                      <c:pt idx="1887">
                        <c:v>-22.4</c:v>
                      </c:pt>
                      <c:pt idx="1888">
                        <c:v>-22.4</c:v>
                      </c:pt>
                      <c:pt idx="1889">
                        <c:v>-22.5</c:v>
                      </c:pt>
                      <c:pt idx="1890">
                        <c:v>-22.4</c:v>
                      </c:pt>
                      <c:pt idx="1891">
                        <c:v>-22.4</c:v>
                      </c:pt>
                      <c:pt idx="1892">
                        <c:v>-22.4</c:v>
                      </c:pt>
                      <c:pt idx="1893">
                        <c:v>-22.4</c:v>
                      </c:pt>
                      <c:pt idx="1894">
                        <c:v>-22.4</c:v>
                      </c:pt>
                      <c:pt idx="1895">
                        <c:v>-22.5</c:v>
                      </c:pt>
                      <c:pt idx="1896">
                        <c:v>-22.5</c:v>
                      </c:pt>
                      <c:pt idx="1897">
                        <c:v>-22.4</c:v>
                      </c:pt>
                      <c:pt idx="1898">
                        <c:v>-22.5</c:v>
                      </c:pt>
                      <c:pt idx="1899">
                        <c:v>-22.5</c:v>
                      </c:pt>
                      <c:pt idx="1900">
                        <c:v>-22.4</c:v>
                      </c:pt>
                      <c:pt idx="1901">
                        <c:v>-22.4</c:v>
                      </c:pt>
                      <c:pt idx="1902">
                        <c:v>-22.4</c:v>
                      </c:pt>
                      <c:pt idx="1903">
                        <c:v>-22.4</c:v>
                      </c:pt>
                      <c:pt idx="1904">
                        <c:v>-22.4</c:v>
                      </c:pt>
                      <c:pt idx="1905">
                        <c:v>-22.5</c:v>
                      </c:pt>
                      <c:pt idx="1906">
                        <c:v>-22.4</c:v>
                      </c:pt>
                      <c:pt idx="1907">
                        <c:v>-22.4</c:v>
                      </c:pt>
                      <c:pt idx="1908">
                        <c:v>-22.4</c:v>
                      </c:pt>
                      <c:pt idx="1909">
                        <c:v>-22.4</c:v>
                      </c:pt>
                      <c:pt idx="1910">
                        <c:v>-22.4</c:v>
                      </c:pt>
                      <c:pt idx="1911">
                        <c:v>-22.4</c:v>
                      </c:pt>
                      <c:pt idx="1912">
                        <c:v>-22.4</c:v>
                      </c:pt>
                      <c:pt idx="1913">
                        <c:v>-22.4</c:v>
                      </c:pt>
                      <c:pt idx="1914">
                        <c:v>-22.5</c:v>
                      </c:pt>
                      <c:pt idx="1915">
                        <c:v>-22.4</c:v>
                      </c:pt>
                      <c:pt idx="1916">
                        <c:v>-22.4</c:v>
                      </c:pt>
                      <c:pt idx="1917">
                        <c:v>-22.4</c:v>
                      </c:pt>
                      <c:pt idx="1918">
                        <c:v>-22.4</c:v>
                      </c:pt>
                      <c:pt idx="1919">
                        <c:v>-22.4</c:v>
                      </c:pt>
                      <c:pt idx="1920">
                        <c:v>-22.4</c:v>
                      </c:pt>
                      <c:pt idx="1921">
                        <c:v>-22.5</c:v>
                      </c:pt>
                      <c:pt idx="1922">
                        <c:v>-22.4</c:v>
                      </c:pt>
                      <c:pt idx="1923">
                        <c:v>-22.4</c:v>
                      </c:pt>
                      <c:pt idx="1924">
                        <c:v>-22.4</c:v>
                      </c:pt>
                      <c:pt idx="1925">
                        <c:v>-22.4</c:v>
                      </c:pt>
                      <c:pt idx="1926">
                        <c:v>-22.4</c:v>
                      </c:pt>
                      <c:pt idx="1927">
                        <c:v>-22.3</c:v>
                      </c:pt>
                      <c:pt idx="1928">
                        <c:v>-22.4</c:v>
                      </c:pt>
                      <c:pt idx="1929">
                        <c:v>-22.4</c:v>
                      </c:pt>
                      <c:pt idx="1930">
                        <c:v>-22.3</c:v>
                      </c:pt>
                      <c:pt idx="1931">
                        <c:v>-22.4</c:v>
                      </c:pt>
                      <c:pt idx="1932">
                        <c:v>-22.3</c:v>
                      </c:pt>
                      <c:pt idx="1933">
                        <c:v>-22.3</c:v>
                      </c:pt>
                      <c:pt idx="1934">
                        <c:v>-22.4</c:v>
                      </c:pt>
                      <c:pt idx="1935">
                        <c:v>-22.4</c:v>
                      </c:pt>
                      <c:pt idx="1936">
                        <c:v>-22.4</c:v>
                      </c:pt>
                      <c:pt idx="1937">
                        <c:v>-22.4</c:v>
                      </c:pt>
                      <c:pt idx="1938">
                        <c:v>-22.4</c:v>
                      </c:pt>
                      <c:pt idx="1939">
                        <c:v>-22.3</c:v>
                      </c:pt>
                      <c:pt idx="1940">
                        <c:v>-22.4</c:v>
                      </c:pt>
                      <c:pt idx="1941">
                        <c:v>-22.3</c:v>
                      </c:pt>
                      <c:pt idx="1942">
                        <c:v>-22.3</c:v>
                      </c:pt>
                      <c:pt idx="1943">
                        <c:v>-22.3</c:v>
                      </c:pt>
                      <c:pt idx="1944">
                        <c:v>-22.3</c:v>
                      </c:pt>
                      <c:pt idx="1945">
                        <c:v>-22.3</c:v>
                      </c:pt>
                      <c:pt idx="1946">
                        <c:v>-22.3</c:v>
                      </c:pt>
                      <c:pt idx="1947">
                        <c:v>-22.3</c:v>
                      </c:pt>
                      <c:pt idx="1948">
                        <c:v>-22.3</c:v>
                      </c:pt>
                      <c:pt idx="1949">
                        <c:v>-22.3</c:v>
                      </c:pt>
                      <c:pt idx="1950">
                        <c:v>-22.3</c:v>
                      </c:pt>
                      <c:pt idx="1951">
                        <c:v>-22.3</c:v>
                      </c:pt>
                      <c:pt idx="1952">
                        <c:v>-22.3</c:v>
                      </c:pt>
                      <c:pt idx="1953">
                        <c:v>-22.3</c:v>
                      </c:pt>
                      <c:pt idx="1954">
                        <c:v>-22.3</c:v>
                      </c:pt>
                      <c:pt idx="1955">
                        <c:v>-22.3</c:v>
                      </c:pt>
                      <c:pt idx="1956">
                        <c:v>-22.3</c:v>
                      </c:pt>
                      <c:pt idx="1957">
                        <c:v>-22.3</c:v>
                      </c:pt>
                      <c:pt idx="1958">
                        <c:v>-22.3</c:v>
                      </c:pt>
                      <c:pt idx="1959">
                        <c:v>-22.3</c:v>
                      </c:pt>
                      <c:pt idx="1960">
                        <c:v>-22.3</c:v>
                      </c:pt>
                      <c:pt idx="1961">
                        <c:v>-22.3</c:v>
                      </c:pt>
                      <c:pt idx="1962">
                        <c:v>-22.3</c:v>
                      </c:pt>
                      <c:pt idx="1963">
                        <c:v>-22.3</c:v>
                      </c:pt>
                      <c:pt idx="1964">
                        <c:v>-22.2</c:v>
                      </c:pt>
                      <c:pt idx="1965">
                        <c:v>-22.3</c:v>
                      </c:pt>
                      <c:pt idx="1966">
                        <c:v>-22.3</c:v>
                      </c:pt>
                      <c:pt idx="1967">
                        <c:v>-22.2</c:v>
                      </c:pt>
                      <c:pt idx="1968">
                        <c:v>-22.2</c:v>
                      </c:pt>
                      <c:pt idx="1969">
                        <c:v>-22.2</c:v>
                      </c:pt>
                      <c:pt idx="1970">
                        <c:v>-22.2</c:v>
                      </c:pt>
                      <c:pt idx="1971">
                        <c:v>-22.2</c:v>
                      </c:pt>
                      <c:pt idx="1972">
                        <c:v>-22.2</c:v>
                      </c:pt>
                      <c:pt idx="1973">
                        <c:v>-22.2</c:v>
                      </c:pt>
                      <c:pt idx="1974">
                        <c:v>-22.2</c:v>
                      </c:pt>
                      <c:pt idx="1975">
                        <c:v>-22.2</c:v>
                      </c:pt>
                      <c:pt idx="1976">
                        <c:v>-22.2</c:v>
                      </c:pt>
                      <c:pt idx="1977">
                        <c:v>-22.2</c:v>
                      </c:pt>
                      <c:pt idx="1978">
                        <c:v>-22.2</c:v>
                      </c:pt>
                      <c:pt idx="1979">
                        <c:v>-22.1</c:v>
                      </c:pt>
                      <c:pt idx="1980">
                        <c:v>-22.2</c:v>
                      </c:pt>
                      <c:pt idx="1981">
                        <c:v>-22.2</c:v>
                      </c:pt>
                      <c:pt idx="1982">
                        <c:v>-22.2</c:v>
                      </c:pt>
                      <c:pt idx="1983">
                        <c:v>-22.1</c:v>
                      </c:pt>
                      <c:pt idx="1984">
                        <c:v>-22.1</c:v>
                      </c:pt>
                      <c:pt idx="1985">
                        <c:v>-22.2</c:v>
                      </c:pt>
                      <c:pt idx="1986">
                        <c:v>-22.1</c:v>
                      </c:pt>
                      <c:pt idx="1987">
                        <c:v>-22.2</c:v>
                      </c:pt>
                      <c:pt idx="1988">
                        <c:v>-22.2</c:v>
                      </c:pt>
                      <c:pt idx="1989">
                        <c:v>-22.1</c:v>
                      </c:pt>
                      <c:pt idx="1990">
                        <c:v>-22.1</c:v>
                      </c:pt>
                      <c:pt idx="1991">
                        <c:v>-22.2</c:v>
                      </c:pt>
                      <c:pt idx="1992">
                        <c:v>-22.1</c:v>
                      </c:pt>
                      <c:pt idx="1993">
                        <c:v>-22.1</c:v>
                      </c:pt>
                      <c:pt idx="1994">
                        <c:v>-22.1</c:v>
                      </c:pt>
                      <c:pt idx="1995">
                        <c:v>-22.1</c:v>
                      </c:pt>
                      <c:pt idx="1996">
                        <c:v>-22.2</c:v>
                      </c:pt>
                      <c:pt idx="1997">
                        <c:v>-22.2</c:v>
                      </c:pt>
                      <c:pt idx="1998">
                        <c:v>-22.1</c:v>
                      </c:pt>
                      <c:pt idx="1999">
                        <c:v>-22.1</c:v>
                      </c:pt>
                      <c:pt idx="2000">
                        <c:v>-22</c:v>
                      </c:pt>
                      <c:pt idx="2001">
                        <c:v>-22</c:v>
                      </c:pt>
                      <c:pt idx="2002">
                        <c:v>-22</c:v>
                      </c:pt>
                      <c:pt idx="2003">
                        <c:v>-22.1</c:v>
                      </c:pt>
                      <c:pt idx="2004">
                        <c:v>-22.1</c:v>
                      </c:pt>
                      <c:pt idx="2005">
                        <c:v>-22.1</c:v>
                      </c:pt>
                      <c:pt idx="2006">
                        <c:v>-22</c:v>
                      </c:pt>
                      <c:pt idx="2007">
                        <c:v>-22</c:v>
                      </c:pt>
                      <c:pt idx="2008">
                        <c:v>-22.1</c:v>
                      </c:pt>
                      <c:pt idx="2009">
                        <c:v>-22</c:v>
                      </c:pt>
                      <c:pt idx="2010">
                        <c:v>-22.1</c:v>
                      </c:pt>
                      <c:pt idx="2011">
                        <c:v>-22.1</c:v>
                      </c:pt>
                      <c:pt idx="2012">
                        <c:v>-22</c:v>
                      </c:pt>
                      <c:pt idx="2013">
                        <c:v>-21.9</c:v>
                      </c:pt>
                      <c:pt idx="2014">
                        <c:v>-22</c:v>
                      </c:pt>
                      <c:pt idx="2015">
                        <c:v>-22</c:v>
                      </c:pt>
                      <c:pt idx="2016">
                        <c:v>-22</c:v>
                      </c:pt>
                      <c:pt idx="2017">
                        <c:v>-22</c:v>
                      </c:pt>
                      <c:pt idx="2018">
                        <c:v>-22</c:v>
                      </c:pt>
                      <c:pt idx="2019">
                        <c:v>-21.9</c:v>
                      </c:pt>
                      <c:pt idx="2020">
                        <c:v>-22</c:v>
                      </c:pt>
                      <c:pt idx="2021">
                        <c:v>-21.9</c:v>
                      </c:pt>
                      <c:pt idx="2022">
                        <c:v>-21.9</c:v>
                      </c:pt>
                      <c:pt idx="2023">
                        <c:v>-21.9</c:v>
                      </c:pt>
                      <c:pt idx="2024">
                        <c:v>-21.9</c:v>
                      </c:pt>
                      <c:pt idx="2025">
                        <c:v>-21.9</c:v>
                      </c:pt>
                      <c:pt idx="2026">
                        <c:v>-21.9</c:v>
                      </c:pt>
                      <c:pt idx="2027">
                        <c:v>-21.9</c:v>
                      </c:pt>
                      <c:pt idx="2028">
                        <c:v>-21.9</c:v>
                      </c:pt>
                      <c:pt idx="2029">
                        <c:v>-21.9</c:v>
                      </c:pt>
                      <c:pt idx="2030">
                        <c:v>-21.9</c:v>
                      </c:pt>
                      <c:pt idx="2031">
                        <c:v>-21.9</c:v>
                      </c:pt>
                      <c:pt idx="2032">
                        <c:v>-21.9</c:v>
                      </c:pt>
                      <c:pt idx="2033">
                        <c:v>-21.9</c:v>
                      </c:pt>
                      <c:pt idx="2034">
                        <c:v>-21.9</c:v>
                      </c:pt>
                      <c:pt idx="2035">
                        <c:v>-22</c:v>
                      </c:pt>
                      <c:pt idx="2036">
                        <c:v>-21.9</c:v>
                      </c:pt>
                      <c:pt idx="2037">
                        <c:v>-21.9</c:v>
                      </c:pt>
                      <c:pt idx="2038">
                        <c:v>-21.9</c:v>
                      </c:pt>
                      <c:pt idx="2039">
                        <c:v>-21.9</c:v>
                      </c:pt>
                      <c:pt idx="2040">
                        <c:v>-21.9</c:v>
                      </c:pt>
                      <c:pt idx="2041">
                        <c:v>-21.9</c:v>
                      </c:pt>
                      <c:pt idx="2042">
                        <c:v>-21.9</c:v>
                      </c:pt>
                      <c:pt idx="2043">
                        <c:v>-21.8</c:v>
                      </c:pt>
                      <c:pt idx="2044">
                        <c:v>-21.9</c:v>
                      </c:pt>
                      <c:pt idx="2045">
                        <c:v>-21.9</c:v>
                      </c:pt>
                      <c:pt idx="2046">
                        <c:v>-21.9</c:v>
                      </c:pt>
                      <c:pt idx="2047">
                        <c:v>-21.9</c:v>
                      </c:pt>
                      <c:pt idx="2048">
                        <c:v>-21.9</c:v>
                      </c:pt>
                      <c:pt idx="2049">
                        <c:v>-21.9</c:v>
                      </c:pt>
                      <c:pt idx="2050">
                        <c:v>-21.9</c:v>
                      </c:pt>
                      <c:pt idx="2051">
                        <c:v>-21.9</c:v>
                      </c:pt>
                      <c:pt idx="2052">
                        <c:v>-21.9</c:v>
                      </c:pt>
                      <c:pt idx="2053">
                        <c:v>-21.9</c:v>
                      </c:pt>
                      <c:pt idx="2054">
                        <c:v>-21.9</c:v>
                      </c:pt>
                      <c:pt idx="2055">
                        <c:v>-21.9</c:v>
                      </c:pt>
                      <c:pt idx="2056">
                        <c:v>-21.8</c:v>
                      </c:pt>
                      <c:pt idx="2057">
                        <c:v>-21.8</c:v>
                      </c:pt>
                      <c:pt idx="2058">
                        <c:v>-21.9</c:v>
                      </c:pt>
                      <c:pt idx="2059">
                        <c:v>-21.9</c:v>
                      </c:pt>
                      <c:pt idx="2060">
                        <c:v>-21.8</c:v>
                      </c:pt>
                      <c:pt idx="2061">
                        <c:v>-21.8</c:v>
                      </c:pt>
                      <c:pt idx="2062">
                        <c:v>-21.8</c:v>
                      </c:pt>
                      <c:pt idx="2063">
                        <c:v>-21.8</c:v>
                      </c:pt>
                      <c:pt idx="2064">
                        <c:v>-21.8</c:v>
                      </c:pt>
                      <c:pt idx="2065">
                        <c:v>-21.9</c:v>
                      </c:pt>
                      <c:pt idx="2066">
                        <c:v>-21.8</c:v>
                      </c:pt>
                      <c:pt idx="2067">
                        <c:v>-21.8</c:v>
                      </c:pt>
                      <c:pt idx="2068">
                        <c:v>-21.8</c:v>
                      </c:pt>
                      <c:pt idx="2069">
                        <c:v>-21.8</c:v>
                      </c:pt>
                      <c:pt idx="2070">
                        <c:v>-21.8</c:v>
                      </c:pt>
                      <c:pt idx="2071">
                        <c:v>-21.8</c:v>
                      </c:pt>
                      <c:pt idx="2072">
                        <c:v>-21.8</c:v>
                      </c:pt>
                      <c:pt idx="2073">
                        <c:v>-21.8</c:v>
                      </c:pt>
                      <c:pt idx="2074">
                        <c:v>-21.7</c:v>
                      </c:pt>
                      <c:pt idx="2075">
                        <c:v>-21.8</c:v>
                      </c:pt>
                      <c:pt idx="2076">
                        <c:v>-21.8</c:v>
                      </c:pt>
                      <c:pt idx="2077">
                        <c:v>-21.8</c:v>
                      </c:pt>
                      <c:pt idx="2078">
                        <c:v>-21.8</c:v>
                      </c:pt>
                      <c:pt idx="2079">
                        <c:v>-21.8</c:v>
                      </c:pt>
                      <c:pt idx="2080">
                        <c:v>-21.8</c:v>
                      </c:pt>
                      <c:pt idx="2081">
                        <c:v>-21.7</c:v>
                      </c:pt>
                      <c:pt idx="2082">
                        <c:v>-21.7</c:v>
                      </c:pt>
                      <c:pt idx="2083">
                        <c:v>-21.7</c:v>
                      </c:pt>
                      <c:pt idx="2084">
                        <c:v>-21.7</c:v>
                      </c:pt>
                      <c:pt idx="2085">
                        <c:v>-21.7</c:v>
                      </c:pt>
                      <c:pt idx="2086">
                        <c:v>-21.7</c:v>
                      </c:pt>
                      <c:pt idx="2087">
                        <c:v>-21.7</c:v>
                      </c:pt>
                      <c:pt idx="2088">
                        <c:v>-21.7</c:v>
                      </c:pt>
                      <c:pt idx="2089">
                        <c:v>-21.7</c:v>
                      </c:pt>
                      <c:pt idx="2090">
                        <c:v>-21.7</c:v>
                      </c:pt>
                      <c:pt idx="2091">
                        <c:v>-21.7</c:v>
                      </c:pt>
                      <c:pt idx="2092">
                        <c:v>-21.7</c:v>
                      </c:pt>
                      <c:pt idx="2093">
                        <c:v>-21.6</c:v>
                      </c:pt>
                      <c:pt idx="2094">
                        <c:v>-21.7</c:v>
                      </c:pt>
                      <c:pt idx="2095">
                        <c:v>-21.7</c:v>
                      </c:pt>
                      <c:pt idx="2096">
                        <c:v>-21.7</c:v>
                      </c:pt>
                      <c:pt idx="2097">
                        <c:v>-21.7</c:v>
                      </c:pt>
                      <c:pt idx="2098">
                        <c:v>-21.7</c:v>
                      </c:pt>
                      <c:pt idx="2099">
                        <c:v>-21.7</c:v>
                      </c:pt>
                      <c:pt idx="2100">
                        <c:v>-21.7</c:v>
                      </c:pt>
                      <c:pt idx="2101">
                        <c:v>-21.6</c:v>
                      </c:pt>
                      <c:pt idx="2102">
                        <c:v>-21.7</c:v>
                      </c:pt>
                      <c:pt idx="2103">
                        <c:v>-21.6</c:v>
                      </c:pt>
                      <c:pt idx="2104">
                        <c:v>-21.5</c:v>
                      </c:pt>
                      <c:pt idx="2105">
                        <c:v>-21.7</c:v>
                      </c:pt>
                      <c:pt idx="2106">
                        <c:v>-21.7</c:v>
                      </c:pt>
                      <c:pt idx="2107">
                        <c:v>-21.6</c:v>
                      </c:pt>
                      <c:pt idx="2108">
                        <c:v>-21.6</c:v>
                      </c:pt>
                      <c:pt idx="2109">
                        <c:v>-21.6</c:v>
                      </c:pt>
                      <c:pt idx="2110">
                        <c:v>-21.6</c:v>
                      </c:pt>
                      <c:pt idx="2111">
                        <c:v>-21.5</c:v>
                      </c:pt>
                      <c:pt idx="2112">
                        <c:v>-21.6</c:v>
                      </c:pt>
                      <c:pt idx="2113">
                        <c:v>-21.5</c:v>
                      </c:pt>
                      <c:pt idx="2114">
                        <c:v>-21.5</c:v>
                      </c:pt>
                      <c:pt idx="2115">
                        <c:v>-21.6</c:v>
                      </c:pt>
                      <c:pt idx="2116">
                        <c:v>-21.5</c:v>
                      </c:pt>
                      <c:pt idx="2117">
                        <c:v>-21.5</c:v>
                      </c:pt>
                      <c:pt idx="2118">
                        <c:v>-21.5</c:v>
                      </c:pt>
                      <c:pt idx="2119">
                        <c:v>-21.5</c:v>
                      </c:pt>
                      <c:pt idx="2120">
                        <c:v>-21.5</c:v>
                      </c:pt>
                      <c:pt idx="2121">
                        <c:v>-21.5</c:v>
                      </c:pt>
                      <c:pt idx="2122">
                        <c:v>-21.5</c:v>
                      </c:pt>
                      <c:pt idx="2123">
                        <c:v>-21.5</c:v>
                      </c:pt>
                      <c:pt idx="2124">
                        <c:v>-21.5</c:v>
                      </c:pt>
                      <c:pt idx="2125">
                        <c:v>-21.5</c:v>
                      </c:pt>
                      <c:pt idx="2126">
                        <c:v>-21.5</c:v>
                      </c:pt>
                      <c:pt idx="2127">
                        <c:v>-21.5</c:v>
                      </c:pt>
                      <c:pt idx="2128">
                        <c:v>-21.5</c:v>
                      </c:pt>
                      <c:pt idx="2129">
                        <c:v>-21.5</c:v>
                      </c:pt>
                      <c:pt idx="2130">
                        <c:v>-21.5</c:v>
                      </c:pt>
                      <c:pt idx="2131">
                        <c:v>-21.5</c:v>
                      </c:pt>
                      <c:pt idx="2132">
                        <c:v>-21.5</c:v>
                      </c:pt>
                      <c:pt idx="2133">
                        <c:v>-21.4</c:v>
                      </c:pt>
                      <c:pt idx="2134">
                        <c:v>-21.5</c:v>
                      </c:pt>
                      <c:pt idx="2135">
                        <c:v>-21.5</c:v>
                      </c:pt>
                      <c:pt idx="2136">
                        <c:v>-21.4</c:v>
                      </c:pt>
                      <c:pt idx="2137">
                        <c:v>-21.5</c:v>
                      </c:pt>
                      <c:pt idx="2138">
                        <c:v>-21.5</c:v>
                      </c:pt>
                      <c:pt idx="2139">
                        <c:v>-21.5</c:v>
                      </c:pt>
                      <c:pt idx="2140">
                        <c:v>-21.5</c:v>
                      </c:pt>
                      <c:pt idx="2141">
                        <c:v>-21.5</c:v>
                      </c:pt>
                      <c:pt idx="2142">
                        <c:v>-21.4</c:v>
                      </c:pt>
                      <c:pt idx="2143">
                        <c:v>-21.5</c:v>
                      </c:pt>
                      <c:pt idx="2144">
                        <c:v>-21.5</c:v>
                      </c:pt>
                      <c:pt idx="2145">
                        <c:v>-21.5</c:v>
                      </c:pt>
                      <c:pt idx="2146">
                        <c:v>-21.5</c:v>
                      </c:pt>
                      <c:pt idx="2147">
                        <c:v>-21.4</c:v>
                      </c:pt>
                      <c:pt idx="2148">
                        <c:v>-21.4</c:v>
                      </c:pt>
                      <c:pt idx="2149">
                        <c:v>-21.4</c:v>
                      </c:pt>
                      <c:pt idx="2150">
                        <c:v>-21.4</c:v>
                      </c:pt>
                      <c:pt idx="2151">
                        <c:v>-21.5</c:v>
                      </c:pt>
                      <c:pt idx="2152">
                        <c:v>-21.4</c:v>
                      </c:pt>
                      <c:pt idx="2153">
                        <c:v>-21.4</c:v>
                      </c:pt>
                      <c:pt idx="2154">
                        <c:v>-21.4</c:v>
                      </c:pt>
                      <c:pt idx="2155">
                        <c:v>-21.4</c:v>
                      </c:pt>
                      <c:pt idx="2156">
                        <c:v>-21.4</c:v>
                      </c:pt>
                      <c:pt idx="2157">
                        <c:v>-21.4</c:v>
                      </c:pt>
                      <c:pt idx="2158">
                        <c:v>-21.5</c:v>
                      </c:pt>
                      <c:pt idx="2159">
                        <c:v>-21.4</c:v>
                      </c:pt>
                      <c:pt idx="2160">
                        <c:v>-21.4</c:v>
                      </c:pt>
                      <c:pt idx="2161">
                        <c:v>-21.4</c:v>
                      </c:pt>
                      <c:pt idx="2162">
                        <c:v>-21.4</c:v>
                      </c:pt>
                      <c:pt idx="2163">
                        <c:v>-21.5</c:v>
                      </c:pt>
                      <c:pt idx="2164">
                        <c:v>-21.4</c:v>
                      </c:pt>
                      <c:pt idx="2165">
                        <c:v>-21.5</c:v>
                      </c:pt>
                      <c:pt idx="2166">
                        <c:v>-21.4</c:v>
                      </c:pt>
                      <c:pt idx="2167">
                        <c:v>-21.4</c:v>
                      </c:pt>
                      <c:pt idx="2168">
                        <c:v>-21.4</c:v>
                      </c:pt>
                      <c:pt idx="2169">
                        <c:v>-21.4</c:v>
                      </c:pt>
                      <c:pt idx="2170">
                        <c:v>-21.4</c:v>
                      </c:pt>
                      <c:pt idx="2171">
                        <c:v>-21.4</c:v>
                      </c:pt>
                      <c:pt idx="2172">
                        <c:v>-21.5</c:v>
                      </c:pt>
                      <c:pt idx="2173">
                        <c:v>-21.4</c:v>
                      </c:pt>
                      <c:pt idx="2174">
                        <c:v>-21.4</c:v>
                      </c:pt>
                      <c:pt idx="2175">
                        <c:v>-21.4</c:v>
                      </c:pt>
                      <c:pt idx="2176">
                        <c:v>-21.4</c:v>
                      </c:pt>
                      <c:pt idx="2177">
                        <c:v>-21.4</c:v>
                      </c:pt>
                      <c:pt idx="2178">
                        <c:v>-21.4</c:v>
                      </c:pt>
                      <c:pt idx="2179">
                        <c:v>-21.4</c:v>
                      </c:pt>
                      <c:pt idx="2180">
                        <c:v>-21.4</c:v>
                      </c:pt>
                      <c:pt idx="2181">
                        <c:v>-21.4</c:v>
                      </c:pt>
                      <c:pt idx="2182">
                        <c:v>-21.4</c:v>
                      </c:pt>
                      <c:pt idx="2183">
                        <c:v>-21.4</c:v>
                      </c:pt>
                      <c:pt idx="2184">
                        <c:v>-21.4</c:v>
                      </c:pt>
                      <c:pt idx="2185">
                        <c:v>-21.4</c:v>
                      </c:pt>
                      <c:pt idx="2186">
                        <c:v>-21.3</c:v>
                      </c:pt>
                      <c:pt idx="2187">
                        <c:v>-21.4</c:v>
                      </c:pt>
                      <c:pt idx="2188">
                        <c:v>-21.3</c:v>
                      </c:pt>
                      <c:pt idx="2189">
                        <c:v>-21.3</c:v>
                      </c:pt>
                      <c:pt idx="2190">
                        <c:v>-21.3</c:v>
                      </c:pt>
                      <c:pt idx="2191">
                        <c:v>-21.3</c:v>
                      </c:pt>
                      <c:pt idx="2192">
                        <c:v>-21.3</c:v>
                      </c:pt>
                      <c:pt idx="2193">
                        <c:v>-21.3</c:v>
                      </c:pt>
                      <c:pt idx="2194">
                        <c:v>-21.3</c:v>
                      </c:pt>
                      <c:pt idx="2195">
                        <c:v>-21.2</c:v>
                      </c:pt>
                      <c:pt idx="2196">
                        <c:v>-21.3</c:v>
                      </c:pt>
                      <c:pt idx="2197">
                        <c:v>-21.3</c:v>
                      </c:pt>
                      <c:pt idx="2198">
                        <c:v>-21.3</c:v>
                      </c:pt>
                      <c:pt idx="2199">
                        <c:v>-21.3</c:v>
                      </c:pt>
                      <c:pt idx="2200">
                        <c:v>-21.2</c:v>
                      </c:pt>
                      <c:pt idx="2201">
                        <c:v>-21.3</c:v>
                      </c:pt>
                      <c:pt idx="2202">
                        <c:v>-21.3</c:v>
                      </c:pt>
                      <c:pt idx="2203">
                        <c:v>-21.3</c:v>
                      </c:pt>
                      <c:pt idx="2204">
                        <c:v>-21.3</c:v>
                      </c:pt>
                      <c:pt idx="2205">
                        <c:v>-21.3</c:v>
                      </c:pt>
                      <c:pt idx="2206">
                        <c:v>-21.2</c:v>
                      </c:pt>
                      <c:pt idx="2207">
                        <c:v>-21.3</c:v>
                      </c:pt>
                      <c:pt idx="2208">
                        <c:v>-21.2</c:v>
                      </c:pt>
                      <c:pt idx="2209">
                        <c:v>-21.2</c:v>
                      </c:pt>
                      <c:pt idx="2210">
                        <c:v>-21.2</c:v>
                      </c:pt>
                      <c:pt idx="2211">
                        <c:v>-21.2</c:v>
                      </c:pt>
                      <c:pt idx="2212">
                        <c:v>-21.2</c:v>
                      </c:pt>
                      <c:pt idx="2213">
                        <c:v>-21.2</c:v>
                      </c:pt>
                      <c:pt idx="2214">
                        <c:v>-21.2</c:v>
                      </c:pt>
                      <c:pt idx="2215">
                        <c:v>-21.2</c:v>
                      </c:pt>
                      <c:pt idx="2216">
                        <c:v>-21.2</c:v>
                      </c:pt>
                      <c:pt idx="2217">
                        <c:v>-21.2</c:v>
                      </c:pt>
                      <c:pt idx="2218">
                        <c:v>-21.2</c:v>
                      </c:pt>
                      <c:pt idx="2219">
                        <c:v>-21.2</c:v>
                      </c:pt>
                      <c:pt idx="2220">
                        <c:v>-21.2</c:v>
                      </c:pt>
                      <c:pt idx="2221">
                        <c:v>-21.2</c:v>
                      </c:pt>
                      <c:pt idx="2222">
                        <c:v>-21.2</c:v>
                      </c:pt>
                      <c:pt idx="2223">
                        <c:v>-21.2</c:v>
                      </c:pt>
                      <c:pt idx="2224">
                        <c:v>-21.2</c:v>
                      </c:pt>
                      <c:pt idx="2225">
                        <c:v>-21.2</c:v>
                      </c:pt>
                      <c:pt idx="2226">
                        <c:v>-21.1</c:v>
                      </c:pt>
                      <c:pt idx="2227">
                        <c:v>-21.1</c:v>
                      </c:pt>
                      <c:pt idx="2228">
                        <c:v>-21.2</c:v>
                      </c:pt>
                      <c:pt idx="2229">
                        <c:v>-21.2</c:v>
                      </c:pt>
                      <c:pt idx="2230">
                        <c:v>-21.2</c:v>
                      </c:pt>
                      <c:pt idx="2231">
                        <c:v>-21.2</c:v>
                      </c:pt>
                      <c:pt idx="2232">
                        <c:v>-21.2</c:v>
                      </c:pt>
                      <c:pt idx="2233">
                        <c:v>-21.2</c:v>
                      </c:pt>
                      <c:pt idx="2234">
                        <c:v>-21.2</c:v>
                      </c:pt>
                      <c:pt idx="2235">
                        <c:v>-21.2</c:v>
                      </c:pt>
                      <c:pt idx="2236">
                        <c:v>-21.2</c:v>
                      </c:pt>
                      <c:pt idx="2237">
                        <c:v>-21.2</c:v>
                      </c:pt>
                      <c:pt idx="2238">
                        <c:v>-21.2</c:v>
                      </c:pt>
                      <c:pt idx="2239">
                        <c:v>-21.2</c:v>
                      </c:pt>
                      <c:pt idx="2240">
                        <c:v>-21.2</c:v>
                      </c:pt>
                      <c:pt idx="2241">
                        <c:v>-21.2</c:v>
                      </c:pt>
                      <c:pt idx="2242">
                        <c:v>-21.1</c:v>
                      </c:pt>
                      <c:pt idx="2243">
                        <c:v>-21.2</c:v>
                      </c:pt>
                      <c:pt idx="2244">
                        <c:v>-21.2</c:v>
                      </c:pt>
                      <c:pt idx="2245">
                        <c:v>-21.2</c:v>
                      </c:pt>
                      <c:pt idx="2246">
                        <c:v>-21.2</c:v>
                      </c:pt>
                      <c:pt idx="2247">
                        <c:v>-21.2</c:v>
                      </c:pt>
                      <c:pt idx="2248">
                        <c:v>-21.2</c:v>
                      </c:pt>
                      <c:pt idx="2249">
                        <c:v>-21.2</c:v>
                      </c:pt>
                      <c:pt idx="2250">
                        <c:v>-21.2</c:v>
                      </c:pt>
                      <c:pt idx="2251">
                        <c:v>-21.2</c:v>
                      </c:pt>
                      <c:pt idx="2252">
                        <c:v>-21.2</c:v>
                      </c:pt>
                      <c:pt idx="2253">
                        <c:v>-21.2</c:v>
                      </c:pt>
                      <c:pt idx="2254">
                        <c:v>-21.2</c:v>
                      </c:pt>
                      <c:pt idx="2255">
                        <c:v>-21.2</c:v>
                      </c:pt>
                      <c:pt idx="2256">
                        <c:v>-21.2</c:v>
                      </c:pt>
                      <c:pt idx="2257">
                        <c:v>-21.2</c:v>
                      </c:pt>
                      <c:pt idx="2258">
                        <c:v>-21.2</c:v>
                      </c:pt>
                      <c:pt idx="2259">
                        <c:v>-21.1</c:v>
                      </c:pt>
                      <c:pt idx="2260">
                        <c:v>-21.1</c:v>
                      </c:pt>
                      <c:pt idx="2261">
                        <c:v>-21.2</c:v>
                      </c:pt>
                      <c:pt idx="2262">
                        <c:v>-21.1</c:v>
                      </c:pt>
                      <c:pt idx="2263">
                        <c:v>-21.2</c:v>
                      </c:pt>
                      <c:pt idx="2264">
                        <c:v>-21.2</c:v>
                      </c:pt>
                      <c:pt idx="2265">
                        <c:v>-21.2</c:v>
                      </c:pt>
                      <c:pt idx="2266">
                        <c:v>-21.1</c:v>
                      </c:pt>
                      <c:pt idx="2267">
                        <c:v>-21.2</c:v>
                      </c:pt>
                      <c:pt idx="2268">
                        <c:v>-21.2</c:v>
                      </c:pt>
                      <c:pt idx="2269">
                        <c:v>-21.1</c:v>
                      </c:pt>
                      <c:pt idx="2270">
                        <c:v>-21.2</c:v>
                      </c:pt>
                      <c:pt idx="2271">
                        <c:v>-21.1</c:v>
                      </c:pt>
                      <c:pt idx="2272">
                        <c:v>-21.1</c:v>
                      </c:pt>
                      <c:pt idx="2273">
                        <c:v>-21.1</c:v>
                      </c:pt>
                      <c:pt idx="2274">
                        <c:v>-21.1</c:v>
                      </c:pt>
                      <c:pt idx="2275">
                        <c:v>-21.1</c:v>
                      </c:pt>
                      <c:pt idx="2276">
                        <c:v>-21</c:v>
                      </c:pt>
                      <c:pt idx="2277">
                        <c:v>-21.1</c:v>
                      </c:pt>
                      <c:pt idx="2278">
                        <c:v>-21</c:v>
                      </c:pt>
                      <c:pt idx="2279">
                        <c:v>-21</c:v>
                      </c:pt>
                      <c:pt idx="2280">
                        <c:v>-21</c:v>
                      </c:pt>
                      <c:pt idx="2281">
                        <c:v>-21</c:v>
                      </c:pt>
                      <c:pt idx="2282">
                        <c:v>-21</c:v>
                      </c:pt>
                      <c:pt idx="2283">
                        <c:v>-21</c:v>
                      </c:pt>
                      <c:pt idx="2284">
                        <c:v>-21</c:v>
                      </c:pt>
                      <c:pt idx="2285">
                        <c:v>-21</c:v>
                      </c:pt>
                      <c:pt idx="2286">
                        <c:v>-20.9</c:v>
                      </c:pt>
                      <c:pt idx="2287">
                        <c:v>-21</c:v>
                      </c:pt>
                      <c:pt idx="2288">
                        <c:v>-21.1</c:v>
                      </c:pt>
                      <c:pt idx="2289">
                        <c:v>-21</c:v>
                      </c:pt>
                      <c:pt idx="2290">
                        <c:v>-21.1</c:v>
                      </c:pt>
                      <c:pt idx="2291">
                        <c:v>-21</c:v>
                      </c:pt>
                      <c:pt idx="2292">
                        <c:v>-21</c:v>
                      </c:pt>
                      <c:pt idx="2293">
                        <c:v>-21</c:v>
                      </c:pt>
                      <c:pt idx="2294">
                        <c:v>-21</c:v>
                      </c:pt>
                      <c:pt idx="2295">
                        <c:v>-21</c:v>
                      </c:pt>
                      <c:pt idx="2296">
                        <c:v>-21.1</c:v>
                      </c:pt>
                      <c:pt idx="2297">
                        <c:v>-21</c:v>
                      </c:pt>
                      <c:pt idx="2298">
                        <c:v>-20.9</c:v>
                      </c:pt>
                      <c:pt idx="2299">
                        <c:v>-21</c:v>
                      </c:pt>
                      <c:pt idx="2300">
                        <c:v>-21</c:v>
                      </c:pt>
                      <c:pt idx="2301">
                        <c:v>-20.9</c:v>
                      </c:pt>
                      <c:pt idx="2302">
                        <c:v>-21</c:v>
                      </c:pt>
                      <c:pt idx="2303">
                        <c:v>-21</c:v>
                      </c:pt>
                      <c:pt idx="2304">
                        <c:v>-21</c:v>
                      </c:pt>
                      <c:pt idx="2305">
                        <c:v>-21</c:v>
                      </c:pt>
                      <c:pt idx="2306">
                        <c:v>-21</c:v>
                      </c:pt>
                      <c:pt idx="2307">
                        <c:v>-21</c:v>
                      </c:pt>
                      <c:pt idx="2308">
                        <c:v>-21</c:v>
                      </c:pt>
                      <c:pt idx="2309">
                        <c:v>-20.9</c:v>
                      </c:pt>
                      <c:pt idx="2310">
                        <c:v>-20.9</c:v>
                      </c:pt>
                      <c:pt idx="2311">
                        <c:v>-20.9</c:v>
                      </c:pt>
                      <c:pt idx="2312">
                        <c:v>-20.9</c:v>
                      </c:pt>
                      <c:pt idx="2313">
                        <c:v>-20.9</c:v>
                      </c:pt>
                      <c:pt idx="2314">
                        <c:v>-20.9</c:v>
                      </c:pt>
                      <c:pt idx="2315">
                        <c:v>-20.9</c:v>
                      </c:pt>
                      <c:pt idx="2316">
                        <c:v>-20.9</c:v>
                      </c:pt>
                      <c:pt idx="2317">
                        <c:v>-20.9</c:v>
                      </c:pt>
                      <c:pt idx="2318">
                        <c:v>-20.9</c:v>
                      </c:pt>
                      <c:pt idx="2319">
                        <c:v>-20.9</c:v>
                      </c:pt>
                      <c:pt idx="2320">
                        <c:v>-20.9</c:v>
                      </c:pt>
                      <c:pt idx="2321">
                        <c:v>-21</c:v>
                      </c:pt>
                      <c:pt idx="2322">
                        <c:v>-20.9</c:v>
                      </c:pt>
                      <c:pt idx="2323">
                        <c:v>-20.9</c:v>
                      </c:pt>
                      <c:pt idx="2324">
                        <c:v>-20.9</c:v>
                      </c:pt>
                      <c:pt idx="2325">
                        <c:v>-20.9</c:v>
                      </c:pt>
                      <c:pt idx="2326">
                        <c:v>-20.9</c:v>
                      </c:pt>
                      <c:pt idx="2327">
                        <c:v>-20.9</c:v>
                      </c:pt>
                      <c:pt idx="2328">
                        <c:v>-20.9</c:v>
                      </c:pt>
                      <c:pt idx="2329">
                        <c:v>-20.9</c:v>
                      </c:pt>
                      <c:pt idx="2330">
                        <c:v>-20.9</c:v>
                      </c:pt>
                      <c:pt idx="2331">
                        <c:v>-20.9</c:v>
                      </c:pt>
                      <c:pt idx="2332">
                        <c:v>-21</c:v>
                      </c:pt>
                      <c:pt idx="2333">
                        <c:v>-20.9</c:v>
                      </c:pt>
                      <c:pt idx="2334">
                        <c:v>-20.9</c:v>
                      </c:pt>
                      <c:pt idx="2335">
                        <c:v>-20.9</c:v>
                      </c:pt>
                      <c:pt idx="2336">
                        <c:v>-20.9</c:v>
                      </c:pt>
                      <c:pt idx="2337">
                        <c:v>-21</c:v>
                      </c:pt>
                      <c:pt idx="2338">
                        <c:v>-20.9</c:v>
                      </c:pt>
                      <c:pt idx="2339">
                        <c:v>-20.9</c:v>
                      </c:pt>
                      <c:pt idx="2340">
                        <c:v>-20.9</c:v>
                      </c:pt>
                      <c:pt idx="2341">
                        <c:v>-20.9</c:v>
                      </c:pt>
                      <c:pt idx="2342">
                        <c:v>-20.9</c:v>
                      </c:pt>
                      <c:pt idx="2343">
                        <c:v>-20.9</c:v>
                      </c:pt>
                      <c:pt idx="2344">
                        <c:v>-20.9</c:v>
                      </c:pt>
                      <c:pt idx="2345">
                        <c:v>-20.9</c:v>
                      </c:pt>
                      <c:pt idx="2346">
                        <c:v>-20.8</c:v>
                      </c:pt>
                      <c:pt idx="2347">
                        <c:v>-20.9</c:v>
                      </c:pt>
                      <c:pt idx="2348">
                        <c:v>-20.9</c:v>
                      </c:pt>
                      <c:pt idx="2349">
                        <c:v>-20.9</c:v>
                      </c:pt>
                      <c:pt idx="2350">
                        <c:v>-20.9</c:v>
                      </c:pt>
                      <c:pt idx="2351">
                        <c:v>-20.8</c:v>
                      </c:pt>
                      <c:pt idx="2352">
                        <c:v>-20.8</c:v>
                      </c:pt>
                      <c:pt idx="2353">
                        <c:v>-20.8</c:v>
                      </c:pt>
                      <c:pt idx="2354">
                        <c:v>-20.8</c:v>
                      </c:pt>
                      <c:pt idx="2355">
                        <c:v>-20.8</c:v>
                      </c:pt>
                      <c:pt idx="2356">
                        <c:v>-20.9</c:v>
                      </c:pt>
                      <c:pt idx="2357">
                        <c:v>-20.9</c:v>
                      </c:pt>
                      <c:pt idx="2358">
                        <c:v>-20.9</c:v>
                      </c:pt>
                      <c:pt idx="2359">
                        <c:v>-20.8</c:v>
                      </c:pt>
                      <c:pt idx="2360">
                        <c:v>-20.8</c:v>
                      </c:pt>
                      <c:pt idx="2361">
                        <c:v>-20.8</c:v>
                      </c:pt>
                      <c:pt idx="2362">
                        <c:v>-20.8</c:v>
                      </c:pt>
                      <c:pt idx="2363">
                        <c:v>-20.8</c:v>
                      </c:pt>
                      <c:pt idx="2364">
                        <c:v>-20.8</c:v>
                      </c:pt>
                      <c:pt idx="2365">
                        <c:v>-20.8</c:v>
                      </c:pt>
                      <c:pt idx="2366">
                        <c:v>-20.8</c:v>
                      </c:pt>
                      <c:pt idx="2367">
                        <c:v>-20.8</c:v>
                      </c:pt>
                      <c:pt idx="2368">
                        <c:v>-20.8</c:v>
                      </c:pt>
                      <c:pt idx="2369">
                        <c:v>-20.8</c:v>
                      </c:pt>
                      <c:pt idx="2370">
                        <c:v>-20.8</c:v>
                      </c:pt>
                      <c:pt idx="2371">
                        <c:v>-20.8</c:v>
                      </c:pt>
                      <c:pt idx="2372">
                        <c:v>-20.8</c:v>
                      </c:pt>
                      <c:pt idx="2373">
                        <c:v>-20.8</c:v>
                      </c:pt>
                      <c:pt idx="2374">
                        <c:v>-20.8</c:v>
                      </c:pt>
                      <c:pt idx="2375">
                        <c:v>-20.8</c:v>
                      </c:pt>
                      <c:pt idx="2376">
                        <c:v>-20.8</c:v>
                      </c:pt>
                      <c:pt idx="2377">
                        <c:v>-20.8</c:v>
                      </c:pt>
                      <c:pt idx="2378">
                        <c:v>-20.8</c:v>
                      </c:pt>
                      <c:pt idx="2379">
                        <c:v>-20.8</c:v>
                      </c:pt>
                      <c:pt idx="2380">
                        <c:v>-20.8</c:v>
                      </c:pt>
                      <c:pt idx="2381">
                        <c:v>-20.7</c:v>
                      </c:pt>
                      <c:pt idx="2382">
                        <c:v>-20.7</c:v>
                      </c:pt>
                      <c:pt idx="2383">
                        <c:v>-20.7</c:v>
                      </c:pt>
                      <c:pt idx="2384">
                        <c:v>-20.6</c:v>
                      </c:pt>
                      <c:pt idx="2385">
                        <c:v>-20.7</c:v>
                      </c:pt>
                      <c:pt idx="2386">
                        <c:v>-20.7</c:v>
                      </c:pt>
                      <c:pt idx="2387">
                        <c:v>-20.6</c:v>
                      </c:pt>
                      <c:pt idx="2388">
                        <c:v>-20.6</c:v>
                      </c:pt>
                      <c:pt idx="2389">
                        <c:v>-20.6</c:v>
                      </c:pt>
                      <c:pt idx="2390">
                        <c:v>-20.6</c:v>
                      </c:pt>
                      <c:pt idx="2391">
                        <c:v>-20.6</c:v>
                      </c:pt>
                      <c:pt idx="2392">
                        <c:v>-20.6</c:v>
                      </c:pt>
                      <c:pt idx="2393">
                        <c:v>-20.6</c:v>
                      </c:pt>
                      <c:pt idx="2394">
                        <c:v>-20.5</c:v>
                      </c:pt>
                      <c:pt idx="2395">
                        <c:v>-20.5</c:v>
                      </c:pt>
                      <c:pt idx="2396">
                        <c:v>-20.5</c:v>
                      </c:pt>
                      <c:pt idx="2397">
                        <c:v>-20.5</c:v>
                      </c:pt>
                      <c:pt idx="2398">
                        <c:v>-20.5</c:v>
                      </c:pt>
                      <c:pt idx="2399">
                        <c:v>-20.6</c:v>
                      </c:pt>
                      <c:pt idx="2400">
                        <c:v>-20.5</c:v>
                      </c:pt>
                      <c:pt idx="2401">
                        <c:v>-20.5</c:v>
                      </c:pt>
                      <c:pt idx="2402">
                        <c:v>-20.5</c:v>
                      </c:pt>
                      <c:pt idx="2403">
                        <c:v>-20.5</c:v>
                      </c:pt>
                      <c:pt idx="2404">
                        <c:v>-20.5</c:v>
                      </c:pt>
                      <c:pt idx="2405">
                        <c:v>-20.5</c:v>
                      </c:pt>
                      <c:pt idx="2406">
                        <c:v>-20.5</c:v>
                      </c:pt>
                      <c:pt idx="2407">
                        <c:v>-20.5</c:v>
                      </c:pt>
                      <c:pt idx="2408">
                        <c:v>-20.6</c:v>
                      </c:pt>
                      <c:pt idx="2409">
                        <c:v>-20.5</c:v>
                      </c:pt>
                      <c:pt idx="2410">
                        <c:v>-20.5</c:v>
                      </c:pt>
                      <c:pt idx="2411">
                        <c:v>-20.6</c:v>
                      </c:pt>
                      <c:pt idx="2412">
                        <c:v>-20.6</c:v>
                      </c:pt>
                      <c:pt idx="2413">
                        <c:v>-20.6</c:v>
                      </c:pt>
                      <c:pt idx="2414">
                        <c:v>-20.6</c:v>
                      </c:pt>
                      <c:pt idx="2415">
                        <c:v>-20.5</c:v>
                      </c:pt>
                      <c:pt idx="2416">
                        <c:v>-20.6</c:v>
                      </c:pt>
                      <c:pt idx="2417">
                        <c:v>-20.6</c:v>
                      </c:pt>
                      <c:pt idx="2418">
                        <c:v>-20.6</c:v>
                      </c:pt>
                      <c:pt idx="2419">
                        <c:v>-20.6</c:v>
                      </c:pt>
                      <c:pt idx="2420">
                        <c:v>-20.6</c:v>
                      </c:pt>
                      <c:pt idx="2421">
                        <c:v>-20.6</c:v>
                      </c:pt>
                      <c:pt idx="2422">
                        <c:v>-20.6</c:v>
                      </c:pt>
                      <c:pt idx="2423">
                        <c:v>-20.7</c:v>
                      </c:pt>
                      <c:pt idx="2424">
                        <c:v>-20.6</c:v>
                      </c:pt>
                      <c:pt idx="2425">
                        <c:v>-20.6</c:v>
                      </c:pt>
                      <c:pt idx="2426">
                        <c:v>-20.6</c:v>
                      </c:pt>
                      <c:pt idx="2427">
                        <c:v>-20.6</c:v>
                      </c:pt>
                      <c:pt idx="2428">
                        <c:v>-20.6</c:v>
                      </c:pt>
                      <c:pt idx="2429">
                        <c:v>-20.6</c:v>
                      </c:pt>
                      <c:pt idx="2430">
                        <c:v>-20.6</c:v>
                      </c:pt>
                      <c:pt idx="2431">
                        <c:v>-20.6</c:v>
                      </c:pt>
                      <c:pt idx="2432">
                        <c:v>-20.7</c:v>
                      </c:pt>
                      <c:pt idx="2433">
                        <c:v>-20.7</c:v>
                      </c:pt>
                      <c:pt idx="2434">
                        <c:v>-20.7</c:v>
                      </c:pt>
                      <c:pt idx="2435">
                        <c:v>-20.7</c:v>
                      </c:pt>
                      <c:pt idx="2436">
                        <c:v>-20.7</c:v>
                      </c:pt>
                      <c:pt idx="2437">
                        <c:v>-20.7</c:v>
                      </c:pt>
                      <c:pt idx="2438">
                        <c:v>-20.6</c:v>
                      </c:pt>
                      <c:pt idx="2439">
                        <c:v>-20.7</c:v>
                      </c:pt>
                      <c:pt idx="2440">
                        <c:v>-20.7</c:v>
                      </c:pt>
                      <c:pt idx="2441">
                        <c:v>-20.7</c:v>
                      </c:pt>
                      <c:pt idx="2442">
                        <c:v>-20.7</c:v>
                      </c:pt>
                      <c:pt idx="2443">
                        <c:v>-20.7</c:v>
                      </c:pt>
                      <c:pt idx="2444">
                        <c:v>-20.6</c:v>
                      </c:pt>
                      <c:pt idx="2445">
                        <c:v>-20.7</c:v>
                      </c:pt>
                      <c:pt idx="2446">
                        <c:v>-20.6</c:v>
                      </c:pt>
                      <c:pt idx="2447">
                        <c:v>-20.7</c:v>
                      </c:pt>
                      <c:pt idx="2448">
                        <c:v>-20.7</c:v>
                      </c:pt>
                      <c:pt idx="2449">
                        <c:v>-20.7</c:v>
                      </c:pt>
                      <c:pt idx="2450">
                        <c:v>-20.7</c:v>
                      </c:pt>
                      <c:pt idx="2451">
                        <c:v>-20.7</c:v>
                      </c:pt>
                      <c:pt idx="2452">
                        <c:v>-20.7</c:v>
                      </c:pt>
                      <c:pt idx="2453">
                        <c:v>-20.7</c:v>
                      </c:pt>
                      <c:pt idx="2454">
                        <c:v>-20.7</c:v>
                      </c:pt>
                      <c:pt idx="2455">
                        <c:v>-20.7</c:v>
                      </c:pt>
                      <c:pt idx="2456">
                        <c:v>-20.6</c:v>
                      </c:pt>
                      <c:pt idx="2457">
                        <c:v>-20.7</c:v>
                      </c:pt>
                      <c:pt idx="2458">
                        <c:v>-20.6</c:v>
                      </c:pt>
                      <c:pt idx="2459">
                        <c:v>-20.6</c:v>
                      </c:pt>
                      <c:pt idx="2460">
                        <c:v>-20.7</c:v>
                      </c:pt>
                      <c:pt idx="2461">
                        <c:v>-20.7</c:v>
                      </c:pt>
                      <c:pt idx="2462">
                        <c:v>-20.6</c:v>
                      </c:pt>
                      <c:pt idx="2463">
                        <c:v>-20.7</c:v>
                      </c:pt>
                      <c:pt idx="2464">
                        <c:v>-20.7</c:v>
                      </c:pt>
                      <c:pt idx="2465">
                        <c:v>-20.6</c:v>
                      </c:pt>
                      <c:pt idx="2466">
                        <c:v>-20.6</c:v>
                      </c:pt>
                      <c:pt idx="2467">
                        <c:v>-20.7</c:v>
                      </c:pt>
                      <c:pt idx="2468">
                        <c:v>-20.6</c:v>
                      </c:pt>
                      <c:pt idx="2469">
                        <c:v>-20.7</c:v>
                      </c:pt>
                      <c:pt idx="2470">
                        <c:v>-20.7</c:v>
                      </c:pt>
                      <c:pt idx="2471">
                        <c:v>-20.7</c:v>
                      </c:pt>
                      <c:pt idx="2472">
                        <c:v>-20.7</c:v>
                      </c:pt>
                      <c:pt idx="2473">
                        <c:v>-20.7</c:v>
                      </c:pt>
                      <c:pt idx="2474">
                        <c:v>-20.7</c:v>
                      </c:pt>
                      <c:pt idx="2475">
                        <c:v>-20.7</c:v>
                      </c:pt>
                      <c:pt idx="2476">
                        <c:v>-20.7</c:v>
                      </c:pt>
                      <c:pt idx="2477">
                        <c:v>-20.7</c:v>
                      </c:pt>
                      <c:pt idx="2478">
                        <c:v>-20.7</c:v>
                      </c:pt>
                      <c:pt idx="2479">
                        <c:v>-20.7</c:v>
                      </c:pt>
                      <c:pt idx="2480">
                        <c:v>-20.7</c:v>
                      </c:pt>
                      <c:pt idx="2481">
                        <c:v>-20.6</c:v>
                      </c:pt>
                      <c:pt idx="2482">
                        <c:v>-20.7</c:v>
                      </c:pt>
                      <c:pt idx="2483">
                        <c:v>-20.7</c:v>
                      </c:pt>
                      <c:pt idx="2484">
                        <c:v>-20.7</c:v>
                      </c:pt>
                      <c:pt idx="2485">
                        <c:v>-20.6</c:v>
                      </c:pt>
                      <c:pt idx="2486">
                        <c:v>-20.6</c:v>
                      </c:pt>
                      <c:pt idx="2487">
                        <c:v>-20.6</c:v>
                      </c:pt>
                      <c:pt idx="2488">
                        <c:v>-20.6</c:v>
                      </c:pt>
                      <c:pt idx="2489">
                        <c:v>-20.7</c:v>
                      </c:pt>
                      <c:pt idx="2490">
                        <c:v>-20.7</c:v>
                      </c:pt>
                      <c:pt idx="2491">
                        <c:v>-20.7</c:v>
                      </c:pt>
                      <c:pt idx="2492">
                        <c:v>-20.7</c:v>
                      </c:pt>
                      <c:pt idx="2493">
                        <c:v>-20.7</c:v>
                      </c:pt>
                      <c:pt idx="2494">
                        <c:v>-20.7</c:v>
                      </c:pt>
                      <c:pt idx="2495">
                        <c:v>-20.7</c:v>
                      </c:pt>
                      <c:pt idx="2496">
                        <c:v>-20.6</c:v>
                      </c:pt>
                      <c:pt idx="2497">
                        <c:v>-20.7</c:v>
                      </c:pt>
                      <c:pt idx="2498">
                        <c:v>-20.7</c:v>
                      </c:pt>
                      <c:pt idx="2499">
                        <c:v>-20.7</c:v>
                      </c:pt>
                      <c:pt idx="2500">
                        <c:v>-20.6</c:v>
                      </c:pt>
                      <c:pt idx="2501">
                        <c:v>-20.6</c:v>
                      </c:pt>
                      <c:pt idx="2502">
                        <c:v>-20.6</c:v>
                      </c:pt>
                      <c:pt idx="2503">
                        <c:v>-20.7</c:v>
                      </c:pt>
                      <c:pt idx="2504">
                        <c:v>-20.6</c:v>
                      </c:pt>
                      <c:pt idx="2505">
                        <c:v>-20.6</c:v>
                      </c:pt>
                      <c:pt idx="2506">
                        <c:v>-20.7</c:v>
                      </c:pt>
                      <c:pt idx="2507">
                        <c:v>-20.7</c:v>
                      </c:pt>
                      <c:pt idx="2508">
                        <c:v>-20.6</c:v>
                      </c:pt>
                      <c:pt idx="2509">
                        <c:v>-20.6</c:v>
                      </c:pt>
                      <c:pt idx="2510">
                        <c:v>-20.7</c:v>
                      </c:pt>
                      <c:pt idx="2511">
                        <c:v>-20.6</c:v>
                      </c:pt>
                      <c:pt idx="2512">
                        <c:v>-20.6</c:v>
                      </c:pt>
                      <c:pt idx="2513">
                        <c:v>-20.6</c:v>
                      </c:pt>
                      <c:pt idx="2514">
                        <c:v>-20.6</c:v>
                      </c:pt>
                      <c:pt idx="2515">
                        <c:v>-20.6</c:v>
                      </c:pt>
                      <c:pt idx="2516">
                        <c:v>-20.6</c:v>
                      </c:pt>
                      <c:pt idx="2517">
                        <c:v>-20.6</c:v>
                      </c:pt>
                      <c:pt idx="2518">
                        <c:v>-20.6</c:v>
                      </c:pt>
                      <c:pt idx="2519">
                        <c:v>-20.6</c:v>
                      </c:pt>
                      <c:pt idx="2520">
                        <c:v>-20.5</c:v>
                      </c:pt>
                      <c:pt idx="2521">
                        <c:v>-20.5</c:v>
                      </c:pt>
                      <c:pt idx="2522">
                        <c:v>-20.6</c:v>
                      </c:pt>
                      <c:pt idx="2523">
                        <c:v>-20.6</c:v>
                      </c:pt>
                      <c:pt idx="2524">
                        <c:v>-20.6</c:v>
                      </c:pt>
                      <c:pt idx="2525">
                        <c:v>-20.6</c:v>
                      </c:pt>
                      <c:pt idx="2526">
                        <c:v>-20.5</c:v>
                      </c:pt>
                      <c:pt idx="2527">
                        <c:v>-20.5</c:v>
                      </c:pt>
                      <c:pt idx="2528">
                        <c:v>-20.6</c:v>
                      </c:pt>
                      <c:pt idx="2529">
                        <c:v>-20.5</c:v>
                      </c:pt>
                      <c:pt idx="2530">
                        <c:v>-20.5</c:v>
                      </c:pt>
                      <c:pt idx="2531">
                        <c:v>-20.5</c:v>
                      </c:pt>
                      <c:pt idx="2532">
                        <c:v>-20.5</c:v>
                      </c:pt>
                      <c:pt idx="2533">
                        <c:v>-20.5</c:v>
                      </c:pt>
                      <c:pt idx="2534">
                        <c:v>-20.6</c:v>
                      </c:pt>
                      <c:pt idx="2535">
                        <c:v>-20.6</c:v>
                      </c:pt>
                      <c:pt idx="2536">
                        <c:v>-20.5</c:v>
                      </c:pt>
                      <c:pt idx="2537">
                        <c:v>-20.6</c:v>
                      </c:pt>
                      <c:pt idx="2538">
                        <c:v>-20.5</c:v>
                      </c:pt>
                      <c:pt idx="2539">
                        <c:v>-20.5</c:v>
                      </c:pt>
                      <c:pt idx="2540">
                        <c:v>-20.5</c:v>
                      </c:pt>
                      <c:pt idx="2541">
                        <c:v>-20.5</c:v>
                      </c:pt>
                      <c:pt idx="2542">
                        <c:v>-20.5</c:v>
                      </c:pt>
                      <c:pt idx="2543">
                        <c:v>-20.5</c:v>
                      </c:pt>
                      <c:pt idx="2544">
                        <c:v>-20.5</c:v>
                      </c:pt>
                      <c:pt idx="2545">
                        <c:v>-20.6</c:v>
                      </c:pt>
                      <c:pt idx="2546">
                        <c:v>-20.5</c:v>
                      </c:pt>
                      <c:pt idx="2547">
                        <c:v>-20.5</c:v>
                      </c:pt>
                      <c:pt idx="2548">
                        <c:v>-20.5</c:v>
                      </c:pt>
                      <c:pt idx="2549">
                        <c:v>-20.5</c:v>
                      </c:pt>
                      <c:pt idx="2550">
                        <c:v>-20.5</c:v>
                      </c:pt>
                      <c:pt idx="2551">
                        <c:v>-20.5</c:v>
                      </c:pt>
                      <c:pt idx="2552">
                        <c:v>-20.5</c:v>
                      </c:pt>
                      <c:pt idx="2553">
                        <c:v>-20.5</c:v>
                      </c:pt>
                      <c:pt idx="2554">
                        <c:v>-20.5</c:v>
                      </c:pt>
                      <c:pt idx="2555">
                        <c:v>-20.5</c:v>
                      </c:pt>
                      <c:pt idx="2556">
                        <c:v>-20.6</c:v>
                      </c:pt>
                      <c:pt idx="2557">
                        <c:v>-20.5</c:v>
                      </c:pt>
                      <c:pt idx="2558">
                        <c:v>-20.6</c:v>
                      </c:pt>
                      <c:pt idx="2559">
                        <c:v>-20.5</c:v>
                      </c:pt>
                      <c:pt idx="2560">
                        <c:v>-20.6</c:v>
                      </c:pt>
                      <c:pt idx="2561">
                        <c:v>-20.5</c:v>
                      </c:pt>
                      <c:pt idx="2562">
                        <c:v>-20.5</c:v>
                      </c:pt>
                      <c:pt idx="2563">
                        <c:v>-20.5</c:v>
                      </c:pt>
                      <c:pt idx="2564">
                        <c:v>-20.5</c:v>
                      </c:pt>
                      <c:pt idx="2565">
                        <c:v>-20.5</c:v>
                      </c:pt>
                      <c:pt idx="2566">
                        <c:v>-20.5</c:v>
                      </c:pt>
                      <c:pt idx="2567">
                        <c:v>-20.6</c:v>
                      </c:pt>
                      <c:pt idx="2568">
                        <c:v>-20.5</c:v>
                      </c:pt>
                      <c:pt idx="2569">
                        <c:v>-20.5</c:v>
                      </c:pt>
                      <c:pt idx="2570">
                        <c:v>-20.5</c:v>
                      </c:pt>
                      <c:pt idx="2571">
                        <c:v>-20.5</c:v>
                      </c:pt>
                      <c:pt idx="2572">
                        <c:v>-20.5</c:v>
                      </c:pt>
                      <c:pt idx="2573">
                        <c:v>-20.5</c:v>
                      </c:pt>
                      <c:pt idx="2574">
                        <c:v>-20.5</c:v>
                      </c:pt>
                      <c:pt idx="2575">
                        <c:v>-20.5</c:v>
                      </c:pt>
                      <c:pt idx="2576">
                        <c:v>-20.5</c:v>
                      </c:pt>
                      <c:pt idx="2577">
                        <c:v>-20.5</c:v>
                      </c:pt>
                      <c:pt idx="2578">
                        <c:v>-20.6</c:v>
                      </c:pt>
                      <c:pt idx="2579">
                        <c:v>-20.5</c:v>
                      </c:pt>
                      <c:pt idx="2580">
                        <c:v>-20.5</c:v>
                      </c:pt>
                      <c:pt idx="2581">
                        <c:v>-20.6</c:v>
                      </c:pt>
                      <c:pt idx="2582">
                        <c:v>-20.6</c:v>
                      </c:pt>
                      <c:pt idx="2583">
                        <c:v>-20.6</c:v>
                      </c:pt>
                      <c:pt idx="2584">
                        <c:v>-20.6</c:v>
                      </c:pt>
                      <c:pt idx="2585">
                        <c:v>-20.6</c:v>
                      </c:pt>
                      <c:pt idx="2586">
                        <c:v>-20.5</c:v>
                      </c:pt>
                      <c:pt idx="2587">
                        <c:v>-20.5</c:v>
                      </c:pt>
                      <c:pt idx="2588">
                        <c:v>-20.5</c:v>
                      </c:pt>
                      <c:pt idx="2589">
                        <c:v>-20.5</c:v>
                      </c:pt>
                      <c:pt idx="2590">
                        <c:v>-20.5</c:v>
                      </c:pt>
                      <c:pt idx="2591">
                        <c:v>-20.6</c:v>
                      </c:pt>
                      <c:pt idx="2592">
                        <c:v>-20.5</c:v>
                      </c:pt>
                      <c:pt idx="2593">
                        <c:v>-20.5</c:v>
                      </c:pt>
                      <c:pt idx="2594">
                        <c:v>-20.6</c:v>
                      </c:pt>
                      <c:pt idx="2595">
                        <c:v>-20.5</c:v>
                      </c:pt>
                      <c:pt idx="2596">
                        <c:v>-20.6</c:v>
                      </c:pt>
                      <c:pt idx="2597">
                        <c:v>-20.5</c:v>
                      </c:pt>
                      <c:pt idx="2598">
                        <c:v>-20.6</c:v>
                      </c:pt>
                      <c:pt idx="2599">
                        <c:v>-20.6</c:v>
                      </c:pt>
                      <c:pt idx="2600">
                        <c:v>-20.6</c:v>
                      </c:pt>
                      <c:pt idx="2601">
                        <c:v>-20.5</c:v>
                      </c:pt>
                      <c:pt idx="2602">
                        <c:v>-20.5</c:v>
                      </c:pt>
                      <c:pt idx="2603">
                        <c:v>-20.6</c:v>
                      </c:pt>
                      <c:pt idx="2604">
                        <c:v>-20.5</c:v>
                      </c:pt>
                      <c:pt idx="2605">
                        <c:v>-20.5</c:v>
                      </c:pt>
                      <c:pt idx="2606">
                        <c:v>-20.5</c:v>
                      </c:pt>
                      <c:pt idx="2607">
                        <c:v>-20.6</c:v>
                      </c:pt>
                      <c:pt idx="2608">
                        <c:v>-20.6</c:v>
                      </c:pt>
                      <c:pt idx="2609">
                        <c:v>-20.5</c:v>
                      </c:pt>
                      <c:pt idx="2610">
                        <c:v>-20.5</c:v>
                      </c:pt>
                      <c:pt idx="2611">
                        <c:v>-20.5</c:v>
                      </c:pt>
                      <c:pt idx="2612">
                        <c:v>-20.5</c:v>
                      </c:pt>
                      <c:pt idx="2613">
                        <c:v>-20.5</c:v>
                      </c:pt>
                      <c:pt idx="2614">
                        <c:v>-20.5</c:v>
                      </c:pt>
                      <c:pt idx="2615">
                        <c:v>-20.5</c:v>
                      </c:pt>
                      <c:pt idx="2616">
                        <c:v>-20.5</c:v>
                      </c:pt>
                      <c:pt idx="2617">
                        <c:v>-20.5</c:v>
                      </c:pt>
                      <c:pt idx="2618">
                        <c:v>-20.5</c:v>
                      </c:pt>
                      <c:pt idx="2619">
                        <c:v>-20.5</c:v>
                      </c:pt>
                      <c:pt idx="2620">
                        <c:v>-20.399999999999999</c:v>
                      </c:pt>
                      <c:pt idx="2621">
                        <c:v>-20.5</c:v>
                      </c:pt>
                      <c:pt idx="2622">
                        <c:v>-20.5</c:v>
                      </c:pt>
                      <c:pt idx="2623">
                        <c:v>-20.5</c:v>
                      </c:pt>
                      <c:pt idx="2624">
                        <c:v>-20.5</c:v>
                      </c:pt>
                      <c:pt idx="2625">
                        <c:v>-20.5</c:v>
                      </c:pt>
                      <c:pt idx="2626">
                        <c:v>-20.5</c:v>
                      </c:pt>
                      <c:pt idx="2627">
                        <c:v>-20.5</c:v>
                      </c:pt>
                      <c:pt idx="2628">
                        <c:v>-20.399999999999999</c:v>
                      </c:pt>
                      <c:pt idx="2629">
                        <c:v>-20.5</c:v>
                      </c:pt>
                      <c:pt idx="2630">
                        <c:v>-20.5</c:v>
                      </c:pt>
                      <c:pt idx="2631">
                        <c:v>-20.5</c:v>
                      </c:pt>
                      <c:pt idx="2632">
                        <c:v>-20.5</c:v>
                      </c:pt>
                      <c:pt idx="2633">
                        <c:v>-20.5</c:v>
                      </c:pt>
                      <c:pt idx="2634">
                        <c:v>-20.5</c:v>
                      </c:pt>
                      <c:pt idx="2635">
                        <c:v>-20.5</c:v>
                      </c:pt>
                      <c:pt idx="2636">
                        <c:v>-20.5</c:v>
                      </c:pt>
                      <c:pt idx="2637">
                        <c:v>-20.6</c:v>
                      </c:pt>
                      <c:pt idx="2638">
                        <c:v>-20.6</c:v>
                      </c:pt>
                      <c:pt idx="2639">
                        <c:v>-20.5</c:v>
                      </c:pt>
                      <c:pt idx="2640">
                        <c:v>-20.6</c:v>
                      </c:pt>
                      <c:pt idx="2641">
                        <c:v>-20.5</c:v>
                      </c:pt>
                      <c:pt idx="2642">
                        <c:v>-20.5</c:v>
                      </c:pt>
                      <c:pt idx="2643">
                        <c:v>-20.6</c:v>
                      </c:pt>
                      <c:pt idx="2644">
                        <c:v>-20.5</c:v>
                      </c:pt>
                      <c:pt idx="2645">
                        <c:v>-20.5</c:v>
                      </c:pt>
                      <c:pt idx="2646">
                        <c:v>-20.6</c:v>
                      </c:pt>
                      <c:pt idx="2647">
                        <c:v>-20.6</c:v>
                      </c:pt>
                      <c:pt idx="2648">
                        <c:v>-20.5</c:v>
                      </c:pt>
                      <c:pt idx="2649">
                        <c:v>-20.5</c:v>
                      </c:pt>
                      <c:pt idx="2650">
                        <c:v>-20.6</c:v>
                      </c:pt>
                      <c:pt idx="2651">
                        <c:v>-20.5</c:v>
                      </c:pt>
                      <c:pt idx="2652">
                        <c:v>-20.6</c:v>
                      </c:pt>
                      <c:pt idx="2653">
                        <c:v>-20.5</c:v>
                      </c:pt>
                      <c:pt idx="2654">
                        <c:v>-20.5</c:v>
                      </c:pt>
                      <c:pt idx="2655">
                        <c:v>-20.5</c:v>
                      </c:pt>
                      <c:pt idx="2656">
                        <c:v>-20.6</c:v>
                      </c:pt>
                      <c:pt idx="2657">
                        <c:v>-20.5</c:v>
                      </c:pt>
                      <c:pt idx="2658">
                        <c:v>-20.5</c:v>
                      </c:pt>
                      <c:pt idx="2659">
                        <c:v>-20.5</c:v>
                      </c:pt>
                      <c:pt idx="2660">
                        <c:v>-20.5</c:v>
                      </c:pt>
                      <c:pt idx="2661">
                        <c:v>-20.5</c:v>
                      </c:pt>
                      <c:pt idx="2662">
                        <c:v>-20.5</c:v>
                      </c:pt>
                      <c:pt idx="2663">
                        <c:v>-20.5</c:v>
                      </c:pt>
                      <c:pt idx="2664">
                        <c:v>-20.5</c:v>
                      </c:pt>
                      <c:pt idx="2665">
                        <c:v>-20.5</c:v>
                      </c:pt>
                      <c:pt idx="2666">
                        <c:v>-20.6</c:v>
                      </c:pt>
                      <c:pt idx="2667">
                        <c:v>-20.5</c:v>
                      </c:pt>
                      <c:pt idx="2668">
                        <c:v>-20.5</c:v>
                      </c:pt>
                      <c:pt idx="2669">
                        <c:v>-20.5</c:v>
                      </c:pt>
                      <c:pt idx="2670">
                        <c:v>-20.5</c:v>
                      </c:pt>
                      <c:pt idx="2671">
                        <c:v>-20.399999999999999</c:v>
                      </c:pt>
                      <c:pt idx="2672">
                        <c:v>-20.399999999999999</c:v>
                      </c:pt>
                      <c:pt idx="2673">
                        <c:v>-20.399999999999999</c:v>
                      </c:pt>
                      <c:pt idx="2674">
                        <c:v>-20.399999999999999</c:v>
                      </c:pt>
                      <c:pt idx="2675">
                        <c:v>-20.5</c:v>
                      </c:pt>
                      <c:pt idx="2676">
                        <c:v>-20.399999999999999</c:v>
                      </c:pt>
                      <c:pt idx="2677">
                        <c:v>-20.3</c:v>
                      </c:pt>
                      <c:pt idx="2678">
                        <c:v>-20.399999999999999</c:v>
                      </c:pt>
                      <c:pt idx="2679">
                        <c:v>-20.399999999999999</c:v>
                      </c:pt>
                      <c:pt idx="2680">
                        <c:v>-20.3</c:v>
                      </c:pt>
                      <c:pt idx="2681">
                        <c:v>-20.3</c:v>
                      </c:pt>
                      <c:pt idx="2682">
                        <c:v>-20.3</c:v>
                      </c:pt>
                      <c:pt idx="2683">
                        <c:v>-20.3</c:v>
                      </c:pt>
                      <c:pt idx="2684">
                        <c:v>-20.3</c:v>
                      </c:pt>
                      <c:pt idx="2685">
                        <c:v>-20.3</c:v>
                      </c:pt>
                      <c:pt idx="2686">
                        <c:v>-20.3</c:v>
                      </c:pt>
                      <c:pt idx="2687">
                        <c:v>-20.3</c:v>
                      </c:pt>
                      <c:pt idx="2688">
                        <c:v>-20.3</c:v>
                      </c:pt>
                      <c:pt idx="2689">
                        <c:v>-20.3</c:v>
                      </c:pt>
                      <c:pt idx="2690">
                        <c:v>-20.3</c:v>
                      </c:pt>
                      <c:pt idx="2691">
                        <c:v>-20.3</c:v>
                      </c:pt>
                      <c:pt idx="2692">
                        <c:v>-20.3</c:v>
                      </c:pt>
                      <c:pt idx="2693">
                        <c:v>-20.3</c:v>
                      </c:pt>
                      <c:pt idx="2694">
                        <c:v>-20.3</c:v>
                      </c:pt>
                      <c:pt idx="2695">
                        <c:v>-20.3</c:v>
                      </c:pt>
                      <c:pt idx="2696">
                        <c:v>-20.3</c:v>
                      </c:pt>
                      <c:pt idx="2697">
                        <c:v>-20.3</c:v>
                      </c:pt>
                      <c:pt idx="2698">
                        <c:v>-20.3</c:v>
                      </c:pt>
                      <c:pt idx="2699">
                        <c:v>-20.3</c:v>
                      </c:pt>
                      <c:pt idx="2700">
                        <c:v>-20.3</c:v>
                      </c:pt>
                      <c:pt idx="2701">
                        <c:v>-20.3</c:v>
                      </c:pt>
                      <c:pt idx="2702">
                        <c:v>-20.3</c:v>
                      </c:pt>
                      <c:pt idx="2703">
                        <c:v>-20.3</c:v>
                      </c:pt>
                      <c:pt idx="2704">
                        <c:v>-20.3</c:v>
                      </c:pt>
                      <c:pt idx="2705">
                        <c:v>-20.3</c:v>
                      </c:pt>
                      <c:pt idx="2706">
                        <c:v>-20.3</c:v>
                      </c:pt>
                      <c:pt idx="2707">
                        <c:v>-20.3</c:v>
                      </c:pt>
                      <c:pt idx="2708">
                        <c:v>-20.3</c:v>
                      </c:pt>
                      <c:pt idx="2709">
                        <c:v>-20.3</c:v>
                      </c:pt>
                      <c:pt idx="2710">
                        <c:v>-20.3</c:v>
                      </c:pt>
                      <c:pt idx="2711">
                        <c:v>-20.3</c:v>
                      </c:pt>
                      <c:pt idx="2712">
                        <c:v>-20.3</c:v>
                      </c:pt>
                      <c:pt idx="2713">
                        <c:v>-20.3</c:v>
                      </c:pt>
                      <c:pt idx="2714">
                        <c:v>-20.3</c:v>
                      </c:pt>
                      <c:pt idx="2715">
                        <c:v>-20.2</c:v>
                      </c:pt>
                      <c:pt idx="2716">
                        <c:v>-20.2</c:v>
                      </c:pt>
                      <c:pt idx="2717">
                        <c:v>-20.2</c:v>
                      </c:pt>
                      <c:pt idx="2718">
                        <c:v>-20.3</c:v>
                      </c:pt>
                      <c:pt idx="2719">
                        <c:v>-20.3</c:v>
                      </c:pt>
                      <c:pt idx="2720">
                        <c:v>-20.3</c:v>
                      </c:pt>
                      <c:pt idx="2721">
                        <c:v>-20.2</c:v>
                      </c:pt>
                      <c:pt idx="2722">
                        <c:v>-20.2</c:v>
                      </c:pt>
                      <c:pt idx="2723">
                        <c:v>-20.2</c:v>
                      </c:pt>
                      <c:pt idx="2724">
                        <c:v>-20.3</c:v>
                      </c:pt>
                      <c:pt idx="2725">
                        <c:v>-20.2</c:v>
                      </c:pt>
                      <c:pt idx="2726">
                        <c:v>-20.3</c:v>
                      </c:pt>
                      <c:pt idx="2727">
                        <c:v>-20.2</c:v>
                      </c:pt>
                      <c:pt idx="2728">
                        <c:v>-20.2</c:v>
                      </c:pt>
                      <c:pt idx="2729">
                        <c:v>-20.3</c:v>
                      </c:pt>
                      <c:pt idx="2730">
                        <c:v>-20.2</c:v>
                      </c:pt>
                      <c:pt idx="2731">
                        <c:v>-20.3</c:v>
                      </c:pt>
                      <c:pt idx="2732">
                        <c:v>-20.3</c:v>
                      </c:pt>
                      <c:pt idx="2733">
                        <c:v>-20.3</c:v>
                      </c:pt>
                      <c:pt idx="2734">
                        <c:v>-20.3</c:v>
                      </c:pt>
                      <c:pt idx="2735">
                        <c:v>-20.3</c:v>
                      </c:pt>
                      <c:pt idx="2736">
                        <c:v>-20.2</c:v>
                      </c:pt>
                      <c:pt idx="2737">
                        <c:v>-20.2</c:v>
                      </c:pt>
                      <c:pt idx="2738">
                        <c:v>-20.3</c:v>
                      </c:pt>
                      <c:pt idx="2739">
                        <c:v>-20.3</c:v>
                      </c:pt>
                      <c:pt idx="2740">
                        <c:v>-20.2</c:v>
                      </c:pt>
                      <c:pt idx="2741">
                        <c:v>-20.3</c:v>
                      </c:pt>
                      <c:pt idx="2742">
                        <c:v>-20.3</c:v>
                      </c:pt>
                      <c:pt idx="2743">
                        <c:v>-20.3</c:v>
                      </c:pt>
                      <c:pt idx="2744">
                        <c:v>-20.3</c:v>
                      </c:pt>
                      <c:pt idx="2745">
                        <c:v>-20.3</c:v>
                      </c:pt>
                      <c:pt idx="2746">
                        <c:v>-20.3</c:v>
                      </c:pt>
                      <c:pt idx="2747">
                        <c:v>-20.3</c:v>
                      </c:pt>
                      <c:pt idx="2748">
                        <c:v>-20.3</c:v>
                      </c:pt>
                      <c:pt idx="2749">
                        <c:v>-20.3</c:v>
                      </c:pt>
                      <c:pt idx="2750">
                        <c:v>-20.3</c:v>
                      </c:pt>
                      <c:pt idx="2751">
                        <c:v>-20.3</c:v>
                      </c:pt>
                      <c:pt idx="2752">
                        <c:v>-20.3</c:v>
                      </c:pt>
                      <c:pt idx="2753">
                        <c:v>-20.3</c:v>
                      </c:pt>
                      <c:pt idx="2754">
                        <c:v>-20.3</c:v>
                      </c:pt>
                      <c:pt idx="2755">
                        <c:v>-20.3</c:v>
                      </c:pt>
                      <c:pt idx="2756">
                        <c:v>-20.3</c:v>
                      </c:pt>
                      <c:pt idx="2757">
                        <c:v>-20.3</c:v>
                      </c:pt>
                      <c:pt idx="2758">
                        <c:v>-20.3</c:v>
                      </c:pt>
                      <c:pt idx="2759">
                        <c:v>-20.3</c:v>
                      </c:pt>
                      <c:pt idx="2760">
                        <c:v>-20.3</c:v>
                      </c:pt>
                      <c:pt idx="2761">
                        <c:v>-20.3</c:v>
                      </c:pt>
                      <c:pt idx="2762">
                        <c:v>-20.3</c:v>
                      </c:pt>
                      <c:pt idx="2763">
                        <c:v>-20.3</c:v>
                      </c:pt>
                      <c:pt idx="2764">
                        <c:v>-20.3</c:v>
                      </c:pt>
                      <c:pt idx="2765">
                        <c:v>-20.3</c:v>
                      </c:pt>
                      <c:pt idx="2766">
                        <c:v>-20.3</c:v>
                      </c:pt>
                      <c:pt idx="2767">
                        <c:v>-20.3</c:v>
                      </c:pt>
                      <c:pt idx="2768">
                        <c:v>-20.3</c:v>
                      </c:pt>
                      <c:pt idx="2769">
                        <c:v>-20.3</c:v>
                      </c:pt>
                      <c:pt idx="2770">
                        <c:v>-20.3</c:v>
                      </c:pt>
                      <c:pt idx="2771">
                        <c:v>-20.3</c:v>
                      </c:pt>
                      <c:pt idx="2772">
                        <c:v>-20.3</c:v>
                      </c:pt>
                      <c:pt idx="2773">
                        <c:v>-20.3</c:v>
                      </c:pt>
                      <c:pt idx="2774">
                        <c:v>-20.3</c:v>
                      </c:pt>
                      <c:pt idx="2775">
                        <c:v>-20.3</c:v>
                      </c:pt>
                      <c:pt idx="2776">
                        <c:v>-20.3</c:v>
                      </c:pt>
                      <c:pt idx="2777">
                        <c:v>-20.3</c:v>
                      </c:pt>
                      <c:pt idx="2778">
                        <c:v>-20.3</c:v>
                      </c:pt>
                      <c:pt idx="2779">
                        <c:v>-20.3</c:v>
                      </c:pt>
                      <c:pt idx="2780">
                        <c:v>-20.3</c:v>
                      </c:pt>
                      <c:pt idx="2781">
                        <c:v>-20.3</c:v>
                      </c:pt>
                      <c:pt idx="2782">
                        <c:v>-20.3</c:v>
                      </c:pt>
                      <c:pt idx="2783">
                        <c:v>-20.3</c:v>
                      </c:pt>
                      <c:pt idx="2784">
                        <c:v>-20.3</c:v>
                      </c:pt>
                      <c:pt idx="2785">
                        <c:v>-20.399999999999999</c:v>
                      </c:pt>
                      <c:pt idx="2786">
                        <c:v>-20.399999999999999</c:v>
                      </c:pt>
                      <c:pt idx="2787">
                        <c:v>-20.3</c:v>
                      </c:pt>
                      <c:pt idx="2788">
                        <c:v>-20.399999999999999</c:v>
                      </c:pt>
                      <c:pt idx="2789">
                        <c:v>-20.3</c:v>
                      </c:pt>
                      <c:pt idx="2790">
                        <c:v>-20.3</c:v>
                      </c:pt>
                      <c:pt idx="2791">
                        <c:v>-20.3</c:v>
                      </c:pt>
                      <c:pt idx="2792">
                        <c:v>-20.3</c:v>
                      </c:pt>
                      <c:pt idx="2793">
                        <c:v>-20.399999999999999</c:v>
                      </c:pt>
                      <c:pt idx="2794">
                        <c:v>-20.3</c:v>
                      </c:pt>
                      <c:pt idx="2795">
                        <c:v>-20.3</c:v>
                      </c:pt>
                      <c:pt idx="2796">
                        <c:v>-20.399999999999999</c:v>
                      </c:pt>
                      <c:pt idx="2797">
                        <c:v>-20.399999999999999</c:v>
                      </c:pt>
                      <c:pt idx="2798">
                        <c:v>-20.399999999999999</c:v>
                      </c:pt>
                      <c:pt idx="2799">
                        <c:v>-20.3</c:v>
                      </c:pt>
                      <c:pt idx="2800">
                        <c:v>-20.3</c:v>
                      </c:pt>
                      <c:pt idx="2801">
                        <c:v>-20.399999999999999</c:v>
                      </c:pt>
                      <c:pt idx="2802">
                        <c:v>-20.3</c:v>
                      </c:pt>
                      <c:pt idx="2803">
                        <c:v>-20.3</c:v>
                      </c:pt>
                      <c:pt idx="2804">
                        <c:v>-20.3</c:v>
                      </c:pt>
                      <c:pt idx="2805">
                        <c:v>-20.3</c:v>
                      </c:pt>
                      <c:pt idx="2806">
                        <c:v>-20.3</c:v>
                      </c:pt>
                      <c:pt idx="2807">
                        <c:v>-20.399999999999999</c:v>
                      </c:pt>
                      <c:pt idx="2808">
                        <c:v>-20.3</c:v>
                      </c:pt>
                      <c:pt idx="2809">
                        <c:v>-20.3</c:v>
                      </c:pt>
                      <c:pt idx="2810">
                        <c:v>-20.3</c:v>
                      </c:pt>
                      <c:pt idx="2811">
                        <c:v>-20.3</c:v>
                      </c:pt>
                      <c:pt idx="2812">
                        <c:v>-20.3</c:v>
                      </c:pt>
                      <c:pt idx="2813">
                        <c:v>-20.3</c:v>
                      </c:pt>
                      <c:pt idx="2814">
                        <c:v>-20.3</c:v>
                      </c:pt>
                      <c:pt idx="2815">
                        <c:v>-20.3</c:v>
                      </c:pt>
                      <c:pt idx="2816">
                        <c:v>-20.3</c:v>
                      </c:pt>
                      <c:pt idx="2817">
                        <c:v>-20.3</c:v>
                      </c:pt>
                      <c:pt idx="2818">
                        <c:v>-20.399999999999999</c:v>
                      </c:pt>
                      <c:pt idx="2819">
                        <c:v>-20.3</c:v>
                      </c:pt>
                      <c:pt idx="2820">
                        <c:v>-20.3</c:v>
                      </c:pt>
                      <c:pt idx="2821">
                        <c:v>-20.3</c:v>
                      </c:pt>
                      <c:pt idx="2822">
                        <c:v>-20.3</c:v>
                      </c:pt>
                      <c:pt idx="2823">
                        <c:v>-20.3</c:v>
                      </c:pt>
                      <c:pt idx="2824">
                        <c:v>-20.3</c:v>
                      </c:pt>
                      <c:pt idx="2825">
                        <c:v>-20.3</c:v>
                      </c:pt>
                      <c:pt idx="2826">
                        <c:v>-20.3</c:v>
                      </c:pt>
                      <c:pt idx="2827">
                        <c:v>-20.3</c:v>
                      </c:pt>
                      <c:pt idx="2828">
                        <c:v>-20.3</c:v>
                      </c:pt>
                      <c:pt idx="2829">
                        <c:v>-20.3</c:v>
                      </c:pt>
                      <c:pt idx="2830">
                        <c:v>-20.3</c:v>
                      </c:pt>
                      <c:pt idx="2831">
                        <c:v>-20.3</c:v>
                      </c:pt>
                      <c:pt idx="2832">
                        <c:v>-20.3</c:v>
                      </c:pt>
                      <c:pt idx="2833">
                        <c:v>-20.3</c:v>
                      </c:pt>
                      <c:pt idx="2834">
                        <c:v>-20.3</c:v>
                      </c:pt>
                      <c:pt idx="2835">
                        <c:v>-20.3</c:v>
                      </c:pt>
                      <c:pt idx="2836">
                        <c:v>-20.3</c:v>
                      </c:pt>
                      <c:pt idx="2837">
                        <c:v>-20.3</c:v>
                      </c:pt>
                      <c:pt idx="2838">
                        <c:v>-20.3</c:v>
                      </c:pt>
                      <c:pt idx="2839">
                        <c:v>-20.3</c:v>
                      </c:pt>
                      <c:pt idx="2840">
                        <c:v>-20.3</c:v>
                      </c:pt>
                      <c:pt idx="2841">
                        <c:v>-20.3</c:v>
                      </c:pt>
                      <c:pt idx="2842">
                        <c:v>-20.3</c:v>
                      </c:pt>
                      <c:pt idx="2843">
                        <c:v>-20.3</c:v>
                      </c:pt>
                      <c:pt idx="2844">
                        <c:v>-20.2</c:v>
                      </c:pt>
                      <c:pt idx="2845">
                        <c:v>-20.2</c:v>
                      </c:pt>
                      <c:pt idx="2846">
                        <c:v>-20.100000000000001</c:v>
                      </c:pt>
                      <c:pt idx="2847">
                        <c:v>-20</c:v>
                      </c:pt>
                      <c:pt idx="2848">
                        <c:v>-19.899999999999999</c:v>
                      </c:pt>
                      <c:pt idx="2849">
                        <c:v>-19.8</c:v>
                      </c:pt>
                      <c:pt idx="2850">
                        <c:v>-19.7</c:v>
                      </c:pt>
                      <c:pt idx="2851">
                        <c:v>-19.5</c:v>
                      </c:pt>
                      <c:pt idx="2852">
                        <c:v>-19.5</c:v>
                      </c:pt>
                      <c:pt idx="2853">
                        <c:v>-19.399999999999999</c:v>
                      </c:pt>
                      <c:pt idx="2854">
                        <c:v>-19.2</c:v>
                      </c:pt>
                      <c:pt idx="2855">
                        <c:v>-19</c:v>
                      </c:pt>
                      <c:pt idx="2856">
                        <c:v>-19</c:v>
                      </c:pt>
                      <c:pt idx="2857">
                        <c:v>-18.8</c:v>
                      </c:pt>
                      <c:pt idx="2858">
                        <c:v>-18.7</c:v>
                      </c:pt>
                      <c:pt idx="2859">
                        <c:v>-18.5</c:v>
                      </c:pt>
                      <c:pt idx="2860">
                        <c:v>-18.2</c:v>
                      </c:pt>
                      <c:pt idx="2861">
                        <c:v>-18</c:v>
                      </c:pt>
                      <c:pt idx="2862">
                        <c:v>-17.899999999999999</c:v>
                      </c:pt>
                      <c:pt idx="2863">
                        <c:v>-17.7</c:v>
                      </c:pt>
                      <c:pt idx="2864">
                        <c:v>-17.5</c:v>
                      </c:pt>
                      <c:pt idx="2865">
                        <c:v>-17.3</c:v>
                      </c:pt>
                      <c:pt idx="2866">
                        <c:v>-17.2</c:v>
                      </c:pt>
                      <c:pt idx="2867">
                        <c:v>-16.8</c:v>
                      </c:pt>
                      <c:pt idx="2868">
                        <c:v>-16.5</c:v>
                      </c:pt>
                      <c:pt idx="2869">
                        <c:v>-16.5</c:v>
                      </c:pt>
                      <c:pt idx="2870">
                        <c:v>-16.2</c:v>
                      </c:pt>
                      <c:pt idx="2871">
                        <c:v>-16</c:v>
                      </c:pt>
                      <c:pt idx="2872">
                        <c:v>-15.7</c:v>
                      </c:pt>
                      <c:pt idx="2873">
                        <c:v>-15.5</c:v>
                      </c:pt>
                      <c:pt idx="2874">
                        <c:v>-15.2</c:v>
                      </c:pt>
                      <c:pt idx="2875">
                        <c:v>-15</c:v>
                      </c:pt>
                      <c:pt idx="2876">
                        <c:v>-14.8</c:v>
                      </c:pt>
                      <c:pt idx="2877">
                        <c:v>-14.5</c:v>
                      </c:pt>
                      <c:pt idx="2878">
                        <c:v>-14.4</c:v>
                      </c:pt>
                      <c:pt idx="2879">
                        <c:v>-14.2</c:v>
                      </c:pt>
                      <c:pt idx="2880">
                        <c:v>-13.8</c:v>
                      </c:pt>
                      <c:pt idx="2881">
                        <c:v>-13.5</c:v>
                      </c:pt>
                      <c:pt idx="2882">
                        <c:v>-13.3</c:v>
                      </c:pt>
                      <c:pt idx="2883">
                        <c:v>-13</c:v>
                      </c:pt>
                      <c:pt idx="2884">
                        <c:v>-12.8</c:v>
                      </c:pt>
                      <c:pt idx="2885">
                        <c:v>-12.6</c:v>
                      </c:pt>
                      <c:pt idx="2886">
                        <c:v>-12.4</c:v>
                      </c:pt>
                      <c:pt idx="2887">
                        <c:v>-12</c:v>
                      </c:pt>
                      <c:pt idx="2888">
                        <c:v>-11.8</c:v>
                      </c:pt>
                      <c:pt idx="2889">
                        <c:v>-11.5</c:v>
                      </c:pt>
                      <c:pt idx="2890">
                        <c:v>-11.3</c:v>
                      </c:pt>
                      <c:pt idx="2891">
                        <c:v>-11</c:v>
                      </c:pt>
                      <c:pt idx="2892">
                        <c:v>-10.9</c:v>
                      </c:pt>
                      <c:pt idx="2893">
                        <c:v>-10.6</c:v>
                      </c:pt>
                      <c:pt idx="2894">
                        <c:v>-10.3</c:v>
                      </c:pt>
                      <c:pt idx="2895">
                        <c:v>-9.9</c:v>
                      </c:pt>
                      <c:pt idx="2896">
                        <c:v>-9.8000000000000007</c:v>
                      </c:pt>
                      <c:pt idx="2897">
                        <c:v>-9.4</c:v>
                      </c:pt>
                      <c:pt idx="2898">
                        <c:v>-9.3000000000000007</c:v>
                      </c:pt>
                      <c:pt idx="2899">
                        <c:v>-9.1999999999999993</c:v>
                      </c:pt>
                      <c:pt idx="2900">
                        <c:v>-8.8000000000000007</c:v>
                      </c:pt>
                      <c:pt idx="2901">
                        <c:v>-8.5</c:v>
                      </c:pt>
                      <c:pt idx="2902">
                        <c:v>-8.1999999999999993</c:v>
                      </c:pt>
                      <c:pt idx="2903">
                        <c:v>-7.9</c:v>
                      </c:pt>
                      <c:pt idx="2904">
                        <c:v>-7.8</c:v>
                      </c:pt>
                      <c:pt idx="2905">
                        <c:v>-7.3</c:v>
                      </c:pt>
                      <c:pt idx="2906">
                        <c:v>-7.1</c:v>
                      </c:pt>
                      <c:pt idx="2907">
                        <c:v>-7</c:v>
                      </c:pt>
                      <c:pt idx="2908">
                        <c:v>-6.5</c:v>
                      </c:pt>
                      <c:pt idx="2909">
                        <c:v>-6.3</c:v>
                      </c:pt>
                      <c:pt idx="2910">
                        <c:v>-6.1</c:v>
                      </c:pt>
                      <c:pt idx="2911">
                        <c:v>-6</c:v>
                      </c:pt>
                      <c:pt idx="2912">
                        <c:v>-5.6</c:v>
                      </c:pt>
                      <c:pt idx="2913">
                        <c:v>-5.3</c:v>
                      </c:pt>
                      <c:pt idx="2914">
                        <c:v>-5</c:v>
                      </c:pt>
                      <c:pt idx="2915">
                        <c:v>-5</c:v>
                      </c:pt>
                      <c:pt idx="2916">
                        <c:v>-4.5999999999999996</c:v>
                      </c:pt>
                      <c:pt idx="2917">
                        <c:v>-4.3</c:v>
                      </c:pt>
                      <c:pt idx="2918">
                        <c:v>-4.0999999999999996</c:v>
                      </c:pt>
                      <c:pt idx="2919">
                        <c:v>-3.7</c:v>
                      </c:pt>
                      <c:pt idx="2920">
                        <c:v>-3.4</c:v>
                      </c:pt>
                      <c:pt idx="2921">
                        <c:v>-3.3</c:v>
                      </c:pt>
                      <c:pt idx="2922">
                        <c:v>-2.9</c:v>
                      </c:pt>
                      <c:pt idx="2923">
                        <c:v>-2.7</c:v>
                      </c:pt>
                      <c:pt idx="2924">
                        <c:v>-2.2999999999999998</c:v>
                      </c:pt>
                      <c:pt idx="2925">
                        <c:v>-2.1</c:v>
                      </c:pt>
                      <c:pt idx="2926">
                        <c:v>-1.8</c:v>
                      </c:pt>
                      <c:pt idx="2927">
                        <c:v>-1.6</c:v>
                      </c:pt>
                      <c:pt idx="2928">
                        <c:v>-1.4</c:v>
                      </c:pt>
                      <c:pt idx="2929">
                        <c:v>-1</c:v>
                      </c:pt>
                      <c:pt idx="2930">
                        <c:v>-0.8</c:v>
                      </c:pt>
                      <c:pt idx="2931">
                        <c:v>-0.5</c:v>
                      </c:pt>
                      <c:pt idx="2932">
                        <c:v>-0.3</c:v>
                      </c:pt>
                      <c:pt idx="2933">
                        <c:v>5.5511150000000003E-15</c:v>
                      </c:pt>
                      <c:pt idx="2934">
                        <c:v>0.2</c:v>
                      </c:pt>
                      <c:pt idx="2935">
                        <c:v>0.5</c:v>
                      </c:pt>
                      <c:pt idx="2936">
                        <c:v>0.8</c:v>
                      </c:pt>
                      <c:pt idx="2937">
                        <c:v>1.1000000000000001</c:v>
                      </c:pt>
                      <c:pt idx="2938">
                        <c:v>1.4</c:v>
                      </c:pt>
                      <c:pt idx="2939">
                        <c:v>1.6</c:v>
                      </c:pt>
                      <c:pt idx="2940">
                        <c:v>1.8</c:v>
                      </c:pt>
                      <c:pt idx="2941">
                        <c:v>2.2000000000000002</c:v>
                      </c:pt>
                      <c:pt idx="2942">
                        <c:v>2.4</c:v>
                      </c:pt>
                      <c:pt idx="2943">
                        <c:v>2.7</c:v>
                      </c:pt>
                      <c:pt idx="2944">
                        <c:v>3</c:v>
                      </c:pt>
                      <c:pt idx="2945">
                        <c:v>3.3</c:v>
                      </c:pt>
                      <c:pt idx="2946">
                        <c:v>3.6</c:v>
                      </c:pt>
                      <c:pt idx="2947">
                        <c:v>3.7</c:v>
                      </c:pt>
                      <c:pt idx="2948">
                        <c:v>4.0999999999999996</c:v>
                      </c:pt>
                      <c:pt idx="2949">
                        <c:v>4.0999999999999996</c:v>
                      </c:pt>
                      <c:pt idx="2950">
                        <c:v>4.5</c:v>
                      </c:pt>
                      <c:pt idx="2951">
                        <c:v>4.8</c:v>
                      </c:pt>
                      <c:pt idx="2952">
                        <c:v>5.0999999999999996</c:v>
                      </c:pt>
                      <c:pt idx="2953">
                        <c:v>5.3</c:v>
                      </c:pt>
                      <c:pt idx="2954">
                        <c:v>5.4</c:v>
                      </c:pt>
                      <c:pt idx="2955">
                        <c:v>5.8</c:v>
                      </c:pt>
                      <c:pt idx="2956">
                        <c:v>6.2</c:v>
                      </c:pt>
                      <c:pt idx="2957">
                        <c:v>6.4</c:v>
                      </c:pt>
                      <c:pt idx="2958">
                        <c:v>6.6</c:v>
                      </c:pt>
                      <c:pt idx="2959">
                        <c:v>6.9</c:v>
                      </c:pt>
                      <c:pt idx="2960">
                        <c:v>7.2</c:v>
                      </c:pt>
                      <c:pt idx="2961">
                        <c:v>7.3</c:v>
                      </c:pt>
                      <c:pt idx="2962">
                        <c:v>7.7</c:v>
                      </c:pt>
                      <c:pt idx="2963">
                        <c:v>7.8</c:v>
                      </c:pt>
                      <c:pt idx="2964">
                        <c:v>8.1</c:v>
                      </c:pt>
                      <c:pt idx="2965">
                        <c:v>8.5</c:v>
                      </c:pt>
                      <c:pt idx="2966">
                        <c:v>8.6999999999999993</c:v>
                      </c:pt>
                      <c:pt idx="2967">
                        <c:v>9</c:v>
                      </c:pt>
                      <c:pt idx="2968">
                        <c:v>9.1999999999999993</c:v>
                      </c:pt>
                      <c:pt idx="2969">
                        <c:v>9.3000000000000007</c:v>
                      </c:pt>
                      <c:pt idx="2970">
                        <c:v>9.6</c:v>
                      </c:pt>
                      <c:pt idx="2971">
                        <c:v>9.6999999999999993</c:v>
                      </c:pt>
                      <c:pt idx="2972">
                        <c:v>10.199999999999999</c:v>
                      </c:pt>
                      <c:pt idx="2973">
                        <c:v>10.5</c:v>
                      </c:pt>
                      <c:pt idx="2974">
                        <c:v>10.7</c:v>
                      </c:pt>
                      <c:pt idx="2975">
                        <c:v>10.8</c:v>
                      </c:pt>
                      <c:pt idx="2976">
                        <c:v>11.2</c:v>
                      </c:pt>
                      <c:pt idx="2977">
                        <c:v>11.5</c:v>
                      </c:pt>
                      <c:pt idx="2978">
                        <c:v>11.8</c:v>
                      </c:pt>
                      <c:pt idx="2979">
                        <c:v>12</c:v>
                      </c:pt>
                      <c:pt idx="2980">
                        <c:v>12.2</c:v>
                      </c:pt>
                      <c:pt idx="2981">
                        <c:v>12.6</c:v>
                      </c:pt>
                      <c:pt idx="2982">
                        <c:v>12.8</c:v>
                      </c:pt>
                      <c:pt idx="2983">
                        <c:v>13</c:v>
                      </c:pt>
                      <c:pt idx="2984">
                        <c:v>13.2</c:v>
                      </c:pt>
                      <c:pt idx="2985">
                        <c:v>13.5</c:v>
                      </c:pt>
                      <c:pt idx="2986">
                        <c:v>13.7</c:v>
                      </c:pt>
                      <c:pt idx="2987">
                        <c:v>14.1</c:v>
                      </c:pt>
                      <c:pt idx="2988">
                        <c:v>14.4</c:v>
                      </c:pt>
                      <c:pt idx="2989">
                        <c:v>14.7</c:v>
                      </c:pt>
                      <c:pt idx="2990">
                        <c:v>14.8</c:v>
                      </c:pt>
                      <c:pt idx="2991">
                        <c:v>15.2</c:v>
                      </c:pt>
                      <c:pt idx="2992">
                        <c:v>15.5</c:v>
                      </c:pt>
                      <c:pt idx="2993">
                        <c:v>15.7</c:v>
                      </c:pt>
                      <c:pt idx="2994">
                        <c:v>15.9</c:v>
                      </c:pt>
                      <c:pt idx="2995">
                        <c:v>16.2</c:v>
                      </c:pt>
                      <c:pt idx="2996">
                        <c:v>16.5</c:v>
                      </c:pt>
                      <c:pt idx="2997">
                        <c:v>16.8</c:v>
                      </c:pt>
                      <c:pt idx="2998">
                        <c:v>16.899999999999999</c:v>
                      </c:pt>
                      <c:pt idx="2999">
                        <c:v>17.2</c:v>
                      </c:pt>
                      <c:pt idx="3000">
                        <c:v>17.5</c:v>
                      </c:pt>
                      <c:pt idx="3001">
                        <c:v>17.7</c:v>
                      </c:pt>
                      <c:pt idx="3002">
                        <c:v>18.100000000000001</c:v>
                      </c:pt>
                      <c:pt idx="3003">
                        <c:v>18.399999999999999</c:v>
                      </c:pt>
                      <c:pt idx="3004">
                        <c:v>18.600000000000001</c:v>
                      </c:pt>
                      <c:pt idx="3005">
                        <c:v>18.899999999999999</c:v>
                      </c:pt>
                      <c:pt idx="3006">
                        <c:v>19.2</c:v>
                      </c:pt>
                      <c:pt idx="3007">
                        <c:v>19.5</c:v>
                      </c:pt>
                      <c:pt idx="3008">
                        <c:v>19.7</c:v>
                      </c:pt>
                      <c:pt idx="3009">
                        <c:v>19.899999999999999</c:v>
                      </c:pt>
                      <c:pt idx="3010">
                        <c:v>20.100000000000001</c:v>
                      </c:pt>
                      <c:pt idx="3011">
                        <c:v>20.5</c:v>
                      </c:pt>
                      <c:pt idx="3012">
                        <c:v>20.8</c:v>
                      </c:pt>
                      <c:pt idx="3013">
                        <c:v>20.9</c:v>
                      </c:pt>
                      <c:pt idx="3014">
                        <c:v>21.2</c:v>
                      </c:pt>
                      <c:pt idx="3015">
                        <c:v>21.7</c:v>
                      </c:pt>
                      <c:pt idx="3016">
                        <c:v>22</c:v>
                      </c:pt>
                      <c:pt idx="3017">
                        <c:v>22.2</c:v>
                      </c:pt>
                      <c:pt idx="3018">
                        <c:v>22.5</c:v>
                      </c:pt>
                      <c:pt idx="3019">
                        <c:v>22.6</c:v>
                      </c:pt>
                      <c:pt idx="3020">
                        <c:v>23</c:v>
                      </c:pt>
                      <c:pt idx="3021">
                        <c:v>23.1</c:v>
                      </c:pt>
                      <c:pt idx="3022">
                        <c:v>23.5</c:v>
                      </c:pt>
                      <c:pt idx="3023">
                        <c:v>23.7</c:v>
                      </c:pt>
                      <c:pt idx="3024">
                        <c:v>24</c:v>
                      </c:pt>
                      <c:pt idx="3025">
                        <c:v>24.3</c:v>
                      </c:pt>
                      <c:pt idx="3026">
                        <c:v>24.5</c:v>
                      </c:pt>
                      <c:pt idx="3027">
                        <c:v>24.7</c:v>
                      </c:pt>
                      <c:pt idx="3028">
                        <c:v>24.8</c:v>
                      </c:pt>
                      <c:pt idx="3029">
                        <c:v>25.1</c:v>
                      </c:pt>
                      <c:pt idx="3030">
                        <c:v>25.2</c:v>
                      </c:pt>
                      <c:pt idx="3031">
                        <c:v>25.4</c:v>
                      </c:pt>
                      <c:pt idx="3032">
                        <c:v>25.5</c:v>
                      </c:pt>
                      <c:pt idx="3033">
                        <c:v>25.7</c:v>
                      </c:pt>
                      <c:pt idx="3034">
                        <c:v>25.9</c:v>
                      </c:pt>
                      <c:pt idx="3035">
                        <c:v>26.1</c:v>
                      </c:pt>
                      <c:pt idx="3036">
                        <c:v>26.2</c:v>
                      </c:pt>
                      <c:pt idx="3037">
                        <c:v>26.4</c:v>
                      </c:pt>
                      <c:pt idx="3038">
                        <c:v>26.5</c:v>
                      </c:pt>
                      <c:pt idx="3039">
                        <c:v>26.7</c:v>
                      </c:pt>
                      <c:pt idx="3040">
                        <c:v>26.8</c:v>
                      </c:pt>
                      <c:pt idx="3041">
                        <c:v>26.9</c:v>
                      </c:pt>
                      <c:pt idx="3042">
                        <c:v>27</c:v>
                      </c:pt>
                      <c:pt idx="3043">
                        <c:v>27.1</c:v>
                      </c:pt>
                      <c:pt idx="3044">
                        <c:v>27.2</c:v>
                      </c:pt>
                      <c:pt idx="3045">
                        <c:v>27.3</c:v>
                      </c:pt>
                      <c:pt idx="3046">
                        <c:v>27.3</c:v>
                      </c:pt>
                      <c:pt idx="3047">
                        <c:v>27.5</c:v>
                      </c:pt>
                      <c:pt idx="3048">
                        <c:v>27.5</c:v>
                      </c:pt>
                      <c:pt idx="3049">
                        <c:v>27.6</c:v>
                      </c:pt>
                      <c:pt idx="3050">
                        <c:v>27.7</c:v>
                      </c:pt>
                      <c:pt idx="3051">
                        <c:v>27.8</c:v>
                      </c:pt>
                      <c:pt idx="3052">
                        <c:v>27.8</c:v>
                      </c:pt>
                      <c:pt idx="3053">
                        <c:v>27.9</c:v>
                      </c:pt>
                      <c:pt idx="3054">
                        <c:v>28</c:v>
                      </c:pt>
                      <c:pt idx="3055">
                        <c:v>28.1</c:v>
                      </c:pt>
                      <c:pt idx="3056">
                        <c:v>28.1</c:v>
                      </c:pt>
                      <c:pt idx="3057">
                        <c:v>28.2</c:v>
                      </c:pt>
                      <c:pt idx="3058">
                        <c:v>28.2</c:v>
                      </c:pt>
                      <c:pt idx="3059">
                        <c:v>28.2</c:v>
                      </c:pt>
                      <c:pt idx="3060">
                        <c:v>28.3</c:v>
                      </c:pt>
                      <c:pt idx="3061">
                        <c:v>28.3</c:v>
                      </c:pt>
                      <c:pt idx="3062">
                        <c:v>28.3</c:v>
                      </c:pt>
                      <c:pt idx="3063">
                        <c:v>28.4</c:v>
                      </c:pt>
                      <c:pt idx="3064">
                        <c:v>28.5</c:v>
                      </c:pt>
                      <c:pt idx="3065">
                        <c:v>28.5</c:v>
                      </c:pt>
                      <c:pt idx="3066">
                        <c:v>28.5</c:v>
                      </c:pt>
                      <c:pt idx="3067">
                        <c:v>28.5</c:v>
                      </c:pt>
                      <c:pt idx="3068">
                        <c:v>28.6</c:v>
                      </c:pt>
                      <c:pt idx="3069">
                        <c:v>28.6</c:v>
                      </c:pt>
                      <c:pt idx="3070">
                        <c:v>28.6</c:v>
                      </c:pt>
                      <c:pt idx="3071">
                        <c:v>28.7</c:v>
                      </c:pt>
                      <c:pt idx="3072">
                        <c:v>28.7</c:v>
                      </c:pt>
                      <c:pt idx="3073">
                        <c:v>28.7</c:v>
                      </c:pt>
                      <c:pt idx="3074">
                        <c:v>28.7</c:v>
                      </c:pt>
                      <c:pt idx="3075">
                        <c:v>28.7</c:v>
                      </c:pt>
                      <c:pt idx="3076">
                        <c:v>28.8</c:v>
                      </c:pt>
                      <c:pt idx="3077">
                        <c:v>28.8</c:v>
                      </c:pt>
                      <c:pt idx="3078">
                        <c:v>28.8</c:v>
                      </c:pt>
                      <c:pt idx="3079">
                        <c:v>28.8</c:v>
                      </c:pt>
                      <c:pt idx="3080">
                        <c:v>28.9</c:v>
                      </c:pt>
                      <c:pt idx="3081">
                        <c:v>28.9</c:v>
                      </c:pt>
                      <c:pt idx="3082">
                        <c:v>29</c:v>
                      </c:pt>
                      <c:pt idx="3083">
                        <c:v>29</c:v>
                      </c:pt>
                      <c:pt idx="3084">
                        <c:v>28.9</c:v>
                      </c:pt>
                      <c:pt idx="3085">
                        <c:v>29</c:v>
                      </c:pt>
                      <c:pt idx="3086">
                        <c:v>29</c:v>
                      </c:pt>
                      <c:pt idx="3087">
                        <c:v>29</c:v>
                      </c:pt>
                      <c:pt idx="3088">
                        <c:v>29.1</c:v>
                      </c:pt>
                      <c:pt idx="3089">
                        <c:v>29.1</c:v>
                      </c:pt>
                      <c:pt idx="3090">
                        <c:v>29</c:v>
                      </c:pt>
                      <c:pt idx="3091">
                        <c:v>29.1</c:v>
                      </c:pt>
                      <c:pt idx="3092">
                        <c:v>29.1</c:v>
                      </c:pt>
                      <c:pt idx="3093">
                        <c:v>29.1</c:v>
                      </c:pt>
                      <c:pt idx="3094">
                        <c:v>29.2</c:v>
                      </c:pt>
                      <c:pt idx="3095">
                        <c:v>29.2</c:v>
                      </c:pt>
                      <c:pt idx="3096">
                        <c:v>29.2</c:v>
                      </c:pt>
                      <c:pt idx="3097">
                        <c:v>29.2</c:v>
                      </c:pt>
                      <c:pt idx="3098">
                        <c:v>29.2</c:v>
                      </c:pt>
                      <c:pt idx="3099">
                        <c:v>29.2</c:v>
                      </c:pt>
                      <c:pt idx="3100">
                        <c:v>29.2</c:v>
                      </c:pt>
                      <c:pt idx="3101">
                        <c:v>29.2</c:v>
                      </c:pt>
                      <c:pt idx="3102">
                        <c:v>29.2</c:v>
                      </c:pt>
                      <c:pt idx="3103">
                        <c:v>29.2</c:v>
                      </c:pt>
                      <c:pt idx="3104">
                        <c:v>29.3</c:v>
                      </c:pt>
                      <c:pt idx="3105">
                        <c:v>29.3</c:v>
                      </c:pt>
                      <c:pt idx="3106">
                        <c:v>29.3</c:v>
                      </c:pt>
                      <c:pt idx="3107">
                        <c:v>29.3</c:v>
                      </c:pt>
                      <c:pt idx="3108">
                        <c:v>29.3</c:v>
                      </c:pt>
                      <c:pt idx="3109">
                        <c:v>29.3</c:v>
                      </c:pt>
                      <c:pt idx="3110">
                        <c:v>29.3</c:v>
                      </c:pt>
                      <c:pt idx="3111">
                        <c:v>29.3</c:v>
                      </c:pt>
                      <c:pt idx="3112">
                        <c:v>29.3</c:v>
                      </c:pt>
                      <c:pt idx="3113">
                        <c:v>29.3</c:v>
                      </c:pt>
                      <c:pt idx="3114">
                        <c:v>29.3</c:v>
                      </c:pt>
                      <c:pt idx="3115">
                        <c:v>29.3</c:v>
                      </c:pt>
                      <c:pt idx="3116">
                        <c:v>29.3</c:v>
                      </c:pt>
                      <c:pt idx="3117">
                        <c:v>29.3</c:v>
                      </c:pt>
                      <c:pt idx="3118">
                        <c:v>29.3</c:v>
                      </c:pt>
                      <c:pt idx="3119">
                        <c:v>29.3</c:v>
                      </c:pt>
                      <c:pt idx="3120">
                        <c:v>29.3</c:v>
                      </c:pt>
                      <c:pt idx="3121">
                        <c:v>29.3</c:v>
                      </c:pt>
                      <c:pt idx="3122">
                        <c:v>29.3</c:v>
                      </c:pt>
                      <c:pt idx="3123">
                        <c:v>29.3</c:v>
                      </c:pt>
                      <c:pt idx="3124">
                        <c:v>29.3</c:v>
                      </c:pt>
                      <c:pt idx="3125">
                        <c:v>29.3</c:v>
                      </c:pt>
                      <c:pt idx="3126">
                        <c:v>29.3</c:v>
                      </c:pt>
                      <c:pt idx="3127">
                        <c:v>29.4</c:v>
                      </c:pt>
                      <c:pt idx="3128">
                        <c:v>29.4</c:v>
                      </c:pt>
                      <c:pt idx="3129">
                        <c:v>29.4</c:v>
                      </c:pt>
                      <c:pt idx="3130">
                        <c:v>29.4</c:v>
                      </c:pt>
                      <c:pt idx="3131">
                        <c:v>29.3</c:v>
                      </c:pt>
                      <c:pt idx="3132">
                        <c:v>29.4</c:v>
                      </c:pt>
                      <c:pt idx="3133">
                        <c:v>29.4</c:v>
                      </c:pt>
                      <c:pt idx="3134">
                        <c:v>29.3</c:v>
                      </c:pt>
                      <c:pt idx="3135">
                        <c:v>29.3</c:v>
                      </c:pt>
                      <c:pt idx="3136">
                        <c:v>29.3</c:v>
                      </c:pt>
                      <c:pt idx="3137">
                        <c:v>29.3</c:v>
                      </c:pt>
                      <c:pt idx="3138">
                        <c:v>29.3</c:v>
                      </c:pt>
                      <c:pt idx="3139">
                        <c:v>29.4</c:v>
                      </c:pt>
                      <c:pt idx="3140">
                        <c:v>29.4</c:v>
                      </c:pt>
                      <c:pt idx="3141">
                        <c:v>29.3</c:v>
                      </c:pt>
                      <c:pt idx="3142">
                        <c:v>29.4</c:v>
                      </c:pt>
                      <c:pt idx="3143">
                        <c:v>29.4</c:v>
                      </c:pt>
                      <c:pt idx="3144">
                        <c:v>29.4</c:v>
                      </c:pt>
                      <c:pt idx="3145">
                        <c:v>29.4</c:v>
                      </c:pt>
                      <c:pt idx="3146">
                        <c:v>29.4</c:v>
                      </c:pt>
                      <c:pt idx="3147">
                        <c:v>29.4</c:v>
                      </c:pt>
                      <c:pt idx="3148">
                        <c:v>29.4</c:v>
                      </c:pt>
                      <c:pt idx="3149">
                        <c:v>29.4</c:v>
                      </c:pt>
                      <c:pt idx="3150">
                        <c:v>29.5</c:v>
                      </c:pt>
                      <c:pt idx="3151">
                        <c:v>29.4</c:v>
                      </c:pt>
                      <c:pt idx="3152">
                        <c:v>29.4</c:v>
                      </c:pt>
                      <c:pt idx="3153">
                        <c:v>29.4</c:v>
                      </c:pt>
                      <c:pt idx="3154">
                        <c:v>29.5</c:v>
                      </c:pt>
                      <c:pt idx="3155">
                        <c:v>29.5</c:v>
                      </c:pt>
                      <c:pt idx="3156">
                        <c:v>29.4</c:v>
                      </c:pt>
                      <c:pt idx="3157">
                        <c:v>29.4</c:v>
                      </c:pt>
                      <c:pt idx="3158">
                        <c:v>29.4</c:v>
                      </c:pt>
                      <c:pt idx="3159">
                        <c:v>29.4</c:v>
                      </c:pt>
                      <c:pt idx="3160">
                        <c:v>29.4</c:v>
                      </c:pt>
                      <c:pt idx="3161">
                        <c:v>29.4</c:v>
                      </c:pt>
                      <c:pt idx="3162">
                        <c:v>29.4</c:v>
                      </c:pt>
                      <c:pt idx="3163">
                        <c:v>29.4</c:v>
                      </c:pt>
                      <c:pt idx="3164">
                        <c:v>29.4</c:v>
                      </c:pt>
                      <c:pt idx="3165">
                        <c:v>29.4</c:v>
                      </c:pt>
                      <c:pt idx="3166">
                        <c:v>29.5</c:v>
                      </c:pt>
                      <c:pt idx="3167">
                        <c:v>29.4</c:v>
                      </c:pt>
                      <c:pt idx="3168">
                        <c:v>29.4</c:v>
                      </c:pt>
                      <c:pt idx="3169">
                        <c:v>29.5</c:v>
                      </c:pt>
                      <c:pt idx="3170">
                        <c:v>29.4</c:v>
                      </c:pt>
                      <c:pt idx="3171">
                        <c:v>29.4</c:v>
                      </c:pt>
                      <c:pt idx="3172">
                        <c:v>29.5</c:v>
                      </c:pt>
                      <c:pt idx="3173">
                        <c:v>29.5</c:v>
                      </c:pt>
                      <c:pt idx="3174">
                        <c:v>29.5</c:v>
                      </c:pt>
                      <c:pt idx="3175">
                        <c:v>29.5</c:v>
                      </c:pt>
                      <c:pt idx="3176">
                        <c:v>29.5</c:v>
                      </c:pt>
                      <c:pt idx="3177">
                        <c:v>29.5</c:v>
                      </c:pt>
                      <c:pt idx="3178">
                        <c:v>29.5</c:v>
                      </c:pt>
                      <c:pt idx="3179">
                        <c:v>29.5</c:v>
                      </c:pt>
                      <c:pt idx="3180">
                        <c:v>29.5</c:v>
                      </c:pt>
                      <c:pt idx="3181">
                        <c:v>29.5</c:v>
                      </c:pt>
                      <c:pt idx="3182">
                        <c:v>29.4</c:v>
                      </c:pt>
                      <c:pt idx="3183">
                        <c:v>29.5</c:v>
                      </c:pt>
                      <c:pt idx="3184">
                        <c:v>29.5</c:v>
                      </c:pt>
                      <c:pt idx="3185">
                        <c:v>29.5</c:v>
                      </c:pt>
                      <c:pt idx="3186">
                        <c:v>29.5</c:v>
                      </c:pt>
                      <c:pt idx="3187">
                        <c:v>29.5</c:v>
                      </c:pt>
                      <c:pt idx="3188">
                        <c:v>29.5</c:v>
                      </c:pt>
                      <c:pt idx="3189">
                        <c:v>29.5</c:v>
                      </c:pt>
                      <c:pt idx="3190">
                        <c:v>29.5</c:v>
                      </c:pt>
                      <c:pt idx="3191">
                        <c:v>29.5</c:v>
                      </c:pt>
                      <c:pt idx="3192">
                        <c:v>29.5</c:v>
                      </c:pt>
                      <c:pt idx="3193">
                        <c:v>29.5</c:v>
                      </c:pt>
                      <c:pt idx="3194">
                        <c:v>29.5</c:v>
                      </c:pt>
                      <c:pt idx="3195">
                        <c:v>29.5</c:v>
                      </c:pt>
                      <c:pt idx="3196">
                        <c:v>29.5</c:v>
                      </c:pt>
                      <c:pt idx="3197">
                        <c:v>29.5</c:v>
                      </c:pt>
                      <c:pt idx="3198">
                        <c:v>29.5</c:v>
                      </c:pt>
                      <c:pt idx="3199">
                        <c:v>29.5</c:v>
                      </c:pt>
                      <c:pt idx="3200">
                        <c:v>29.5</c:v>
                      </c:pt>
                      <c:pt idx="3201">
                        <c:v>29.5</c:v>
                      </c:pt>
                      <c:pt idx="3202">
                        <c:v>29.5</c:v>
                      </c:pt>
                      <c:pt idx="3203">
                        <c:v>29.5</c:v>
                      </c:pt>
                      <c:pt idx="3204">
                        <c:v>29.5</c:v>
                      </c:pt>
                      <c:pt idx="3205">
                        <c:v>29.5</c:v>
                      </c:pt>
                      <c:pt idx="3206">
                        <c:v>29.5</c:v>
                      </c:pt>
                      <c:pt idx="3207">
                        <c:v>29.5</c:v>
                      </c:pt>
                      <c:pt idx="3208">
                        <c:v>29.5</c:v>
                      </c:pt>
                      <c:pt idx="3209">
                        <c:v>29.5</c:v>
                      </c:pt>
                      <c:pt idx="3210">
                        <c:v>29.5</c:v>
                      </c:pt>
                      <c:pt idx="3211">
                        <c:v>29.5</c:v>
                      </c:pt>
                      <c:pt idx="3212">
                        <c:v>29.5</c:v>
                      </c:pt>
                      <c:pt idx="3213">
                        <c:v>29.5</c:v>
                      </c:pt>
                      <c:pt idx="3214">
                        <c:v>29.5</c:v>
                      </c:pt>
                      <c:pt idx="3215">
                        <c:v>29.5</c:v>
                      </c:pt>
                      <c:pt idx="3216">
                        <c:v>29.5</c:v>
                      </c:pt>
                      <c:pt idx="3217">
                        <c:v>29.5</c:v>
                      </c:pt>
                      <c:pt idx="3218">
                        <c:v>29.4</c:v>
                      </c:pt>
                      <c:pt idx="3219">
                        <c:v>29.5</c:v>
                      </c:pt>
                      <c:pt idx="3220">
                        <c:v>29.5</c:v>
                      </c:pt>
                      <c:pt idx="3221">
                        <c:v>29.4</c:v>
                      </c:pt>
                      <c:pt idx="3222">
                        <c:v>29.5</c:v>
                      </c:pt>
                      <c:pt idx="3223">
                        <c:v>29.5</c:v>
                      </c:pt>
                      <c:pt idx="3224">
                        <c:v>29.5</c:v>
                      </c:pt>
                      <c:pt idx="3225">
                        <c:v>29.5</c:v>
                      </c:pt>
                      <c:pt idx="3226">
                        <c:v>29.5</c:v>
                      </c:pt>
                      <c:pt idx="3227">
                        <c:v>29.5</c:v>
                      </c:pt>
                      <c:pt idx="3228">
                        <c:v>29.5</c:v>
                      </c:pt>
                      <c:pt idx="3229">
                        <c:v>29.5</c:v>
                      </c:pt>
                      <c:pt idx="3230">
                        <c:v>29.5</c:v>
                      </c:pt>
                      <c:pt idx="3231">
                        <c:v>29.5</c:v>
                      </c:pt>
                      <c:pt idx="3232">
                        <c:v>29.5</c:v>
                      </c:pt>
                      <c:pt idx="3233">
                        <c:v>29.5</c:v>
                      </c:pt>
                      <c:pt idx="3234">
                        <c:v>29.5</c:v>
                      </c:pt>
                      <c:pt idx="3235">
                        <c:v>29.5</c:v>
                      </c:pt>
                      <c:pt idx="3236">
                        <c:v>29.5</c:v>
                      </c:pt>
                      <c:pt idx="3237">
                        <c:v>29.5</c:v>
                      </c:pt>
                      <c:pt idx="3238">
                        <c:v>29.5</c:v>
                      </c:pt>
                      <c:pt idx="3239">
                        <c:v>29.5</c:v>
                      </c:pt>
                      <c:pt idx="3240">
                        <c:v>29.4</c:v>
                      </c:pt>
                      <c:pt idx="3241">
                        <c:v>29.5</c:v>
                      </c:pt>
                      <c:pt idx="3242">
                        <c:v>29.5</c:v>
                      </c:pt>
                      <c:pt idx="3243">
                        <c:v>29.5</c:v>
                      </c:pt>
                      <c:pt idx="3244">
                        <c:v>29.5</c:v>
                      </c:pt>
                      <c:pt idx="3245">
                        <c:v>29.5</c:v>
                      </c:pt>
                      <c:pt idx="3246">
                        <c:v>29.5</c:v>
                      </c:pt>
                      <c:pt idx="3247">
                        <c:v>29.5</c:v>
                      </c:pt>
                      <c:pt idx="3248">
                        <c:v>29.5</c:v>
                      </c:pt>
                      <c:pt idx="3249">
                        <c:v>29.5</c:v>
                      </c:pt>
                      <c:pt idx="3250">
                        <c:v>29.5</c:v>
                      </c:pt>
                      <c:pt idx="3251">
                        <c:v>29.6</c:v>
                      </c:pt>
                      <c:pt idx="3252">
                        <c:v>29.5</c:v>
                      </c:pt>
                      <c:pt idx="3253">
                        <c:v>29.5</c:v>
                      </c:pt>
                      <c:pt idx="3254">
                        <c:v>29.5</c:v>
                      </c:pt>
                      <c:pt idx="3255">
                        <c:v>29.5</c:v>
                      </c:pt>
                      <c:pt idx="3256">
                        <c:v>29.5</c:v>
                      </c:pt>
                      <c:pt idx="3257">
                        <c:v>29.5</c:v>
                      </c:pt>
                      <c:pt idx="3258">
                        <c:v>29.5</c:v>
                      </c:pt>
                      <c:pt idx="3259">
                        <c:v>29.5</c:v>
                      </c:pt>
                      <c:pt idx="3260">
                        <c:v>29.6</c:v>
                      </c:pt>
                      <c:pt idx="3261">
                        <c:v>29.5</c:v>
                      </c:pt>
                      <c:pt idx="3262">
                        <c:v>29.5</c:v>
                      </c:pt>
                      <c:pt idx="3263">
                        <c:v>29.6</c:v>
                      </c:pt>
                      <c:pt idx="3264">
                        <c:v>29.6</c:v>
                      </c:pt>
                      <c:pt idx="3265">
                        <c:v>29.6</c:v>
                      </c:pt>
                      <c:pt idx="3266">
                        <c:v>29.6</c:v>
                      </c:pt>
                      <c:pt idx="3267">
                        <c:v>29.6</c:v>
                      </c:pt>
                      <c:pt idx="3268">
                        <c:v>29.5</c:v>
                      </c:pt>
                      <c:pt idx="3269">
                        <c:v>29.5</c:v>
                      </c:pt>
                      <c:pt idx="3270">
                        <c:v>29.5</c:v>
                      </c:pt>
                      <c:pt idx="3271">
                        <c:v>29.6</c:v>
                      </c:pt>
                      <c:pt idx="3272">
                        <c:v>29.5</c:v>
                      </c:pt>
                      <c:pt idx="3273">
                        <c:v>29.6</c:v>
                      </c:pt>
                      <c:pt idx="3274">
                        <c:v>29.5</c:v>
                      </c:pt>
                      <c:pt idx="3275">
                        <c:v>29.6</c:v>
                      </c:pt>
                      <c:pt idx="3276">
                        <c:v>29.5</c:v>
                      </c:pt>
                      <c:pt idx="3277">
                        <c:v>29.6</c:v>
                      </c:pt>
                      <c:pt idx="3278">
                        <c:v>29.5</c:v>
                      </c:pt>
                      <c:pt idx="3279">
                        <c:v>29.6</c:v>
                      </c:pt>
                      <c:pt idx="3280">
                        <c:v>29.5</c:v>
                      </c:pt>
                      <c:pt idx="3281">
                        <c:v>29.5</c:v>
                      </c:pt>
                      <c:pt idx="3282">
                        <c:v>29.5</c:v>
                      </c:pt>
                      <c:pt idx="3283">
                        <c:v>29.5</c:v>
                      </c:pt>
                      <c:pt idx="3284">
                        <c:v>29.5</c:v>
                      </c:pt>
                      <c:pt idx="3285">
                        <c:v>29.5</c:v>
                      </c:pt>
                      <c:pt idx="3286">
                        <c:v>29.5</c:v>
                      </c:pt>
                      <c:pt idx="3287">
                        <c:v>29.5</c:v>
                      </c:pt>
                      <c:pt idx="3288">
                        <c:v>29.5</c:v>
                      </c:pt>
                      <c:pt idx="3289">
                        <c:v>29.5</c:v>
                      </c:pt>
                      <c:pt idx="3290">
                        <c:v>29.5</c:v>
                      </c:pt>
                      <c:pt idx="3291">
                        <c:v>29.5</c:v>
                      </c:pt>
                      <c:pt idx="3292">
                        <c:v>29.5</c:v>
                      </c:pt>
                      <c:pt idx="3293">
                        <c:v>29.5</c:v>
                      </c:pt>
                      <c:pt idx="3294">
                        <c:v>29.5</c:v>
                      </c:pt>
                      <c:pt idx="3295">
                        <c:v>29.5</c:v>
                      </c:pt>
                      <c:pt idx="3296">
                        <c:v>29.5</c:v>
                      </c:pt>
                      <c:pt idx="3297">
                        <c:v>29.5</c:v>
                      </c:pt>
                      <c:pt idx="3298">
                        <c:v>29.4</c:v>
                      </c:pt>
                      <c:pt idx="3299">
                        <c:v>29.5</c:v>
                      </c:pt>
                      <c:pt idx="3300">
                        <c:v>29.5</c:v>
                      </c:pt>
                      <c:pt idx="3301">
                        <c:v>29.5</c:v>
                      </c:pt>
                      <c:pt idx="3302">
                        <c:v>29.5</c:v>
                      </c:pt>
                      <c:pt idx="3303">
                        <c:v>29.5</c:v>
                      </c:pt>
                      <c:pt idx="3304">
                        <c:v>29.5</c:v>
                      </c:pt>
                      <c:pt idx="3305">
                        <c:v>29.5</c:v>
                      </c:pt>
                      <c:pt idx="3306">
                        <c:v>29.5</c:v>
                      </c:pt>
                      <c:pt idx="3307">
                        <c:v>29.5</c:v>
                      </c:pt>
                      <c:pt idx="3308">
                        <c:v>29.5</c:v>
                      </c:pt>
                      <c:pt idx="3309">
                        <c:v>29.5</c:v>
                      </c:pt>
                      <c:pt idx="3310">
                        <c:v>29.5</c:v>
                      </c:pt>
                      <c:pt idx="3311">
                        <c:v>29.5</c:v>
                      </c:pt>
                      <c:pt idx="3312">
                        <c:v>29.5</c:v>
                      </c:pt>
                      <c:pt idx="3313">
                        <c:v>29.5</c:v>
                      </c:pt>
                      <c:pt idx="3314">
                        <c:v>29.5</c:v>
                      </c:pt>
                      <c:pt idx="3315">
                        <c:v>29.5</c:v>
                      </c:pt>
                      <c:pt idx="3316">
                        <c:v>29.5</c:v>
                      </c:pt>
                      <c:pt idx="3317">
                        <c:v>29.5</c:v>
                      </c:pt>
                      <c:pt idx="3318">
                        <c:v>29.5</c:v>
                      </c:pt>
                      <c:pt idx="3319">
                        <c:v>29.4</c:v>
                      </c:pt>
                      <c:pt idx="3320">
                        <c:v>29.5</c:v>
                      </c:pt>
                      <c:pt idx="3321">
                        <c:v>29.5</c:v>
                      </c:pt>
                      <c:pt idx="3322">
                        <c:v>29.5</c:v>
                      </c:pt>
                      <c:pt idx="3323">
                        <c:v>29.5</c:v>
                      </c:pt>
                      <c:pt idx="3324">
                        <c:v>29.5</c:v>
                      </c:pt>
                      <c:pt idx="3325">
                        <c:v>29.5</c:v>
                      </c:pt>
                      <c:pt idx="3326">
                        <c:v>29.5</c:v>
                      </c:pt>
                      <c:pt idx="3327">
                        <c:v>29.5</c:v>
                      </c:pt>
                      <c:pt idx="3328">
                        <c:v>29.5</c:v>
                      </c:pt>
                      <c:pt idx="3329">
                        <c:v>29.5</c:v>
                      </c:pt>
                      <c:pt idx="3330">
                        <c:v>29.5</c:v>
                      </c:pt>
                      <c:pt idx="3331">
                        <c:v>29.5</c:v>
                      </c:pt>
                      <c:pt idx="3332">
                        <c:v>29.6</c:v>
                      </c:pt>
                      <c:pt idx="3333">
                        <c:v>29.5</c:v>
                      </c:pt>
                      <c:pt idx="3334">
                        <c:v>29.5</c:v>
                      </c:pt>
                      <c:pt idx="3335">
                        <c:v>29.5</c:v>
                      </c:pt>
                      <c:pt idx="3336">
                        <c:v>29.5</c:v>
                      </c:pt>
                      <c:pt idx="3337">
                        <c:v>29.5</c:v>
                      </c:pt>
                      <c:pt idx="3338">
                        <c:v>29.5</c:v>
                      </c:pt>
                      <c:pt idx="3339">
                        <c:v>29.5</c:v>
                      </c:pt>
                      <c:pt idx="3340">
                        <c:v>29.5</c:v>
                      </c:pt>
                      <c:pt idx="3341">
                        <c:v>29.5</c:v>
                      </c:pt>
                      <c:pt idx="3342">
                        <c:v>29.5</c:v>
                      </c:pt>
                      <c:pt idx="3343">
                        <c:v>29.5</c:v>
                      </c:pt>
                      <c:pt idx="3344">
                        <c:v>29.5</c:v>
                      </c:pt>
                      <c:pt idx="3345">
                        <c:v>29.5</c:v>
                      </c:pt>
                      <c:pt idx="3346">
                        <c:v>29.5</c:v>
                      </c:pt>
                      <c:pt idx="3347">
                        <c:v>29.5</c:v>
                      </c:pt>
                      <c:pt idx="3348">
                        <c:v>29.5</c:v>
                      </c:pt>
                      <c:pt idx="3349">
                        <c:v>29.5</c:v>
                      </c:pt>
                      <c:pt idx="3350">
                        <c:v>29.5</c:v>
                      </c:pt>
                      <c:pt idx="3351">
                        <c:v>29.5</c:v>
                      </c:pt>
                      <c:pt idx="3352">
                        <c:v>29.5</c:v>
                      </c:pt>
                      <c:pt idx="3353">
                        <c:v>29.5</c:v>
                      </c:pt>
                      <c:pt idx="3354">
                        <c:v>29.6</c:v>
                      </c:pt>
                      <c:pt idx="3355">
                        <c:v>29.5</c:v>
                      </c:pt>
                      <c:pt idx="3356">
                        <c:v>29.5</c:v>
                      </c:pt>
                      <c:pt idx="3357">
                        <c:v>29.5</c:v>
                      </c:pt>
                      <c:pt idx="3358">
                        <c:v>29.5</c:v>
                      </c:pt>
                      <c:pt idx="3359">
                        <c:v>29.5</c:v>
                      </c:pt>
                      <c:pt idx="3360">
                        <c:v>29.5</c:v>
                      </c:pt>
                      <c:pt idx="3361">
                        <c:v>29.5</c:v>
                      </c:pt>
                      <c:pt idx="3362">
                        <c:v>29.5</c:v>
                      </c:pt>
                      <c:pt idx="3363">
                        <c:v>29.5</c:v>
                      </c:pt>
                      <c:pt idx="3364">
                        <c:v>29.5</c:v>
                      </c:pt>
                      <c:pt idx="3365">
                        <c:v>29.4</c:v>
                      </c:pt>
                      <c:pt idx="3366">
                        <c:v>29.5</c:v>
                      </c:pt>
                      <c:pt idx="3367">
                        <c:v>29.5</c:v>
                      </c:pt>
                      <c:pt idx="3368">
                        <c:v>29.5</c:v>
                      </c:pt>
                      <c:pt idx="3369">
                        <c:v>29.5</c:v>
                      </c:pt>
                      <c:pt idx="3370">
                        <c:v>29.5</c:v>
                      </c:pt>
                      <c:pt idx="3371">
                        <c:v>29.5</c:v>
                      </c:pt>
                      <c:pt idx="3372">
                        <c:v>29.4</c:v>
                      </c:pt>
                      <c:pt idx="3373">
                        <c:v>29.5</c:v>
                      </c:pt>
                      <c:pt idx="3374">
                        <c:v>29.5</c:v>
                      </c:pt>
                      <c:pt idx="3375">
                        <c:v>29.5</c:v>
                      </c:pt>
                      <c:pt idx="3376">
                        <c:v>29.5</c:v>
                      </c:pt>
                      <c:pt idx="3377">
                        <c:v>29.5</c:v>
                      </c:pt>
                      <c:pt idx="3378">
                        <c:v>29.5</c:v>
                      </c:pt>
                      <c:pt idx="3379">
                        <c:v>29.3</c:v>
                      </c:pt>
                      <c:pt idx="3380">
                        <c:v>29</c:v>
                      </c:pt>
                      <c:pt idx="3381">
                        <c:v>28.9</c:v>
                      </c:pt>
                      <c:pt idx="3382">
                        <c:v>28.9</c:v>
                      </c:pt>
                      <c:pt idx="3383">
                        <c:v>29</c:v>
                      </c:pt>
                      <c:pt idx="3384">
                        <c:v>29</c:v>
                      </c:pt>
                      <c:pt idx="3385">
                        <c:v>29</c:v>
                      </c:pt>
                      <c:pt idx="3386">
                        <c:v>29</c:v>
                      </c:pt>
                      <c:pt idx="3387">
                        <c:v>29.1</c:v>
                      </c:pt>
                    </c:numCache>
                  </c:numRef>
                </c:yVal>
                <c:smooth val="1"/>
                <c:extLst xmlns:c15="http://schemas.microsoft.com/office/drawing/2012/chart">
                  <c:ext xmlns:c16="http://schemas.microsoft.com/office/drawing/2014/chart" uri="{C3380CC4-5D6E-409C-BE32-E72D297353CC}">
                    <c16:uniqueId val="{0000000A-0CA0-455A-97E1-6B42A6A42E51}"/>
                  </c:ext>
                </c:extLst>
              </c15:ser>
            </c15:filteredScatterSeries>
            <c15:filteredScatterSeries>
              <c15:ser>
                <c:idx val="6"/>
                <c:order val="9"/>
                <c:tx>
                  <c:strRef>
                    <c:extLst xmlns:c15="http://schemas.microsoft.com/office/drawing/2012/chart">
                      <c:ext xmlns:c15="http://schemas.microsoft.com/office/drawing/2012/chart" uri="{02D57815-91ED-43cb-92C2-25804820EDAC}">
                        <c15:formulaRef>
                          <c15:sqref>'Process data log'!$L$7</c15:sqref>
                        </c15:formulaRef>
                      </c:ext>
                    </c:extLst>
                    <c:strCache>
                      <c:ptCount val="1"/>
                      <c:pt idx="0">
                        <c:v>Tcondenser</c:v>
                      </c:pt>
                    </c:strCache>
                  </c:strRef>
                </c:tx>
                <c:spPr>
                  <a:ln w="12700" cap="rnd">
                    <a:solidFill>
                      <a:schemeClr val="bg2">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'Process data log'!$P$8:$P$4000</c15:sqref>
                        </c15:formulaRef>
                      </c:ext>
                    </c:extLst>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numRef>
                </c:xVal>
                <c:yVal>
                  <c:numRef>
                    <c:extLst xmlns:c15="http://schemas.microsoft.com/office/drawing/2012/chart">
                      <c:ext xmlns:c15="http://schemas.microsoft.com/office/drawing/2012/chart" uri="{02D57815-91ED-43cb-92C2-25804820EDAC}">
                        <c15:formulaRef>
                          <c15:sqref>'Process data log'!$L$8:$L$4000</c15:sqref>
                        </c15:formulaRef>
                      </c:ext>
                    </c:extLst>
                    <c:numCache>
                      <c:formatCode>General</c:formatCode>
                      <c:ptCount val="3993"/>
                      <c:pt idx="0">
                        <c:v>21.3</c:v>
                      </c:pt>
                      <c:pt idx="1">
                        <c:v>21.5</c:v>
                      </c:pt>
                      <c:pt idx="2">
                        <c:v>21.6</c:v>
                      </c:pt>
                      <c:pt idx="3">
                        <c:v>21.5</c:v>
                      </c:pt>
                      <c:pt idx="4">
                        <c:v>21.4</c:v>
                      </c:pt>
                      <c:pt idx="5">
                        <c:v>21.5</c:v>
                      </c:pt>
                      <c:pt idx="6">
                        <c:v>21.5</c:v>
                      </c:pt>
                      <c:pt idx="7">
                        <c:v>21.5</c:v>
                      </c:pt>
                      <c:pt idx="8">
                        <c:v>21.6</c:v>
                      </c:pt>
                      <c:pt idx="9">
                        <c:v>21.7</c:v>
                      </c:pt>
                      <c:pt idx="10">
                        <c:v>21.6</c:v>
                      </c:pt>
                      <c:pt idx="11">
                        <c:v>21.5</c:v>
                      </c:pt>
                      <c:pt idx="12">
                        <c:v>21.4</c:v>
                      </c:pt>
                      <c:pt idx="13">
                        <c:v>21.6</c:v>
                      </c:pt>
                      <c:pt idx="14">
                        <c:v>21.5</c:v>
                      </c:pt>
                      <c:pt idx="15">
                        <c:v>21.5</c:v>
                      </c:pt>
                      <c:pt idx="16">
                        <c:v>21.3</c:v>
                      </c:pt>
                      <c:pt idx="17">
                        <c:v>21.5</c:v>
                      </c:pt>
                      <c:pt idx="18">
                        <c:v>21.5</c:v>
                      </c:pt>
                      <c:pt idx="19">
                        <c:v>21.7</c:v>
                      </c:pt>
                      <c:pt idx="20">
                        <c:v>21.4</c:v>
                      </c:pt>
                      <c:pt idx="21">
                        <c:v>21.4</c:v>
                      </c:pt>
                      <c:pt idx="22">
                        <c:v>21.4</c:v>
                      </c:pt>
                      <c:pt idx="23">
                        <c:v>21.4</c:v>
                      </c:pt>
                      <c:pt idx="24">
                        <c:v>21.4</c:v>
                      </c:pt>
                      <c:pt idx="25">
                        <c:v>21.5</c:v>
                      </c:pt>
                      <c:pt idx="26">
                        <c:v>21.4</c:v>
                      </c:pt>
                      <c:pt idx="27">
                        <c:v>21.5</c:v>
                      </c:pt>
                      <c:pt idx="28">
                        <c:v>21.4</c:v>
                      </c:pt>
                      <c:pt idx="29">
                        <c:v>21.4</c:v>
                      </c:pt>
                      <c:pt idx="30">
                        <c:v>21.6</c:v>
                      </c:pt>
                      <c:pt idx="31">
                        <c:v>21.4</c:v>
                      </c:pt>
                      <c:pt idx="32">
                        <c:v>21.5</c:v>
                      </c:pt>
                      <c:pt idx="33">
                        <c:v>21.6</c:v>
                      </c:pt>
                      <c:pt idx="34">
                        <c:v>21.7</c:v>
                      </c:pt>
                      <c:pt idx="35">
                        <c:v>21.6</c:v>
                      </c:pt>
                      <c:pt idx="36">
                        <c:v>21.7</c:v>
                      </c:pt>
                      <c:pt idx="37">
                        <c:v>21.7</c:v>
                      </c:pt>
                      <c:pt idx="38">
                        <c:v>21.7</c:v>
                      </c:pt>
                      <c:pt idx="39">
                        <c:v>21.6</c:v>
                      </c:pt>
                      <c:pt idx="40">
                        <c:v>21.8</c:v>
                      </c:pt>
                      <c:pt idx="41">
                        <c:v>21.6</c:v>
                      </c:pt>
                      <c:pt idx="42">
                        <c:v>21.8</c:v>
                      </c:pt>
                      <c:pt idx="43">
                        <c:v>21.7</c:v>
                      </c:pt>
                      <c:pt idx="44">
                        <c:v>21.9</c:v>
                      </c:pt>
                      <c:pt idx="45">
                        <c:v>22</c:v>
                      </c:pt>
                      <c:pt idx="46">
                        <c:v>21.8</c:v>
                      </c:pt>
                      <c:pt idx="47">
                        <c:v>22</c:v>
                      </c:pt>
                      <c:pt idx="48">
                        <c:v>21.9</c:v>
                      </c:pt>
                      <c:pt idx="49">
                        <c:v>21.9</c:v>
                      </c:pt>
                      <c:pt idx="50">
                        <c:v>22</c:v>
                      </c:pt>
                      <c:pt idx="51">
                        <c:v>22.1</c:v>
                      </c:pt>
                      <c:pt idx="52">
                        <c:v>22.2</c:v>
                      </c:pt>
                      <c:pt idx="53">
                        <c:v>22.2</c:v>
                      </c:pt>
                      <c:pt idx="54">
                        <c:v>22.6</c:v>
                      </c:pt>
                      <c:pt idx="55">
                        <c:v>22.3</c:v>
                      </c:pt>
                      <c:pt idx="56">
                        <c:v>22.1</c:v>
                      </c:pt>
                      <c:pt idx="57">
                        <c:v>22.3</c:v>
                      </c:pt>
                      <c:pt idx="58">
                        <c:v>22.5</c:v>
                      </c:pt>
                      <c:pt idx="59">
                        <c:v>22.4</c:v>
                      </c:pt>
                      <c:pt idx="60">
                        <c:v>22.6</c:v>
                      </c:pt>
                      <c:pt idx="61">
                        <c:v>22.5</c:v>
                      </c:pt>
                      <c:pt idx="62">
                        <c:v>22.7</c:v>
                      </c:pt>
                      <c:pt idx="63">
                        <c:v>22.7</c:v>
                      </c:pt>
                      <c:pt idx="64">
                        <c:v>22.5</c:v>
                      </c:pt>
                      <c:pt idx="65">
                        <c:v>22.9</c:v>
                      </c:pt>
                      <c:pt idx="66">
                        <c:v>22.6</c:v>
                      </c:pt>
                      <c:pt idx="67">
                        <c:v>22.8</c:v>
                      </c:pt>
                      <c:pt idx="68">
                        <c:v>22.7</c:v>
                      </c:pt>
                      <c:pt idx="69">
                        <c:v>22.9</c:v>
                      </c:pt>
                      <c:pt idx="70">
                        <c:v>22.8</c:v>
                      </c:pt>
                      <c:pt idx="71">
                        <c:v>22.8</c:v>
                      </c:pt>
                      <c:pt idx="72">
                        <c:v>23</c:v>
                      </c:pt>
                      <c:pt idx="73">
                        <c:v>22.8</c:v>
                      </c:pt>
                      <c:pt idx="74">
                        <c:v>22.9</c:v>
                      </c:pt>
                      <c:pt idx="75">
                        <c:v>23.1</c:v>
                      </c:pt>
                      <c:pt idx="76">
                        <c:v>23</c:v>
                      </c:pt>
                      <c:pt idx="77">
                        <c:v>23</c:v>
                      </c:pt>
                      <c:pt idx="78">
                        <c:v>23.3</c:v>
                      </c:pt>
                      <c:pt idx="79">
                        <c:v>23</c:v>
                      </c:pt>
                      <c:pt idx="80">
                        <c:v>22.8</c:v>
                      </c:pt>
                      <c:pt idx="81">
                        <c:v>22.9</c:v>
                      </c:pt>
                      <c:pt idx="82">
                        <c:v>23</c:v>
                      </c:pt>
                      <c:pt idx="83">
                        <c:v>22.9</c:v>
                      </c:pt>
                      <c:pt idx="84">
                        <c:v>23</c:v>
                      </c:pt>
                      <c:pt idx="85">
                        <c:v>22.9</c:v>
                      </c:pt>
                      <c:pt idx="86">
                        <c:v>22.9</c:v>
                      </c:pt>
                      <c:pt idx="87">
                        <c:v>23</c:v>
                      </c:pt>
                      <c:pt idx="88">
                        <c:v>23</c:v>
                      </c:pt>
                      <c:pt idx="89">
                        <c:v>23.1</c:v>
                      </c:pt>
                      <c:pt idx="90">
                        <c:v>22.9</c:v>
                      </c:pt>
                      <c:pt idx="91">
                        <c:v>22.7</c:v>
                      </c:pt>
                      <c:pt idx="92">
                        <c:v>22.9</c:v>
                      </c:pt>
                      <c:pt idx="93">
                        <c:v>23</c:v>
                      </c:pt>
                      <c:pt idx="94">
                        <c:v>23</c:v>
                      </c:pt>
                      <c:pt idx="95">
                        <c:v>23</c:v>
                      </c:pt>
                      <c:pt idx="96">
                        <c:v>22.8</c:v>
                      </c:pt>
                      <c:pt idx="97">
                        <c:v>23</c:v>
                      </c:pt>
                      <c:pt idx="98">
                        <c:v>22.9</c:v>
                      </c:pt>
                      <c:pt idx="99">
                        <c:v>22.8</c:v>
                      </c:pt>
                      <c:pt idx="100">
                        <c:v>23</c:v>
                      </c:pt>
                      <c:pt idx="101">
                        <c:v>23.1</c:v>
                      </c:pt>
                      <c:pt idx="102">
                        <c:v>22.6</c:v>
                      </c:pt>
                      <c:pt idx="103">
                        <c:v>22.9</c:v>
                      </c:pt>
                      <c:pt idx="104">
                        <c:v>22.8</c:v>
                      </c:pt>
                      <c:pt idx="105">
                        <c:v>22.9</c:v>
                      </c:pt>
                      <c:pt idx="106">
                        <c:v>22.8</c:v>
                      </c:pt>
                      <c:pt idx="107">
                        <c:v>22.7</c:v>
                      </c:pt>
                      <c:pt idx="108">
                        <c:v>22.6</c:v>
                      </c:pt>
                      <c:pt idx="109">
                        <c:v>22.7</c:v>
                      </c:pt>
                      <c:pt idx="110">
                        <c:v>22.6</c:v>
                      </c:pt>
                      <c:pt idx="111">
                        <c:v>22.7</c:v>
                      </c:pt>
                      <c:pt idx="112">
                        <c:v>22.7</c:v>
                      </c:pt>
                      <c:pt idx="113">
                        <c:v>22.6</c:v>
                      </c:pt>
                      <c:pt idx="114">
                        <c:v>22.7</c:v>
                      </c:pt>
                      <c:pt idx="115">
                        <c:v>22.8</c:v>
                      </c:pt>
                      <c:pt idx="116">
                        <c:v>22.8</c:v>
                      </c:pt>
                      <c:pt idx="117">
                        <c:v>22.6</c:v>
                      </c:pt>
                      <c:pt idx="118">
                        <c:v>22.9</c:v>
                      </c:pt>
                      <c:pt idx="119">
                        <c:v>22.5</c:v>
                      </c:pt>
                      <c:pt idx="120">
                        <c:v>22.7</c:v>
                      </c:pt>
                      <c:pt idx="121">
                        <c:v>22.6</c:v>
                      </c:pt>
                      <c:pt idx="122">
                        <c:v>22.5</c:v>
                      </c:pt>
                      <c:pt idx="123">
                        <c:v>22.5</c:v>
                      </c:pt>
                      <c:pt idx="124">
                        <c:v>22.6</c:v>
                      </c:pt>
                      <c:pt idx="125">
                        <c:v>22.6</c:v>
                      </c:pt>
                      <c:pt idx="126">
                        <c:v>22.7</c:v>
                      </c:pt>
                      <c:pt idx="127">
                        <c:v>22.6</c:v>
                      </c:pt>
                      <c:pt idx="128">
                        <c:v>22.5</c:v>
                      </c:pt>
                      <c:pt idx="129">
                        <c:v>22.6</c:v>
                      </c:pt>
                      <c:pt idx="130">
                        <c:v>22.5</c:v>
                      </c:pt>
                      <c:pt idx="131">
                        <c:v>22.7</c:v>
                      </c:pt>
                      <c:pt idx="132">
                        <c:v>22.5</c:v>
                      </c:pt>
                      <c:pt idx="133">
                        <c:v>22.4</c:v>
                      </c:pt>
                      <c:pt idx="134">
                        <c:v>22.3</c:v>
                      </c:pt>
                      <c:pt idx="135">
                        <c:v>22.4</c:v>
                      </c:pt>
                      <c:pt idx="136">
                        <c:v>22.3</c:v>
                      </c:pt>
                      <c:pt idx="137">
                        <c:v>22.4</c:v>
                      </c:pt>
                      <c:pt idx="138">
                        <c:v>22.2</c:v>
                      </c:pt>
                      <c:pt idx="139">
                        <c:v>22.4</c:v>
                      </c:pt>
                      <c:pt idx="140">
                        <c:v>22.4</c:v>
                      </c:pt>
                      <c:pt idx="141">
                        <c:v>22.2</c:v>
                      </c:pt>
                      <c:pt idx="142">
                        <c:v>22.4</c:v>
                      </c:pt>
                      <c:pt idx="143">
                        <c:v>22.2</c:v>
                      </c:pt>
                      <c:pt idx="144">
                        <c:v>22.3</c:v>
                      </c:pt>
                      <c:pt idx="145">
                        <c:v>22.1</c:v>
                      </c:pt>
                      <c:pt idx="146">
                        <c:v>22.1</c:v>
                      </c:pt>
                      <c:pt idx="147">
                        <c:v>22.3</c:v>
                      </c:pt>
                      <c:pt idx="148">
                        <c:v>22.3</c:v>
                      </c:pt>
                      <c:pt idx="149">
                        <c:v>22.3</c:v>
                      </c:pt>
                      <c:pt idx="150">
                        <c:v>22.2</c:v>
                      </c:pt>
                      <c:pt idx="151">
                        <c:v>22.2</c:v>
                      </c:pt>
                      <c:pt idx="152">
                        <c:v>22</c:v>
                      </c:pt>
                      <c:pt idx="153">
                        <c:v>22.2</c:v>
                      </c:pt>
                      <c:pt idx="154">
                        <c:v>22.4</c:v>
                      </c:pt>
                      <c:pt idx="155">
                        <c:v>22.3</c:v>
                      </c:pt>
                      <c:pt idx="156">
                        <c:v>22</c:v>
                      </c:pt>
                      <c:pt idx="157">
                        <c:v>22.3</c:v>
                      </c:pt>
                      <c:pt idx="158">
                        <c:v>22.1</c:v>
                      </c:pt>
                      <c:pt idx="159">
                        <c:v>22.2</c:v>
                      </c:pt>
                      <c:pt idx="160">
                        <c:v>22.2</c:v>
                      </c:pt>
                      <c:pt idx="161">
                        <c:v>22.1</c:v>
                      </c:pt>
                      <c:pt idx="162">
                        <c:v>22.2</c:v>
                      </c:pt>
                      <c:pt idx="163">
                        <c:v>22</c:v>
                      </c:pt>
                      <c:pt idx="164">
                        <c:v>22.1</c:v>
                      </c:pt>
                      <c:pt idx="165">
                        <c:v>22</c:v>
                      </c:pt>
                      <c:pt idx="166">
                        <c:v>21.9</c:v>
                      </c:pt>
                      <c:pt idx="167">
                        <c:v>22.1</c:v>
                      </c:pt>
                      <c:pt idx="168">
                        <c:v>22</c:v>
                      </c:pt>
                      <c:pt idx="169">
                        <c:v>22</c:v>
                      </c:pt>
                      <c:pt idx="170">
                        <c:v>22</c:v>
                      </c:pt>
                      <c:pt idx="171">
                        <c:v>22</c:v>
                      </c:pt>
                      <c:pt idx="172">
                        <c:v>21.9</c:v>
                      </c:pt>
                      <c:pt idx="173">
                        <c:v>22</c:v>
                      </c:pt>
                      <c:pt idx="174">
                        <c:v>22</c:v>
                      </c:pt>
                      <c:pt idx="175">
                        <c:v>22.2</c:v>
                      </c:pt>
                      <c:pt idx="176">
                        <c:v>22.3</c:v>
                      </c:pt>
                      <c:pt idx="177">
                        <c:v>22</c:v>
                      </c:pt>
                      <c:pt idx="178">
                        <c:v>22</c:v>
                      </c:pt>
                      <c:pt idx="179">
                        <c:v>22.1</c:v>
                      </c:pt>
                      <c:pt idx="180">
                        <c:v>22</c:v>
                      </c:pt>
                      <c:pt idx="181">
                        <c:v>22</c:v>
                      </c:pt>
                      <c:pt idx="182">
                        <c:v>22.1</c:v>
                      </c:pt>
                      <c:pt idx="183">
                        <c:v>22</c:v>
                      </c:pt>
                      <c:pt idx="184">
                        <c:v>22</c:v>
                      </c:pt>
                      <c:pt idx="185">
                        <c:v>21.9</c:v>
                      </c:pt>
                      <c:pt idx="186">
                        <c:v>22</c:v>
                      </c:pt>
                      <c:pt idx="187">
                        <c:v>22</c:v>
                      </c:pt>
                      <c:pt idx="188">
                        <c:v>22</c:v>
                      </c:pt>
                      <c:pt idx="189">
                        <c:v>21.9</c:v>
                      </c:pt>
                      <c:pt idx="190">
                        <c:v>21.9</c:v>
                      </c:pt>
                      <c:pt idx="191">
                        <c:v>21.9</c:v>
                      </c:pt>
                      <c:pt idx="192">
                        <c:v>22</c:v>
                      </c:pt>
                      <c:pt idx="193">
                        <c:v>22</c:v>
                      </c:pt>
                      <c:pt idx="194">
                        <c:v>21.9</c:v>
                      </c:pt>
                      <c:pt idx="195">
                        <c:v>21.9</c:v>
                      </c:pt>
                      <c:pt idx="196">
                        <c:v>21.8</c:v>
                      </c:pt>
                      <c:pt idx="197">
                        <c:v>21.9</c:v>
                      </c:pt>
                      <c:pt idx="198">
                        <c:v>22</c:v>
                      </c:pt>
                      <c:pt idx="199">
                        <c:v>22</c:v>
                      </c:pt>
                      <c:pt idx="200">
                        <c:v>21.9</c:v>
                      </c:pt>
                      <c:pt idx="201">
                        <c:v>21.8</c:v>
                      </c:pt>
                      <c:pt idx="202">
                        <c:v>21.9</c:v>
                      </c:pt>
                      <c:pt idx="203">
                        <c:v>22</c:v>
                      </c:pt>
                      <c:pt idx="204">
                        <c:v>21.9</c:v>
                      </c:pt>
                      <c:pt idx="205">
                        <c:v>22</c:v>
                      </c:pt>
                      <c:pt idx="206">
                        <c:v>21.8</c:v>
                      </c:pt>
                      <c:pt idx="207">
                        <c:v>22.1</c:v>
                      </c:pt>
                      <c:pt idx="208">
                        <c:v>22</c:v>
                      </c:pt>
                      <c:pt idx="209">
                        <c:v>21.7</c:v>
                      </c:pt>
                      <c:pt idx="210">
                        <c:v>21.9</c:v>
                      </c:pt>
                      <c:pt idx="211">
                        <c:v>21.9</c:v>
                      </c:pt>
                      <c:pt idx="212">
                        <c:v>21.9</c:v>
                      </c:pt>
                      <c:pt idx="213">
                        <c:v>22</c:v>
                      </c:pt>
                      <c:pt idx="214">
                        <c:v>21.7</c:v>
                      </c:pt>
                      <c:pt idx="215">
                        <c:v>22.2</c:v>
                      </c:pt>
                      <c:pt idx="216">
                        <c:v>22</c:v>
                      </c:pt>
                      <c:pt idx="217">
                        <c:v>21.8</c:v>
                      </c:pt>
                      <c:pt idx="218">
                        <c:v>21.9</c:v>
                      </c:pt>
                      <c:pt idx="219">
                        <c:v>21.9</c:v>
                      </c:pt>
                      <c:pt idx="220">
                        <c:v>21.9</c:v>
                      </c:pt>
                      <c:pt idx="221">
                        <c:v>21.9</c:v>
                      </c:pt>
                      <c:pt idx="222">
                        <c:v>22</c:v>
                      </c:pt>
                      <c:pt idx="223">
                        <c:v>22.2</c:v>
                      </c:pt>
                      <c:pt idx="224">
                        <c:v>21.9</c:v>
                      </c:pt>
                      <c:pt idx="225">
                        <c:v>21.8</c:v>
                      </c:pt>
                      <c:pt idx="226">
                        <c:v>21.7</c:v>
                      </c:pt>
                      <c:pt idx="227">
                        <c:v>22</c:v>
                      </c:pt>
                      <c:pt idx="228">
                        <c:v>21.8</c:v>
                      </c:pt>
                      <c:pt idx="229">
                        <c:v>21.9</c:v>
                      </c:pt>
                      <c:pt idx="230">
                        <c:v>22.1</c:v>
                      </c:pt>
                      <c:pt idx="231">
                        <c:v>22</c:v>
                      </c:pt>
                      <c:pt idx="232">
                        <c:v>21.8</c:v>
                      </c:pt>
                      <c:pt idx="233">
                        <c:v>22</c:v>
                      </c:pt>
                      <c:pt idx="234">
                        <c:v>21.8</c:v>
                      </c:pt>
                      <c:pt idx="235">
                        <c:v>22</c:v>
                      </c:pt>
                      <c:pt idx="236">
                        <c:v>21.9</c:v>
                      </c:pt>
                      <c:pt idx="237">
                        <c:v>21.9</c:v>
                      </c:pt>
                      <c:pt idx="238">
                        <c:v>21.9</c:v>
                      </c:pt>
                      <c:pt idx="239">
                        <c:v>22</c:v>
                      </c:pt>
                      <c:pt idx="240">
                        <c:v>21.9</c:v>
                      </c:pt>
                      <c:pt idx="241">
                        <c:v>22.2</c:v>
                      </c:pt>
                      <c:pt idx="242">
                        <c:v>22</c:v>
                      </c:pt>
                      <c:pt idx="243">
                        <c:v>21.9</c:v>
                      </c:pt>
                      <c:pt idx="244">
                        <c:v>22.2</c:v>
                      </c:pt>
                      <c:pt idx="245">
                        <c:v>22</c:v>
                      </c:pt>
                      <c:pt idx="246">
                        <c:v>22</c:v>
                      </c:pt>
                      <c:pt idx="247">
                        <c:v>21.9</c:v>
                      </c:pt>
                      <c:pt idx="248">
                        <c:v>21.7</c:v>
                      </c:pt>
                      <c:pt idx="249">
                        <c:v>21.8</c:v>
                      </c:pt>
                      <c:pt idx="250">
                        <c:v>22</c:v>
                      </c:pt>
                      <c:pt idx="251">
                        <c:v>21.8</c:v>
                      </c:pt>
                      <c:pt idx="252">
                        <c:v>21.8</c:v>
                      </c:pt>
                      <c:pt idx="253">
                        <c:v>21.9</c:v>
                      </c:pt>
                      <c:pt idx="254">
                        <c:v>22</c:v>
                      </c:pt>
                      <c:pt idx="255">
                        <c:v>22.1</c:v>
                      </c:pt>
                      <c:pt idx="256">
                        <c:v>21.8</c:v>
                      </c:pt>
                      <c:pt idx="257">
                        <c:v>21.8</c:v>
                      </c:pt>
                      <c:pt idx="258">
                        <c:v>22</c:v>
                      </c:pt>
                      <c:pt idx="259">
                        <c:v>21.9</c:v>
                      </c:pt>
                      <c:pt idx="260">
                        <c:v>21.9</c:v>
                      </c:pt>
                      <c:pt idx="261">
                        <c:v>21.8</c:v>
                      </c:pt>
                      <c:pt idx="262">
                        <c:v>22</c:v>
                      </c:pt>
                      <c:pt idx="263">
                        <c:v>21.9</c:v>
                      </c:pt>
                      <c:pt idx="264">
                        <c:v>21.8</c:v>
                      </c:pt>
                      <c:pt idx="265">
                        <c:v>21.8</c:v>
                      </c:pt>
                      <c:pt idx="266">
                        <c:v>21.9</c:v>
                      </c:pt>
                      <c:pt idx="267">
                        <c:v>21.9</c:v>
                      </c:pt>
                      <c:pt idx="268">
                        <c:v>22.1</c:v>
                      </c:pt>
                      <c:pt idx="269">
                        <c:v>21.8</c:v>
                      </c:pt>
                      <c:pt idx="270">
                        <c:v>22</c:v>
                      </c:pt>
                      <c:pt idx="271">
                        <c:v>22</c:v>
                      </c:pt>
                      <c:pt idx="272">
                        <c:v>21.8</c:v>
                      </c:pt>
                      <c:pt idx="273">
                        <c:v>22</c:v>
                      </c:pt>
                      <c:pt idx="274">
                        <c:v>22.1</c:v>
                      </c:pt>
                      <c:pt idx="275">
                        <c:v>22.1</c:v>
                      </c:pt>
                      <c:pt idx="276">
                        <c:v>21.9</c:v>
                      </c:pt>
                      <c:pt idx="277">
                        <c:v>21.9</c:v>
                      </c:pt>
                      <c:pt idx="278">
                        <c:v>22</c:v>
                      </c:pt>
                      <c:pt idx="279">
                        <c:v>21.9</c:v>
                      </c:pt>
                      <c:pt idx="280">
                        <c:v>22.1</c:v>
                      </c:pt>
                      <c:pt idx="281">
                        <c:v>22</c:v>
                      </c:pt>
                      <c:pt idx="282">
                        <c:v>22</c:v>
                      </c:pt>
                      <c:pt idx="283">
                        <c:v>21.7</c:v>
                      </c:pt>
                      <c:pt idx="284">
                        <c:v>22</c:v>
                      </c:pt>
                      <c:pt idx="285">
                        <c:v>22</c:v>
                      </c:pt>
                      <c:pt idx="286">
                        <c:v>22</c:v>
                      </c:pt>
                      <c:pt idx="287">
                        <c:v>22.1</c:v>
                      </c:pt>
                      <c:pt idx="288">
                        <c:v>21.9</c:v>
                      </c:pt>
                      <c:pt idx="289">
                        <c:v>22.1</c:v>
                      </c:pt>
                      <c:pt idx="290">
                        <c:v>21.9</c:v>
                      </c:pt>
                      <c:pt idx="291">
                        <c:v>22</c:v>
                      </c:pt>
                      <c:pt idx="292">
                        <c:v>22.1</c:v>
                      </c:pt>
                      <c:pt idx="293">
                        <c:v>22</c:v>
                      </c:pt>
                      <c:pt idx="294">
                        <c:v>22</c:v>
                      </c:pt>
                      <c:pt idx="295">
                        <c:v>21.9</c:v>
                      </c:pt>
                      <c:pt idx="296">
                        <c:v>22</c:v>
                      </c:pt>
                      <c:pt idx="297">
                        <c:v>22</c:v>
                      </c:pt>
                      <c:pt idx="298">
                        <c:v>22</c:v>
                      </c:pt>
                      <c:pt idx="299">
                        <c:v>22.1</c:v>
                      </c:pt>
                      <c:pt idx="300">
                        <c:v>22</c:v>
                      </c:pt>
                      <c:pt idx="301">
                        <c:v>21.9</c:v>
                      </c:pt>
                      <c:pt idx="302">
                        <c:v>22.1</c:v>
                      </c:pt>
                      <c:pt idx="303">
                        <c:v>22.1</c:v>
                      </c:pt>
                      <c:pt idx="304">
                        <c:v>21.9</c:v>
                      </c:pt>
                      <c:pt idx="305">
                        <c:v>22.1</c:v>
                      </c:pt>
                      <c:pt idx="306">
                        <c:v>21.8</c:v>
                      </c:pt>
                      <c:pt idx="307">
                        <c:v>22.1</c:v>
                      </c:pt>
                      <c:pt idx="308">
                        <c:v>22</c:v>
                      </c:pt>
                      <c:pt idx="309">
                        <c:v>22</c:v>
                      </c:pt>
                      <c:pt idx="310">
                        <c:v>22.2</c:v>
                      </c:pt>
                      <c:pt idx="311">
                        <c:v>21.9</c:v>
                      </c:pt>
                      <c:pt idx="312">
                        <c:v>22.1</c:v>
                      </c:pt>
                      <c:pt idx="313">
                        <c:v>21.9</c:v>
                      </c:pt>
                      <c:pt idx="314">
                        <c:v>21.8</c:v>
                      </c:pt>
                      <c:pt idx="315">
                        <c:v>21.9</c:v>
                      </c:pt>
                      <c:pt idx="316">
                        <c:v>22.1</c:v>
                      </c:pt>
                      <c:pt idx="317">
                        <c:v>22.1</c:v>
                      </c:pt>
                      <c:pt idx="318">
                        <c:v>22</c:v>
                      </c:pt>
                      <c:pt idx="319">
                        <c:v>22</c:v>
                      </c:pt>
                      <c:pt idx="320">
                        <c:v>22.1</c:v>
                      </c:pt>
                      <c:pt idx="321">
                        <c:v>22</c:v>
                      </c:pt>
                      <c:pt idx="322">
                        <c:v>22.1</c:v>
                      </c:pt>
                      <c:pt idx="323">
                        <c:v>22.2</c:v>
                      </c:pt>
                      <c:pt idx="324">
                        <c:v>21.9</c:v>
                      </c:pt>
                      <c:pt idx="325">
                        <c:v>22.1</c:v>
                      </c:pt>
                      <c:pt idx="326">
                        <c:v>22.1</c:v>
                      </c:pt>
                      <c:pt idx="327">
                        <c:v>22</c:v>
                      </c:pt>
                      <c:pt idx="328">
                        <c:v>21.8</c:v>
                      </c:pt>
                      <c:pt idx="329">
                        <c:v>21.8</c:v>
                      </c:pt>
                      <c:pt idx="330">
                        <c:v>22</c:v>
                      </c:pt>
                      <c:pt idx="331">
                        <c:v>21.9</c:v>
                      </c:pt>
                      <c:pt idx="332">
                        <c:v>21.8</c:v>
                      </c:pt>
                      <c:pt idx="333">
                        <c:v>22.1</c:v>
                      </c:pt>
                      <c:pt idx="334">
                        <c:v>22.1</c:v>
                      </c:pt>
                      <c:pt idx="335">
                        <c:v>22.2</c:v>
                      </c:pt>
                      <c:pt idx="336">
                        <c:v>22.1</c:v>
                      </c:pt>
                      <c:pt idx="337">
                        <c:v>21.9</c:v>
                      </c:pt>
                      <c:pt idx="338">
                        <c:v>22.2</c:v>
                      </c:pt>
                      <c:pt idx="339">
                        <c:v>22.2</c:v>
                      </c:pt>
                      <c:pt idx="340">
                        <c:v>21.9</c:v>
                      </c:pt>
                      <c:pt idx="341">
                        <c:v>21.9</c:v>
                      </c:pt>
                      <c:pt idx="342">
                        <c:v>21.9</c:v>
                      </c:pt>
                      <c:pt idx="343">
                        <c:v>22</c:v>
                      </c:pt>
                      <c:pt idx="344">
                        <c:v>22.1</c:v>
                      </c:pt>
                      <c:pt idx="345">
                        <c:v>22</c:v>
                      </c:pt>
                      <c:pt idx="346">
                        <c:v>22</c:v>
                      </c:pt>
                      <c:pt idx="347">
                        <c:v>22.1</c:v>
                      </c:pt>
                      <c:pt idx="348">
                        <c:v>22</c:v>
                      </c:pt>
                      <c:pt idx="349">
                        <c:v>22.1</c:v>
                      </c:pt>
                      <c:pt idx="350">
                        <c:v>22</c:v>
                      </c:pt>
                      <c:pt idx="351">
                        <c:v>22</c:v>
                      </c:pt>
                      <c:pt idx="352">
                        <c:v>22</c:v>
                      </c:pt>
                      <c:pt idx="353">
                        <c:v>22.1</c:v>
                      </c:pt>
                      <c:pt idx="354">
                        <c:v>22</c:v>
                      </c:pt>
                      <c:pt idx="355">
                        <c:v>21.9</c:v>
                      </c:pt>
                      <c:pt idx="356">
                        <c:v>22</c:v>
                      </c:pt>
                      <c:pt idx="357">
                        <c:v>22</c:v>
                      </c:pt>
                      <c:pt idx="358">
                        <c:v>22.1</c:v>
                      </c:pt>
                      <c:pt idx="359">
                        <c:v>22.2</c:v>
                      </c:pt>
                      <c:pt idx="360">
                        <c:v>22.2</c:v>
                      </c:pt>
                      <c:pt idx="361">
                        <c:v>22</c:v>
                      </c:pt>
                      <c:pt idx="362">
                        <c:v>22.1</c:v>
                      </c:pt>
                      <c:pt idx="363">
                        <c:v>22</c:v>
                      </c:pt>
                      <c:pt idx="364">
                        <c:v>22.1</c:v>
                      </c:pt>
                      <c:pt idx="365">
                        <c:v>22.1</c:v>
                      </c:pt>
                      <c:pt idx="366">
                        <c:v>22.3</c:v>
                      </c:pt>
                      <c:pt idx="367">
                        <c:v>22.1</c:v>
                      </c:pt>
                      <c:pt idx="368">
                        <c:v>22.3</c:v>
                      </c:pt>
                      <c:pt idx="369">
                        <c:v>22.1</c:v>
                      </c:pt>
                      <c:pt idx="370">
                        <c:v>22.2</c:v>
                      </c:pt>
                      <c:pt idx="371">
                        <c:v>22.3</c:v>
                      </c:pt>
                      <c:pt idx="372">
                        <c:v>22.3</c:v>
                      </c:pt>
                      <c:pt idx="373">
                        <c:v>22.3</c:v>
                      </c:pt>
                      <c:pt idx="374">
                        <c:v>22.5</c:v>
                      </c:pt>
                      <c:pt idx="375">
                        <c:v>22.5</c:v>
                      </c:pt>
                      <c:pt idx="376">
                        <c:v>22.6</c:v>
                      </c:pt>
                      <c:pt idx="377">
                        <c:v>22.4</c:v>
                      </c:pt>
                      <c:pt idx="378">
                        <c:v>22.5</c:v>
                      </c:pt>
                      <c:pt idx="379">
                        <c:v>22.4</c:v>
                      </c:pt>
                      <c:pt idx="380">
                        <c:v>22.4</c:v>
                      </c:pt>
                      <c:pt idx="381">
                        <c:v>22.5</c:v>
                      </c:pt>
                      <c:pt idx="382">
                        <c:v>22.4</c:v>
                      </c:pt>
                      <c:pt idx="383">
                        <c:v>22.6</c:v>
                      </c:pt>
                      <c:pt idx="384">
                        <c:v>22.6</c:v>
                      </c:pt>
                      <c:pt idx="385">
                        <c:v>22.6</c:v>
                      </c:pt>
                      <c:pt idx="386">
                        <c:v>22.7</c:v>
                      </c:pt>
                      <c:pt idx="387">
                        <c:v>22.7</c:v>
                      </c:pt>
                      <c:pt idx="388">
                        <c:v>22.7</c:v>
                      </c:pt>
                      <c:pt idx="389">
                        <c:v>22.6</c:v>
                      </c:pt>
                      <c:pt idx="390">
                        <c:v>22.7</c:v>
                      </c:pt>
                      <c:pt idx="391">
                        <c:v>22.7</c:v>
                      </c:pt>
                      <c:pt idx="392">
                        <c:v>22.7</c:v>
                      </c:pt>
                      <c:pt idx="393">
                        <c:v>22.9</c:v>
                      </c:pt>
                      <c:pt idx="394">
                        <c:v>22.8</c:v>
                      </c:pt>
                      <c:pt idx="395">
                        <c:v>22.8</c:v>
                      </c:pt>
                      <c:pt idx="396">
                        <c:v>22.9</c:v>
                      </c:pt>
                      <c:pt idx="397">
                        <c:v>22.9</c:v>
                      </c:pt>
                      <c:pt idx="398">
                        <c:v>23</c:v>
                      </c:pt>
                      <c:pt idx="399">
                        <c:v>22.9</c:v>
                      </c:pt>
                      <c:pt idx="400">
                        <c:v>23</c:v>
                      </c:pt>
                      <c:pt idx="401">
                        <c:v>22.9</c:v>
                      </c:pt>
                      <c:pt idx="402">
                        <c:v>22.9</c:v>
                      </c:pt>
                      <c:pt idx="403">
                        <c:v>22.9</c:v>
                      </c:pt>
                      <c:pt idx="404">
                        <c:v>22.9</c:v>
                      </c:pt>
                      <c:pt idx="405">
                        <c:v>22.7</c:v>
                      </c:pt>
                      <c:pt idx="406">
                        <c:v>22.9</c:v>
                      </c:pt>
                      <c:pt idx="407">
                        <c:v>22.8</c:v>
                      </c:pt>
                      <c:pt idx="408">
                        <c:v>22.7</c:v>
                      </c:pt>
                      <c:pt idx="409">
                        <c:v>22.8</c:v>
                      </c:pt>
                      <c:pt idx="410">
                        <c:v>22.9</c:v>
                      </c:pt>
                      <c:pt idx="411">
                        <c:v>22.9</c:v>
                      </c:pt>
                      <c:pt idx="412">
                        <c:v>22.9</c:v>
                      </c:pt>
                      <c:pt idx="413">
                        <c:v>22.7</c:v>
                      </c:pt>
                      <c:pt idx="414">
                        <c:v>23</c:v>
                      </c:pt>
                      <c:pt idx="415">
                        <c:v>23</c:v>
                      </c:pt>
                      <c:pt idx="416">
                        <c:v>22.9</c:v>
                      </c:pt>
                      <c:pt idx="417">
                        <c:v>22.9</c:v>
                      </c:pt>
                      <c:pt idx="418">
                        <c:v>23</c:v>
                      </c:pt>
                      <c:pt idx="419">
                        <c:v>22.8</c:v>
                      </c:pt>
                      <c:pt idx="420">
                        <c:v>22.6</c:v>
                      </c:pt>
                      <c:pt idx="421">
                        <c:v>22.8</c:v>
                      </c:pt>
                      <c:pt idx="422">
                        <c:v>22.9</c:v>
                      </c:pt>
                      <c:pt idx="423">
                        <c:v>22.8</c:v>
                      </c:pt>
                      <c:pt idx="424">
                        <c:v>22.7</c:v>
                      </c:pt>
                      <c:pt idx="425">
                        <c:v>22.6</c:v>
                      </c:pt>
                      <c:pt idx="426">
                        <c:v>22.6</c:v>
                      </c:pt>
                      <c:pt idx="427">
                        <c:v>22.6</c:v>
                      </c:pt>
                      <c:pt idx="428">
                        <c:v>22.6</c:v>
                      </c:pt>
                      <c:pt idx="429">
                        <c:v>22.8</c:v>
                      </c:pt>
                      <c:pt idx="430">
                        <c:v>22.7</c:v>
                      </c:pt>
                      <c:pt idx="431">
                        <c:v>22.9</c:v>
                      </c:pt>
                      <c:pt idx="432">
                        <c:v>22.7</c:v>
                      </c:pt>
                      <c:pt idx="433">
                        <c:v>22.9</c:v>
                      </c:pt>
                      <c:pt idx="434">
                        <c:v>22.8</c:v>
                      </c:pt>
                      <c:pt idx="435">
                        <c:v>22.8</c:v>
                      </c:pt>
                      <c:pt idx="436">
                        <c:v>22.6</c:v>
                      </c:pt>
                      <c:pt idx="437">
                        <c:v>22.7</c:v>
                      </c:pt>
                      <c:pt idx="438">
                        <c:v>22.6</c:v>
                      </c:pt>
                      <c:pt idx="439">
                        <c:v>22.5</c:v>
                      </c:pt>
                      <c:pt idx="440">
                        <c:v>22.7</c:v>
                      </c:pt>
                      <c:pt idx="441">
                        <c:v>22.7</c:v>
                      </c:pt>
                      <c:pt idx="442">
                        <c:v>22.4</c:v>
                      </c:pt>
                      <c:pt idx="443">
                        <c:v>22.6</c:v>
                      </c:pt>
                      <c:pt idx="444">
                        <c:v>22.7</c:v>
                      </c:pt>
                      <c:pt idx="445">
                        <c:v>22.4</c:v>
                      </c:pt>
                      <c:pt idx="446">
                        <c:v>22.7</c:v>
                      </c:pt>
                      <c:pt idx="447">
                        <c:v>22.5</c:v>
                      </c:pt>
                      <c:pt idx="448">
                        <c:v>22.6</c:v>
                      </c:pt>
                      <c:pt idx="449">
                        <c:v>22.6</c:v>
                      </c:pt>
                      <c:pt idx="450">
                        <c:v>22.5</c:v>
                      </c:pt>
                      <c:pt idx="451">
                        <c:v>22.5</c:v>
                      </c:pt>
                      <c:pt idx="452">
                        <c:v>22.4</c:v>
                      </c:pt>
                      <c:pt idx="453">
                        <c:v>22.2</c:v>
                      </c:pt>
                      <c:pt idx="454">
                        <c:v>22.4</c:v>
                      </c:pt>
                      <c:pt idx="455">
                        <c:v>22.4</c:v>
                      </c:pt>
                      <c:pt idx="456">
                        <c:v>22.2</c:v>
                      </c:pt>
                      <c:pt idx="457">
                        <c:v>22.6</c:v>
                      </c:pt>
                      <c:pt idx="458">
                        <c:v>22.4</c:v>
                      </c:pt>
                      <c:pt idx="459">
                        <c:v>22.5</c:v>
                      </c:pt>
                      <c:pt idx="460">
                        <c:v>22.3</c:v>
                      </c:pt>
                      <c:pt idx="461">
                        <c:v>22.3</c:v>
                      </c:pt>
                      <c:pt idx="462">
                        <c:v>22.4</c:v>
                      </c:pt>
                      <c:pt idx="463">
                        <c:v>22.3</c:v>
                      </c:pt>
                      <c:pt idx="464">
                        <c:v>22.2</c:v>
                      </c:pt>
                      <c:pt idx="465">
                        <c:v>22.3</c:v>
                      </c:pt>
                      <c:pt idx="466">
                        <c:v>22.3</c:v>
                      </c:pt>
                      <c:pt idx="467">
                        <c:v>22.1</c:v>
                      </c:pt>
                      <c:pt idx="468">
                        <c:v>22.2</c:v>
                      </c:pt>
                      <c:pt idx="469">
                        <c:v>22.1</c:v>
                      </c:pt>
                      <c:pt idx="470">
                        <c:v>22.2</c:v>
                      </c:pt>
                      <c:pt idx="471">
                        <c:v>22.2</c:v>
                      </c:pt>
                      <c:pt idx="472">
                        <c:v>22.2</c:v>
                      </c:pt>
                      <c:pt idx="473">
                        <c:v>22.2</c:v>
                      </c:pt>
                      <c:pt idx="474">
                        <c:v>22.2</c:v>
                      </c:pt>
                      <c:pt idx="475">
                        <c:v>22</c:v>
                      </c:pt>
                      <c:pt idx="476">
                        <c:v>22.2</c:v>
                      </c:pt>
                      <c:pt idx="477">
                        <c:v>22.1</c:v>
                      </c:pt>
                      <c:pt idx="478">
                        <c:v>22.1</c:v>
                      </c:pt>
                      <c:pt idx="479">
                        <c:v>22.2</c:v>
                      </c:pt>
                      <c:pt idx="480">
                        <c:v>22.2</c:v>
                      </c:pt>
                      <c:pt idx="481">
                        <c:v>22</c:v>
                      </c:pt>
                      <c:pt idx="482">
                        <c:v>22.1</c:v>
                      </c:pt>
                      <c:pt idx="483">
                        <c:v>22.1</c:v>
                      </c:pt>
                      <c:pt idx="484">
                        <c:v>21.9</c:v>
                      </c:pt>
                      <c:pt idx="485">
                        <c:v>22.1</c:v>
                      </c:pt>
                      <c:pt idx="486">
                        <c:v>21.9</c:v>
                      </c:pt>
                      <c:pt idx="487">
                        <c:v>22.3</c:v>
                      </c:pt>
                      <c:pt idx="488">
                        <c:v>22</c:v>
                      </c:pt>
                      <c:pt idx="489">
                        <c:v>21.8</c:v>
                      </c:pt>
                      <c:pt idx="490">
                        <c:v>21.8</c:v>
                      </c:pt>
                      <c:pt idx="491">
                        <c:v>22.2</c:v>
                      </c:pt>
                      <c:pt idx="492">
                        <c:v>21.9</c:v>
                      </c:pt>
                      <c:pt idx="493">
                        <c:v>21.9</c:v>
                      </c:pt>
                      <c:pt idx="494">
                        <c:v>22</c:v>
                      </c:pt>
                      <c:pt idx="495">
                        <c:v>21.7</c:v>
                      </c:pt>
                      <c:pt idx="496">
                        <c:v>21.8</c:v>
                      </c:pt>
                      <c:pt idx="497">
                        <c:v>21.9</c:v>
                      </c:pt>
                      <c:pt idx="498">
                        <c:v>22</c:v>
                      </c:pt>
                      <c:pt idx="499">
                        <c:v>21.9</c:v>
                      </c:pt>
                      <c:pt idx="500">
                        <c:v>21.8</c:v>
                      </c:pt>
                      <c:pt idx="501">
                        <c:v>21.9</c:v>
                      </c:pt>
                      <c:pt idx="502">
                        <c:v>21.7</c:v>
                      </c:pt>
                      <c:pt idx="503">
                        <c:v>21.7</c:v>
                      </c:pt>
                      <c:pt idx="504">
                        <c:v>21.9</c:v>
                      </c:pt>
                      <c:pt idx="505">
                        <c:v>21.8</c:v>
                      </c:pt>
                      <c:pt idx="506">
                        <c:v>21.8</c:v>
                      </c:pt>
                      <c:pt idx="507">
                        <c:v>21.7</c:v>
                      </c:pt>
                      <c:pt idx="508">
                        <c:v>21.6</c:v>
                      </c:pt>
                      <c:pt idx="509">
                        <c:v>21.7</c:v>
                      </c:pt>
                      <c:pt idx="510">
                        <c:v>21.9</c:v>
                      </c:pt>
                      <c:pt idx="511">
                        <c:v>21.6</c:v>
                      </c:pt>
                      <c:pt idx="512">
                        <c:v>21.8</c:v>
                      </c:pt>
                      <c:pt idx="513">
                        <c:v>21.8</c:v>
                      </c:pt>
                      <c:pt idx="514">
                        <c:v>21.9</c:v>
                      </c:pt>
                      <c:pt idx="515">
                        <c:v>21.7</c:v>
                      </c:pt>
                      <c:pt idx="516">
                        <c:v>21.7</c:v>
                      </c:pt>
                      <c:pt idx="517">
                        <c:v>21.8</c:v>
                      </c:pt>
                      <c:pt idx="518">
                        <c:v>21.7</c:v>
                      </c:pt>
                      <c:pt idx="519">
                        <c:v>21.7</c:v>
                      </c:pt>
                      <c:pt idx="520">
                        <c:v>21.7</c:v>
                      </c:pt>
                      <c:pt idx="521">
                        <c:v>21.5</c:v>
                      </c:pt>
                      <c:pt idx="522">
                        <c:v>21.7</c:v>
                      </c:pt>
                      <c:pt idx="523">
                        <c:v>21.7</c:v>
                      </c:pt>
                      <c:pt idx="524">
                        <c:v>21.7</c:v>
                      </c:pt>
                      <c:pt idx="525">
                        <c:v>21.8</c:v>
                      </c:pt>
                      <c:pt idx="526">
                        <c:v>21.6</c:v>
                      </c:pt>
                      <c:pt idx="527">
                        <c:v>21.8</c:v>
                      </c:pt>
                      <c:pt idx="528">
                        <c:v>21.7</c:v>
                      </c:pt>
                      <c:pt idx="529">
                        <c:v>21.6</c:v>
                      </c:pt>
                      <c:pt idx="530">
                        <c:v>21.7</c:v>
                      </c:pt>
                      <c:pt idx="531">
                        <c:v>21.6</c:v>
                      </c:pt>
                      <c:pt idx="532">
                        <c:v>21.8</c:v>
                      </c:pt>
                      <c:pt idx="533">
                        <c:v>21.7</c:v>
                      </c:pt>
                      <c:pt idx="534">
                        <c:v>21.7</c:v>
                      </c:pt>
                      <c:pt idx="535">
                        <c:v>21.7</c:v>
                      </c:pt>
                      <c:pt idx="536">
                        <c:v>21.6</c:v>
                      </c:pt>
                      <c:pt idx="537">
                        <c:v>21.7</c:v>
                      </c:pt>
                      <c:pt idx="538">
                        <c:v>21.7</c:v>
                      </c:pt>
                      <c:pt idx="539">
                        <c:v>21.7</c:v>
                      </c:pt>
                      <c:pt idx="540">
                        <c:v>21.8</c:v>
                      </c:pt>
                      <c:pt idx="541">
                        <c:v>21.7</c:v>
                      </c:pt>
                      <c:pt idx="542">
                        <c:v>21.6</c:v>
                      </c:pt>
                      <c:pt idx="543">
                        <c:v>21.9</c:v>
                      </c:pt>
                      <c:pt idx="544">
                        <c:v>21.5</c:v>
                      </c:pt>
                      <c:pt idx="545">
                        <c:v>21.6</c:v>
                      </c:pt>
                      <c:pt idx="546">
                        <c:v>21.8</c:v>
                      </c:pt>
                      <c:pt idx="547">
                        <c:v>21.7</c:v>
                      </c:pt>
                      <c:pt idx="548">
                        <c:v>21.8</c:v>
                      </c:pt>
                      <c:pt idx="549">
                        <c:v>21.5</c:v>
                      </c:pt>
                      <c:pt idx="550">
                        <c:v>21.6</c:v>
                      </c:pt>
                      <c:pt idx="551">
                        <c:v>21.7</c:v>
                      </c:pt>
                      <c:pt idx="552">
                        <c:v>22</c:v>
                      </c:pt>
                      <c:pt idx="553">
                        <c:v>21.7</c:v>
                      </c:pt>
                      <c:pt idx="554">
                        <c:v>21.7</c:v>
                      </c:pt>
                      <c:pt idx="555">
                        <c:v>21.7</c:v>
                      </c:pt>
                      <c:pt idx="556">
                        <c:v>21.8</c:v>
                      </c:pt>
                      <c:pt idx="557">
                        <c:v>21.7</c:v>
                      </c:pt>
                      <c:pt idx="558">
                        <c:v>21.7</c:v>
                      </c:pt>
                      <c:pt idx="559">
                        <c:v>21.6</c:v>
                      </c:pt>
                      <c:pt idx="560">
                        <c:v>21.7</c:v>
                      </c:pt>
                      <c:pt idx="561">
                        <c:v>21.7</c:v>
                      </c:pt>
                      <c:pt idx="562">
                        <c:v>21.7</c:v>
                      </c:pt>
                      <c:pt idx="563">
                        <c:v>21.6</c:v>
                      </c:pt>
                      <c:pt idx="564">
                        <c:v>21.7</c:v>
                      </c:pt>
                      <c:pt idx="565">
                        <c:v>21.6</c:v>
                      </c:pt>
                      <c:pt idx="566">
                        <c:v>21.9</c:v>
                      </c:pt>
                      <c:pt idx="567">
                        <c:v>21.8</c:v>
                      </c:pt>
                      <c:pt idx="568">
                        <c:v>21.8</c:v>
                      </c:pt>
                      <c:pt idx="569">
                        <c:v>21.7</c:v>
                      </c:pt>
                      <c:pt idx="570">
                        <c:v>21.8</c:v>
                      </c:pt>
                      <c:pt idx="571">
                        <c:v>21.8</c:v>
                      </c:pt>
                      <c:pt idx="572">
                        <c:v>21.7</c:v>
                      </c:pt>
                      <c:pt idx="573">
                        <c:v>21.7</c:v>
                      </c:pt>
                      <c:pt idx="574">
                        <c:v>21.7</c:v>
                      </c:pt>
                      <c:pt idx="575">
                        <c:v>21.9</c:v>
                      </c:pt>
                      <c:pt idx="576">
                        <c:v>21.9</c:v>
                      </c:pt>
                      <c:pt idx="577">
                        <c:v>22.1</c:v>
                      </c:pt>
                      <c:pt idx="578">
                        <c:v>21.9</c:v>
                      </c:pt>
                      <c:pt idx="579">
                        <c:v>22.1</c:v>
                      </c:pt>
                      <c:pt idx="580">
                        <c:v>21.8</c:v>
                      </c:pt>
                      <c:pt idx="581">
                        <c:v>21.9</c:v>
                      </c:pt>
                      <c:pt idx="582">
                        <c:v>21.9</c:v>
                      </c:pt>
                      <c:pt idx="583">
                        <c:v>22.1</c:v>
                      </c:pt>
                      <c:pt idx="584">
                        <c:v>22.1</c:v>
                      </c:pt>
                      <c:pt idx="585">
                        <c:v>22.1</c:v>
                      </c:pt>
                      <c:pt idx="586">
                        <c:v>22.2</c:v>
                      </c:pt>
                      <c:pt idx="587">
                        <c:v>22.2</c:v>
                      </c:pt>
                      <c:pt idx="588">
                        <c:v>22.1</c:v>
                      </c:pt>
                      <c:pt idx="589">
                        <c:v>22.4</c:v>
                      </c:pt>
                      <c:pt idx="590">
                        <c:v>22.3</c:v>
                      </c:pt>
                      <c:pt idx="591">
                        <c:v>22.1</c:v>
                      </c:pt>
                      <c:pt idx="592">
                        <c:v>22.4</c:v>
                      </c:pt>
                      <c:pt idx="593">
                        <c:v>22.3</c:v>
                      </c:pt>
                      <c:pt idx="594">
                        <c:v>22.4</c:v>
                      </c:pt>
                      <c:pt idx="595">
                        <c:v>22.5</c:v>
                      </c:pt>
                      <c:pt idx="596">
                        <c:v>22.5</c:v>
                      </c:pt>
                      <c:pt idx="597">
                        <c:v>22.4</c:v>
                      </c:pt>
                      <c:pt idx="598">
                        <c:v>22.5</c:v>
                      </c:pt>
                      <c:pt idx="599">
                        <c:v>22.4</c:v>
                      </c:pt>
                      <c:pt idx="600">
                        <c:v>22.3</c:v>
                      </c:pt>
                      <c:pt idx="601">
                        <c:v>22.5</c:v>
                      </c:pt>
                      <c:pt idx="602">
                        <c:v>22.5</c:v>
                      </c:pt>
                      <c:pt idx="603">
                        <c:v>22.6</c:v>
                      </c:pt>
                      <c:pt idx="604">
                        <c:v>22.4</c:v>
                      </c:pt>
                      <c:pt idx="605">
                        <c:v>22.5</c:v>
                      </c:pt>
                      <c:pt idx="606">
                        <c:v>22.5</c:v>
                      </c:pt>
                      <c:pt idx="607">
                        <c:v>22.3</c:v>
                      </c:pt>
                      <c:pt idx="608">
                        <c:v>22.4</c:v>
                      </c:pt>
                      <c:pt idx="609">
                        <c:v>22.6</c:v>
                      </c:pt>
                      <c:pt idx="610">
                        <c:v>22.5</c:v>
                      </c:pt>
                      <c:pt idx="611">
                        <c:v>22.5</c:v>
                      </c:pt>
                      <c:pt idx="612">
                        <c:v>22.1</c:v>
                      </c:pt>
                      <c:pt idx="613">
                        <c:v>22.4</c:v>
                      </c:pt>
                      <c:pt idx="614">
                        <c:v>22.4</c:v>
                      </c:pt>
                      <c:pt idx="615">
                        <c:v>22.4</c:v>
                      </c:pt>
                      <c:pt idx="616">
                        <c:v>22.4</c:v>
                      </c:pt>
                      <c:pt idx="617">
                        <c:v>22.4</c:v>
                      </c:pt>
                      <c:pt idx="618">
                        <c:v>22.5</c:v>
                      </c:pt>
                      <c:pt idx="619">
                        <c:v>22.4</c:v>
                      </c:pt>
                      <c:pt idx="620">
                        <c:v>22.3</c:v>
                      </c:pt>
                      <c:pt idx="621">
                        <c:v>22.4</c:v>
                      </c:pt>
                      <c:pt idx="622">
                        <c:v>22.4</c:v>
                      </c:pt>
                      <c:pt idx="623">
                        <c:v>22.5</c:v>
                      </c:pt>
                      <c:pt idx="624">
                        <c:v>22.6</c:v>
                      </c:pt>
                      <c:pt idx="625">
                        <c:v>22.4</c:v>
                      </c:pt>
                      <c:pt idx="626">
                        <c:v>22.4</c:v>
                      </c:pt>
                      <c:pt idx="627">
                        <c:v>22.4</c:v>
                      </c:pt>
                      <c:pt idx="628">
                        <c:v>22.4</c:v>
                      </c:pt>
                      <c:pt idx="629">
                        <c:v>22.3</c:v>
                      </c:pt>
                      <c:pt idx="630">
                        <c:v>22.6</c:v>
                      </c:pt>
                      <c:pt idx="631">
                        <c:v>22.3</c:v>
                      </c:pt>
                      <c:pt idx="632">
                        <c:v>22.6</c:v>
                      </c:pt>
                      <c:pt idx="633">
                        <c:v>22.2</c:v>
                      </c:pt>
                      <c:pt idx="634">
                        <c:v>22.5</c:v>
                      </c:pt>
                      <c:pt idx="635">
                        <c:v>22.4</c:v>
                      </c:pt>
                      <c:pt idx="636">
                        <c:v>22.4</c:v>
                      </c:pt>
                      <c:pt idx="637">
                        <c:v>22.2</c:v>
                      </c:pt>
                      <c:pt idx="638">
                        <c:v>22.2</c:v>
                      </c:pt>
                      <c:pt idx="639">
                        <c:v>21</c:v>
                      </c:pt>
                      <c:pt idx="640">
                        <c:v>-6.1</c:v>
                      </c:pt>
                      <c:pt idx="641">
                        <c:v>-52.3</c:v>
                      </c:pt>
                      <c:pt idx="642">
                        <c:v>-49.1</c:v>
                      </c:pt>
                      <c:pt idx="643">
                        <c:v>-48.8</c:v>
                      </c:pt>
                      <c:pt idx="644">
                        <c:v>-46.5</c:v>
                      </c:pt>
                      <c:pt idx="645">
                        <c:v>-46</c:v>
                      </c:pt>
                      <c:pt idx="646">
                        <c:v>-46.1</c:v>
                      </c:pt>
                      <c:pt idx="647">
                        <c:v>-46.5</c:v>
                      </c:pt>
                      <c:pt idx="648">
                        <c:v>-47.9</c:v>
                      </c:pt>
                      <c:pt idx="649">
                        <c:v>-48.6</c:v>
                      </c:pt>
                      <c:pt idx="650">
                        <c:v>-59.8</c:v>
                      </c:pt>
                      <c:pt idx="651">
                        <c:v>-63.9</c:v>
                      </c:pt>
                      <c:pt idx="652">
                        <c:v>-65.599999999999994</c:v>
                      </c:pt>
                      <c:pt idx="653">
                        <c:v>-66.099999999999994</c:v>
                      </c:pt>
                      <c:pt idx="654">
                        <c:v>-66.400000000000006</c:v>
                      </c:pt>
                      <c:pt idx="655">
                        <c:v>-66.400000000000006</c:v>
                      </c:pt>
                      <c:pt idx="656">
                        <c:v>-66.900000000000006</c:v>
                      </c:pt>
                      <c:pt idx="657">
                        <c:v>-66.599999999999994</c:v>
                      </c:pt>
                      <c:pt idx="658">
                        <c:v>-67.099999999999994</c:v>
                      </c:pt>
                      <c:pt idx="659">
                        <c:v>-67.400000000000006</c:v>
                      </c:pt>
                      <c:pt idx="660">
                        <c:v>-67.2</c:v>
                      </c:pt>
                      <c:pt idx="661">
                        <c:v>-67.3</c:v>
                      </c:pt>
                      <c:pt idx="662">
                        <c:v>-67.5</c:v>
                      </c:pt>
                      <c:pt idx="663">
                        <c:v>-67.599999999999994</c:v>
                      </c:pt>
                      <c:pt idx="664">
                        <c:v>-67.7</c:v>
                      </c:pt>
                      <c:pt idx="665">
                        <c:v>-67.900000000000006</c:v>
                      </c:pt>
                      <c:pt idx="666">
                        <c:v>-67.900000000000006</c:v>
                      </c:pt>
                      <c:pt idx="667">
                        <c:v>-68.3</c:v>
                      </c:pt>
                      <c:pt idx="668">
                        <c:v>-68.8</c:v>
                      </c:pt>
                      <c:pt idx="669">
                        <c:v>-69.2</c:v>
                      </c:pt>
                      <c:pt idx="670">
                        <c:v>-69.2</c:v>
                      </c:pt>
                      <c:pt idx="671">
                        <c:v>-70</c:v>
                      </c:pt>
                      <c:pt idx="672">
                        <c:v>-70.5</c:v>
                      </c:pt>
                      <c:pt idx="673">
                        <c:v>-70.900000000000006</c:v>
                      </c:pt>
                      <c:pt idx="674">
                        <c:v>-70.7</c:v>
                      </c:pt>
                      <c:pt idx="675">
                        <c:v>-71.5</c:v>
                      </c:pt>
                      <c:pt idx="676">
                        <c:v>-72.2</c:v>
                      </c:pt>
                      <c:pt idx="677">
                        <c:v>-75.7</c:v>
                      </c:pt>
                      <c:pt idx="678">
                        <c:v>-78.5</c:v>
                      </c:pt>
                      <c:pt idx="679">
                        <c:v>-79.5</c:v>
                      </c:pt>
                      <c:pt idx="680">
                        <c:v>-81.2</c:v>
                      </c:pt>
                      <c:pt idx="681">
                        <c:v>-82</c:v>
                      </c:pt>
                      <c:pt idx="682">
                        <c:v>-82.1</c:v>
                      </c:pt>
                      <c:pt idx="683">
                        <c:v>-82.7</c:v>
                      </c:pt>
                      <c:pt idx="684">
                        <c:v>-82.9</c:v>
                      </c:pt>
                      <c:pt idx="685">
                        <c:v>-83.5</c:v>
                      </c:pt>
                      <c:pt idx="686">
                        <c:v>-83.5</c:v>
                      </c:pt>
                      <c:pt idx="687">
                        <c:v>-83.6</c:v>
                      </c:pt>
                      <c:pt idx="688">
                        <c:v>-83.8</c:v>
                      </c:pt>
                      <c:pt idx="689">
                        <c:v>-84</c:v>
                      </c:pt>
                      <c:pt idx="690">
                        <c:v>-84.2</c:v>
                      </c:pt>
                      <c:pt idx="691">
                        <c:v>-84.3</c:v>
                      </c:pt>
                      <c:pt idx="692">
                        <c:v>-84.2</c:v>
                      </c:pt>
                      <c:pt idx="693">
                        <c:v>-84.5</c:v>
                      </c:pt>
                      <c:pt idx="694">
                        <c:v>-84.5</c:v>
                      </c:pt>
                      <c:pt idx="695">
                        <c:v>-84.7</c:v>
                      </c:pt>
                      <c:pt idx="696">
                        <c:v>-84.6</c:v>
                      </c:pt>
                      <c:pt idx="697">
                        <c:v>-84.6</c:v>
                      </c:pt>
                      <c:pt idx="698">
                        <c:v>-85</c:v>
                      </c:pt>
                      <c:pt idx="699">
                        <c:v>-85</c:v>
                      </c:pt>
                      <c:pt idx="700">
                        <c:v>-85.1</c:v>
                      </c:pt>
                      <c:pt idx="701">
                        <c:v>-85</c:v>
                      </c:pt>
                      <c:pt idx="702">
                        <c:v>-85</c:v>
                      </c:pt>
                      <c:pt idx="703">
                        <c:v>-84.8</c:v>
                      </c:pt>
                      <c:pt idx="704">
                        <c:v>-85</c:v>
                      </c:pt>
                      <c:pt idx="705">
                        <c:v>-85.2</c:v>
                      </c:pt>
                      <c:pt idx="706">
                        <c:v>-85.2</c:v>
                      </c:pt>
                      <c:pt idx="707">
                        <c:v>-85.1</c:v>
                      </c:pt>
                      <c:pt idx="708">
                        <c:v>-85.3</c:v>
                      </c:pt>
                      <c:pt idx="709">
                        <c:v>-85.5</c:v>
                      </c:pt>
                      <c:pt idx="710">
                        <c:v>-85.6</c:v>
                      </c:pt>
                      <c:pt idx="711">
                        <c:v>-85.6</c:v>
                      </c:pt>
                      <c:pt idx="712">
                        <c:v>-85.4</c:v>
                      </c:pt>
                      <c:pt idx="713">
                        <c:v>-85.4</c:v>
                      </c:pt>
                      <c:pt idx="714">
                        <c:v>-85.4</c:v>
                      </c:pt>
                      <c:pt idx="715">
                        <c:v>-85.6</c:v>
                      </c:pt>
                      <c:pt idx="716">
                        <c:v>-85.6</c:v>
                      </c:pt>
                      <c:pt idx="717">
                        <c:v>-85.7</c:v>
                      </c:pt>
                      <c:pt idx="718">
                        <c:v>-85.7</c:v>
                      </c:pt>
                      <c:pt idx="719">
                        <c:v>-85.8</c:v>
                      </c:pt>
                      <c:pt idx="720">
                        <c:v>-85.8</c:v>
                      </c:pt>
                      <c:pt idx="721">
                        <c:v>-85.9</c:v>
                      </c:pt>
                      <c:pt idx="722">
                        <c:v>-85.7</c:v>
                      </c:pt>
                      <c:pt idx="723">
                        <c:v>-85.8</c:v>
                      </c:pt>
                      <c:pt idx="724">
                        <c:v>-85.9</c:v>
                      </c:pt>
                      <c:pt idx="725">
                        <c:v>-85.8</c:v>
                      </c:pt>
                      <c:pt idx="726">
                        <c:v>-85.7</c:v>
                      </c:pt>
                      <c:pt idx="727">
                        <c:v>-85.8</c:v>
                      </c:pt>
                      <c:pt idx="728">
                        <c:v>-85.8</c:v>
                      </c:pt>
                      <c:pt idx="729">
                        <c:v>-85.9</c:v>
                      </c:pt>
                      <c:pt idx="730">
                        <c:v>-86</c:v>
                      </c:pt>
                      <c:pt idx="731">
                        <c:v>-85.8</c:v>
                      </c:pt>
                      <c:pt idx="732">
                        <c:v>-85.9</c:v>
                      </c:pt>
                      <c:pt idx="733">
                        <c:v>-86</c:v>
                      </c:pt>
                      <c:pt idx="734">
                        <c:v>-85.8</c:v>
                      </c:pt>
                      <c:pt idx="735">
                        <c:v>-85.9</c:v>
                      </c:pt>
                      <c:pt idx="736">
                        <c:v>-85.8</c:v>
                      </c:pt>
                      <c:pt idx="737">
                        <c:v>-86</c:v>
                      </c:pt>
                      <c:pt idx="738">
                        <c:v>-85.9</c:v>
                      </c:pt>
                      <c:pt idx="739">
                        <c:v>-86</c:v>
                      </c:pt>
                      <c:pt idx="740">
                        <c:v>-86</c:v>
                      </c:pt>
                      <c:pt idx="741">
                        <c:v>-85.9</c:v>
                      </c:pt>
                      <c:pt idx="742">
                        <c:v>-86</c:v>
                      </c:pt>
                      <c:pt idx="743">
                        <c:v>-85.7</c:v>
                      </c:pt>
                      <c:pt idx="744">
                        <c:v>-85.9</c:v>
                      </c:pt>
                      <c:pt idx="745">
                        <c:v>-85.9</c:v>
                      </c:pt>
                      <c:pt idx="746">
                        <c:v>-86</c:v>
                      </c:pt>
                      <c:pt idx="747">
                        <c:v>-86</c:v>
                      </c:pt>
                      <c:pt idx="748">
                        <c:v>-86.1</c:v>
                      </c:pt>
                      <c:pt idx="749">
                        <c:v>-86</c:v>
                      </c:pt>
                      <c:pt idx="750">
                        <c:v>-86</c:v>
                      </c:pt>
                      <c:pt idx="751">
                        <c:v>-86</c:v>
                      </c:pt>
                      <c:pt idx="752">
                        <c:v>-86</c:v>
                      </c:pt>
                      <c:pt idx="753">
                        <c:v>-86.2</c:v>
                      </c:pt>
                      <c:pt idx="754">
                        <c:v>-86</c:v>
                      </c:pt>
                      <c:pt idx="755">
                        <c:v>-86</c:v>
                      </c:pt>
                      <c:pt idx="756">
                        <c:v>-86</c:v>
                      </c:pt>
                      <c:pt idx="757">
                        <c:v>-86.1</c:v>
                      </c:pt>
                      <c:pt idx="758">
                        <c:v>-85.8</c:v>
                      </c:pt>
                      <c:pt idx="759">
                        <c:v>-86</c:v>
                      </c:pt>
                      <c:pt idx="760">
                        <c:v>-86</c:v>
                      </c:pt>
                      <c:pt idx="761">
                        <c:v>-86.1</c:v>
                      </c:pt>
                      <c:pt idx="762">
                        <c:v>-86.1</c:v>
                      </c:pt>
                      <c:pt idx="763">
                        <c:v>-86</c:v>
                      </c:pt>
                      <c:pt idx="764">
                        <c:v>-86.1</c:v>
                      </c:pt>
                      <c:pt idx="765">
                        <c:v>-86.1</c:v>
                      </c:pt>
                      <c:pt idx="766">
                        <c:v>-86.1</c:v>
                      </c:pt>
                      <c:pt idx="767">
                        <c:v>-86.1</c:v>
                      </c:pt>
                      <c:pt idx="768">
                        <c:v>-86.2</c:v>
                      </c:pt>
                      <c:pt idx="769">
                        <c:v>-86</c:v>
                      </c:pt>
                      <c:pt idx="770">
                        <c:v>-86</c:v>
                      </c:pt>
                      <c:pt idx="771">
                        <c:v>-86.1</c:v>
                      </c:pt>
                      <c:pt idx="772">
                        <c:v>-86</c:v>
                      </c:pt>
                      <c:pt idx="773">
                        <c:v>-86</c:v>
                      </c:pt>
                      <c:pt idx="774">
                        <c:v>-86</c:v>
                      </c:pt>
                      <c:pt idx="775">
                        <c:v>-86.3</c:v>
                      </c:pt>
                      <c:pt idx="776">
                        <c:v>-86</c:v>
                      </c:pt>
                      <c:pt idx="777">
                        <c:v>-86.1</c:v>
                      </c:pt>
                      <c:pt idx="778">
                        <c:v>-86</c:v>
                      </c:pt>
                      <c:pt idx="779">
                        <c:v>-85.9</c:v>
                      </c:pt>
                      <c:pt idx="780">
                        <c:v>-86</c:v>
                      </c:pt>
                      <c:pt idx="781">
                        <c:v>-86</c:v>
                      </c:pt>
                      <c:pt idx="782">
                        <c:v>-86</c:v>
                      </c:pt>
                      <c:pt idx="783">
                        <c:v>-86.1</c:v>
                      </c:pt>
                      <c:pt idx="784">
                        <c:v>-85.9</c:v>
                      </c:pt>
                      <c:pt idx="785">
                        <c:v>-86.1</c:v>
                      </c:pt>
                      <c:pt idx="786">
                        <c:v>-86</c:v>
                      </c:pt>
                      <c:pt idx="787">
                        <c:v>-86.1</c:v>
                      </c:pt>
                      <c:pt idx="788">
                        <c:v>-86.2</c:v>
                      </c:pt>
                      <c:pt idx="789">
                        <c:v>-86</c:v>
                      </c:pt>
                      <c:pt idx="790">
                        <c:v>-86.2</c:v>
                      </c:pt>
                      <c:pt idx="791">
                        <c:v>-86</c:v>
                      </c:pt>
                      <c:pt idx="792">
                        <c:v>-86.2</c:v>
                      </c:pt>
                      <c:pt idx="793">
                        <c:v>-86.1</c:v>
                      </c:pt>
                      <c:pt idx="794">
                        <c:v>-86</c:v>
                      </c:pt>
                      <c:pt idx="795">
                        <c:v>-86</c:v>
                      </c:pt>
                      <c:pt idx="796">
                        <c:v>-86.1</c:v>
                      </c:pt>
                      <c:pt idx="797">
                        <c:v>-86</c:v>
                      </c:pt>
                      <c:pt idx="798">
                        <c:v>-86.3</c:v>
                      </c:pt>
                      <c:pt idx="799">
                        <c:v>-86.1</c:v>
                      </c:pt>
                      <c:pt idx="800">
                        <c:v>-86.2</c:v>
                      </c:pt>
                      <c:pt idx="801">
                        <c:v>-86.1</c:v>
                      </c:pt>
                      <c:pt idx="802">
                        <c:v>-86.2</c:v>
                      </c:pt>
                      <c:pt idx="803">
                        <c:v>-86.2</c:v>
                      </c:pt>
                      <c:pt idx="804">
                        <c:v>-86.2</c:v>
                      </c:pt>
                      <c:pt idx="805">
                        <c:v>-86.1</c:v>
                      </c:pt>
                      <c:pt idx="806">
                        <c:v>-86.2</c:v>
                      </c:pt>
                      <c:pt idx="807">
                        <c:v>-86.3</c:v>
                      </c:pt>
                      <c:pt idx="808">
                        <c:v>-86.1</c:v>
                      </c:pt>
                      <c:pt idx="809">
                        <c:v>-86.2</c:v>
                      </c:pt>
                      <c:pt idx="810">
                        <c:v>-86.3</c:v>
                      </c:pt>
                      <c:pt idx="811">
                        <c:v>-86.1</c:v>
                      </c:pt>
                      <c:pt idx="812">
                        <c:v>-86</c:v>
                      </c:pt>
                      <c:pt idx="813">
                        <c:v>-86.1</c:v>
                      </c:pt>
                      <c:pt idx="814">
                        <c:v>-86.2</c:v>
                      </c:pt>
                      <c:pt idx="815">
                        <c:v>-86.2</c:v>
                      </c:pt>
                      <c:pt idx="816">
                        <c:v>-86.2</c:v>
                      </c:pt>
                      <c:pt idx="817">
                        <c:v>-86.2</c:v>
                      </c:pt>
                      <c:pt idx="818">
                        <c:v>-86.1</c:v>
                      </c:pt>
                      <c:pt idx="819">
                        <c:v>-86.1</c:v>
                      </c:pt>
                      <c:pt idx="820">
                        <c:v>-86.1</c:v>
                      </c:pt>
                      <c:pt idx="821">
                        <c:v>-86.2</c:v>
                      </c:pt>
                      <c:pt idx="822">
                        <c:v>-86.4</c:v>
                      </c:pt>
                      <c:pt idx="823">
                        <c:v>-86.2</c:v>
                      </c:pt>
                      <c:pt idx="824">
                        <c:v>-86.3</c:v>
                      </c:pt>
                      <c:pt idx="825">
                        <c:v>-86.3</c:v>
                      </c:pt>
                      <c:pt idx="826">
                        <c:v>-86.2</c:v>
                      </c:pt>
                      <c:pt idx="827">
                        <c:v>-86.3</c:v>
                      </c:pt>
                      <c:pt idx="828">
                        <c:v>-86.2</c:v>
                      </c:pt>
                      <c:pt idx="829">
                        <c:v>-86.3</c:v>
                      </c:pt>
                      <c:pt idx="830">
                        <c:v>-86.3</c:v>
                      </c:pt>
                      <c:pt idx="831">
                        <c:v>-86.3</c:v>
                      </c:pt>
                      <c:pt idx="832">
                        <c:v>-86.3</c:v>
                      </c:pt>
                      <c:pt idx="833">
                        <c:v>-86.2</c:v>
                      </c:pt>
                      <c:pt idx="834">
                        <c:v>-86.4</c:v>
                      </c:pt>
                      <c:pt idx="835">
                        <c:v>-86.3</c:v>
                      </c:pt>
                      <c:pt idx="836">
                        <c:v>-86.3</c:v>
                      </c:pt>
                      <c:pt idx="837">
                        <c:v>-86.2</c:v>
                      </c:pt>
                      <c:pt idx="838">
                        <c:v>-86.2</c:v>
                      </c:pt>
                      <c:pt idx="839">
                        <c:v>-86.4</c:v>
                      </c:pt>
                      <c:pt idx="840">
                        <c:v>-86.5</c:v>
                      </c:pt>
                      <c:pt idx="841">
                        <c:v>-86.5</c:v>
                      </c:pt>
                      <c:pt idx="842">
                        <c:v>-86.4</c:v>
                      </c:pt>
                      <c:pt idx="843">
                        <c:v>-86.8</c:v>
                      </c:pt>
                      <c:pt idx="844">
                        <c:v>-86.8</c:v>
                      </c:pt>
                      <c:pt idx="845">
                        <c:v>-86.6</c:v>
                      </c:pt>
                      <c:pt idx="846">
                        <c:v>-86.7</c:v>
                      </c:pt>
                      <c:pt idx="847">
                        <c:v>-86.6</c:v>
                      </c:pt>
                      <c:pt idx="848">
                        <c:v>-86.7</c:v>
                      </c:pt>
                      <c:pt idx="849">
                        <c:v>-86.7</c:v>
                      </c:pt>
                      <c:pt idx="850">
                        <c:v>-86.7</c:v>
                      </c:pt>
                      <c:pt idx="851">
                        <c:v>-86.7</c:v>
                      </c:pt>
                      <c:pt idx="852">
                        <c:v>-87</c:v>
                      </c:pt>
                      <c:pt idx="853">
                        <c:v>-86.7</c:v>
                      </c:pt>
                      <c:pt idx="854">
                        <c:v>-86.8</c:v>
                      </c:pt>
                      <c:pt idx="855">
                        <c:v>-87</c:v>
                      </c:pt>
                      <c:pt idx="856">
                        <c:v>-87.2</c:v>
                      </c:pt>
                      <c:pt idx="857">
                        <c:v>-87</c:v>
                      </c:pt>
                      <c:pt idx="858">
                        <c:v>-86.9</c:v>
                      </c:pt>
                      <c:pt idx="859">
                        <c:v>-87</c:v>
                      </c:pt>
                      <c:pt idx="860">
                        <c:v>-87</c:v>
                      </c:pt>
                      <c:pt idx="861">
                        <c:v>-86.8</c:v>
                      </c:pt>
                      <c:pt idx="862">
                        <c:v>-87</c:v>
                      </c:pt>
                      <c:pt idx="863">
                        <c:v>-86.8</c:v>
                      </c:pt>
                      <c:pt idx="864">
                        <c:v>-86.8</c:v>
                      </c:pt>
                      <c:pt idx="865">
                        <c:v>-87.1</c:v>
                      </c:pt>
                      <c:pt idx="866">
                        <c:v>-87.1</c:v>
                      </c:pt>
                      <c:pt idx="867">
                        <c:v>-87.2</c:v>
                      </c:pt>
                      <c:pt idx="868">
                        <c:v>-86.9</c:v>
                      </c:pt>
                      <c:pt idx="869">
                        <c:v>-86.9</c:v>
                      </c:pt>
                      <c:pt idx="870">
                        <c:v>-87</c:v>
                      </c:pt>
                      <c:pt idx="871">
                        <c:v>-87.1</c:v>
                      </c:pt>
                      <c:pt idx="872">
                        <c:v>-87</c:v>
                      </c:pt>
                      <c:pt idx="873">
                        <c:v>-87.1</c:v>
                      </c:pt>
                      <c:pt idx="874">
                        <c:v>-87</c:v>
                      </c:pt>
                      <c:pt idx="875">
                        <c:v>-87.2</c:v>
                      </c:pt>
                      <c:pt idx="876">
                        <c:v>-87.1</c:v>
                      </c:pt>
                      <c:pt idx="877">
                        <c:v>-87.2</c:v>
                      </c:pt>
                      <c:pt idx="878">
                        <c:v>-87</c:v>
                      </c:pt>
                      <c:pt idx="879">
                        <c:v>-86.8</c:v>
                      </c:pt>
                      <c:pt idx="880">
                        <c:v>-87</c:v>
                      </c:pt>
                      <c:pt idx="881">
                        <c:v>-87</c:v>
                      </c:pt>
                      <c:pt idx="882">
                        <c:v>-87.1</c:v>
                      </c:pt>
                      <c:pt idx="883">
                        <c:v>-87.1</c:v>
                      </c:pt>
                      <c:pt idx="884">
                        <c:v>-87</c:v>
                      </c:pt>
                      <c:pt idx="885">
                        <c:v>-86.9</c:v>
                      </c:pt>
                      <c:pt idx="886">
                        <c:v>-87</c:v>
                      </c:pt>
                      <c:pt idx="887">
                        <c:v>-87.1</c:v>
                      </c:pt>
                      <c:pt idx="888">
                        <c:v>-87.3</c:v>
                      </c:pt>
                      <c:pt idx="889">
                        <c:v>-86.9</c:v>
                      </c:pt>
                      <c:pt idx="890">
                        <c:v>-87</c:v>
                      </c:pt>
                      <c:pt idx="891">
                        <c:v>-87.2</c:v>
                      </c:pt>
                      <c:pt idx="892">
                        <c:v>-87.1</c:v>
                      </c:pt>
                      <c:pt idx="893">
                        <c:v>-87.2</c:v>
                      </c:pt>
                      <c:pt idx="894">
                        <c:v>-87.1</c:v>
                      </c:pt>
                      <c:pt idx="895">
                        <c:v>-87.1</c:v>
                      </c:pt>
                      <c:pt idx="896">
                        <c:v>-87</c:v>
                      </c:pt>
                      <c:pt idx="897">
                        <c:v>-87.1</c:v>
                      </c:pt>
                      <c:pt idx="898">
                        <c:v>-87.1</c:v>
                      </c:pt>
                      <c:pt idx="899">
                        <c:v>-87.1</c:v>
                      </c:pt>
                      <c:pt idx="900">
                        <c:v>-87</c:v>
                      </c:pt>
                      <c:pt idx="901">
                        <c:v>-87.1</c:v>
                      </c:pt>
                      <c:pt idx="902">
                        <c:v>-87.1</c:v>
                      </c:pt>
                      <c:pt idx="903">
                        <c:v>-87.1</c:v>
                      </c:pt>
                      <c:pt idx="904">
                        <c:v>-87.1</c:v>
                      </c:pt>
                      <c:pt idx="905">
                        <c:v>-87</c:v>
                      </c:pt>
                      <c:pt idx="906">
                        <c:v>-87</c:v>
                      </c:pt>
                      <c:pt idx="907">
                        <c:v>-87.2</c:v>
                      </c:pt>
                      <c:pt idx="908">
                        <c:v>-87.3</c:v>
                      </c:pt>
                      <c:pt idx="909">
                        <c:v>-86.8</c:v>
                      </c:pt>
                      <c:pt idx="910">
                        <c:v>-86.8</c:v>
                      </c:pt>
                      <c:pt idx="911">
                        <c:v>-87</c:v>
                      </c:pt>
                      <c:pt idx="912">
                        <c:v>-87.1</c:v>
                      </c:pt>
                      <c:pt idx="913">
                        <c:v>-87.3</c:v>
                      </c:pt>
                      <c:pt idx="914">
                        <c:v>-87</c:v>
                      </c:pt>
                      <c:pt idx="915">
                        <c:v>-87</c:v>
                      </c:pt>
                      <c:pt idx="916">
                        <c:v>-87.1</c:v>
                      </c:pt>
                      <c:pt idx="917">
                        <c:v>-87</c:v>
                      </c:pt>
                      <c:pt idx="918">
                        <c:v>-87.2</c:v>
                      </c:pt>
                      <c:pt idx="919">
                        <c:v>-87.1</c:v>
                      </c:pt>
                      <c:pt idx="920">
                        <c:v>-87</c:v>
                      </c:pt>
                      <c:pt idx="921">
                        <c:v>-87</c:v>
                      </c:pt>
                      <c:pt idx="922">
                        <c:v>-87.2</c:v>
                      </c:pt>
                      <c:pt idx="923">
                        <c:v>-86.9</c:v>
                      </c:pt>
                      <c:pt idx="924">
                        <c:v>-86.9</c:v>
                      </c:pt>
                      <c:pt idx="925">
                        <c:v>-87</c:v>
                      </c:pt>
                      <c:pt idx="926">
                        <c:v>-87.2</c:v>
                      </c:pt>
                      <c:pt idx="927">
                        <c:v>-86.8</c:v>
                      </c:pt>
                      <c:pt idx="928">
                        <c:v>-86.8</c:v>
                      </c:pt>
                      <c:pt idx="929">
                        <c:v>-87.1</c:v>
                      </c:pt>
                      <c:pt idx="930">
                        <c:v>-85.8</c:v>
                      </c:pt>
                      <c:pt idx="931">
                        <c:v>-85.6</c:v>
                      </c:pt>
                      <c:pt idx="932">
                        <c:v>-86.2</c:v>
                      </c:pt>
                      <c:pt idx="933">
                        <c:v>-86.4</c:v>
                      </c:pt>
                      <c:pt idx="934">
                        <c:v>-86.5</c:v>
                      </c:pt>
                      <c:pt idx="935">
                        <c:v>-86.5</c:v>
                      </c:pt>
                      <c:pt idx="936">
                        <c:v>-86.4</c:v>
                      </c:pt>
                      <c:pt idx="937">
                        <c:v>-86.9</c:v>
                      </c:pt>
                      <c:pt idx="938">
                        <c:v>-86.7</c:v>
                      </c:pt>
                      <c:pt idx="939">
                        <c:v>-86.7</c:v>
                      </c:pt>
                      <c:pt idx="940">
                        <c:v>-86.8</c:v>
                      </c:pt>
                      <c:pt idx="941">
                        <c:v>-86.8</c:v>
                      </c:pt>
                      <c:pt idx="942">
                        <c:v>-86.6</c:v>
                      </c:pt>
                      <c:pt idx="943">
                        <c:v>-86.7</c:v>
                      </c:pt>
                      <c:pt idx="944">
                        <c:v>-86.9</c:v>
                      </c:pt>
                      <c:pt idx="945">
                        <c:v>-86.7</c:v>
                      </c:pt>
                      <c:pt idx="946">
                        <c:v>-86.9</c:v>
                      </c:pt>
                      <c:pt idx="947">
                        <c:v>-86.8</c:v>
                      </c:pt>
                      <c:pt idx="948">
                        <c:v>-87</c:v>
                      </c:pt>
                      <c:pt idx="949">
                        <c:v>-86.8</c:v>
                      </c:pt>
                      <c:pt idx="950">
                        <c:v>-86.6</c:v>
                      </c:pt>
                      <c:pt idx="951">
                        <c:v>-87</c:v>
                      </c:pt>
                      <c:pt idx="952">
                        <c:v>-85.7</c:v>
                      </c:pt>
                      <c:pt idx="953">
                        <c:v>-85.9</c:v>
                      </c:pt>
                      <c:pt idx="954">
                        <c:v>-86.3</c:v>
                      </c:pt>
                      <c:pt idx="955">
                        <c:v>-85.9</c:v>
                      </c:pt>
                      <c:pt idx="956">
                        <c:v>-86.2</c:v>
                      </c:pt>
                      <c:pt idx="957">
                        <c:v>-86.3</c:v>
                      </c:pt>
                      <c:pt idx="958">
                        <c:v>-86.3</c:v>
                      </c:pt>
                      <c:pt idx="959">
                        <c:v>-86.5</c:v>
                      </c:pt>
                      <c:pt idx="960">
                        <c:v>-86</c:v>
                      </c:pt>
                      <c:pt idx="961">
                        <c:v>-86.4</c:v>
                      </c:pt>
                      <c:pt idx="962">
                        <c:v>-86.6</c:v>
                      </c:pt>
                      <c:pt idx="963">
                        <c:v>-85.8</c:v>
                      </c:pt>
                      <c:pt idx="964">
                        <c:v>-86</c:v>
                      </c:pt>
                      <c:pt idx="965">
                        <c:v>-86.1</c:v>
                      </c:pt>
                      <c:pt idx="966">
                        <c:v>-86.2</c:v>
                      </c:pt>
                      <c:pt idx="967">
                        <c:v>-86.5</c:v>
                      </c:pt>
                      <c:pt idx="968">
                        <c:v>-86</c:v>
                      </c:pt>
                      <c:pt idx="969">
                        <c:v>-86</c:v>
                      </c:pt>
                      <c:pt idx="970">
                        <c:v>-85.7</c:v>
                      </c:pt>
                      <c:pt idx="971">
                        <c:v>-85.8</c:v>
                      </c:pt>
                      <c:pt idx="972">
                        <c:v>-86</c:v>
                      </c:pt>
                      <c:pt idx="973">
                        <c:v>-85.9</c:v>
                      </c:pt>
                      <c:pt idx="974">
                        <c:v>-86.3</c:v>
                      </c:pt>
                      <c:pt idx="975">
                        <c:v>-86.3</c:v>
                      </c:pt>
                      <c:pt idx="976">
                        <c:v>-86.2</c:v>
                      </c:pt>
                      <c:pt idx="977">
                        <c:v>-86.2</c:v>
                      </c:pt>
                      <c:pt idx="978">
                        <c:v>-86.3</c:v>
                      </c:pt>
                      <c:pt idx="979">
                        <c:v>-86</c:v>
                      </c:pt>
                      <c:pt idx="980">
                        <c:v>-86</c:v>
                      </c:pt>
                      <c:pt idx="981">
                        <c:v>-86.2</c:v>
                      </c:pt>
                      <c:pt idx="982">
                        <c:v>-86.5</c:v>
                      </c:pt>
                      <c:pt idx="983">
                        <c:v>-86.3</c:v>
                      </c:pt>
                      <c:pt idx="984">
                        <c:v>-86</c:v>
                      </c:pt>
                      <c:pt idx="985">
                        <c:v>-86.2</c:v>
                      </c:pt>
                      <c:pt idx="986">
                        <c:v>-86.4</c:v>
                      </c:pt>
                      <c:pt idx="987">
                        <c:v>-86.3</c:v>
                      </c:pt>
                      <c:pt idx="988">
                        <c:v>-86.3</c:v>
                      </c:pt>
                      <c:pt idx="989">
                        <c:v>-86.4</c:v>
                      </c:pt>
                      <c:pt idx="990">
                        <c:v>-86.6</c:v>
                      </c:pt>
                      <c:pt idx="991">
                        <c:v>-86.2</c:v>
                      </c:pt>
                      <c:pt idx="992">
                        <c:v>-86.2</c:v>
                      </c:pt>
                      <c:pt idx="993">
                        <c:v>-86.6</c:v>
                      </c:pt>
                      <c:pt idx="994">
                        <c:v>-85.9</c:v>
                      </c:pt>
                      <c:pt idx="995">
                        <c:v>-86</c:v>
                      </c:pt>
                      <c:pt idx="996">
                        <c:v>-85.9</c:v>
                      </c:pt>
                      <c:pt idx="997">
                        <c:v>-86.3</c:v>
                      </c:pt>
                      <c:pt idx="998">
                        <c:v>-86.3</c:v>
                      </c:pt>
                      <c:pt idx="999">
                        <c:v>-86.5</c:v>
                      </c:pt>
                      <c:pt idx="1000">
                        <c:v>-86.3</c:v>
                      </c:pt>
                      <c:pt idx="1001">
                        <c:v>-86.8</c:v>
                      </c:pt>
                      <c:pt idx="1002">
                        <c:v>-86.1</c:v>
                      </c:pt>
                      <c:pt idx="1003">
                        <c:v>-85.9</c:v>
                      </c:pt>
                      <c:pt idx="1004">
                        <c:v>-86.1</c:v>
                      </c:pt>
                      <c:pt idx="1005">
                        <c:v>-86.1</c:v>
                      </c:pt>
                      <c:pt idx="1006">
                        <c:v>-86.6</c:v>
                      </c:pt>
                      <c:pt idx="1007">
                        <c:v>-86.3</c:v>
                      </c:pt>
                      <c:pt idx="1008">
                        <c:v>-86</c:v>
                      </c:pt>
                      <c:pt idx="1009">
                        <c:v>-86.4</c:v>
                      </c:pt>
                      <c:pt idx="1010">
                        <c:v>-86.1</c:v>
                      </c:pt>
                      <c:pt idx="1011">
                        <c:v>-86.1</c:v>
                      </c:pt>
                      <c:pt idx="1012">
                        <c:v>-86.2</c:v>
                      </c:pt>
                      <c:pt idx="1013">
                        <c:v>-86.3</c:v>
                      </c:pt>
                      <c:pt idx="1014">
                        <c:v>-86.6</c:v>
                      </c:pt>
                      <c:pt idx="1015">
                        <c:v>-86.4</c:v>
                      </c:pt>
                      <c:pt idx="1016">
                        <c:v>-86.8</c:v>
                      </c:pt>
                      <c:pt idx="1017">
                        <c:v>-86.4</c:v>
                      </c:pt>
                      <c:pt idx="1018">
                        <c:v>-85.7</c:v>
                      </c:pt>
                      <c:pt idx="1019">
                        <c:v>-86</c:v>
                      </c:pt>
                      <c:pt idx="1020">
                        <c:v>-86.2</c:v>
                      </c:pt>
                      <c:pt idx="1021">
                        <c:v>-86.4</c:v>
                      </c:pt>
                      <c:pt idx="1022">
                        <c:v>-86.4</c:v>
                      </c:pt>
                      <c:pt idx="1023">
                        <c:v>-86.6</c:v>
                      </c:pt>
                      <c:pt idx="1024">
                        <c:v>-86.6</c:v>
                      </c:pt>
                      <c:pt idx="1025">
                        <c:v>-86.6</c:v>
                      </c:pt>
                      <c:pt idx="1026">
                        <c:v>-85.8</c:v>
                      </c:pt>
                      <c:pt idx="1027">
                        <c:v>-86.2</c:v>
                      </c:pt>
                      <c:pt idx="1028">
                        <c:v>-86.1</c:v>
                      </c:pt>
                      <c:pt idx="1029">
                        <c:v>-86.3</c:v>
                      </c:pt>
                      <c:pt idx="1030">
                        <c:v>-86.7</c:v>
                      </c:pt>
                      <c:pt idx="1031">
                        <c:v>-86.3</c:v>
                      </c:pt>
                      <c:pt idx="1032">
                        <c:v>-86.6</c:v>
                      </c:pt>
                      <c:pt idx="1033">
                        <c:v>-86.5</c:v>
                      </c:pt>
                      <c:pt idx="1034">
                        <c:v>-85.9</c:v>
                      </c:pt>
                      <c:pt idx="1035">
                        <c:v>-85.9</c:v>
                      </c:pt>
                      <c:pt idx="1036">
                        <c:v>-86</c:v>
                      </c:pt>
                      <c:pt idx="1037">
                        <c:v>-86.5</c:v>
                      </c:pt>
                      <c:pt idx="1038">
                        <c:v>-86</c:v>
                      </c:pt>
                      <c:pt idx="1039">
                        <c:v>-86.2</c:v>
                      </c:pt>
                      <c:pt idx="1040">
                        <c:v>-86.6</c:v>
                      </c:pt>
                      <c:pt idx="1041">
                        <c:v>-85.7</c:v>
                      </c:pt>
                      <c:pt idx="1042">
                        <c:v>-85.5</c:v>
                      </c:pt>
                      <c:pt idx="1043">
                        <c:v>-85.5</c:v>
                      </c:pt>
                      <c:pt idx="1044">
                        <c:v>-85.9</c:v>
                      </c:pt>
                      <c:pt idx="1045">
                        <c:v>-86</c:v>
                      </c:pt>
                      <c:pt idx="1046">
                        <c:v>-86.3</c:v>
                      </c:pt>
                      <c:pt idx="1047">
                        <c:v>-86.3</c:v>
                      </c:pt>
                      <c:pt idx="1048">
                        <c:v>-85.9</c:v>
                      </c:pt>
                      <c:pt idx="1049">
                        <c:v>-86.3</c:v>
                      </c:pt>
                      <c:pt idx="1050">
                        <c:v>-86.4</c:v>
                      </c:pt>
                      <c:pt idx="1051">
                        <c:v>-86.6</c:v>
                      </c:pt>
                      <c:pt idx="1052">
                        <c:v>-86.5</c:v>
                      </c:pt>
                      <c:pt idx="1053">
                        <c:v>-86.2</c:v>
                      </c:pt>
                      <c:pt idx="1054">
                        <c:v>-86.1</c:v>
                      </c:pt>
                      <c:pt idx="1055">
                        <c:v>-86.4</c:v>
                      </c:pt>
                      <c:pt idx="1056">
                        <c:v>-86.2</c:v>
                      </c:pt>
                      <c:pt idx="1057">
                        <c:v>-85.9</c:v>
                      </c:pt>
                      <c:pt idx="1058">
                        <c:v>-86.1</c:v>
                      </c:pt>
                      <c:pt idx="1059">
                        <c:v>-86.3</c:v>
                      </c:pt>
                      <c:pt idx="1060">
                        <c:v>-86.6</c:v>
                      </c:pt>
                      <c:pt idx="1061">
                        <c:v>-86.4</c:v>
                      </c:pt>
                      <c:pt idx="1062">
                        <c:v>-86.4</c:v>
                      </c:pt>
                      <c:pt idx="1063">
                        <c:v>-86.2</c:v>
                      </c:pt>
                      <c:pt idx="1064">
                        <c:v>-85.8</c:v>
                      </c:pt>
                      <c:pt idx="1065">
                        <c:v>-85.9</c:v>
                      </c:pt>
                      <c:pt idx="1066">
                        <c:v>-86.2</c:v>
                      </c:pt>
                      <c:pt idx="1067">
                        <c:v>-86.3</c:v>
                      </c:pt>
                      <c:pt idx="1068">
                        <c:v>-86.1</c:v>
                      </c:pt>
                      <c:pt idx="1069">
                        <c:v>-85.9</c:v>
                      </c:pt>
                      <c:pt idx="1070">
                        <c:v>-86</c:v>
                      </c:pt>
                      <c:pt idx="1071">
                        <c:v>-86.2</c:v>
                      </c:pt>
                      <c:pt idx="1072">
                        <c:v>-86.5</c:v>
                      </c:pt>
                      <c:pt idx="1073">
                        <c:v>-85.8</c:v>
                      </c:pt>
                      <c:pt idx="1074">
                        <c:v>-86.1</c:v>
                      </c:pt>
                      <c:pt idx="1075">
                        <c:v>-86.4</c:v>
                      </c:pt>
                      <c:pt idx="1076">
                        <c:v>-86.4</c:v>
                      </c:pt>
                      <c:pt idx="1077">
                        <c:v>-86.3</c:v>
                      </c:pt>
                      <c:pt idx="1078">
                        <c:v>-86</c:v>
                      </c:pt>
                      <c:pt idx="1079">
                        <c:v>-86.1</c:v>
                      </c:pt>
                      <c:pt idx="1080">
                        <c:v>-86.1</c:v>
                      </c:pt>
                      <c:pt idx="1081">
                        <c:v>-86.6</c:v>
                      </c:pt>
                      <c:pt idx="1082">
                        <c:v>-86.4</c:v>
                      </c:pt>
                      <c:pt idx="1083">
                        <c:v>-86.2</c:v>
                      </c:pt>
                      <c:pt idx="1084">
                        <c:v>-86.6</c:v>
                      </c:pt>
                      <c:pt idx="1085">
                        <c:v>-85.7</c:v>
                      </c:pt>
                      <c:pt idx="1086">
                        <c:v>-85.8</c:v>
                      </c:pt>
                      <c:pt idx="1087">
                        <c:v>-86</c:v>
                      </c:pt>
                      <c:pt idx="1088">
                        <c:v>-86.4</c:v>
                      </c:pt>
                      <c:pt idx="1089">
                        <c:v>-86.3</c:v>
                      </c:pt>
                      <c:pt idx="1090">
                        <c:v>-86</c:v>
                      </c:pt>
                      <c:pt idx="1091">
                        <c:v>-86.3</c:v>
                      </c:pt>
                      <c:pt idx="1092">
                        <c:v>-86</c:v>
                      </c:pt>
                      <c:pt idx="1093">
                        <c:v>-86.1</c:v>
                      </c:pt>
                      <c:pt idx="1094">
                        <c:v>-86</c:v>
                      </c:pt>
                      <c:pt idx="1095">
                        <c:v>-86</c:v>
                      </c:pt>
                      <c:pt idx="1096">
                        <c:v>-86.5</c:v>
                      </c:pt>
                      <c:pt idx="1097">
                        <c:v>-86.1</c:v>
                      </c:pt>
                      <c:pt idx="1098">
                        <c:v>-86.4</c:v>
                      </c:pt>
                      <c:pt idx="1099">
                        <c:v>-86.1</c:v>
                      </c:pt>
                      <c:pt idx="1100">
                        <c:v>-86</c:v>
                      </c:pt>
                      <c:pt idx="1101">
                        <c:v>-86.2</c:v>
                      </c:pt>
                      <c:pt idx="1102">
                        <c:v>-86.3</c:v>
                      </c:pt>
                      <c:pt idx="1103">
                        <c:v>-86.2</c:v>
                      </c:pt>
                      <c:pt idx="1104">
                        <c:v>-86.1</c:v>
                      </c:pt>
                      <c:pt idx="1105">
                        <c:v>-86</c:v>
                      </c:pt>
                      <c:pt idx="1106">
                        <c:v>-86.1</c:v>
                      </c:pt>
                      <c:pt idx="1107">
                        <c:v>-86.5</c:v>
                      </c:pt>
                      <c:pt idx="1108">
                        <c:v>-86</c:v>
                      </c:pt>
                      <c:pt idx="1109">
                        <c:v>-86</c:v>
                      </c:pt>
                      <c:pt idx="1110">
                        <c:v>-86.1</c:v>
                      </c:pt>
                      <c:pt idx="1111">
                        <c:v>-86.4</c:v>
                      </c:pt>
                      <c:pt idx="1112">
                        <c:v>-86.4</c:v>
                      </c:pt>
                      <c:pt idx="1113">
                        <c:v>-86.5</c:v>
                      </c:pt>
                      <c:pt idx="1114">
                        <c:v>-86.3</c:v>
                      </c:pt>
                      <c:pt idx="1115">
                        <c:v>-85.8</c:v>
                      </c:pt>
                      <c:pt idx="1116">
                        <c:v>-85.8</c:v>
                      </c:pt>
                      <c:pt idx="1117">
                        <c:v>-86.5</c:v>
                      </c:pt>
                      <c:pt idx="1118">
                        <c:v>-86.6</c:v>
                      </c:pt>
                      <c:pt idx="1119">
                        <c:v>-86.3</c:v>
                      </c:pt>
                      <c:pt idx="1120">
                        <c:v>-86.4</c:v>
                      </c:pt>
                      <c:pt idx="1121">
                        <c:v>-86.2</c:v>
                      </c:pt>
                      <c:pt idx="1122">
                        <c:v>-85.9</c:v>
                      </c:pt>
                      <c:pt idx="1123">
                        <c:v>-85.8</c:v>
                      </c:pt>
                      <c:pt idx="1124">
                        <c:v>-86</c:v>
                      </c:pt>
                      <c:pt idx="1125">
                        <c:v>-86.5</c:v>
                      </c:pt>
                      <c:pt idx="1126">
                        <c:v>-86.5</c:v>
                      </c:pt>
                      <c:pt idx="1127">
                        <c:v>-85.9</c:v>
                      </c:pt>
                      <c:pt idx="1128">
                        <c:v>-85.9</c:v>
                      </c:pt>
                      <c:pt idx="1129">
                        <c:v>-86.3</c:v>
                      </c:pt>
                      <c:pt idx="1130">
                        <c:v>-86.5</c:v>
                      </c:pt>
                      <c:pt idx="1131">
                        <c:v>-86.5</c:v>
                      </c:pt>
                      <c:pt idx="1132">
                        <c:v>-86.1</c:v>
                      </c:pt>
                      <c:pt idx="1133">
                        <c:v>-86.4</c:v>
                      </c:pt>
                      <c:pt idx="1134">
                        <c:v>-86.1</c:v>
                      </c:pt>
                      <c:pt idx="1135">
                        <c:v>-85.7</c:v>
                      </c:pt>
                      <c:pt idx="1136">
                        <c:v>-86</c:v>
                      </c:pt>
                      <c:pt idx="1137">
                        <c:v>-86.1</c:v>
                      </c:pt>
                      <c:pt idx="1138">
                        <c:v>-86.2</c:v>
                      </c:pt>
                      <c:pt idx="1139">
                        <c:v>-86.6</c:v>
                      </c:pt>
                      <c:pt idx="1140">
                        <c:v>-86</c:v>
                      </c:pt>
                      <c:pt idx="1141">
                        <c:v>-85.8</c:v>
                      </c:pt>
                      <c:pt idx="1142">
                        <c:v>-86.3</c:v>
                      </c:pt>
                      <c:pt idx="1143">
                        <c:v>-86.4</c:v>
                      </c:pt>
                      <c:pt idx="1144">
                        <c:v>-86.3</c:v>
                      </c:pt>
                      <c:pt idx="1145">
                        <c:v>-86.5</c:v>
                      </c:pt>
                      <c:pt idx="1146">
                        <c:v>-85.8</c:v>
                      </c:pt>
                      <c:pt idx="1147">
                        <c:v>-85.9</c:v>
                      </c:pt>
                      <c:pt idx="1148">
                        <c:v>-85.8</c:v>
                      </c:pt>
                      <c:pt idx="1149">
                        <c:v>-86.3</c:v>
                      </c:pt>
                      <c:pt idx="1150">
                        <c:v>-86.4</c:v>
                      </c:pt>
                      <c:pt idx="1151">
                        <c:v>-86.5</c:v>
                      </c:pt>
                      <c:pt idx="1152">
                        <c:v>-85.8</c:v>
                      </c:pt>
                      <c:pt idx="1153">
                        <c:v>-86.1</c:v>
                      </c:pt>
                      <c:pt idx="1154">
                        <c:v>-86</c:v>
                      </c:pt>
                      <c:pt idx="1155">
                        <c:v>-86.3</c:v>
                      </c:pt>
                      <c:pt idx="1156">
                        <c:v>-86.4</c:v>
                      </c:pt>
                      <c:pt idx="1157">
                        <c:v>-86.2</c:v>
                      </c:pt>
                      <c:pt idx="1158">
                        <c:v>-86.5</c:v>
                      </c:pt>
                      <c:pt idx="1159">
                        <c:v>-85.7</c:v>
                      </c:pt>
                      <c:pt idx="1160">
                        <c:v>-85.8</c:v>
                      </c:pt>
                      <c:pt idx="1161">
                        <c:v>-85.8</c:v>
                      </c:pt>
                      <c:pt idx="1162">
                        <c:v>-86</c:v>
                      </c:pt>
                      <c:pt idx="1163">
                        <c:v>-86.5</c:v>
                      </c:pt>
                      <c:pt idx="1164">
                        <c:v>-86</c:v>
                      </c:pt>
                      <c:pt idx="1165">
                        <c:v>-86.2</c:v>
                      </c:pt>
                      <c:pt idx="1166">
                        <c:v>-86.3</c:v>
                      </c:pt>
                      <c:pt idx="1167">
                        <c:v>-86.8</c:v>
                      </c:pt>
                      <c:pt idx="1168">
                        <c:v>-86.4</c:v>
                      </c:pt>
                      <c:pt idx="1169">
                        <c:v>-86.7</c:v>
                      </c:pt>
                      <c:pt idx="1170">
                        <c:v>-85.9</c:v>
                      </c:pt>
                      <c:pt idx="1171">
                        <c:v>-85.7</c:v>
                      </c:pt>
                      <c:pt idx="1172">
                        <c:v>-86.2</c:v>
                      </c:pt>
                      <c:pt idx="1173">
                        <c:v>-86.2</c:v>
                      </c:pt>
                      <c:pt idx="1174">
                        <c:v>-86.4</c:v>
                      </c:pt>
                      <c:pt idx="1175">
                        <c:v>-86.3</c:v>
                      </c:pt>
                      <c:pt idx="1176">
                        <c:v>-85.9</c:v>
                      </c:pt>
                      <c:pt idx="1177">
                        <c:v>-86.1</c:v>
                      </c:pt>
                      <c:pt idx="1178">
                        <c:v>-86.5</c:v>
                      </c:pt>
                      <c:pt idx="1179">
                        <c:v>-86.4</c:v>
                      </c:pt>
                      <c:pt idx="1180">
                        <c:v>-86.5</c:v>
                      </c:pt>
                      <c:pt idx="1181">
                        <c:v>-85.8</c:v>
                      </c:pt>
                      <c:pt idx="1182">
                        <c:v>-85.7</c:v>
                      </c:pt>
                      <c:pt idx="1183">
                        <c:v>-85.9</c:v>
                      </c:pt>
                      <c:pt idx="1184">
                        <c:v>-86.3</c:v>
                      </c:pt>
                      <c:pt idx="1185">
                        <c:v>-86.4</c:v>
                      </c:pt>
                      <c:pt idx="1186">
                        <c:v>-86.3</c:v>
                      </c:pt>
                      <c:pt idx="1187">
                        <c:v>-86.5</c:v>
                      </c:pt>
                      <c:pt idx="1188">
                        <c:v>-86.1</c:v>
                      </c:pt>
                      <c:pt idx="1189">
                        <c:v>-86.2</c:v>
                      </c:pt>
                      <c:pt idx="1190">
                        <c:v>-86.4</c:v>
                      </c:pt>
                      <c:pt idx="1191">
                        <c:v>-86.5</c:v>
                      </c:pt>
                      <c:pt idx="1192">
                        <c:v>-86.6</c:v>
                      </c:pt>
                      <c:pt idx="1193">
                        <c:v>-86.7</c:v>
                      </c:pt>
                      <c:pt idx="1194">
                        <c:v>-85.9</c:v>
                      </c:pt>
                      <c:pt idx="1195">
                        <c:v>-86.1</c:v>
                      </c:pt>
                      <c:pt idx="1196">
                        <c:v>-86.1</c:v>
                      </c:pt>
                      <c:pt idx="1197">
                        <c:v>-86.5</c:v>
                      </c:pt>
                      <c:pt idx="1198">
                        <c:v>-86.5</c:v>
                      </c:pt>
                      <c:pt idx="1199">
                        <c:v>-86.6</c:v>
                      </c:pt>
                      <c:pt idx="1200">
                        <c:v>-86.5</c:v>
                      </c:pt>
                      <c:pt idx="1201">
                        <c:v>-86</c:v>
                      </c:pt>
                      <c:pt idx="1202">
                        <c:v>-86.3</c:v>
                      </c:pt>
                      <c:pt idx="1203">
                        <c:v>-86.2</c:v>
                      </c:pt>
                      <c:pt idx="1204">
                        <c:v>-86.4</c:v>
                      </c:pt>
                      <c:pt idx="1205">
                        <c:v>-85.8</c:v>
                      </c:pt>
                      <c:pt idx="1206">
                        <c:v>-86</c:v>
                      </c:pt>
                      <c:pt idx="1207">
                        <c:v>-86.3</c:v>
                      </c:pt>
                      <c:pt idx="1208">
                        <c:v>-86.4</c:v>
                      </c:pt>
                      <c:pt idx="1209">
                        <c:v>-86.3</c:v>
                      </c:pt>
                      <c:pt idx="1210">
                        <c:v>-85.9</c:v>
                      </c:pt>
                      <c:pt idx="1211">
                        <c:v>-86.6</c:v>
                      </c:pt>
                      <c:pt idx="1212">
                        <c:v>-86.2</c:v>
                      </c:pt>
                      <c:pt idx="1213">
                        <c:v>-86.3</c:v>
                      </c:pt>
                      <c:pt idx="1214">
                        <c:v>-86.5</c:v>
                      </c:pt>
                      <c:pt idx="1215">
                        <c:v>-86.8</c:v>
                      </c:pt>
                      <c:pt idx="1216">
                        <c:v>-86.6</c:v>
                      </c:pt>
                      <c:pt idx="1217">
                        <c:v>-86.4</c:v>
                      </c:pt>
                      <c:pt idx="1218">
                        <c:v>-86.8</c:v>
                      </c:pt>
                      <c:pt idx="1219">
                        <c:v>-85.9</c:v>
                      </c:pt>
                      <c:pt idx="1220">
                        <c:v>-85.9</c:v>
                      </c:pt>
                      <c:pt idx="1221">
                        <c:v>-86.2</c:v>
                      </c:pt>
                      <c:pt idx="1222">
                        <c:v>-86.2</c:v>
                      </c:pt>
                      <c:pt idx="1223">
                        <c:v>-86.4</c:v>
                      </c:pt>
                      <c:pt idx="1224">
                        <c:v>-86.5</c:v>
                      </c:pt>
                      <c:pt idx="1225">
                        <c:v>-86.7</c:v>
                      </c:pt>
                      <c:pt idx="1226">
                        <c:v>-85.8</c:v>
                      </c:pt>
                      <c:pt idx="1227">
                        <c:v>-85.8</c:v>
                      </c:pt>
                      <c:pt idx="1228">
                        <c:v>-86</c:v>
                      </c:pt>
                      <c:pt idx="1229">
                        <c:v>-86.4</c:v>
                      </c:pt>
                      <c:pt idx="1230">
                        <c:v>-86.4</c:v>
                      </c:pt>
                      <c:pt idx="1231">
                        <c:v>-86.3</c:v>
                      </c:pt>
                      <c:pt idx="1232">
                        <c:v>-86.3</c:v>
                      </c:pt>
                      <c:pt idx="1233">
                        <c:v>-85.9</c:v>
                      </c:pt>
                      <c:pt idx="1234">
                        <c:v>-85.8</c:v>
                      </c:pt>
                      <c:pt idx="1235">
                        <c:v>-86</c:v>
                      </c:pt>
                      <c:pt idx="1236">
                        <c:v>-86.1</c:v>
                      </c:pt>
                      <c:pt idx="1237">
                        <c:v>-86.4</c:v>
                      </c:pt>
                      <c:pt idx="1238">
                        <c:v>-86</c:v>
                      </c:pt>
                      <c:pt idx="1239">
                        <c:v>-86.3</c:v>
                      </c:pt>
                      <c:pt idx="1240">
                        <c:v>-86.4</c:v>
                      </c:pt>
                      <c:pt idx="1241">
                        <c:v>-86.1</c:v>
                      </c:pt>
                      <c:pt idx="1242">
                        <c:v>-86.3</c:v>
                      </c:pt>
                      <c:pt idx="1243">
                        <c:v>-86.1</c:v>
                      </c:pt>
                      <c:pt idx="1244">
                        <c:v>-86.3</c:v>
                      </c:pt>
                      <c:pt idx="1245">
                        <c:v>-86.5</c:v>
                      </c:pt>
                      <c:pt idx="1246">
                        <c:v>-86.5</c:v>
                      </c:pt>
                      <c:pt idx="1247">
                        <c:v>-86.6</c:v>
                      </c:pt>
                      <c:pt idx="1248">
                        <c:v>-86.3</c:v>
                      </c:pt>
                      <c:pt idx="1249">
                        <c:v>-86.2</c:v>
                      </c:pt>
                      <c:pt idx="1250">
                        <c:v>-85.8</c:v>
                      </c:pt>
                      <c:pt idx="1251">
                        <c:v>-85.7</c:v>
                      </c:pt>
                      <c:pt idx="1252">
                        <c:v>-85.7</c:v>
                      </c:pt>
                      <c:pt idx="1253">
                        <c:v>-86</c:v>
                      </c:pt>
                      <c:pt idx="1254">
                        <c:v>-86.5</c:v>
                      </c:pt>
                      <c:pt idx="1255">
                        <c:v>-86.2</c:v>
                      </c:pt>
                      <c:pt idx="1256">
                        <c:v>-86.4</c:v>
                      </c:pt>
                      <c:pt idx="1257">
                        <c:v>-85.6</c:v>
                      </c:pt>
                      <c:pt idx="1258">
                        <c:v>-85.7</c:v>
                      </c:pt>
                      <c:pt idx="1259">
                        <c:v>-85.8</c:v>
                      </c:pt>
                      <c:pt idx="1260">
                        <c:v>-86.2</c:v>
                      </c:pt>
                      <c:pt idx="1261">
                        <c:v>-86.3</c:v>
                      </c:pt>
                      <c:pt idx="1262">
                        <c:v>-86.2</c:v>
                      </c:pt>
                      <c:pt idx="1263">
                        <c:v>-86.3</c:v>
                      </c:pt>
                      <c:pt idx="1264">
                        <c:v>-85.9</c:v>
                      </c:pt>
                      <c:pt idx="1265">
                        <c:v>-85.8</c:v>
                      </c:pt>
                      <c:pt idx="1266">
                        <c:v>-86.1</c:v>
                      </c:pt>
                      <c:pt idx="1267">
                        <c:v>-86</c:v>
                      </c:pt>
                      <c:pt idx="1268">
                        <c:v>-86.2</c:v>
                      </c:pt>
                      <c:pt idx="1269">
                        <c:v>-85.9</c:v>
                      </c:pt>
                      <c:pt idx="1270">
                        <c:v>-86.1</c:v>
                      </c:pt>
                      <c:pt idx="1271">
                        <c:v>-86.2</c:v>
                      </c:pt>
                      <c:pt idx="1272">
                        <c:v>-86</c:v>
                      </c:pt>
                      <c:pt idx="1273">
                        <c:v>-86.3</c:v>
                      </c:pt>
                      <c:pt idx="1274">
                        <c:v>-86.3</c:v>
                      </c:pt>
                      <c:pt idx="1275">
                        <c:v>-86.2</c:v>
                      </c:pt>
                      <c:pt idx="1276">
                        <c:v>-86.3</c:v>
                      </c:pt>
                      <c:pt idx="1277">
                        <c:v>-85.7</c:v>
                      </c:pt>
                      <c:pt idx="1278">
                        <c:v>-85.7</c:v>
                      </c:pt>
                      <c:pt idx="1279">
                        <c:v>-86.2</c:v>
                      </c:pt>
                      <c:pt idx="1280">
                        <c:v>-86.5</c:v>
                      </c:pt>
                      <c:pt idx="1281">
                        <c:v>-85.9</c:v>
                      </c:pt>
                      <c:pt idx="1282">
                        <c:v>-86</c:v>
                      </c:pt>
                      <c:pt idx="1283">
                        <c:v>-86</c:v>
                      </c:pt>
                      <c:pt idx="1284">
                        <c:v>-86.4</c:v>
                      </c:pt>
                      <c:pt idx="1285">
                        <c:v>-86.3</c:v>
                      </c:pt>
                      <c:pt idx="1286">
                        <c:v>-86.2</c:v>
                      </c:pt>
                      <c:pt idx="1287">
                        <c:v>-85.9</c:v>
                      </c:pt>
                      <c:pt idx="1288">
                        <c:v>-85.7</c:v>
                      </c:pt>
                      <c:pt idx="1289">
                        <c:v>-85.8</c:v>
                      </c:pt>
                      <c:pt idx="1290">
                        <c:v>-86.1</c:v>
                      </c:pt>
                      <c:pt idx="1291">
                        <c:v>-86.3</c:v>
                      </c:pt>
                      <c:pt idx="1292">
                        <c:v>-86</c:v>
                      </c:pt>
                      <c:pt idx="1293">
                        <c:v>-86.5</c:v>
                      </c:pt>
                      <c:pt idx="1294">
                        <c:v>-85.7</c:v>
                      </c:pt>
                      <c:pt idx="1295">
                        <c:v>-85.9</c:v>
                      </c:pt>
                      <c:pt idx="1296">
                        <c:v>-86</c:v>
                      </c:pt>
                      <c:pt idx="1297">
                        <c:v>-86.2</c:v>
                      </c:pt>
                      <c:pt idx="1298">
                        <c:v>-86.4</c:v>
                      </c:pt>
                      <c:pt idx="1299">
                        <c:v>-86.2</c:v>
                      </c:pt>
                      <c:pt idx="1300">
                        <c:v>-86.4</c:v>
                      </c:pt>
                      <c:pt idx="1301">
                        <c:v>-85.8</c:v>
                      </c:pt>
                      <c:pt idx="1302">
                        <c:v>-85.9</c:v>
                      </c:pt>
                      <c:pt idx="1303">
                        <c:v>-86.4</c:v>
                      </c:pt>
                      <c:pt idx="1304">
                        <c:v>-86.1</c:v>
                      </c:pt>
                      <c:pt idx="1305">
                        <c:v>-86.1</c:v>
                      </c:pt>
                      <c:pt idx="1306">
                        <c:v>-86.4</c:v>
                      </c:pt>
                      <c:pt idx="1307">
                        <c:v>-86.5</c:v>
                      </c:pt>
                      <c:pt idx="1308">
                        <c:v>-86</c:v>
                      </c:pt>
                      <c:pt idx="1309">
                        <c:v>-86</c:v>
                      </c:pt>
                      <c:pt idx="1310">
                        <c:v>-86</c:v>
                      </c:pt>
                      <c:pt idx="1311">
                        <c:v>-86.2</c:v>
                      </c:pt>
                      <c:pt idx="1312">
                        <c:v>-86.1</c:v>
                      </c:pt>
                      <c:pt idx="1313">
                        <c:v>-86.1</c:v>
                      </c:pt>
                      <c:pt idx="1314">
                        <c:v>-86.4</c:v>
                      </c:pt>
                      <c:pt idx="1315">
                        <c:v>-86.6</c:v>
                      </c:pt>
                      <c:pt idx="1316">
                        <c:v>-86.4</c:v>
                      </c:pt>
                      <c:pt idx="1317">
                        <c:v>-86</c:v>
                      </c:pt>
                      <c:pt idx="1318">
                        <c:v>-86.3</c:v>
                      </c:pt>
                      <c:pt idx="1319">
                        <c:v>-86.4</c:v>
                      </c:pt>
                      <c:pt idx="1320">
                        <c:v>-86.3</c:v>
                      </c:pt>
                      <c:pt idx="1321">
                        <c:v>-86.3</c:v>
                      </c:pt>
                      <c:pt idx="1322">
                        <c:v>-86.3</c:v>
                      </c:pt>
                      <c:pt idx="1323">
                        <c:v>-86</c:v>
                      </c:pt>
                      <c:pt idx="1324">
                        <c:v>-86</c:v>
                      </c:pt>
                      <c:pt idx="1325">
                        <c:v>-86.2</c:v>
                      </c:pt>
                      <c:pt idx="1326">
                        <c:v>-86.5</c:v>
                      </c:pt>
                      <c:pt idx="1327">
                        <c:v>-85.9</c:v>
                      </c:pt>
                      <c:pt idx="1328">
                        <c:v>-85.8</c:v>
                      </c:pt>
                      <c:pt idx="1329">
                        <c:v>-85.9</c:v>
                      </c:pt>
                      <c:pt idx="1330">
                        <c:v>-86.2</c:v>
                      </c:pt>
                      <c:pt idx="1331">
                        <c:v>-86.1</c:v>
                      </c:pt>
                      <c:pt idx="1332">
                        <c:v>-86.3</c:v>
                      </c:pt>
                      <c:pt idx="1333">
                        <c:v>-86.2</c:v>
                      </c:pt>
                      <c:pt idx="1334">
                        <c:v>-86.2</c:v>
                      </c:pt>
                      <c:pt idx="1335">
                        <c:v>-86</c:v>
                      </c:pt>
                      <c:pt idx="1336">
                        <c:v>-85.8</c:v>
                      </c:pt>
                      <c:pt idx="1337">
                        <c:v>-86.1</c:v>
                      </c:pt>
                      <c:pt idx="1338">
                        <c:v>-86.3</c:v>
                      </c:pt>
                      <c:pt idx="1339">
                        <c:v>-86.3</c:v>
                      </c:pt>
                      <c:pt idx="1340">
                        <c:v>-86.2</c:v>
                      </c:pt>
                      <c:pt idx="1341">
                        <c:v>-86.3</c:v>
                      </c:pt>
                      <c:pt idx="1342">
                        <c:v>-85.7</c:v>
                      </c:pt>
                      <c:pt idx="1343">
                        <c:v>-85.9</c:v>
                      </c:pt>
                      <c:pt idx="1344">
                        <c:v>-86</c:v>
                      </c:pt>
                      <c:pt idx="1345">
                        <c:v>-86.3</c:v>
                      </c:pt>
                      <c:pt idx="1346">
                        <c:v>-86.4</c:v>
                      </c:pt>
                      <c:pt idx="1347">
                        <c:v>-86.1</c:v>
                      </c:pt>
                      <c:pt idx="1348">
                        <c:v>-86.4</c:v>
                      </c:pt>
                      <c:pt idx="1349">
                        <c:v>-86.4</c:v>
                      </c:pt>
                      <c:pt idx="1350">
                        <c:v>-86.2</c:v>
                      </c:pt>
                      <c:pt idx="1351">
                        <c:v>-85.8</c:v>
                      </c:pt>
                      <c:pt idx="1352">
                        <c:v>-86</c:v>
                      </c:pt>
                      <c:pt idx="1353">
                        <c:v>-86.1</c:v>
                      </c:pt>
                      <c:pt idx="1354">
                        <c:v>-86.5</c:v>
                      </c:pt>
                      <c:pt idx="1355">
                        <c:v>-86.3</c:v>
                      </c:pt>
                      <c:pt idx="1356">
                        <c:v>-86.5</c:v>
                      </c:pt>
                      <c:pt idx="1357">
                        <c:v>-85.7</c:v>
                      </c:pt>
                      <c:pt idx="1358">
                        <c:v>-85.8</c:v>
                      </c:pt>
                      <c:pt idx="1359">
                        <c:v>-86</c:v>
                      </c:pt>
                      <c:pt idx="1360">
                        <c:v>-86.3</c:v>
                      </c:pt>
                      <c:pt idx="1361">
                        <c:v>-86.2</c:v>
                      </c:pt>
                      <c:pt idx="1362">
                        <c:v>-86.3</c:v>
                      </c:pt>
                      <c:pt idx="1363">
                        <c:v>-86.2</c:v>
                      </c:pt>
                      <c:pt idx="1364">
                        <c:v>-86.2</c:v>
                      </c:pt>
                      <c:pt idx="1365">
                        <c:v>-86.2</c:v>
                      </c:pt>
                      <c:pt idx="1366">
                        <c:v>-86</c:v>
                      </c:pt>
                      <c:pt idx="1367">
                        <c:v>-86.2</c:v>
                      </c:pt>
                      <c:pt idx="1368">
                        <c:v>-86.2</c:v>
                      </c:pt>
                      <c:pt idx="1369">
                        <c:v>-86.2</c:v>
                      </c:pt>
                      <c:pt idx="1370">
                        <c:v>-85.8</c:v>
                      </c:pt>
                      <c:pt idx="1371">
                        <c:v>-86.2</c:v>
                      </c:pt>
                      <c:pt idx="1372">
                        <c:v>-86.2</c:v>
                      </c:pt>
                      <c:pt idx="1373">
                        <c:v>-86.6</c:v>
                      </c:pt>
                      <c:pt idx="1374">
                        <c:v>-85.7</c:v>
                      </c:pt>
                      <c:pt idx="1375">
                        <c:v>-85.9</c:v>
                      </c:pt>
                      <c:pt idx="1376">
                        <c:v>-85.8</c:v>
                      </c:pt>
                      <c:pt idx="1377">
                        <c:v>-86.1</c:v>
                      </c:pt>
                      <c:pt idx="1378">
                        <c:v>-86.1</c:v>
                      </c:pt>
                      <c:pt idx="1379">
                        <c:v>-86.1</c:v>
                      </c:pt>
                      <c:pt idx="1380">
                        <c:v>-86.3</c:v>
                      </c:pt>
                      <c:pt idx="1381">
                        <c:v>-86.3</c:v>
                      </c:pt>
                      <c:pt idx="1382">
                        <c:v>-85.9</c:v>
                      </c:pt>
                      <c:pt idx="1383">
                        <c:v>-85.9</c:v>
                      </c:pt>
                      <c:pt idx="1384">
                        <c:v>-86</c:v>
                      </c:pt>
                      <c:pt idx="1385">
                        <c:v>-86.2</c:v>
                      </c:pt>
                      <c:pt idx="1386">
                        <c:v>-86.5</c:v>
                      </c:pt>
                      <c:pt idx="1387">
                        <c:v>-86.3</c:v>
                      </c:pt>
                      <c:pt idx="1388">
                        <c:v>-86.8</c:v>
                      </c:pt>
                      <c:pt idx="1389">
                        <c:v>-85.8</c:v>
                      </c:pt>
                      <c:pt idx="1390">
                        <c:v>-85.7</c:v>
                      </c:pt>
                      <c:pt idx="1391">
                        <c:v>-85.9</c:v>
                      </c:pt>
                      <c:pt idx="1392">
                        <c:v>-86</c:v>
                      </c:pt>
                      <c:pt idx="1393">
                        <c:v>-86.2</c:v>
                      </c:pt>
                      <c:pt idx="1394">
                        <c:v>-86</c:v>
                      </c:pt>
                      <c:pt idx="1395">
                        <c:v>-85.8</c:v>
                      </c:pt>
                      <c:pt idx="1396">
                        <c:v>-86</c:v>
                      </c:pt>
                      <c:pt idx="1397">
                        <c:v>-86.3</c:v>
                      </c:pt>
                      <c:pt idx="1398">
                        <c:v>-86.6</c:v>
                      </c:pt>
                      <c:pt idx="1399">
                        <c:v>-86.3</c:v>
                      </c:pt>
                      <c:pt idx="1400">
                        <c:v>-86.5</c:v>
                      </c:pt>
                      <c:pt idx="1401">
                        <c:v>-85.7</c:v>
                      </c:pt>
                      <c:pt idx="1402">
                        <c:v>-86</c:v>
                      </c:pt>
                      <c:pt idx="1403">
                        <c:v>-86.2</c:v>
                      </c:pt>
                      <c:pt idx="1404">
                        <c:v>-86.2</c:v>
                      </c:pt>
                      <c:pt idx="1405">
                        <c:v>-86.4</c:v>
                      </c:pt>
                      <c:pt idx="1406">
                        <c:v>-85.8</c:v>
                      </c:pt>
                      <c:pt idx="1407">
                        <c:v>-85.8</c:v>
                      </c:pt>
                      <c:pt idx="1408">
                        <c:v>-85.9</c:v>
                      </c:pt>
                      <c:pt idx="1409">
                        <c:v>-86</c:v>
                      </c:pt>
                      <c:pt idx="1410">
                        <c:v>-86.3</c:v>
                      </c:pt>
                      <c:pt idx="1411">
                        <c:v>-86.4</c:v>
                      </c:pt>
                      <c:pt idx="1412">
                        <c:v>-85.8</c:v>
                      </c:pt>
                      <c:pt idx="1413">
                        <c:v>-85.9</c:v>
                      </c:pt>
                      <c:pt idx="1414">
                        <c:v>-86.3</c:v>
                      </c:pt>
                      <c:pt idx="1415">
                        <c:v>-86.3</c:v>
                      </c:pt>
                      <c:pt idx="1416">
                        <c:v>-86</c:v>
                      </c:pt>
                      <c:pt idx="1417">
                        <c:v>-86.2</c:v>
                      </c:pt>
                      <c:pt idx="1418">
                        <c:v>-86.4</c:v>
                      </c:pt>
                      <c:pt idx="1419">
                        <c:v>-86.4</c:v>
                      </c:pt>
                      <c:pt idx="1420">
                        <c:v>-85.8</c:v>
                      </c:pt>
                      <c:pt idx="1421">
                        <c:v>-86.1</c:v>
                      </c:pt>
                      <c:pt idx="1422">
                        <c:v>-86.1</c:v>
                      </c:pt>
                      <c:pt idx="1423">
                        <c:v>-86.2</c:v>
                      </c:pt>
                      <c:pt idx="1424">
                        <c:v>-86.5</c:v>
                      </c:pt>
                      <c:pt idx="1425">
                        <c:v>-85.8</c:v>
                      </c:pt>
                      <c:pt idx="1426">
                        <c:v>-85.7</c:v>
                      </c:pt>
                      <c:pt idx="1427">
                        <c:v>-85.9</c:v>
                      </c:pt>
                      <c:pt idx="1428">
                        <c:v>-86</c:v>
                      </c:pt>
                      <c:pt idx="1429">
                        <c:v>-86.1</c:v>
                      </c:pt>
                      <c:pt idx="1430">
                        <c:v>-86.5</c:v>
                      </c:pt>
                      <c:pt idx="1431">
                        <c:v>-85.8</c:v>
                      </c:pt>
                      <c:pt idx="1432">
                        <c:v>-85.7</c:v>
                      </c:pt>
                      <c:pt idx="1433">
                        <c:v>-85.7</c:v>
                      </c:pt>
                      <c:pt idx="1434">
                        <c:v>-86</c:v>
                      </c:pt>
                      <c:pt idx="1435">
                        <c:v>-86.3</c:v>
                      </c:pt>
                      <c:pt idx="1436">
                        <c:v>-86.4</c:v>
                      </c:pt>
                      <c:pt idx="1437">
                        <c:v>-86.5</c:v>
                      </c:pt>
                      <c:pt idx="1438">
                        <c:v>-86</c:v>
                      </c:pt>
                      <c:pt idx="1439">
                        <c:v>-86.2</c:v>
                      </c:pt>
                      <c:pt idx="1440">
                        <c:v>-86.3</c:v>
                      </c:pt>
                      <c:pt idx="1441">
                        <c:v>-86.5</c:v>
                      </c:pt>
                      <c:pt idx="1442">
                        <c:v>-85.9</c:v>
                      </c:pt>
                      <c:pt idx="1443">
                        <c:v>-86</c:v>
                      </c:pt>
                      <c:pt idx="1444">
                        <c:v>-86.1</c:v>
                      </c:pt>
                      <c:pt idx="1445">
                        <c:v>-86.5</c:v>
                      </c:pt>
                      <c:pt idx="1446">
                        <c:v>-86.3</c:v>
                      </c:pt>
                      <c:pt idx="1447">
                        <c:v>-86.4</c:v>
                      </c:pt>
                      <c:pt idx="1448">
                        <c:v>-86.2</c:v>
                      </c:pt>
                      <c:pt idx="1449">
                        <c:v>-86.5</c:v>
                      </c:pt>
                      <c:pt idx="1450">
                        <c:v>-85.5</c:v>
                      </c:pt>
                      <c:pt idx="1451">
                        <c:v>-85.9</c:v>
                      </c:pt>
                      <c:pt idx="1452">
                        <c:v>-85.9</c:v>
                      </c:pt>
                      <c:pt idx="1453">
                        <c:v>-86.3</c:v>
                      </c:pt>
                      <c:pt idx="1454">
                        <c:v>-86.7</c:v>
                      </c:pt>
                      <c:pt idx="1455">
                        <c:v>-85.9</c:v>
                      </c:pt>
                      <c:pt idx="1456">
                        <c:v>-86.1</c:v>
                      </c:pt>
                      <c:pt idx="1457">
                        <c:v>-85.9</c:v>
                      </c:pt>
                      <c:pt idx="1458">
                        <c:v>-86.3</c:v>
                      </c:pt>
                      <c:pt idx="1459">
                        <c:v>-86.3</c:v>
                      </c:pt>
                      <c:pt idx="1460">
                        <c:v>-86.7</c:v>
                      </c:pt>
                      <c:pt idx="1461">
                        <c:v>-86.1</c:v>
                      </c:pt>
                      <c:pt idx="1462">
                        <c:v>-85.9</c:v>
                      </c:pt>
                      <c:pt idx="1463">
                        <c:v>-86</c:v>
                      </c:pt>
                      <c:pt idx="1464">
                        <c:v>-86.3</c:v>
                      </c:pt>
                      <c:pt idx="1465">
                        <c:v>-86.4</c:v>
                      </c:pt>
                      <c:pt idx="1466">
                        <c:v>-86.2</c:v>
                      </c:pt>
                      <c:pt idx="1467">
                        <c:v>-85.9</c:v>
                      </c:pt>
                      <c:pt idx="1468">
                        <c:v>-85.8</c:v>
                      </c:pt>
                      <c:pt idx="1469">
                        <c:v>-86</c:v>
                      </c:pt>
                      <c:pt idx="1470">
                        <c:v>-86.1</c:v>
                      </c:pt>
                      <c:pt idx="1471">
                        <c:v>-86.5</c:v>
                      </c:pt>
                      <c:pt idx="1472">
                        <c:v>-85.7</c:v>
                      </c:pt>
                      <c:pt idx="1473">
                        <c:v>-85.9</c:v>
                      </c:pt>
                      <c:pt idx="1474">
                        <c:v>-86.1</c:v>
                      </c:pt>
                      <c:pt idx="1475">
                        <c:v>-86.3</c:v>
                      </c:pt>
                      <c:pt idx="1476">
                        <c:v>-86.4</c:v>
                      </c:pt>
                      <c:pt idx="1477">
                        <c:v>-85.8</c:v>
                      </c:pt>
                      <c:pt idx="1478">
                        <c:v>-86</c:v>
                      </c:pt>
                      <c:pt idx="1479">
                        <c:v>-86.3</c:v>
                      </c:pt>
                      <c:pt idx="1480">
                        <c:v>-86.2</c:v>
                      </c:pt>
                      <c:pt idx="1481">
                        <c:v>-86.5</c:v>
                      </c:pt>
                      <c:pt idx="1482">
                        <c:v>-85.8</c:v>
                      </c:pt>
                      <c:pt idx="1483">
                        <c:v>-86</c:v>
                      </c:pt>
                      <c:pt idx="1484">
                        <c:v>-85.8</c:v>
                      </c:pt>
                      <c:pt idx="1485">
                        <c:v>-86.1</c:v>
                      </c:pt>
                      <c:pt idx="1486">
                        <c:v>-86.4</c:v>
                      </c:pt>
                      <c:pt idx="1487">
                        <c:v>-86</c:v>
                      </c:pt>
                      <c:pt idx="1488">
                        <c:v>-85.9</c:v>
                      </c:pt>
                      <c:pt idx="1489">
                        <c:v>-86.2</c:v>
                      </c:pt>
                      <c:pt idx="1490">
                        <c:v>-86.2</c:v>
                      </c:pt>
                      <c:pt idx="1491">
                        <c:v>-86.1</c:v>
                      </c:pt>
                      <c:pt idx="1492">
                        <c:v>-86.4</c:v>
                      </c:pt>
                      <c:pt idx="1493">
                        <c:v>-86.3</c:v>
                      </c:pt>
                      <c:pt idx="1494">
                        <c:v>-86.4</c:v>
                      </c:pt>
                      <c:pt idx="1495">
                        <c:v>-86</c:v>
                      </c:pt>
                      <c:pt idx="1496">
                        <c:v>-86.2</c:v>
                      </c:pt>
                      <c:pt idx="1497">
                        <c:v>-86.1</c:v>
                      </c:pt>
                      <c:pt idx="1498">
                        <c:v>-86.6</c:v>
                      </c:pt>
                      <c:pt idx="1499">
                        <c:v>-86</c:v>
                      </c:pt>
                      <c:pt idx="1500">
                        <c:v>-86.1</c:v>
                      </c:pt>
                      <c:pt idx="1501">
                        <c:v>-86</c:v>
                      </c:pt>
                      <c:pt idx="1502">
                        <c:v>-86.5</c:v>
                      </c:pt>
                      <c:pt idx="1503">
                        <c:v>-85.9</c:v>
                      </c:pt>
                      <c:pt idx="1504">
                        <c:v>-86.2</c:v>
                      </c:pt>
                      <c:pt idx="1505">
                        <c:v>-86.5</c:v>
                      </c:pt>
                      <c:pt idx="1506">
                        <c:v>-86.4</c:v>
                      </c:pt>
                      <c:pt idx="1507">
                        <c:v>-85.7</c:v>
                      </c:pt>
                      <c:pt idx="1508">
                        <c:v>-86.1</c:v>
                      </c:pt>
                      <c:pt idx="1509">
                        <c:v>-86.3</c:v>
                      </c:pt>
                      <c:pt idx="1510">
                        <c:v>-86.5</c:v>
                      </c:pt>
                      <c:pt idx="1511">
                        <c:v>-86.1</c:v>
                      </c:pt>
                      <c:pt idx="1512">
                        <c:v>-85.8</c:v>
                      </c:pt>
                      <c:pt idx="1513">
                        <c:v>-85.6</c:v>
                      </c:pt>
                      <c:pt idx="1514">
                        <c:v>-85.8</c:v>
                      </c:pt>
                      <c:pt idx="1515">
                        <c:v>-86.2</c:v>
                      </c:pt>
                      <c:pt idx="1516">
                        <c:v>-86.3</c:v>
                      </c:pt>
                      <c:pt idx="1517">
                        <c:v>-86.6</c:v>
                      </c:pt>
                      <c:pt idx="1518">
                        <c:v>-86</c:v>
                      </c:pt>
                      <c:pt idx="1519">
                        <c:v>-86.2</c:v>
                      </c:pt>
                      <c:pt idx="1520">
                        <c:v>-86.4</c:v>
                      </c:pt>
                      <c:pt idx="1521">
                        <c:v>-86.3</c:v>
                      </c:pt>
                      <c:pt idx="1522">
                        <c:v>-86</c:v>
                      </c:pt>
                      <c:pt idx="1523">
                        <c:v>-86.3</c:v>
                      </c:pt>
                      <c:pt idx="1524">
                        <c:v>-86.2</c:v>
                      </c:pt>
                      <c:pt idx="1525">
                        <c:v>-86.5</c:v>
                      </c:pt>
                      <c:pt idx="1526">
                        <c:v>-86</c:v>
                      </c:pt>
                      <c:pt idx="1527">
                        <c:v>-86.1</c:v>
                      </c:pt>
                      <c:pt idx="1528">
                        <c:v>-86.1</c:v>
                      </c:pt>
                      <c:pt idx="1529">
                        <c:v>-86.5</c:v>
                      </c:pt>
                      <c:pt idx="1530">
                        <c:v>-85.9</c:v>
                      </c:pt>
                      <c:pt idx="1531">
                        <c:v>-86</c:v>
                      </c:pt>
                      <c:pt idx="1532">
                        <c:v>-86.4</c:v>
                      </c:pt>
                      <c:pt idx="1533">
                        <c:v>-86.1</c:v>
                      </c:pt>
                      <c:pt idx="1534">
                        <c:v>-85.9</c:v>
                      </c:pt>
                      <c:pt idx="1535">
                        <c:v>-86.1</c:v>
                      </c:pt>
                      <c:pt idx="1536">
                        <c:v>-86.4</c:v>
                      </c:pt>
                      <c:pt idx="1537">
                        <c:v>-85.9</c:v>
                      </c:pt>
                      <c:pt idx="1538">
                        <c:v>-85.7</c:v>
                      </c:pt>
                      <c:pt idx="1539">
                        <c:v>-85.9</c:v>
                      </c:pt>
                      <c:pt idx="1540">
                        <c:v>-86.2</c:v>
                      </c:pt>
                      <c:pt idx="1541">
                        <c:v>-86.2</c:v>
                      </c:pt>
                      <c:pt idx="1542">
                        <c:v>-86.7</c:v>
                      </c:pt>
                      <c:pt idx="1543">
                        <c:v>-85.7</c:v>
                      </c:pt>
                      <c:pt idx="1544">
                        <c:v>-86</c:v>
                      </c:pt>
                      <c:pt idx="1545">
                        <c:v>-85.9</c:v>
                      </c:pt>
                      <c:pt idx="1546">
                        <c:v>-86.1</c:v>
                      </c:pt>
                      <c:pt idx="1547">
                        <c:v>-86.3</c:v>
                      </c:pt>
                      <c:pt idx="1548">
                        <c:v>-85.9</c:v>
                      </c:pt>
                      <c:pt idx="1549">
                        <c:v>-85.4</c:v>
                      </c:pt>
                      <c:pt idx="1550">
                        <c:v>-85.9</c:v>
                      </c:pt>
                      <c:pt idx="1551">
                        <c:v>-85.8</c:v>
                      </c:pt>
                      <c:pt idx="1552">
                        <c:v>-86.2</c:v>
                      </c:pt>
                      <c:pt idx="1553">
                        <c:v>-86.3</c:v>
                      </c:pt>
                      <c:pt idx="1554">
                        <c:v>-85.9</c:v>
                      </c:pt>
                      <c:pt idx="1555">
                        <c:v>-85.7</c:v>
                      </c:pt>
                      <c:pt idx="1556">
                        <c:v>-86</c:v>
                      </c:pt>
                      <c:pt idx="1557">
                        <c:v>-86.1</c:v>
                      </c:pt>
                      <c:pt idx="1558">
                        <c:v>-86.4</c:v>
                      </c:pt>
                      <c:pt idx="1559">
                        <c:v>-86.5</c:v>
                      </c:pt>
                      <c:pt idx="1560">
                        <c:v>-85.8</c:v>
                      </c:pt>
                      <c:pt idx="1561">
                        <c:v>-85.9</c:v>
                      </c:pt>
                      <c:pt idx="1562">
                        <c:v>-86.1</c:v>
                      </c:pt>
                      <c:pt idx="1563">
                        <c:v>-86.2</c:v>
                      </c:pt>
                      <c:pt idx="1564">
                        <c:v>-86.2</c:v>
                      </c:pt>
                      <c:pt idx="1565">
                        <c:v>-86</c:v>
                      </c:pt>
                      <c:pt idx="1566">
                        <c:v>-85.9</c:v>
                      </c:pt>
                      <c:pt idx="1567">
                        <c:v>-85.8</c:v>
                      </c:pt>
                      <c:pt idx="1568">
                        <c:v>-86.1</c:v>
                      </c:pt>
                      <c:pt idx="1569">
                        <c:v>-86.1</c:v>
                      </c:pt>
                      <c:pt idx="1570">
                        <c:v>-86.5</c:v>
                      </c:pt>
                      <c:pt idx="1571">
                        <c:v>-85.6</c:v>
                      </c:pt>
                      <c:pt idx="1572">
                        <c:v>-85.7</c:v>
                      </c:pt>
                      <c:pt idx="1573">
                        <c:v>-85.7</c:v>
                      </c:pt>
                      <c:pt idx="1574">
                        <c:v>-86.1</c:v>
                      </c:pt>
                      <c:pt idx="1575">
                        <c:v>-86.5</c:v>
                      </c:pt>
                      <c:pt idx="1576">
                        <c:v>-86.3</c:v>
                      </c:pt>
                      <c:pt idx="1577">
                        <c:v>-86.4</c:v>
                      </c:pt>
                      <c:pt idx="1578">
                        <c:v>-85.6</c:v>
                      </c:pt>
                      <c:pt idx="1579">
                        <c:v>-85.7</c:v>
                      </c:pt>
                      <c:pt idx="1580">
                        <c:v>-85.6</c:v>
                      </c:pt>
                      <c:pt idx="1581">
                        <c:v>-86.1</c:v>
                      </c:pt>
                      <c:pt idx="1582">
                        <c:v>-86.3</c:v>
                      </c:pt>
                      <c:pt idx="1583">
                        <c:v>-86.4</c:v>
                      </c:pt>
                      <c:pt idx="1584">
                        <c:v>-86.3</c:v>
                      </c:pt>
                      <c:pt idx="1585">
                        <c:v>-85.6</c:v>
                      </c:pt>
                      <c:pt idx="1586">
                        <c:v>-85.6</c:v>
                      </c:pt>
                      <c:pt idx="1587">
                        <c:v>-86</c:v>
                      </c:pt>
                      <c:pt idx="1588">
                        <c:v>-86</c:v>
                      </c:pt>
                      <c:pt idx="1589">
                        <c:v>-86</c:v>
                      </c:pt>
                      <c:pt idx="1590">
                        <c:v>-85.9</c:v>
                      </c:pt>
                      <c:pt idx="1591">
                        <c:v>-86</c:v>
                      </c:pt>
                      <c:pt idx="1592">
                        <c:v>-86.3</c:v>
                      </c:pt>
                      <c:pt idx="1593">
                        <c:v>-86.2</c:v>
                      </c:pt>
                      <c:pt idx="1594">
                        <c:v>-86.3</c:v>
                      </c:pt>
                      <c:pt idx="1595">
                        <c:v>-86.3</c:v>
                      </c:pt>
                      <c:pt idx="1596">
                        <c:v>-86.1</c:v>
                      </c:pt>
                      <c:pt idx="1597">
                        <c:v>-85.8</c:v>
                      </c:pt>
                      <c:pt idx="1598">
                        <c:v>-85.8</c:v>
                      </c:pt>
                      <c:pt idx="1599">
                        <c:v>-86</c:v>
                      </c:pt>
                      <c:pt idx="1600">
                        <c:v>-86.2</c:v>
                      </c:pt>
                      <c:pt idx="1601">
                        <c:v>-86.5</c:v>
                      </c:pt>
                      <c:pt idx="1602">
                        <c:v>-85.9</c:v>
                      </c:pt>
                      <c:pt idx="1603">
                        <c:v>-85.7</c:v>
                      </c:pt>
                      <c:pt idx="1604">
                        <c:v>-86.1</c:v>
                      </c:pt>
                      <c:pt idx="1605">
                        <c:v>-86.5</c:v>
                      </c:pt>
                      <c:pt idx="1606">
                        <c:v>-86.1</c:v>
                      </c:pt>
                      <c:pt idx="1607">
                        <c:v>-86</c:v>
                      </c:pt>
                      <c:pt idx="1608">
                        <c:v>-86.2</c:v>
                      </c:pt>
                      <c:pt idx="1609">
                        <c:v>-86.3</c:v>
                      </c:pt>
                      <c:pt idx="1610">
                        <c:v>-86.3</c:v>
                      </c:pt>
                      <c:pt idx="1611">
                        <c:v>-86</c:v>
                      </c:pt>
                      <c:pt idx="1612">
                        <c:v>-85.9</c:v>
                      </c:pt>
                      <c:pt idx="1613">
                        <c:v>-86</c:v>
                      </c:pt>
                      <c:pt idx="1614">
                        <c:v>-86.3</c:v>
                      </c:pt>
                      <c:pt idx="1615">
                        <c:v>-86.7</c:v>
                      </c:pt>
                      <c:pt idx="1616">
                        <c:v>-86.1</c:v>
                      </c:pt>
                      <c:pt idx="1617">
                        <c:v>-85.8</c:v>
                      </c:pt>
                      <c:pt idx="1618">
                        <c:v>-85.9</c:v>
                      </c:pt>
                      <c:pt idx="1619">
                        <c:v>-85.9</c:v>
                      </c:pt>
                      <c:pt idx="1620">
                        <c:v>-86.3</c:v>
                      </c:pt>
                      <c:pt idx="1621">
                        <c:v>-85.8</c:v>
                      </c:pt>
                      <c:pt idx="1622">
                        <c:v>-85.7</c:v>
                      </c:pt>
                      <c:pt idx="1623">
                        <c:v>-86.1</c:v>
                      </c:pt>
                      <c:pt idx="1624">
                        <c:v>-86.2</c:v>
                      </c:pt>
                      <c:pt idx="1625">
                        <c:v>-86.4</c:v>
                      </c:pt>
                      <c:pt idx="1626">
                        <c:v>-86.2</c:v>
                      </c:pt>
                      <c:pt idx="1627">
                        <c:v>-85.8</c:v>
                      </c:pt>
                      <c:pt idx="1628">
                        <c:v>-85.9</c:v>
                      </c:pt>
                      <c:pt idx="1629">
                        <c:v>-86.2</c:v>
                      </c:pt>
                      <c:pt idx="1630">
                        <c:v>-86.3</c:v>
                      </c:pt>
                      <c:pt idx="1631">
                        <c:v>-86</c:v>
                      </c:pt>
                      <c:pt idx="1632">
                        <c:v>-86</c:v>
                      </c:pt>
                      <c:pt idx="1633">
                        <c:v>-85.9</c:v>
                      </c:pt>
                      <c:pt idx="1634">
                        <c:v>-86.1</c:v>
                      </c:pt>
                      <c:pt idx="1635">
                        <c:v>-86.2</c:v>
                      </c:pt>
                      <c:pt idx="1636">
                        <c:v>-86.2</c:v>
                      </c:pt>
                      <c:pt idx="1637">
                        <c:v>-85.8</c:v>
                      </c:pt>
                      <c:pt idx="1638">
                        <c:v>-85.8</c:v>
                      </c:pt>
                      <c:pt idx="1639">
                        <c:v>-85.9</c:v>
                      </c:pt>
                      <c:pt idx="1640">
                        <c:v>-86</c:v>
                      </c:pt>
                      <c:pt idx="1641">
                        <c:v>-86.1</c:v>
                      </c:pt>
                      <c:pt idx="1642">
                        <c:v>-86</c:v>
                      </c:pt>
                      <c:pt idx="1643">
                        <c:v>-86.1</c:v>
                      </c:pt>
                      <c:pt idx="1644">
                        <c:v>-86.4</c:v>
                      </c:pt>
                      <c:pt idx="1645">
                        <c:v>-85.8</c:v>
                      </c:pt>
                      <c:pt idx="1646">
                        <c:v>-86.4</c:v>
                      </c:pt>
                      <c:pt idx="1647">
                        <c:v>-86</c:v>
                      </c:pt>
                      <c:pt idx="1648">
                        <c:v>-86.1</c:v>
                      </c:pt>
                      <c:pt idx="1649">
                        <c:v>-86.2</c:v>
                      </c:pt>
                      <c:pt idx="1650">
                        <c:v>-86.3</c:v>
                      </c:pt>
                      <c:pt idx="1651">
                        <c:v>-86</c:v>
                      </c:pt>
                      <c:pt idx="1652">
                        <c:v>-86.1</c:v>
                      </c:pt>
                      <c:pt idx="1653">
                        <c:v>-86.2</c:v>
                      </c:pt>
                      <c:pt idx="1654">
                        <c:v>-86.1</c:v>
                      </c:pt>
                      <c:pt idx="1655">
                        <c:v>-86</c:v>
                      </c:pt>
                      <c:pt idx="1656">
                        <c:v>-86.1</c:v>
                      </c:pt>
                      <c:pt idx="1657">
                        <c:v>-86.2</c:v>
                      </c:pt>
                      <c:pt idx="1658">
                        <c:v>-86.2</c:v>
                      </c:pt>
                      <c:pt idx="1659">
                        <c:v>-86.2</c:v>
                      </c:pt>
                      <c:pt idx="1660">
                        <c:v>-86.3</c:v>
                      </c:pt>
                      <c:pt idx="1661">
                        <c:v>-86.1</c:v>
                      </c:pt>
                      <c:pt idx="1662">
                        <c:v>-86.1</c:v>
                      </c:pt>
                      <c:pt idx="1663">
                        <c:v>-86.2</c:v>
                      </c:pt>
                      <c:pt idx="1664">
                        <c:v>-86</c:v>
                      </c:pt>
                      <c:pt idx="1665">
                        <c:v>-86.2</c:v>
                      </c:pt>
                      <c:pt idx="1666">
                        <c:v>-86.2</c:v>
                      </c:pt>
                      <c:pt idx="1667">
                        <c:v>-86</c:v>
                      </c:pt>
                      <c:pt idx="1668">
                        <c:v>-85.9</c:v>
                      </c:pt>
                      <c:pt idx="1669">
                        <c:v>-86.3</c:v>
                      </c:pt>
                      <c:pt idx="1670">
                        <c:v>-86.2</c:v>
                      </c:pt>
                      <c:pt idx="1671">
                        <c:v>-86.1</c:v>
                      </c:pt>
                      <c:pt idx="1672">
                        <c:v>-86.1</c:v>
                      </c:pt>
                      <c:pt idx="1673">
                        <c:v>-86.1</c:v>
                      </c:pt>
                      <c:pt idx="1674">
                        <c:v>-86.4</c:v>
                      </c:pt>
                      <c:pt idx="1675">
                        <c:v>-86.3</c:v>
                      </c:pt>
                      <c:pt idx="1676">
                        <c:v>-86.1</c:v>
                      </c:pt>
                      <c:pt idx="1677">
                        <c:v>-86.3</c:v>
                      </c:pt>
                      <c:pt idx="1678">
                        <c:v>-86.2</c:v>
                      </c:pt>
                      <c:pt idx="1679">
                        <c:v>-86.3</c:v>
                      </c:pt>
                      <c:pt idx="1680">
                        <c:v>-86.1</c:v>
                      </c:pt>
                      <c:pt idx="1681">
                        <c:v>-85.9</c:v>
                      </c:pt>
                      <c:pt idx="1682">
                        <c:v>-86</c:v>
                      </c:pt>
                      <c:pt idx="1683">
                        <c:v>-86</c:v>
                      </c:pt>
                      <c:pt idx="1684">
                        <c:v>-86.2</c:v>
                      </c:pt>
                      <c:pt idx="1685">
                        <c:v>-86.5</c:v>
                      </c:pt>
                      <c:pt idx="1686">
                        <c:v>-86.2</c:v>
                      </c:pt>
                      <c:pt idx="1687">
                        <c:v>-86.3</c:v>
                      </c:pt>
                      <c:pt idx="1688">
                        <c:v>-86.6</c:v>
                      </c:pt>
                      <c:pt idx="1689">
                        <c:v>-85.8</c:v>
                      </c:pt>
                      <c:pt idx="1690">
                        <c:v>-86.3</c:v>
                      </c:pt>
                      <c:pt idx="1691">
                        <c:v>-86.1</c:v>
                      </c:pt>
                      <c:pt idx="1692">
                        <c:v>-86</c:v>
                      </c:pt>
                      <c:pt idx="1693">
                        <c:v>-86.3</c:v>
                      </c:pt>
                      <c:pt idx="1694">
                        <c:v>-86</c:v>
                      </c:pt>
                      <c:pt idx="1695">
                        <c:v>-86</c:v>
                      </c:pt>
                      <c:pt idx="1696">
                        <c:v>-86.3</c:v>
                      </c:pt>
                      <c:pt idx="1697">
                        <c:v>-86.1</c:v>
                      </c:pt>
                      <c:pt idx="1698">
                        <c:v>-86.3</c:v>
                      </c:pt>
                      <c:pt idx="1699">
                        <c:v>-86.4</c:v>
                      </c:pt>
                      <c:pt idx="1700">
                        <c:v>-86</c:v>
                      </c:pt>
                      <c:pt idx="1701">
                        <c:v>-86.3</c:v>
                      </c:pt>
                      <c:pt idx="1702">
                        <c:v>-86.3</c:v>
                      </c:pt>
                      <c:pt idx="1703">
                        <c:v>-86.2</c:v>
                      </c:pt>
                      <c:pt idx="1704">
                        <c:v>-86.1</c:v>
                      </c:pt>
                      <c:pt idx="1705">
                        <c:v>-86.2</c:v>
                      </c:pt>
                      <c:pt idx="1706">
                        <c:v>-86.3</c:v>
                      </c:pt>
                      <c:pt idx="1707">
                        <c:v>-86.9</c:v>
                      </c:pt>
                      <c:pt idx="1708">
                        <c:v>-85.7</c:v>
                      </c:pt>
                      <c:pt idx="1709">
                        <c:v>-86</c:v>
                      </c:pt>
                      <c:pt idx="1710">
                        <c:v>-86.1</c:v>
                      </c:pt>
                      <c:pt idx="1711">
                        <c:v>-86.3</c:v>
                      </c:pt>
                      <c:pt idx="1712">
                        <c:v>-86.5</c:v>
                      </c:pt>
                      <c:pt idx="1713">
                        <c:v>-86.6</c:v>
                      </c:pt>
                      <c:pt idx="1714">
                        <c:v>-86.9</c:v>
                      </c:pt>
                      <c:pt idx="1715">
                        <c:v>-85.6</c:v>
                      </c:pt>
                      <c:pt idx="1716">
                        <c:v>-85.2</c:v>
                      </c:pt>
                      <c:pt idx="1717">
                        <c:v>-85.3</c:v>
                      </c:pt>
                      <c:pt idx="1718">
                        <c:v>-85.1</c:v>
                      </c:pt>
                      <c:pt idx="1719">
                        <c:v>-85.3</c:v>
                      </c:pt>
                      <c:pt idx="1720">
                        <c:v>-85</c:v>
                      </c:pt>
                      <c:pt idx="1721">
                        <c:v>-85.5</c:v>
                      </c:pt>
                      <c:pt idx="1722">
                        <c:v>-85.9</c:v>
                      </c:pt>
                      <c:pt idx="1723">
                        <c:v>-85.9</c:v>
                      </c:pt>
                      <c:pt idx="1724">
                        <c:v>-86.2</c:v>
                      </c:pt>
                      <c:pt idx="1725">
                        <c:v>-86.1</c:v>
                      </c:pt>
                      <c:pt idx="1726">
                        <c:v>-86</c:v>
                      </c:pt>
                      <c:pt idx="1727">
                        <c:v>-86.2</c:v>
                      </c:pt>
                      <c:pt idx="1728">
                        <c:v>-86.3</c:v>
                      </c:pt>
                      <c:pt idx="1729">
                        <c:v>-86.4</c:v>
                      </c:pt>
                      <c:pt idx="1730">
                        <c:v>-86.3</c:v>
                      </c:pt>
                      <c:pt idx="1731">
                        <c:v>-86.5</c:v>
                      </c:pt>
                      <c:pt idx="1732">
                        <c:v>-86.5</c:v>
                      </c:pt>
                      <c:pt idx="1733">
                        <c:v>-86.4</c:v>
                      </c:pt>
                      <c:pt idx="1734">
                        <c:v>-86.7</c:v>
                      </c:pt>
                      <c:pt idx="1735">
                        <c:v>-86</c:v>
                      </c:pt>
                      <c:pt idx="1736">
                        <c:v>-85.8</c:v>
                      </c:pt>
                      <c:pt idx="1737">
                        <c:v>-85.6</c:v>
                      </c:pt>
                      <c:pt idx="1738">
                        <c:v>-86</c:v>
                      </c:pt>
                      <c:pt idx="1739">
                        <c:v>-86.4</c:v>
                      </c:pt>
                      <c:pt idx="1740">
                        <c:v>-86.5</c:v>
                      </c:pt>
                      <c:pt idx="1741">
                        <c:v>-86</c:v>
                      </c:pt>
                      <c:pt idx="1742">
                        <c:v>-86</c:v>
                      </c:pt>
                      <c:pt idx="1743">
                        <c:v>-86.1</c:v>
                      </c:pt>
                      <c:pt idx="1744">
                        <c:v>-86.4</c:v>
                      </c:pt>
                      <c:pt idx="1745">
                        <c:v>-85.9</c:v>
                      </c:pt>
                      <c:pt idx="1746">
                        <c:v>-85.8</c:v>
                      </c:pt>
                      <c:pt idx="1747">
                        <c:v>-86.2</c:v>
                      </c:pt>
                      <c:pt idx="1748">
                        <c:v>-86</c:v>
                      </c:pt>
                      <c:pt idx="1749">
                        <c:v>-86.3</c:v>
                      </c:pt>
                      <c:pt idx="1750">
                        <c:v>-86.1</c:v>
                      </c:pt>
                      <c:pt idx="1751">
                        <c:v>-85.9</c:v>
                      </c:pt>
                      <c:pt idx="1752">
                        <c:v>-86.3</c:v>
                      </c:pt>
                      <c:pt idx="1753">
                        <c:v>-86.1</c:v>
                      </c:pt>
                      <c:pt idx="1754">
                        <c:v>-86.1</c:v>
                      </c:pt>
                      <c:pt idx="1755">
                        <c:v>-86.2</c:v>
                      </c:pt>
                      <c:pt idx="1756">
                        <c:v>-86.3</c:v>
                      </c:pt>
                      <c:pt idx="1757">
                        <c:v>-86.1</c:v>
                      </c:pt>
                      <c:pt idx="1758">
                        <c:v>-86</c:v>
                      </c:pt>
                      <c:pt idx="1759">
                        <c:v>-86.2</c:v>
                      </c:pt>
                      <c:pt idx="1760">
                        <c:v>-86</c:v>
                      </c:pt>
                      <c:pt idx="1761">
                        <c:v>-86</c:v>
                      </c:pt>
                      <c:pt idx="1762">
                        <c:v>-86.1</c:v>
                      </c:pt>
                      <c:pt idx="1763">
                        <c:v>-86.1</c:v>
                      </c:pt>
                      <c:pt idx="1764">
                        <c:v>-85.8</c:v>
                      </c:pt>
                      <c:pt idx="1765">
                        <c:v>-85.9</c:v>
                      </c:pt>
                      <c:pt idx="1766">
                        <c:v>-85.9</c:v>
                      </c:pt>
                      <c:pt idx="1767">
                        <c:v>-85.9</c:v>
                      </c:pt>
                      <c:pt idx="1768">
                        <c:v>-85.9</c:v>
                      </c:pt>
                      <c:pt idx="1769">
                        <c:v>-86</c:v>
                      </c:pt>
                      <c:pt idx="1770">
                        <c:v>-85.9</c:v>
                      </c:pt>
                      <c:pt idx="1771">
                        <c:v>-85.9</c:v>
                      </c:pt>
                      <c:pt idx="1772">
                        <c:v>-86.1</c:v>
                      </c:pt>
                      <c:pt idx="1773">
                        <c:v>-86.2</c:v>
                      </c:pt>
                      <c:pt idx="1774">
                        <c:v>-85.9</c:v>
                      </c:pt>
                      <c:pt idx="1775">
                        <c:v>-85.7</c:v>
                      </c:pt>
                      <c:pt idx="1776">
                        <c:v>-85.8</c:v>
                      </c:pt>
                      <c:pt idx="1777">
                        <c:v>-85.9</c:v>
                      </c:pt>
                      <c:pt idx="1778">
                        <c:v>-86.3</c:v>
                      </c:pt>
                      <c:pt idx="1779">
                        <c:v>-86.1</c:v>
                      </c:pt>
                      <c:pt idx="1780">
                        <c:v>-85.8</c:v>
                      </c:pt>
                      <c:pt idx="1781">
                        <c:v>-86</c:v>
                      </c:pt>
                      <c:pt idx="1782">
                        <c:v>-85.9</c:v>
                      </c:pt>
                      <c:pt idx="1783">
                        <c:v>-86</c:v>
                      </c:pt>
                      <c:pt idx="1784">
                        <c:v>-85.7</c:v>
                      </c:pt>
                      <c:pt idx="1785">
                        <c:v>-85.7</c:v>
                      </c:pt>
                      <c:pt idx="1786">
                        <c:v>-86.1</c:v>
                      </c:pt>
                      <c:pt idx="1787">
                        <c:v>-85.8</c:v>
                      </c:pt>
                      <c:pt idx="1788">
                        <c:v>-85.6</c:v>
                      </c:pt>
                      <c:pt idx="1789">
                        <c:v>-85.7</c:v>
                      </c:pt>
                      <c:pt idx="1790">
                        <c:v>-86</c:v>
                      </c:pt>
                      <c:pt idx="1791">
                        <c:v>-85.9</c:v>
                      </c:pt>
                      <c:pt idx="1792">
                        <c:v>-86</c:v>
                      </c:pt>
                      <c:pt idx="1793">
                        <c:v>-85.8</c:v>
                      </c:pt>
                      <c:pt idx="1794">
                        <c:v>-85.9</c:v>
                      </c:pt>
                      <c:pt idx="1795">
                        <c:v>-85.9</c:v>
                      </c:pt>
                      <c:pt idx="1796">
                        <c:v>-86.2</c:v>
                      </c:pt>
                      <c:pt idx="1797">
                        <c:v>-86</c:v>
                      </c:pt>
                      <c:pt idx="1798">
                        <c:v>-85.7</c:v>
                      </c:pt>
                      <c:pt idx="1799">
                        <c:v>-85.8</c:v>
                      </c:pt>
                      <c:pt idx="1800">
                        <c:v>-86</c:v>
                      </c:pt>
                      <c:pt idx="1801">
                        <c:v>-85.8</c:v>
                      </c:pt>
                      <c:pt idx="1802">
                        <c:v>-86</c:v>
                      </c:pt>
                      <c:pt idx="1803">
                        <c:v>-86.1</c:v>
                      </c:pt>
                      <c:pt idx="1804">
                        <c:v>-86.4</c:v>
                      </c:pt>
                      <c:pt idx="1805">
                        <c:v>-85.9</c:v>
                      </c:pt>
                      <c:pt idx="1806">
                        <c:v>-85.9</c:v>
                      </c:pt>
                      <c:pt idx="1807">
                        <c:v>-85.7</c:v>
                      </c:pt>
                      <c:pt idx="1808">
                        <c:v>-85.9</c:v>
                      </c:pt>
                      <c:pt idx="1809">
                        <c:v>-85.8</c:v>
                      </c:pt>
                      <c:pt idx="1810">
                        <c:v>-85.9</c:v>
                      </c:pt>
                      <c:pt idx="1811">
                        <c:v>-86.2</c:v>
                      </c:pt>
                      <c:pt idx="1812">
                        <c:v>-85.7</c:v>
                      </c:pt>
                      <c:pt idx="1813">
                        <c:v>-85.7</c:v>
                      </c:pt>
                      <c:pt idx="1814">
                        <c:v>-86.1</c:v>
                      </c:pt>
                      <c:pt idx="1815">
                        <c:v>-86.1</c:v>
                      </c:pt>
                      <c:pt idx="1816">
                        <c:v>-85.8</c:v>
                      </c:pt>
                      <c:pt idx="1817">
                        <c:v>-85.6</c:v>
                      </c:pt>
                      <c:pt idx="1818">
                        <c:v>-85.6</c:v>
                      </c:pt>
                      <c:pt idx="1819">
                        <c:v>-85.8</c:v>
                      </c:pt>
                      <c:pt idx="1820">
                        <c:v>-85.5</c:v>
                      </c:pt>
                      <c:pt idx="1821">
                        <c:v>-85.7</c:v>
                      </c:pt>
                      <c:pt idx="1822">
                        <c:v>-86.2</c:v>
                      </c:pt>
                      <c:pt idx="1823">
                        <c:v>-85.7</c:v>
                      </c:pt>
                      <c:pt idx="1824">
                        <c:v>-85.7</c:v>
                      </c:pt>
                      <c:pt idx="1825">
                        <c:v>-85.7</c:v>
                      </c:pt>
                      <c:pt idx="1826">
                        <c:v>-85.5</c:v>
                      </c:pt>
                      <c:pt idx="1827">
                        <c:v>-85.7</c:v>
                      </c:pt>
                      <c:pt idx="1828">
                        <c:v>-85.6</c:v>
                      </c:pt>
                      <c:pt idx="1829">
                        <c:v>-85.6</c:v>
                      </c:pt>
                      <c:pt idx="1830">
                        <c:v>-85.8</c:v>
                      </c:pt>
                      <c:pt idx="1831">
                        <c:v>-85.7</c:v>
                      </c:pt>
                      <c:pt idx="1832">
                        <c:v>-86.2</c:v>
                      </c:pt>
                      <c:pt idx="1833">
                        <c:v>-85.7</c:v>
                      </c:pt>
                      <c:pt idx="1834">
                        <c:v>-85.7</c:v>
                      </c:pt>
                      <c:pt idx="1835">
                        <c:v>-85.7</c:v>
                      </c:pt>
                      <c:pt idx="1836">
                        <c:v>-85.7</c:v>
                      </c:pt>
                      <c:pt idx="1837">
                        <c:v>-85.6</c:v>
                      </c:pt>
                      <c:pt idx="1838">
                        <c:v>-85.8</c:v>
                      </c:pt>
                      <c:pt idx="1839">
                        <c:v>-85.6</c:v>
                      </c:pt>
                      <c:pt idx="1840">
                        <c:v>-85.5</c:v>
                      </c:pt>
                      <c:pt idx="1841">
                        <c:v>-85.7</c:v>
                      </c:pt>
                      <c:pt idx="1842">
                        <c:v>-85.5</c:v>
                      </c:pt>
                      <c:pt idx="1843">
                        <c:v>-85.3</c:v>
                      </c:pt>
                      <c:pt idx="1844">
                        <c:v>-84.8</c:v>
                      </c:pt>
                      <c:pt idx="1845">
                        <c:v>-84.2</c:v>
                      </c:pt>
                      <c:pt idx="1846">
                        <c:v>-83.8</c:v>
                      </c:pt>
                      <c:pt idx="1847">
                        <c:v>-83.4</c:v>
                      </c:pt>
                      <c:pt idx="1848">
                        <c:v>-83.2</c:v>
                      </c:pt>
                      <c:pt idx="1849">
                        <c:v>-83</c:v>
                      </c:pt>
                      <c:pt idx="1850">
                        <c:v>-82.6</c:v>
                      </c:pt>
                      <c:pt idx="1851">
                        <c:v>-82.5</c:v>
                      </c:pt>
                      <c:pt idx="1852">
                        <c:v>-82.5</c:v>
                      </c:pt>
                      <c:pt idx="1853">
                        <c:v>-82.8</c:v>
                      </c:pt>
                      <c:pt idx="1854">
                        <c:v>-82.8</c:v>
                      </c:pt>
                      <c:pt idx="1855">
                        <c:v>-83.2</c:v>
                      </c:pt>
                      <c:pt idx="1856">
                        <c:v>-83.3</c:v>
                      </c:pt>
                      <c:pt idx="1857">
                        <c:v>-83.5</c:v>
                      </c:pt>
                      <c:pt idx="1858">
                        <c:v>-83.9</c:v>
                      </c:pt>
                      <c:pt idx="1859">
                        <c:v>-84.2</c:v>
                      </c:pt>
                      <c:pt idx="1860">
                        <c:v>-84.5</c:v>
                      </c:pt>
                      <c:pt idx="1861">
                        <c:v>-84.7</c:v>
                      </c:pt>
                      <c:pt idx="1862">
                        <c:v>-84.9</c:v>
                      </c:pt>
                      <c:pt idx="1863">
                        <c:v>-84.9</c:v>
                      </c:pt>
                      <c:pt idx="1864">
                        <c:v>-85.1</c:v>
                      </c:pt>
                      <c:pt idx="1865">
                        <c:v>-85.3</c:v>
                      </c:pt>
                      <c:pt idx="1866">
                        <c:v>-85.3</c:v>
                      </c:pt>
                      <c:pt idx="1867">
                        <c:v>-85.5</c:v>
                      </c:pt>
                      <c:pt idx="1868">
                        <c:v>-85.6</c:v>
                      </c:pt>
                      <c:pt idx="1869">
                        <c:v>-85.7</c:v>
                      </c:pt>
                      <c:pt idx="1870">
                        <c:v>-85.8</c:v>
                      </c:pt>
                      <c:pt idx="1871">
                        <c:v>-85.9</c:v>
                      </c:pt>
                      <c:pt idx="1872">
                        <c:v>-86</c:v>
                      </c:pt>
                      <c:pt idx="1873">
                        <c:v>-86.1</c:v>
                      </c:pt>
                      <c:pt idx="1874">
                        <c:v>-86.1</c:v>
                      </c:pt>
                      <c:pt idx="1875">
                        <c:v>-86.4</c:v>
                      </c:pt>
                      <c:pt idx="1876">
                        <c:v>-86.4</c:v>
                      </c:pt>
                      <c:pt idx="1877">
                        <c:v>-86.5</c:v>
                      </c:pt>
                      <c:pt idx="1878">
                        <c:v>-86.4</c:v>
                      </c:pt>
                      <c:pt idx="1879">
                        <c:v>-86.7</c:v>
                      </c:pt>
                      <c:pt idx="1880">
                        <c:v>-86.6</c:v>
                      </c:pt>
                      <c:pt idx="1881">
                        <c:v>-86.7</c:v>
                      </c:pt>
                      <c:pt idx="1882">
                        <c:v>-86.7</c:v>
                      </c:pt>
                      <c:pt idx="1883">
                        <c:v>-87</c:v>
                      </c:pt>
                      <c:pt idx="1884">
                        <c:v>-86.8</c:v>
                      </c:pt>
                      <c:pt idx="1885">
                        <c:v>-86.6</c:v>
                      </c:pt>
                      <c:pt idx="1886">
                        <c:v>-86.6</c:v>
                      </c:pt>
                      <c:pt idx="1887">
                        <c:v>-86.2</c:v>
                      </c:pt>
                      <c:pt idx="1888">
                        <c:v>-86.4</c:v>
                      </c:pt>
                      <c:pt idx="1889">
                        <c:v>-86.5</c:v>
                      </c:pt>
                      <c:pt idx="1890">
                        <c:v>-86.8</c:v>
                      </c:pt>
                      <c:pt idx="1891">
                        <c:v>-86.2</c:v>
                      </c:pt>
                      <c:pt idx="1892">
                        <c:v>-86.4</c:v>
                      </c:pt>
                      <c:pt idx="1893">
                        <c:v>-86.8</c:v>
                      </c:pt>
                      <c:pt idx="1894">
                        <c:v>-86.4</c:v>
                      </c:pt>
                      <c:pt idx="1895">
                        <c:v>-86.4</c:v>
                      </c:pt>
                      <c:pt idx="1896">
                        <c:v>-86.3</c:v>
                      </c:pt>
                      <c:pt idx="1897">
                        <c:v>-86.2</c:v>
                      </c:pt>
                      <c:pt idx="1898">
                        <c:v>-86.5</c:v>
                      </c:pt>
                      <c:pt idx="1899">
                        <c:v>-86.5</c:v>
                      </c:pt>
                      <c:pt idx="1900">
                        <c:v>-86.2</c:v>
                      </c:pt>
                      <c:pt idx="1901">
                        <c:v>-86</c:v>
                      </c:pt>
                      <c:pt idx="1902">
                        <c:v>-86.1</c:v>
                      </c:pt>
                      <c:pt idx="1903">
                        <c:v>-86.4</c:v>
                      </c:pt>
                      <c:pt idx="1904">
                        <c:v>-86.3</c:v>
                      </c:pt>
                      <c:pt idx="1905">
                        <c:v>-85.9</c:v>
                      </c:pt>
                      <c:pt idx="1906">
                        <c:v>-85.9</c:v>
                      </c:pt>
                      <c:pt idx="1907">
                        <c:v>-85.9</c:v>
                      </c:pt>
                      <c:pt idx="1908">
                        <c:v>-86</c:v>
                      </c:pt>
                      <c:pt idx="1909">
                        <c:v>-86.3</c:v>
                      </c:pt>
                      <c:pt idx="1910">
                        <c:v>-85.8</c:v>
                      </c:pt>
                      <c:pt idx="1911">
                        <c:v>-86</c:v>
                      </c:pt>
                      <c:pt idx="1912">
                        <c:v>-86.3</c:v>
                      </c:pt>
                      <c:pt idx="1913">
                        <c:v>-86</c:v>
                      </c:pt>
                      <c:pt idx="1914">
                        <c:v>-86.2</c:v>
                      </c:pt>
                      <c:pt idx="1915">
                        <c:v>-86.2</c:v>
                      </c:pt>
                      <c:pt idx="1916">
                        <c:v>-86.2</c:v>
                      </c:pt>
                      <c:pt idx="1917">
                        <c:v>-86.3</c:v>
                      </c:pt>
                      <c:pt idx="1918">
                        <c:v>-86</c:v>
                      </c:pt>
                      <c:pt idx="1919">
                        <c:v>-86.3</c:v>
                      </c:pt>
                      <c:pt idx="1920">
                        <c:v>-86.4</c:v>
                      </c:pt>
                      <c:pt idx="1921">
                        <c:v>-86.2</c:v>
                      </c:pt>
                      <c:pt idx="1922">
                        <c:v>-86.2</c:v>
                      </c:pt>
                      <c:pt idx="1923">
                        <c:v>-86.3</c:v>
                      </c:pt>
                      <c:pt idx="1924">
                        <c:v>-86.2</c:v>
                      </c:pt>
                      <c:pt idx="1925">
                        <c:v>-86.4</c:v>
                      </c:pt>
                      <c:pt idx="1926">
                        <c:v>-86.1</c:v>
                      </c:pt>
                      <c:pt idx="1927">
                        <c:v>-85.9</c:v>
                      </c:pt>
                      <c:pt idx="1928">
                        <c:v>-86.2</c:v>
                      </c:pt>
                      <c:pt idx="1929">
                        <c:v>-86.2</c:v>
                      </c:pt>
                      <c:pt idx="1930">
                        <c:v>-86</c:v>
                      </c:pt>
                      <c:pt idx="1931">
                        <c:v>-86</c:v>
                      </c:pt>
                      <c:pt idx="1932">
                        <c:v>-86</c:v>
                      </c:pt>
                      <c:pt idx="1933">
                        <c:v>-86</c:v>
                      </c:pt>
                      <c:pt idx="1934">
                        <c:v>-86</c:v>
                      </c:pt>
                      <c:pt idx="1935">
                        <c:v>-86.1</c:v>
                      </c:pt>
                      <c:pt idx="1936">
                        <c:v>-86.1</c:v>
                      </c:pt>
                      <c:pt idx="1937">
                        <c:v>-85.9</c:v>
                      </c:pt>
                      <c:pt idx="1938">
                        <c:v>-86.1</c:v>
                      </c:pt>
                      <c:pt idx="1939">
                        <c:v>-86.2</c:v>
                      </c:pt>
                      <c:pt idx="1940">
                        <c:v>-86.1</c:v>
                      </c:pt>
                      <c:pt idx="1941">
                        <c:v>-86.5</c:v>
                      </c:pt>
                      <c:pt idx="1942">
                        <c:v>-86</c:v>
                      </c:pt>
                      <c:pt idx="1943">
                        <c:v>-85.9</c:v>
                      </c:pt>
                      <c:pt idx="1944">
                        <c:v>-86.1</c:v>
                      </c:pt>
                      <c:pt idx="1945">
                        <c:v>-86.5</c:v>
                      </c:pt>
                      <c:pt idx="1946">
                        <c:v>-86</c:v>
                      </c:pt>
                      <c:pt idx="1947">
                        <c:v>-86</c:v>
                      </c:pt>
                      <c:pt idx="1948">
                        <c:v>-86.1</c:v>
                      </c:pt>
                      <c:pt idx="1949">
                        <c:v>-86.2</c:v>
                      </c:pt>
                      <c:pt idx="1950">
                        <c:v>-85.8</c:v>
                      </c:pt>
                      <c:pt idx="1951">
                        <c:v>-85.8</c:v>
                      </c:pt>
                      <c:pt idx="1952">
                        <c:v>-86</c:v>
                      </c:pt>
                      <c:pt idx="1953">
                        <c:v>-86</c:v>
                      </c:pt>
                      <c:pt idx="1954">
                        <c:v>-85.8</c:v>
                      </c:pt>
                      <c:pt idx="1955">
                        <c:v>-86.1</c:v>
                      </c:pt>
                      <c:pt idx="1956">
                        <c:v>-85.9</c:v>
                      </c:pt>
                      <c:pt idx="1957">
                        <c:v>-85.8</c:v>
                      </c:pt>
                      <c:pt idx="1958">
                        <c:v>-85.8</c:v>
                      </c:pt>
                      <c:pt idx="1959">
                        <c:v>-86</c:v>
                      </c:pt>
                      <c:pt idx="1960">
                        <c:v>-85.9</c:v>
                      </c:pt>
                      <c:pt idx="1961">
                        <c:v>-85.9</c:v>
                      </c:pt>
                      <c:pt idx="1962">
                        <c:v>-85.9</c:v>
                      </c:pt>
                      <c:pt idx="1963">
                        <c:v>-86</c:v>
                      </c:pt>
                      <c:pt idx="1964">
                        <c:v>-85.8</c:v>
                      </c:pt>
                      <c:pt idx="1965">
                        <c:v>-86</c:v>
                      </c:pt>
                      <c:pt idx="1966">
                        <c:v>-85.8</c:v>
                      </c:pt>
                      <c:pt idx="1967">
                        <c:v>-86.1</c:v>
                      </c:pt>
                      <c:pt idx="1968">
                        <c:v>-86.7</c:v>
                      </c:pt>
                      <c:pt idx="1969">
                        <c:v>-86.5</c:v>
                      </c:pt>
                      <c:pt idx="1970">
                        <c:v>-86</c:v>
                      </c:pt>
                      <c:pt idx="1971">
                        <c:v>-85.9</c:v>
                      </c:pt>
                      <c:pt idx="1972">
                        <c:v>-86.1</c:v>
                      </c:pt>
                      <c:pt idx="1973">
                        <c:v>-86.1</c:v>
                      </c:pt>
                      <c:pt idx="1974">
                        <c:v>-85.8</c:v>
                      </c:pt>
                      <c:pt idx="1975">
                        <c:v>-86.3</c:v>
                      </c:pt>
                      <c:pt idx="1976">
                        <c:v>-86.1</c:v>
                      </c:pt>
                      <c:pt idx="1977">
                        <c:v>-86</c:v>
                      </c:pt>
                      <c:pt idx="1978">
                        <c:v>-86.3</c:v>
                      </c:pt>
                      <c:pt idx="1979">
                        <c:v>-86</c:v>
                      </c:pt>
                      <c:pt idx="1980">
                        <c:v>-85.6</c:v>
                      </c:pt>
                      <c:pt idx="1981">
                        <c:v>-86</c:v>
                      </c:pt>
                      <c:pt idx="1982">
                        <c:v>-86</c:v>
                      </c:pt>
                      <c:pt idx="1983">
                        <c:v>-86</c:v>
                      </c:pt>
                      <c:pt idx="1984">
                        <c:v>-85.9</c:v>
                      </c:pt>
                      <c:pt idx="1985">
                        <c:v>-86</c:v>
                      </c:pt>
                      <c:pt idx="1986">
                        <c:v>-85.9</c:v>
                      </c:pt>
                      <c:pt idx="1987">
                        <c:v>-86</c:v>
                      </c:pt>
                      <c:pt idx="1988">
                        <c:v>-86</c:v>
                      </c:pt>
                      <c:pt idx="1989">
                        <c:v>-86.2</c:v>
                      </c:pt>
                      <c:pt idx="1990">
                        <c:v>-86</c:v>
                      </c:pt>
                      <c:pt idx="1991">
                        <c:v>-86.1</c:v>
                      </c:pt>
                      <c:pt idx="1992">
                        <c:v>-85.9</c:v>
                      </c:pt>
                      <c:pt idx="1993">
                        <c:v>-85.9</c:v>
                      </c:pt>
                      <c:pt idx="1994">
                        <c:v>-85.7</c:v>
                      </c:pt>
                      <c:pt idx="1995">
                        <c:v>-86.2</c:v>
                      </c:pt>
                      <c:pt idx="1996">
                        <c:v>-86</c:v>
                      </c:pt>
                      <c:pt idx="1997">
                        <c:v>-86</c:v>
                      </c:pt>
                      <c:pt idx="1998">
                        <c:v>-86</c:v>
                      </c:pt>
                      <c:pt idx="1999">
                        <c:v>-86</c:v>
                      </c:pt>
                      <c:pt idx="2000">
                        <c:v>-86</c:v>
                      </c:pt>
                      <c:pt idx="2001">
                        <c:v>-85.7</c:v>
                      </c:pt>
                      <c:pt idx="2002">
                        <c:v>-85.8</c:v>
                      </c:pt>
                      <c:pt idx="2003">
                        <c:v>-85.9</c:v>
                      </c:pt>
                      <c:pt idx="2004">
                        <c:v>-86</c:v>
                      </c:pt>
                      <c:pt idx="2005">
                        <c:v>-85.9</c:v>
                      </c:pt>
                      <c:pt idx="2006">
                        <c:v>-86</c:v>
                      </c:pt>
                      <c:pt idx="2007">
                        <c:v>-86</c:v>
                      </c:pt>
                      <c:pt idx="2008">
                        <c:v>-86.1</c:v>
                      </c:pt>
                      <c:pt idx="2009">
                        <c:v>-86.1</c:v>
                      </c:pt>
                      <c:pt idx="2010">
                        <c:v>-86.2</c:v>
                      </c:pt>
                      <c:pt idx="2011">
                        <c:v>-85.7</c:v>
                      </c:pt>
                      <c:pt idx="2012">
                        <c:v>-85.9</c:v>
                      </c:pt>
                      <c:pt idx="2013">
                        <c:v>-85.8</c:v>
                      </c:pt>
                      <c:pt idx="2014">
                        <c:v>-85.9</c:v>
                      </c:pt>
                      <c:pt idx="2015">
                        <c:v>-85.7</c:v>
                      </c:pt>
                      <c:pt idx="2016">
                        <c:v>-85.9</c:v>
                      </c:pt>
                      <c:pt idx="2017">
                        <c:v>-85.9</c:v>
                      </c:pt>
                      <c:pt idx="2018">
                        <c:v>-86.1</c:v>
                      </c:pt>
                      <c:pt idx="2019">
                        <c:v>-86.1</c:v>
                      </c:pt>
                      <c:pt idx="2020">
                        <c:v>-85.9</c:v>
                      </c:pt>
                      <c:pt idx="2021">
                        <c:v>-86</c:v>
                      </c:pt>
                      <c:pt idx="2022">
                        <c:v>-86.1</c:v>
                      </c:pt>
                      <c:pt idx="2023">
                        <c:v>-86.3</c:v>
                      </c:pt>
                      <c:pt idx="2024">
                        <c:v>-86.3</c:v>
                      </c:pt>
                      <c:pt idx="2025">
                        <c:v>-86.4</c:v>
                      </c:pt>
                      <c:pt idx="2026">
                        <c:v>-86.1</c:v>
                      </c:pt>
                      <c:pt idx="2027">
                        <c:v>-85.9</c:v>
                      </c:pt>
                      <c:pt idx="2028">
                        <c:v>-86</c:v>
                      </c:pt>
                      <c:pt idx="2029">
                        <c:v>-86</c:v>
                      </c:pt>
                      <c:pt idx="2030">
                        <c:v>-85.9</c:v>
                      </c:pt>
                      <c:pt idx="2031">
                        <c:v>-85.7</c:v>
                      </c:pt>
                      <c:pt idx="2032">
                        <c:v>-86</c:v>
                      </c:pt>
                      <c:pt idx="2033">
                        <c:v>-86.1</c:v>
                      </c:pt>
                      <c:pt idx="2034">
                        <c:v>-86.1</c:v>
                      </c:pt>
                      <c:pt idx="2035">
                        <c:v>-85.9</c:v>
                      </c:pt>
                      <c:pt idx="2036">
                        <c:v>-86</c:v>
                      </c:pt>
                      <c:pt idx="2037">
                        <c:v>-85.8</c:v>
                      </c:pt>
                      <c:pt idx="2038">
                        <c:v>-85.9</c:v>
                      </c:pt>
                      <c:pt idx="2039">
                        <c:v>-86</c:v>
                      </c:pt>
                      <c:pt idx="2040">
                        <c:v>-86</c:v>
                      </c:pt>
                      <c:pt idx="2041">
                        <c:v>-86.1</c:v>
                      </c:pt>
                      <c:pt idx="2042">
                        <c:v>-86</c:v>
                      </c:pt>
                      <c:pt idx="2043">
                        <c:v>-86.4</c:v>
                      </c:pt>
                      <c:pt idx="2044">
                        <c:v>-86.2</c:v>
                      </c:pt>
                      <c:pt idx="2045">
                        <c:v>-86.2</c:v>
                      </c:pt>
                      <c:pt idx="2046">
                        <c:v>-86.5</c:v>
                      </c:pt>
                      <c:pt idx="2047">
                        <c:v>-86</c:v>
                      </c:pt>
                      <c:pt idx="2048">
                        <c:v>-86</c:v>
                      </c:pt>
                      <c:pt idx="2049">
                        <c:v>-86.3</c:v>
                      </c:pt>
                      <c:pt idx="2050">
                        <c:v>-86.1</c:v>
                      </c:pt>
                      <c:pt idx="2051">
                        <c:v>-86</c:v>
                      </c:pt>
                      <c:pt idx="2052">
                        <c:v>-86.3</c:v>
                      </c:pt>
                      <c:pt idx="2053">
                        <c:v>-86</c:v>
                      </c:pt>
                      <c:pt idx="2054">
                        <c:v>-85.8</c:v>
                      </c:pt>
                      <c:pt idx="2055">
                        <c:v>-86.1</c:v>
                      </c:pt>
                      <c:pt idx="2056">
                        <c:v>-86.1</c:v>
                      </c:pt>
                      <c:pt idx="2057">
                        <c:v>-85.9</c:v>
                      </c:pt>
                      <c:pt idx="2058">
                        <c:v>-85.9</c:v>
                      </c:pt>
                      <c:pt idx="2059">
                        <c:v>-85.7</c:v>
                      </c:pt>
                      <c:pt idx="2060">
                        <c:v>-86.1</c:v>
                      </c:pt>
                      <c:pt idx="2061">
                        <c:v>-85.9</c:v>
                      </c:pt>
                      <c:pt idx="2062">
                        <c:v>-86.1</c:v>
                      </c:pt>
                      <c:pt idx="2063">
                        <c:v>-86.1</c:v>
                      </c:pt>
                      <c:pt idx="2064">
                        <c:v>-85.9</c:v>
                      </c:pt>
                      <c:pt idx="2065">
                        <c:v>-86</c:v>
                      </c:pt>
                      <c:pt idx="2066">
                        <c:v>-86.1</c:v>
                      </c:pt>
                      <c:pt idx="2067">
                        <c:v>-85.9</c:v>
                      </c:pt>
                      <c:pt idx="2068">
                        <c:v>-85.9</c:v>
                      </c:pt>
                      <c:pt idx="2069">
                        <c:v>-86</c:v>
                      </c:pt>
                      <c:pt idx="2070">
                        <c:v>-86</c:v>
                      </c:pt>
                      <c:pt idx="2071">
                        <c:v>-85.8</c:v>
                      </c:pt>
                      <c:pt idx="2072">
                        <c:v>-86.2</c:v>
                      </c:pt>
                      <c:pt idx="2073">
                        <c:v>-85.8</c:v>
                      </c:pt>
                      <c:pt idx="2074">
                        <c:v>-85.7</c:v>
                      </c:pt>
                      <c:pt idx="2075">
                        <c:v>-85.7</c:v>
                      </c:pt>
                      <c:pt idx="2076">
                        <c:v>-86.1</c:v>
                      </c:pt>
                      <c:pt idx="2077">
                        <c:v>-85.8</c:v>
                      </c:pt>
                      <c:pt idx="2078">
                        <c:v>-85.8</c:v>
                      </c:pt>
                      <c:pt idx="2079">
                        <c:v>-85.8</c:v>
                      </c:pt>
                      <c:pt idx="2080">
                        <c:v>-85.8</c:v>
                      </c:pt>
                      <c:pt idx="2081">
                        <c:v>-85.9</c:v>
                      </c:pt>
                      <c:pt idx="2082">
                        <c:v>-85.9</c:v>
                      </c:pt>
                      <c:pt idx="2083">
                        <c:v>-86.1</c:v>
                      </c:pt>
                      <c:pt idx="2084">
                        <c:v>-85.9</c:v>
                      </c:pt>
                      <c:pt idx="2085">
                        <c:v>-85.9</c:v>
                      </c:pt>
                      <c:pt idx="2086">
                        <c:v>-85.9</c:v>
                      </c:pt>
                      <c:pt idx="2087">
                        <c:v>-86.1</c:v>
                      </c:pt>
                      <c:pt idx="2088">
                        <c:v>-85.8</c:v>
                      </c:pt>
                      <c:pt idx="2089">
                        <c:v>-85.7</c:v>
                      </c:pt>
                      <c:pt idx="2090">
                        <c:v>-85.8</c:v>
                      </c:pt>
                      <c:pt idx="2091">
                        <c:v>-85.7</c:v>
                      </c:pt>
                      <c:pt idx="2092">
                        <c:v>-85.7</c:v>
                      </c:pt>
                      <c:pt idx="2093">
                        <c:v>-85.7</c:v>
                      </c:pt>
                      <c:pt idx="2094">
                        <c:v>-85.6</c:v>
                      </c:pt>
                      <c:pt idx="2095">
                        <c:v>-85.7</c:v>
                      </c:pt>
                      <c:pt idx="2096">
                        <c:v>-86</c:v>
                      </c:pt>
                      <c:pt idx="2097">
                        <c:v>-85.9</c:v>
                      </c:pt>
                      <c:pt idx="2098">
                        <c:v>-85.8</c:v>
                      </c:pt>
                      <c:pt idx="2099">
                        <c:v>-86.3</c:v>
                      </c:pt>
                      <c:pt idx="2100">
                        <c:v>-85.9</c:v>
                      </c:pt>
                      <c:pt idx="2101">
                        <c:v>-85.8</c:v>
                      </c:pt>
                      <c:pt idx="2102">
                        <c:v>-85.9</c:v>
                      </c:pt>
                      <c:pt idx="2103">
                        <c:v>-86.2</c:v>
                      </c:pt>
                      <c:pt idx="2104">
                        <c:v>-85.9</c:v>
                      </c:pt>
                      <c:pt idx="2105">
                        <c:v>-85.7</c:v>
                      </c:pt>
                      <c:pt idx="2106">
                        <c:v>-85.9</c:v>
                      </c:pt>
                      <c:pt idx="2107">
                        <c:v>-85.8</c:v>
                      </c:pt>
                      <c:pt idx="2108">
                        <c:v>-85.7</c:v>
                      </c:pt>
                      <c:pt idx="2109">
                        <c:v>-86</c:v>
                      </c:pt>
                      <c:pt idx="2110">
                        <c:v>-86.1</c:v>
                      </c:pt>
                      <c:pt idx="2111">
                        <c:v>-86.2</c:v>
                      </c:pt>
                      <c:pt idx="2112">
                        <c:v>-86</c:v>
                      </c:pt>
                      <c:pt idx="2113">
                        <c:v>-86.1</c:v>
                      </c:pt>
                      <c:pt idx="2114">
                        <c:v>-86</c:v>
                      </c:pt>
                      <c:pt idx="2115">
                        <c:v>-85.9</c:v>
                      </c:pt>
                      <c:pt idx="2116">
                        <c:v>-86</c:v>
                      </c:pt>
                      <c:pt idx="2117">
                        <c:v>-86.1</c:v>
                      </c:pt>
                      <c:pt idx="2118">
                        <c:v>-86.1</c:v>
                      </c:pt>
                      <c:pt idx="2119">
                        <c:v>-86</c:v>
                      </c:pt>
                      <c:pt idx="2120">
                        <c:v>-86.2</c:v>
                      </c:pt>
                      <c:pt idx="2121">
                        <c:v>-86.1</c:v>
                      </c:pt>
                      <c:pt idx="2122">
                        <c:v>-85.9</c:v>
                      </c:pt>
                      <c:pt idx="2123">
                        <c:v>-85.9</c:v>
                      </c:pt>
                      <c:pt idx="2124">
                        <c:v>-86</c:v>
                      </c:pt>
                      <c:pt idx="2125">
                        <c:v>-85.9</c:v>
                      </c:pt>
                      <c:pt idx="2126">
                        <c:v>-85.9</c:v>
                      </c:pt>
                      <c:pt idx="2127">
                        <c:v>-86.2</c:v>
                      </c:pt>
                      <c:pt idx="2128">
                        <c:v>-86.2</c:v>
                      </c:pt>
                      <c:pt idx="2129">
                        <c:v>-85.8</c:v>
                      </c:pt>
                      <c:pt idx="2130">
                        <c:v>-85.8</c:v>
                      </c:pt>
                      <c:pt idx="2131">
                        <c:v>-86.3</c:v>
                      </c:pt>
                      <c:pt idx="2132">
                        <c:v>-86</c:v>
                      </c:pt>
                      <c:pt idx="2133">
                        <c:v>-86</c:v>
                      </c:pt>
                      <c:pt idx="2134">
                        <c:v>-86</c:v>
                      </c:pt>
                      <c:pt idx="2135">
                        <c:v>-85.8</c:v>
                      </c:pt>
                      <c:pt idx="2136">
                        <c:v>-85.8</c:v>
                      </c:pt>
                      <c:pt idx="2137">
                        <c:v>-86</c:v>
                      </c:pt>
                      <c:pt idx="2138">
                        <c:v>-86.1</c:v>
                      </c:pt>
                      <c:pt idx="2139">
                        <c:v>-85.8</c:v>
                      </c:pt>
                      <c:pt idx="2140">
                        <c:v>-85.9</c:v>
                      </c:pt>
                      <c:pt idx="2141">
                        <c:v>-85.9</c:v>
                      </c:pt>
                      <c:pt idx="2142">
                        <c:v>-85.8</c:v>
                      </c:pt>
                      <c:pt idx="2143">
                        <c:v>-86.1</c:v>
                      </c:pt>
                      <c:pt idx="2144">
                        <c:v>-86.3</c:v>
                      </c:pt>
                      <c:pt idx="2145">
                        <c:v>-85.8</c:v>
                      </c:pt>
                      <c:pt idx="2146">
                        <c:v>-86</c:v>
                      </c:pt>
                      <c:pt idx="2147">
                        <c:v>-86.5</c:v>
                      </c:pt>
                      <c:pt idx="2148">
                        <c:v>-86.1</c:v>
                      </c:pt>
                      <c:pt idx="2149">
                        <c:v>-86</c:v>
                      </c:pt>
                      <c:pt idx="2150">
                        <c:v>-86.1</c:v>
                      </c:pt>
                      <c:pt idx="2151">
                        <c:v>-86</c:v>
                      </c:pt>
                      <c:pt idx="2152">
                        <c:v>-85.8</c:v>
                      </c:pt>
                      <c:pt idx="2153">
                        <c:v>-85.7</c:v>
                      </c:pt>
                      <c:pt idx="2154">
                        <c:v>-86.1</c:v>
                      </c:pt>
                      <c:pt idx="2155">
                        <c:v>-86</c:v>
                      </c:pt>
                      <c:pt idx="2156">
                        <c:v>-86</c:v>
                      </c:pt>
                      <c:pt idx="2157">
                        <c:v>-85.9</c:v>
                      </c:pt>
                      <c:pt idx="2158">
                        <c:v>-86.1</c:v>
                      </c:pt>
                      <c:pt idx="2159">
                        <c:v>-86</c:v>
                      </c:pt>
                      <c:pt idx="2160">
                        <c:v>-86.1</c:v>
                      </c:pt>
                      <c:pt idx="2161">
                        <c:v>-86</c:v>
                      </c:pt>
                      <c:pt idx="2162">
                        <c:v>-85.9</c:v>
                      </c:pt>
                      <c:pt idx="2163">
                        <c:v>-86</c:v>
                      </c:pt>
                      <c:pt idx="2164">
                        <c:v>-85.8</c:v>
                      </c:pt>
                      <c:pt idx="2165">
                        <c:v>-85.6</c:v>
                      </c:pt>
                      <c:pt idx="2166">
                        <c:v>-85.9</c:v>
                      </c:pt>
                      <c:pt idx="2167">
                        <c:v>-86</c:v>
                      </c:pt>
                      <c:pt idx="2168">
                        <c:v>-85.8</c:v>
                      </c:pt>
                      <c:pt idx="2169">
                        <c:v>-85.9</c:v>
                      </c:pt>
                      <c:pt idx="2170">
                        <c:v>-85.8</c:v>
                      </c:pt>
                      <c:pt idx="2171">
                        <c:v>-85.9</c:v>
                      </c:pt>
                      <c:pt idx="2172">
                        <c:v>-85.7</c:v>
                      </c:pt>
                      <c:pt idx="2173">
                        <c:v>-85.8</c:v>
                      </c:pt>
                      <c:pt idx="2174">
                        <c:v>-85.7</c:v>
                      </c:pt>
                      <c:pt idx="2175">
                        <c:v>-85.7</c:v>
                      </c:pt>
                      <c:pt idx="2176">
                        <c:v>-85.6</c:v>
                      </c:pt>
                      <c:pt idx="2177">
                        <c:v>-86.1</c:v>
                      </c:pt>
                      <c:pt idx="2178">
                        <c:v>-86</c:v>
                      </c:pt>
                      <c:pt idx="2179">
                        <c:v>-85.8</c:v>
                      </c:pt>
                      <c:pt idx="2180">
                        <c:v>-86</c:v>
                      </c:pt>
                      <c:pt idx="2181">
                        <c:v>-86.1</c:v>
                      </c:pt>
                      <c:pt idx="2182">
                        <c:v>-85.8</c:v>
                      </c:pt>
                      <c:pt idx="2183">
                        <c:v>-85.6</c:v>
                      </c:pt>
                      <c:pt idx="2184">
                        <c:v>-85.8</c:v>
                      </c:pt>
                      <c:pt idx="2185">
                        <c:v>-85.9</c:v>
                      </c:pt>
                      <c:pt idx="2186">
                        <c:v>-85.7</c:v>
                      </c:pt>
                      <c:pt idx="2187">
                        <c:v>-85.9</c:v>
                      </c:pt>
                      <c:pt idx="2188">
                        <c:v>-85.9</c:v>
                      </c:pt>
                      <c:pt idx="2189">
                        <c:v>-85.9</c:v>
                      </c:pt>
                      <c:pt idx="2190">
                        <c:v>-85.6</c:v>
                      </c:pt>
                      <c:pt idx="2191">
                        <c:v>-85.9</c:v>
                      </c:pt>
                      <c:pt idx="2192">
                        <c:v>-86.2</c:v>
                      </c:pt>
                      <c:pt idx="2193">
                        <c:v>-85.9</c:v>
                      </c:pt>
                      <c:pt idx="2194">
                        <c:v>-85.8</c:v>
                      </c:pt>
                      <c:pt idx="2195">
                        <c:v>-85.8</c:v>
                      </c:pt>
                      <c:pt idx="2196">
                        <c:v>-85.6</c:v>
                      </c:pt>
                      <c:pt idx="2197">
                        <c:v>-85.7</c:v>
                      </c:pt>
                      <c:pt idx="2198">
                        <c:v>-85.9</c:v>
                      </c:pt>
                      <c:pt idx="2199">
                        <c:v>-85.9</c:v>
                      </c:pt>
                      <c:pt idx="2200">
                        <c:v>-85.7</c:v>
                      </c:pt>
                      <c:pt idx="2201">
                        <c:v>-85.7</c:v>
                      </c:pt>
                      <c:pt idx="2202">
                        <c:v>-86.1</c:v>
                      </c:pt>
                      <c:pt idx="2203">
                        <c:v>-86.3</c:v>
                      </c:pt>
                      <c:pt idx="2204">
                        <c:v>-85.7</c:v>
                      </c:pt>
                      <c:pt idx="2205">
                        <c:v>-85.9</c:v>
                      </c:pt>
                      <c:pt idx="2206">
                        <c:v>-85.9</c:v>
                      </c:pt>
                      <c:pt idx="2207">
                        <c:v>-85.8</c:v>
                      </c:pt>
                      <c:pt idx="2208">
                        <c:v>-85.6</c:v>
                      </c:pt>
                      <c:pt idx="2209">
                        <c:v>-85.9</c:v>
                      </c:pt>
                      <c:pt idx="2210">
                        <c:v>-86</c:v>
                      </c:pt>
                      <c:pt idx="2211">
                        <c:v>-85.8</c:v>
                      </c:pt>
                      <c:pt idx="2212">
                        <c:v>-86.1</c:v>
                      </c:pt>
                      <c:pt idx="2213">
                        <c:v>-86.2</c:v>
                      </c:pt>
                      <c:pt idx="2214">
                        <c:v>-86</c:v>
                      </c:pt>
                      <c:pt idx="2215">
                        <c:v>-85.8</c:v>
                      </c:pt>
                      <c:pt idx="2216">
                        <c:v>-85.7</c:v>
                      </c:pt>
                      <c:pt idx="2217">
                        <c:v>-86</c:v>
                      </c:pt>
                      <c:pt idx="2218">
                        <c:v>-85.8</c:v>
                      </c:pt>
                      <c:pt idx="2219">
                        <c:v>-85.7</c:v>
                      </c:pt>
                      <c:pt idx="2220">
                        <c:v>-85.7</c:v>
                      </c:pt>
                      <c:pt idx="2221">
                        <c:v>-85.9</c:v>
                      </c:pt>
                      <c:pt idx="2222">
                        <c:v>-85.7</c:v>
                      </c:pt>
                      <c:pt idx="2223">
                        <c:v>-86</c:v>
                      </c:pt>
                      <c:pt idx="2224">
                        <c:v>-86.1</c:v>
                      </c:pt>
                      <c:pt idx="2225">
                        <c:v>-85.8</c:v>
                      </c:pt>
                      <c:pt idx="2226">
                        <c:v>-85.9</c:v>
                      </c:pt>
                      <c:pt idx="2227">
                        <c:v>-86</c:v>
                      </c:pt>
                      <c:pt idx="2228">
                        <c:v>-86</c:v>
                      </c:pt>
                      <c:pt idx="2229">
                        <c:v>-85.7</c:v>
                      </c:pt>
                      <c:pt idx="2230">
                        <c:v>-85.9</c:v>
                      </c:pt>
                      <c:pt idx="2231">
                        <c:v>-85.9</c:v>
                      </c:pt>
                      <c:pt idx="2232">
                        <c:v>-86</c:v>
                      </c:pt>
                      <c:pt idx="2233">
                        <c:v>-86</c:v>
                      </c:pt>
                      <c:pt idx="2234">
                        <c:v>-86.3</c:v>
                      </c:pt>
                      <c:pt idx="2235">
                        <c:v>-85.8</c:v>
                      </c:pt>
                      <c:pt idx="2236">
                        <c:v>-86.1</c:v>
                      </c:pt>
                      <c:pt idx="2237">
                        <c:v>-85.9</c:v>
                      </c:pt>
                      <c:pt idx="2238">
                        <c:v>-85.8</c:v>
                      </c:pt>
                      <c:pt idx="2239">
                        <c:v>-85.9</c:v>
                      </c:pt>
                      <c:pt idx="2240">
                        <c:v>-85.9</c:v>
                      </c:pt>
                      <c:pt idx="2241">
                        <c:v>-86</c:v>
                      </c:pt>
                      <c:pt idx="2242">
                        <c:v>-85.8</c:v>
                      </c:pt>
                      <c:pt idx="2243">
                        <c:v>-85.8</c:v>
                      </c:pt>
                      <c:pt idx="2244">
                        <c:v>-86.1</c:v>
                      </c:pt>
                      <c:pt idx="2245">
                        <c:v>-86</c:v>
                      </c:pt>
                      <c:pt idx="2246">
                        <c:v>-85.8</c:v>
                      </c:pt>
                      <c:pt idx="2247">
                        <c:v>-85.8</c:v>
                      </c:pt>
                      <c:pt idx="2248">
                        <c:v>-86.1</c:v>
                      </c:pt>
                      <c:pt idx="2249">
                        <c:v>-85.8</c:v>
                      </c:pt>
                      <c:pt idx="2250">
                        <c:v>-85.8</c:v>
                      </c:pt>
                      <c:pt idx="2251">
                        <c:v>-86</c:v>
                      </c:pt>
                      <c:pt idx="2252">
                        <c:v>-85.8</c:v>
                      </c:pt>
                      <c:pt idx="2253">
                        <c:v>-86.1</c:v>
                      </c:pt>
                      <c:pt idx="2254">
                        <c:v>-86.2</c:v>
                      </c:pt>
                      <c:pt idx="2255">
                        <c:v>-86</c:v>
                      </c:pt>
                      <c:pt idx="2256">
                        <c:v>-85.9</c:v>
                      </c:pt>
                      <c:pt idx="2257">
                        <c:v>-85.9</c:v>
                      </c:pt>
                      <c:pt idx="2258">
                        <c:v>-85.9</c:v>
                      </c:pt>
                      <c:pt idx="2259">
                        <c:v>-85.8</c:v>
                      </c:pt>
                      <c:pt idx="2260">
                        <c:v>-85.7</c:v>
                      </c:pt>
                      <c:pt idx="2261">
                        <c:v>-86</c:v>
                      </c:pt>
                      <c:pt idx="2262">
                        <c:v>-86</c:v>
                      </c:pt>
                      <c:pt idx="2263">
                        <c:v>-85.9</c:v>
                      </c:pt>
                      <c:pt idx="2264">
                        <c:v>-85.8</c:v>
                      </c:pt>
                      <c:pt idx="2265">
                        <c:v>-86</c:v>
                      </c:pt>
                      <c:pt idx="2266">
                        <c:v>-85.7</c:v>
                      </c:pt>
                      <c:pt idx="2267">
                        <c:v>-85.8</c:v>
                      </c:pt>
                      <c:pt idx="2268">
                        <c:v>-86.2</c:v>
                      </c:pt>
                      <c:pt idx="2269">
                        <c:v>-85.8</c:v>
                      </c:pt>
                      <c:pt idx="2270">
                        <c:v>-86</c:v>
                      </c:pt>
                      <c:pt idx="2271">
                        <c:v>-86.1</c:v>
                      </c:pt>
                      <c:pt idx="2272">
                        <c:v>-86.1</c:v>
                      </c:pt>
                      <c:pt idx="2273">
                        <c:v>-85.8</c:v>
                      </c:pt>
                      <c:pt idx="2274">
                        <c:v>-85.6</c:v>
                      </c:pt>
                      <c:pt idx="2275">
                        <c:v>-85.8</c:v>
                      </c:pt>
                      <c:pt idx="2276">
                        <c:v>-85.7</c:v>
                      </c:pt>
                      <c:pt idx="2277">
                        <c:v>-85.6</c:v>
                      </c:pt>
                      <c:pt idx="2278">
                        <c:v>-86</c:v>
                      </c:pt>
                      <c:pt idx="2279">
                        <c:v>-85.9</c:v>
                      </c:pt>
                      <c:pt idx="2280">
                        <c:v>-85.7</c:v>
                      </c:pt>
                      <c:pt idx="2281">
                        <c:v>-85.7</c:v>
                      </c:pt>
                      <c:pt idx="2282">
                        <c:v>-85.8</c:v>
                      </c:pt>
                      <c:pt idx="2283">
                        <c:v>-85.7</c:v>
                      </c:pt>
                      <c:pt idx="2284">
                        <c:v>-85.6</c:v>
                      </c:pt>
                      <c:pt idx="2285">
                        <c:v>-85.5</c:v>
                      </c:pt>
                      <c:pt idx="2286">
                        <c:v>-85.9</c:v>
                      </c:pt>
                      <c:pt idx="2287">
                        <c:v>-85.9</c:v>
                      </c:pt>
                      <c:pt idx="2288">
                        <c:v>-85.8</c:v>
                      </c:pt>
                      <c:pt idx="2289">
                        <c:v>-85.5</c:v>
                      </c:pt>
                      <c:pt idx="2290">
                        <c:v>-85.7</c:v>
                      </c:pt>
                      <c:pt idx="2291">
                        <c:v>-85.7</c:v>
                      </c:pt>
                      <c:pt idx="2292">
                        <c:v>-85.7</c:v>
                      </c:pt>
                      <c:pt idx="2293">
                        <c:v>-86</c:v>
                      </c:pt>
                      <c:pt idx="2294">
                        <c:v>-85.7</c:v>
                      </c:pt>
                      <c:pt idx="2295">
                        <c:v>-85.8</c:v>
                      </c:pt>
                      <c:pt idx="2296">
                        <c:v>-85.5</c:v>
                      </c:pt>
                      <c:pt idx="2297">
                        <c:v>-85.7</c:v>
                      </c:pt>
                      <c:pt idx="2298">
                        <c:v>-85.7</c:v>
                      </c:pt>
                      <c:pt idx="2299">
                        <c:v>-85.7</c:v>
                      </c:pt>
                      <c:pt idx="2300">
                        <c:v>-85.7</c:v>
                      </c:pt>
                      <c:pt idx="2301">
                        <c:v>-85.7</c:v>
                      </c:pt>
                      <c:pt idx="2302">
                        <c:v>-85.6</c:v>
                      </c:pt>
                      <c:pt idx="2303">
                        <c:v>-85.9</c:v>
                      </c:pt>
                      <c:pt idx="2304">
                        <c:v>-85.8</c:v>
                      </c:pt>
                      <c:pt idx="2305">
                        <c:v>-85.9</c:v>
                      </c:pt>
                      <c:pt idx="2306">
                        <c:v>-86.2</c:v>
                      </c:pt>
                      <c:pt idx="2307">
                        <c:v>-86.1</c:v>
                      </c:pt>
                      <c:pt idx="2308">
                        <c:v>-86.2</c:v>
                      </c:pt>
                      <c:pt idx="2309">
                        <c:v>-85.9</c:v>
                      </c:pt>
                      <c:pt idx="2310">
                        <c:v>-85.8</c:v>
                      </c:pt>
                      <c:pt idx="2311">
                        <c:v>-86</c:v>
                      </c:pt>
                      <c:pt idx="2312">
                        <c:v>-85.9</c:v>
                      </c:pt>
                      <c:pt idx="2313">
                        <c:v>-85.9</c:v>
                      </c:pt>
                      <c:pt idx="2314">
                        <c:v>-86.2</c:v>
                      </c:pt>
                      <c:pt idx="2315">
                        <c:v>-85.8</c:v>
                      </c:pt>
                      <c:pt idx="2316">
                        <c:v>-85.9</c:v>
                      </c:pt>
                      <c:pt idx="2317">
                        <c:v>-86.1</c:v>
                      </c:pt>
                      <c:pt idx="2318">
                        <c:v>-85.9</c:v>
                      </c:pt>
                      <c:pt idx="2319">
                        <c:v>-86.1</c:v>
                      </c:pt>
                      <c:pt idx="2320">
                        <c:v>-86</c:v>
                      </c:pt>
                      <c:pt idx="2321">
                        <c:v>-85.9</c:v>
                      </c:pt>
                      <c:pt idx="2322">
                        <c:v>-85.9</c:v>
                      </c:pt>
                      <c:pt idx="2323">
                        <c:v>-86</c:v>
                      </c:pt>
                      <c:pt idx="2324">
                        <c:v>-86</c:v>
                      </c:pt>
                      <c:pt idx="2325">
                        <c:v>-86</c:v>
                      </c:pt>
                      <c:pt idx="2326">
                        <c:v>-86.1</c:v>
                      </c:pt>
                      <c:pt idx="2327">
                        <c:v>-86.2</c:v>
                      </c:pt>
                      <c:pt idx="2328">
                        <c:v>-85.9</c:v>
                      </c:pt>
                      <c:pt idx="2329">
                        <c:v>-86</c:v>
                      </c:pt>
                      <c:pt idx="2330">
                        <c:v>-86</c:v>
                      </c:pt>
                      <c:pt idx="2331">
                        <c:v>-85.9</c:v>
                      </c:pt>
                      <c:pt idx="2332">
                        <c:v>-85.9</c:v>
                      </c:pt>
                      <c:pt idx="2333">
                        <c:v>-85.8</c:v>
                      </c:pt>
                      <c:pt idx="2334">
                        <c:v>-86</c:v>
                      </c:pt>
                      <c:pt idx="2335">
                        <c:v>-86</c:v>
                      </c:pt>
                      <c:pt idx="2336">
                        <c:v>-85.6</c:v>
                      </c:pt>
                      <c:pt idx="2337">
                        <c:v>-85.7</c:v>
                      </c:pt>
                      <c:pt idx="2338">
                        <c:v>-85.9</c:v>
                      </c:pt>
                      <c:pt idx="2339">
                        <c:v>-85.8</c:v>
                      </c:pt>
                      <c:pt idx="2340">
                        <c:v>-85.8</c:v>
                      </c:pt>
                      <c:pt idx="2341">
                        <c:v>-85.9</c:v>
                      </c:pt>
                      <c:pt idx="2342">
                        <c:v>-85.9</c:v>
                      </c:pt>
                      <c:pt idx="2343">
                        <c:v>-85.9</c:v>
                      </c:pt>
                      <c:pt idx="2344">
                        <c:v>-85.7</c:v>
                      </c:pt>
                      <c:pt idx="2345">
                        <c:v>-85.8</c:v>
                      </c:pt>
                      <c:pt idx="2346">
                        <c:v>-85.9</c:v>
                      </c:pt>
                      <c:pt idx="2347">
                        <c:v>-85.6</c:v>
                      </c:pt>
                      <c:pt idx="2348">
                        <c:v>-85.6</c:v>
                      </c:pt>
                      <c:pt idx="2349">
                        <c:v>-85.9</c:v>
                      </c:pt>
                      <c:pt idx="2350">
                        <c:v>-85.7</c:v>
                      </c:pt>
                      <c:pt idx="2351">
                        <c:v>-85.8</c:v>
                      </c:pt>
                      <c:pt idx="2352">
                        <c:v>-85.8</c:v>
                      </c:pt>
                      <c:pt idx="2353">
                        <c:v>-85.8</c:v>
                      </c:pt>
                      <c:pt idx="2354">
                        <c:v>-85.8</c:v>
                      </c:pt>
                      <c:pt idx="2355">
                        <c:v>-85.7</c:v>
                      </c:pt>
                      <c:pt idx="2356">
                        <c:v>-85.6</c:v>
                      </c:pt>
                      <c:pt idx="2357">
                        <c:v>-85.8</c:v>
                      </c:pt>
                      <c:pt idx="2358">
                        <c:v>-85.8</c:v>
                      </c:pt>
                      <c:pt idx="2359">
                        <c:v>-85.7</c:v>
                      </c:pt>
                      <c:pt idx="2360">
                        <c:v>-85.8</c:v>
                      </c:pt>
                      <c:pt idx="2361">
                        <c:v>-86</c:v>
                      </c:pt>
                      <c:pt idx="2362">
                        <c:v>-85.8</c:v>
                      </c:pt>
                      <c:pt idx="2363">
                        <c:v>-85.4</c:v>
                      </c:pt>
                      <c:pt idx="2364">
                        <c:v>-85.5</c:v>
                      </c:pt>
                      <c:pt idx="2365">
                        <c:v>-85.8</c:v>
                      </c:pt>
                      <c:pt idx="2366">
                        <c:v>-85.9</c:v>
                      </c:pt>
                      <c:pt idx="2367">
                        <c:v>-85.5</c:v>
                      </c:pt>
                      <c:pt idx="2368">
                        <c:v>-85.4</c:v>
                      </c:pt>
                      <c:pt idx="2369">
                        <c:v>-85.6</c:v>
                      </c:pt>
                      <c:pt idx="2370">
                        <c:v>-85.7</c:v>
                      </c:pt>
                      <c:pt idx="2371">
                        <c:v>-85.8</c:v>
                      </c:pt>
                      <c:pt idx="2372">
                        <c:v>-86</c:v>
                      </c:pt>
                      <c:pt idx="2373">
                        <c:v>-85.9</c:v>
                      </c:pt>
                      <c:pt idx="2374">
                        <c:v>-86</c:v>
                      </c:pt>
                      <c:pt idx="2375">
                        <c:v>-85.8</c:v>
                      </c:pt>
                      <c:pt idx="2376">
                        <c:v>-85.8</c:v>
                      </c:pt>
                      <c:pt idx="2377">
                        <c:v>-85.9</c:v>
                      </c:pt>
                      <c:pt idx="2378">
                        <c:v>-85.8</c:v>
                      </c:pt>
                      <c:pt idx="2379">
                        <c:v>-85.7</c:v>
                      </c:pt>
                      <c:pt idx="2380">
                        <c:v>-85.8</c:v>
                      </c:pt>
                      <c:pt idx="2381">
                        <c:v>-85.9</c:v>
                      </c:pt>
                      <c:pt idx="2382">
                        <c:v>-85.7</c:v>
                      </c:pt>
                      <c:pt idx="2383">
                        <c:v>-85.5</c:v>
                      </c:pt>
                      <c:pt idx="2384">
                        <c:v>-85.8</c:v>
                      </c:pt>
                      <c:pt idx="2385">
                        <c:v>-85.9</c:v>
                      </c:pt>
                      <c:pt idx="2386">
                        <c:v>-85.7</c:v>
                      </c:pt>
                      <c:pt idx="2387">
                        <c:v>-85.8</c:v>
                      </c:pt>
                      <c:pt idx="2388">
                        <c:v>-85.7</c:v>
                      </c:pt>
                      <c:pt idx="2389">
                        <c:v>-85.6</c:v>
                      </c:pt>
                      <c:pt idx="2390">
                        <c:v>-85.8</c:v>
                      </c:pt>
                      <c:pt idx="2391">
                        <c:v>-85.8</c:v>
                      </c:pt>
                      <c:pt idx="2392">
                        <c:v>-86</c:v>
                      </c:pt>
                      <c:pt idx="2393">
                        <c:v>-85.8</c:v>
                      </c:pt>
                      <c:pt idx="2394">
                        <c:v>-86</c:v>
                      </c:pt>
                      <c:pt idx="2395">
                        <c:v>-85.8</c:v>
                      </c:pt>
                      <c:pt idx="2396">
                        <c:v>-85.9</c:v>
                      </c:pt>
                      <c:pt idx="2397">
                        <c:v>-86</c:v>
                      </c:pt>
                      <c:pt idx="2398">
                        <c:v>-85.8</c:v>
                      </c:pt>
                      <c:pt idx="2399">
                        <c:v>-85.6</c:v>
                      </c:pt>
                      <c:pt idx="2400">
                        <c:v>-85.7</c:v>
                      </c:pt>
                      <c:pt idx="2401">
                        <c:v>-85.4</c:v>
                      </c:pt>
                      <c:pt idx="2402">
                        <c:v>-85.7</c:v>
                      </c:pt>
                      <c:pt idx="2403">
                        <c:v>-85.5</c:v>
                      </c:pt>
                      <c:pt idx="2404">
                        <c:v>-85.4</c:v>
                      </c:pt>
                      <c:pt idx="2405">
                        <c:v>-84.9</c:v>
                      </c:pt>
                      <c:pt idx="2406">
                        <c:v>-84.5</c:v>
                      </c:pt>
                      <c:pt idx="2407">
                        <c:v>-83.9</c:v>
                      </c:pt>
                      <c:pt idx="2408">
                        <c:v>-83.8</c:v>
                      </c:pt>
                      <c:pt idx="2409">
                        <c:v>-83.4</c:v>
                      </c:pt>
                      <c:pt idx="2410">
                        <c:v>-83</c:v>
                      </c:pt>
                      <c:pt idx="2411">
                        <c:v>-82.7</c:v>
                      </c:pt>
                      <c:pt idx="2412">
                        <c:v>-82.6</c:v>
                      </c:pt>
                      <c:pt idx="2413">
                        <c:v>-82.8</c:v>
                      </c:pt>
                      <c:pt idx="2414">
                        <c:v>-82.6</c:v>
                      </c:pt>
                      <c:pt idx="2415">
                        <c:v>-82.8</c:v>
                      </c:pt>
                      <c:pt idx="2416">
                        <c:v>-83</c:v>
                      </c:pt>
                      <c:pt idx="2417">
                        <c:v>-82.9</c:v>
                      </c:pt>
                      <c:pt idx="2418">
                        <c:v>-82.6</c:v>
                      </c:pt>
                      <c:pt idx="2419">
                        <c:v>-82.6</c:v>
                      </c:pt>
                      <c:pt idx="2420">
                        <c:v>-82.7</c:v>
                      </c:pt>
                      <c:pt idx="2421">
                        <c:v>-82.7</c:v>
                      </c:pt>
                      <c:pt idx="2422">
                        <c:v>-82.5</c:v>
                      </c:pt>
                      <c:pt idx="2423">
                        <c:v>-82.6</c:v>
                      </c:pt>
                      <c:pt idx="2424">
                        <c:v>-82.5</c:v>
                      </c:pt>
                      <c:pt idx="2425">
                        <c:v>-82.6</c:v>
                      </c:pt>
                      <c:pt idx="2426">
                        <c:v>-82.9</c:v>
                      </c:pt>
                      <c:pt idx="2427">
                        <c:v>-83</c:v>
                      </c:pt>
                      <c:pt idx="2428">
                        <c:v>-82.8</c:v>
                      </c:pt>
                      <c:pt idx="2429">
                        <c:v>-83</c:v>
                      </c:pt>
                      <c:pt idx="2430">
                        <c:v>-82.9</c:v>
                      </c:pt>
                      <c:pt idx="2431">
                        <c:v>-82.7</c:v>
                      </c:pt>
                      <c:pt idx="2432">
                        <c:v>-82.9</c:v>
                      </c:pt>
                      <c:pt idx="2433">
                        <c:v>-82.9</c:v>
                      </c:pt>
                      <c:pt idx="2434">
                        <c:v>-83</c:v>
                      </c:pt>
                      <c:pt idx="2435">
                        <c:v>-82.7</c:v>
                      </c:pt>
                      <c:pt idx="2436">
                        <c:v>-82.7</c:v>
                      </c:pt>
                      <c:pt idx="2437">
                        <c:v>-82.9</c:v>
                      </c:pt>
                      <c:pt idx="2438">
                        <c:v>-82.6</c:v>
                      </c:pt>
                      <c:pt idx="2439">
                        <c:v>-82.8</c:v>
                      </c:pt>
                      <c:pt idx="2440">
                        <c:v>-82.6</c:v>
                      </c:pt>
                      <c:pt idx="2441">
                        <c:v>-82.8</c:v>
                      </c:pt>
                      <c:pt idx="2442">
                        <c:v>-82.7</c:v>
                      </c:pt>
                      <c:pt idx="2443">
                        <c:v>-82.7</c:v>
                      </c:pt>
                      <c:pt idx="2444">
                        <c:v>-82.8</c:v>
                      </c:pt>
                      <c:pt idx="2445">
                        <c:v>-82.8</c:v>
                      </c:pt>
                      <c:pt idx="2446">
                        <c:v>-82.8</c:v>
                      </c:pt>
                      <c:pt idx="2447">
                        <c:v>-82.7</c:v>
                      </c:pt>
                      <c:pt idx="2448">
                        <c:v>-82.9</c:v>
                      </c:pt>
                      <c:pt idx="2449">
                        <c:v>-83</c:v>
                      </c:pt>
                      <c:pt idx="2450">
                        <c:v>-83.2</c:v>
                      </c:pt>
                      <c:pt idx="2451">
                        <c:v>-83</c:v>
                      </c:pt>
                      <c:pt idx="2452">
                        <c:v>-83</c:v>
                      </c:pt>
                      <c:pt idx="2453">
                        <c:v>-83</c:v>
                      </c:pt>
                      <c:pt idx="2454">
                        <c:v>-82.8</c:v>
                      </c:pt>
                      <c:pt idx="2455">
                        <c:v>-82.6</c:v>
                      </c:pt>
                      <c:pt idx="2456">
                        <c:v>-82.6</c:v>
                      </c:pt>
                      <c:pt idx="2457">
                        <c:v>-83</c:v>
                      </c:pt>
                      <c:pt idx="2458">
                        <c:v>-82.8</c:v>
                      </c:pt>
                      <c:pt idx="2459">
                        <c:v>-82.9</c:v>
                      </c:pt>
                      <c:pt idx="2460">
                        <c:v>-83</c:v>
                      </c:pt>
                      <c:pt idx="2461">
                        <c:v>-82.8</c:v>
                      </c:pt>
                      <c:pt idx="2462">
                        <c:v>-83</c:v>
                      </c:pt>
                      <c:pt idx="2463">
                        <c:v>-83</c:v>
                      </c:pt>
                      <c:pt idx="2464">
                        <c:v>-83.1</c:v>
                      </c:pt>
                      <c:pt idx="2465">
                        <c:v>-82.8</c:v>
                      </c:pt>
                      <c:pt idx="2466">
                        <c:v>-83</c:v>
                      </c:pt>
                      <c:pt idx="2467">
                        <c:v>-82.8</c:v>
                      </c:pt>
                      <c:pt idx="2468">
                        <c:v>-82.6</c:v>
                      </c:pt>
                      <c:pt idx="2469">
                        <c:v>-82.8</c:v>
                      </c:pt>
                      <c:pt idx="2470">
                        <c:v>-82.7</c:v>
                      </c:pt>
                      <c:pt idx="2471">
                        <c:v>-82.9</c:v>
                      </c:pt>
                      <c:pt idx="2472">
                        <c:v>-83</c:v>
                      </c:pt>
                      <c:pt idx="2473">
                        <c:v>-82.9</c:v>
                      </c:pt>
                      <c:pt idx="2474">
                        <c:v>-83.2</c:v>
                      </c:pt>
                      <c:pt idx="2475">
                        <c:v>-82.9</c:v>
                      </c:pt>
                      <c:pt idx="2476">
                        <c:v>-82.8</c:v>
                      </c:pt>
                      <c:pt idx="2477">
                        <c:v>-82.7</c:v>
                      </c:pt>
                      <c:pt idx="2478">
                        <c:v>-82.9</c:v>
                      </c:pt>
                      <c:pt idx="2479">
                        <c:v>-82.6</c:v>
                      </c:pt>
                      <c:pt idx="2480">
                        <c:v>-82.9</c:v>
                      </c:pt>
                      <c:pt idx="2481">
                        <c:v>-83</c:v>
                      </c:pt>
                      <c:pt idx="2482">
                        <c:v>-83.1</c:v>
                      </c:pt>
                      <c:pt idx="2483">
                        <c:v>-83.3</c:v>
                      </c:pt>
                      <c:pt idx="2484">
                        <c:v>-83.1</c:v>
                      </c:pt>
                      <c:pt idx="2485">
                        <c:v>-82.9</c:v>
                      </c:pt>
                      <c:pt idx="2486">
                        <c:v>-83</c:v>
                      </c:pt>
                      <c:pt idx="2487">
                        <c:v>-82.8</c:v>
                      </c:pt>
                      <c:pt idx="2488">
                        <c:v>-82.6</c:v>
                      </c:pt>
                      <c:pt idx="2489">
                        <c:v>-82.9</c:v>
                      </c:pt>
                      <c:pt idx="2490">
                        <c:v>-82.8</c:v>
                      </c:pt>
                      <c:pt idx="2491">
                        <c:v>-83.1</c:v>
                      </c:pt>
                      <c:pt idx="2492">
                        <c:v>-83</c:v>
                      </c:pt>
                      <c:pt idx="2493">
                        <c:v>-83.2</c:v>
                      </c:pt>
                      <c:pt idx="2494">
                        <c:v>-83.1</c:v>
                      </c:pt>
                      <c:pt idx="2495">
                        <c:v>-82.9</c:v>
                      </c:pt>
                      <c:pt idx="2496">
                        <c:v>-82.8</c:v>
                      </c:pt>
                      <c:pt idx="2497">
                        <c:v>-82.7</c:v>
                      </c:pt>
                      <c:pt idx="2498">
                        <c:v>-82.7</c:v>
                      </c:pt>
                      <c:pt idx="2499">
                        <c:v>-82.8</c:v>
                      </c:pt>
                      <c:pt idx="2500">
                        <c:v>-82.9</c:v>
                      </c:pt>
                      <c:pt idx="2501">
                        <c:v>-83</c:v>
                      </c:pt>
                      <c:pt idx="2502">
                        <c:v>-82.8</c:v>
                      </c:pt>
                      <c:pt idx="2503">
                        <c:v>-82.6</c:v>
                      </c:pt>
                      <c:pt idx="2504">
                        <c:v>-82.8</c:v>
                      </c:pt>
                      <c:pt idx="2505">
                        <c:v>-82.6</c:v>
                      </c:pt>
                      <c:pt idx="2506">
                        <c:v>-82.7</c:v>
                      </c:pt>
                      <c:pt idx="2507">
                        <c:v>-83.1</c:v>
                      </c:pt>
                      <c:pt idx="2508">
                        <c:v>-82.9</c:v>
                      </c:pt>
                      <c:pt idx="2509">
                        <c:v>-82.9</c:v>
                      </c:pt>
                      <c:pt idx="2510">
                        <c:v>-82.7</c:v>
                      </c:pt>
                      <c:pt idx="2511">
                        <c:v>-83.2</c:v>
                      </c:pt>
                      <c:pt idx="2512">
                        <c:v>-83.1</c:v>
                      </c:pt>
                      <c:pt idx="2513">
                        <c:v>-83</c:v>
                      </c:pt>
                      <c:pt idx="2514">
                        <c:v>-82.9</c:v>
                      </c:pt>
                      <c:pt idx="2515">
                        <c:v>-83.1</c:v>
                      </c:pt>
                      <c:pt idx="2516">
                        <c:v>-83</c:v>
                      </c:pt>
                      <c:pt idx="2517">
                        <c:v>-82.8</c:v>
                      </c:pt>
                      <c:pt idx="2518">
                        <c:v>-82.9</c:v>
                      </c:pt>
                      <c:pt idx="2519">
                        <c:v>-83.1</c:v>
                      </c:pt>
                      <c:pt idx="2520">
                        <c:v>-82.9</c:v>
                      </c:pt>
                      <c:pt idx="2521">
                        <c:v>-83</c:v>
                      </c:pt>
                      <c:pt idx="2522">
                        <c:v>-83</c:v>
                      </c:pt>
                      <c:pt idx="2523">
                        <c:v>-82.9</c:v>
                      </c:pt>
                      <c:pt idx="2524">
                        <c:v>-82.9</c:v>
                      </c:pt>
                      <c:pt idx="2525">
                        <c:v>-82.8</c:v>
                      </c:pt>
                      <c:pt idx="2526">
                        <c:v>-83</c:v>
                      </c:pt>
                      <c:pt idx="2527">
                        <c:v>-82.8</c:v>
                      </c:pt>
                      <c:pt idx="2528">
                        <c:v>-82.8</c:v>
                      </c:pt>
                      <c:pt idx="2529">
                        <c:v>-83.3</c:v>
                      </c:pt>
                      <c:pt idx="2530">
                        <c:v>-83.1</c:v>
                      </c:pt>
                      <c:pt idx="2531">
                        <c:v>-82.9</c:v>
                      </c:pt>
                      <c:pt idx="2532">
                        <c:v>-82.9</c:v>
                      </c:pt>
                      <c:pt idx="2533">
                        <c:v>-82.8</c:v>
                      </c:pt>
                      <c:pt idx="2534">
                        <c:v>-82.8</c:v>
                      </c:pt>
                      <c:pt idx="2535">
                        <c:v>-82.6</c:v>
                      </c:pt>
                      <c:pt idx="2536">
                        <c:v>-83.2</c:v>
                      </c:pt>
                      <c:pt idx="2537">
                        <c:v>-83.1</c:v>
                      </c:pt>
                      <c:pt idx="2538">
                        <c:v>-82.8</c:v>
                      </c:pt>
                      <c:pt idx="2539">
                        <c:v>-83.1</c:v>
                      </c:pt>
                      <c:pt idx="2540">
                        <c:v>-83.4</c:v>
                      </c:pt>
                      <c:pt idx="2541">
                        <c:v>-82.5</c:v>
                      </c:pt>
                      <c:pt idx="2542">
                        <c:v>-83</c:v>
                      </c:pt>
                      <c:pt idx="2543">
                        <c:v>-83.2</c:v>
                      </c:pt>
                      <c:pt idx="2544">
                        <c:v>-82.9</c:v>
                      </c:pt>
                      <c:pt idx="2545">
                        <c:v>-82.9</c:v>
                      </c:pt>
                      <c:pt idx="2546">
                        <c:v>-83.1</c:v>
                      </c:pt>
                      <c:pt idx="2547">
                        <c:v>-82.8</c:v>
                      </c:pt>
                      <c:pt idx="2548">
                        <c:v>-83</c:v>
                      </c:pt>
                      <c:pt idx="2549">
                        <c:v>-82.9</c:v>
                      </c:pt>
                      <c:pt idx="2550">
                        <c:v>-83</c:v>
                      </c:pt>
                      <c:pt idx="2551">
                        <c:v>-82.8</c:v>
                      </c:pt>
                      <c:pt idx="2552">
                        <c:v>-82.9</c:v>
                      </c:pt>
                      <c:pt idx="2553">
                        <c:v>-83</c:v>
                      </c:pt>
                      <c:pt idx="2554">
                        <c:v>-83.4</c:v>
                      </c:pt>
                      <c:pt idx="2555">
                        <c:v>-82.9</c:v>
                      </c:pt>
                      <c:pt idx="2556">
                        <c:v>-82.8</c:v>
                      </c:pt>
                      <c:pt idx="2557">
                        <c:v>-82.9</c:v>
                      </c:pt>
                      <c:pt idx="2558">
                        <c:v>-83.1</c:v>
                      </c:pt>
                      <c:pt idx="2559">
                        <c:v>-82.9</c:v>
                      </c:pt>
                      <c:pt idx="2560">
                        <c:v>-82.8</c:v>
                      </c:pt>
                      <c:pt idx="2561">
                        <c:v>-82.8</c:v>
                      </c:pt>
                      <c:pt idx="2562">
                        <c:v>-82.7</c:v>
                      </c:pt>
                      <c:pt idx="2563">
                        <c:v>-82.5</c:v>
                      </c:pt>
                      <c:pt idx="2564">
                        <c:v>-83.2</c:v>
                      </c:pt>
                      <c:pt idx="2565">
                        <c:v>-83.1</c:v>
                      </c:pt>
                      <c:pt idx="2566">
                        <c:v>-83.3</c:v>
                      </c:pt>
                      <c:pt idx="2567">
                        <c:v>-83</c:v>
                      </c:pt>
                      <c:pt idx="2568">
                        <c:v>-82.8</c:v>
                      </c:pt>
                      <c:pt idx="2569">
                        <c:v>-82.9</c:v>
                      </c:pt>
                      <c:pt idx="2570">
                        <c:v>-83</c:v>
                      </c:pt>
                      <c:pt idx="2571">
                        <c:v>-83</c:v>
                      </c:pt>
                      <c:pt idx="2572">
                        <c:v>-82.9</c:v>
                      </c:pt>
                      <c:pt idx="2573">
                        <c:v>-83.1</c:v>
                      </c:pt>
                      <c:pt idx="2574">
                        <c:v>-83.1</c:v>
                      </c:pt>
                      <c:pt idx="2575">
                        <c:v>-82.7</c:v>
                      </c:pt>
                      <c:pt idx="2576">
                        <c:v>-83.4</c:v>
                      </c:pt>
                      <c:pt idx="2577">
                        <c:v>-82.8</c:v>
                      </c:pt>
                      <c:pt idx="2578">
                        <c:v>-83.2</c:v>
                      </c:pt>
                      <c:pt idx="2579">
                        <c:v>-82.9</c:v>
                      </c:pt>
                      <c:pt idx="2580">
                        <c:v>-83.1</c:v>
                      </c:pt>
                      <c:pt idx="2581">
                        <c:v>-82.9</c:v>
                      </c:pt>
                      <c:pt idx="2582">
                        <c:v>-82.8</c:v>
                      </c:pt>
                      <c:pt idx="2583">
                        <c:v>-83.1</c:v>
                      </c:pt>
                      <c:pt idx="2584">
                        <c:v>-83.1</c:v>
                      </c:pt>
                      <c:pt idx="2585">
                        <c:v>-83.2</c:v>
                      </c:pt>
                      <c:pt idx="2586">
                        <c:v>-83.4</c:v>
                      </c:pt>
                      <c:pt idx="2587">
                        <c:v>-82.9</c:v>
                      </c:pt>
                      <c:pt idx="2588">
                        <c:v>-82.9</c:v>
                      </c:pt>
                      <c:pt idx="2589">
                        <c:v>-82.8</c:v>
                      </c:pt>
                      <c:pt idx="2590">
                        <c:v>-82.8</c:v>
                      </c:pt>
                      <c:pt idx="2591">
                        <c:v>-82.8</c:v>
                      </c:pt>
                      <c:pt idx="2592">
                        <c:v>-83.1</c:v>
                      </c:pt>
                      <c:pt idx="2593">
                        <c:v>-83.1</c:v>
                      </c:pt>
                      <c:pt idx="2594">
                        <c:v>-83.1</c:v>
                      </c:pt>
                      <c:pt idx="2595">
                        <c:v>-82.9</c:v>
                      </c:pt>
                      <c:pt idx="2596">
                        <c:v>-82.9</c:v>
                      </c:pt>
                      <c:pt idx="2597">
                        <c:v>-82.8</c:v>
                      </c:pt>
                      <c:pt idx="2598">
                        <c:v>-82.8</c:v>
                      </c:pt>
                      <c:pt idx="2599">
                        <c:v>-83</c:v>
                      </c:pt>
                      <c:pt idx="2600">
                        <c:v>-83.2</c:v>
                      </c:pt>
                      <c:pt idx="2601">
                        <c:v>-83</c:v>
                      </c:pt>
                      <c:pt idx="2602">
                        <c:v>-83.1</c:v>
                      </c:pt>
                      <c:pt idx="2603">
                        <c:v>-83.3</c:v>
                      </c:pt>
                      <c:pt idx="2604">
                        <c:v>-82.9</c:v>
                      </c:pt>
                      <c:pt idx="2605">
                        <c:v>-83</c:v>
                      </c:pt>
                      <c:pt idx="2606">
                        <c:v>-82.8</c:v>
                      </c:pt>
                      <c:pt idx="2607">
                        <c:v>-83.3</c:v>
                      </c:pt>
                      <c:pt idx="2608">
                        <c:v>-83.3</c:v>
                      </c:pt>
                      <c:pt idx="2609">
                        <c:v>-82.9</c:v>
                      </c:pt>
                      <c:pt idx="2610">
                        <c:v>-82.7</c:v>
                      </c:pt>
                      <c:pt idx="2611">
                        <c:v>-83.2</c:v>
                      </c:pt>
                      <c:pt idx="2612">
                        <c:v>-82.9</c:v>
                      </c:pt>
                      <c:pt idx="2613">
                        <c:v>-83.1</c:v>
                      </c:pt>
                      <c:pt idx="2614">
                        <c:v>-82.9</c:v>
                      </c:pt>
                      <c:pt idx="2615">
                        <c:v>-82.9</c:v>
                      </c:pt>
                      <c:pt idx="2616">
                        <c:v>-83</c:v>
                      </c:pt>
                      <c:pt idx="2617">
                        <c:v>-82.9</c:v>
                      </c:pt>
                      <c:pt idx="2618">
                        <c:v>-82.9</c:v>
                      </c:pt>
                      <c:pt idx="2619">
                        <c:v>-83.2</c:v>
                      </c:pt>
                      <c:pt idx="2620">
                        <c:v>-83.3</c:v>
                      </c:pt>
                      <c:pt idx="2621">
                        <c:v>-83</c:v>
                      </c:pt>
                      <c:pt idx="2622">
                        <c:v>-83.1</c:v>
                      </c:pt>
                      <c:pt idx="2623">
                        <c:v>-82.9</c:v>
                      </c:pt>
                      <c:pt idx="2624">
                        <c:v>-82.8</c:v>
                      </c:pt>
                      <c:pt idx="2625">
                        <c:v>-82.9</c:v>
                      </c:pt>
                      <c:pt idx="2626">
                        <c:v>-83.3</c:v>
                      </c:pt>
                      <c:pt idx="2627">
                        <c:v>-83.4</c:v>
                      </c:pt>
                      <c:pt idx="2628">
                        <c:v>-82.9</c:v>
                      </c:pt>
                      <c:pt idx="2629">
                        <c:v>-83</c:v>
                      </c:pt>
                      <c:pt idx="2630">
                        <c:v>-82.8</c:v>
                      </c:pt>
                      <c:pt idx="2631">
                        <c:v>-82.9</c:v>
                      </c:pt>
                      <c:pt idx="2632">
                        <c:v>-83</c:v>
                      </c:pt>
                      <c:pt idx="2633">
                        <c:v>-82.9</c:v>
                      </c:pt>
                      <c:pt idx="2634">
                        <c:v>-83.1</c:v>
                      </c:pt>
                      <c:pt idx="2635">
                        <c:v>-83.2</c:v>
                      </c:pt>
                      <c:pt idx="2636">
                        <c:v>-83</c:v>
                      </c:pt>
                      <c:pt idx="2637">
                        <c:v>-82.6</c:v>
                      </c:pt>
                      <c:pt idx="2638">
                        <c:v>-82.8</c:v>
                      </c:pt>
                      <c:pt idx="2639">
                        <c:v>-83</c:v>
                      </c:pt>
                      <c:pt idx="2640">
                        <c:v>-82.9</c:v>
                      </c:pt>
                      <c:pt idx="2641">
                        <c:v>-83</c:v>
                      </c:pt>
                      <c:pt idx="2642">
                        <c:v>-83</c:v>
                      </c:pt>
                      <c:pt idx="2643">
                        <c:v>-83.3</c:v>
                      </c:pt>
                      <c:pt idx="2644">
                        <c:v>-83</c:v>
                      </c:pt>
                      <c:pt idx="2645">
                        <c:v>-82.7</c:v>
                      </c:pt>
                      <c:pt idx="2646">
                        <c:v>-82.7</c:v>
                      </c:pt>
                      <c:pt idx="2647">
                        <c:v>-82.9</c:v>
                      </c:pt>
                      <c:pt idx="2648">
                        <c:v>-83.2</c:v>
                      </c:pt>
                      <c:pt idx="2649">
                        <c:v>-82.9</c:v>
                      </c:pt>
                      <c:pt idx="2650">
                        <c:v>-83</c:v>
                      </c:pt>
                      <c:pt idx="2651">
                        <c:v>-82.8</c:v>
                      </c:pt>
                      <c:pt idx="2652">
                        <c:v>-82.7</c:v>
                      </c:pt>
                      <c:pt idx="2653">
                        <c:v>-83</c:v>
                      </c:pt>
                      <c:pt idx="2654">
                        <c:v>-83</c:v>
                      </c:pt>
                      <c:pt idx="2655">
                        <c:v>-83.3</c:v>
                      </c:pt>
                      <c:pt idx="2656">
                        <c:v>-83.4</c:v>
                      </c:pt>
                      <c:pt idx="2657">
                        <c:v>-82.9</c:v>
                      </c:pt>
                      <c:pt idx="2658">
                        <c:v>-82.7</c:v>
                      </c:pt>
                      <c:pt idx="2659">
                        <c:v>-82.7</c:v>
                      </c:pt>
                      <c:pt idx="2660">
                        <c:v>-83</c:v>
                      </c:pt>
                      <c:pt idx="2661">
                        <c:v>-83.1</c:v>
                      </c:pt>
                      <c:pt idx="2662">
                        <c:v>-83.3</c:v>
                      </c:pt>
                      <c:pt idx="2663">
                        <c:v>-83.1</c:v>
                      </c:pt>
                      <c:pt idx="2664">
                        <c:v>-83.1</c:v>
                      </c:pt>
                      <c:pt idx="2665">
                        <c:v>-83.1</c:v>
                      </c:pt>
                      <c:pt idx="2666">
                        <c:v>-82.7</c:v>
                      </c:pt>
                      <c:pt idx="2667">
                        <c:v>-82.8</c:v>
                      </c:pt>
                      <c:pt idx="2668">
                        <c:v>-83.4</c:v>
                      </c:pt>
                      <c:pt idx="2669">
                        <c:v>-83.4</c:v>
                      </c:pt>
                      <c:pt idx="2670">
                        <c:v>-83.3</c:v>
                      </c:pt>
                      <c:pt idx="2671">
                        <c:v>-83</c:v>
                      </c:pt>
                      <c:pt idx="2672">
                        <c:v>-83.3</c:v>
                      </c:pt>
                      <c:pt idx="2673">
                        <c:v>-82.9</c:v>
                      </c:pt>
                      <c:pt idx="2674">
                        <c:v>-83</c:v>
                      </c:pt>
                      <c:pt idx="2675">
                        <c:v>-83.2</c:v>
                      </c:pt>
                      <c:pt idx="2676">
                        <c:v>-83.2</c:v>
                      </c:pt>
                      <c:pt idx="2677">
                        <c:v>-83</c:v>
                      </c:pt>
                      <c:pt idx="2678">
                        <c:v>-83</c:v>
                      </c:pt>
                      <c:pt idx="2679">
                        <c:v>-82.8</c:v>
                      </c:pt>
                      <c:pt idx="2680">
                        <c:v>-83.1</c:v>
                      </c:pt>
                      <c:pt idx="2681">
                        <c:v>-82.9</c:v>
                      </c:pt>
                      <c:pt idx="2682">
                        <c:v>-83</c:v>
                      </c:pt>
                      <c:pt idx="2683">
                        <c:v>-83.1</c:v>
                      </c:pt>
                      <c:pt idx="2684">
                        <c:v>-83.2</c:v>
                      </c:pt>
                      <c:pt idx="2685">
                        <c:v>-83.3</c:v>
                      </c:pt>
                      <c:pt idx="2686">
                        <c:v>-82.9</c:v>
                      </c:pt>
                      <c:pt idx="2687">
                        <c:v>-82.9</c:v>
                      </c:pt>
                      <c:pt idx="2688">
                        <c:v>-82.9</c:v>
                      </c:pt>
                      <c:pt idx="2689">
                        <c:v>-83.1</c:v>
                      </c:pt>
                      <c:pt idx="2690">
                        <c:v>-83.3</c:v>
                      </c:pt>
                      <c:pt idx="2691">
                        <c:v>-82.9</c:v>
                      </c:pt>
                      <c:pt idx="2692">
                        <c:v>-83.1</c:v>
                      </c:pt>
                      <c:pt idx="2693">
                        <c:v>-82.8</c:v>
                      </c:pt>
                      <c:pt idx="2694">
                        <c:v>-83</c:v>
                      </c:pt>
                      <c:pt idx="2695">
                        <c:v>-82.9</c:v>
                      </c:pt>
                      <c:pt idx="2696">
                        <c:v>-83.2</c:v>
                      </c:pt>
                      <c:pt idx="2697">
                        <c:v>-83.3</c:v>
                      </c:pt>
                      <c:pt idx="2698">
                        <c:v>-82.7</c:v>
                      </c:pt>
                      <c:pt idx="2699">
                        <c:v>-82.9</c:v>
                      </c:pt>
                      <c:pt idx="2700">
                        <c:v>-82.8</c:v>
                      </c:pt>
                      <c:pt idx="2701">
                        <c:v>-82.7</c:v>
                      </c:pt>
                      <c:pt idx="2702">
                        <c:v>-82.9</c:v>
                      </c:pt>
                      <c:pt idx="2703">
                        <c:v>-82.8</c:v>
                      </c:pt>
                      <c:pt idx="2704">
                        <c:v>-83.2</c:v>
                      </c:pt>
                      <c:pt idx="2705">
                        <c:v>-82.9</c:v>
                      </c:pt>
                      <c:pt idx="2706">
                        <c:v>-83</c:v>
                      </c:pt>
                      <c:pt idx="2707">
                        <c:v>-82.8</c:v>
                      </c:pt>
                      <c:pt idx="2708">
                        <c:v>-82.9</c:v>
                      </c:pt>
                      <c:pt idx="2709">
                        <c:v>-82.9</c:v>
                      </c:pt>
                      <c:pt idx="2710">
                        <c:v>-83.4</c:v>
                      </c:pt>
                      <c:pt idx="2711">
                        <c:v>-83</c:v>
                      </c:pt>
                      <c:pt idx="2712">
                        <c:v>-83.1</c:v>
                      </c:pt>
                      <c:pt idx="2713">
                        <c:v>-82.8</c:v>
                      </c:pt>
                      <c:pt idx="2714">
                        <c:v>-82.8</c:v>
                      </c:pt>
                      <c:pt idx="2715">
                        <c:v>-82.8</c:v>
                      </c:pt>
                      <c:pt idx="2716">
                        <c:v>-83</c:v>
                      </c:pt>
                      <c:pt idx="2717">
                        <c:v>-83.2</c:v>
                      </c:pt>
                      <c:pt idx="2718">
                        <c:v>-83</c:v>
                      </c:pt>
                      <c:pt idx="2719">
                        <c:v>-83.1</c:v>
                      </c:pt>
                      <c:pt idx="2720">
                        <c:v>-83.3</c:v>
                      </c:pt>
                      <c:pt idx="2721">
                        <c:v>-82.8</c:v>
                      </c:pt>
                      <c:pt idx="2722">
                        <c:v>-83</c:v>
                      </c:pt>
                      <c:pt idx="2723">
                        <c:v>-83.1</c:v>
                      </c:pt>
                      <c:pt idx="2724">
                        <c:v>-83.3</c:v>
                      </c:pt>
                      <c:pt idx="2725">
                        <c:v>-83.3</c:v>
                      </c:pt>
                      <c:pt idx="2726">
                        <c:v>-83.3</c:v>
                      </c:pt>
                      <c:pt idx="2727">
                        <c:v>-82.8</c:v>
                      </c:pt>
                      <c:pt idx="2728">
                        <c:v>-82.8</c:v>
                      </c:pt>
                      <c:pt idx="2729">
                        <c:v>-82.9</c:v>
                      </c:pt>
                      <c:pt idx="2730">
                        <c:v>-83.3</c:v>
                      </c:pt>
                      <c:pt idx="2731">
                        <c:v>-83.1</c:v>
                      </c:pt>
                      <c:pt idx="2732">
                        <c:v>-83.2</c:v>
                      </c:pt>
                      <c:pt idx="2733">
                        <c:v>-83.2</c:v>
                      </c:pt>
                      <c:pt idx="2734">
                        <c:v>-82.9</c:v>
                      </c:pt>
                      <c:pt idx="2735">
                        <c:v>-82.9</c:v>
                      </c:pt>
                      <c:pt idx="2736">
                        <c:v>-82.8</c:v>
                      </c:pt>
                      <c:pt idx="2737">
                        <c:v>-83.2</c:v>
                      </c:pt>
                      <c:pt idx="2738">
                        <c:v>-83.3</c:v>
                      </c:pt>
                      <c:pt idx="2739">
                        <c:v>-83.2</c:v>
                      </c:pt>
                      <c:pt idx="2740">
                        <c:v>-83.1</c:v>
                      </c:pt>
                      <c:pt idx="2741">
                        <c:v>-82.8</c:v>
                      </c:pt>
                      <c:pt idx="2742">
                        <c:v>-82.9</c:v>
                      </c:pt>
                      <c:pt idx="2743">
                        <c:v>-82.9</c:v>
                      </c:pt>
                      <c:pt idx="2744">
                        <c:v>-83.3</c:v>
                      </c:pt>
                      <c:pt idx="2745">
                        <c:v>-83.4</c:v>
                      </c:pt>
                      <c:pt idx="2746">
                        <c:v>-82.9</c:v>
                      </c:pt>
                      <c:pt idx="2747">
                        <c:v>-83.2</c:v>
                      </c:pt>
                      <c:pt idx="2748">
                        <c:v>-83</c:v>
                      </c:pt>
                      <c:pt idx="2749">
                        <c:v>-83</c:v>
                      </c:pt>
                      <c:pt idx="2750">
                        <c:v>-82.9</c:v>
                      </c:pt>
                      <c:pt idx="2751">
                        <c:v>-83.3</c:v>
                      </c:pt>
                      <c:pt idx="2752">
                        <c:v>-83.4</c:v>
                      </c:pt>
                      <c:pt idx="2753">
                        <c:v>-83.3</c:v>
                      </c:pt>
                      <c:pt idx="2754">
                        <c:v>-82.7</c:v>
                      </c:pt>
                      <c:pt idx="2755">
                        <c:v>-83.1</c:v>
                      </c:pt>
                      <c:pt idx="2756">
                        <c:v>-82.8</c:v>
                      </c:pt>
                      <c:pt idx="2757">
                        <c:v>-82.9</c:v>
                      </c:pt>
                      <c:pt idx="2758">
                        <c:v>-83.3</c:v>
                      </c:pt>
                      <c:pt idx="2759">
                        <c:v>-83.5</c:v>
                      </c:pt>
                      <c:pt idx="2760">
                        <c:v>-83.2</c:v>
                      </c:pt>
                      <c:pt idx="2761">
                        <c:v>-83.1</c:v>
                      </c:pt>
                      <c:pt idx="2762">
                        <c:v>-83</c:v>
                      </c:pt>
                      <c:pt idx="2763">
                        <c:v>-83</c:v>
                      </c:pt>
                      <c:pt idx="2764">
                        <c:v>-83</c:v>
                      </c:pt>
                      <c:pt idx="2765">
                        <c:v>-83.1</c:v>
                      </c:pt>
                      <c:pt idx="2766">
                        <c:v>-83.4</c:v>
                      </c:pt>
                      <c:pt idx="2767">
                        <c:v>-83.3</c:v>
                      </c:pt>
                      <c:pt idx="2768">
                        <c:v>-83.2</c:v>
                      </c:pt>
                      <c:pt idx="2769">
                        <c:v>-83</c:v>
                      </c:pt>
                      <c:pt idx="2770">
                        <c:v>-83</c:v>
                      </c:pt>
                      <c:pt idx="2771">
                        <c:v>-83</c:v>
                      </c:pt>
                      <c:pt idx="2772">
                        <c:v>-83.3</c:v>
                      </c:pt>
                      <c:pt idx="2773">
                        <c:v>-83.3</c:v>
                      </c:pt>
                      <c:pt idx="2774">
                        <c:v>-83.1</c:v>
                      </c:pt>
                      <c:pt idx="2775">
                        <c:v>-83.2</c:v>
                      </c:pt>
                      <c:pt idx="2776">
                        <c:v>-83</c:v>
                      </c:pt>
                      <c:pt idx="2777">
                        <c:v>-83</c:v>
                      </c:pt>
                      <c:pt idx="2778">
                        <c:v>-83.1</c:v>
                      </c:pt>
                      <c:pt idx="2779">
                        <c:v>-83.2</c:v>
                      </c:pt>
                      <c:pt idx="2780">
                        <c:v>-83</c:v>
                      </c:pt>
                      <c:pt idx="2781">
                        <c:v>-83.3</c:v>
                      </c:pt>
                      <c:pt idx="2782">
                        <c:v>-82.9</c:v>
                      </c:pt>
                      <c:pt idx="2783">
                        <c:v>-83</c:v>
                      </c:pt>
                      <c:pt idx="2784">
                        <c:v>-83</c:v>
                      </c:pt>
                      <c:pt idx="2785">
                        <c:v>-83</c:v>
                      </c:pt>
                      <c:pt idx="2786">
                        <c:v>-83.2</c:v>
                      </c:pt>
                      <c:pt idx="2787">
                        <c:v>-83.5</c:v>
                      </c:pt>
                      <c:pt idx="2788">
                        <c:v>-82.9</c:v>
                      </c:pt>
                      <c:pt idx="2789">
                        <c:v>-83.1</c:v>
                      </c:pt>
                      <c:pt idx="2790">
                        <c:v>-82.8</c:v>
                      </c:pt>
                      <c:pt idx="2791">
                        <c:v>-82.9</c:v>
                      </c:pt>
                      <c:pt idx="2792">
                        <c:v>-83.2</c:v>
                      </c:pt>
                      <c:pt idx="2793">
                        <c:v>-83.3</c:v>
                      </c:pt>
                      <c:pt idx="2794">
                        <c:v>-82.8</c:v>
                      </c:pt>
                      <c:pt idx="2795">
                        <c:v>-83.3</c:v>
                      </c:pt>
                      <c:pt idx="2796">
                        <c:v>-83.1</c:v>
                      </c:pt>
                      <c:pt idx="2797">
                        <c:v>-83.1</c:v>
                      </c:pt>
                      <c:pt idx="2798">
                        <c:v>-82.9</c:v>
                      </c:pt>
                      <c:pt idx="2799">
                        <c:v>-82.8</c:v>
                      </c:pt>
                      <c:pt idx="2800">
                        <c:v>-83.3</c:v>
                      </c:pt>
                      <c:pt idx="2801">
                        <c:v>-83.4</c:v>
                      </c:pt>
                      <c:pt idx="2802">
                        <c:v>-83.4</c:v>
                      </c:pt>
                      <c:pt idx="2803">
                        <c:v>-83.2</c:v>
                      </c:pt>
                      <c:pt idx="2804">
                        <c:v>-83.3</c:v>
                      </c:pt>
                      <c:pt idx="2805">
                        <c:v>-83</c:v>
                      </c:pt>
                      <c:pt idx="2806">
                        <c:v>-83.1</c:v>
                      </c:pt>
                      <c:pt idx="2807">
                        <c:v>-83.2</c:v>
                      </c:pt>
                      <c:pt idx="2808">
                        <c:v>-82.8</c:v>
                      </c:pt>
                      <c:pt idx="2809">
                        <c:v>-83</c:v>
                      </c:pt>
                      <c:pt idx="2810">
                        <c:v>-83.3</c:v>
                      </c:pt>
                      <c:pt idx="2811">
                        <c:v>-83.2</c:v>
                      </c:pt>
                      <c:pt idx="2812">
                        <c:v>-82.9</c:v>
                      </c:pt>
                      <c:pt idx="2813">
                        <c:v>-83</c:v>
                      </c:pt>
                      <c:pt idx="2814">
                        <c:v>-83.2</c:v>
                      </c:pt>
                      <c:pt idx="2815">
                        <c:v>-83.5</c:v>
                      </c:pt>
                      <c:pt idx="2816">
                        <c:v>-83</c:v>
                      </c:pt>
                      <c:pt idx="2817">
                        <c:v>-82.9</c:v>
                      </c:pt>
                      <c:pt idx="2818">
                        <c:v>-82.8</c:v>
                      </c:pt>
                      <c:pt idx="2819">
                        <c:v>-82.9</c:v>
                      </c:pt>
                      <c:pt idx="2820">
                        <c:v>-83.1</c:v>
                      </c:pt>
                      <c:pt idx="2821">
                        <c:v>-83.3</c:v>
                      </c:pt>
                      <c:pt idx="2822">
                        <c:v>-83.3</c:v>
                      </c:pt>
                      <c:pt idx="2823">
                        <c:v>-83.2</c:v>
                      </c:pt>
                      <c:pt idx="2824">
                        <c:v>-82.8</c:v>
                      </c:pt>
                      <c:pt idx="2825">
                        <c:v>-83.2</c:v>
                      </c:pt>
                      <c:pt idx="2826">
                        <c:v>-83</c:v>
                      </c:pt>
                      <c:pt idx="2827">
                        <c:v>-83.2</c:v>
                      </c:pt>
                      <c:pt idx="2828">
                        <c:v>-83.5</c:v>
                      </c:pt>
                      <c:pt idx="2829">
                        <c:v>-83.2</c:v>
                      </c:pt>
                      <c:pt idx="2830">
                        <c:v>-83</c:v>
                      </c:pt>
                      <c:pt idx="2831">
                        <c:v>-83.3</c:v>
                      </c:pt>
                      <c:pt idx="2832">
                        <c:v>-82.7</c:v>
                      </c:pt>
                      <c:pt idx="2833">
                        <c:v>-82.9</c:v>
                      </c:pt>
                      <c:pt idx="2834">
                        <c:v>-83.4</c:v>
                      </c:pt>
                      <c:pt idx="2835">
                        <c:v>-83.3</c:v>
                      </c:pt>
                      <c:pt idx="2836">
                        <c:v>-83.4</c:v>
                      </c:pt>
                      <c:pt idx="2837">
                        <c:v>-83.2</c:v>
                      </c:pt>
                      <c:pt idx="2838">
                        <c:v>-83</c:v>
                      </c:pt>
                      <c:pt idx="2839">
                        <c:v>-82.7</c:v>
                      </c:pt>
                      <c:pt idx="2840">
                        <c:v>-83</c:v>
                      </c:pt>
                      <c:pt idx="2841">
                        <c:v>-83.1</c:v>
                      </c:pt>
                      <c:pt idx="2842">
                        <c:v>-83.4</c:v>
                      </c:pt>
                      <c:pt idx="2843">
                        <c:v>-82.9</c:v>
                      </c:pt>
                      <c:pt idx="2844">
                        <c:v>-83.1</c:v>
                      </c:pt>
                      <c:pt idx="2845">
                        <c:v>-83</c:v>
                      </c:pt>
                      <c:pt idx="2846">
                        <c:v>-83</c:v>
                      </c:pt>
                      <c:pt idx="2847">
                        <c:v>-83.1</c:v>
                      </c:pt>
                      <c:pt idx="2848">
                        <c:v>-83.2</c:v>
                      </c:pt>
                      <c:pt idx="2849">
                        <c:v>-83.1</c:v>
                      </c:pt>
                      <c:pt idx="2850">
                        <c:v>-83.3</c:v>
                      </c:pt>
                      <c:pt idx="2851">
                        <c:v>-82.9</c:v>
                      </c:pt>
                      <c:pt idx="2852">
                        <c:v>-83</c:v>
                      </c:pt>
                      <c:pt idx="2853">
                        <c:v>-83.6</c:v>
                      </c:pt>
                      <c:pt idx="2854">
                        <c:v>-83.6</c:v>
                      </c:pt>
                      <c:pt idx="2855">
                        <c:v>-83.7</c:v>
                      </c:pt>
                      <c:pt idx="2856">
                        <c:v>-83.9</c:v>
                      </c:pt>
                      <c:pt idx="2857">
                        <c:v>-83.5</c:v>
                      </c:pt>
                      <c:pt idx="2858">
                        <c:v>-83.8</c:v>
                      </c:pt>
                      <c:pt idx="2859">
                        <c:v>-84</c:v>
                      </c:pt>
                      <c:pt idx="2860">
                        <c:v>-84.2</c:v>
                      </c:pt>
                      <c:pt idx="2861">
                        <c:v>-84.9</c:v>
                      </c:pt>
                      <c:pt idx="2862">
                        <c:v>-85.3</c:v>
                      </c:pt>
                      <c:pt idx="2863">
                        <c:v>-85.7</c:v>
                      </c:pt>
                      <c:pt idx="2864">
                        <c:v>-86.5</c:v>
                      </c:pt>
                      <c:pt idx="2865">
                        <c:v>-87</c:v>
                      </c:pt>
                      <c:pt idx="2866">
                        <c:v>-87.6</c:v>
                      </c:pt>
                      <c:pt idx="2867">
                        <c:v>-88.4</c:v>
                      </c:pt>
                      <c:pt idx="2868">
                        <c:v>-89.3</c:v>
                      </c:pt>
                      <c:pt idx="2869">
                        <c:v>-89.1</c:v>
                      </c:pt>
                      <c:pt idx="2870">
                        <c:v>-88.7</c:v>
                      </c:pt>
                      <c:pt idx="2871">
                        <c:v>-89</c:v>
                      </c:pt>
                      <c:pt idx="2872">
                        <c:v>-89.3</c:v>
                      </c:pt>
                      <c:pt idx="2873">
                        <c:v>-89.4</c:v>
                      </c:pt>
                      <c:pt idx="2874">
                        <c:v>-89.7</c:v>
                      </c:pt>
                      <c:pt idx="2875">
                        <c:v>-90.2</c:v>
                      </c:pt>
                      <c:pt idx="2876">
                        <c:v>-90.5</c:v>
                      </c:pt>
                      <c:pt idx="2877">
                        <c:v>-90.4</c:v>
                      </c:pt>
                      <c:pt idx="2878">
                        <c:v>-90.2</c:v>
                      </c:pt>
                      <c:pt idx="2879">
                        <c:v>-89.8</c:v>
                      </c:pt>
                      <c:pt idx="2880">
                        <c:v>-89.9</c:v>
                      </c:pt>
                      <c:pt idx="2881">
                        <c:v>-90.3</c:v>
                      </c:pt>
                      <c:pt idx="2882">
                        <c:v>-90.9</c:v>
                      </c:pt>
                      <c:pt idx="2883">
                        <c:v>-90.3</c:v>
                      </c:pt>
                      <c:pt idx="2884">
                        <c:v>-90</c:v>
                      </c:pt>
                      <c:pt idx="2885">
                        <c:v>-90</c:v>
                      </c:pt>
                      <c:pt idx="2886">
                        <c:v>-90</c:v>
                      </c:pt>
                      <c:pt idx="2887">
                        <c:v>-90.4</c:v>
                      </c:pt>
                      <c:pt idx="2888">
                        <c:v>-90.9</c:v>
                      </c:pt>
                      <c:pt idx="2889">
                        <c:v>-90.7</c:v>
                      </c:pt>
                      <c:pt idx="2890">
                        <c:v>-90.1</c:v>
                      </c:pt>
                      <c:pt idx="2891">
                        <c:v>-90</c:v>
                      </c:pt>
                      <c:pt idx="2892">
                        <c:v>-90.1</c:v>
                      </c:pt>
                      <c:pt idx="2893">
                        <c:v>-90.2</c:v>
                      </c:pt>
                      <c:pt idx="2894">
                        <c:v>-90.4</c:v>
                      </c:pt>
                      <c:pt idx="2895">
                        <c:v>-90.9</c:v>
                      </c:pt>
                      <c:pt idx="2896">
                        <c:v>-91</c:v>
                      </c:pt>
                      <c:pt idx="2897">
                        <c:v>-90.5</c:v>
                      </c:pt>
                      <c:pt idx="2898">
                        <c:v>-90.1</c:v>
                      </c:pt>
                      <c:pt idx="2899">
                        <c:v>-90.2</c:v>
                      </c:pt>
                      <c:pt idx="2900">
                        <c:v>-90.2</c:v>
                      </c:pt>
                      <c:pt idx="2901">
                        <c:v>-90.3</c:v>
                      </c:pt>
                      <c:pt idx="2902">
                        <c:v>-90.7</c:v>
                      </c:pt>
                      <c:pt idx="2903">
                        <c:v>-91.3</c:v>
                      </c:pt>
                      <c:pt idx="2904">
                        <c:v>-91.3</c:v>
                      </c:pt>
                      <c:pt idx="2905">
                        <c:v>-90.2</c:v>
                      </c:pt>
                      <c:pt idx="2906">
                        <c:v>-90.3</c:v>
                      </c:pt>
                      <c:pt idx="2907">
                        <c:v>-90.3</c:v>
                      </c:pt>
                      <c:pt idx="2908">
                        <c:v>-90.2</c:v>
                      </c:pt>
                      <c:pt idx="2909">
                        <c:v>-90.6</c:v>
                      </c:pt>
                      <c:pt idx="2910">
                        <c:v>-90.9</c:v>
                      </c:pt>
                      <c:pt idx="2911">
                        <c:v>-91.1</c:v>
                      </c:pt>
                      <c:pt idx="2912">
                        <c:v>-90.4</c:v>
                      </c:pt>
                      <c:pt idx="2913">
                        <c:v>-90.2</c:v>
                      </c:pt>
                      <c:pt idx="2914">
                        <c:v>-90.5</c:v>
                      </c:pt>
                      <c:pt idx="2915">
                        <c:v>-90.3</c:v>
                      </c:pt>
                      <c:pt idx="2916">
                        <c:v>-90.6</c:v>
                      </c:pt>
                      <c:pt idx="2917">
                        <c:v>-91.3</c:v>
                      </c:pt>
                      <c:pt idx="2918">
                        <c:v>-91.3</c:v>
                      </c:pt>
                      <c:pt idx="2919">
                        <c:v>-90.3</c:v>
                      </c:pt>
                      <c:pt idx="2920">
                        <c:v>-90.3</c:v>
                      </c:pt>
                      <c:pt idx="2921">
                        <c:v>-90.3</c:v>
                      </c:pt>
                      <c:pt idx="2922">
                        <c:v>-90.4</c:v>
                      </c:pt>
                      <c:pt idx="2923">
                        <c:v>-90.3</c:v>
                      </c:pt>
                      <c:pt idx="2924">
                        <c:v>-91</c:v>
                      </c:pt>
                      <c:pt idx="2925">
                        <c:v>-91.3</c:v>
                      </c:pt>
                      <c:pt idx="2926">
                        <c:v>-90.5</c:v>
                      </c:pt>
                      <c:pt idx="2927">
                        <c:v>-90.5</c:v>
                      </c:pt>
                      <c:pt idx="2928">
                        <c:v>-90.4</c:v>
                      </c:pt>
                      <c:pt idx="2929">
                        <c:v>-90.5</c:v>
                      </c:pt>
                      <c:pt idx="2930">
                        <c:v>-90.6</c:v>
                      </c:pt>
                      <c:pt idx="2931">
                        <c:v>-91</c:v>
                      </c:pt>
                      <c:pt idx="2932">
                        <c:v>-91.5</c:v>
                      </c:pt>
                      <c:pt idx="2933">
                        <c:v>-90.9</c:v>
                      </c:pt>
                      <c:pt idx="2934">
                        <c:v>-90.5</c:v>
                      </c:pt>
                      <c:pt idx="2935">
                        <c:v>-90.4</c:v>
                      </c:pt>
                      <c:pt idx="2936">
                        <c:v>-90.5</c:v>
                      </c:pt>
                      <c:pt idx="2937">
                        <c:v>-90.6</c:v>
                      </c:pt>
                      <c:pt idx="2938">
                        <c:v>-90.6</c:v>
                      </c:pt>
                      <c:pt idx="2939">
                        <c:v>-91.2</c:v>
                      </c:pt>
                      <c:pt idx="2940">
                        <c:v>-91.2</c:v>
                      </c:pt>
                      <c:pt idx="2941">
                        <c:v>-90.6</c:v>
                      </c:pt>
                      <c:pt idx="2942">
                        <c:v>-90.6</c:v>
                      </c:pt>
                      <c:pt idx="2943">
                        <c:v>-90.7</c:v>
                      </c:pt>
                      <c:pt idx="2944">
                        <c:v>-90.4</c:v>
                      </c:pt>
                      <c:pt idx="2945">
                        <c:v>-91</c:v>
                      </c:pt>
                      <c:pt idx="2946">
                        <c:v>-91.3</c:v>
                      </c:pt>
                      <c:pt idx="2947">
                        <c:v>-91.3</c:v>
                      </c:pt>
                      <c:pt idx="2948">
                        <c:v>-90.6</c:v>
                      </c:pt>
                      <c:pt idx="2949">
                        <c:v>-90.5</c:v>
                      </c:pt>
                      <c:pt idx="2950">
                        <c:v>-90.4</c:v>
                      </c:pt>
                      <c:pt idx="2951">
                        <c:v>-90.4</c:v>
                      </c:pt>
                      <c:pt idx="2952">
                        <c:v>-90.4</c:v>
                      </c:pt>
                      <c:pt idx="2953">
                        <c:v>-90.5</c:v>
                      </c:pt>
                      <c:pt idx="2954">
                        <c:v>-90.6</c:v>
                      </c:pt>
                      <c:pt idx="2955">
                        <c:v>-91.3</c:v>
                      </c:pt>
                      <c:pt idx="2956">
                        <c:v>-90.8</c:v>
                      </c:pt>
                      <c:pt idx="2957">
                        <c:v>-90.4</c:v>
                      </c:pt>
                      <c:pt idx="2958">
                        <c:v>-90.7</c:v>
                      </c:pt>
                      <c:pt idx="2959">
                        <c:v>-90.7</c:v>
                      </c:pt>
                      <c:pt idx="2960">
                        <c:v>-90.5</c:v>
                      </c:pt>
                      <c:pt idx="2961">
                        <c:v>-90.6</c:v>
                      </c:pt>
                      <c:pt idx="2962">
                        <c:v>-91.4</c:v>
                      </c:pt>
                      <c:pt idx="2963">
                        <c:v>-91.5</c:v>
                      </c:pt>
                      <c:pt idx="2964">
                        <c:v>-90.8</c:v>
                      </c:pt>
                      <c:pt idx="2965">
                        <c:v>-90.3</c:v>
                      </c:pt>
                      <c:pt idx="2966">
                        <c:v>-90.5</c:v>
                      </c:pt>
                      <c:pt idx="2967">
                        <c:v>-90.6</c:v>
                      </c:pt>
                      <c:pt idx="2968">
                        <c:v>-90.5</c:v>
                      </c:pt>
                      <c:pt idx="2969">
                        <c:v>-90.7</c:v>
                      </c:pt>
                      <c:pt idx="2970">
                        <c:v>-91.5</c:v>
                      </c:pt>
                      <c:pt idx="2971">
                        <c:v>-91.6</c:v>
                      </c:pt>
                      <c:pt idx="2972">
                        <c:v>-90.3</c:v>
                      </c:pt>
                      <c:pt idx="2973">
                        <c:v>-90.6</c:v>
                      </c:pt>
                      <c:pt idx="2974">
                        <c:v>-90.4</c:v>
                      </c:pt>
                      <c:pt idx="2975">
                        <c:v>-90.5</c:v>
                      </c:pt>
                      <c:pt idx="2976">
                        <c:v>-90.7</c:v>
                      </c:pt>
                      <c:pt idx="2977">
                        <c:v>-90.7</c:v>
                      </c:pt>
                      <c:pt idx="2978">
                        <c:v>-91.5</c:v>
                      </c:pt>
                      <c:pt idx="2979">
                        <c:v>-91.5</c:v>
                      </c:pt>
                      <c:pt idx="2980">
                        <c:v>-91</c:v>
                      </c:pt>
                      <c:pt idx="2981">
                        <c:v>-90.3</c:v>
                      </c:pt>
                      <c:pt idx="2982">
                        <c:v>-90.5</c:v>
                      </c:pt>
                      <c:pt idx="2983">
                        <c:v>-90.6</c:v>
                      </c:pt>
                      <c:pt idx="2984">
                        <c:v>-90.6</c:v>
                      </c:pt>
                      <c:pt idx="2985">
                        <c:v>-90.6</c:v>
                      </c:pt>
                      <c:pt idx="2986">
                        <c:v>-91</c:v>
                      </c:pt>
                      <c:pt idx="2987">
                        <c:v>-91.5</c:v>
                      </c:pt>
                      <c:pt idx="2988">
                        <c:v>-90.5</c:v>
                      </c:pt>
                      <c:pt idx="2989">
                        <c:v>-90.5</c:v>
                      </c:pt>
                      <c:pt idx="2990">
                        <c:v>-90.5</c:v>
                      </c:pt>
                      <c:pt idx="2991">
                        <c:v>-90.6</c:v>
                      </c:pt>
                      <c:pt idx="2992">
                        <c:v>-90.6</c:v>
                      </c:pt>
                      <c:pt idx="2993">
                        <c:v>-91</c:v>
                      </c:pt>
                      <c:pt idx="2994">
                        <c:v>-91.3</c:v>
                      </c:pt>
                      <c:pt idx="2995">
                        <c:v>-91.4</c:v>
                      </c:pt>
                      <c:pt idx="2996">
                        <c:v>-90.6</c:v>
                      </c:pt>
                      <c:pt idx="2997">
                        <c:v>-90.7</c:v>
                      </c:pt>
                      <c:pt idx="2998">
                        <c:v>-90.5</c:v>
                      </c:pt>
                      <c:pt idx="2999">
                        <c:v>-90.6</c:v>
                      </c:pt>
                      <c:pt idx="3000">
                        <c:v>-90.7</c:v>
                      </c:pt>
                      <c:pt idx="3001">
                        <c:v>-90.9</c:v>
                      </c:pt>
                      <c:pt idx="3002">
                        <c:v>-91.2</c:v>
                      </c:pt>
                      <c:pt idx="3003">
                        <c:v>-91.5</c:v>
                      </c:pt>
                      <c:pt idx="3004">
                        <c:v>-90.7</c:v>
                      </c:pt>
                      <c:pt idx="3005">
                        <c:v>-90.5</c:v>
                      </c:pt>
                      <c:pt idx="3006">
                        <c:v>-90.5</c:v>
                      </c:pt>
                      <c:pt idx="3007">
                        <c:v>-90.6</c:v>
                      </c:pt>
                      <c:pt idx="3008">
                        <c:v>-90.9</c:v>
                      </c:pt>
                      <c:pt idx="3009">
                        <c:v>-90.9</c:v>
                      </c:pt>
                      <c:pt idx="3010">
                        <c:v>-91.1</c:v>
                      </c:pt>
                      <c:pt idx="3011">
                        <c:v>-91.4</c:v>
                      </c:pt>
                      <c:pt idx="3012">
                        <c:v>-90.7</c:v>
                      </c:pt>
                      <c:pt idx="3013">
                        <c:v>-90.6</c:v>
                      </c:pt>
                      <c:pt idx="3014">
                        <c:v>-90.6</c:v>
                      </c:pt>
                      <c:pt idx="3015">
                        <c:v>-90.6</c:v>
                      </c:pt>
                      <c:pt idx="3016">
                        <c:v>-90.7</c:v>
                      </c:pt>
                      <c:pt idx="3017">
                        <c:v>-91.2</c:v>
                      </c:pt>
                      <c:pt idx="3018">
                        <c:v>-91.2</c:v>
                      </c:pt>
                      <c:pt idx="3019">
                        <c:v>-91.1</c:v>
                      </c:pt>
                      <c:pt idx="3020">
                        <c:v>-90.7</c:v>
                      </c:pt>
                      <c:pt idx="3021">
                        <c:v>-90.5</c:v>
                      </c:pt>
                      <c:pt idx="3022">
                        <c:v>-90.6</c:v>
                      </c:pt>
                      <c:pt idx="3023">
                        <c:v>-90.9</c:v>
                      </c:pt>
                      <c:pt idx="3024">
                        <c:v>-91.3</c:v>
                      </c:pt>
                      <c:pt idx="3025">
                        <c:v>-91.5</c:v>
                      </c:pt>
                      <c:pt idx="3026">
                        <c:v>-90.8</c:v>
                      </c:pt>
                      <c:pt idx="3027">
                        <c:v>-90.5</c:v>
                      </c:pt>
                      <c:pt idx="3028">
                        <c:v>-90.5</c:v>
                      </c:pt>
                      <c:pt idx="3029">
                        <c:v>-90.6</c:v>
                      </c:pt>
                      <c:pt idx="3030">
                        <c:v>-90.8</c:v>
                      </c:pt>
                      <c:pt idx="3031">
                        <c:v>-90.9</c:v>
                      </c:pt>
                      <c:pt idx="3032">
                        <c:v>-91.2</c:v>
                      </c:pt>
                      <c:pt idx="3033">
                        <c:v>-91.5</c:v>
                      </c:pt>
                      <c:pt idx="3034">
                        <c:v>-90.6</c:v>
                      </c:pt>
                      <c:pt idx="3035">
                        <c:v>-90.5</c:v>
                      </c:pt>
                      <c:pt idx="3036">
                        <c:v>-90.6</c:v>
                      </c:pt>
                      <c:pt idx="3037">
                        <c:v>-90.7</c:v>
                      </c:pt>
                      <c:pt idx="3038">
                        <c:v>-90.6</c:v>
                      </c:pt>
                      <c:pt idx="3039">
                        <c:v>-90.8</c:v>
                      </c:pt>
                      <c:pt idx="3040">
                        <c:v>-91.2</c:v>
                      </c:pt>
                      <c:pt idx="3041">
                        <c:v>-91.4</c:v>
                      </c:pt>
                      <c:pt idx="3042">
                        <c:v>-90.7</c:v>
                      </c:pt>
                      <c:pt idx="3043">
                        <c:v>-90.3</c:v>
                      </c:pt>
                      <c:pt idx="3044">
                        <c:v>-90.4</c:v>
                      </c:pt>
                      <c:pt idx="3045">
                        <c:v>-90.6</c:v>
                      </c:pt>
                      <c:pt idx="3046">
                        <c:v>-90.7</c:v>
                      </c:pt>
                      <c:pt idx="3047">
                        <c:v>-91</c:v>
                      </c:pt>
                      <c:pt idx="3048">
                        <c:v>-91.2</c:v>
                      </c:pt>
                      <c:pt idx="3049">
                        <c:v>-91.1</c:v>
                      </c:pt>
                      <c:pt idx="3050">
                        <c:v>-90.7</c:v>
                      </c:pt>
                      <c:pt idx="3051">
                        <c:v>-90.4</c:v>
                      </c:pt>
                      <c:pt idx="3052">
                        <c:v>-90.6</c:v>
                      </c:pt>
                      <c:pt idx="3053">
                        <c:v>-90.7</c:v>
                      </c:pt>
                      <c:pt idx="3054">
                        <c:v>-90.9</c:v>
                      </c:pt>
                      <c:pt idx="3055">
                        <c:v>-91.3</c:v>
                      </c:pt>
                      <c:pt idx="3056">
                        <c:v>-90.9</c:v>
                      </c:pt>
                      <c:pt idx="3057">
                        <c:v>-90.6</c:v>
                      </c:pt>
                      <c:pt idx="3058">
                        <c:v>-90.5</c:v>
                      </c:pt>
                      <c:pt idx="3059">
                        <c:v>-90.6</c:v>
                      </c:pt>
                      <c:pt idx="3060">
                        <c:v>-90.6</c:v>
                      </c:pt>
                      <c:pt idx="3061">
                        <c:v>-91</c:v>
                      </c:pt>
                      <c:pt idx="3062">
                        <c:v>-91.4</c:v>
                      </c:pt>
                      <c:pt idx="3063">
                        <c:v>-91</c:v>
                      </c:pt>
                      <c:pt idx="3064">
                        <c:v>-90.4</c:v>
                      </c:pt>
                      <c:pt idx="3065">
                        <c:v>-90.5</c:v>
                      </c:pt>
                      <c:pt idx="3066">
                        <c:v>-90.6</c:v>
                      </c:pt>
                      <c:pt idx="3067">
                        <c:v>-90.5</c:v>
                      </c:pt>
                      <c:pt idx="3068">
                        <c:v>-90.7</c:v>
                      </c:pt>
                      <c:pt idx="3069">
                        <c:v>-90.8</c:v>
                      </c:pt>
                      <c:pt idx="3070">
                        <c:v>-91.5</c:v>
                      </c:pt>
                      <c:pt idx="3071">
                        <c:v>-90.5</c:v>
                      </c:pt>
                      <c:pt idx="3072">
                        <c:v>-90.5</c:v>
                      </c:pt>
                      <c:pt idx="3073">
                        <c:v>-90.5</c:v>
                      </c:pt>
                      <c:pt idx="3074">
                        <c:v>-90.7</c:v>
                      </c:pt>
                      <c:pt idx="3075">
                        <c:v>-90.5</c:v>
                      </c:pt>
                      <c:pt idx="3076">
                        <c:v>-90.9</c:v>
                      </c:pt>
                      <c:pt idx="3077">
                        <c:v>-91.3</c:v>
                      </c:pt>
                      <c:pt idx="3078">
                        <c:v>-91</c:v>
                      </c:pt>
                      <c:pt idx="3079">
                        <c:v>-90.5</c:v>
                      </c:pt>
                      <c:pt idx="3080">
                        <c:v>-90.4</c:v>
                      </c:pt>
                      <c:pt idx="3081">
                        <c:v>-90.8</c:v>
                      </c:pt>
                      <c:pt idx="3082">
                        <c:v>-90.8</c:v>
                      </c:pt>
                      <c:pt idx="3083">
                        <c:v>-91.3</c:v>
                      </c:pt>
                      <c:pt idx="3084">
                        <c:v>-91.3</c:v>
                      </c:pt>
                      <c:pt idx="3085">
                        <c:v>-91</c:v>
                      </c:pt>
                      <c:pt idx="3086">
                        <c:v>-90.4</c:v>
                      </c:pt>
                      <c:pt idx="3087">
                        <c:v>-90.5</c:v>
                      </c:pt>
                      <c:pt idx="3088">
                        <c:v>-90.5</c:v>
                      </c:pt>
                      <c:pt idx="3089">
                        <c:v>-90.8</c:v>
                      </c:pt>
                      <c:pt idx="3090">
                        <c:v>-90.9</c:v>
                      </c:pt>
                      <c:pt idx="3091">
                        <c:v>-91.3</c:v>
                      </c:pt>
                      <c:pt idx="3092">
                        <c:v>-91.5</c:v>
                      </c:pt>
                      <c:pt idx="3093">
                        <c:v>-90.7</c:v>
                      </c:pt>
                      <c:pt idx="3094">
                        <c:v>-90.6</c:v>
                      </c:pt>
                      <c:pt idx="3095">
                        <c:v>-90.6</c:v>
                      </c:pt>
                      <c:pt idx="3096">
                        <c:v>-90.6</c:v>
                      </c:pt>
                      <c:pt idx="3097">
                        <c:v>-91</c:v>
                      </c:pt>
                      <c:pt idx="3098">
                        <c:v>-91.4</c:v>
                      </c:pt>
                      <c:pt idx="3099">
                        <c:v>-91.5</c:v>
                      </c:pt>
                      <c:pt idx="3100">
                        <c:v>-90.6</c:v>
                      </c:pt>
                      <c:pt idx="3101">
                        <c:v>-90.5</c:v>
                      </c:pt>
                      <c:pt idx="3102">
                        <c:v>-90.5</c:v>
                      </c:pt>
                      <c:pt idx="3103">
                        <c:v>-90.6</c:v>
                      </c:pt>
                      <c:pt idx="3104">
                        <c:v>-90.7</c:v>
                      </c:pt>
                      <c:pt idx="3105">
                        <c:v>-91.1</c:v>
                      </c:pt>
                      <c:pt idx="3106">
                        <c:v>-91.5</c:v>
                      </c:pt>
                      <c:pt idx="3107">
                        <c:v>-91</c:v>
                      </c:pt>
                      <c:pt idx="3108">
                        <c:v>-90.6</c:v>
                      </c:pt>
                      <c:pt idx="3109">
                        <c:v>-90.6</c:v>
                      </c:pt>
                      <c:pt idx="3110">
                        <c:v>-90.6</c:v>
                      </c:pt>
                      <c:pt idx="3111">
                        <c:v>-90.8</c:v>
                      </c:pt>
                      <c:pt idx="3112">
                        <c:v>-91.2</c:v>
                      </c:pt>
                      <c:pt idx="3113">
                        <c:v>-91.6</c:v>
                      </c:pt>
                      <c:pt idx="3114">
                        <c:v>-91.4</c:v>
                      </c:pt>
                      <c:pt idx="3115">
                        <c:v>-90.5</c:v>
                      </c:pt>
                      <c:pt idx="3116">
                        <c:v>-90.5</c:v>
                      </c:pt>
                      <c:pt idx="3117">
                        <c:v>-90.7</c:v>
                      </c:pt>
                      <c:pt idx="3118">
                        <c:v>-90.8</c:v>
                      </c:pt>
                      <c:pt idx="3119">
                        <c:v>-91</c:v>
                      </c:pt>
                      <c:pt idx="3120">
                        <c:v>-91.3</c:v>
                      </c:pt>
                      <c:pt idx="3121">
                        <c:v>-91.5</c:v>
                      </c:pt>
                      <c:pt idx="3122">
                        <c:v>-90.7</c:v>
                      </c:pt>
                      <c:pt idx="3123">
                        <c:v>-90.5</c:v>
                      </c:pt>
                      <c:pt idx="3124">
                        <c:v>-90.5</c:v>
                      </c:pt>
                      <c:pt idx="3125">
                        <c:v>-90.6</c:v>
                      </c:pt>
                      <c:pt idx="3126">
                        <c:v>-90.8</c:v>
                      </c:pt>
                      <c:pt idx="3127">
                        <c:v>-90.9</c:v>
                      </c:pt>
                      <c:pt idx="3128">
                        <c:v>-91.5</c:v>
                      </c:pt>
                      <c:pt idx="3129">
                        <c:v>-90.9</c:v>
                      </c:pt>
                      <c:pt idx="3130">
                        <c:v>-90.5</c:v>
                      </c:pt>
                      <c:pt idx="3131">
                        <c:v>-90.7</c:v>
                      </c:pt>
                      <c:pt idx="3132">
                        <c:v>-90.7</c:v>
                      </c:pt>
                      <c:pt idx="3133">
                        <c:v>-90.7</c:v>
                      </c:pt>
                      <c:pt idx="3134">
                        <c:v>-90.7</c:v>
                      </c:pt>
                      <c:pt idx="3135">
                        <c:v>-91.4</c:v>
                      </c:pt>
                      <c:pt idx="3136">
                        <c:v>-91.6</c:v>
                      </c:pt>
                      <c:pt idx="3137">
                        <c:v>-90.8</c:v>
                      </c:pt>
                      <c:pt idx="3138">
                        <c:v>-90.6</c:v>
                      </c:pt>
                      <c:pt idx="3139">
                        <c:v>-90.8</c:v>
                      </c:pt>
                      <c:pt idx="3140">
                        <c:v>-90.7</c:v>
                      </c:pt>
                      <c:pt idx="3141">
                        <c:v>-90.8</c:v>
                      </c:pt>
                      <c:pt idx="3142">
                        <c:v>-91.2</c:v>
                      </c:pt>
                      <c:pt idx="3143">
                        <c:v>-91.4</c:v>
                      </c:pt>
                      <c:pt idx="3144">
                        <c:v>-91.2</c:v>
                      </c:pt>
                      <c:pt idx="3145">
                        <c:v>-90.5</c:v>
                      </c:pt>
                      <c:pt idx="3146">
                        <c:v>-90.4</c:v>
                      </c:pt>
                      <c:pt idx="3147">
                        <c:v>-90.5</c:v>
                      </c:pt>
                      <c:pt idx="3148">
                        <c:v>-90.6</c:v>
                      </c:pt>
                      <c:pt idx="3149">
                        <c:v>-90.8</c:v>
                      </c:pt>
                      <c:pt idx="3150">
                        <c:v>-91.2</c:v>
                      </c:pt>
                      <c:pt idx="3151">
                        <c:v>-91.3</c:v>
                      </c:pt>
                      <c:pt idx="3152">
                        <c:v>-90.8</c:v>
                      </c:pt>
                      <c:pt idx="3153">
                        <c:v>-90.5</c:v>
                      </c:pt>
                      <c:pt idx="3154">
                        <c:v>-90.8</c:v>
                      </c:pt>
                      <c:pt idx="3155">
                        <c:v>-90.7</c:v>
                      </c:pt>
                      <c:pt idx="3156">
                        <c:v>-91</c:v>
                      </c:pt>
                      <c:pt idx="3157">
                        <c:v>-91.4</c:v>
                      </c:pt>
                      <c:pt idx="3158">
                        <c:v>-91.5</c:v>
                      </c:pt>
                      <c:pt idx="3159">
                        <c:v>-90.7</c:v>
                      </c:pt>
                      <c:pt idx="3160">
                        <c:v>-90.5</c:v>
                      </c:pt>
                      <c:pt idx="3161">
                        <c:v>-90.5</c:v>
                      </c:pt>
                      <c:pt idx="3162">
                        <c:v>-90.4</c:v>
                      </c:pt>
                      <c:pt idx="3163">
                        <c:v>-90.5</c:v>
                      </c:pt>
                      <c:pt idx="3164">
                        <c:v>-90.9</c:v>
                      </c:pt>
                      <c:pt idx="3165">
                        <c:v>-91.4</c:v>
                      </c:pt>
                      <c:pt idx="3166">
                        <c:v>-91.2</c:v>
                      </c:pt>
                      <c:pt idx="3167">
                        <c:v>-90.5</c:v>
                      </c:pt>
                      <c:pt idx="3168">
                        <c:v>-90.3</c:v>
                      </c:pt>
                      <c:pt idx="3169">
                        <c:v>-90.5</c:v>
                      </c:pt>
                      <c:pt idx="3170">
                        <c:v>-90.6</c:v>
                      </c:pt>
                      <c:pt idx="3171">
                        <c:v>-90.7</c:v>
                      </c:pt>
                      <c:pt idx="3172">
                        <c:v>-91.3</c:v>
                      </c:pt>
                      <c:pt idx="3173">
                        <c:v>-91.3</c:v>
                      </c:pt>
                      <c:pt idx="3174">
                        <c:v>-90.5</c:v>
                      </c:pt>
                      <c:pt idx="3175">
                        <c:v>-90.4</c:v>
                      </c:pt>
                      <c:pt idx="3176">
                        <c:v>-90.4</c:v>
                      </c:pt>
                      <c:pt idx="3177">
                        <c:v>-90.6</c:v>
                      </c:pt>
                      <c:pt idx="3178">
                        <c:v>-90.8</c:v>
                      </c:pt>
                      <c:pt idx="3179">
                        <c:v>-91.3</c:v>
                      </c:pt>
                      <c:pt idx="3180">
                        <c:v>-91.4</c:v>
                      </c:pt>
                      <c:pt idx="3181">
                        <c:v>-90.6</c:v>
                      </c:pt>
                      <c:pt idx="3182">
                        <c:v>-90.5</c:v>
                      </c:pt>
                      <c:pt idx="3183">
                        <c:v>-90.6</c:v>
                      </c:pt>
                      <c:pt idx="3184">
                        <c:v>-90.4</c:v>
                      </c:pt>
                      <c:pt idx="3185">
                        <c:v>-90.4</c:v>
                      </c:pt>
                      <c:pt idx="3186">
                        <c:v>-90.9</c:v>
                      </c:pt>
                      <c:pt idx="3187">
                        <c:v>-91.2</c:v>
                      </c:pt>
                      <c:pt idx="3188">
                        <c:v>-91.3</c:v>
                      </c:pt>
                      <c:pt idx="3189">
                        <c:v>-90.9</c:v>
                      </c:pt>
                      <c:pt idx="3190">
                        <c:v>-90.4</c:v>
                      </c:pt>
                      <c:pt idx="3191">
                        <c:v>-90.4</c:v>
                      </c:pt>
                      <c:pt idx="3192">
                        <c:v>-90.5</c:v>
                      </c:pt>
                      <c:pt idx="3193">
                        <c:v>-90.8</c:v>
                      </c:pt>
                      <c:pt idx="3194">
                        <c:v>-91.4</c:v>
                      </c:pt>
                      <c:pt idx="3195">
                        <c:v>-91.5</c:v>
                      </c:pt>
                      <c:pt idx="3196">
                        <c:v>-90.8</c:v>
                      </c:pt>
                      <c:pt idx="3197">
                        <c:v>-90.5</c:v>
                      </c:pt>
                      <c:pt idx="3198">
                        <c:v>-90.5</c:v>
                      </c:pt>
                      <c:pt idx="3199">
                        <c:v>-90.4</c:v>
                      </c:pt>
                      <c:pt idx="3200">
                        <c:v>-90.6</c:v>
                      </c:pt>
                      <c:pt idx="3201">
                        <c:v>-90.8</c:v>
                      </c:pt>
                      <c:pt idx="3202">
                        <c:v>-91.4</c:v>
                      </c:pt>
                      <c:pt idx="3203">
                        <c:v>-91.1</c:v>
                      </c:pt>
                      <c:pt idx="3204">
                        <c:v>-90.6</c:v>
                      </c:pt>
                      <c:pt idx="3205">
                        <c:v>-90.5</c:v>
                      </c:pt>
                      <c:pt idx="3206">
                        <c:v>-90.5</c:v>
                      </c:pt>
                      <c:pt idx="3207">
                        <c:v>-90.5</c:v>
                      </c:pt>
                      <c:pt idx="3208">
                        <c:v>-91</c:v>
                      </c:pt>
                      <c:pt idx="3209">
                        <c:v>-91.5</c:v>
                      </c:pt>
                      <c:pt idx="3210">
                        <c:v>-91.5</c:v>
                      </c:pt>
                      <c:pt idx="3211">
                        <c:v>-90.5</c:v>
                      </c:pt>
                      <c:pt idx="3212">
                        <c:v>-90.3</c:v>
                      </c:pt>
                      <c:pt idx="3213">
                        <c:v>-90.4</c:v>
                      </c:pt>
                      <c:pt idx="3214">
                        <c:v>-90.5</c:v>
                      </c:pt>
                      <c:pt idx="3215">
                        <c:v>-90.5</c:v>
                      </c:pt>
                      <c:pt idx="3216">
                        <c:v>-90.8</c:v>
                      </c:pt>
                      <c:pt idx="3217">
                        <c:v>-91.3</c:v>
                      </c:pt>
                      <c:pt idx="3218">
                        <c:v>-91.2</c:v>
                      </c:pt>
                      <c:pt idx="3219">
                        <c:v>-90.5</c:v>
                      </c:pt>
                      <c:pt idx="3220">
                        <c:v>-90.5</c:v>
                      </c:pt>
                      <c:pt idx="3221">
                        <c:v>-90.6</c:v>
                      </c:pt>
                      <c:pt idx="3222">
                        <c:v>-90.6</c:v>
                      </c:pt>
                      <c:pt idx="3223">
                        <c:v>-90.8</c:v>
                      </c:pt>
                      <c:pt idx="3224">
                        <c:v>-91.4</c:v>
                      </c:pt>
                      <c:pt idx="3225">
                        <c:v>-91.2</c:v>
                      </c:pt>
                      <c:pt idx="3226">
                        <c:v>-90.5</c:v>
                      </c:pt>
                      <c:pt idx="3227">
                        <c:v>-90.6</c:v>
                      </c:pt>
                      <c:pt idx="3228">
                        <c:v>-90.5</c:v>
                      </c:pt>
                      <c:pt idx="3229">
                        <c:v>-90.6</c:v>
                      </c:pt>
                      <c:pt idx="3230">
                        <c:v>-91.4</c:v>
                      </c:pt>
                      <c:pt idx="3231">
                        <c:v>-91.6</c:v>
                      </c:pt>
                      <c:pt idx="3232">
                        <c:v>-90.7</c:v>
                      </c:pt>
                      <c:pt idx="3233">
                        <c:v>-90.6</c:v>
                      </c:pt>
                      <c:pt idx="3234">
                        <c:v>-90.4</c:v>
                      </c:pt>
                      <c:pt idx="3235">
                        <c:v>-90.4</c:v>
                      </c:pt>
                      <c:pt idx="3236">
                        <c:v>-90.7</c:v>
                      </c:pt>
                      <c:pt idx="3237">
                        <c:v>-91.1</c:v>
                      </c:pt>
                      <c:pt idx="3238">
                        <c:v>-91.5</c:v>
                      </c:pt>
                      <c:pt idx="3239">
                        <c:v>-91.2</c:v>
                      </c:pt>
                      <c:pt idx="3240">
                        <c:v>-90.6</c:v>
                      </c:pt>
                      <c:pt idx="3241">
                        <c:v>-90.6</c:v>
                      </c:pt>
                      <c:pt idx="3242">
                        <c:v>-90.5</c:v>
                      </c:pt>
                      <c:pt idx="3243">
                        <c:v>-90.5</c:v>
                      </c:pt>
                      <c:pt idx="3244">
                        <c:v>-90.7</c:v>
                      </c:pt>
                      <c:pt idx="3245">
                        <c:v>-91.1</c:v>
                      </c:pt>
                      <c:pt idx="3246">
                        <c:v>-91.5</c:v>
                      </c:pt>
                      <c:pt idx="3247">
                        <c:v>-90.7</c:v>
                      </c:pt>
                      <c:pt idx="3248">
                        <c:v>-90.4</c:v>
                      </c:pt>
                      <c:pt idx="3249">
                        <c:v>-90.6</c:v>
                      </c:pt>
                      <c:pt idx="3250">
                        <c:v>-90.6</c:v>
                      </c:pt>
                      <c:pt idx="3251">
                        <c:v>-90.7</c:v>
                      </c:pt>
                      <c:pt idx="3252">
                        <c:v>-91</c:v>
                      </c:pt>
                      <c:pt idx="3253">
                        <c:v>-91.2</c:v>
                      </c:pt>
                      <c:pt idx="3254">
                        <c:v>-91.4</c:v>
                      </c:pt>
                      <c:pt idx="3255">
                        <c:v>-90.7</c:v>
                      </c:pt>
                      <c:pt idx="3256">
                        <c:v>-90.5</c:v>
                      </c:pt>
                      <c:pt idx="3257">
                        <c:v>-90.6</c:v>
                      </c:pt>
                      <c:pt idx="3258">
                        <c:v>-90.6</c:v>
                      </c:pt>
                      <c:pt idx="3259">
                        <c:v>-90.7</c:v>
                      </c:pt>
                      <c:pt idx="3260">
                        <c:v>-91</c:v>
                      </c:pt>
                      <c:pt idx="3261">
                        <c:v>-91.5</c:v>
                      </c:pt>
                      <c:pt idx="3262">
                        <c:v>-91.4</c:v>
                      </c:pt>
                      <c:pt idx="3263">
                        <c:v>-90.5</c:v>
                      </c:pt>
                      <c:pt idx="3264">
                        <c:v>-90.6</c:v>
                      </c:pt>
                      <c:pt idx="3265">
                        <c:v>-90.4</c:v>
                      </c:pt>
                      <c:pt idx="3266">
                        <c:v>-90.5</c:v>
                      </c:pt>
                      <c:pt idx="3267">
                        <c:v>-90.6</c:v>
                      </c:pt>
                      <c:pt idx="3268">
                        <c:v>-91.1</c:v>
                      </c:pt>
                      <c:pt idx="3269">
                        <c:v>-91.5</c:v>
                      </c:pt>
                      <c:pt idx="3270">
                        <c:v>-91</c:v>
                      </c:pt>
                      <c:pt idx="3271">
                        <c:v>-90.4</c:v>
                      </c:pt>
                      <c:pt idx="3272">
                        <c:v>-90.6</c:v>
                      </c:pt>
                      <c:pt idx="3273">
                        <c:v>-90.5</c:v>
                      </c:pt>
                      <c:pt idx="3274">
                        <c:v>-90.9</c:v>
                      </c:pt>
                      <c:pt idx="3275">
                        <c:v>-91.1</c:v>
                      </c:pt>
                      <c:pt idx="3276">
                        <c:v>-91.4</c:v>
                      </c:pt>
                      <c:pt idx="3277">
                        <c:v>-91.3</c:v>
                      </c:pt>
                      <c:pt idx="3278">
                        <c:v>-90.4</c:v>
                      </c:pt>
                      <c:pt idx="3279">
                        <c:v>-90.6</c:v>
                      </c:pt>
                      <c:pt idx="3280">
                        <c:v>-90.5</c:v>
                      </c:pt>
                      <c:pt idx="3281">
                        <c:v>-90.5</c:v>
                      </c:pt>
                      <c:pt idx="3282">
                        <c:v>-91.2</c:v>
                      </c:pt>
                      <c:pt idx="3283">
                        <c:v>-91.3</c:v>
                      </c:pt>
                      <c:pt idx="3284">
                        <c:v>-91.5</c:v>
                      </c:pt>
                      <c:pt idx="3285">
                        <c:v>-90.7</c:v>
                      </c:pt>
                      <c:pt idx="3286">
                        <c:v>-90.7</c:v>
                      </c:pt>
                      <c:pt idx="3287">
                        <c:v>-90.5</c:v>
                      </c:pt>
                      <c:pt idx="3288">
                        <c:v>-90.5</c:v>
                      </c:pt>
                      <c:pt idx="3289">
                        <c:v>-90.6</c:v>
                      </c:pt>
                      <c:pt idx="3290">
                        <c:v>-91.1</c:v>
                      </c:pt>
                      <c:pt idx="3291">
                        <c:v>-91.3</c:v>
                      </c:pt>
                      <c:pt idx="3292">
                        <c:v>-91.1</c:v>
                      </c:pt>
                      <c:pt idx="3293">
                        <c:v>-90.8</c:v>
                      </c:pt>
                      <c:pt idx="3294">
                        <c:v>-90.6</c:v>
                      </c:pt>
                      <c:pt idx="3295">
                        <c:v>-90.7</c:v>
                      </c:pt>
                      <c:pt idx="3296">
                        <c:v>-90.8</c:v>
                      </c:pt>
                      <c:pt idx="3297">
                        <c:v>-91.1</c:v>
                      </c:pt>
                      <c:pt idx="3298">
                        <c:v>-91.5</c:v>
                      </c:pt>
                      <c:pt idx="3299">
                        <c:v>-91</c:v>
                      </c:pt>
                      <c:pt idx="3300">
                        <c:v>-90.6</c:v>
                      </c:pt>
                      <c:pt idx="3301">
                        <c:v>-90.6</c:v>
                      </c:pt>
                      <c:pt idx="3302">
                        <c:v>-90.7</c:v>
                      </c:pt>
                      <c:pt idx="3303">
                        <c:v>-90.6</c:v>
                      </c:pt>
                      <c:pt idx="3304">
                        <c:v>-90.7</c:v>
                      </c:pt>
                      <c:pt idx="3305">
                        <c:v>-91.3</c:v>
                      </c:pt>
                      <c:pt idx="3306">
                        <c:v>-91.4</c:v>
                      </c:pt>
                      <c:pt idx="3307">
                        <c:v>-90.7</c:v>
                      </c:pt>
                      <c:pt idx="3308">
                        <c:v>-90.5</c:v>
                      </c:pt>
                      <c:pt idx="3309">
                        <c:v>-90.5</c:v>
                      </c:pt>
                      <c:pt idx="3310">
                        <c:v>-90.7</c:v>
                      </c:pt>
                      <c:pt idx="3311">
                        <c:v>-90.8</c:v>
                      </c:pt>
                      <c:pt idx="3312">
                        <c:v>-91.3</c:v>
                      </c:pt>
                      <c:pt idx="3313">
                        <c:v>-91.6</c:v>
                      </c:pt>
                      <c:pt idx="3314">
                        <c:v>-90.8</c:v>
                      </c:pt>
                      <c:pt idx="3315">
                        <c:v>-90.6</c:v>
                      </c:pt>
                      <c:pt idx="3316">
                        <c:v>-90.5</c:v>
                      </c:pt>
                      <c:pt idx="3317">
                        <c:v>-90.5</c:v>
                      </c:pt>
                      <c:pt idx="3318">
                        <c:v>-90.6</c:v>
                      </c:pt>
                      <c:pt idx="3319">
                        <c:v>-90.8</c:v>
                      </c:pt>
                      <c:pt idx="3320">
                        <c:v>-91</c:v>
                      </c:pt>
                      <c:pt idx="3321">
                        <c:v>-91.5</c:v>
                      </c:pt>
                      <c:pt idx="3322">
                        <c:v>-90.6</c:v>
                      </c:pt>
                      <c:pt idx="3323">
                        <c:v>-90.5</c:v>
                      </c:pt>
                      <c:pt idx="3324">
                        <c:v>-90.6</c:v>
                      </c:pt>
                      <c:pt idx="3325">
                        <c:v>-90.5</c:v>
                      </c:pt>
                      <c:pt idx="3326">
                        <c:v>-90.9</c:v>
                      </c:pt>
                      <c:pt idx="3327">
                        <c:v>-91.4</c:v>
                      </c:pt>
                      <c:pt idx="3328">
                        <c:v>-91.5</c:v>
                      </c:pt>
                      <c:pt idx="3329">
                        <c:v>-90.5</c:v>
                      </c:pt>
                      <c:pt idx="3330">
                        <c:v>-90.7</c:v>
                      </c:pt>
                      <c:pt idx="3331">
                        <c:v>-90.5</c:v>
                      </c:pt>
                      <c:pt idx="3332">
                        <c:v>-90.7</c:v>
                      </c:pt>
                      <c:pt idx="3333">
                        <c:v>-90.6</c:v>
                      </c:pt>
                      <c:pt idx="3334">
                        <c:v>-90.5</c:v>
                      </c:pt>
                      <c:pt idx="3335">
                        <c:v>-91</c:v>
                      </c:pt>
                      <c:pt idx="3336">
                        <c:v>-91.5</c:v>
                      </c:pt>
                      <c:pt idx="3337">
                        <c:v>-91</c:v>
                      </c:pt>
                      <c:pt idx="3338">
                        <c:v>-90.5</c:v>
                      </c:pt>
                      <c:pt idx="3339">
                        <c:v>-90.6</c:v>
                      </c:pt>
                      <c:pt idx="3340">
                        <c:v>-90.5</c:v>
                      </c:pt>
                      <c:pt idx="3341">
                        <c:v>-90.5</c:v>
                      </c:pt>
                      <c:pt idx="3342">
                        <c:v>-90.9</c:v>
                      </c:pt>
                      <c:pt idx="3343">
                        <c:v>-91.3</c:v>
                      </c:pt>
                      <c:pt idx="3344">
                        <c:v>-91.5</c:v>
                      </c:pt>
                      <c:pt idx="3345">
                        <c:v>-90.8</c:v>
                      </c:pt>
                      <c:pt idx="3346">
                        <c:v>-90.6</c:v>
                      </c:pt>
                      <c:pt idx="3347">
                        <c:v>-90.5</c:v>
                      </c:pt>
                      <c:pt idx="3348">
                        <c:v>-90.8</c:v>
                      </c:pt>
                      <c:pt idx="3349">
                        <c:v>-90.8</c:v>
                      </c:pt>
                      <c:pt idx="3350">
                        <c:v>-91.2</c:v>
                      </c:pt>
                      <c:pt idx="3351">
                        <c:v>-91.7</c:v>
                      </c:pt>
                      <c:pt idx="3352">
                        <c:v>-90.9</c:v>
                      </c:pt>
                      <c:pt idx="3353">
                        <c:v>-90.6</c:v>
                      </c:pt>
                      <c:pt idx="3354">
                        <c:v>-90.5</c:v>
                      </c:pt>
                      <c:pt idx="3355">
                        <c:v>-90.4</c:v>
                      </c:pt>
                      <c:pt idx="3356">
                        <c:v>-90.7</c:v>
                      </c:pt>
                      <c:pt idx="3357">
                        <c:v>-90.9</c:v>
                      </c:pt>
                      <c:pt idx="3358">
                        <c:v>-91.2</c:v>
                      </c:pt>
                      <c:pt idx="3359">
                        <c:v>-91.4</c:v>
                      </c:pt>
                      <c:pt idx="3360">
                        <c:v>-90.7</c:v>
                      </c:pt>
                      <c:pt idx="3361">
                        <c:v>-90.4</c:v>
                      </c:pt>
                      <c:pt idx="3362">
                        <c:v>-90.5</c:v>
                      </c:pt>
                      <c:pt idx="3363">
                        <c:v>-90.6</c:v>
                      </c:pt>
                      <c:pt idx="3364">
                        <c:v>-90.5</c:v>
                      </c:pt>
                      <c:pt idx="3365">
                        <c:v>-90.9</c:v>
                      </c:pt>
                      <c:pt idx="3366">
                        <c:v>-91.6</c:v>
                      </c:pt>
                      <c:pt idx="3367">
                        <c:v>-91.6</c:v>
                      </c:pt>
                      <c:pt idx="3368">
                        <c:v>-90.9</c:v>
                      </c:pt>
                      <c:pt idx="3369">
                        <c:v>-90.3</c:v>
                      </c:pt>
                      <c:pt idx="3370">
                        <c:v>-90.6</c:v>
                      </c:pt>
                      <c:pt idx="3371">
                        <c:v>-90.5</c:v>
                      </c:pt>
                      <c:pt idx="3372">
                        <c:v>-90.5</c:v>
                      </c:pt>
                      <c:pt idx="3373">
                        <c:v>-90.9</c:v>
                      </c:pt>
                      <c:pt idx="3374">
                        <c:v>-91.2</c:v>
                      </c:pt>
                      <c:pt idx="3375">
                        <c:v>-91.5</c:v>
                      </c:pt>
                      <c:pt idx="3376">
                        <c:v>-91.3</c:v>
                      </c:pt>
                      <c:pt idx="3377">
                        <c:v>-90.5</c:v>
                      </c:pt>
                      <c:pt idx="3378">
                        <c:v>-90.5</c:v>
                      </c:pt>
                      <c:pt idx="3379">
                        <c:v>-86.5</c:v>
                      </c:pt>
                      <c:pt idx="3380">
                        <c:v>-84.4</c:v>
                      </c:pt>
                      <c:pt idx="3381">
                        <c:v>-82.8</c:v>
                      </c:pt>
                      <c:pt idx="3382">
                        <c:v>-81.2</c:v>
                      </c:pt>
                      <c:pt idx="3383">
                        <c:v>-80.400000000000006</c:v>
                      </c:pt>
                      <c:pt idx="3384">
                        <c:v>-78.5</c:v>
                      </c:pt>
                      <c:pt idx="3385">
                        <c:v>-77.3</c:v>
                      </c:pt>
                      <c:pt idx="3386">
                        <c:v>-76.099999999999994</c:v>
                      </c:pt>
                      <c:pt idx="3387">
                        <c:v>-74.599999999999994</c:v>
                      </c:pt>
                    </c:numCache>
                  </c:numRef>
                </c:yVal>
                <c:smooth val="1"/>
                <c:extLst xmlns:c15="http://schemas.microsoft.com/office/drawing/2012/chart">
                  <c:ext xmlns:c16="http://schemas.microsoft.com/office/drawing/2014/chart" uri="{C3380CC4-5D6E-409C-BE32-E72D297353CC}">
                    <c16:uniqueId val="{0000000B-0CA0-455A-97E1-6B42A6A42E51}"/>
                  </c:ext>
                </c:extLst>
              </c15:ser>
            </c15:filteredScatterSeries>
          </c:ext>
        </c:extLst>
      </c:scatterChart>
      <c:scatterChart>
        <c:scatterStyle val="smoothMarker"/>
        <c:varyColors val="0"/>
        <c:ser>
          <c:idx val="7"/>
          <c:order val="10"/>
          <c:tx>
            <c:strRef>
              <c:f>'Process data log'!$M$7</c:f>
              <c:strCache>
                <c:ptCount val="1"/>
                <c:pt idx="0">
                  <c:v>Vacuum Pirani </c:v>
                </c:pt>
              </c:strCache>
            </c:strRef>
          </c:tx>
          <c:spPr>
            <a:ln w="12700">
              <a:solidFill>
                <a:srgbClr val="002060"/>
              </a:solidFill>
            </a:ln>
          </c:spPr>
          <c:marker>
            <c:symbol val="none"/>
          </c:marker>
          <c:xVal>
            <c:numRef>
              <c:f>'Process data log'!$P$8:$P$4000</c:f>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numRef>
          </c:xVal>
          <c:yVal>
            <c:numRef>
              <c:f>'Process data log'!$M$8:$M$4000</c:f>
              <c:numCache>
                <c:formatCode>General</c:formatCode>
                <c:ptCount val="3993"/>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2</c:v>
                </c:pt>
                <c:pt idx="111">
                  <c:v>2</c:v>
                </c:pt>
                <c:pt idx="112">
                  <c:v>2</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2</c:v>
                </c:pt>
                <c:pt idx="130">
                  <c:v>2</c:v>
                </c:pt>
                <c:pt idx="131">
                  <c:v>2</c:v>
                </c:pt>
                <c:pt idx="132">
                  <c:v>2</c:v>
                </c:pt>
                <c:pt idx="133">
                  <c:v>2</c:v>
                </c:pt>
                <c:pt idx="134">
                  <c:v>2</c:v>
                </c:pt>
                <c:pt idx="135">
                  <c:v>2</c:v>
                </c:pt>
                <c:pt idx="136">
                  <c:v>2</c:v>
                </c:pt>
                <c:pt idx="137">
                  <c:v>2</c:v>
                </c:pt>
                <c:pt idx="138">
                  <c:v>2</c:v>
                </c:pt>
                <c:pt idx="139">
                  <c:v>2</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2</c:v>
                </c:pt>
                <c:pt idx="341">
                  <c:v>2</c:v>
                </c:pt>
                <c:pt idx="342">
                  <c:v>2</c:v>
                </c:pt>
                <c:pt idx="343">
                  <c:v>2</c:v>
                </c:pt>
                <c:pt idx="344">
                  <c:v>2</c:v>
                </c:pt>
                <c:pt idx="345">
                  <c:v>2</c:v>
                </c:pt>
                <c:pt idx="346">
                  <c:v>2</c:v>
                </c:pt>
                <c:pt idx="347">
                  <c:v>2</c:v>
                </c:pt>
                <c:pt idx="348">
                  <c:v>2</c:v>
                </c:pt>
                <c:pt idx="349">
                  <c:v>2</c:v>
                </c:pt>
                <c:pt idx="350">
                  <c:v>2</c:v>
                </c:pt>
                <c:pt idx="351">
                  <c:v>2</c:v>
                </c:pt>
                <c:pt idx="352">
                  <c:v>2</c:v>
                </c:pt>
                <c:pt idx="353">
                  <c:v>2</c:v>
                </c:pt>
                <c:pt idx="354">
                  <c:v>2</c:v>
                </c:pt>
                <c:pt idx="355">
                  <c:v>2</c:v>
                </c:pt>
                <c:pt idx="356">
                  <c:v>2</c:v>
                </c:pt>
                <c:pt idx="357">
                  <c:v>2</c:v>
                </c:pt>
                <c:pt idx="358">
                  <c:v>2</c:v>
                </c:pt>
                <c:pt idx="359">
                  <c:v>2</c:v>
                </c:pt>
                <c:pt idx="360">
                  <c:v>2</c:v>
                </c:pt>
                <c:pt idx="361">
                  <c:v>2</c:v>
                </c:pt>
                <c:pt idx="362">
                  <c:v>2</c:v>
                </c:pt>
                <c:pt idx="363">
                  <c:v>2</c:v>
                </c:pt>
                <c:pt idx="364">
                  <c:v>2</c:v>
                </c:pt>
                <c:pt idx="365">
                  <c:v>2</c:v>
                </c:pt>
                <c:pt idx="366">
                  <c:v>2</c:v>
                </c:pt>
                <c:pt idx="367">
                  <c:v>2</c:v>
                </c:pt>
                <c:pt idx="368">
                  <c:v>2</c:v>
                </c:pt>
                <c:pt idx="369">
                  <c:v>2</c:v>
                </c:pt>
                <c:pt idx="370">
                  <c:v>2</c:v>
                </c:pt>
                <c:pt idx="371">
                  <c:v>2</c:v>
                </c:pt>
                <c:pt idx="372">
                  <c:v>2</c:v>
                </c:pt>
                <c:pt idx="373">
                  <c:v>2</c:v>
                </c:pt>
                <c:pt idx="374">
                  <c:v>2</c:v>
                </c:pt>
                <c:pt idx="375">
                  <c:v>2</c:v>
                </c:pt>
                <c:pt idx="376">
                  <c:v>2</c:v>
                </c:pt>
                <c:pt idx="377">
                  <c:v>2</c:v>
                </c:pt>
                <c:pt idx="378">
                  <c:v>2</c:v>
                </c:pt>
                <c:pt idx="379">
                  <c:v>2</c:v>
                </c:pt>
                <c:pt idx="380">
                  <c:v>2</c:v>
                </c:pt>
                <c:pt idx="381">
                  <c:v>2</c:v>
                </c:pt>
                <c:pt idx="382">
                  <c:v>2</c:v>
                </c:pt>
                <c:pt idx="383">
                  <c:v>2</c:v>
                </c:pt>
                <c:pt idx="384">
                  <c:v>2</c:v>
                </c:pt>
                <c:pt idx="385">
                  <c:v>2</c:v>
                </c:pt>
                <c:pt idx="386">
                  <c:v>2</c:v>
                </c:pt>
                <c:pt idx="387">
                  <c:v>2</c:v>
                </c:pt>
                <c:pt idx="388">
                  <c:v>2</c:v>
                </c:pt>
                <c:pt idx="389">
                  <c:v>2</c:v>
                </c:pt>
                <c:pt idx="390">
                  <c:v>2</c:v>
                </c:pt>
                <c:pt idx="391">
                  <c:v>2</c:v>
                </c:pt>
                <c:pt idx="392">
                  <c:v>2</c:v>
                </c:pt>
                <c:pt idx="393">
                  <c:v>2</c:v>
                </c:pt>
                <c:pt idx="394">
                  <c:v>2</c:v>
                </c:pt>
                <c:pt idx="395">
                  <c:v>2</c:v>
                </c:pt>
                <c:pt idx="396">
                  <c:v>2</c:v>
                </c:pt>
                <c:pt idx="397">
                  <c:v>2</c:v>
                </c:pt>
                <c:pt idx="398">
                  <c:v>2</c:v>
                </c:pt>
                <c:pt idx="399">
                  <c:v>2</c:v>
                </c:pt>
                <c:pt idx="400">
                  <c:v>2</c:v>
                </c:pt>
                <c:pt idx="401">
                  <c:v>2</c:v>
                </c:pt>
                <c:pt idx="402">
                  <c:v>2</c:v>
                </c:pt>
                <c:pt idx="403">
                  <c:v>2</c:v>
                </c:pt>
                <c:pt idx="404">
                  <c:v>2</c:v>
                </c:pt>
                <c:pt idx="405">
                  <c:v>2</c:v>
                </c:pt>
                <c:pt idx="406">
                  <c:v>2</c:v>
                </c:pt>
                <c:pt idx="407">
                  <c:v>2</c:v>
                </c:pt>
                <c:pt idx="408">
                  <c:v>2</c:v>
                </c:pt>
                <c:pt idx="409">
                  <c:v>2</c:v>
                </c:pt>
                <c:pt idx="410">
                  <c:v>2</c:v>
                </c:pt>
                <c:pt idx="411">
                  <c:v>2</c:v>
                </c:pt>
                <c:pt idx="412">
                  <c:v>2</c:v>
                </c:pt>
                <c:pt idx="413">
                  <c:v>2</c:v>
                </c:pt>
                <c:pt idx="414">
                  <c:v>2</c:v>
                </c:pt>
                <c:pt idx="415">
                  <c:v>2</c:v>
                </c:pt>
                <c:pt idx="416">
                  <c:v>2</c:v>
                </c:pt>
                <c:pt idx="417">
                  <c:v>2</c:v>
                </c:pt>
                <c:pt idx="418">
                  <c:v>2</c:v>
                </c:pt>
                <c:pt idx="419">
                  <c:v>2</c:v>
                </c:pt>
                <c:pt idx="420">
                  <c:v>2</c:v>
                </c:pt>
                <c:pt idx="421">
                  <c:v>2</c:v>
                </c:pt>
                <c:pt idx="422">
                  <c:v>2</c:v>
                </c:pt>
                <c:pt idx="423">
                  <c:v>2</c:v>
                </c:pt>
                <c:pt idx="424">
                  <c:v>2</c:v>
                </c:pt>
                <c:pt idx="425">
                  <c:v>2</c:v>
                </c:pt>
                <c:pt idx="426">
                  <c:v>2</c:v>
                </c:pt>
                <c:pt idx="427">
                  <c:v>2</c:v>
                </c:pt>
                <c:pt idx="428">
                  <c:v>2</c:v>
                </c:pt>
                <c:pt idx="429">
                  <c:v>2</c:v>
                </c:pt>
                <c:pt idx="430">
                  <c:v>2</c:v>
                </c:pt>
                <c:pt idx="431">
                  <c:v>2</c:v>
                </c:pt>
                <c:pt idx="432">
                  <c:v>2</c:v>
                </c:pt>
                <c:pt idx="433">
                  <c:v>2</c:v>
                </c:pt>
                <c:pt idx="434">
                  <c:v>2</c:v>
                </c:pt>
                <c:pt idx="435">
                  <c:v>2</c:v>
                </c:pt>
                <c:pt idx="436">
                  <c:v>2</c:v>
                </c:pt>
                <c:pt idx="437">
                  <c:v>2</c:v>
                </c:pt>
                <c:pt idx="438">
                  <c:v>2</c:v>
                </c:pt>
                <c:pt idx="439">
                  <c:v>2</c:v>
                </c:pt>
                <c:pt idx="440">
                  <c:v>2</c:v>
                </c:pt>
                <c:pt idx="441">
                  <c:v>2</c:v>
                </c:pt>
                <c:pt idx="442">
                  <c:v>2</c:v>
                </c:pt>
                <c:pt idx="443">
                  <c:v>2</c:v>
                </c:pt>
                <c:pt idx="444">
                  <c:v>2</c:v>
                </c:pt>
                <c:pt idx="445">
                  <c:v>2</c:v>
                </c:pt>
                <c:pt idx="446">
                  <c:v>2</c:v>
                </c:pt>
                <c:pt idx="447">
                  <c:v>2</c:v>
                </c:pt>
                <c:pt idx="448">
                  <c:v>2</c:v>
                </c:pt>
                <c:pt idx="449">
                  <c:v>2</c:v>
                </c:pt>
                <c:pt idx="450">
                  <c:v>2</c:v>
                </c:pt>
                <c:pt idx="451">
                  <c:v>2</c:v>
                </c:pt>
                <c:pt idx="452">
                  <c:v>2</c:v>
                </c:pt>
                <c:pt idx="453">
                  <c:v>2</c:v>
                </c:pt>
                <c:pt idx="454">
                  <c:v>2</c:v>
                </c:pt>
                <c:pt idx="455">
                  <c:v>2</c:v>
                </c:pt>
                <c:pt idx="456">
                  <c:v>2</c:v>
                </c:pt>
                <c:pt idx="457">
                  <c:v>2</c:v>
                </c:pt>
                <c:pt idx="458">
                  <c:v>2</c:v>
                </c:pt>
                <c:pt idx="459">
                  <c:v>2</c:v>
                </c:pt>
                <c:pt idx="460">
                  <c:v>2</c:v>
                </c:pt>
                <c:pt idx="461">
                  <c:v>2</c:v>
                </c:pt>
                <c:pt idx="462">
                  <c:v>2</c:v>
                </c:pt>
                <c:pt idx="463">
                  <c:v>2</c:v>
                </c:pt>
                <c:pt idx="464">
                  <c:v>2</c:v>
                </c:pt>
                <c:pt idx="465">
                  <c:v>2</c:v>
                </c:pt>
                <c:pt idx="466">
                  <c:v>2</c:v>
                </c:pt>
                <c:pt idx="467">
                  <c:v>2</c:v>
                </c:pt>
                <c:pt idx="468">
                  <c:v>2</c:v>
                </c:pt>
                <c:pt idx="469">
                  <c:v>2</c:v>
                </c:pt>
                <c:pt idx="470">
                  <c:v>2</c:v>
                </c:pt>
                <c:pt idx="471">
                  <c:v>2</c:v>
                </c:pt>
                <c:pt idx="472">
                  <c:v>2</c:v>
                </c:pt>
                <c:pt idx="473">
                  <c:v>2</c:v>
                </c:pt>
                <c:pt idx="474">
                  <c:v>2</c:v>
                </c:pt>
                <c:pt idx="475">
                  <c:v>2</c:v>
                </c:pt>
                <c:pt idx="476">
                  <c:v>2</c:v>
                </c:pt>
                <c:pt idx="477">
                  <c:v>2</c:v>
                </c:pt>
                <c:pt idx="478">
                  <c:v>2</c:v>
                </c:pt>
                <c:pt idx="479">
                  <c:v>2</c:v>
                </c:pt>
                <c:pt idx="480">
                  <c:v>2</c:v>
                </c:pt>
                <c:pt idx="481">
                  <c:v>2</c:v>
                </c:pt>
                <c:pt idx="482">
                  <c:v>2</c:v>
                </c:pt>
                <c:pt idx="483">
                  <c:v>2</c:v>
                </c:pt>
                <c:pt idx="484">
                  <c:v>2</c:v>
                </c:pt>
                <c:pt idx="485">
                  <c:v>2</c:v>
                </c:pt>
                <c:pt idx="486">
                  <c:v>2</c:v>
                </c:pt>
                <c:pt idx="487">
                  <c:v>2</c:v>
                </c:pt>
                <c:pt idx="488">
                  <c:v>2</c:v>
                </c:pt>
                <c:pt idx="489">
                  <c:v>2</c:v>
                </c:pt>
                <c:pt idx="490">
                  <c:v>2</c:v>
                </c:pt>
                <c:pt idx="491">
                  <c:v>2</c:v>
                </c:pt>
                <c:pt idx="492">
                  <c:v>2</c:v>
                </c:pt>
                <c:pt idx="493">
                  <c:v>2</c:v>
                </c:pt>
                <c:pt idx="494">
                  <c:v>2</c:v>
                </c:pt>
                <c:pt idx="495">
                  <c:v>2</c:v>
                </c:pt>
                <c:pt idx="496">
                  <c:v>2</c:v>
                </c:pt>
                <c:pt idx="497">
                  <c:v>2</c:v>
                </c:pt>
                <c:pt idx="498">
                  <c:v>2</c:v>
                </c:pt>
                <c:pt idx="499">
                  <c:v>2</c:v>
                </c:pt>
                <c:pt idx="500">
                  <c:v>2</c:v>
                </c:pt>
                <c:pt idx="501">
                  <c:v>2</c:v>
                </c:pt>
                <c:pt idx="502">
                  <c:v>2</c:v>
                </c:pt>
                <c:pt idx="503">
                  <c:v>2</c:v>
                </c:pt>
                <c:pt idx="504">
                  <c:v>2</c:v>
                </c:pt>
                <c:pt idx="505">
                  <c:v>2</c:v>
                </c:pt>
                <c:pt idx="506">
                  <c:v>2</c:v>
                </c:pt>
                <c:pt idx="507">
                  <c:v>2</c:v>
                </c:pt>
                <c:pt idx="508">
                  <c:v>2</c:v>
                </c:pt>
                <c:pt idx="509">
                  <c:v>2</c:v>
                </c:pt>
                <c:pt idx="510">
                  <c:v>2</c:v>
                </c:pt>
                <c:pt idx="511">
                  <c:v>2</c:v>
                </c:pt>
                <c:pt idx="512">
                  <c:v>2</c:v>
                </c:pt>
                <c:pt idx="513">
                  <c:v>2</c:v>
                </c:pt>
                <c:pt idx="514">
                  <c:v>2</c:v>
                </c:pt>
                <c:pt idx="515">
                  <c:v>2</c:v>
                </c:pt>
                <c:pt idx="516">
                  <c:v>2</c:v>
                </c:pt>
                <c:pt idx="517">
                  <c:v>2</c:v>
                </c:pt>
                <c:pt idx="518">
                  <c:v>2</c:v>
                </c:pt>
                <c:pt idx="519">
                  <c:v>2</c:v>
                </c:pt>
                <c:pt idx="520">
                  <c:v>2</c:v>
                </c:pt>
                <c:pt idx="521">
                  <c:v>2</c:v>
                </c:pt>
                <c:pt idx="522">
                  <c:v>2</c:v>
                </c:pt>
                <c:pt idx="523">
                  <c:v>2</c:v>
                </c:pt>
                <c:pt idx="524">
                  <c:v>2</c:v>
                </c:pt>
                <c:pt idx="525">
                  <c:v>2</c:v>
                </c:pt>
                <c:pt idx="526">
                  <c:v>2</c:v>
                </c:pt>
                <c:pt idx="527">
                  <c:v>2</c:v>
                </c:pt>
                <c:pt idx="528">
                  <c:v>2</c:v>
                </c:pt>
                <c:pt idx="529">
                  <c:v>2</c:v>
                </c:pt>
                <c:pt idx="530">
                  <c:v>2</c:v>
                </c:pt>
                <c:pt idx="531">
                  <c:v>2</c:v>
                </c:pt>
                <c:pt idx="532">
                  <c:v>2</c:v>
                </c:pt>
                <c:pt idx="533">
                  <c:v>2</c:v>
                </c:pt>
                <c:pt idx="534">
                  <c:v>2</c:v>
                </c:pt>
                <c:pt idx="535">
                  <c:v>2</c:v>
                </c:pt>
                <c:pt idx="536">
                  <c:v>2</c:v>
                </c:pt>
                <c:pt idx="537">
                  <c:v>2</c:v>
                </c:pt>
                <c:pt idx="538">
                  <c:v>2</c:v>
                </c:pt>
                <c:pt idx="539">
                  <c:v>2</c:v>
                </c:pt>
                <c:pt idx="540">
                  <c:v>2</c:v>
                </c:pt>
                <c:pt idx="541">
                  <c:v>2</c:v>
                </c:pt>
                <c:pt idx="542">
                  <c:v>2</c:v>
                </c:pt>
                <c:pt idx="543">
                  <c:v>2</c:v>
                </c:pt>
                <c:pt idx="544">
                  <c:v>2</c:v>
                </c:pt>
                <c:pt idx="545">
                  <c:v>2</c:v>
                </c:pt>
                <c:pt idx="546">
                  <c:v>2</c:v>
                </c:pt>
                <c:pt idx="547">
                  <c:v>2</c:v>
                </c:pt>
                <c:pt idx="548">
                  <c:v>2</c:v>
                </c:pt>
                <c:pt idx="549">
                  <c:v>2</c:v>
                </c:pt>
                <c:pt idx="550">
                  <c:v>2</c:v>
                </c:pt>
                <c:pt idx="551">
                  <c:v>2</c:v>
                </c:pt>
                <c:pt idx="552">
                  <c:v>2</c:v>
                </c:pt>
                <c:pt idx="553">
                  <c:v>2</c:v>
                </c:pt>
                <c:pt idx="554">
                  <c:v>2</c:v>
                </c:pt>
                <c:pt idx="555">
                  <c:v>2</c:v>
                </c:pt>
                <c:pt idx="556">
                  <c:v>2</c:v>
                </c:pt>
                <c:pt idx="557">
                  <c:v>2</c:v>
                </c:pt>
                <c:pt idx="558">
                  <c:v>2</c:v>
                </c:pt>
                <c:pt idx="559">
                  <c:v>2</c:v>
                </c:pt>
                <c:pt idx="560">
                  <c:v>2</c:v>
                </c:pt>
                <c:pt idx="561">
                  <c:v>2</c:v>
                </c:pt>
                <c:pt idx="562">
                  <c:v>2</c:v>
                </c:pt>
                <c:pt idx="563">
                  <c:v>2</c:v>
                </c:pt>
                <c:pt idx="564">
                  <c:v>2</c:v>
                </c:pt>
                <c:pt idx="565">
                  <c:v>2</c:v>
                </c:pt>
                <c:pt idx="566">
                  <c:v>2</c:v>
                </c:pt>
                <c:pt idx="567">
                  <c:v>2</c:v>
                </c:pt>
                <c:pt idx="568">
                  <c:v>2</c:v>
                </c:pt>
                <c:pt idx="569">
                  <c:v>2</c:v>
                </c:pt>
                <c:pt idx="570">
                  <c:v>2</c:v>
                </c:pt>
                <c:pt idx="571">
                  <c:v>2</c:v>
                </c:pt>
                <c:pt idx="572">
                  <c:v>2</c:v>
                </c:pt>
                <c:pt idx="573">
                  <c:v>2</c:v>
                </c:pt>
                <c:pt idx="574">
                  <c:v>2</c:v>
                </c:pt>
                <c:pt idx="575">
                  <c:v>2</c:v>
                </c:pt>
                <c:pt idx="576">
                  <c:v>2</c:v>
                </c:pt>
                <c:pt idx="577">
                  <c:v>2</c:v>
                </c:pt>
                <c:pt idx="578">
                  <c:v>2</c:v>
                </c:pt>
                <c:pt idx="579">
                  <c:v>2</c:v>
                </c:pt>
                <c:pt idx="580">
                  <c:v>2</c:v>
                </c:pt>
                <c:pt idx="581">
                  <c:v>2</c:v>
                </c:pt>
                <c:pt idx="582">
                  <c:v>2</c:v>
                </c:pt>
                <c:pt idx="583">
                  <c:v>2</c:v>
                </c:pt>
                <c:pt idx="584">
                  <c:v>2</c:v>
                </c:pt>
                <c:pt idx="585">
                  <c:v>2</c:v>
                </c:pt>
                <c:pt idx="586">
                  <c:v>2</c:v>
                </c:pt>
                <c:pt idx="587">
                  <c:v>2</c:v>
                </c:pt>
                <c:pt idx="588">
                  <c:v>2</c:v>
                </c:pt>
                <c:pt idx="589">
                  <c:v>2</c:v>
                </c:pt>
                <c:pt idx="590">
                  <c:v>2</c:v>
                </c:pt>
                <c:pt idx="591">
                  <c:v>2</c:v>
                </c:pt>
                <c:pt idx="592">
                  <c:v>2</c:v>
                </c:pt>
                <c:pt idx="593">
                  <c:v>2</c:v>
                </c:pt>
                <c:pt idx="594">
                  <c:v>2</c:v>
                </c:pt>
                <c:pt idx="595">
                  <c:v>2</c:v>
                </c:pt>
                <c:pt idx="596">
                  <c:v>2</c:v>
                </c:pt>
                <c:pt idx="597">
                  <c:v>2</c:v>
                </c:pt>
                <c:pt idx="598">
                  <c:v>2</c:v>
                </c:pt>
                <c:pt idx="599">
                  <c:v>2</c:v>
                </c:pt>
                <c:pt idx="600">
                  <c:v>2</c:v>
                </c:pt>
                <c:pt idx="601">
                  <c:v>2</c:v>
                </c:pt>
                <c:pt idx="602">
                  <c:v>2</c:v>
                </c:pt>
                <c:pt idx="603">
                  <c:v>2</c:v>
                </c:pt>
                <c:pt idx="604">
                  <c:v>2</c:v>
                </c:pt>
                <c:pt idx="605">
                  <c:v>2</c:v>
                </c:pt>
                <c:pt idx="606">
                  <c:v>2</c:v>
                </c:pt>
                <c:pt idx="607">
                  <c:v>2</c:v>
                </c:pt>
                <c:pt idx="608">
                  <c:v>2</c:v>
                </c:pt>
                <c:pt idx="609">
                  <c:v>2</c:v>
                </c:pt>
                <c:pt idx="610">
                  <c:v>2</c:v>
                </c:pt>
                <c:pt idx="611">
                  <c:v>2</c:v>
                </c:pt>
                <c:pt idx="612">
                  <c:v>2</c:v>
                </c:pt>
                <c:pt idx="613">
                  <c:v>2</c:v>
                </c:pt>
                <c:pt idx="614">
                  <c:v>2</c:v>
                </c:pt>
                <c:pt idx="615">
                  <c:v>2</c:v>
                </c:pt>
                <c:pt idx="616">
                  <c:v>2</c:v>
                </c:pt>
                <c:pt idx="617">
                  <c:v>2</c:v>
                </c:pt>
                <c:pt idx="618">
                  <c:v>2</c:v>
                </c:pt>
                <c:pt idx="619">
                  <c:v>2</c:v>
                </c:pt>
                <c:pt idx="620">
                  <c:v>2</c:v>
                </c:pt>
                <c:pt idx="621">
                  <c:v>2</c:v>
                </c:pt>
                <c:pt idx="622">
                  <c:v>2</c:v>
                </c:pt>
                <c:pt idx="623">
                  <c:v>2</c:v>
                </c:pt>
                <c:pt idx="624">
                  <c:v>2</c:v>
                </c:pt>
                <c:pt idx="625">
                  <c:v>2</c:v>
                </c:pt>
                <c:pt idx="626">
                  <c:v>2</c:v>
                </c:pt>
                <c:pt idx="627">
                  <c:v>2</c:v>
                </c:pt>
                <c:pt idx="628">
                  <c:v>2</c:v>
                </c:pt>
                <c:pt idx="629">
                  <c:v>2</c:v>
                </c:pt>
                <c:pt idx="630">
                  <c:v>2</c:v>
                </c:pt>
                <c:pt idx="631">
                  <c:v>2</c:v>
                </c:pt>
                <c:pt idx="632">
                  <c:v>2</c:v>
                </c:pt>
                <c:pt idx="633">
                  <c:v>2</c:v>
                </c:pt>
                <c:pt idx="634">
                  <c:v>2</c:v>
                </c:pt>
                <c:pt idx="635">
                  <c:v>2</c:v>
                </c:pt>
                <c:pt idx="636">
                  <c:v>2</c:v>
                </c:pt>
                <c:pt idx="637">
                  <c:v>2</c:v>
                </c:pt>
                <c:pt idx="638">
                  <c:v>2</c:v>
                </c:pt>
                <c:pt idx="639">
                  <c:v>2</c:v>
                </c:pt>
                <c:pt idx="640">
                  <c:v>2</c:v>
                </c:pt>
                <c:pt idx="641">
                  <c:v>2</c:v>
                </c:pt>
                <c:pt idx="642">
                  <c:v>2</c:v>
                </c:pt>
                <c:pt idx="643">
                  <c:v>2</c:v>
                </c:pt>
                <c:pt idx="644">
                  <c:v>2</c:v>
                </c:pt>
                <c:pt idx="645">
                  <c:v>1.085</c:v>
                </c:pt>
                <c:pt idx="646">
                  <c:v>0.56899999999999995</c:v>
                </c:pt>
                <c:pt idx="647">
                  <c:v>0.28799999999999998</c:v>
                </c:pt>
                <c:pt idx="648">
                  <c:v>0.23300000000000001</c:v>
                </c:pt>
                <c:pt idx="649">
                  <c:v>0.23499999999999999</c:v>
                </c:pt>
                <c:pt idx="650">
                  <c:v>0.24299999999999999</c:v>
                </c:pt>
                <c:pt idx="651">
                  <c:v>0.24099999999999999</c:v>
                </c:pt>
                <c:pt idx="652">
                  <c:v>0.24</c:v>
                </c:pt>
                <c:pt idx="653">
                  <c:v>0.24</c:v>
                </c:pt>
                <c:pt idx="654">
                  <c:v>0.24099999999999999</c:v>
                </c:pt>
                <c:pt idx="655">
                  <c:v>0.24099999999999999</c:v>
                </c:pt>
                <c:pt idx="656">
                  <c:v>0.23899999999999999</c:v>
                </c:pt>
                <c:pt idx="657">
                  <c:v>0.23799999999999999</c:v>
                </c:pt>
                <c:pt idx="658">
                  <c:v>0.24199999999999999</c:v>
                </c:pt>
                <c:pt idx="659">
                  <c:v>0.24099999999999999</c:v>
                </c:pt>
                <c:pt idx="660">
                  <c:v>0.24099999999999999</c:v>
                </c:pt>
                <c:pt idx="661">
                  <c:v>0.24099999999999999</c:v>
                </c:pt>
                <c:pt idx="662">
                  <c:v>0.24</c:v>
                </c:pt>
                <c:pt idx="663">
                  <c:v>0.24</c:v>
                </c:pt>
                <c:pt idx="664">
                  <c:v>0.24</c:v>
                </c:pt>
                <c:pt idx="665">
                  <c:v>0.25</c:v>
                </c:pt>
                <c:pt idx="666">
                  <c:v>0.25900000000000001</c:v>
                </c:pt>
                <c:pt idx="667">
                  <c:v>0.26400000000000001</c:v>
                </c:pt>
                <c:pt idx="668">
                  <c:v>0.27600000000000002</c:v>
                </c:pt>
                <c:pt idx="669">
                  <c:v>0.27200000000000002</c:v>
                </c:pt>
                <c:pt idx="670">
                  <c:v>0.27</c:v>
                </c:pt>
                <c:pt idx="671">
                  <c:v>0.27500000000000002</c:v>
                </c:pt>
                <c:pt idx="672">
                  <c:v>0.27700000000000002</c:v>
                </c:pt>
                <c:pt idx="673">
                  <c:v>0.28199999999999997</c:v>
                </c:pt>
                <c:pt idx="674">
                  <c:v>0.28299999999999997</c:v>
                </c:pt>
                <c:pt idx="675">
                  <c:v>0.29499999999999998</c:v>
                </c:pt>
                <c:pt idx="676">
                  <c:v>0.307</c:v>
                </c:pt>
                <c:pt idx="677">
                  <c:v>0.317</c:v>
                </c:pt>
                <c:pt idx="678">
                  <c:v>0.32300000000000001</c:v>
                </c:pt>
                <c:pt idx="679">
                  <c:v>0.32600000000000001</c:v>
                </c:pt>
                <c:pt idx="680">
                  <c:v>0.33200000000000002</c:v>
                </c:pt>
                <c:pt idx="681">
                  <c:v>0.33200000000000002</c:v>
                </c:pt>
                <c:pt idx="682">
                  <c:v>0.33300000000000002</c:v>
                </c:pt>
                <c:pt idx="683">
                  <c:v>0.33400000000000002</c:v>
                </c:pt>
                <c:pt idx="684">
                  <c:v>0.33500000000000002</c:v>
                </c:pt>
                <c:pt idx="685">
                  <c:v>0.33300000000000002</c:v>
                </c:pt>
                <c:pt idx="686">
                  <c:v>0.33600000000000002</c:v>
                </c:pt>
                <c:pt idx="687">
                  <c:v>0.33700000000000002</c:v>
                </c:pt>
                <c:pt idx="688">
                  <c:v>0.33400000000000002</c:v>
                </c:pt>
                <c:pt idx="689">
                  <c:v>0.33200000000000002</c:v>
                </c:pt>
                <c:pt idx="690">
                  <c:v>0.33200000000000002</c:v>
                </c:pt>
                <c:pt idx="691">
                  <c:v>0.33300000000000002</c:v>
                </c:pt>
                <c:pt idx="692">
                  <c:v>0.33500000000000002</c:v>
                </c:pt>
                <c:pt idx="693">
                  <c:v>0.33700000000000002</c:v>
                </c:pt>
                <c:pt idx="694">
                  <c:v>0.33300000000000002</c:v>
                </c:pt>
                <c:pt idx="695">
                  <c:v>0.33400000000000002</c:v>
                </c:pt>
                <c:pt idx="696">
                  <c:v>0.33400000000000002</c:v>
                </c:pt>
                <c:pt idx="697">
                  <c:v>0.33400000000000002</c:v>
                </c:pt>
                <c:pt idx="698">
                  <c:v>0.33600000000000002</c:v>
                </c:pt>
                <c:pt idx="699">
                  <c:v>0.33500000000000002</c:v>
                </c:pt>
                <c:pt idx="700">
                  <c:v>0.33400000000000002</c:v>
                </c:pt>
                <c:pt idx="701">
                  <c:v>0.33600000000000002</c:v>
                </c:pt>
                <c:pt idx="702">
                  <c:v>0.33400000000000002</c:v>
                </c:pt>
                <c:pt idx="703">
                  <c:v>0.33400000000000002</c:v>
                </c:pt>
                <c:pt idx="704">
                  <c:v>0.33500000000000002</c:v>
                </c:pt>
                <c:pt idx="705">
                  <c:v>0.33500000000000002</c:v>
                </c:pt>
                <c:pt idx="706">
                  <c:v>0.33400000000000002</c:v>
                </c:pt>
                <c:pt idx="707">
                  <c:v>0.33600000000000002</c:v>
                </c:pt>
                <c:pt idx="708">
                  <c:v>0.33500000000000002</c:v>
                </c:pt>
                <c:pt idx="709">
                  <c:v>0.35299999999999998</c:v>
                </c:pt>
                <c:pt idx="710">
                  <c:v>0.34100000000000003</c:v>
                </c:pt>
                <c:pt idx="711">
                  <c:v>0.33700000000000002</c:v>
                </c:pt>
                <c:pt idx="712">
                  <c:v>0.33400000000000002</c:v>
                </c:pt>
                <c:pt idx="713">
                  <c:v>0.33600000000000002</c:v>
                </c:pt>
                <c:pt idx="714">
                  <c:v>0.33600000000000002</c:v>
                </c:pt>
                <c:pt idx="715">
                  <c:v>0.33700000000000002</c:v>
                </c:pt>
                <c:pt idx="716">
                  <c:v>0.33400000000000002</c:v>
                </c:pt>
                <c:pt idx="717">
                  <c:v>0.33400000000000002</c:v>
                </c:pt>
                <c:pt idx="718">
                  <c:v>0.33400000000000002</c:v>
                </c:pt>
                <c:pt idx="719">
                  <c:v>0.33400000000000002</c:v>
                </c:pt>
                <c:pt idx="720">
                  <c:v>0.33700000000000002</c:v>
                </c:pt>
                <c:pt idx="721">
                  <c:v>0.33200000000000002</c:v>
                </c:pt>
                <c:pt idx="722">
                  <c:v>0.33600000000000002</c:v>
                </c:pt>
                <c:pt idx="723">
                  <c:v>0.33300000000000002</c:v>
                </c:pt>
                <c:pt idx="724">
                  <c:v>0.33500000000000002</c:v>
                </c:pt>
                <c:pt idx="725">
                  <c:v>0.33100000000000002</c:v>
                </c:pt>
                <c:pt idx="726">
                  <c:v>0.33400000000000002</c:v>
                </c:pt>
                <c:pt idx="727">
                  <c:v>0.33400000000000002</c:v>
                </c:pt>
                <c:pt idx="728">
                  <c:v>0.33400000000000002</c:v>
                </c:pt>
                <c:pt idx="729">
                  <c:v>0.33500000000000002</c:v>
                </c:pt>
                <c:pt idx="730">
                  <c:v>0.33100000000000002</c:v>
                </c:pt>
                <c:pt idx="731">
                  <c:v>0.33700000000000002</c:v>
                </c:pt>
                <c:pt idx="732">
                  <c:v>0.33500000000000002</c:v>
                </c:pt>
                <c:pt idx="733">
                  <c:v>0.33300000000000002</c:v>
                </c:pt>
                <c:pt idx="734">
                  <c:v>0.33300000000000002</c:v>
                </c:pt>
                <c:pt idx="735">
                  <c:v>0.33400000000000002</c:v>
                </c:pt>
                <c:pt idx="736">
                  <c:v>0.33400000000000002</c:v>
                </c:pt>
                <c:pt idx="737">
                  <c:v>0.33400000000000002</c:v>
                </c:pt>
                <c:pt idx="738">
                  <c:v>0.33400000000000002</c:v>
                </c:pt>
                <c:pt idx="739">
                  <c:v>0.36799999999999999</c:v>
                </c:pt>
                <c:pt idx="740">
                  <c:v>0.34499999999999997</c:v>
                </c:pt>
                <c:pt idx="741">
                  <c:v>0.33600000000000002</c:v>
                </c:pt>
                <c:pt idx="742">
                  <c:v>0.33700000000000002</c:v>
                </c:pt>
                <c:pt idx="743">
                  <c:v>0.33500000000000002</c:v>
                </c:pt>
                <c:pt idx="744">
                  <c:v>0.33500000000000002</c:v>
                </c:pt>
                <c:pt idx="745">
                  <c:v>0.33500000000000002</c:v>
                </c:pt>
                <c:pt idx="746">
                  <c:v>0.33400000000000002</c:v>
                </c:pt>
                <c:pt idx="747">
                  <c:v>0.33500000000000002</c:v>
                </c:pt>
                <c:pt idx="748">
                  <c:v>0.33200000000000002</c:v>
                </c:pt>
                <c:pt idx="749">
                  <c:v>0.33200000000000002</c:v>
                </c:pt>
                <c:pt idx="750">
                  <c:v>0.33200000000000002</c:v>
                </c:pt>
                <c:pt idx="751">
                  <c:v>0.33400000000000002</c:v>
                </c:pt>
                <c:pt idx="752">
                  <c:v>0.33400000000000002</c:v>
                </c:pt>
                <c:pt idx="753">
                  <c:v>0.33400000000000002</c:v>
                </c:pt>
                <c:pt idx="754">
                  <c:v>0.33200000000000002</c:v>
                </c:pt>
                <c:pt idx="755">
                  <c:v>0.33500000000000002</c:v>
                </c:pt>
                <c:pt idx="756">
                  <c:v>0.33200000000000002</c:v>
                </c:pt>
                <c:pt idx="757">
                  <c:v>0.33500000000000002</c:v>
                </c:pt>
                <c:pt idx="758">
                  <c:v>0.33500000000000002</c:v>
                </c:pt>
                <c:pt idx="759">
                  <c:v>0.33400000000000002</c:v>
                </c:pt>
                <c:pt idx="760">
                  <c:v>0.33400000000000002</c:v>
                </c:pt>
                <c:pt idx="761">
                  <c:v>0.33200000000000002</c:v>
                </c:pt>
                <c:pt idx="762">
                  <c:v>0.33200000000000002</c:v>
                </c:pt>
                <c:pt idx="763">
                  <c:v>0.33200000000000002</c:v>
                </c:pt>
                <c:pt idx="764">
                  <c:v>0.33500000000000002</c:v>
                </c:pt>
                <c:pt idx="765">
                  <c:v>0.33400000000000002</c:v>
                </c:pt>
                <c:pt idx="766">
                  <c:v>0.33100000000000002</c:v>
                </c:pt>
                <c:pt idx="767">
                  <c:v>0.33300000000000002</c:v>
                </c:pt>
                <c:pt idx="768">
                  <c:v>0.33200000000000002</c:v>
                </c:pt>
                <c:pt idx="769">
                  <c:v>0.38600000000000001</c:v>
                </c:pt>
                <c:pt idx="770">
                  <c:v>0.35099999999999998</c:v>
                </c:pt>
                <c:pt idx="771">
                  <c:v>0.33900000000000002</c:v>
                </c:pt>
                <c:pt idx="772">
                  <c:v>0.33600000000000002</c:v>
                </c:pt>
                <c:pt idx="773">
                  <c:v>0.33500000000000002</c:v>
                </c:pt>
                <c:pt idx="774">
                  <c:v>0.33400000000000002</c:v>
                </c:pt>
                <c:pt idx="775">
                  <c:v>0.33200000000000002</c:v>
                </c:pt>
                <c:pt idx="776">
                  <c:v>0.33400000000000002</c:v>
                </c:pt>
                <c:pt idx="777">
                  <c:v>0.33300000000000002</c:v>
                </c:pt>
                <c:pt idx="778">
                  <c:v>0.33400000000000002</c:v>
                </c:pt>
                <c:pt idx="779">
                  <c:v>0.33</c:v>
                </c:pt>
                <c:pt idx="780">
                  <c:v>0.33400000000000002</c:v>
                </c:pt>
                <c:pt idx="781">
                  <c:v>0.33400000000000002</c:v>
                </c:pt>
                <c:pt idx="782">
                  <c:v>0.33200000000000002</c:v>
                </c:pt>
                <c:pt idx="783">
                  <c:v>0.33200000000000002</c:v>
                </c:pt>
                <c:pt idx="784">
                  <c:v>0.33300000000000002</c:v>
                </c:pt>
                <c:pt idx="785">
                  <c:v>0.33200000000000002</c:v>
                </c:pt>
                <c:pt idx="786">
                  <c:v>0.33500000000000002</c:v>
                </c:pt>
                <c:pt idx="787">
                  <c:v>0.33200000000000002</c:v>
                </c:pt>
                <c:pt idx="788">
                  <c:v>0.33400000000000002</c:v>
                </c:pt>
                <c:pt idx="789">
                  <c:v>0.33200000000000002</c:v>
                </c:pt>
                <c:pt idx="790">
                  <c:v>0.33300000000000002</c:v>
                </c:pt>
                <c:pt idx="791">
                  <c:v>0.33300000000000002</c:v>
                </c:pt>
                <c:pt idx="792">
                  <c:v>0.33400000000000002</c:v>
                </c:pt>
                <c:pt idx="793">
                  <c:v>0.33500000000000002</c:v>
                </c:pt>
                <c:pt idx="794">
                  <c:v>0.33200000000000002</c:v>
                </c:pt>
                <c:pt idx="795">
                  <c:v>0.33200000000000002</c:v>
                </c:pt>
                <c:pt idx="796">
                  <c:v>0.33200000000000002</c:v>
                </c:pt>
                <c:pt idx="797">
                  <c:v>0.33400000000000002</c:v>
                </c:pt>
                <c:pt idx="798">
                  <c:v>0.33400000000000002</c:v>
                </c:pt>
                <c:pt idx="799">
                  <c:v>0.33300000000000002</c:v>
                </c:pt>
                <c:pt idx="800">
                  <c:v>0.36099999999999999</c:v>
                </c:pt>
                <c:pt idx="801">
                  <c:v>0.35499999999999998</c:v>
                </c:pt>
                <c:pt idx="802">
                  <c:v>0.33800000000000002</c:v>
                </c:pt>
                <c:pt idx="803">
                  <c:v>0.33400000000000002</c:v>
                </c:pt>
                <c:pt idx="804">
                  <c:v>0.33400000000000002</c:v>
                </c:pt>
                <c:pt idx="805">
                  <c:v>0.33200000000000002</c:v>
                </c:pt>
                <c:pt idx="806">
                  <c:v>0.33500000000000002</c:v>
                </c:pt>
                <c:pt idx="807">
                  <c:v>0.33300000000000002</c:v>
                </c:pt>
                <c:pt idx="808">
                  <c:v>0.33100000000000002</c:v>
                </c:pt>
                <c:pt idx="809">
                  <c:v>0.33500000000000002</c:v>
                </c:pt>
                <c:pt idx="810">
                  <c:v>0.33400000000000002</c:v>
                </c:pt>
                <c:pt idx="811">
                  <c:v>0.33200000000000002</c:v>
                </c:pt>
                <c:pt idx="812">
                  <c:v>0.33300000000000002</c:v>
                </c:pt>
                <c:pt idx="813">
                  <c:v>0.33</c:v>
                </c:pt>
                <c:pt idx="814">
                  <c:v>0.33200000000000002</c:v>
                </c:pt>
                <c:pt idx="815">
                  <c:v>0.33300000000000002</c:v>
                </c:pt>
                <c:pt idx="816">
                  <c:v>0.33200000000000002</c:v>
                </c:pt>
                <c:pt idx="817">
                  <c:v>0.33400000000000002</c:v>
                </c:pt>
                <c:pt idx="818">
                  <c:v>0.33300000000000002</c:v>
                </c:pt>
                <c:pt idx="819">
                  <c:v>0.33500000000000002</c:v>
                </c:pt>
                <c:pt idx="820">
                  <c:v>0.33400000000000002</c:v>
                </c:pt>
                <c:pt idx="821">
                  <c:v>0.33400000000000002</c:v>
                </c:pt>
                <c:pt idx="822">
                  <c:v>0.33100000000000002</c:v>
                </c:pt>
                <c:pt idx="823">
                  <c:v>0.33300000000000002</c:v>
                </c:pt>
                <c:pt idx="824">
                  <c:v>0.33400000000000002</c:v>
                </c:pt>
                <c:pt idx="825">
                  <c:v>0.33400000000000002</c:v>
                </c:pt>
                <c:pt idx="826">
                  <c:v>0.33500000000000002</c:v>
                </c:pt>
                <c:pt idx="827">
                  <c:v>0.33200000000000002</c:v>
                </c:pt>
                <c:pt idx="828">
                  <c:v>0.33400000000000002</c:v>
                </c:pt>
                <c:pt idx="829">
                  <c:v>0.33200000000000002</c:v>
                </c:pt>
                <c:pt idx="830">
                  <c:v>0.378</c:v>
                </c:pt>
                <c:pt idx="831">
                  <c:v>0.34599999999999997</c:v>
                </c:pt>
                <c:pt idx="832">
                  <c:v>0.33600000000000002</c:v>
                </c:pt>
                <c:pt idx="833">
                  <c:v>0.33400000000000002</c:v>
                </c:pt>
                <c:pt idx="834">
                  <c:v>0.33500000000000002</c:v>
                </c:pt>
                <c:pt idx="835">
                  <c:v>0.33300000000000002</c:v>
                </c:pt>
                <c:pt idx="836">
                  <c:v>0.33100000000000002</c:v>
                </c:pt>
                <c:pt idx="837">
                  <c:v>0.33200000000000002</c:v>
                </c:pt>
                <c:pt idx="838">
                  <c:v>0.33200000000000002</c:v>
                </c:pt>
                <c:pt idx="839">
                  <c:v>0.33200000000000002</c:v>
                </c:pt>
                <c:pt idx="840">
                  <c:v>0.33500000000000002</c:v>
                </c:pt>
                <c:pt idx="841">
                  <c:v>0.33600000000000002</c:v>
                </c:pt>
                <c:pt idx="842">
                  <c:v>0.33400000000000002</c:v>
                </c:pt>
                <c:pt idx="843">
                  <c:v>0.33400000000000002</c:v>
                </c:pt>
                <c:pt idx="844">
                  <c:v>0.33500000000000002</c:v>
                </c:pt>
                <c:pt idx="845">
                  <c:v>0.33200000000000002</c:v>
                </c:pt>
                <c:pt idx="846">
                  <c:v>0.33200000000000002</c:v>
                </c:pt>
                <c:pt idx="847">
                  <c:v>0.33400000000000002</c:v>
                </c:pt>
                <c:pt idx="848">
                  <c:v>0.33200000000000002</c:v>
                </c:pt>
                <c:pt idx="849">
                  <c:v>0.33500000000000002</c:v>
                </c:pt>
                <c:pt idx="850">
                  <c:v>0.33100000000000002</c:v>
                </c:pt>
                <c:pt idx="851">
                  <c:v>0.33400000000000002</c:v>
                </c:pt>
                <c:pt idx="852">
                  <c:v>0.33300000000000002</c:v>
                </c:pt>
                <c:pt idx="853">
                  <c:v>0.33500000000000002</c:v>
                </c:pt>
                <c:pt idx="854">
                  <c:v>0.33600000000000002</c:v>
                </c:pt>
                <c:pt idx="855">
                  <c:v>0.33300000000000002</c:v>
                </c:pt>
                <c:pt idx="856">
                  <c:v>0.33400000000000002</c:v>
                </c:pt>
                <c:pt idx="857">
                  <c:v>0.33400000000000002</c:v>
                </c:pt>
                <c:pt idx="858">
                  <c:v>0.33100000000000002</c:v>
                </c:pt>
                <c:pt idx="859">
                  <c:v>0.33300000000000002</c:v>
                </c:pt>
                <c:pt idx="860">
                  <c:v>0.40899999999999997</c:v>
                </c:pt>
                <c:pt idx="861">
                  <c:v>0.35799999999999998</c:v>
                </c:pt>
                <c:pt idx="862">
                  <c:v>0.33800000000000002</c:v>
                </c:pt>
                <c:pt idx="863">
                  <c:v>0.33800000000000002</c:v>
                </c:pt>
                <c:pt idx="864">
                  <c:v>0.33400000000000002</c:v>
                </c:pt>
                <c:pt idx="865">
                  <c:v>0.33400000000000002</c:v>
                </c:pt>
                <c:pt idx="866">
                  <c:v>0.33500000000000002</c:v>
                </c:pt>
                <c:pt idx="867">
                  <c:v>0.33500000000000002</c:v>
                </c:pt>
                <c:pt idx="868">
                  <c:v>0.33400000000000002</c:v>
                </c:pt>
                <c:pt idx="869">
                  <c:v>0.33200000000000002</c:v>
                </c:pt>
                <c:pt idx="870">
                  <c:v>0.33400000000000002</c:v>
                </c:pt>
                <c:pt idx="871">
                  <c:v>0.33400000000000002</c:v>
                </c:pt>
                <c:pt idx="872">
                  <c:v>0.33400000000000002</c:v>
                </c:pt>
                <c:pt idx="873">
                  <c:v>0.33500000000000002</c:v>
                </c:pt>
                <c:pt idx="874">
                  <c:v>0.33400000000000002</c:v>
                </c:pt>
                <c:pt idx="875">
                  <c:v>0.33500000000000002</c:v>
                </c:pt>
                <c:pt idx="876">
                  <c:v>0.33100000000000002</c:v>
                </c:pt>
                <c:pt idx="877">
                  <c:v>0.33200000000000002</c:v>
                </c:pt>
                <c:pt idx="878">
                  <c:v>0.33400000000000002</c:v>
                </c:pt>
                <c:pt idx="879">
                  <c:v>0.33200000000000002</c:v>
                </c:pt>
                <c:pt idx="880">
                  <c:v>0.33200000000000002</c:v>
                </c:pt>
                <c:pt idx="881">
                  <c:v>0.33400000000000002</c:v>
                </c:pt>
                <c:pt idx="882">
                  <c:v>0.33200000000000002</c:v>
                </c:pt>
                <c:pt idx="883">
                  <c:v>0.33500000000000002</c:v>
                </c:pt>
                <c:pt idx="884">
                  <c:v>0.33500000000000002</c:v>
                </c:pt>
                <c:pt idx="885">
                  <c:v>0.33200000000000002</c:v>
                </c:pt>
                <c:pt idx="886">
                  <c:v>0.33200000000000002</c:v>
                </c:pt>
                <c:pt idx="887">
                  <c:v>0.33400000000000002</c:v>
                </c:pt>
                <c:pt idx="888">
                  <c:v>0.33300000000000002</c:v>
                </c:pt>
                <c:pt idx="889">
                  <c:v>0.33200000000000002</c:v>
                </c:pt>
                <c:pt idx="890">
                  <c:v>0.33200000000000002</c:v>
                </c:pt>
                <c:pt idx="891">
                  <c:v>0.374</c:v>
                </c:pt>
                <c:pt idx="892">
                  <c:v>0.34300000000000003</c:v>
                </c:pt>
                <c:pt idx="893">
                  <c:v>0.33800000000000002</c:v>
                </c:pt>
                <c:pt idx="894">
                  <c:v>0.33600000000000002</c:v>
                </c:pt>
                <c:pt idx="895">
                  <c:v>0.33700000000000002</c:v>
                </c:pt>
                <c:pt idx="896">
                  <c:v>0.33300000000000002</c:v>
                </c:pt>
                <c:pt idx="897">
                  <c:v>0.33200000000000002</c:v>
                </c:pt>
                <c:pt idx="898">
                  <c:v>0.33300000000000002</c:v>
                </c:pt>
                <c:pt idx="899">
                  <c:v>0.33200000000000002</c:v>
                </c:pt>
                <c:pt idx="900">
                  <c:v>0.33300000000000002</c:v>
                </c:pt>
                <c:pt idx="901">
                  <c:v>0.33200000000000002</c:v>
                </c:pt>
                <c:pt idx="902">
                  <c:v>0.33400000000000002</c:v>
                </c:pt>
                <c:pt idx="903">
                  <c:v>0.33400000000000002</c:v>
                </c:pt>
                <c:pt idx="904">
                  <c:v>0.33300000000000002</c:v>
                </c:pt>
                <c:pt idx="905">
                  <c:v>0.33400000000000002</c:v>
                </c:pt>
                <c:pt idx="906">
                  <c:v>0.33300000000000002</c:v>
                </c:pt>
                <c:pt idx="907">
                  <c:v>0.33400000000000002</c:v>
                </c:pt>
                <c:pt idx="908">
                  <c:v>0.33400000000000002</c:v>
                </c:pt>
                <c:pt idx="909">
                  <c:v>0.33500000000000002</c:v>
                </c:pt>
                <c:pt idx="910">
                  <c:v>0.33200000000000002</c:v>
                </c:pt>
                <c:pt idx="911">
                  <c:v>0.33100000000000002</c:v>
                </c:pt>
                <c:pt idx="912">
                  <c:v>0.33500000000000002</c:v>
                </c:pt>
                <c:pt idx="913">
                  <c:v>0.33500000000000002</c:v>
                </c:pt>
                <c:pt idx="914">
                  <c:v>0.33500000000000002</c:v>
                </c:pt>
                <c:pt idx="915">
                  <c:v>0.33400000000000002</c:v>
                </c:pt>
                <c:pt idx="916">
                  <c:v>0.33300000000000002</c:v>
                </c:pt>
                <c:pt idx="917">
                  <c:v>0.33300000000000002</c:v>
                </c:pt>
                <c:pt idx="918">
                  <c:v>0.33300000000000002</c:v>
                </c:pt>
                <c:pt idx="919">
                  <c:v>0.33200000000000002</c:v>
                </c:pt>
                <c:pt idx="920">
                  <c:v>0.441</c:v>
                </c:pt>
                <c:pt idx="921">
                  <c:v>0.38200000000000001</c:v>
                </c:pt>
                <c:pt idx="922">
                  <c:v>0.35</c:v>
                </c:pt>
                <c:pt idx="923">
                  <c:v>0.33800000000000002</c:v>
                </c:pt>
                <c:pt idx="924">
                  <c:v>0.33500000000000002</c:v>
                </c:pt>
                <c:pt idx="925">
                  <c:v>0.33200000000000002</c:v>
                </c:pt>
                <c:pt idx="926">
                  <c:v>0.33200000000000002</c:v>
                </c:pt>
                <c:pt idx="927">
                  <c:v>0.33500000000000002</c:v>
                </c:pt>
                <c:pt idx="928">
                  <c:v>0.33500000000000002</c:v>
                </c:pt>
                <c:pt idx="929">
                  <c:v>0.33200000000000002</c:v>
                </c:pt>
                <c:pt idx="930">
                  <c:v>0.33100000000000002</c:v>
                </c:pt>
                <c:pt idx="931">
                  <c:v>0.33300000000000002</c:v>
                </c:pt>
                <c:pt idx="932">
                  <c:v>0.33400000000000002</c:v>
                </c:pt>
                <c:pt idx="933">
                  <c:v>0.33400000000000002</c:v>
                </c:pt>
                <c:pt idx="934">
                  <c:v>0.33400000000000002</c:v>
                </c:pt>
                <c:pt idx="935">
                  <c:v>0.33500000000000002</c:v>
                </c:pt>
                <c:pt idx="936">
                  <c:v>0.33100000000000002</c:v>
                </c:pt>
                <c:pt idx="937">
                  <c:v>0.33400000000000002</c:v>
                </c:pt>
                <c:pt idx="938">
                  <c:v>0.33400000000000002</c:v>
                </c:pt>
                <c:pt idx="939">
                  <c:v>0.33200000000000002</c:v>
                </c:pt>
                <c:pt idx="940">
                  <c:v>0.33400000000000002</c:v>
                </c:pt>
                <c:pt idx="941">
                  <c:v>0.33200000000000002</c:v>
                </c:pt>
                <c:pt idx="942">
                  <c:v>0.33400000000000002</c:v>
                </c:pt>
                <c:pt idx="943">
                  <c:v>0.33200000000000002</c:v>
                </c:pt>
                <c:pt idx="944">
                  <c:v>0.33400000000000002</c:v>
                </c:pt>
                <c:pt idx="945">
                  <c:v>0.33200000000000002</c:v>
                </c:pt>
                <c:pt idx="946">
                  <c:v>0.33300000000000002</c:v>
                </c:pt>
                <c:pt idx="947">
                  <c:v>0.33200000000000002</c:v>
                </c:pt>
                <c:pt idx="948">
                  <c:v>0.33200000000000002</c:v>
                </c:pt>
                <c:pt idx="949">
                  <c:v>0.33500000000000002</c:v>
                </c:pt>
                <c:pt idx="950">
                  <c:v>0.33200000000000002</c:v>
                </c:pt>
                <c:pt idx="951">
                  <c:v>0.40699999999999997</c:v>
                </c:pt>
                <c:pt idx="952">
                  <c:v>0.35499999999999998</c:v>
                </c:pt>
                <c:pt idx="953">
                  <c:v>0.35</c:v>
                </c:pt>
                <c:pt idx="954">
                  <c:v>0.33600000000000002</c:v>
                </c:pt>
                <c:pt idx="955">
                  <c:v>0.33300000000000002</c:v>
                </c:pt>
                <c:pt idx="956">
                  <c:v>0.33400000000000002</c:v>
                </c:pt>
                <c:pt idx="957">
                  <c:v>0.33400000000000002</c:v>
                </c:pt>
                <c:pt idx="958">
                  <c:v>0.33200000000000002</c:v>
                </c:pt>
                <c:pt idx="959">
                  <c:v>0.33100000000000002</c:v>
                </c:pt>
                <c:pt idx="960">
                  <c:v>0.33200000000000002</c:v>
                </c:pt>
                <c:pt idx="961">
                  <c:v>0.33300000000000002</c:v>
                </c:pt>
                <c:pt idx="962">
                  <c:v>0.33200000000000002</c:v>
                </c:pt>
                <c:pt idx="963">
                  <c:v>0.33400000000000002</c:v>
                </c:pt>
                <c:pt idx="964">
                  <c:v>0.33300000000000002</c:v>
                </c:pt>
                <c:pt idx="965">
                  <c:v>0.33100000000000002</c:v>
                </c:pt>
                <c:pt idx="966">
                  <c:v>0.33200000000000002</c:v>
                </c:pt>
                <c:pt idx="967">
                  <c:v>0.33600000000000002</c:v>
                </c:pt>
                <c:pt idx="968">
                  <c:v>0.33200000000000002</c:v>
                </c:pt>
                <c:pt idx="969">
                  <c:v>0.33100000000000002</c:v>
                </c:pt>
                <c:pt idx="970">
                  <c:v>0.33100000000000002</c:v>
                </c:pt>
                <c:pt idx="971">
                  <c:v>0.33200000000000002</c:v>
                </c:pt>
                <c:pt idx="972">
                  <c:v>0.33</c:v>
                </c:pt>
                <c:pt idx="973">
                  <c:v>0.33200000000000002</c:v>
                </c:pt>
                <c:pt idx="974">
                  <c:v>0.33300000000000002</c:v>
                </c:pt>
                <c:pt idx="975">
                  <c:v>0.33400000000000002</c:v>
                </c:pt>
                <c:pt idx="976">
                  <c:v>0.33200000000000002</c:v>
                </c:pt>
                <c:pt idx="977">
                  <c:v>0.33100000000000002</c:v>
                </c:pt>
                <c:pt idx="978">
                  <c:v>0.33100000000000002</c:v>
                </c:pt>
                <c:pt idx="979">
                  <c:v>0.33400000000000002</c:v>
                </c:pt>
                <c:pt idx="980">
                  <c:v>0.33300000000000002</c:v>
                </c:pt>
                <c:pt idx="981">
                  <c:v>0.22800000000000001</c:v>
                </c:pt>
                <c:pt idx="982">
                  <c:v>0.36399999999999999</c:v>
                </c:pt>
                <c:pt idx="983">
                  <c:v>0.34200000000000003</c:v>
                </c:pt>
                <c:pt idx="984">
                  <c:v>0.33400000000000002</c:v>
                </c:pt>
                <c:pt idx="985">
                  <c:v>0.33200000000000002</c:v>
                </c:pt>
                <c:pt idx="986">
                  <c:v>0.33200000000000002</c:v>
                </c:pt>
                <c:pt idx="987">
                  <c:v>0.33200000000000002</c:v>
                </c:pt>
                <c:pt idx="988">
                  <c:v>0.33100000000000002</c:v>
                </c:pt>
                <c:pt idx="989">
                  <c:v>0.33100000000000002</c:v>
                </c:pt>
                <c:pt idx="990">
                  <c:v>0.33100000000000002</c:v>
                </c:pt>
                <c:pt idx="991">
                  <c:v>0.33200000000000002</c:v>
                </c:pt>
                <c:pt idx="992">
                  <c:v>0.33</c:v>
                </c:pt>
                <c:pt idx="993">
                  <c:v>0.33300000000000002</c:v>
                </c:pt>
                <c:pt idx="994">
                  <c:v>0.33200000000000002</c:v>
                </c:pt>
                <c:pt idx="995">
                  <c:v>0.33200000000000002</c:v>
                </c:pt>
                <c:pt idx="996">
                  <c:v>0.33</c:v>
                </c:pt>
                <c:pt idx="997">
                  <c:v>0.33</c:v>
                </c:pt>
                <c:pt idx="998">
                  <c:v>0.33200000000000002</c:v>
                </c:pt>
                <c:pt idx="999">
                  <c:v>0.33400000000000002</c:v>
                </c:pt>
                <c:pt idx="1000">
                  <c:v>0.33300000000000002</c:v>
                </c:pt>
                <c:pt idx="1001">
                  <c:v>0.33400000000000002</c:v>
                </c:pt>
                <c:pt idx="1002">
                  <c:v>0.33300000000000002</c:v>
                </c:pt>
                <c:pt idx="1003">
                  <c:v>0.33100000000000002</c:v>
                </c:pt>
                <c:pt idx="1004">
                  <c:v>0.33400000000000002</c:v>
                </c:pt>
                <c:pt idx="1005">
                  <c:v>0.33</c:v>
                </c:pt>
                <c:pt idx="1006">
                  <c:v>0.33200000000000002</c:v>
                </c:pt>
                <c:pt idx="1007">
                  <c:v>0.33</c:v>
                </c:pt>
                <c:pt idx="1008">
                  <c:v>0.33100000000000002</c:v>
                </c:pt>
                <c:pt idx="1009">
                  <c:v>0.33100000000000002</c:v>
                </c:pt>
                <c:pt idx="1010">
                  <c:v>0.33200000000000002</c:v>
                </c:pt>
                <c:pt idx="1011">
                  <c:v>0.33</c:v>
                </c:pt>
                <c:pt idx="1012">
                  <c:v>0.377</c:v>
                </c:pt>
                <c:pt idx="1013">
                  <c:v>0.34499999999999997</c:v>
                </c:pt>
                <c:pt idx="1014">
                  <c:v>0.33700000000000002</c:v>
                </c:pt>
                <c:pt idx="1015">
                  <c:v>0.33200000000000002</c:v>
                </c:pt>
                <c:pt idx="1016">
                  <c:v>0.33200000000000002</c:v>
                </c:pt>
                <c:pt idx="1017">
                  <c:v>0.33400000000000002</c:v>
                </c:pt>
                <c:pt idx="1018">
                  <c:v>0.32800000000000001</c:v>
                </c:pt>
                <c:pt idx="1019">
                  <c:v>0.33200000000000002</c:v>
                </c:pt>
                <c:pt idx="1020">
                  <c:v>0.33100000000000002</c:v>
                </c:pt>
                <c:pt idx="1021">
                  <c:v>0.32900000000000001</c:v>
                </c:pt>
                <c:pt idx="1022">
                  <c:v>0.33100000000000002</c:v>
                </c:pt>
                <c:pt idx="1023">
                  <c:v>0.33400000000000002</c:v>
                </c:pt>
                <c:pt idx="1024">
                  <c:v>0.33200000000000002</c:v>
                </c:pt>
                <c:pt idx="1025">
                  <c:v>0.33200000000000002</c:v>
                </c:pt>
                <c:pt idx="1026">
                  <c:v>0.33400000000000002</c:v>
                </c:pt>
                <c:pt idx="1027">
                  <c:v>0.33100000000000002</c:v>
                </c:pt>
                <c:pt idx="1028">
                  <c:v>0.33100000000000002</c:v>
                </c:pt>
                <c:pt idx="1029">
                  <c:v>0.33100000000000002</c:v>
                </c:pt>
                <c:pt idx="1030">
                  <c:v>0.33</c:v>
                </c:pt>
                <c:pt idx="1031">
                  <c:v>0.33100000000000002</c:v>
                </c:pt>
                <c:pt idx="1032">
                  <c:v>0.33100000000000002</c:v>
                </c:pt>
                <c:pt idx="1033">
                  <c:v>0.32900000000000001</c:v>
                </c:pt>
                <c:pt idx="1034">
                  <c:v>0.33100000000000002</c:v>
                </c:pt>
                <c:pt idx="1035">
                  <c:v>0.33100000000000002</c:v>
                </c:pt>
                <c:pt idx="1036">
                  <c:v>0.33</c:v>
                </c:pt>
                <c:pt idx="1037">
                  <c:v>0.32900000000000001</c:v>
                </c:pt>
                <c:pt idx="1038">
                  <c:v>0.33200000000000002</c:v>
                </c:pt>
                <c:pt idx="1039">
                  <c:v>0.33</c:v>
                </c:pt>
                <c:pt idx="1040">
                  <c:v>0.33</c:v>
                </c:pt>
                <c:pt idx="1041">
                  <c:v>0.33100000000000002</c:v>
                </c:pt>
                <c:pt idx="1042">
                  <c:v>0.40799999999999997</c:v>
                </c:pt>
                <c:pt idx="1043">
                  <c:v>0.35399999999999998</c:v>
                </c:pt>
                <c:pt idx="1044">
                  <c:v>0.34</c:v>
                </c:pt>
                <c:pt idx="1045">
                  <c:v>0.33400000000000002</c:v>
                </c:pt>
                <c:pt idx="1046">
                  <c:v>0.33200000000000002</c:v>
                </c:pt>
                <c:pt idx="1047">
                  <c:v>0.33200000000000002</c:v>
                </c:pt>
                <c:pt idx="1048">
                  <c:v>0.33100000000000002</c:v>
                </c:pt>
                <c:pt idx="1049">
                  <c:v>0.32900000000000001</c:v>
                </c:pt>
                <c:pt idx="1050">
                  <c:v>0.33200000000000002</c:v>
                </c:pt>
                <c:pt idx="1051">
                  <c:v>0.33</c:v>
                </c:pt>
                <c:pt idx="1052">
                  <c:v>0.33200000000000002</c:v>
                </c:pt>
                <c:pt idx="1053">
                  <c:v>0.33200000000000002</c:v>
                </c:pt>
                <c:pt idx="1054">
                  <c:v>0.33200000000000002</c:v>
                </c:pt>
                <c:pt idx="1055">
                  <c:v>0.33100000000000002</c:v>
                </c:pt>
                <c:pt idx="1056">
                  <c:v>0.32900000000000001</c:v>
                </c:pt>
                <c:pt idx="1057">
                  <c:v>0.32900000000000001</c:v>
                </c:pt>
                <c:pt idx="1058">
                  <c:v>0.33</c:v>
                </c:pt>
                <c:pt idx="1059">
                  <c:v>0.33</c:v>
                </c:pt>
                <c:pt idx="1060">
                  <c:v>0.32900000000000001</c:v>
                </c:pt>
                <c:pt idx="1061">
                  <c:v>0.32800000000000001</c:v>
                </c:pt>
                <c:pt idx="1062">
                  <c:v>0.33100000000000002</c:v>
                </c:pt>
                <c:pt idx="1063">
                  <c:v>0.33</c:v>
                </c:pt>
                <c:pt idx="1064">
                  <c:v>0.33100000000000002</c:v>
                </c:pt>
                <c:pt idx="1065">
                  <c:v>0.33</c:v>
                </c:pt>
                <c:pt idx="1066">
                  <c:v>0.33100000000000002</c:v>
                </c:pt>
                <c:pt idx="1067">
                  <c:v>0.33100000000000002</c:v>
                </c:pt>
                <c:pt idx="1068">
                  <c:v>0.33100000000000002</c:v>
                </c:pt>
                <c:pt idx="1069">
                  <c:v>0.32900000000000001</c:v>
                </c:pt>
                <c:pt idx="1070">
                  <c:v>0.33200000000000002</c:v>
                </c:pt>
                <c:pt idx="1071">
                  <c:v>0.33100000000000002</c:v>
                </c:pt>
                <c:pt idx="1072">
                  <c:v>0.34499999999999997</c:v>
                </c:pt>
                <c:pt idx="1073">
                  <c:v>0.36599999999999999</c:v>
                </c:pt>
                <c:pt idx="1074">
                  <c:v>0.33900000000000002</c:v>
                </c:pt>
                <c:pt idx="1075">
                  <c:v>0.33200000000000002</c:v>
                </c:pt>
                <c:pt idx="1076">
                  <c:v>0.33200000000000002</c:v>
                </c:pt>
                <c:pt idx="1077">
                  <c:v>0.33200000000000002</c:v>
                </c:pt>
                <c:pt idx="1078">
                  <c:v>0.33</c:v>
                </c:pt>
                <c:pt idx="1079">
                  <c:v>0.32900000000000001</c:v>
                </c:pt>
                <c:pt idx="1080">
                  <c:v>0.33100000000000002</c:v>
                </c:pt>
                <c:pt idx="1081">
                  <c:v>0.33</c:v>
                </c:pt>
                <c:pt idx="1082">
                  <c:v>0.33100000000000002</c:v>
                </c:pt>
                <c:pt idx="1083">
                  <c:v>0.33</c:v>
                </c:pt>
                <c:pt idx="1084">
                  <c:v>0.33200000000000002</c:v>
                </c:pt>
                <c:pt idx="1085">
                  <c:v>0.33</c:v>
                </c:pt>
                <c:pt idx="1086">
                  <c:v>0.33100000000000002</c:v>
                </c:pt>
                <c:pt idx="1087">
                  <c:v>0.32900000000000001</c:v>
                </c:pt>
                <c:pt idx="1088">
                  <c:v>0.32900000000000001</c:v>
                </c:pt>
                <c:pt idx="1089">
                  <c:v>0.33300000000000002</c:v>
                </c:pt>
                <c:pt idx="1090">
                  <c:v>0.33</c:v>
                </c:pt>
                <c:pt idx="1091">
                  <c:v>0.33200000000000002</c:v>
                </c:pt>
                <c:pt idx="1092">
                  <c:v>0.32900000000000001</c:v>
                </c:pt>
                <c:pt idx="1093">
                  <c:v>0.32900000000000001</c:v>
                </c:pt>
                <c:pt idx="1094">
                  <c:v>0.32900000000000001</c:v>
                </c:pt>
                <c:pt idx="1095">
                  <c:v>0.32900000000000001</c:v>
                </c:pt>
                <c:pt idx="1096">
                  <c:v>0.32900000000000001</c:v>
                </c:pt>
                <c:pt idx="1097">
                  <c:v>0.33</c:v>
                </c:pt>
                <c:pt idx="1098">
                  <c:v>0.32900000000000001</c:v>
                </c:pt>
                <c:pt idx="1099">
                  <c:v>0.33</c:v>
                </c:pt>
                <c:pt idx="1100">
                  <c:v>0.33100000000000002</c:v>
                </c:pt>
                <c:pt idx="1101">
                  <c:v>0.33100000000000002</c:v>
                </c:pt>
                <c:pt idx="1102">
                  <c:v>0.32900000000000001</c:v>
                </c:pt>
                <c:pt idx="1103">
                  <c:v>0.376</c:v>
                </c:pt>
                <c:pt idx="1104">
                  <c:v>0.35799999999999998</c:v>
                </c:pt>
                <c:pt idx="1105">
                  <c:v>0.33800000000000002</c:v>
                </c:pt>
                <c:pt idx="1106">
                  <c:v>0.33100000000000002</c:v>
                </c:pt>
                <c:pt idx="1107">
                  <c:v>0.33100000000000002</c:v>
                </c:pt>
                <c:pt idx="1108">
                  <c:v>0.33100000000000002</c:v>
                </c:pt>
                <c:pt idx="1109">
                  <c:v>0.33100000000000002</c:v>
                </c:pt>
                <c:pt idx="1110">
                  <c:v>0.33100000000000002</c:v>
                </c:pt>
                <c:pt idx="1111">
                  <c:v>0.33</c:v>
                </c:pt>
                <c:pt idx="1112">
                  <c:v>0.32900000000000001</c:v>
                </c:pt>
                <c:pt idx="1113">
                  <c:v>0.33</c:v>
                </c:pt>
                <c:pt idx="1114">
                  <c:v>0.33100000000000002</c:v>
                </c:pt>
                <c:pt idx="1115">
                  <c:v>0.32900000000000001</c:v>
                </c:pt>
                <c:pt idx="1116">
                  <c:v>0.33100000000000002</c:v>
                </c:pt>
                <c:pt idx="1117">
                  <c:v>0.33100000000000002</c:v>
                </c:pt>
                <c:pt idx="1118">
                  <c:v>0.33</c:v>
                </c:pt>
                <c:pt idx="1119">
                  <c:v>0.33200000000000002</c:v>
                </c:pt>
                <c:pt idx="1120">
                  <c:v>0.33200000000000002</c:v>
                </c:pt>
                <c:pt idx="1121">
                  <c:v>0.33</c:v>
                </c:pt>
                <c:pt idx="1122">
                  <c:v>0.33100000000000002</c:v>
                </c:pt>
                <c:pt idx="1123">
                  <c:v>0.33</c:v>
                </c:pt>
                <c:pt idx="1124">
                  <c:v>0.33</c:v>
                </c:pt>
                <c:pt idx="1125">
                  <c:v>0.32900000000000001</c:v>
                </c:pt>
                <c:pt idx="1126">
                  <c:v>0.33100000000000002</c:v>
                </c:pt>
                <c:pt idx="1127">
                  <c:v>0.32900000000000001</c:v>
                </c:pt>
                <c:pt idx="1128">
                  <c:v>0.32800000000000001</c:v>
                </c:pt>
                <c:pt idx="1129">
                  <c:v>0.33100000000000002</c:v>
                </c:pt>
                <c:pt idx="1130">
                  <c:v>0.33</c:v>
                </c:pt>
                <c:pt idx="1131">
                  <c:v>0.33200000000000002</c:v>
                </c:pt>
                <c:pt idx="1132">
                  <c:v>0.33100000000000002</c:v>
                </c:pt>
                <c:pt idx="1133">
                  <c:v>0.433</c:v>
                </c:pt>
                <c:pt idx="1134">
                  <c:v>0.35199999999999998</c:v>
                </c:pt>
                <c:pt idx="1135">
                  <c:v>0.33500000000000002</c:v>
                </c:pt>
                <c:pt idx="1136">
                  <c:v>0.33200000000000002</c:v>
                </c:pt>
                <c:pt idx="1137">
                  <c:v>0.33</c:v>
                </c:pt>
                <c:pt idx="1138">
                  <c:v>0.32800000000000001</c:v>
                </c:pt>
                <c:pt idx="1139">
                  <c:v>0.33100000000000002</c:v>
                </c:pt>
                <c:pt idx="1140">
                  <c:v>0.33</c:v>
                </c:pt>
                <c:pt idx="1141">
                  <c:v>0.32900000000000001</c:v>
                </c:pt>
                <c:pt idx="1142">
                  <c:v>0.32900000000000001</c:v>
                </c:pt>
                <c:pt idx="1143">
                  <c:v>0.33100000000000002</c:v>
                </c:pt>
                <c:pt idx="1144">
                  <c:v>0.33200000000000002</c:v>
                </c:pt>
                <c:pt idx="1145">
                  <c:v>0.33100000000000002</c:v>
                </c:pt>
                <c:pt idx="1146">
                  <c:v>0.33</c:v>
                </c:pt>
                <c:pt idx="1147">
                  <c:v>0.33</c:v>
                </c:pt>
                <c:pt idx="1148">
                  <c:v>0.32900000000000001</c:v>
                </c:pt>
                <c:pt idx="1149">
                  <c:v>0.33100000000000002</c:v>
                </c:pt>
                <c:pt idx="1150">
                  <c:v>0.33200000000000002</c:v>
                </c:pt>
                <c:pt idx="1151">
                  <c:v>0.33</c:v>
                </c:pt>
                <c:pt idx="1152">
                  <c:v>0.32900000000000001</c:v>
                </c:pt>
                <c:pt idx="1153">
                  <c:v>0.33100000000000002</c:v>
                </c:pt>
                <c:pt idx="1154">
                  <c:v>0.33</c:v>
                </c:pt>
                <c:pt idx="1155">
                  <c:v>0.33</c:v>
                </c:pt>
                <c:pt idx="1156">
                  <c:v>0.32900000000000001</c:v>
                </c:pt>
                <c:pt idx="1157">
                  <c:v>0.33100000000000002</c:v>
                </c:pt>
                <c:pt idx="1158">
                  <c:v>0.32900000000000001</c:v>
                </c:pt>
                <c:pt idx="1159">
                  <c:v>0.33300000000000002</c:v>
                </c:pt>
                <c:pt idx="1160">
                  <c:v>0.33200000000000002</c:v>
                </c:pt>
                <c:pt idx="1161">
                  <c:v>0.32900000000000001</c:v>
                </c:pt>
                <c:pt idx="1162">
                  <c:v>0.33</c:v>
                </c:pt>
                <c:pt idx="1163">
                  <c:v>0.56499999999999995</c:v>
                </c:pt>
                <c:pt idx="1164">
                  <c:v>0.36399999999999999</c:v>
                </c:pt>
                <c:pt idx="1165">
                  <c:v>0.34300000000000003</c:v>
                </c:pt>
                <c:pt idx="1166">
                  <c:v>0.33500000000000002</c:v>
                </c:pt>
                <c:pt idx="1167">
                  <c:v>0.33400000000000002</c:v>
                </c:pt>
                <c:pt idx="1168">
                  <c:v>0.33200000000000002</c:v>
                </c:pt>
                <c:pt idx="1169">
                  <c:v>0.32900000000000001</c:v>
                </c:pt>
                <c:pt idx="1170">
                  <c:v>0.33</c:v>
                </c:pt>
                <c:pt idx="1171">
                  <c:v>0.33100000000000002</c:v>
                </c:pt>
                <c:pt idx="1172">
                  <c:v>0.33</c:v>
                </c:pt>
                <c:pt idx="1173">
                  <c:v>0.33</c:v>
                </c:pt>
                <c:pt idx="1174">
                  <c:v>0.32900000000000001</c:v>
                </c:pt>
                <c:pt idx="1175">
                  <c:v>0.33100000000000002</c:v>
                </c:pt>
                <c:pt idx="1176">
                  <c:v>0.33100000000000002</c:v>
                </c:pt>
                <c:pt idx="1177">
                  <c:v>0.33200000000000002</c:v>
                </c:pt>
                <c:pt idx="1178">
                  <c:v>0.32900000000000001</c:v>
                </c:pt>
                <c:pt idx="1179">
                  <c:v>0.33</c:v>
                </c:pt>
                <c:pt idx="1180">
                  <c:v>0.32900000000000001</c:v>
                </c:pt>
                <c:pt idx="1181">
                  <c:v>0.33100000000000002</c:v>
                </c:pt>
                <c:pt idx="1182">
                  <c:v>0.32900000000000001</c:v>
                </c:pt>
                <c:pt idx="1183">
                  <c:v>0.33200000000000002</c:v>
                </c:pt>
                <c:pt idx="1184">
                  <c:v>0.33100000000000002</c:v>
                </c:pt>
                <c:pt idx="1185">
                  <c:v>0.32900000000000001</c:v>
                </c:pt>
                <c:pt idx="1186">
                  <c:v>0.33</c:v>
                </c:pt>
                <c:pt idx="1187">
                  <c:v>0.33100000000000002</c:v>
                </c:pt>
                <c:pt idx="1188">
                  <c:v>0.33100000000000002</c:v>
                </c:pt>
                <c:pt idx="1189">
                  <c:v>0.32700000000000001</c:v>
                </c:pt>
                <c:pt idx="1190">
                  <c:v>0.33100000000000002</c:v>
                </c:pt>
                <c:pt idx="1191">
                  <c:v>0.32900000000000001</c:v>
                </c:pt>
                <c:pt idx="1192">
                  <c:v>0.32800000000000001</c:v>
                </c:pt>
                <c:pt idx="1193">
                  <c:v>0.32900000000000001</c:v>
                </c:pt>
                <c:pt idx="1194">
                  <c:v>0.38</c:v>
                </c:pt>
                <c:pt idx="1195">
                  <c:v>0.34399999999999997</c:v>
                </c:pt>
                <c:pt idx="1196">
                  <c:v>0.33400000000000002</c:v>
                </c:pt>
                <c:pt idx="1197">
                  <c:v>0.33200000000000002</c:v>
                </c:pt>
                <c:pt idx="1198">
                  <c:v>0.33</c:v>
                </c:pt>
                <c:pt idx="1199">
                  <c:v>0.32900000000000001</c:v>
                </c:pt>
                <c:pt idx="1200">
                  <c:v>0.32800000000000001</c:v>
                </c:pt>
                <c:pt idx="1201">
                  <c:v>0.33100000000000002</c:v>
                </c:pt>
                <c:pt idx="1202">
                  <c:v>0.32900000000000001</c:v>
                </c:pt>
                <c:pt idx="1203">
                  <c:v>0.32900000000000001</c:v>
                </c:pt>
                <c:pt idx="1204">
                  <c:v>0.32900000000000001</c:v>
                </c:pt>
                <c:pt idx="1205">
                  <c:v>0.32900000000000001</c:v>
                </c:pt>
                <c:pt idx="1206">
                  <c:v>0.33</c:v>
                </c:pt>
                <c:pt idx="1207">
                  <c:v>0.32900000000000001</c:v>
                </c:pt>
                <c:pt idx="1208">
                  <c:v>0.33</c:v>
                </c:pt>
                <c:pt idx="1209">
                  <c:v>0.33</c:v>
                </c:pt>
                <c:pt idx="1210">
                  <c:v>0.32800000000000001</c:v>
                </c:pt>
                <c:pt idx="1211">
                  <c:v>0.32900000000000001</c:v>
                </c:pt>
                <c:pt idx="1212">
                  <c:v>0.33</c:v>
                </c:pt>
                <c:pt idx="1213">
                  <c:v>0.33200000000000002</c:v>
                </c:pt>
                <c:pt idx="1214">
                  <c:v>0.33100000000000002</c:v>
                </c:pt>
                <c:pt idx="1215">
                  <c:v>0.33200000000000002</c:v>
                </c:pt>
                <c:pt idx="1216">
                  <c:v>0.32800000000000001</c:v>
                </c:pt>
                <c:pt idx="1217">
                  <c:v>0.33</c:v>
                </c:pt>
                <c:pt idx="1218">
                  <c:v>0.33</c:v>
                </c:pt>
                <c:pt idx="1219">
                  <c:v>0.33100000000000002</c:v>
                </c:pt>
                <c:pt idx="1220">
                  <c:v>0.32900000000000001</c:v>
                </c:pt>
                <c:pt idx="1221">
                  <c:v>0.32900000000000001</c:v>
                </c:pt>
                <c:pt idx="1222">
                  <c:v>0.33100000000000002</c:v>
                </c:pt>
                <c:pt idx="1223">
                  <c:v>0.32900000000000001</c:v>
                </c:pt>
                <c:pt idx="1224">
                  <c:v>0.46300000000000002</c:v>
                </c:pt>
                <c:pt idx="1225">
                  <c:v>0.36</c:v>
                </c:pt>
                <c:pt idx="1226">
                  <c:v>0.33700000000000002</c:v>
                </c:pt>
                <c:pt idx="1227">
                  <c:v>0.33200000000000002</c:v>
                </c:pt>
                <c:pt idx="1228">
                  <c:v>0.32900000000000001</c:v>
                </c:pt>
                <c:pt idx="1229">
                  <c:v>0.33</c:v>
                </c:pt>
                <c:pt idx="1230">
                  <c:v>0.33</c:v>
                </c:pt>
                <c:pt idx="1231">
                  <c:v>0.32800000000000001</c:v>
                </c:pt>
                <c:pt idx="1232">
                  <c:v>0.32900000000000001</c:v>
                </c:pt>
                <c:pt idx="1233">
                  <c:v>0.32900000000000001</c:v>
                </c:pt>
                <c:pt idx="1234">
                  <c:v>0.33</c:v>
                </c:pt>
                <c:pt idx="1235">
                  <c:v>0.32900000000000001</c:v>
                </c:pt>
                <c:pt idx="1236">
                  <c:v>0.32700000000000001</c:v>
                </c:pt>
                <c:pt idx="1237">
                  <c:v>0.32800000000000001</c:v>
                </c:pt>
                <c:pt idx="1238">
                  <c:v>0.32900000000000001</c:v>
                </c:pt>
                <c:pt idx="1239">
                  <c:v>0.32900000000000001</c:v>
                </c:pt>
                <c:pt idx="1240">
                  <c:v>0.32900000000000001</c:v>
                </c:pt>
                <c:pt idx="1241">
                  <c:v>0.32900000000000001</c:v>
                </c:pt>
                <c:pt idx="1242">
                  <c:v>0.32800000000000001</c:v>
                </c:pt>
                <c:pt idx="1243">
                  <c:v>0.32900000000000001</c:v>
                </c:pt>
                <c:pt idx="1244">
                  <c:v>0.32900000000000001</c:v>
                </c:pt>
                <c:pt idx="1245">
                  <c:v>0.33</c:v>
                </c:pt>
                <c:pt idx="1246">
                  <c:v>0.32900000000000001</c:v>
                </c:pt>
                <c:pt idx="1247">
                  <c:v>0.33</c:v>
                </c:pt>
                <c:pt idx="1248">
                  <c:v>0.32900000000000001</c:v>
                </c:pt>
                <c:pt idx="1249">
                  <c:v>0.32900000000000001</c:v>
                </c:pt>
                <c:pt idx="1250">
                  <c:v>0.33</c:v>
                </c:pt>
                <c:pt idx="1251">
                  <c:v>0.32900000000000001</c:v>
                </c:pt>
                <c:pt idx="1252">
                  <c:v>0.33</c:v>
                </c:pt>
                <c:pt idx="1253">
                  <c:v>0.32900000000000001</c:v>
                </c:pt>
                <c:pt idx="1254">
                  <c:v>0.55500000000000005</c:v>
                </c:pt>
                <c:pt idx="1255">
                  <c:v>0.36299999999999999</c:v>
                </c:pt>
                <c:pt idx="1256">
                  <c:v>0.34300000000000003</c:v>
                </c:pt>
                <c:pt idx="1257">
                  <c:v>0.33100000000000002</c:v>
                </c:pt>
                <c:pt idx="1258">
                  <c:v>0.33100000000000002</c:v>
                </c:pt>
                <c:pt idx="1259">
                  <c:v>0.33100000000000002</c:v>
                </c:pt>
                <c:pt idx="1260">
                  <c:v>0.33</c:v>
                </c:pt>
                <c:pt idx="1261">
                  <c:v>0.32900000000000001</c:v>
                </c:pt>
                <c:pt idx="1262">
                  <c:v>0.32900000000000001</c:v>
                </c:pt>
                <c:pt idx="1263">
                  <c:v>0.32800000000000001</c:v>
                </c:pt>
                <c:pt idx="1264">
                  <c:v>0.32900000000000001</c:v>
                </c:pt>
                <c:pt idx="1265">
                  <c:v>0.32900000000000001</c:v>
                </c:pt>
                <c:pt idx="1266">
                  <c:v>0.33</c:v>
                </c:pt>
                <c:pt idx="1267">
                  <c:v>0.32900000000000001</c:v>
                </c:pt>
                <c:pt idx="1268">
                  <c:v>0.32900000000000001</c:v>
                </c:pt>
                <c:pt idx="1269">
                  <c:v>0.33100000000000002</c:v>
                </c:pt>
                <c:pt idx="1270">
                  <c:v>0.32900000000000001</c:v>
                </c:pt>
                <c:pt idx="1271">
                  <c:v>0.32800000000000001</c:v>
                </c:pt>
                <c:pt idx="1272">
                  <c:v>0.32900000000000001</c:v>
                </c:pt>
                <c:pt idx="1273">
                  <c:v>0.32900000000000001</c:v>
                </c:pt>
                <c:pt idx="1274">
                  <c:v>0.32800000000000001</c:v>
                </c:pt>
                <c:pt idx="1275">
                  <c:v>0.32800000000000001</c:v>
                </c:pt>
                <c:pt idx="1276">
                  <c:v>0.32900000000000001</c:v>
                </c:pt>
                <c:pt idx="1277">
                  <c:v>0.33</c:v>
                </c:pt>
                <c:pt idx="1278">
                  <c:v>0.32900000000000001</c:v>
                </c:pt>
                <c:pt idx="1279">
                  <c:v>0.32800000000000001</c:v>
                </c:pt>
                <c:pt idx="1280">
                  <c:v>0.32800000000000001</c:v>
                </c:pt>
                <c:pt idx="1281">
                  <c:v>0.32900000000000001</c:v>
                </c:pt>
                <c:pt idx="1282">
                  <c:v>0.32800000000000001</c:v>
                </c:pt>
                <c:pt idx="1283">
                  <c:v>0.32800000000000001</c:v>
                </c:pt>
                <c:pt idx="1284">
                  <c:v>0.32800000000000001</c:v>
                </c:pt>
                <c:pt idx="1285">
                  <c:v>0.378</c:v>
                </c:pt>
                <c:pt idx="1286">
                  <c:v>0.36199999999999999</c:v>
                </c:pt>
                <c:pt idx="1287">
                  <c:v>0.33700000000000002</c:v>
                </c:pt>
                <c:pt idx="1288">
                  <c:v>0.33100000000000002</c:v>
                </c:pt>
                <c:pt idx="1289">
                  <c:v>0.32800000000000001</c:v>
                </c:pt>
                <c:pt idx="1290">
                  <c:v>0.32800000000000001</c:v>
                </c:pt>
                <c:pt idx="1291">
                  <c:v>0.32900000000000001</c:v>
                </c:pt>
                <c:pt idx="1292">
                  <c:v>0.32900000000000001</c:v>
                </c:pt>
                <c:pt idx="1293">
                  <c:v>0.32800000000000001</c:v>
                </c:pt>
                <c:pt idx="1294">
                  <c:v>0.32700000000000001</c:v>
                </c:pt>
                <c:pt idx="1295">
                  <c:v>0.33</c:v>
                </c:pt>
                <c:pt idx="1296">
                  <c:v>0.33</c:v>
                </c:pt>
                <c:pt idx="1297">
                  <c:v>0.33200000000000002</c:v>
                </c:pt>
                <c:pt idx="1298">
                  <c:v>0.32800000000000001</c:v>
                </c:pt>
                <c:pt idx="1299">
                  <c:v>0.32900000000000001</c:v>
                </c:pt>
                <c:pt idx="1300">
                  <c:v>0.32900000000000001</c:v>
                </c:pt>
                <c:pt idx="1301">
                  <c:v>0.32900000000000001</c:v>
                </c:pt>
                <c:pt idx="1302">
                  <c:v>0.32800000000000001</c:v>
                </c:pt>
                <c:pt idx="1303">
                  <c:v>0.32800000000000001</c:v>
                </c:pt>
                <c:pt idx="1304">
                  <c:v>0.32900000000000001</c:v>
                </c:pt>
                <c:pt idx="1305">
                  <c:v>0.32900000000000001</c:v>
                </c:pt>
                <c:pt idx="1306">
                  <c:v>0.32900000000000001</c:v>
                </c:pt>
                <c:pt idx="1307">
                  <c:v>0.32800000000000001</c:v>
                </c:pt>
                <c:pt idx="1308">
                  <c:v>0.32600000000000001</c:v>
                </c:pt>
                <c:pt idx="1309">
                  <c:v>0.32800000000000001</c:v>
                </c:pt>
                <c:pt idx="1310">
                  <c:v>0.32600000000000001</c:v>
                </c:pt>
                <c:pt idx="1311">
                  <c:v>0.33</c:v>
                </c:pt>
                <c:pt idx="1312">
                  <c:v>0.32800000000000001</c:v>
                </c:pt>
                <c:pt idx="1313">
                  <c:v>0.32600000000000001</c:v>
                </c:pt>
                <c:pt idx="1314">
                  <c:v>0.33</c:v>
                </c:pt>
                <c:pt idx="1315">
                  <c:v>0.32800000000000001</c:v>
                </c:pt>
                <c:pt idx="1316">
                  <c:v>0.35</c:v>
                </c:pt>
                <c:pt idx="1317">
                  <c:v>0.33700000000000002</c:v>
                </c:pt>
                <c:pt idx="1318">
                  <c:v>0.32900000000000001</c:v>
                </c:pt>
                <c:pt idx="1319">
                  <c:v>0.32800000000000001</c:v>
                </c:pt>
                <c:pt idx="1320">
                  <c:v>0.32800000000000001</c:v>
                </c:pt>
                <c:pt idx="1321">
                  <c:v>0.33</c:v>
                </c:pt>
                <c:pt idx="1322">
                  <c:v>0.32700000000000001</c:v>
                </c:pt>
                <c:pt idx="1323">
                  <c:v>0.32700000000000001</c:v>
                </c:pt>
                <c:pt idx="1324">
                  <c:v>0.32900000000000001</c:v>
                </c:pt>
                <c:pt idx="1325">
                  <c:v>0.32900000000000001</c:v>
                </c:pt>
                <c:pt idx="1326">
                  <c:v>0.32700000000000001</c:v>
                </c:pt>
                <c:pt idx="1327">
                  <c:v>0.32600000000000001</c:v>
                </c:pt>
                <c:pt idx="1328">
                  <c:v>0.32900000000000001</c:v>
                </c:pt>
                <c:pt idx="1329">
                  <c:v>0.32700000000000001</c:v>
                </c:pt>
                <c:pt idx="1330">
                  <c:v>0.32800000000000001</c:v>
                </c:pt>
                <c:pt idx="1331">
                  <c:v>0.33100000000000002</c:v>
                </c:pt>
                <c:pt idx="1332">
                  <c:v>0.32700000000000001</c:v>
                </c:pt>
                <c:pt idx="1333">
                  <c:v>0.32800000000000001</c:v>
                </c:pt>
                <c:pt idx="1334">
                  <c:v>0.32900000000000001</c:v>
                </c:pt>
                <c:pt idx="1335">
                  <c:v>0.32900000000000001</c:v>
                </c:pt>
                <c:pt idx="1336">
                  <c:v>0.33</c:v>
                </c:pt>
                <c:pt idx="1337">
                  <c:v>0.32900000000000001</c:v>
                </c:pt>
                <c:pt idx="1338">
                  <c:v>0.32800000000000001</c:v>
                </c:pt>
                <c:pt idx="1339">
                  <c:v>0.32900000000000001</c:v>
                </c:pt>
                <c:pt idx="1340">
                  <c:v>0.33</c:v>
                </c:pt>
                <c:pt idx="1341">
                  <c:v>0.33</c:v>
                </c:pt>
                <c:pt idx="1342">
                  <c:v>0.32800000000000001</c:v>
                </c:pt>
                <c:pt idx="1343">
                  <c:v>0.32900000000000001</c:v>
                </c:pt>
                <c:pt idx="1344">
                  <c:v>0.33100000000000002</c:v>
                </c:pt>
                <c:pt idx="1345">
                  <c:v>0.52800000000000002</c:v>
                </c:pt>
                <c:pt idx="1346">
                  <c:v>0.36399999999999999</c:v>
                </c:pt>
                <c:pt idx="1347">
                  <c:v>0.34</c:v>
                </c:pt>
                <c:pt idx="1348">
                  <c:v>0.33</c:v>
                </c:pt>
                <c:pt idx="1349">
                  <c:v>0.32900000000000001</c:v>
                </c:pt>
                <c:pt idx="1350">
                  <c:v>0.32700000000000001</c:v>
                </c:pt>
                <c:pt idx="1351">
                  <c:v>0.32800000000000001</c:v>
                </c:pt>
                <c:pt idx="1352">
                  <c:v>0.32900000000000001</c:v>
                </c:pt>
                <c:pt idx="1353">
                  <c:v>0.33</c:v>
                </c:pt>
                <c:pt idx="1354">
                  <c:v>0.32700000000000001</c:v>
                </c:pt>
                <c:pt idx="1355">
                  <c:v>0.33</c:v>
                </c:pt>
                <c:pt idx="1356">
                  <c:v>0.32900000000000001</c:v>
                </c:pt>
                <c:pt idx="1357">
                  <c:v>0.32800000000000001</c:v>
                </c:pt>
                <c:pt idx="1358">
                  <c:v>0.32900000000000001</c:v>
                </c:pt>
                <c:pt idx="1359">
                  <c:v>0.33100000000000002</c:v>
                </c:pt>
                <c:pt idx="1360">
                  <c:v>0.33</c:v>
                </c:pt>
                <c:pt idx="1361">
                  <c:v>0.32800000000000001</c:v>
                </c:pt>
                <c:pt idx="1362">
                  <c:v>0.32800000000000001</c:v>
                </c:pt>
                <c:pt idx="1363">
                  <c:v>0.32800000000000001</c:v>
                </c:pt>
                <c:pt idx="1364">
                  <c:v>0.32900000000000001</c:v>
                </c:pt>
                <c:pt idx="1365">
                  <c:v>0.33</c:v>
                </c:pt>
                <c:pt idx="1366">
                  <c:v>0.32700000000000001</c:v>
                </c:pt>
                <c:pt idx="1367">
                  <c:v>0.32700000000000001</c:v>
                </c:pt>
                <c:pt idx="1368">
                  <c:v>0.32800000000000001</c:v>
                </c:pt>
                <c:pt idx="1369">
                  <c:v>0.32900000000000001</c:v>
                </c:pt>
                <c:pt idx="1370">
                  <c:v>0.32700000000000001</c:v>
                </c:pt>
                <c:pt idx="1371">
                  <c:v>0.32700000000000001</c:v>
                </c:pt>
                <c:pt idx="1372">
                  <c:v>0.32800000000000001</c:v>
                </c:pt>
                <c:pt idx="1373">
                  <c:v>0.32800000000000001</c:v>
                </c:pt>
                <c:pt idx="1374">
                  <c:v>0.32800000000000001</c:v>
                </c:pt>
                <c:pt idx="1375">
                  <c:v>0.32800000000000001</c:v>
                </c:pt>
                <c:pt idx="1376">
                  <c:v>0.38100000000000001</c:v>
                </c:pt>
                <c:pt idx="1377">
                  <c:v>0.35099999999999998</c:v>
                </c:pt>
                <c:pt idx="1378">
                  <c:v>0.33400000000000002</c:v>
                </c:pt>
                <c:pt idx="1379">
                  <c:v>0.32900000000000001</c:v>
                </c:pt>
                <c:pt idx="1380">
                  <c:v>0.32700000000000001</c:v>
                </c:pt>
                <c:pt idx="1381">
                  <c:v>0.32900000000000001</c:v>
                </c:pt>
                <c:pt idx="1382">
                  <c:v>0.32800000000000001</c:v>
                </c:pt>
                <c:pt idx="1383">
                  <c:v>0.32600000000000001</c:v>
                </c:pt>
                <c:pt idx="1384">
                  <c:v>0.32800000000000001</c:v>
                </c:pt>
                <c:pt idx="1385">
                  <c:v>0.32700000000000001</c:v>
                </c:pt>
                <c:pt idx="1386">
                  <c:v>0.32900000000000001</c:v>
                </c:pt>
                <c:pt idx="1387">
                  <c:v>0.32600000000000001</c:v>
                </c:pt>
                <c:pt idx="1388">
                  <c:v>0.32800000000000001</c:v>
                </c:pt>
                <c:pt idx="1389">
                  <c:v>0.32700000000000001</c:v>
                </c:pt>
                <c:pt idx="1390">
                  <c:v>0.32900000000000001</c:v>
                </c:pt>
                <c:pt idx="1391">
                  <c:v>0.32800000000000001</c:v>
                </c:pt>
                <c:pt idx="1392">
                  <c:v>0.32800000000000001</c:v>
                </c:pt>
                <c:pt idx="1393">
                  <c:v>0.32900000000000001</c:v>
                </c:pt>
                <c:pt idx="1394">
                  <c:v>0.32700000000000001</c:v>
                </c:pt>
                <c:pt idx="1395">
                  <c:v>0.32600000000000001</c:v>
                </c:pt>
                <c:pt idx="1396">
                  <c:v>0.32700000000000001</c:v>
                </c:pt>
                <c:pt idx="1397">
                  <c:v>0.32600000000000001</c:v>
                </c:pt>
                <c:pt idx="1398">
                  <c:v>0.32500000000000001</c:v>
                </c:pt>
                <c:pt idx="1399">
                  <c:v>0.32700000000000001</c:v>
                </c:pt>
                <c:pt idx="1400">
                  <c:v>0.32700000000000001</c:v>
                </c:pt>
                <c:pt idx="1401">
                  <c:v>0.32700000000000001</c:v>
                </c:pt>
                <c:pt idx="1402">
                  <c:v>0.32700000000000001</c:v>
                </c:pt>
                <c:pt idx="1403">
                  <c:v>0.32900000000000001</c:v>
                </c:pt>
                <c:pt idx="1404">
                  <c:v>0.32800000000000001</c:v>
                </c:pt>
                <c:pt idx="1405">
                  <c:v>0.32900000000000001</c:v>
                </c:pt>
                <c:pt idx="1406">
                  <c:v>0.45600000000000002</c:v>
                </c:pt>
                <c:pt idx="1407">
                  <c:v>0.36599999999999999</c:v>
                </c:pt>
                <c:pt idx="1408">
                  <c:v>0.33800000000000002</c:v>
                </c:pt>
                <c:pt idx="1409">
                  <c:v>0.33200000000000002</c:v>
                </c:pt>
                <c:pt idx="1410">
                  <c:v>0.32900000000000001</c:v>
                </c:pt>
                <c:pt idx="1411">
                  <c:v>0.32900000000000001</c:v>
                </c:pt>
                <c:pt idx="1412">
                  <c:v>0.32700000000000001</c:v>
                </c:pt>
                <c:pt idx="1413">
                  <c:v>0.32800000000000001</c:v>
                </c:pt>
                <c:pt idx="1414">
                  <c:v>0.32600000000000001</c:v>
                </c:pt>
                <c:pt idx="1415">
                  <c:v>0.32600000000000001</c:v>
                </c:pt>
                <c:pt idx="1416">
                  <c:v>0.32600000000000001</c:v>
                </c:pt>
                <c:pt idx="1417">
                  <c:v>0.32600000000000001</c:v>
                </c:pt>
                <c:pt idx="1418">
                  <c:v>0.32700000000000001</c:v>
                </c:pt>
                <c:pt idx="1419">
                  <c:v>0.32600000000000001</c:v>
                </c:pt>
                <c:pt idx="1420">
                  <c:v>0.32900000000000001</c:v>
                </c:pt>
                <c:pt idx="1421">
                  <c:v>0.32600000000000001</c:v>
                </c:pt>
                <c:pt idx="1422">
                  <c:v>0.32500000000000001</c:v>
                </c:pt>
                <c:pt idx="1423">
                  <c:v>0.32800000000000001</c:v>
                </c:pt>
                <c:pt idx="1424">
                  <c:v>0.32700000000000001</c:v>
                </c:pt>
                <c:pt idx="1425">
                  <c:v>0.32800000000000001</c:v>
                </c:pt>
                <c:pt idx="1426">
                  <c:v>0.32900000000000001</c:v>
                </c:pt>
                <c:pt idx="1427">
                  <c:v>0.32800000000000001</c:v>
                </c:pt>
                <c:pt idx="1428">
                  <c:v>0.32800000000000001</c:v>
                </c:pt>
                <c:pt idx="1429">
                  <c:v>0.32600000000000001</c:v>
                </c:pt>
                <c:pt idx="1430">
                  <c:v>0.32800000000000001</c:v>
                </c:pt>
                <c:pt idx="1431">
                  <c:v>0.32900000000000001</c:v>
                </c:pt>
                <c:pt idx="1432">
                  <c:v>0.32700000000000001</c:v>
                </c:pt>
                <c:pt idx="1433">
                  <c:v>0.32700000000000001</c:v>
                </c:pt>
                <c:pt idx="1434">
                  <c:v>0.32800000000000001</c:v>
                </c:pt>
                <c:pt idx="1435">
                  <c:v>0.32600000000000001</c:v>
                </c:pt>
                <c:pt idx="1436">
                  <c:v>0.505</c:v>
                </c:pt>
                <c:pt idx="1437">
                  <c:v>0.37</c:v>
                </c:pt>
                <c:pt idx="1438">
                  <c:v>0.33800000000000002</c:v>
                </c:pt>
                <c:pt idx="1439">
                  <c:v>0.33400000000000002</c:v>
                </c:pt>
                <c:pt idx="1440">
                  <c:v>0.33</c:v>
                </c:pt>
                <c:pt idx="1441">
                  <c:v>0.32700000000000001</c:v>
                </c:pt>
                <c:pt idx="1442">
                  <c:v>0.32900000000000001</c:v>
                </c:pt>
                <c:pt idx="1443">
                  <c:v>0.32900000000000001</c:v>
                </c:pt>
                <c:pt idx="1444">
                  <c:v>0.32800000000000001</c:v>
                </c:pt>
                <c:pt idx="1445">
                  <c:v>0.32900000000000001</c:v>
                </c:pt>
                <c:pt idx="1446">
                  <c:v>0.32600000000000001</c:v>
                </c:pt>
                <c:pt idx="1447">
                  <c:v>0.32700000000000001</c:v>
                </c:pt>
                <c:pt idx="1448">
                  <c:v>0.32800000000000001</c:v>
                </c:pt>
                <c:pt idx="1449">
                  <c:v>0.32800000000000001</c:v>
                </c:pt>
                <c:pt idx="1450">
                  <c:v>0.32500000000000001</c:v>
                </c:pt>
                <c:pt idx="1451">
                  <c:v>0.32700000000000001</c:v>
                </c:pt>
                <c:pt idx="1452">
                  <c:v>0.32700000000000001</c:v>
                </c:pt>
                <c:pt idx="1453">
                  <c:v>0.32800000000000001</c:v>
                </c:pt>
                <c:pt idx="1454">
                  <c:v>0.32600000000000001</c:v>
                </c:pt>
                <c:pt idx="1455">
                  <c:v>0.32900000000000001</c:v>
                </c:pt>
                <c:pt idx="1456">
                  <c:v>0.32800000000000001</c:v>
                </c:pt>
                <c:pt idx="1457">
                  <c:v>0.32800000000000001</c:v>
                </c:pt>
                <c:pt idx="1458">
                  <c:v>0.32800000000000001</c:v>
                </c:pt>
                <c:pt idx="1459">
                  <c:v>0.32800000000000001</c:v>
                </c:pt>
                <c:pt idx="1460">
                  <c:v>0.32700000000000001</c:v>
                </c:pt>
                <c:pt idx="1461">
                  <c:v>0.32700000000000001</c:v>
                </c:pt>
                <c:pt idx="1462">
                  <c:v>0.32600000000000001</c:v>
                </c:pt>
                <c:pt idx="1463">
                  <c:v>0.32800000000000001</c:v>
                </c:pt>
                <c:pt idx="1464">
                  <c:v>0.32900000000000001</c:v>
                </c:pt>
                <c:pt idx="1465">
                  <c:v>0.32700000000000001</c:v>
                </c:pt>
                <c:pt idx="1466">
                  <c:v>0.32900000000000001</c:v>
                </c:pt>
                <c:pt idx="1467">
                  <c:v>0.38200000000000001</c:v>
                </c:pt>
                <c:pt idx="1468">
                  <c:v>0.34200000000000003</c:v>
                </c:pt>
                <c:pt idx="1469">
                  <c:v>0.33400000000000002</c:v>
                </c:pt>
                <c:pt idx="1470">
                  <c:v>0.32900000000000001</c:v>
                </c:pt>
                <c:pt idx="1471">
                  <c:v>0.32900000000000001</c:v>
                </c:pt>
                <c:pt idx="1472">
                  <c:v>0.33</c:v>
                </c:pt>
                <c:pt idx="1473">
                  <c:v>0.33</c:v>
                </c:pt>
                <c:pt idx="1474">
                  <c:v>0.32800000000000001</c:v>
                </c:pt>
                <c:pt idx="1475">
                  <c:v>0.32700000000000001</c:v>
                </c:pt>
                <c:pt idx="1476">
                  <c:v>0.32700000000000001</c:v>
                </c:pt>
                <c:pt idx="1477">
                  <c:v>0.32500000000000001</c:v>
                </c:pt>
                <c:pt idx="1478">
                  <c:v>0.32700000000000001</c:v>
                </c:pt>
                <c:pt idx="1479">
                  <c:v>0.32700000000000001</c:v>
                </c:pt>
                <c:pt idx="1480">
                  <c:v>0.32700000000000001</c:v>
                </c:pt>
                <c:pt idx="1481">
                  <c:v>0.32700000000000001</c:v>
                </c:pt>
                <c:pt idx="1482">
                  <c:v>0.32700000000000001</c:v>
                </c:pt>
                <c:pt idx="1483">
                  <c:v>0.32800000000000001</c:v>
                </c:pt>
                <c:pt idx="1484">
                  <c:v>0.32600000000000001</c:v>
                </c:pt>
                <c:pt idx="1485">
                  <c:v>0.32600000000000001</c:v>
                </c:pt>
                <c:pt idx="1486">
                  <c:v>0.32800000000000001</c:v>
                </c:pt>
                <c:pt idx="1487">
                  <c:v>0.32800000000000001</c:v>
                </c:pt>
                <c:pt idx="1488">
                  <c:v>0.32800000000000001</c:v>
                </c:pt>
                <c:pt idx="1489">
                  <c:v>0.32700000000000001</c:v>
                </c:pt>
                <c:pt idx="1490">
                  <c:v>0.32700000000000001</c:v>
                </c:pt>
                <c:pt idx="1491">
                  <c:v>0.32700000000000001</c:v>
                </c:pt>
                <c:pt idx="1492">
                  <c:v>0.32900000000000001</c:v>
                </c:pt>
                <c:pt idx="1493">
                  <c:v>0.32900000000000001</c:v>
                </c:pt>
                <c:pt idx="1494">
                  <c:v>0.32900000000000001</c:v>
                </c:pt>
                <c:pt idx="1495">
                  <c:v>0.32900000000000001</c:v>
                </c:pt>
                <c:pt idx="1496">
                  <c:v>0.32600000000000001</c:v>
                </c:pt>
                <c:pt idx="1497">
                  <c:v>0.32500000000000001</c:v>
                </c:pt>
                <c:pt idx="1498">
                  <c:v>0.35099999999999998</c:v>
                </c:pt>
                <c:pt idx="1499">
                  <c:v>0.33400000000000002</c:v>
                </c:pt>
                <c:pt idx="1500">
                  <c:v>0.33200000000000002</c:v>
                </c:pt>
                <c:pt idx="1501">
                  <c:v>0.32900000000000001</c:v>
                </c:pt>
                <c:pt idx="1502">
                  <c:v>0.32900000000000001</c:v>
                </c:pt>
                <c:pt idx="1503">
                  <c:v>0.32900000000000001</c:v>
                </c:pt>
                <c:pt idx="1504">
                  <c:v>0.32600000000000001</c:v>
                </c:pt>
                <c:pt idx="1505">
                  <c:v>0.32800000000000001</c:v>
                </c:pt>
                <c:pt idx="1506">
                  <c:v>0.32600000000000001</c:v>
                </c:pt>
                <c:pt idx="1507">
                  <c:v>0.32900000000000001</c:v>
                </c:pt>
                <c:pt idx="1508">
                  <c:v>0.32800000000000001</c:v>
                </c:pt>
                <c:pt idx="1509">
                  <c:v>0.32600000000000001</c:v>
                </c:pt>
                <c:pt idx="1510">
                  <c:v>0.32500000000000001</c:v>
                </c:pt>
                <c:pt idx="1511">
                  <c:v>0.32800000000000001</c:v>
                </c:pt>
                <c:pt idx="1512">
                  <c:v>0.32900000000000001</c:v>
                </c:pt>
                <c:pt idx="1513">
                  <c:v>0.32600000000000001</c:v>
                </c:pt>
                <c:pt idx="1514">
                  <c:v>0.32700000000000001</c:v>
                </c:pt>
                <c:pt idx="1515">
                  <c:v>0.32500000000000001</c:v>
                </c:pt>
                <c:pt idx="1516">
                  <c:v>0.32800000000000001</c:v>
                </c:pt>
                <c:pt idx="1517">
                  <c:v>0.32800000000000001</c:v>
                </c:pt>
                <c:pt idx="1518">
                  <c:v>0.32600000000000001</c:v>
                </c:pt>
                <c:pt idx="1519">
                  <c:v>0.32700000000000001</c:v>
                </c:pt>
                <c:pt idx="1520">
                  <c:v>0.32800000000000001</c:v>
                </c:pt>
                <c:pt idx="1521">
                  <c:v>0.32600000000000001</c:v>
                </c:pt>
                <c:pt idx="1522">
                  <c:v>0.32700000000000001</c:v>
                </c:pt>
                <c:pt idx="1523">
                  <c:v>0.32700000000000001</c:v>
                </c:pt>
                <c:pt idx="1524">
                  <c:v>0.33</c:v>
                </c:pt>
                <c:pt idx="1525">
                  <c:v>0.32600000000000001</c:v>
                </c:pt>
                <c:pt idx="1526">
                  <c:v>0.32500000000000001</c:v>
                </c:pt>
                <c:pt idx="1527">
                  <c:v>0.40200000000000002</c:v>
                </c:pt>
                <c:pt idx="1528">
                  <c:v>0.36299999999999999</c:v>
                </c:pt>
                <c:pt idx="1529">
                  <c:v>0.34599999999999997</c:v>
                </c:pt>
                <c:pt idx="1530">
                  <c:v>0.33400000000000002</c:v>
                </c:pt>
                <c:pt idx="1531">
                  <c:v>0.33</c:v>
                </c:pt>
                <c:pt idx="1532">
                  <c:v>0.32800000000000001</c:v>
                </c:pt>
                <c:pt idx="1533">
                  <c:v>0.33</c:v>
                </c:pt>
                <c:pt idx="1534">
                  <c:v>0.32800000000000001</c:v>
                </c:pt>
                <c:pt idx="1535">
                  <c:v>0.32600000000000001</c:v>
                </c:pt>
                <c:pt idx="1536">
                  <c:v>0.32600000000000001</c:v>
                </c:pt>
                <c:pt idx="1537">
                  <c:v>0.32900000000000001</c:v>
                </c:pt>
                <c:pt idx="1538">
                  <c:v>0.32800000000000001</c:v>
                </c:pt>
                <c:pt idx="1539">
                  <c:v>0.32800000000000001</c:v>
                </c:pt>
                <c:pt idx="1540">
                  <c:v>0.32600000000000001</c:v>
                </c:pt>
                <c:pt idx="1541">
                  <c:v>0.32600000000000001</c:v>
                </c:pt>
                <c:pt idx="1542">
                  <c:v>0.32800000000000001</c:v>
                </c:pt>
                <c:pt idx="1543">
                  <c:v>0.32700000000000001</c:v>
                </c:pt>
                <c:pt idx="1544">
                  <c:v>0.32500000000000001</c:v>
                </c:pt>
                <c:pt idx="1545">
                  <c:v>0.32900000000000001</c:v>
                </c:pt>
                <c:pt idx="1546">
                  <c:v>0.32700000000000001</c:v>
                </c:pt>
                <c:pt idx="1547">
                  <c:v>0.32700000000000001</c:v>
                </c:pt>
                <c:pt idx="1548">
                  <c:v>0.32700000000000001</c:v>
                </c:pt>
                <c:pt idx="1549">
                  <c:v>0.32900000000000001</c:v>
                </c:pt>
                <c:pt idx="1550">
                  <c:v>0.32600000000000001</c:v>
                </c:pt>
                <c:pt idx="1551">
                  <c:v>0.32700000000000001</c:v>
                </c:pt>
                <c:pt idx="1552">
                  <c:v>0.32600000000000001</c:v>
                </c:pt>
                <c:pt idx="1553">
                  <c:v>0.32900000000000001</c:v>
                </c:pt>
                <c:pt idx="1554">
                  <c:v>0.32400000000000001</c:v>
                </c:pt>
                <c:pt idx="1555">
                  <c:v>0.32800000000000001</c:v>
                </c:pt>
                <c:pt idx="1556">
                  <c:v>0.32700000000000001</c:v>
                </c:pt>
                <c:pt idx="1557">
                  <c:v>0.32800000000000001</c:v>
                </c:pt>
                <c:pt idx="1558">
                  <c:v>0.372</c:v>
                </c:pt>
                <c:pt idx="1559">
                  <c:v>0.34599999999999997</c:v>
                </c:pt>
                <c:pt idx="1560">
                  <c:v>0.33400000000000002</c:v>
                </c:pt>
                <c:pt idx="1561">
                  <c:v>0.33400000000000002</c:v>
                </c:pt>
                <c:pt idx="1562">
                  <c:v>0.32800000000000001</c:v>
                </c:pt>
                <c:pt idx="1563">
                  <c:v>0.32900000000000001</c:v>
                </c:pt>
                <c:pt idx="1564">
                  <c:v>0.32800000000000001</c:v>
                </c:pt>
                <c:pt idx="1565">
                  <c:v>0.32600000000000001</c:v>
                </c:pt>
                <c:pt idx="1566">
                  <c:v>0.32700000000000001</c:v>
                </c:pt>
                <c:pt idx="1567">
                  <c:v>0.32700000000000001</c:v>
                </c:pt>
                <c:pt idx="1568">
                  <c:v>0.33100000000000002</c:v>
                </c:pt>
                <c:pt idx="1569">
                  <c:v>0.32700000000000001</c:v>
                </c:pt>
                <c:pt idx="1570">
                  <c:v>0.32800000000000001</c:v>
                </c:pt>
                <c:pt idx="1571">
                  <c:v>0.32700000000000001</c:v>
                </c:pt>
                <c:pt idx="1572">
                  <c:v>0.32900000000000001</c:v>
                </c:pt>
                <c:pt idx="1573">
                  <c:v>0.32700000000000001</c:v>
                </c:pt>
                <c:pt idx="1574">
                  <c:v>0.32800000000000001</c:v>
                </c:pt>
                <c:pt idx="1575">
                  <c:v>0.32900000000000001</c:v>
                </c:pt>
                <c:pt idx="1576">
                  <c:v>0.32900000000000001</c:v>
                </c:pt>
                <c:pt idx="1577">
                  <c:v>0.32900000000000001</c:v>
                </c:pt>
                <c:pt idx="1578">
                  <c:v>0.33</c:v>
                </c:pt>
                <c:pt idx="1579">
                  <c:v>0.33</c:v>
                </c:pt>
                <c:pt idx="1580">
                  <c:v>0.32700000000000001</c:v>
                </c:pt>
                <c:pt idx="1581">
                  <c:v>0.32700000000000001</c:v>
                </c:pt>
                <c:pt idx="1582">
                  <c:v>0.32800000000000001</c:v>
                </c:pt>
                <c:pt idx="1583">
                  <c:v>0.32800000000000001</c:v>
                </c:pt>
                <c:pt idx="1584">
                  <c:v>0.32700000000000001</c:v>
                </c:pt>
                <c:pt idx="1585">
                  <c:v>0.32800000000000001</c:v>
                </c:pt>
                <c:pt idx="1586">
                  <c:v>0.32800000000000001</c:v>
                </c:pt>
                <c:pt idx="1587">
                  <c:v>0.32600000000000001</c:v>
                </c:pt>
                <c:pt idx="1588">
                  <c:v>0.22800000000000001</c:v>
                </c:pt>
                <c:pt idx="1589">
                  <c:v>0.44700000000000001</c:v>
                </c:pt>
                <c:pt idx="1590">
                  <c:v>0.33600000000000002</c:v>
                </c:pt>
                <c:pt idx="1591">
                  <c:v>0.33100000000000002</c:v>
                </c:pt>
                <c:pt idx="1592">
                  <c:v>0.33</c:v>
                </c:pt>
                <c:pt idx="1593">
                  <c:v>0.32800000000000001</c:v>
                </c:pt>
                <c:pt idx="1594">
                  <c:v>0.32800000000000001</c:v>
                </c:pt>
                <c:pt idx="1595">
                  <c:v>0.32800000000000001</c:v>
                </c:pt>
                <c:pt idx="1596">
                  <c:v>0.32800000000000001</c:v>
                </c:pt>
                <c:pt idx="1597">
                  <c:v>0.32900000000000001</c:v>
                </c:pt>
                <c:pt idx="1598">
                  <c:v>0.32900000000000001</c:v>
                </c:pt>
                <c:pt idx="1599">
                  <c:v>0.32600000000000001</c:v>
                </c:pt>
                <c:pt idx="1600">
                  <c:v>0.32900000000000001</c:v>
                </c:pt>
                <c:pt idx="1601">
                  <c:v>0.32900000000000001</c:v>
                </c:pt>
                <c:pt idx="1602">
                  <c:v>0.32800000000000001</c:v>
                </c:pt>
                <c:pt idx="1603">
                  <c:v>0.32900000000000001</c:v>
                </c:pt>
                <c:pt idx="1604">
                  <c:v>0.32500000000000001</c:v>
                </c:pt>
                <c:pt idx="1605">
                  <c:v>0.32900000000000001</c:v>
                </c:pt>
                <c:pt idx="1606">
                  <c:v>0.32800000000000001</c:v>
                </c:pt>
                <c:pt idx="1607">
                  <c:v>0.32800000000000001</c:v>
                </c:pt>
                <c:pt idx="1608">
                  <c:v>0.32600000000000001</c:v>
                </c:pt>
                <c:pt idx="1609">
                  <c:v>0.32900000000000001</c:v>
                </c:pt>
                <c:pt idx="1610">
                  <c:v>0.32600000000000001</c:v>
                </c:pt>
                <c:pt idx="1611">
                  <c:v>0.32500000000000001</c:v>
                </c:pt>
                <c:pt idx="1612">
                  <c:v>0.32600000000000001</c:v>
                </c:pt>
                <c:pt idx="1613">
                  <c:v>0.32500000000000001</c:v>
                </c:pt>
                <c:pt idx="1614">
                  <c:v>0.32600000000000001</c:v>
                </c:pt>
                <c:pt idx="1615">
                  <c:v>0.32800000000000001</c:v>
                </c:pt>
                <c:pt idx="1616">
                  <c:v>0.32600000000000001</c:v>
                </c:pt>
                <c:pt idx="1617">
                  <c:v>0.32900000000000001</c:v>
                </c:pt>
                <c:pt idx="1618">
                  <c:v>0.32800000000000001</c:v>
                </c:pt>
                <c:pt idx="1619">
                  <c:v>0.502</c:v>
                </c:pt>
                <c:pt idx="1620">
                  <c:v>0.34300000000000003</c:v>
                </c:pt>
                <c:pt idx="1621">
                  <c:v>0.33400000000000002</c:v>
                </c:pt>
                <c:pt idx="1622">
                  <c:v>0.33100000000000002</c:v>
                </c:pt>
                <c:pt idx="1623">
                  <c:v>0.32800000000000001</c:v>
                </c:pt>
                <c:pt idx="1624">
                  <c:v>0.33100000000000002</c:v>
                </c:pt>
                <c:pt idx="1625">
                  <c:v>0.32900000000000001</c:v>
                </c:pt>
                <c:pt idx="1626">
                  <c:v>0.32900000000000001</c:v>
                </c:pt>
                <c:pt idx="1627">
                  <c:v>0.32800000000000001</c:v>
                </c:pt>
                <c:pt idx="1628">
                  <c:v>0.32900000000000001</c:v>
                </c:pt>
                <c:pt idx="1629">
                  <c:v>0.32900000000000001</c:v>
                </c:pt>
                <c:pt idx="1630">
                  <c:v>0.33</c:v>
                </c:pt>
                <c:pt idx="1631">
                  <c:v>0.32800000000000001</c:v>
                </c:pt>
                <c:pt idx="1632">
                  <c:v>0.32600000000000001</c:v>
                </c:pt>
                <c:pt idx="1633">
                  <c:v>0.32900000000000001</c:v>
                </c:pt>
                <c:pt idx="1634">
                  <c:v>0.32700000000000001</c:v>
                </c:pt>
                <c:pt idx="1635">
                  <c:v>0.32600000000000001</c:v>
                </c:pt>
                <c:pt idx="1636">
                  <c:v>0.32800000000000001</c:v>
                </c:pt>
                <c:pt idx="1637">
                  <c:v>0.32800000000000001</c:v>
                </c:pt>
                <c:pt idx="1638">
                  <c:v>0.33</c:v>
                </c:pt>
                <c:pt idx="1639">
                  <c:v>0.33</c:v>
                </c:pt>
                <c:pt idx="1640">
                  <c:v>0.32800000000000001</c:v>
                </c:pt>
                <c:pt idx="1641">
                  <c:v>0.32900000000000001</c:v>
                </c:pt>
                <c:pt idx="1642">
                  <c:v>0.32700000000000001</c:v>
                </c:pt>
                <c:pt idx="1643">
                  <c:v>0.32800000000000001</c:v>
                </c:pt>
                <c:pt idx="1644">
                  <c:v>0.32700000000000001</c:v>
                </c:pt>
                <c:pt idx="1645">
                  <c:v>0.32700000000000001</c:v>
                </c:pt>
                <c:pt idx="1646">
                  <c:v>0.32800000000000001</c:v>
                </c:pt>
                <c:pt idx="1647">
                  <c:v>0.32700000000000001</c:v>
                </c:pt>
                <c:pt idx="1648">
                  <c:v>0.32800000000000001</c:v>
                </c:pt>
                <c:pt idx="1649">
                  <c:v>0.32900000000000001</c:v>
                </c:pt>
                <c:pt idx="1650">
                  <c:v>0.34499999999999997</c:v>
                </c:pt>
                <c:pt idx="1651">
                  <c:v>0.33200000000000002</c:v>
                </c:pt>
                <c:pt idx="1652">
                  <c:v>0.33100000000000002</c:v>
                </c:pt>
                <c:pt idx="1653">
                  <c:v>0.33100000000000002</c:v>
                </c:pt>
                <c:pt idx="1654">
                  <c:v>0.32800000000000001</c:v>
                </c:pt>
                <c:pt idx="1655">
                  <c:v>0.32800000000000001</c:v>
                </c:pt>
                <c:pt idx="1656">
                  <c:v>0.32600000000000001</c:v>
                </c:pt>
                <c:pt idx="1657">
                  <c:v>0.32900000000000001</c:v>
                </c:pt>
                <c:pt idx="1658">
                  <c:v>0.32800000000000001</c:v>
                </c:pt>
                <c:pt idx="1659">
                  <c:v>0.32600000000000001</c:v>
                </c:pt>
                <c:pt idx="1660">
                  <c:v>0.32800000000000001</c:v>
                </c:pt>
                <c:pt idx="1661">
                  <c:v>0.32800000000000001</c:v>
                </c:pt>
                <c:pt idx="1662">
                  <c:v>0.32900000000000001</c:v>
                </c:pt>
                <c:pt idx="1663">
                  <c:v>0.33200000000000002</c:v>
                </c:pt>
                <c:pt idx="1664">
                  <c:v>0.32800000000000001</c:v>
                </c:pt>
                <c:pt idx="1665">
                  <c:v>0.32900000000000001</c:v>
                </c:pt>
                <c:pt idx="1666">
                  <c:v>0.32600000000000001</c:v>
                </c:pt>
                <c:pt idx="1667">
                  <c:v>0.32900000000000001</c:v>
                </c:pt>
                <c:pt idx="1668">
                  <c:v>0.32600000000000001</c:v>
                </c:pt>
                <c:pt idx="1669">
                  <c:v>0.32800000000000001</c:v>
                </c:pt>
                <c:pt idx="1670">
                  <c:v>0.32800000000000001</c:v>
                </c:pt>
                <c:pt idx="1671">
                  <c:v>0.33100000000000002</c:v>
                </c:pt>
                <c:pt idx="1672">
                  <c:v>0.32800000000000001</c:v>
                </c:pt>
                <c:pt idx="1673">
                  <c:v>0.32900000000000001</c:v>
                </c:pt>
                <c:pt idx="1674">
                  <c:v>0.32900000000000001</c:v>
                </c:pt>
                <c:pt idx="1675">
                  <c:v>0.32900000000000001</c:v>
                </c:pt>
                <c:pt idx="1676">
                  <c:v>0.32800000000000001</c:v>
                </c:pt>
                <c:pt idx="1677">
                  <c:v>0.32900000000000001</c:v>
                </c:pt>
                <c:pt idx="1678">
                  <c:v>0.32800000000000001</c:v>
                </c:pt>
                <c:pt idx="1679">
                  <c:v>0.32900000000000001</c:v>
                </c:pt>
                <c:pt idx="1680">
                  <c:v>0.35599999999999998</c:v>
                </c:pt>
                <c:pt idx="1681">
                  <c:v>0.33500000000000002</c:v>
                </c:pt>
                <c:pt idx="1682">
                  <c:v>0.33300000000000002</c:v>
                </c:pt>
                <c:pt idx="1683">
                  <c:v>0.32900000000000001</c:v>
                </c:pt>
                <c:pt idx="1684">
                  <c:v>0.33</c:v>
                </c:pt>
                <c:pt idx="1685">
                  <c:v>0.33</c:v>
                </c:pt>
                <c:pt idx="1686">
                  <c:v>0.32700000000000001</c:v>
                </c:pt>
                <c:pt idx="1687">
                  <c:v>0.32800000000000001</c:v>
                </c:pt>
                <c:pt idx="1688">
                  <c:v>0.33200000000000002</c:v>
                </c:pt>
                <c:pt idx="1689">
                  <c:v>0.32900000000000001</c:v>
                </c:pt>
                <c:pt idx="1690">
                  <c:v>0.33</c:v>
                </c:pt>
                <c:pt idx="1691">
                  <c:v>0.32700000000000001</c:v>
                </c:pt>
                <c:pt idx="1692">
                  <c:v>0.32900000000000001</c:v>
                </c:pt>
                <c:pt idx="1693">
                  <c:v>0.32800000000000001</c:v>
                </c:pt>
                <c:pt idx="1694">
                  <c:v>0.32900000000000001</c:v>
                </c:pt>
                <c:pt idx="1695">
                  <c:v>0.32700000000000001</c:v>
                </c:pt>
                <c:pt idx="1696">
                  <c:v>0.32900000000000001</c:v>
                </c:pt>
                <c:pt idx="1697">
                  <c:v>0.32900000000000001</c:v>
                </c:pt>
                <c:pt idx="1698">
                  <c:v>0.32900000000000001</c:v>
                </c:pt>
                <c:pt idx="1699">
                  <c:v>0.32800000000000001</c:v>
                </c:pt>
                <c:pt idx="1700">
                  <c:v>0.32800000000000001</c:v>
                </c:pt>
                <c:pt idx="1701">
                  <c:v>0.32800000000000001</c:v>
                </c:pt>
                <c:pt idx="1702">
                  <c:v>0.32800000000000001</c:v>
                </c:pt>
                <c:pt idx="1703">
                  <c:v>0.33100000000000002</c:v>
                </c:pt>
                <c:pt idx="1704">
                  <c:v>0.32800000000000001</c:v>
                </c:pt>
                <c:pt idx="1705">
                  <c:v>0.32900000000000001</c:v>
                </c:pt>
                <c:pt idx="1706">
                  <c:v>0.32900000000000001</c:v>
                </c:pt>
                <c:pt idx="1707">
                  <c:v>0.32900000000000001</c:v>
                </c:pt>
                <c:pt idx="1708">
                  <c:v>0.32800000000000001</c:v>
                </c:pt>
                <c:pt idx="1709">
                  <c:v>0.32900000000000001</c:v>
                </c:pt>
                <c:pt idx="1710">
                  <c:v>0.36299999999999999</c:v>
                </c:pt>
                <c:pt idx="1711">
                  <c:v>0.33800000000000002</c:v>
                </c:pt>
                <c:pt idx="1712">
                  <c:v>0.33100000000000002</c:v>
                </c:pt>
                <c:pt idx="1713">
                  <c:v>0.32900000000000001</c:v>
                </c:pt>
                <c:pt idx="1714">
                  <c:v>0.32800000000000001</c:v>
                </c:pt>
                <c:pt idx="1715">
                  <c:v>0.32900000000000001</c:v>
                </c:pt>
                <c:pt idx="1716">
                  <c:v>0.32800000000000001</c:v>
                </c:pt>
                <c:pt idx="1717">
                  <c:v>0.32800000000000001</c:v>
                </c:pt>
                <c:pt idx="1718">
                  <c:v>0.32900000000000001</c:v>
                </c:pt>
                <c:pt idx="1719">
                  <c:v>0.33100000000000002</c:v>
                </c:pt>
                <c:pt idx="1720">
                  <c:v>0.32600000000000001</c:v>
                </c:pt>
                <c:pt idx="1721">
                  <c:v>0.32900000000000001</c:v>
                </c:pt>
                <c:pt idx="1722">
                  <c:v>0.32700000000000001</c:v>
                </c:pt>
                <c:pt idx="1723">
                  <c:v>0.32700000000000001</c:v>
                </c:pt>
                <c:pt idx="1724">
                  <c:v>0.32800000000000001</c:v>
                </c:pt>
                <c:pt idx="1725">
                  <c:v>0.32900000000000001</c:v>
                </c:pt>
                <c:pt idx="1726">
                  <c:v>0.33</c:v>
                </c:pt>
                <c:pt idx="1727">
                  <c:v>0.32800000000000001</c:v>
                </c:pt>
                <c:pt idx="1728">
                  <c:v>0.32600000000000001</c:v>
                </c:pt>
                <c:pt idx="1729">
                  <c:v>0.32900000000000001</c:v>
                </c:pt>
                <c:pt idx="1730">
                  <c:v>0.32800000000000001</c:v>
                </c:pt>
                <c:pt idx="1731">
                  <c:v>0.32900000000000001</c:v>
                </c:pt>
                <c:pt idx="1732">
                  <c:v>0.32600000000000001</c:v>
                </c:pt>
                <c:pt idx="1733">
                  <c:v>0.33</c:v>
                </c:pt>
                <c:pt idx="1734">
                  <c:v>0.32900000000000001</c:v>
                </c:pt>
                <c:pt idx="1735">
                  <c:v>0.33100000000000002</c:v>
                </c:pt>
                <c:pt idx="1736">
                  <c:v>0.32800000000000001</c:v>
                </c:pt>
                <c:pt idx="1737">
                  <c:v>0.32800000000000001</c:v>
                </c:pt>
                <c:pt idx="1738">
                  <c:v>0.32900000000000001</c:v>
                </c:pt>
                <c:pt idx="1739">
                  <c:v>0.33100000000000002</c:v>
                </c:pt>
                <c:pt idx="1740">
                  <c:v>0.23100000000000001</c:v>
                </c:pt>
                <c:pt idx="1741">
                  <c:v>0.34699999999999998</c:v>
                </c:pt>
                <c:pt idx="1742">
                  <c:v>0.33900000000000002</c:v>
                </c:pt>
                <c:pt idx="1743">
                  <c:v>0.33</c:v>
                </c:pt>
                <c:pt idx="1744">
                  <c:v>0.33</c:v>
                </c:pt>
                <c:pt idx="1745">
                  <c:v>0.32600000000000001</c:v>
                </c:pt>
                <c:pt idx="1746">
                  <c:v>0.32900000000000001</c:v>
                </c:pt>
                <c:pt idx="1747">
                  <c:v>0.32800000000000001</c:v>
                </c:pt>
                <c:pt idx="1748">
                  <c:v>0.32900000000000001</c:v>
                </c:pt>
                <c:pt idx="1749">
                  <c:v>0.32800000000000001</c:v>
                </c:pt>
                <c:pt idx="1750">
                  <c:v>0.32700000000000001</c:v>
                </c:pt>
                <c:pt idx="1751">
                  <c:v>0.32600000000000001</c:v>
                </c:pt>
                <c:pt idx="1752">
                  <c:v>0.32900000000000001</c:v>
                </c:pt>
                <c:pt idx="1753">
                  <c:v>0.32800000000000001</c:v>
                </c:pt>
                <c:pt idx="1754">
                  <c:v>0.33</c:v>
                </c:pt>
                <c:pt idx="1755">
                  <c:v>0.32800000000000001</c:v>
                </c:pt>
                <c:pt idx="1756">
                  <c:v>0.32900000000000001</c:v>
                </c:pt>
                <c:pt idx="1757">
                  <c:v>0.32700000000000001</c:v>
                </c:pt>
                <c:pt idx="1758">
                  <c:v>0.33</c:v>
                </c:pt>
                <c:pt idx="1759">
                  <c:v>0.32900000000000001</c:v>
                </c:pt>
                <c:pt idx="1760">
                  <c:v>0.32900000000000001</c:v>
                </c:pt>
                <c:pt idx="1761">
                  <c:v>0.32800000000000001</c:v>
                </c:pt>
                <c:pt idx="1762">
                  <c:v>0.32800000000000001</c:v>
                </c:pt>
                <c:pt idx="1763">
                  <c:v>0.32600000000000001</c:v>
                </c:pt>
                <c:pt idx="1764">
                  <c:v>0.32800000000000001</c:v>
                </c:pt>
                <c:pt idx="1765">
                  <c:v>0.32700000000000001</c:v>
                </c:pt>
                <c:pt idx="1766">
                  <c:v>0.32900000000000001</c:v>
                </c:pt>
                <c:pt idx="1767">
                  <c:v>0.33</c:v>
                </c:pt>
                <c:pt idx="1768">
                  <c:v>0.32800000000000001</c:v>
                </c:pt>
                <c:pt idx="1769">
                  <c:v>0.32800000000000001</c:v>
                </c:pt>
                <c:pt idx="1770">
                  <c:v>0.56899999999999995</c:v>
                </c:pt>
                <c:pt idx="1771">
                  <c:v>0.35299999999999998</c:v>
                </c:pt>
                <c:pt idx="1772">
                  <c:v>0.33700000000000002</c:v>
                </c:pt>
                <c:pt idx="1773">
                  <c:v>0.33200000000000002</c:v>
                </c:pt>
                <c:pt idx="1774">
                  <c:v>0.32700000000000001</c:v>
                </c:pt>
                <c:pt idx="1775">
                  <c:v>0.32900000000000001</c:v>
                </c:pt>
                <c:pt idx="1776">
                  <c:v>0.32800000000000001</c:v>
                </c:pt>
                <c:pt idx="1777">
                  <c:v>0.33</c:v>
                </c:pt>
                <c:pt idx="1778">
                  <c:v>0.32700000000000001</c:v>
                </c:pt>
                <c:pt idx="1779">
                  <c:v>0.32900000000000001</c:v>
                </c:pt>
                <c:pt idx="1780">
                  <c:v>0.33</c:v>
                </c:pt>
                <c:pt idx="1781">
                  <c:v>0.32800000000000001</c:v>
                </c:pt>
                <c:pt idx="1782">
                  <c:v>0.32800000000000001</c:v>
                </c:pt>
                <c:pt idx="1783">
                  <c:v>0.33</c:v>
                </c:pt>
                <c:pt idx="1784">
                  <c:v>0.32900000000000001</c:v>
                </c:pt>
                <c:pt idx="1785">
                  <c:v>0.32900000000000001</c:v>
                </c:pt>
                <c:pt idx="1786">
                  <c:v>0.32700000000000001</c:v>
                </c:pt>
                <c:pt idx="1787">
                  <c:v>0.32800000000000001</c:v>
                </c:pt>
                <c:pt idx="1788">
                  <c:v>0.32900000000000001</c:v>
                </c:pt>
                <c:pt idx="1789">
                  <c:v>0.32700000000000001</c:v>
                </c:pt>
                <c:pt idx="1790">
                  <c:v>0.32700000000000001</c:v>
                </c:pt>
                <c:pt idx="1791">
                  <c:v>0.33</c:v>
                </c:pt>
                <c:pt idx="1792">
                  <c:v>0.32600000000000001</c:v>
                </c:pt>
                <c:pt idx="1793">
                  <c:v>0.32700000000000001</c:v>
                </c:pt>
                <c:pt idx="1794">
                  <c:v>0.32800000000000001</c:v>
                </c:pt>
                <c:pt idx="1795">
                  <c:v>0.32900000000000001</c:v>
                </c:pt>
                <c:pt idx="1796">
                  <c:v>0.33100000000000002</c:v>
                </c:pt>
                <c:pt idx="1797">
                  <c:v>0.32800000000000001</c:v>
                </c:pt>
                <c:pt idx="1798">
                  <c:v>0.33</c:v>
                </c:pt>
                <c:pt idx="1799">
                  <c:v>0.32900000000000001</c:v>
                </c:pt>
                <c:pt idx="1800">
                  <c:v>0.32900000000000001</c:v>
                </c:pt>
                <c:pt idx="1801">
                  <c:v>0.36099999999999999</c:v>
                </c:pt>
                <c:pt idx="1802">
                  <c:v>0.34799999999999998</c:v>
                </c:pt>
                <c:pt idx="1803">
                  <c:v>0.33300000000000002</c:v>
                </c:pt>
                <c:pt idx="1804">
                  <c:v>0.32900000000000001</c:v>
                </c:pt>
                <c:pt idx="1805">
                  <c:v>0.33</c:v>
                </c:pt>
                <c:pt idx="1806">
                  <c:v>0.32900000000000001</c:v>
                </c:pt>
                <c:pt idx="1807">
                  <c:v>0.32500000000000001</c:v>
                </c:pt>
                <c:pt idx="1808">
                  <c:v>0.32700000000000001</c:v>
                </c:pt>
                <c:pt idx="1809">
                  <c:v>0.32600000000000001</c:v>
                </c:pt>
                <c:pt idx="1810">
                  <c:v>0.32900000000000001</c:v>
                </c:pt>
                <c:pt idx="1811">
                  <c:v>0.32600000000000001</c:v>
                </c:pt>
                <c:pt idx="1812">
                  <c:v>0.32800000000000001</c:v>
                </c:pt>
                <c:pt idx="1813">
                  <c:v>0.32800000000000001</c:v>
                </c:pt>
                <c:pt idx="1814">
                  <c:v>0.33</c:v>
                </c:pt>
                <c:pt idx="1815">
                  <c:v>0.32600000000000001</c:v>
                </c:pt>
                <c:pt idx="1816">
                  <c:v>0.32800000000000001</c:v>
                </c:pt>
                <c:pt idx="1817">
                  <c:v>0.32800000000000001</c:v>
                </c:pt>
                <c:pt idx="1818">
                  <c:v>0.32800000000000001</c:v>
                </c:pt>
                <c:pt idx="1819">
                  <c:v>0.32800000000000001</c:v>
                </c:pt>
                <c:pt idx="1820">
                  <c:v>0.32700000000000001</c:v>
                </c:pt>
                <c:pt idx="1821">
                  <c:v>0.32800000000000001</c:v>
                </c:pt>
                <c:pt idx="1822">
                  <c:v>0.32800000000000001</c:v>
                </c:pt>
                <c:pt idx="1823">
                  <c:v>0.32800000000000001</c:v>
                </c:pt>
                <c:pt idx="1824">
                  <c:v>0.32800000000000001</c:v>
                </c:pt>
                <c:pt idx="1825">
                  <c:v>0.32900000000000001</c:v>
                </c:pt>
                <c:pt idx="1826">
                  <c:v>0.32800000000000001</c:v>
                </c:pt>
                <c:pt idx="1827">
                  <c:v>0.33</c:v>
                </c:pt>
                <c:pt idx="1828">
                  <c:v>0.32800000000000001</c:v>
                </c:pt>
                <c:pt idx="1829">
                  <c:v>0.32700000000000001</c:v>
                </c:pt>
                <c:pt idx="1830">
                  <c:v>0.33100000000000002</c:v>
                </c:pt>
                <c:pt idx="1831">
                  <c:v>0.52</c:v>
                </c:pt>
                <c:pt idx="1832">
                  <c:v>0.35099999999999998</c:v>
                </c:pt>
                <c:pt idx="1833">
                  <c:v>0.33200000000000002</c:v>
                </c:pt>
                <c:pt idx="1834">
                  <c:v>0.32900000000000001</c:v>
                </c:pt>
                <c:pt idx="1835">
                  <c:v>0.32800000000000001</c:v>
                </c:pt>
                <c:pt idx="1836">
                  <c:v>0.32900000000000001</c:v>
                </c:pt>
                <c:pt idx="1837">
                  <c:v>0.32900000000000001</c:v>
                </c:pt>
                <c:pt idx="1838">
                  <c:v>0.32900000000000001</c:v>
                </c:pt>
                <c:pt idx="1839">
                  <c:v>0.32800000000000001</c:v>
                </c:pt>
                <c:pt idx="1840">
                  <c:v>0.33100000000000002</c:v>
                </c:pt>
                <c:pt idx="1841">
                  <c:v>0.32900000000000001</c:v>
                </c:pt>
                <c:pt idx="1842">
                  <c:v>0.32900000000000001</c:v>
                </c:pt>
                <c:pt idx="1843">
                  <c:v>0.32900000000000001</c:v>
                </c:pt>
                <c:pt idx="1844">
                  <c:v>0.33</c:v>
                </c:pt>
                <c:pt idx="1845">
                  <c:v>0.33100000000000002</c:v>
                </c:pt>
                <c:pt idx="1846">
                  <c:v>0.32800000000000001</c:v>
                </c:pt>
                <c:pt idx="1847">
                  <c:v>0.32800000000000001</c:v>
                </c:pt>
                <c:pt idx="1848">
                  <c:v>0.32800000000000001</c:v>
                </c:pt>
                <c:pt idx="1849">
                  <c:v>0.32700000000000001</c:v>
                </c:pt>
                <c:pt idx="1850">
                  <c:v>0.32900000000000001</c:v>
                </c:pt>
                <c:pt idx="1851">
                  <c:v>0.32800000000000001</c:v>
                </c:pt>
                <c:pt idx="1852">
                  <c:v>0.32900000000000001</c:v>
                </c:pt>
                <c:pt idx="1853">
                  <c:v>0.32900000000000001</c:v>
                </c:pt>
                <c:pt idx="1854">
                  <c:v>0.32900000000000001</c:v>
                </c:pt>
                <c:pt idx="1855">
                  <c:v>0.32800000000000001</c:v>
                </c:pt>
                <c:pt idx="1856">
                  <c:v>0.32900000000000001</c:v>
                </c:pt>
                <c:pt idx="1857">
                  <c:v>0.32600000000000001</c:v>
                </c:pt>
                <c:pt idx="1858">
                  <c:v>0.33100000000000002</c:v>
                </c:pt>
                <c:pt idx="1859">
                  <c:v>0.32800000000000001</c:v>
                </c:pt>
                <c:pt idx="1860">
                  <c:v>0.32600000000000001</c:v>
                </c:pt>
                <c:pt idx="1861">
                  <c:v>0.32600000000000001</c:v>
                </c:pt>
                <c:pt idx="1862">
                  <c:v>0.34599999999999997</c:v>
                </c:pt>
                <c:pt idx="1863">
                  <c:v>0.33300000000000002</c:v>
                </c:pt>
                <c:pt idx="1864">
                  <c:v>0.32900000000000001</c:v>
                </c:pt>
                <c:pt idx="1865">
                  <c:v>0.32800000000000001</c:v>
                </c:pt>
                <c:pt idx="1866">
                  <c:v>0.33</c:v>
                </c:pt>
                <c:pt idx="1867">
                  <c:v>0.32700000000000001</c:v>
                </c:pt>
                <c:pt idx="1868">
                  <c:v>0.32800000000000001</c:v>
                </c:pt>
                <c:pt idx="1869">
                  <c:v>0.33100000000000002</c:v>
                </c:pt>
                <c:pt idx="1870">
                  <c:v>0.32800000000000001</c:v>
                </c:pt>
                <c:pt idx="1871">
                  <c:v>0.32800000000000001</c:v>
                </c:pt>
                <c:pt idx="1872">
                  <c:v>0.32800000000000001</c:v>
                </c:pt>
                <c:pt idx="1873">
                  <c:v>0.32700000000000001</c:v>
                </c:pt>
                <c:pt idx="1874">
                  <c:v>0.32800000000000001</c:v>
                </c:pt>
                <c:pt idx="1875">
                  <c:v>0.32700000000000001</c:v>
                </c:pt>
                <c:pt idx="1876">
                  <c:v>0.32800000000000001</c:v>
                </c:pt>
                <c:pt idx="1877">
                  <c:v>0.32900000000000001</c:v>
                </c:pt>
                <c:pt idx="1878">
                  <c:v>0.32700000000000001</c:v>
                </c:pt>
                <c:pt idx="1879">
                  <c:v>0.33</c:v>
                </c:pt>
                <c:pt idx="1880">
                  <c:v>0.32700000000000001</c:v>
                </c:pt>
                <c:pt idx="1881">
                  <c:v>0.32600000000000001</c:v>
                </c:pt>
                <c:pt idx="1882">
                  <c:v>0.32900000000000001</c:v>
                </c:pt>
                <c:pt idx="1883">
                  <c:v>0.32900000000000001</c:v>
                </c:pt>
                <c:pt idx="1884">
                  <c:v>0.32700000000000001</c:v>
                </c:pt>
                <c:pt idx="1885">
                  <c:v>0.32800000000000001</c:v>
                </c:pt>
                <c:pt idx="1886">
                  <c:v>0.33100000000000002</c:v>
                </c:pt>
                <c:pt idx="1887">
                  <c:v>0.32700000000000001</c:v>
                </c:pt>
                <c:pt idx="1888">
                  <c:v>0.33100000000000002</c:v>
                </c:pt>
                <c:pt idx="1889">
                  <c:v>0.32700000000000001</c:v>
                </c:pt>
                <c:pt idx="1890">
                  <c:v>0.32900000000000001</c:v>
                </c:pt>
                <c:pt idx="1891">
                  <c:v>0.32700000000000001</c:v>
                </c:pt>
                <c:pt idx="1892">
                  <c:v>0.35699999999999998</c:v>
                </c:pt>
                <c:pt idx="1893">
                  <c:v>0.33300000000000002</c:v>
                </c:pt>
                <c:pt idx="1894">
                  <c:v>0.33400000000000002</c:v>
                </c:pt>
                <c:pt idx="1895">
                  <c:v>0.32900000000000001</c:v>
                </c:pt>
                <c:pt idx="1896">
                  <c:v>0.33</c:v>
                </c:pt>
                <c:pt idx="1897">
                  <c:v>0.32800000000000001</c:v>
                </c:pt>
                <c:pt idx="1898">
                  <c:v>0.32700000000000001</c:v>
                </c:pt>
                <c:pt idx="1899">
                  <c:v>0.33</c:v>
                </c:pt>
                <c:pt idx="1900">
                  <c:v>0.33</c:v>
                </c:pt>
                <c:pt idx="1901">
                  <c:v>0.32800000000000001</c:v>
                </c:pt>
                <c:pt idx="1902">
                  <c:v>0.32900000000000001</c:v>
                </c:pt>
                <c:pt idx="1903">
                  <c:v>0.32700000000000001</c:v>
                </c:pt>
                <c:pt idx="1904">
                  <c:v>0.32500000000000001</c:v>
                </c:pt>
                <c:pt idx="1905">
                  <c:v>0.32800000000000001</c:v>
                </c:pt>
                <c:pt idx="1906">
                  <c:v>0.32800000000000001</c:v>
                </c:pt>
                <c:pt idx="1907">
                  <c:v>0.32900000000000001</c:v>
                </c:pt>
                <c:pt idx="1908">
                  <c:v>0.32500000000000001</c:v>
                </c:pt>
                <c:pt idx="1909">
                  <c:v>0.32800000000000001</c:v>
                </c:pt>
                <c:pt idx="1910">
                  <c:v>0.32800000000000001</c:v>
                </c:pt>
                <c:pt idx="1911">
                  <c:v>0.32800000000000001</c:v>
                </c:pt>
                <c:pt idx="1912">
                  <c:v>0.32800000000000001</c:v>
                </c:pt>
                <c:pt idx="1913">
                  <c:v>0.32800000000000001</c:v>
                </c:pt>
                <c:pt idx="1914">
                  <c:v>0.32600000000000001</c:v>
                </c:pt>
                <c:pt idx="1915">
                  <c:v>0.32900000000000001</c:v>
                </c:pt>
                <c:pt idx="1916">
                  <c:v>0.32500000000000001</c:v>
                </c:pt>
                <c:pt idx="1917">
                  <c:v>0.32800000000000001</c:v>
                </c:pt>
                <c:pt idx="1918">
                  <c:v>0.32600000000000001</c:v>
                </c:pt>
                <c:pt idx="1919">
                  <c:v>0.32900000000000001</c:v>
                </c:pt>
                <c:pt idx="1920">
                  <c:v>0.32700000000000001</c:v>
                </c:pt>
                <c:pt idx="1921">
                  <c:v>0.32600000000000001</c:v>
                </c:pt>
                <c:pt idx="1922">
                  <c:v>0.41199999999999998</c:v>
                </c:pt>
                <c:pt idx="1923">
                  <c:v>0.33600000000000002</c:v>
                </c:pt>
                <c:pt idx="1924">
                  <c:v>0.33</c:v>
                </c:pt>
                <c:pt idx="1925">
                  <c:v>0.33</c:v>
                </c:pt>
                <c:pt idx="1926">
                  <c:v>0.32700000000000001</c:v>
                </c:pt>
                <c:pt idx="1927">
                  <c:v>0.32500000000000001</c:v>
                </c:pt>
                <c:pt idx="1928">
                  <c:v>0.32700000000000001</c:v>
                </c:pt>
                <c:pt idx="1929">
                  <c:v>0.32600000000000001</c:v>
                </c:pt>
                <c:pt idx="1930">
                  <c:v>0.32500000000000001</c:v>
                </c:pt>
                <c:pt idx="1931">
                  <c:v>0.32700000000000001</c:v>
                </c:pt>
                <c:pt idx="1932">
                  <c:v>0.32800000000000001</c:v>
                </c:pt>
                <c:pt idx="1933">
                  <c:v>0.32600000000000001</c:v>
                </c:pt>
                <c:pt idx="1934">
                  <c:v>0.32800000000000001</c:v>
                </c:pt>
                <c:pt idx="1935">
                  <c:v>0.32600000000000001</c:v>
                </c:pt>
                <c:pt idx="1936">
                  <c:v>0.32700000000000001</c:v>
                </c:pt>
                <c:pt idx="1937">
                  <c:v>0.32600000000000001</c:v>
                </c:pt>
                <c:pt idx="1938">
                  <c:v>0.32600000000000001</c:v>
                </c:pt>
                <c:pt idx="1939">
                  <c:v>0.32700000000000001</c:v>
                </c:pt>
                <c:pt idx="1940">
                  <c:v>0.32800000000000001</c:v>
                </c:pt>
                <c:pt idx="1941">
                  <c:v>0.32700000000000001</c:v>
                </c:pt>
                <c:pt idx="1942">
                  <c:v>0.32700000000000001</c:v>
                </c:pt>
                <c:pt idx="1943">
                  <c:v>0.32600000000000001</c:v>
                </c:pt>
                <c:pt idx="1944">
                  <c:v>0.32700000000000001</c:v>
                </c:pt>
                <c:pt idx="1945">
                  <c:v>0.32600000000000001</c:v>
                </c:pt>
                <c:pt idx="1946">
                  <c:v>0.32500000000000001</c:v>
                </c:pt>
                <c:pt idx="1947">
                  <c:v>0.32700000000000001</c:v>
                </c:pt>
                <c:pt idx="1948">
                  <c:v>0.32600000000000001</c:v>
                </c:pt>
                <c:pt idx="1949">
                  <c:v>0.32900000000000001</c:v>
                </c:pt>
                <c:pt idx="1950">
                  <c:v>0.32600000000000001</c:v>
                </c:pt>
                <c:pt idx="1951">
                  <c:v>0.32400000000000001</c:v>
                </c:pt>
                <c:pt idx="1952">
                  <c:v>0.47899999999999998</c:v>
                </c:pt>
                <c:pt idx="1953">
                  <c:v>0.33200000000000002</c:v>
                </c:pt>
                <c:pt idx="1954">
                  <c:v>0.32800000000000001</c:v>
                </c:pt>
                <c:pt idx="1955">
                  <c:v>0.32900000000000001</c:v>
                </c:pt>
                <c:pt idx="1956">
                  <c:v>0.32600000000000001</c:v>
                </c:pt>
                <c:pt idx="1957">
                  <c:v>0.32500000000000001</c:v>
                </c:pt>
                <c:pt idx="1958">
                  <c:v>0.32500000000000001</c:v>
                </c:pt>
                <c:pt idx="1959">
                  <c:v>0.32600000000000001</c:v>
                </c:pt>
                <c:pt idx="1960">
                  <c:v>0.32500000000000001</c:v>
                </c:pt>
                <c:pt idx="1961">
                  <c:v>0.32600000000000001</c:v>
                </c:pt>
                <c:pt idx="1962">
                  <c:v>0.32400000000000001</c:v>
                </c:pt>
                <c:pt idx="1963">
                  <c:v>0.32600000000000001</c:v>
                </c:pt>
                <c:pt idx="1964">
                  <c:v>0.32700000000000001</c:v>
                </c:pt>
                <c:pt idx="1965">
                  <c:v>0.32500000000000001</c:v>
                </c:pt>
                <c:pt idx="1966">
                  <c:v>0.32500000000000001</c:v>
                </c:pt>
                <c:pt idx="1967">
                  <c:v>0.32600000000000001</c:v>
                </c:pt>
                <c:pt idx="1968">
                  <c:v>0.32500000000000001</c:v>
                </c:pt>
                <c:pt idx="1969">
                  <c:v>0.32700000000000001</c:v>
                </c:pt>
                <c:pt idx="1970">
                  <c:v>0.32700000000000001</c:v>
                </c:pt>
                <c:pt idx="1971">
                  <c:v>0.32800000000000001</c:v>
                </c:pt>
                <c:pt idx="1972">
                  <c:v>0.32500000000000001</c:v>
                </c:pt>
                <c:pt idx="1973">
                  <c:v>0.32400000000000001</c:v>
                </c:pt>
                <c:pt idx="1974">
                  <c:v>0.32400000000000001</c:v>
                </c:pt>
                <c:pt idx="1975">
                  <c:v>0.32500000000000001</c:v>
                </c:pt>
                <c:pt idx="1976">
                  <c:v>0.32600000000000001</c:v>
                </c:pt>
                <c:pt idx="1977">
                  <c:v>0.32400000000000001</c:v>
                </c:pt>
                <c:pt idx="1978">
                  <c:v>0.32400000000000001</c:v>
                </c:pt>
                <c:pt idx="1979">
                  <c:v>0.32500000000000001</c:v>
                </c:pt>
                <c:pt idx="1980">
                  <c:v>0.32600000000000001</c:v>
                </c:pt>
                <c:pt idx="1981">
                  <c:v>0.32300000000000001</c:v>
                </c:pt>
                <c:pt idx="1982">
                  <c:v>0.32500000000000001</c:v>
                </c:pt>
                <c:pt idx="1983">
                  <c:v>0.32500000000000001</c:v>
                </c:pt>
                <c:pt idx="1984">
                  <c:v>0.32900000000000001</c:v>
                </c:pt>
                <c:pt idx="1985">
                  <c:v>0.32400000000000001</c:v>
                </c:pt>
                <c:pt idx="1986">
                  <c:v>0.32500000000000001</c:v>
                </c:pt>
                <c:pt idx="1987">
                  <c:v>0.32400000000000001</c:v>
                </c:pt>
                <c:pt idx="1988">
                  <c:v>0.32300000000000001</c:v>
                </c:pt>
                <c:pt idx="1989">
                  <c:v>0.32500000000000001</c:v>
                </c:pt>
                <c:pt idx="1990">
                  <c:v>0.32600000000000001</c:v>
                </c:pt>
                <c:pt idx="1991">
                  <c:v>0.32200000000000001</c:v>
                </c:pt>
                <c:pt idx="1992">
                  <c:v>0.32500000000000001</c:v>
                </c:pt>
                <c:pt idx="1993">
                  <c:v>0.32400000000000001</c:v>
                </c:pt>
                <c:pt idx="1994">
                  <c:v>0.32300000000000001</c:v>
                </c:pt>
                <c:pt idx="1995">
                  <c:v>0.32400000000000001</c:v>
                </c:pt>
                <c:pt idx="1996">
                  <c:v>0.32500000000000001</c:v>
                </c:pt>
                <c:pt idx="1997">
                  <c:v>0.32500000000000001</c:v>
                </c:pt>
                <c:pt idx="1998">
                  <c:v>0.32200000000000001</c:v>
                </c:pt>
                <c:pt idx="1999">
                  <c:v>0.32300000000000001</c:v>
                </c:pt>
                <c:pt idx="2000">
                  <c:v>0.32500000000000001</c:v>
                </c:pt>
                <c:pt idx="2001">
                  <c:v>0.32200000000000001</c:v>
                </c:pt>
                <c:pt idx="2002">
                  <c:v>0.32200000000000001</c:v>
                </c:pt>
                <c:pt idx="2003">
                  <c:v>0.32500000000000001</c:v>
                </c:pt>
                <c:pt idx="2004">
                  <c:v>0.32200000000000001</c:v>
                </c:pt>
                <c:pt idx="2005">
                  <c:v>0.32100000000000001</c:v>
                </c:pt>
                <c:pt idx="2006">
                  <c:v>0.32300000000000001</c:v>
                </c:pt>
                <c:pt idx="2007">
                  <c:v>0.32500000000000001</c:v>
                </c:pt>
                <c:pt idx="2008">
                  <c:v>0.32400000000000001</c:v>
                </c:pt>
                <c:pt idx="2009">
                  <c:v>0.32100000000000001</c:v>
                </c:pt>
                <c:pt idx="2010">
                  <c:v>0.32300000000000001</c:v>
                </c:pt>
                <c:pt idx="2011">
                  <c:v>0.32200000000000001</c:v>
                </c:pt>
                <c:pt idx="2012">
                  <c:v>0.32300000000000001</c:v>
                </c:pt>
                <c:pt idx="2013">
                  <c:v>0.37</c:v>
                </c:pt>
                <c:pt idx="2014">
                  <c:v>0.32100000000000001</c:v>
                </c:pt>
                <c:pt idx="2015">
                  <c:v>0.32400000000000001</c:v>
                </c:pt>
                <c:pt idx="2016">
                  <c:v>0.32100000000000001</c:v>
                </c:pt>
                <c:pt idx="2017">
                  <c:v>0.32400000000000001</c:v>
                </c:pt>
                <c:pt idx="2018">
                  <c:v>0.32500000000000001</c:v>
                </c:pt>
                <c:pt idx="2019">
                  <c:v>0.32300000000000001</c:v>
                </c:pt>
                <c:pt idx="2020">
                  <c:v>0.31900000000000001</c:v>
                </c:pt>
                <c:pt idx="2021">
                  <c:v>0.32400000000000001</c:v>
                </c:pt>
                <c:pt idx="2022">
                  <c:v>0.32300000000000001</c:v>
                </c:pt>
                <c:pt idx="2023">
                  <c:v>0.32400000000000001</c:v>
                </c:pt>
                <c:pt idx="2024">
                  <c:v>0.32200000000000001</c:v>
                </c:pt>
                <c:pt idx="2025">
                  <c:v>0.32200000000000001</c:v>
                </c:pt>
                <c:pt idx="2026">
                  <c:v>0.32100000000000001</c:v>
                </c:pt>
                <c:pt idx="2027">
                  <c:v>0.32100000000000001</c:v>
                </c:pt>
                <c:pt idx="2028">
                  <c:v>0.32600000000000001</c:v>
                </c:pt>
                <c:pt idx="2029">
                  <c:v>0.32400000000000001</c:v>
                </c:pt>
                <c:pt idx="2030">
                  <c:v>0.32100000000000001</c:v>
                </c:pt>
                <c:pt idx="2031">
                  <c:v>0.32300000000000001</c:v>
                </c:pt>
                <c:pt idx="2032">
                  <c:v>0.32100000000000001</c:v>
                </c:pt>
                <c:pt idx="2033">
                  <c:v>0.32200000000000001</c:v>
                </c:pt>
                <c:pt idx="2034">
                  <c:v>0.32</c:v>
                </c:pt>
                <c:pt idx="2035">
                  <c:v>0.32</c:v>
                </c:pt>
                <c:pt idx="2036">
                  <c:v>0.32200000000000001</c:v>
                </c:pt>
                <c:pt idx="2037">
                  <c:v>0.32</c:v>
                </c:pt>
                <c:pt idx="2038">
                  <c:v>0.32</c:v>
                </c:pt>
                <c:pt idx="2039">
                  <c:v>0.32100000000000001</c:v>
                </c:pt>
                <c:pt idx="2040">
                  <c:v>0.32100000000000001</c:v>
                </c:pt>
                <c:pt idx="2041">
                  <c:v>0.32200000000000001</c:v>
                </c:pt>
                <c:pt idx="2042">
                  <c:v>0.32200000000000001</c:v>
                </c:pt>
                <c:pt idx="2043">
                  <c:v>0.40100000000000002</c:v>
                </c:pt>
                <c:pt idx="2044">
                  <c:v>0.315</c:v>
                </c:pt>
                <c:pt idx="2045">
                  <c:v>0.31900000000000001</c:v>
                </c:pt>
                <c:pt idx="2046">
                  <c:v>0.317</c:v>
                </c:pt>
                <c:pt idx="2047">
                  <c:v>0.32200000000000001</c:v>
                </c:pt>
                <c:pt idx="2048">
                  <c:v>0.32200000000000001</c:v>
                </c:pt>
                <c:pt idx="2049">
                  <c:v>0.32</c:v>
                </c:pt>
                <c:pt idx="2050">
                  <c:v>0.32200000000000001</c:v>
                </c:pt>
                <c:pt idx="2051">
                  <c:v>0.32</c:v>
                </c:pt>
                <c:pt idx="2052">
                  <c:v>0.32100000000000001</c:v>
                </c:pt>
                <c:pt idx="2053">
                  <c:v>0.32100000000000001</c:v>
                </c:pt>
                <c:pt idx="2054">
                  <c:v>0.32</c:v>
                </c:pt>
                <c:pt idx="2055">
                  <c:v>0.318</c:v>
                </c:pt>
                <c:pt idx="2056">
                  <c:v>0.32100000000000001</c:v>
                </c:pt>
                <c:pt idx="2057">
                  <c:v>0.318</c:v>
                </c:pt>
                <c:pt idx="2058">
                  <c:v>0.32</c:v>
                </c:pt>
                <c:pt idx="2059">
                  <c:v>0.31900000000000001</c:v>
                </c:pt>
                <c:pt idx="2060">
                  <c:v>0.317</c:v>
                </c:pt>
                <c:pt idx="2061">
                  <c:v>0.32100000000000001</c:v>
                </c:pt>
                <c:pt idx="2062">
                  <c:v>0.318</c:v>
                </c:pt>
                <c:pt idx="2063">
                  <c:v>0.32</c:v>
                </c:pt>
                <c:pt idx="2064">
                  <c:v>0.32</c:v>
                </c:pt>
                <c:pt idx="2065">
                  <c:v>0.317</c:v>
                </c:pt>
                <c:pt idx="2066">
                  <c:v>0.318</c:v>
                </c:pt>
                <c:pt idx="2067">
                  <c:v>0.318</c:v>
                </c:pt>
                <c:pt idx="2068">
                  <c:v>0.318</c:v>
                </c:pt>
                <c:pt idx="2069">
                  <c:v>0.32</c:v>
                </c:pt>
                <c:pt idx="2070">
                  <c:v>0.318</c:v>
                </c:pt>
                <c:pt idx="2071">
                  <c:v>0.318</c:v>
                </c:pt>
                <c:pt idx="2072">
                  <c:v>0.32100000000000001</c:v>
                </c:pt>
                <c:pt idx="2073">
                  <c:v>0.318</c:v>
                </c:pt>
                <c:pt idx="2074">
                  <c:v>0.317</c:v>
                </c:pt>
                <c:pt idx="2075">
                  <c:v>0.317</c:v>
                </c:pt>
                <c:pt idx="2076">
                  <c:v>0.316</c:v>
                </c:pt>
                <c:pt idx="2077">
                  <c:v>0.318</c:v>
                </c:pt>
                <c:pt idx="2078">
                  <c:v>0.32</c:v>
                </c:pt>
                <c:pt idx="2079">
                  <c:v>0.317</c:v>
                </c:pt>
                <c:pt idx="2080">
                  <c:v>0.315</c:v>
                </c:pt>
                <c:pt idx="2081">
                  <c:v>0.316</c:v>
                </c:pt>
                <c:pt idx="2082">
                  <c:v>0.317</c:v>
                </c:pt>
                <c:pt idx="2083">
                  <c:v>0.317</c:v>
                </c:pt>
                <c:pt idx="2084">
                  <c:v>0.318</c:v>
                </c:pt>
                <c:pt idx="2085">
                  <c:v>0.31900000000000001</c:v>
                </c:pt>
                <c:pt idx="2086">
                  <c:v>0.318</c:v>
                </c:pt>
                <c:pt idx="2087">
                  <c:v>0.317</c:v>
                </c:pt>
                <c:pt idx="2088">
                  <c:v>0.317</c:v>
                </c:pt>
                <c:pt idx="2089">
                  <c:v>0.318</c:v>
                </c:pt>
                <c:pt idx="2090">
                  <c:v>0.318</c:v>
                </c:pt>
                <c:pt idx="2091">
                  <c:v>0.317</c:v>
                </c:pt>
                <c:pt idx="2092">
                  <c:v>0.317</c:v>
                </c:pt>
                <c:pt idx="2093">
                  <c:v>0.316</c:v>
                </c:pt>
                <c:pt idx="2094">
                  <c:v>0.318</c:v>
                </c:pt>
                <c:pt idx="2095">
                  <c:v>0.316</c:v>
                </c:pt>
                <c:pt idx="2096">
                  <c:v>0.314</c:v>
                </c:pt>
                <c:pt idx="2097">
                  <c:v>0.313</c:v>
                </c:pt>
                <c:pt idx="2098">
                  <c:v>0.316</c:v>
                </c:pt>
                <c:pt idx="2099">
                  <c:v>0.316</c:v>
                </c:pt>
                <c:pt idx="2100">
                  <c:v>0.316</c:v>
                </c:pt>
                <c:pt idx="2101">
                  <c:v>0.315</c:v>
                </c:pt>
                <c:pt idx="2102">
                  <c:v>0.318</c:v>
                </c:pt>
                <c:pt idx="2103">
                  <c:v>0.316</c:v>
                </c:pt>
                <c:pt idx="2104">
                  <c:v>0.30499999999999999</c:v>
                </c:pt>
                <c:pt idx="2105">
                  <c:v>0.315</c:v>
                </c:pt>
                <c:pt idx="2106">
                  <c:v>0.316</c:v>
                </c:pt>
                <c:pt idx="2107">
                  <c:v>0.315</c:v>
                </c:pt>
                <c:pt idx="2108">
                  <c:v>0.316</c:v>
                </c:pt>
                <c:pt idx="2109">
                  <c:v>0.316</c:v>
                </c:pt>
                <c:pt idx="2110">
                  <c:v>0.314</c:v>
                </c:pt>
                <c:pt idx="2111">
                  <c:v>0.316</c:v>
                </c:pt>
                <c:pt idx="2112">
                  <c:v>0.316</c:v>
                </c:pt>
                <c:pt idx="2113">
                  <c:v>0.315</c:v>
                </c:pt>
                <c:pt idx="2114">
                  <c:v>0.316</c:v>
                </c:pt>
                <c:pt idx="2115">
                  <c:v>0.313</c:v>
                </c:pt>
                <c:pt idx="2116">
                  <c:v>0.316</c:v>
                </c:pt>
                <c:pt idx="2117">
                  <c:v>0.315</c:v>
                </c:pt>
                <c:pt idx="2118">
                  <c:v>0.316</c:v>
                </c:pt>
                <c:pt idx="2119">
                  <c:v>0.316</c:v>
                </c:pt>
                <c:pt idx="2120">
                  <c:v>0.316</c:v>
                </c:pt>
                <c:pt idx="2121">
                  <c:v>0.317</c:v>
                </c:pt>
                <c:pt idx="2122">
                  <c:v>0.317</c:v>
                </c:pt>
                <c:pt idx="2123">
                  <c:v>0.316</c:v>
                </c:pt>
                <c:pt idx="2124">
                  <c:v>0.312</c:v>
                </c:pt>
                <c:pt idx="2125">
                  <c:v>0.315</c:v>
                </c:pt>
                <c:pt idx="2126">
                  <c:v>0.316</c:v>
                </c:pt>
                <c:pt idx="2127">
                  <c:v>0.315</c:v>
                </c:pt>
                <c:pt idx="2128">
                  <c:v>0.313</c:v>
                </c:pt>
                <c:pt idx="2129">
                  <c:v>0.316</c:v>
                </c:pt>
                <c:pt idx="2130">
                  <c:v>0.314</c:v>
                </c:pt>
                <c:pt idx="2131">
                  <c:v>0.312</c:v>
                </c:pt>
                <c:pt idx="2132">
                  <c:v>0.316</c:v>
                </c:pt>
                <c:pt idx="2133">
                  <c:v>0.313</c:v>
                </c:pt>
                <c:pt idx="2134">
                  <c:v>0.314</c:v>
                </c:pt>
                <c:pt idx="2135">
                  <c:v>0.31</c:v>
                </c:pt>
                <c:pt idx="2136">
                  <c:v>0.313</c:v>
                </c:pt>
                <c:pt idx="2137">
                  <c:v>0.31</c:v>
                </c:pt>
                <c:pt idx="2138">
                  <c:v>0.311</c:v>
                </c:pt>
                <c:pt idx="2139">
                  <c:v>0.313</c:v>
                </c:pt>
                <c:pt idx="2140">
                  <c:v>0.31</c:v>
                </c:pt>
                <c:pt idx="2141">
                  <c:v>0.311</c:v>
                </c:pt>
                <c:pt idx="2142">
                  <c:v>0.312</c:v>
                </c:pt>
                <c:pt idx="2143">
                  <c:v>0.31</c:v>
                </c:pt>
                <c:pt idx="2144">
                  <c:v>0.312</c:v>
                </c:pt>
                <c:pt idx="2145">
                  <c:v>0.313</c:v>
                </c:pt>
                <c:pt idx="2146">
                  <c:v>0.311</c:v>
                </c:pt>
                <c:pt idx="2147">
                  <c:v>0.311</c:v>
                </c:pt>
                <c:pt idx="2148">
                  <c:v>0.313</c:v>
                </c:pt>
                <c:pt idx="2149">
                  <c:v>0.313</c:v>
                </c:pt>
                <c:pt idx="2150">
                  <c:v>0.31</c:v>
                </c:pt>
                <c:pt idx="2151">
                  <c:v>0.313</c:v>
                </c:pt>
                <c:pt idx="2152">
                  <c:v>0.311</c:v>
                </c:pt>
                <c:pt idx="2153">
                  <c:v>0.31</c:v>
                </c:pt>
                <c:pt idx="2154">
                  <c:v>0.311</c:v>
                </c:pt>
                <c:pt idx="2155">
                  <c:v>0.309</c:v>
                </c:pt>
                <c:pt idx="2156">
                  <c:v>0.31</c:v>
                </c:pt>
                <c:pt idx="2157">
                  <c:v>0.311</c:v>
                </c:pt>
                <c:pt idx="2158">
                  <c:v>0.307</c:v>
                </c:pt>
                <c:pt idx="2159">
                  <c:v>0.309</c:v>
                </c:pt>
                <c:pt idx="2160">
                  <c:v>0.309</c:v>
                </c:pt>
                <c:pt idx="2161">
                  <c:v>0.308</c:v>
                </c:pt>
                <c:pt idx="2162">
                  <c:v>0.311</c:v>
                </c:pt>
                <c:pt idx="2163">
                  <c:v>0.309</c:v>
                </c:pt>
                <c:pt idx="2164">
                  <c:v>0.309</c:v>
                </c:pt>
                <c:pt idx="2165">
                  <c:v>0.31</c:v>
                </c:pt>
                <c:pt idx="2166">
                  <c:v>0.307</c:v>
                </c:pt>
                <c:pt idx="2167">
                  <c:v>0.30599999999999999</c:v>
                </c:pt>
                <c:pt idx="2168">
                  <c:v>0.309</c:v>
                </c:pt>
                <c:pt idx="2169">
                  <c:v>0.309</c:v>
                </c:pt>
                <c:pt idx="2170">
                  <c:v>0.31</c:v>
                </c:pt>
                <c:pt idx="2171">
                  <c:v>0.308</c:v>
                </c:pt>
                <c:pt idx="2172">
                  <c:v>0.307</c:v>
                </c:pt>
                <c:pt idx="2173">
                  <c:v>0.308</c:v>
                </c:pt>
                <c:pt idx="2174">
                  <c:v>0.308</c:v>
                </c:pt>
                <c:pt idx="2175">
                  <c:v>0.307</c:v>
                </c:pt>
                <c:pt idx="2176">
                  <c:v>0.308</c:v>
                </c:pt>
                <c:pt idx="2177">
                  <c:v>0.307</c:v>
                </c:pt>
                <c:pt idx="2178">
                  <c:v>0.308</c:v>
                </c:pt>
                <c:pt idx="2179">
                  <c:v>0.307</c:v>
                </c:pt>
                <c:pt idx="2180">
                  <c:v>0.308</c:v>
                </c:pt>
                <c:pt idx="2181">
                  <c:v>0.307</c:v>
                </c:pt>
                <c:pt idx="2182">
                  <c:v>0.30599999999999999</c:v>
                </c:pt>
                <c:pt idx="2183">
                  <c:v>0.307</c:v>
                </c:pt>
                <c:pt idx="2184">
                  <c:v>0.30599999999999999</c:v>
                </c:pt>
                <c:pt idx="2185">
                  <c:v>0.30599999999999999</c:v>
                </c:pt>
                <c:pt idx="2186">
                  <c:v>0.307</c:v>
                </c:pt>
                <c:pt idx="2187">
                  <c:v>0.307</c:v>
                </c:pt>
                <c:pt idx="2188">
                  <c:v>0.30599999999999999</c:v>
                </c:pt>
                <c:pt idx="2189">
                  <c:v>0.307</c:v>
                </c:pt>
                <c:pt idx="2190">
                  <c:v>0.30399999999999999</c:v>
                </c:pt>
                <c:pt idx="2191">
                  <c:v>0.30499999999999999</c:v>
                </c:pt>
                <c:pt idx="2192">
                  <c:v>0.30599999999999999</c:v>
                </c:pt>
                <c:pt idx="2193">
                  <c:v>0.30499999999999999</c:v>
                </c:pt>
                <c:pt idx="2194">
                  <c:v>0.30599999999999999</c:v>
                </c:pt>
                <c:pt idx="2195">
                  <c:v>0.27900000000000003</c:v>
                </c:pt>
                <c:pt idx="2196">
                  <c:v>0.30399999999999999</c:v>
                </c:pt>
                <c:pt idx="2197">
                  <c:v>0.30299999999999999</c:v>
                </c:pt>
                <c:pt idx="2198">
                  <c:v>0.30499999999999999</c:v>
                </c:pt>
                <c:pt idx="2199">
                  <c:v>0.30599999999999999</c:v>
                </c:pt>
                <c:pt idx="2200">
                  <c:v>0.307</c:v>
                </c:pt>
                <c:pt idx="2201">
                  <c:v>0.30399999999999999</c:v>
                </c:pt>
                <c:pt idx="2202">
                  <c:v>0.30399999999999999</c:v>
                </c:pt>
                <c:pt idx="2203">
                  <c:v>0.30399999999999999</c:v>
                </c:pt>
                <c:pt idx="2204">
                  <c:v>0.30299999999999999</c:v>
                </c:pt>
                <c:pt idx="2205">
                  <c:v>0.30399999999999999</c:v>
                </c:pt>
                <c:pt idx="2206">
                  <c:v>0.30599999999999999</c:v>
                </c:pt>
                <c:pt idx="2207">
                  <c:v>0.30299999999999999</c:v>
                </c:pt>
                <c:pt idx="2208">
                  <c:v>0.30499999999999999</c:v>
                </c:pt>
                <c:pt idx="2209">
                  <c:v>0.30399999999999999</c:v>
                </c:pt>
                <c:pt idx="2210">
                  <c:v>0.30399999999999999</c:v>
                </c:pt>
                <c:pt idx="2211">
                  <c:v>0.30299999999999999</c:v>
                </c:pt>
                <c:pt idx="2212">
                  <c:v>0.30199999999999999</c:v>
                </c:pt>
                <c:pt idx="2213">
                  <c:v>0.30299999999999999</c:v>
                </c:pt>
                <c:pt idx="2214">
                  <c:v>0.30299999999999999</c:v>
                </c:pt>
                <c:pt idx="2215">
                  <c:v>0.30099999999999999</c:v>
                </c:pt>
                <c:pt idx="2216">
                  <c:v>0.30299999999999999</c:v>
                </c:pt>
                <c:pt idx="2217">
                  <c:v>0.30199999999999999</c:v>
                </c:pt>
                <c:pt idx="2218">
                  <c:v>0.30299999999999999</c:v>
                </c:pt>
                <c:pt idx="2219">
                  <c:v>0.30199999999999999</c:v>
                </c:pt>
                <c:pt idx="2220">
                  <c:v>0.30099999999999999</c:v>
                </c:pt>
                <c:pt idx="2221">
                  <c:v>0.30099999999999999</c:v>
                </c:pt>
                <c:pt idx="2222">
                  <c:v>0.3</c:v>
                </c:pt>
                <c:pt idx="2223">
                  <c:v>0.30099999999999999</c:v>
                </c:pt>
                <c:pt idx="2224">
                  <c:v>0.30099999999999999</c:v>
                </c:pt>
                <c:pt idx="2225">
                  <c:v>0.29899999999999999</c:v>
                </c:pt>
                <c:pt idx="2226">
                  <c:v>0.29899999999999999</c:v>
                </c:pt>
                <c:pt idx="2227">
                  <c:v>0.3</c:v>
                </c:pt>
                <c:pt idx="2228">
                  <c:v>0.29799999999999999</c:v>
                </c:pt>
                <c:pt idx="2229">
                  <c:v>0.30099999999999999</c:v>
                </c:pt>
                <c:pt idx="2230">
                  <c:v>0.30099999999999999</c:v>
                </c:pt>
                <c:pt idx="2231">
                  <c:v>0.3</c:v>
                </c:pt>
                <c:pt idx="2232">
                  <c:v>0.3</c:v>
                </c:pt>
                <c:pt idx="2233">
                  <c:v>0.3</c:v>
                </c:pt>
                <c:pt idx="2234">
                  <c:v>0.3</c:v>
                </c:pt>
                <c:pt idx="2235">
                  <c:v>0.30099999999999999</c:v>
                </c:pt>
                <c:pt idx="2236">
                  <c:v>0.29799999999999999</c:v>
                </c:pt>
                <c:pt idx="2237">
                  <c:v>0.3</c:v>
                </c:pt>
                <c:pt idx="2238">
                  <c:v>0.29799999999999999</c:v>
                </c:pt>
                <c:pt idx="2239">
                  <c:v>0.29799999999999999</c:v>
                </c:pt>
                <c:pt idx="2240">
                  <c:v>0.29699999999999999</c:v>
                </c:pt>
                <c:pt idx="2241">
                  <c:v>0.29599999999999999</c:v>
                </c:pt>
                <c:pt idx="2242">
                  <c:v>0.29799999999999999</c:v>
                </c:pt>
                <c:pt idx="2243">
                  <c:v>0.29899999999999999</c:v>
                </c:pt>
                <c:pt idx="2244">
                  <c:v>0.29799999999999999</c:v>
                </c:pt>
                <c:pt idx="2245">
                  <c:v>0.29799999999999999</c:v>
                </c:pt>
                <c:pt idx="2246">
                  <c:v>0.29899999999999999</c:v>
                </c:pt>
                <c:pt idx="2247">
                  <c:v>0.29699999999999999</c:v>
                </c:pt>
                <c:pt idx="2248">
                  <c:v>0.3</c:v>
                </c:pt>
                <c:pt idx="2249">
                  <c:v>0.29799999999999999</c:v>
                </c:pt>
                <c:pt idx="2250">
                  <c:v>0.29699999999999999</c:v>
                </c:pt>
                <c:pt idx="2251">
                  <c:v>0.29799999999999999</c:v>
                </c:pt>
                <c:pt idx="2252">
                  <c:v>0.29699999999999999</c:v>
                </c:pt>
                <c:pt idx="2253">
                  <c:v>0.29699999999999999</c:v>
                </c:pt>
                <c:pt idx="2254">
                  <c:v>0.29599999999999999</c:v>
                </c:pt>
                <c:pt idx="2255">
                  <c:v>0.29699999999999999</c:v>
                </c:pt>
                <c:pt idx="2256">
                  <c:v>0.36099999999999999</c:v>
                </c:pt>
                <c:pt idx="2257">
                  <c:v>0.29799999999999999</c:v>
                </c:pt>
                <c:pt idx="2258">
                  <c:v>0.29699999999999999</c:v>
                </c:pt>
                <c:pt idx="2259">
                  <c:v>0.29599999999999999</c:v>
                </c:pt>
                <c:pt idx="2260">
                  <c:v>0.29599999999999999</c:v>
                </c:pt>
                <c:pt idx="2261">
                  <c:v>0.29699999999999999</c:v>
                </c:pt>
                <c:pt idx="2262">
                  <c:v>0.29499999999999998</c:v>
                </c:pt>
                <c:pt idx="2263">
                  <c:v>0.29599999999999999</c:v>
                </c:pt>
                <c:pt idx="2264">
                  <c:v>0.29699999999999999</c:v>
                </c:pt>
                <c:pt idx="2265">
                  <c:v>0.29399999999999998</c:v>
                </c:pt>
                <c:pt idx="2266">
                  <c:v>0.29699999999999999</c:v>
                </c:pt>
                <c:pt idx="2267">
                  <c:v>0.29499999999999998</c:v>
                </c:pt>
                <c:pt idx="2268">
                  <c:v>0.29499999999999998</c:v>
                </c:pt>
                <c:pt idx="2269">
                  <c:v>0.29299999999999998</c:v>
                </c:pt>
                <c:pt idx="2270">
                  <c:v>0.29499999999999998</c:v>
                </c:pt>
                <c:pt idx="2271">
                  <c:v>0.29499999999999998</c:v>
                </c:pt>
                <c:pt idx="2272">
                  <c:v>0.29499999999999998</c:v>
                </c:pt>
                <c:pt idx="2273">
                  <c:v>0.29599999999999999</c:v>
                </c:pt>
                <c:pt idx="2274">
                  <c:v>0.29399999999999998</c:v>
                </c:pt>
                <c:pt idx="2275">
                  <c:v>0.29599999999999999</c:v>
                </c:pt>
                <c:pt idx="2276">
                  <c:v>0.29299999999999998</c:v>
                </c:pt>
                <c:pt idx="2277">
                  <c:v>0.29399999999999998</c:v>
                </c:pt>
                <c:pt idx="2278">
                  <c:v>0.29499999999999998</c:v>
                </c:pt>
                <c:pt idx="2279">
                  <c:v>0.29299999999999998</c:v>
                </c:pt>
                <c:pt idx="2280">
                  <c:v>0.29199999999999998</c:v>
                </c:pt>
                <c:pt idx="2281">
                  <c:v>0.29399999999999998</c:v>
                </c:pt>
                <c:pt idx="2282">
                  <c:v>0.29399999999999998</c:v>
                </c:pt>
                <c:pt idx="2283">
                  <c:v>0.29399999999999998</c:v>
                </c:pt>
                <c:pt idx="2284">
                  <c:v>0.29299999999999998</c:v>
                </c:pt>
                <c:pt idx="2285">
                  <c:v>0.29299999999999998</c:v>
                </c:pt>
                <c:pt idx="2286">
                  <c:v>0.26800000000000002</c:v>
                </c:pt>
                <c:pt idx="2287">
                  <c:v>0.29299999999999998</c:v>
                </c:pt>
                <c:pt idx="2288">
                  <c:v>0.29499999999999998</c:v>
                </c:pt>
                <c:pt idx="2289">
                  <c:v>0.29299999999999998</c:v>
                </c:pt>
                <c:pt idx="2290">
                  <c:v>0.29399999999999998</c:v>
                </c:pt>
                <c:pt idx="2291">
                  <c:v>0.29299999999999998</c:v>
                </c:pt>
                <c:pt idx="2292">
                  <c:v>0.29299999999999998</c:v>
                </c:pt>
                <c:pt idx="2293">
                  <c:v>0.29399999999999998</c:v>
                </c:pt>
                <c:pt idx="2294">
                  <c:v>0.29199999999999998</c:v>
                </c:pt>
                <c:pt idx="2295">
                  <c:v>0.29299999999999998</c:v>
                </c:pt>
                <c:pt idx="2296">
                  <c:v>0.29299999999999998</c:v>
                </c:pt>
                <c:pt idx="2297">
                  <c:v>0.29199999999999998</c:v>
                </c:pt>
                <c:pt idx="2298">
                  <c:v>0.29099999999999998</c:v>
                </c:pt>
                <c:pt idx="2299">
                  <c:v>0.29099999999999998</c:v>
                </c:pt>
                <c:pt idx="2300">
                  <c:v>0.29099999999999998</c:v>
                </c:pt>
                <c:pt idx="2301">
                  <c:v>0.28999999999999998</c:v>
                </c:pt>
                <c:pt idx="2302">
                  <c:v>0.29199999999999998</c:v>
                </c:pt>
                <c:pt idx="2303">
                  <c:v>0.28899999999999998</c:v>
                </c:pt>
                <c:pt idx="2304">
                  <c:v>0.29199999999999998</c:v>
                </c:pt>
                <c:pt idx="2305">
                  <c:v>0.29099999999999998</c:v>
                </c:pt>
                <c:pt idx="2306">
                  <c:v>0.29199999999999998</c:v>
                </c:pt>
                <c:pt idx="2307">
                  <c:v>0.29099999999999998</c:v>
                </c:pt>
                <c:pt idx="2308">
                  <c:v>0.28899999999999998</c:v>
                </c:pt>
                <c:pt idx="2309">
                  <c:v>0.29099999999999998</c:v>
                </c:pt>
                <c:pt idx="2310">
                  <c:v>0.28899999999999998</c:v>
                </c:pt>
                <c:pt idx="2311">
                  <c:v>0.29099999999999998</c:v>
                </c:pt>
                <c:pt idx="2312">
                  <c:v>0.28999999999999998</c:v>
                </c:pt>
                <c:pt idx="2313">
                  <c:v>0.28999999999999998</c:v>
                </c:pt>
                <c:pt idx="2314">
                  <c:v>0.28999999999999998</c:v>
                </c:pt>
                <c:pt idx="2315">
                  <c:v>0.28899999999999998</c:v>
                </c:pt>
                <c:pt idx="2316">
                  <c:v>0.29099999999999998</c:v>
                </c:pt>
                <c:pt idx="2317">
                  <c:v>0.28799999999999998</c:v>
                </c:pt>
                <c:pt idx="2318">
                  <c:v>0.28599999999999998</c:v>
                </c:pt>
                <c:pt idx="2319">
                  <c:v>0.28799999999999998</c:v>
                </c:pt>
                <c:pt idx="2320">
                  <c:v>0.28699999999999998</c:v>
                </c:pt>
                <c:pt idx="2321">
                  <c:v>0.28799999999999998</c:v>
                </c:pt>
                <c:pt idx="2322">
                  <c:v>0.28699999999999998</c:v>
                </c:pt>
                <c:pt idx="2323">
                  <c:v>0.29099999999999998</c:v>
                </c:pt>
                <c:pt idx="2324">
                  <c:v>0.28599999999999998</c:v>
                </c:pt>
                <c:pt idx="2325">
                  <c:v>0.28599999999999998</c:v>
                </c:pt>
                <c:pt idx="2326">
                  <c:v>0.28599999999999998</c:v>
                </c:pt>
                <c:pt idx="2327">
                  <c:v>0.28599999999999998</c:v>
                </c:pt>
                <c:pt idx="2328">
                  <c:v>0.28499999999999998</c:v>
                </c:pt>
                <c:pt idx="2329">
                  <c:v>0.28799999999999998</c:v>
                </c:pt>
                <c:pt idx="2330">
                  <c:v>0.28499999999999998</c:v>
                </c:pt>
                <c:pt idx="2331">
                  <c:v>0.28699999999999998</c:v>
                </c:pt>
                <c:pt idx="2332">
                  <c:v>0.28499999999999998</c:v>
                </c:pt>
                <c:pt idx="2333">
                  <c:v>0.28499999999999998</c:v>
                </c:pt>
                <c:pt idx="2334">
                  <c:v>0.28599999999999998</c:v>
                </c:pt>
                <c:pt idx="2335">
                  <c:v>0.28399999999999997</c:v>
                </c:pt>
                <c:pt idx="2336">
                  <c:v>0.28299999999999997</c:v>
                </c:pt>
                <c:pt idx="2337">
                  <c:v>0.28399999999999997</c:v>
                </c:pt>
                <c:pt idx="2338">
                  <c:v>0.28599999999999998</c:v>
                </c:pt>
                <c:pt idx="2339">
                  <c:v>0.28599999999999998</c:v>
                </c:pt>
                <c:pt idx="2340">
                  <c:v>0.28299999999999997</c:v>
                </c:pt>
                <c:pt idx="2341">
                  <c:v>0.28399999999999997</c:v>
                </c:pt>
                <c:pt idx="2342">
                  <c:v>0.28299999999999997</c:v>
                </c:pt>
                <c:pt idx="2343">
                  <c:v>0.28599999999999998</c:v>
                </c:pt>
                <c:pt idx="2344">
                  <c:v>0.28499999999999998</c:v>
                </c:pt>
                <c:pt idx="2345">
                  <c:v>0.28399999999999997</c:v>
                </c:pt>
                <c:pt idx="2346">
                  <c:v>0.28399999999999997</c:v>
                </c:pt>
                <c:pt idx="2347">
                  <c:v>0.32</c:v>
                </c:pt>
                <c:pt idx="2348">
                  <c:v>0.28299999999999997</c:v>
                </c:pt>
                <c:pt idx="2349">
                  <c:v>0.28299999999999997</c:v>
                </c:pt>
                <c:pt idx="2350">
                  <c:v>0.28399999999999997</c:v>
                </c:pt>
                <c:pt idx="2351">
                  <c:v>0.28199999999999997</c:v>
                </c:pt>
                <c:pt idx="2352">
                  <c:v>0.28199999999999997</c:v>
                </c:pt>
                <c:pt idx="2353">
                  <c:v>0.28199999999999997</c:v>
                </c:pt>
                <c:pt idx="2354">
                  <c:v>0.28299999999999997</c:v>
                </c:pt>
                <c:pt idx="2355">
                  <c:v>0.28199999999999997</c:v>
                </c:pt>
                <c:pt idx="2356">
                  <c:v>0.28299999999999997</c:v>
                </c:pt>
                <c:pt idx="2357">
                  <c:v>0.28100000000000003</c:v>
                </c:pt>
                <c:pt idx="2358">
                  <c:v>0.28199999999999997</c:v>
                </c:pt>
                <c:pt idx="2359">
                  <c:v>0.28100000000000003</c:v>
                </c:pt>
                <c:pt idx="2360">
                  <c:v>0.28000000000000003</c:v>
                </c:pt>
                <c:pt idx="2361">
                  <c:v>0.28199999999999997</c:v>
                </c:pt>
                <c:pt idx="2362">
                  <c:v>0.28199999999999997</c:v>
                </c:pt>
                <c:pt idx="2363">
                  <c:v>0.28100000000000003</c:v>
                </c:pt>
                <c:pt idx="2364">
                  <c:v>0.28000000000000003</c:v>
                </c:pt>
                <c:pt idx="2365">
                  <c:v>0.28100000000000003</c:v>
                </c:pt>
                <c:pt idx="2366">
                  <c:v>0.28100000000000003</c:v>
                </c:pt>
                <c:pt idx="2367">
                  <c:v>0.28100000000000003</c:v>
                </c:pt>
                <c:pt idx="2368">
                  <c:v>0.28000000000000003</c:v>
                </c:pt>
                <c:pt idx="2369">
                  <c:v>0.28000000000000003</c:v>
                </c:pt>
                <c:pt idx="2370">
                  <c:v>0.28000000000000003</c:v>
                </c:pt>
                <c:pt idx="2371">
                  <c:v>0.28000000000000003</c:v>
                </c:pt>
                <c:pt idx="2372">
                  <c:v>0.27700000000000002</c:v>
                </c:pt>
                <c:pt idx="2373">
                  <c:v>0.27900000000000003</c:v>
                </c:pt>
                <c:pt idx="2374">
                  <c:v>0.27900000000000003</c:v>
                </c:pt>
                <c:pt idx="2375">
                  <c:v>0.27800000000000002</c:v>
                </c:pt>
                <c:pt idx="2376">
                  <c:v>0.28000000000000003</c:v>
                </c:pt>
                <c:pt idx="2377">
                  <c:v>0.33200000000000002</c:v>
                </c:pt>
                <c:pt idx="2378">
                  <c:v>0.28000000000000003</c:v>
                </c:pt>
                <c:pt idx="2379">
                  <c:v>0.27800000000000002</c:v>
                </c:pt>
                <c:pt idx="2380">
                  <c:v>0.27800000000000002</c:v>
                </c:pt>
                <c:pt idx="2381">
                  <c:v>0.27700000000000002</c:v>
                </c:pt>
                <c:pt idx="2382">
                  <c:v>0.27700000000000002</c:v>
                </c:pt>
                <c:pt idx="2383">
                  <c:v>0.27700000000000002</c:v>
                </c:pt>
                <c:pt idx="2384">
                  <c:v>0.27700000000000002</c:v>
                </c:pt>
                <c:pt idx="2385">
                  <c:v>0.27900000000000003</c:v>
                </c:pt>
                <c:pt idx="2386">
                  <c:v>0.27700000000000002</c:v>
                </c:pt>
                <c:pt idx="2387">
                  <c:v>0.27700000000000002</c:v>
                </c:pt>
                <c:pt idx="2388">
                  <c:v>0.27700000000000002</c:v>
                </c:pt>
                <c:pt idx="2389">
                  <c:v>0.27600000000000002</c:v>
                </c:pt>
                <c:pt idx="2390">
                  <c:v>0.27900000000000003</c:v>
                </c:pt>
                <c:pt idx="2391">
                  <c:v>0.27800000000000002</c:v>
                </c:pt>
                <c:pt idx="2392">
                  <c:v>0.27800000000000002</c:v>
                </c:pt>
                <c:pt idx="2393">
                  <c:v>0.27700000000000002</c:v>
                </c:pt>
                <c:pt idx="2394">
                  <c:v>0.27800000000000002</c:v>
                </c:pt>
                <c:pt idx="2395">
                  <c:v>0.27700000000000002</c:v>
                </c:pt>
                <c:pt idx="2396">
                  <c:v>0.27600000000000002</c:v>
                </c:pt>
                <c:pt idx="2397">
                  <c:v>0.27800000000000002</c:v>
                </c:pt>
                <c:pt idx="2398">
                  <c:v>0.27800000000000002</c:v>
                </c:pt>
                <c:pt idx="2399">
                  <c:v>0.27800000000000002</c:v>
                </c:pt>
                <c:pt idx="2400">
                  <c:v>0.27600000000000002</c:v>
                </c:pt>
                <c:pt idx="2401">
                  <c:v>0.27600000000000002</c:v>
                </c:pt>
                <c:pt idx="2402">
                  <c:v>0.27600000000000002</c:v>
                </c:pt>
                <c:pt idx="2403">
                  <c:v>0.27600000000000002</c:v>
                </c:pt>
                <c:pt idx="2404">
                  <c:v>0.27700000000000002</c:v>
                </c:pt>
                <c:pt idx="2405">
                  <c:v>0.27600000000000002</c:v>
                </c:pt>
                <c:pt idx="2406">
                  <c:v>0.27700000000000002</c:v>
                </c:pt>
                <c:pt idx="2407">
                  <c:v>0.27500000000000002</c:v>
                </c:pt>
                <c:pt idx="2408">
                  <c:v>0.27700000000000002</c:v>
                </c:pt>
                <c:pt idx="2409">
                  <c:v>0.27600000000000002</c:v>
                </c:pt>
                <c:pt idx="2410">
                  <c:v>0.27400000000000002</c:v>
                </c:pt>
                <c:pt idx="2411">
                  <c:v>0.27500000000000002</c:v>
                </c:pt>
                <c:pt idx="2412">
                  <c:v>0.27400000000000002</c:v>
                </c:pt>
                <c:pt idx="2413">
                  <c:v>0.27400000000000002</c:v>
                </c:pt>
                <c:pt idx="2414">
                  <c:v>0.27300000000000002</c:v>
                </c:pt>
                <c:pt idx="2415">
                  <c:v>0.27600000000000002</c:v>
                </c:pt>
                <c:pt idx="2416">
                  <c:v>0.27700000000000002</c:v>
                </c:pt>
                <c:pt idx="2417">
                  <c:v>0.27500000000000002</c:v>
                </c:pt>
                <c:pt idx="2418">
                  <c:v>0.27600000000000002</c:v>
                </c:pt>
                <c:pt idx="2419">
                  <c:v>0.27500000000000002</c:v>
                </c:pt>
                <c:pt idx="2420">
                  <c:v>0.27700000000000002</c:v>
                </c:pt>
                <c:pt idx="2421">
                  <c:v>0.27600000000000002</c:v>
                </c:pt>
                <c:pt idx="2422">
                  <c:v>0.27600000000000002</c:v>
                </c:pt>
                <c:pt idx="2423">
                  <c:v>0.27300000000000002</c:v>
                </c:pt>
                <c:pt idx="2424">
                  <c:v>0.27500000000000002</c:v>
                </c:pt>
                <c:pt idx="2425">
                  <c:v>0.27500000000000002</c:v>
                </c:pt>
                <c:pt idx="2426">
                  <c:v>0.27500000000000002</c:v>
                </c:pt>
                <c:pt idx="2427">
                  <c:v>0.27400000000000002</c:v>
                </c:pt>
                <c:pt idx="2428">
                  <c:v>0.27400000000000002</c:v>
                </c:pt>
                <c:pt idx="2429">
                  <c:v>0.27400000000000002</c:v>
                </c:pt>
                <c:pt idx="2430">
                  <c:v>0.27300000000000002</c:v>
                </c:pt>
                <c:pt idx="2431">
                  <c:v>0.27400000000000002</c:v>
                </c:pt>
                <c:pt idx="2432">
                  <c:v>0.27300000000000002</c:v>
                </c:pt>
                <c:pt idx="2433">
                  <c:v>0.27100000000000002</c:v>
                </c:pt>
                <c:pt idx="2434">
                  <c:v>0.27400000000000002</c:v>
                </c:pt>
                <c:pt idx="2435">
                  <c:v>0.27300000000000002</c:v>
                </c:pt>
                <c:pt idx="2436">
                  <c:v>0.27300000000000002</c:v>
                </c:pt>
                <c:pt idx="2437">
                  <c:v>0.27300000000000002</c:v>
                </c:pt>
                <c:pt idx="2438">
                  <c:v>0.25</c:v>
                </c:pt>
                <c:pt idx="2439">
                  <c:v>0.27300000000000002</c:v>
                </c:pt>
                <c:pt idx="2440">
                  <c:v>0.27</c:v>
                </c:pt>
                <c:pt idx="2441">
                  <c:v>0.27</c:v>
                </c:pt>
                <c:pt idx="2442">
                  <c:v>0.27200000000000002</c:v>
                </c:pt>
                <c:pt idx="2443">
                  <c:v>0.27100000000000002</c:v>
                </c:pt>
                <c:pt idx="2444">
                  <c:v>0.27</c:v>
                </c:pt>
                <c:pt idx="2445">
                  <c:v>0.27200000000000002</c:v>
                </c:pt>
                <c:pt idx="2446">
                  <c:v>0.27200000000000002</c:v>
                </c:pt>
                <c:pt idx="2447">
                  <c:v>0.27100000000000002</c:v>
                </c:pt>
                <c:pt idx="2448">
                  <c:v>0.27</c:v>
                </c:pt>
                <c:pt idx="2449">
                  <c:v>0.27</c:v>
                </c:pt>
                <c:pt idx="2450">
                  <c:v>0.27</c:v>
                </c:pt>
                <c:pt idx="2451">
                  <c:v>0.26900000000000002</c:v>
                </c:pt>
                <c:pt idx="2452">
                  <c:v>0.27100000000000002</c:v>
                </c:pt>
                <c:pt idx="2453">
                  <c:v>0.27</c:v>
                </c:pt>
                <c:pt idx="2454">
                  <c:v>0.26900000000000002</c:v>
                </c:pt>
                <c:pt idx="2455">
                  <c:v>0.27</c:v>
                </c:pt>
                <c:pt idx="2456">
                  <c:v>0.26900000000000002</c:v>
                </c:pt>
                <c:pt idx="2457">
                  <c:v>0.27</c:v>
                </c:pt>
                <c:pt idx="2458">
                  <c:v>0.26900000000000002</c:v>
                </c:pt>
                <c:pt idx="2459">
                  <c:v>0.27</c:v>
                </c:pt>
                <c:pt idx="2460">
                  <c:v>0.26900000000000002</c:v>
                </c:pt>
                <c:pt idx="2461">
                  <c:v>0.26900000000000002</c:v>
                </c:pt>
                <c:pt idx="2462">
                  <c:v>0.26800000000000002</c:v>
                </c:pt>
                <c:pt idx="2463">
                  <c:v>0.26800000000000002</c:v>
                </c:pt>
                <c:pt idx="2464">
                  <c:v>0.27</c:v>
                </c:pt>
                <c:pt idx="2465">
                  <c:v>0.26800000000000002</c:v>
                </c:pt>
                <c:pt idx="2466">
                  <c:v>0.26600000000000001</c:v>
                </c:pt>
                <c:pt idx="2467">
                  <c:v>0.26600000000000001</c:v>
                </c:pt>
                <c:pt idx="2468">
                  <c:v>0.29799999999999999</c:v>
                </c:pt>
                <c:pt idx="2469">
                  <c:v>0.26800000000000002</c:v>
                </c:pt>
                <c:pt idx="2470">
                  <c:v>0.26700000000000002</c:v>
                </c:pt>
                <c:pt idx="2471">
                  <c:v>0.26700000000000002</c:v>
                </c:pt>
                <c:pt idx="2472">
                  <c:v>0.26700000000000002</c:v>
                </c:pt>
                <c:pt idx="2473">
                  <c:v>0.26500000000000001</c:v>
                </c:pt>
                <c:pt idx="2474">
                  <c:v>0.26500000000000001</c:v>
                </c:pt>
                <c:pt idx="2475">
                  <c:v>0.26400000000000001</c:v>
                </c:pt>
                <c:pt idx="2476">
                  <c:v>0.26400000000000001</c:v>
                </c:pt>
                <c:pt idx="2477">
                  <c:v>0.26500000000000001</c:v>
                </c:pt>
                <c:pt idx="2478">
                  <c:v>0.26700000000000002</c:v>
                </c:pt>
                <c:pt idx="2479">
                  <c:v>0.26600000000000001</c:v>
                </c:pt>
                <c:pt idx="2480">
                  <c:v>0.26500000000000001</c:v>
                </c:pt>
                <c:pt idx="2481">
                  <c:v>0.26400000000000001</c:v>
                </c:pt>
                <c:pt idx="2482">
                  <c:v>0.26500000000000001</c:v>
                </c:pt>
                <c:pt idx="2483">
                  <c:v>0.26600000000000001</c:v>
                </c:pt>
                <c:pt idx="2484">
                  <c:v>0.26500000000000001</c:v>
                </c:pt>
                <c:pt idx="2485">
                  <c:v>0.26500000000000001</c:v>
                </c:pt>
                <c:pt idx="2486">
                  <c:v>0.26400000000000001</c:v>
                </c:pt>
                <c:pt idx="2487">
                  <c:v>0.26200000000000001</c:v>
                </c:pt>
                <c:pt idx="2488">
                  <c:v>0.26500000000000001</c:v>
                </c:pt>
                <c:pt idx="2489">
                  <c:v>0.26400000000000001</c:v>
                </c:pt>
                <c:pt idx="2490">
                  <c:v>0.26200000000000001</c:v>
                </c:pt>
                <c:pt idx="2491">
                  <c:v>0.26400000000000001</c:v>
                </c:pt>
                <c:pt idx="2492">
                  <c:v>0.26200000000000001</c:v>
                </c:pt>
                <c:pt idx="2493">
                  <c:v>0.26500000000000001</c:v>
                </c:pt>
                <c:pt idx="2494">
                  <c:v>0.26300000000000001</c:v>
                </c:pt>
                <c:pt idx="2495">
                  <c:v>0.26200000000000001</c:v>
                </c:pt>
                <c:pt idx="2496">
                  <c:v>0.26200000000000001</c:v>
                </c:pt>
                <c:pt idx="2497">
                  <c:v>0.26100000000000001</c:v>
                </c:pt>
                <c:pt idx="2498">
                  <c:v>0.26500000000000001</c:v>
                </c:pt>
                <c:pt idx="2499">
                  <c:v>0.26400000000000001</c:v>
                </c:pt>
                <c:pt idx="2500">
                  <c:v>0.26200000000000001</c:v>
                </c:pt>
                <c:pt idx="2501">
                  <c:v>0.25900000000000001</c:v>
                </c:pt>
                <c:pt idx="2502">
                  <c:v>0.26</c:v>
                </c:pt>
                <c:pt idx="2503">
                  <c:v>0.26100000000000001</c:v>
                </c:pt>
                <c:pt idx="2504">
                  <c:v>0.25900000000000001</c:v>
                </c:pt>
                <c:pt idx="2505">
                  <c:v>0.26</c:v>
                </c:pt>
                <c:pt idx="2506">
                  <c:v>0.26</c:v>
                </c:pt>
                <c:pt idx="2507">
                  <c:v>0.26</c:v>
                </c:pt>
                <c:pt idx="2508">
                  <c:v>0.25900000000000001</c:v>
                </c:pt>
                <c:pt idx="2509">
                  <c:v>0.25900000000000001</c:v>
                </c:pt>
                <c:pt idx="2510">
                  <c:v>0.25800000000000001</c:v>
                </c:pt>
                <c:pt idx="2511">
                  <c:v>0.25900000000000001</c:v>
                </c:pt>
                <c:pt idx="2512">
                  <c:v>0.26100000000000001</c:v>
                </c:pt>
                <c:pt idx="2513">
                  <c:v>0.25800000000000001</c:v>
                </c:pt>
                <c:pt idx="2514">
                  <c:v>0.25800000000000001</c:v>
                </c:pt>
                <c:pt idx="2515">
                  <c:v>0.25900000000000001</c:v>
                </c:pt>
                <c:pt idx="2516">
                  <c:v>0.26</c:v>
                </c:pt>
                <c:pt idx="2517">
                  <c:v>0.25900000000000001</c:v>
                </c:pt>
                <c:pt idx="2518">
                  <c:v>0.25900000000000001</c:v>
                </c:pt>
                <c:pt idx="2519">
                  <c:v>0.25600000000000001</c:v>
                </c:pt>
                <c:pt idx="2520">
                  <c:v>0.25700000000000001</c:v>
                </c:pt>
                <c:pt idx="2521">
                  <c:v>0.25600000000000001</c:v>
                </c:pt>
                <c:pt idx="2522">
                  <c:v>0.25700000000000001</c:v>
                </c:pt>
                <c:pt idx="2523">
                  <c:v>0.25900000000000001</c:v>
                </c:pt>
                <c:pt idx="2524">
                  <c:v>0.25700000000000001</c:v>
                </c:pt>
                <c:pt idx="2525">
                  <c:v>0.25700000000000001</c:v>
                </c:pt>
                <c:pt idx="2526">
                  <c:v>0.25900000000000001</c:v>
                </c:pt>
                <c:pt idx="2527">
                  <c:v>0.25800000000000001</c:v>
                </c:pt>
                <c:pt idx="2528">
                  <c:v>0.254</c:v>
                </c:pt>
                <c:pt idx="2529">
                  <c:v>0.25900000000000001</c:v>
                </c:pt>
                <c:pt idx="2530">
                  <c:v>0.255</c:v>
                </c:pt>
                <c:pt idx="2531">
                  <c:v>0.254</c:v>
                </c:pt>
                <c:pt idx="2532">
                  <c:v>0.25800000000000001</c:v>
                </c:pt>
                <c:pt idx="2533">
                  <c:v>0.25700000000000001</c:v>
                </c:pt>
                <c:pt idx="2534">
                  <c:v>0.25600000000000001</c:v>
                </c:pt>
                <c:pt idx="2535">
                  <c:v>0.25600000000000001</c:v>
                </c:pt>
                <c:pt idx="2536">
                  <c:v>0.255</c:v>
                </c:pt>
                <c:pt idx="2537">
                  <c:v>0.255</c:v>
                </c:pt>
                <c:pt idx="2538">
                  <c:v>0.255</c:v>
                </c:pt>
                <c:pt idx="2539">
                  <c:v>0.254</c:v>
                </c:pt>
                <c:pt idx="2540">
                  <c:v>0.255</c:v>
                </c:pt>
                <c:pt idx="2541">
                  <c:v>0.254</c:v>
                </c:pt>
                <c:pt idx="2542">
                  <c:v>0.254</c:v>
                </c:pt>
                <c:pt idx="2543">
                  <c:v>0.253</c:v>
                </c:pt>
                <c:pt idx="2544">
                  <c:v>0.253</c:v>
                </c:pt>
                <c:pt idx="2545">
                  <c:v>0.254</c:v>
                </c:pt>
                <c:pt idx="2546">
                  <c:v>0.25600000000000001</c:v>
                </c:pt>
                <c:pt idx="2547">
                  <c:v>0.25600000000000001</c:v>
                </c:pt>
                <c:pt idx="2548">
                  <c:v>0.253</c:v>
                </c:pt>
                <c:pt idx="2549">
                  <c:v>0.255</c:v>
                </c:pt>
                <c:pt idx="2550">
                  <c:v>0.254</c:v>
                </c:pt>
                <c:pt idx="2551">
                  <c:v>0.253</c:v>
                </c:pt>
                <c:pt idx="2552">
                  <c:v>0.252</c:v>
                </c:pt>
                <c:pt idx="2553">
                  <c:v>0.251</c:v>
                </c:pt>
                <c:pt idx="2554">
                  <c:v>0.252</c:v>
                </c:pt>
                <c:pt idx="2555">
                  <c:v>0.252</c:v>
                </c:pt>
                <c:pt idx="2556">
                  <c:v>0.252</c:v>
                </c:pt>
                <c:pt idx="2557">
                  <c:v>0.253</c:v>
                </c:pt>
                <c:pt idx="2558">
                  <c:v>0.252</c:v>
                </c:pt>
                <c:pt idx="2559">
                  <c:v>0.252</c:v>
                </c:pt>
                <c:pt idx="2560">
                  <c:v>0.25600000000000001</c:v>
                </c:pt>
                <c:pt idx="2561">
                  <c:v>0.252</c:v>
                </c:pt>
                <c:pt idx="2562">
                  <c:v>0.254</c:v>
                </c:pt>
                <c:pt idx="2563">
                  <c:v>0.251</c:v>
                </c:pt>
                <c:pt idx="2564">
                  <c:v>0.252</c:v>
                </c:pt>
                <c:pt idx="2565">
                  <c:v>0.251</c:v>
                </c:pt>
                <c:pt idx="2566">
                  <c:v>0.25</c:v>
                </c:pt>
                <c:pt idx="2567">
                  <c:v>0.25</c:v>
                </c:pt>
                <c:pt idx="2568">
                  <c:v>0.251</c:v>
                </c:pt>
                <c:pt idx="2569">
                  <c:v>0.25</c:v>
                </c:pt>
                <c:pt idx="2570">
                  <c:v>0.25</c:v>
                </c:pt>
                <c:pt idx="2571">
                  <c:v>0.251</c:v>
                </c:pt>
                <c:pt idx="2572">
                  <c:v>0.25</c:v>
                </c:pt>
                <c:pt idx="2573">
                  <c:v>0.249</c:v>
                </c:pt>
                <c:pt idx="2574">
                  <c:v>0.25</c:v>
                </c:pt>
                <c:pt idx="2575">
                  <c:v>0.25</c:v>
                </c:pt>
                <c:pt idx="2576">
                  <c:v>0.252</c:v>
                </c:pt>
                <c:pt idx="2577">
                  <c:v>0.248</c:v>
                </c:pt>
                <c:pt idx="2578">
                  <c:v>0.25</c:v>
                </c:pt>
                <c:pt idx="2579">
                  <c:v>0.25</c:v>
                </c:pt>
                <c:pt idx="2580">
                  <c:v>0.251</c:v>
                </c:pt>
                <c:pt idx="2581">
                  <c:v>0.249</c:v>
                </c:pt>
                <c:pt idx="2582">
                  <c:v>0.249</c:v>
                </c:pt>
                <c:pt idx="2583">
                  <c:v>0.248</c:v>
                </c:pt>
                <c:pt idx="2584">
                  <c:v>0.249</c:v>
                </c:pt>
                <c:pt idx="2585">
                  <c:v>0.247</c:v>
                </c:pt>
                <c:pt idx="2586">
                  <c:v>0.25</c:v>
                </c:pt>
                <c:pt idx="2587">
                  <c:v>0.247</c:v>
                </c:pt>
                <c:pt idx="2588">
                  <c:v>0.248</c:v>
                </c:pt>
                <c:pt idx="2589">
                  <c:v>0.248</c:v>
                </c:pt>
                <c:pt idx="2590">
                  <c:v>0.25</c:v>
                </c:pt>
                <c:pt idx="2591">
                  <c:v>0.249</c:v>
                </c:pt>
                <c:pt idx="2592">
                  <c:v>0.248</c:v>
                </c:pt>
                <c:pt idx="2593">
                  <c:v>0.249</c:v>
                </c:pt>
                <c:pt idx="2594">
                  <c:v>0.249</c:v>
                </c:pt>
                <c:pt idx="2595">
                  <c:v>0.249</c:v>
                </c:pt>
                <c:pt idx="2596">
                  <c:v>0.247</c:v>
                </c:pt>
                <c:pt idx="2597">
                  <c:v>0.247</c:v>
                </c:pt>
                <c:pt idx="2598">
                  <c:v>0.248</c:v>
                </c:pt>
                <c:pt idx="2599">
                  <c:v>0.245</c:v>
                </c:pt>
                <c:pt idx="2600">
                  <c:v>0.247</c:v>
                </c:pt>
                <c:pt idx="2601">
                  <c:v>0.247</c:v>
                </c:pt>
                <c:pt idx="2602">
                  <c:v>0.248</c:v>
                </c:pt>
                <c:pt idx="2603">
                  <c:v>0.248</c:v>
                </c:pt>
                <c:pt idx="2604">
                  <c:v>0.248</c:v>
                </c:pt>
                <c:pt idx="2605">
                  <c:v>0.247</c:v>
                </c:pt>
                <c:pt idx="2606">
                  <c:v>0.246</c:v>
                </c:pt>
                <c:pt idx="2607">
                  <c:v>0.246</c:v>
                </c:pt>
                <c:pt idx="2608">
                  <c:v>0.249</c:v>
                </c:pt>
                <c:pt idx="2609">
                  <c:v>0.246</c:v>
                </c:pt>
                <c:pt idx="2610">
                  <c:v>0.246</c:v>
                </c:pt>
                <c:pt idx="2611">
                  <c:v>0.246</c:v>
                </c:pt>
                <c:pt idx="2612">
                  <c:v>0.247</c:v>
                </c:pt>
                <c:pt idx="2613">
                  <c:v>0.247</c:v>
                </c:pt>
                <c:pt idx="2614">
                  <c:v>0.247</c:v>
                </c:pt>
                <c:pt idx="2615">
                  <c:v>0.246</c:v>
                </c:pt>
                <c:pt idx="2616">
                  <c:v>0.245</c:v>
                </c:pt>
                <c:pt idx="2617">
                  <c:v>0.245</c:v>
                </c:pt>
                <c:pt idx="2618">
                  <c:v>0.245</c:v>
                </c:pt>
                <c:pt idx="2619">
                  <c:v>0.245</c:v>
                </c:pt>
                <c:pt idx="2620">
                  <c:v>0.247</c:v>
                </c:pt>
                <c:pt idx="2621">
                  <c:v>0.24399999999999999</c:v>
                </c:pt>
                <c:pt idx="2622">
                  <c:v>0.245</c:v>
                </c:pt>
                <c:pt idx="2623">
                  <c:v>0.245</c:v>
                </c:pt>
                <c:pt idx="2624">
                  <c:v>0.245</c:v>
                </c:pt>
                <c:pt idx="2625">
                  <c:v>0.24299999999999999</c:v>
                </c:pt>
                <c:pt idx="2626">
                  <c:v>0.24399999999999999</c:v>
                </c:pt>
                <c:pt idx="2627">
                  <c:v>0.246</c:v>
                </c:pt>
                <c:pt idx="2628">
                  <c:v>0.245</c:v>
                </c:pt>
                <c:pt idx="2629">
                  <c:v>0.24399999999999999</c:v>
                </c:pt>
                <c:pt idx="2630">
                  <c:v>0.24199999999999999</c:v>
                </c:pt>
                <c:pt idx="2631">
                  <c:v>0.24299999999999999</c:v>
                </c:pt>
                <c:pt idx="2632">
                  <c:v>0.24299999999999999</c:v>
                </c:pt>
                <c:pt idx="2633">
                  <c:v>0.24399999999999999</c:v>
                </c:pt>
                <c:pt idx="2634">
                  <c:v>0.24299999999999999</c:v>
                </c:pt>
                <c:pt idx="2635">
                  <c:v>0.24399999999999999</c:v>
                </c:pt>
                <c:pt idx="2636">
                  <c:v>0.245</c:v>
                </c:pt>
                <c:pt idx="2637">
                  <c:v>0.24399999999999999</c:v>
                </c:pt>
                <c:pt idx="2638">
                  <c:v>0.24399999999999999</c:v>
                </c:pt>
                <c:pt idx="2639">
                  <c:v>0.24199999999999999</c:v>
                </c:pt>
                <c:pt idx="2640">
                  <c:v>0.24299999999999999</c:v>
                </c:pt>
                <c:pt idx="2641">
                  <c:v>0.24299999999999999</c:v>
                </c:pt>
                <c:pt idx="2642">
                  <c:v>0.24399999999999999</c:v>
                </c:pt>
                <c:pt idx="2643">
                  <c:v>0.24199999999999999</c:v>
                </c:pt>
                <c:pt idx="2644">
                  <c:v>0.24199999999999999</c:v>
                </c:pt>
                <c:pt idx="2645">
                  <c:v>0.24199999999999999</c:v>
                </c:pt>
                <c:pt idx="2646">
                  <c:v>0.24299999999999999</c:v>
                </c:pt>
                <c:pt idx="2647">
                  <c:v>0.24199999999999999</c:v>
                </c:pt>
                <c:pt idx="2648">
                  <c:v>0.24199999999999999</c:v>
                </c:pt>
                <c:pt idx="2649">
                  <c:v>0.24299999999999999</c:v>
                </c:pt>
                <c:pt idx="2650">
                  <c:v>0.245</c:v>
                </c:pt>
                <c:pt idx="2651">
                  <c:v>0.24299999999999999</c:v>
                </c:pt>
                <c:pt idx="2652">
                  <c:v>0.24099999999999999</c:v>
                </c:pt>
                <c:pt idx="2653">
                  <c:v>0.24099999999999999</c:v>
                </c:pt>
                <c:pt idx="2654">
                  <c:v>0.24199999999999999</c:v>
                </c:pt>
                <c:pt idx="2655">
                  <c:v>0.24099999999999999</c:v>
                </c:pt>
                <c:pt idx="2656">
                  <c:v>0.24399999999999999</c:v>
                </c:pt>
                <c:pt idx="2657">
                  <c:v>0.24199999999999999</c:v>
                </c:pt>
                <c:pt idx="2658">
                  <c:v>0.24199999999999999</c:v>
                </c:pt>
                <c:pt idx="2659">
                  <c:v>0.24199999999999999</c:v>
                </c:pt>
                <c:pt idx="2660">
                  <c:v>0.24199999999999999</c:v>
                </c:pt>
                <c:pt idx="2661">
                  <c:v>0.24</c:v>
                </c:pt>
                <c:pt idx="2662">
                  <c:v>0.24</c:v>
                </c:pt>
                <c:pt idx="2663">
                  <c:v>0.24199999999999999</c:v>
                </c:pt>
                <c:pt idx="2664">
                  <c:v>0.24</c:v>
                </c:pt>
                <c:pt idx="2665">
                  <c:v>0.24099999999999999</c:v>
                </c:pt>
                <c:pt idx="2666">
                  <c:v>0.24099999999999999</c:v>
                </c:pt>
                <c:pt idx="2667">
                  <c:v>0.24199999999999999</c:v>
                </c:pt>
                <c:pt idx="2668">
                  <c:v>0.24199999999999999</c:v>
                </c:pt>
                <c:pt idx="2669">
                  <c:v>0.24</c:v>
                </c:pt>
                <c:pt idx="2670">
                  <c:v>0.24</c:v>
                </c:pt>
                <c:pt idx="2671">
                  <c:v>0.23799999999999999</c:v>
                </c:pt>
                <c:pt idx="2672">
                  <c:v>0.23899999999999999</c:v>
                </c:pt>
                <c:pt idx="2673">
                  <c:v>0.24</c:v>
                </c:pt>
                <c:pt idx="2674">
                  <c:v>0.24099999999999999</c:v>
                </c:pt>
                <c:pt idx="2675">
                  <c:v>0.23899999999999999</c:v>
                </c:pt>
                <c:pt idx="2676">
                  <c:v>0.23599999999999999</c:v>
                </c:pt>
                <c:pt idx="2677">
                  <c:v>0.24</c:v>
                </c:pt>
                <c:pt idx="2678">
                  <c:v>0.24099999999999999</c:v>
                </c:pt>
                <c:pt idx="2679">
                  <c:v>0.24</c:v>
                </c:pt>
                <c:pt idx="2680">
                  <c:v>0.24</c:v>
                </c:pt>
                <c:pt idx="2681">
                  <c:v>0.24</c:v>
                </c:pt>
                <c:pt idx="2682">
                  <c:v>0.24099999999999999</c:v>
                </c:pt>
                <c:pt idx="2683">
                  <c:v>0.24099999999999999</c:v>
                </c:pt>
                <c:pt idx="2684">
                  <c:v>0.23699999999999999</c:v>
                </c:pt>
                <c:pt idx="2685">
                  <c:v>0.24099999999999999</c:v>
                </c:pt>
                <c:pt idx="2686">
                  <c:v>0.24</c:v>
                </c:pt>
                <c:pt idx="2687">
                  <c:v>0.23899999999999999</c:v>
                </c:pt>
                <c:pt idx="2688">
                  <c:v>0.23899999999999999</c:v>
                </c:pt>
                <c:pt idx="2689">
                  <c:v>0.23899999999999999</c:v>
                </c:pt>
                <c:pt idx="2690">
                  <c:v>0.24</c:v>
                </c:pt>
                <c:pt idx="2691">
                  <c:v>0.24099999999999999</c:v>
                </c:pt>
                <c:pt idx="2692">
                  <c:v>0.24099999999999999</c:v>
                </c:pt>
                <c:pt idx="2693">
                  <c:v>0.23799999999999999</c:v>
                </c:pt>
                <c:pt idx="2694">
                  <c:v>0.24099999999999999</c:v>
                </c:pt>
                <c:pt idx="2695">
                  <c:v>0.23799999999999999</c:v>
                </c:pt>
                <c:pt idx="2696">
                  <c:v>0.24</c:v>
                </c:pt>
                <c:pt idx="2697">
                  <c:v>0.23899999999999999</c:v>
                </c:pt>
                <c:pt idx="2698">
                  <c:v>0.24</c:v>
                </c:pt>
                <c:pt idx="2699">
                  <c:v>0.24099999999999999</c:v>
                </c:pt>
                <c:pt idx="2700">
                  <c:v>0.23899999999999999</c:v>
                </c:pt>
                <c:pt idx="2701">
                  <c:v>0.24099999999999999</c:v>
                </c:pt>
                <c:pt idx="2702">
                  <c:v>0.24099999999999999</c:v>
                </c:pt>
                <c:pt idx="2703">
                  <c:v>0.24099999999999999</c:v>
                </c:pt>
                <c:pt idx="2704">
                  <c:v>0.24</c:v>
                </c:pt>
                <c:pt idx="2705">
                  <c:v>0.24099999999999999</c:v>
                </c:pt>
                <c:pt idx="2706">
                  <c:v>0.24</c:v>
                </c:pt>
                <c:pt idx="2707">
                  <c:v>0.24</c:v>
                </c:pt>
                <c:pt idx="2708">
                  <c:v>0.23799999999999999</c:v>
                </c:pt>
                <c:pt idx="2709">
                  <c:v>0.23799999999999999</c:v>
                </c:pt>
                <c:pt idx="2710">
                  <c:v>0.23899999999999999</c:v>
                </c:pt>
                <c:pt idx="2711">
                  <c:v>0.24199999999999999</c:v>
                </c:pt>
                <c:pt idx="2712">
                  <c:v>0.23899999999999999</c:v>
                </c:pt>
                <c:pt idx="2713">
                  <c:v>0.24</c:v>
                </c:pt>
                <c:pt idx="2714">
                  <c:v>0.24</c:v>
                </c:pt>
                <c:pt idx="2715">
                  <c:v>0.24099999999999999</c:v>
                </c:pt>
                <c:pt idx="2716">
                  <c:v>0.24099999999999999</c:v>
                </c:pt>
                <c:pt idx="2717">
                  <c:v>0.23799999999999999</c:v>
                </c:pt>
                <c:pt idx="2718">
                  <c:v>0.23899999999999999</c:v>
                </c:pt>
                <c:pt idx="2719">
                  <c:v>0.23899999999999999</c:v>
                </c:pt>
                <c:pt idx="2720">
                  <c:v>0.23799999999999999</c:v>
                </c:pt>
                <c:pt idx="2721">
                  <c:v>0.24</c:v>
                </c:pt>
                <c:pt idx="2722">
                  <c:v>0.23799999999999999</c:v>
                </c:pt>
                <c:pt idx="2723">
                  <c:v>0.23799999999999999</c:v>
                </c:pt>
                <c:pt idx="2724">
                  <c:v>0.23799999999999999</c:v>
                </c:pt>
                <c:pt idx="2725">
                  <c:v>0.23899999999999999</c:v>
                </c:pt>
                <c:pt idx="2726">
                  <c:v>0.23899999999999999</c:v>
                </c:pt>
                <c:pt idx="2727">
                  <c:v>0.23699999999999999</c:v>
                </c:pt>
                <c:pt idx="2728">
                  <c:v>0.23799999999999999</c:v>
                </c:pt>
                <c:pt idx="2729">
                  <c:v>0.23699999999999999</c:v>
                </c:pt>
                <c:pt idx="2730">
                  <c:v>0.23699999999999999</c:v>
                </c:pt>
                <c:pt idx="2731">
                  <c:v>0.23799999999999999</c:v>
                </c:pt>
                <c:pt idx="2732">
                  <c:v>0.23799999999999999</c:v>
                </c:pt>
                <c:pt idx="2733">
                  <c:v>0.23699999999999999</c:v>
                </c:pt>
                <c:pt idx="2734">
                  <c:v>0.23899999999999999</c:v>
                </c:pt>
                <c:pt idx="2735">
                  <c:v>0.23799999999999999</c:v>
                </c:pt>
                <c:pt idx="2736">
                  <c:v>0.23699999999999999</c:v>
                </c:pt>
                <c:pt idx="2737">
                  <c:v>0.23899999999999999</c:v>
                </c:pt>
                <c:pt idx="2738">
                  <c:v>0.24</c:v>
                </c:pt>
                <c:pt idx="2739">
                  <c:v>0.23699999999999999</c:v>
                </c:pt>
                <c:pt idx="2740">
                  <c:v>0.23899999999999999</c:v>
                </c:pt>
                <c:pt idx="2741">
                  <c:v>0.23899999999999999</c:v>
                </c:pt>
                <c:pt idx="2742">
                  <c:v>0.23799999999999999</c:v>
                </c:pt>
                <c:pt idx="2743">
                  <c:v>0.23799999999999999</c:v>
                </c:pt>
                <c:pt idx="2744">
                  <c:v>0.23799999999999999</c:v>
                </c:pt>
                <c:pt idx="2745">
                  <c:v>0.23799999999999999</c:v>
                </c:pt>
                <c:pt idx="2746">
                  <c:v>0.23799999999999999</c:v>
                </c:pt>
                <c:pt idx="2747">
                  <c:v>0.23799999999999999</c:v>
                </c:pt>
                <c:pt idx="2748">
                  <c:v>0.23799999999999999</c:v>
                </c:pt>
                <c:pt idx="2749">
                  <c:v>0.23899999999999999</c:v>
                </c:pt>
                <c:pt idx="2750">
                  <c:v>0.23799999999999999</c:v>
                </c:pt>
                <c:pt idx="2751">
                  <c:v>0.23799999999999999</c:v>
                </c:pt>
                <c:pt idx="2752">
                  <c:v>0.23799999999999999</c:v>
                </c:pt>
                <c:pt idx="2753">
                  <c:v>0.23899999999999999</c:v>
                </c:pt>
                <c:pt idx="2754">
                  <c:v>0.23799999999999999</c:v>
                </c:pt>
                <c:pt idx="2755">
                  <c:v>0.23599999999999999</c:v>
                </c:pt>
                <c:pt idx="2756">
                  <c:v>0.23799999999999999</c:v>
                </c:pt>
                <c:pt idx="2757">
                  <c:v>0.23799999999999999</c:v>
                </c:pt>
                <c:pt idx="2758">
                  <c:v>0.23599999999999999</c:v>
                </c:pt>
                <c:pt idx="2759">
                  <c:v>0.23799999999999999</c:v>
                </c:pt>
                <c:pt idx="2760">
                  <c:v>0.23899999999999999</c:v>
                </c:pt>
                <c:pt idx="2761">
                  <c:v>0.23699999999999999</c:v>
                </c:pt>
                <c:pt idx="2762">
                  <c:v>0.23599999999999999</c:v>
                </c:pt>
                <c:pt idx="2763">
                  <c:v>0.23599999999999999</c:v>
                </c:pt>
                <c:pt idx="2764">
                  <c:v>0.23699999999999999</c:v>
                </c:pt>
                <c:pt idx="2765">
                  <c:v>0.23799999999999999</c:v>
                </c:pt>
                <c:pt idx="2766">
                  <c:v>0.23699999999999999</c:v>
                </c:pt>
                <c:pt idx="2767">
                  <c:v>0.23699999999999999</c:v>
                </c:pt>
                <c:pt idx="2768">
                  <c:v>0.23699999999999999</c:v>
                </c:pt>
                <c:pt idx="2769">
                  <c:v>0.23699999999999999</c:v>
                </c:pt>
                <c:pt idx="2770">
                  <c:v>0.23699999999999999</c:v>
                </c:pt>
                <c:pt idx="2771">
                  <c:v>0.23799999999999999</c:v>
                </c:pt>
                <c:pt idx="2772">
                  <c:v>0.23699999999999999</c:v>
                </c:pt>
                <c:pt idx="2773">
                  <c:v>0.23799999999999999</c:v>
                </c:pt>
                <c:pt idx="2774">
                  <c:v>0.23599999999999999</c:v>
                </c:pt>
                <c:pt idx="2775">
                  <c:v>0.23699999999999999</c:v>
                </c:pt>
                <c:pt idx="2776">
                  <c:v>0.23499999999999999</c:v>
                </c:pt>
                <c:pt idx="2777">
                  <c:v>0.23699999999999999</c:v>
                </c:pt>
                <c:pt idx="2778">
                  <c:v>0.23599999999999999</c:v>
                </c:pt>
                <c:pt idx="2779">
                  <c:v>0.23499999999999999</c:v>
                </c:pt>
                <c:pt idx="2780">
                  <c:v>0.23699999999999999</c:v>
                </c:pt>
                <c:pt idx="2781">
                  <c:v>0.23599999999999999</c:v>
                </c:pt>
                <c:pt idx="2782">
                  <c:v>0.23599999999999999</c:v>
                </c:pt>
                <c:pt idx="2783">
                  <c:v>0.23599999999999999</c:v>
                </c:pt>
                <c:pt idx="2784">
                  <c:v>0.23599999999999999</c:v>
                </c:pt>
                <c:pt idx="2785">
                  <c:v>0.23499999999999999</c:v>
                </c:pt>
                <c:pt idx="2786">
                  <c:v>0.23599999999999999</c:v>
                </c:pt>
                <c:pt idx="2787">
                  <c:v>0.23599999999999999</c:v>
                </c:pt>
                <c:pt idx="2788">
                  <c:v>0.23599999999999999</c:v>
                </c:pt>
                <c:pt idx="2789">
                  <c:v>0.23499999999999999</c:v>
                </c:pt>
                <c:pt idx="2790">
                  <c:v>0.23599999999999999</c:v>
                </c:pt>
                <c:pt idx="2791">
                  <c:v>0.23499999999999999</c:v>
                </c:pt>
                <c:pt idx="2792">
                  <c:v>0.23699999999999999</c:v>
                </c:pt>
                <c:pt idx="2793">
                  <c:v>0.23599999999999999</c:v>
                </c:pt>
                <c:pt idx="2794">
                  <c:v>0.23599999999999999</c:v>
                </c:pt>
                <c:pt idx="2795">
                  <c:v>0.23499999999999999</c:v>
                </c:pt>
                <c:pt idx="2796">
                  <c:v>0.23499999999999999</c:v>
                </c:pt>
                <c:pt idx="2797">
                  <c:v>0.23599999999999999</c:v>
                </c:pt>
                <c:pt idx="2798">
                  <c:v>0.23499999999999999</c:v>
                </c:pt>
                <c:pt idx="2799">
                  <c:v>0.23499999999999999</c:v>
                </c:pt>
                <c:pt idx="2800">
                  <c:v>0.23599999999999999</c:v>
                </c:pt>
                <c:pt idx="2801">
                  <c:v>0.23599999999999999</c:v>
                </c:pt>
                <c:pt idx="2802">
                  <c:v>0.20399999999999999</c:v>
                </c:pt>
                <c:pt idx="2803">
                  <c:v>0.23599999999999999</c:v>
                </c:pt>
                <c:pt idx="2804">
                  <c:v>0.23599999999999999</c:v>
                </c:pt>
                <c:pt idx="2805">
                  <c:v>0.23599999999999999</c:v>
                </c:pt>
                <c:pt idx="2806">
                  <c:v>0.23599999999999999</c:v>
                </c:pt>
                <c:pt idx="2807">
                  <c:v>0.23499999999999999</c:v>
                </c:pt>
                <c:pt idx="2808">
                  <c:v>0.23599999999999999</c:v>
                </c:pt>
                <c:pt idx="2809">
                  <c:v>0.23499999999999999</c:v>
                </c:pt>
                <c:pt idx="2810">
                  <c:v>0.23499999999999999</c:v>
                </c:pt>
                <c:pt idx="2811">
                  <c:v>0.23400000000000001</c:v>
                </c:pt>
                <c:pt idx="2812">
                  <c:v>0.23300000000000001</c:v>
                </c:pt>
                <c:pt idx="2813">
                  <c:v>0.23499999999999999</c:v>
                </c:pt>
                <c:pt idx="2814">
                  <c:v>0.23499999999999999</c:v>
                </c:pt>
                <c:pt idx="2815">
                  <c:v>0.23499999999999999</c:v>
                </c:pt>
                <c:pt idx="2816">
                  <c:v>0.23499999999999999</c:v>
                </c:pt>
                <c:pt idx="2817">
                  <c:v>0.23599999999999999</c:v>
                </c:pt>
                <c:pt idx="2818">
                  <c:v>0.23300000000000001</c:v>
                </c:pt>
                <c:pt idx="2819">
                  <c:v>0.23499999999999999</c:v>
                </c:pt>
                <c:pt idx="2820">
                  <c:v>0.23499999999999999</c:v>
                </c:pt>
                <c:pt idx="2821">
                  <c:v>0.23499999999999999</c:v>
                </c:pt>
                <c:pt idx="2822">
                  <c:v>0.23599999999999999</c:v>
                </c:pt>
                <c:pt idx="2823">
                  <c:v>0.23400000000000001</c:v>
                </c:pt>
                <c:pt idx="2824">
                  <c:v>0.23499999999999999</c:v>
                </c:pt>
                <c:pt idx="2825">
                  <c:v>0.23499999999999999</c:v>
                </c:pt>
                <c:pt idx="2826">
                  <c:v>0.23599999999999999</c:v>
                </c:pt>
                <c:pt idx="2827">
                  <c:v>0.23400000000000001</c:v>
                </c:pt>
                <c:pt idx="2828">
                  <c:v>0.23400000000000001</c:v>
                </c:pt>
                <c:pt idx="2829">
                  <c:v>0.23400000000000001</c:v>
                </c:pt>
                <c:pt idx="2830">
                  <c:v>0.23499999999999999</c:v>
                </c:pt>
                <c:pt idx="2831">
                  <c:v>0.23499999999999999</c:v>
                </c:pt>
                <c:pt idx="2832">
                  <c:v>0.23400000000000001</c:v>
                </c:pt>
                <c:pt idx="2833">
                  <c:v>0.23599999999999999</c:v>
                </c:pt>
                <c:pt idx="2834">
                  <c:v>0.23300000000000001</c:v>
                </c:pt>
                <c:pt idx="2835">
                  <c:v>0.23599999999999999</c:v>
                </c:pt>
                <c:pt idx="2836">
                  <c:v>0.23400000000000001</c:v>
                </c:pt>
                <c:pt idx="2837">
                  <c:v>0.23499999999999999</c:v>
                </c:pt>
                <c:pt idx="2838">
                  <c:v>0.23499999999999999</c:v>
                </c:pt>
                <c:pt idx="2839">
                  <c:v>0.23499999999999999</c:v>
                </c:pt>
                <c:pt idx="2840">
                  <c:v>0.23300000000000001</c:v>
                </c:pt>
                <c:pt idx="2841">
                  <c:v>0.23400000000000001</c:v>
                </c:pt>
                <c:pt idx="2842">
                  <c:v>0.23300000000000001</c:v>
                </c:pt>
                <c:pt idx="2843">
                  <c:v>0.23499999999999999</c:v>
                </c:pt>
                <c:pt idx="2844">
                  <c:v>0.23400000000000001</c:v>
                </c:pt>
                <c:pt idx="2845">
                  <c:v>0.23499999999999999</c:v>
                </c:pt>
                <c:pt idx="2846">
                  <c:v>0.23599999999999999</c:v>
                </c:pt>
                <c:pt idx="2847">
                  <c:v>0.23400000000000001</c:v>
                </c:pt>
                <c:pt idx="2848">
                  <c:v>0.23499999999999999</c:v>
                </c:pt>
                <c:pt idx="2849">
                  <c:v>0.23599999999999999</c:v>
                </c:pt>
                <c:pt idx="2850">
                  <c:v>0.23599999999999999</c:v>
                </c:pt>
                <c:pt idx="2851">
                  <c:v>0.23499999999999999</c:v>
                </c:pt>
                <c:pt idx="2852">
                  <c:v>0.23499999999999999</c:v>
                </c:pt>
                <c:pt idx="2853">
                  <c:v>0.23599999999999999</c:v>
                </c:pt>
                <c:pt idx="2854">
                  <c:v>0.23599999999999999</c:v>
                </c:pt>
                <c:pt idx="2855">
                  <c:v>0.23400000000000001</c:v>
                </c:pt>
                <c:pt idx="2856">
                  <c:v>0.23699999999999999</c:v>
                </c:pt>
                <c:pt idx="2857">
                  <c:v>0.23599999999999999</c:v>
                </c:pt>
                <c:pt idx="2858">
                  <c:v>0.23599999999999999</c:v>
                </c:pt>
                <c:pt idx="2859">
                  <c:v>0.23499999999999999</c:v>
                </c:pt>
                <c:pt idx="2860">
                  <c:v>0.23599999999999999</c:v>
                </c:pt>
                <c:pt idx="2861">
                  <c:v>0.23599999999999999</c:v>
                </c:pt>
                <c:pt idx="2862">
                  <c:v>0.23599999999999999</c:v>
                </c:pt>
                <c:pt idx="2863">
                  <c:v>0.23799999999999999</c:v>
                </c:pt>
                <c:pt idx="2864">
                  <c:v>0.23599999999999999</c:v>
                </c:pt>
                <c:pt idx="2865">
                  <c:v>0.23599999999999999</c:v>
                </c:pt>
                <c:pt idx="2866">
                  <c:v>0.23599999999999999</c:v>
                </c:pt>
                <c:pt idx="2867">
                  <c:v>0.23899999999999999</c:v>
                </c:pt>
                <c:pt idx="2868">
                  <c:v>0.23699999999999999</c:v>
                </c:pt>
                <c:pt idx="2869">
                  <c:v>0.23799999999999999</c:v>
                </c:pt>
                <c:pt idx="2870">
                  <c:v>0.23699999999999999</c:v>
                </c:pt>
                <c:pt idx="2871">
                  <c:v>0.23799999999999999</c:v>
                </c:pt>
                <c:pt idx="2872">
                  <c:v>0.23599999999999999</c:v>
                </c:pt>
                <c:pt idx="2873">
                  <c:v>0.23799999999999999</c:v>
                </c:pt>
                <c:pt idx="2874">
                  <c:v>0.23799999999999999</c:v>
                </c:pt>
                <c:pt idx="2875">
                  <c:v>0.23899999999999999</c:v>
                </c:pt>
                <c:pt idx="2876">
                  <c:v>0.23899999999999999</c:v>
                </c:pt>
                <c:pt idx="2877">
                  <c:v>0.24099999999999999</c:v>
                </c:pt>
                <c:pt idx="2878">
                  <c:v>0.23799999999999999</c:v>
                </c:pt>
                <c:pt idx="2879">
                  <c:v>0.24</c:v>
                </c:pt>
                <c:pt idx="2880">
                  <c:v>0.23899999999999999</c:v>
                </c:pt>
                <c:pt idx="2881">
                  <c:v>0.24199999999999999</c:v>
                </c:pt>
                <c:pt idx="2882">
                  <c:v>0.24</c:v>
                </c:pt>
                <c:pt idx="2883">
                  <c:v>0.23899999999999999</c:v>
                </c:pt>
                <c:pt idx="2884">
                  <c:v>0.23899999999999999</c:v>
                </c:pt>
                <c:pt idx="2885">
                  <c:v>0.23899999999999999</c:v>
                </c:pt>
                <c:pt idx="2886">
                  <c:v>0.24099999999999999</c:v>
                </c:pt>
                <c:pt idx="2887">
                  <c:v>0.24199999999999999</c:v>
                </c:pt>
                <c:pt idx="2888">
                  <c:v>0.23899999999999999</c:v>
                </c:pt>
                <c:pt idx="2889">
                  <c:v>0.24199999999999999</c:v>
                </c:pt>
                <c:pt idx="2890">
                  <c:v>0.24099999999999999</c:v>
                </c:pt>
                <c:pt idx="2891">
                  <c:v>0.24199999999999999</c:v>
                </c:pt>
                <c:pt idx="2892">
                  <c:v>0.24299999999999999</c:v>
                </c:pt>
                <c:pt idx="2893">
                  <c:v>0.24099999999999999</c:v>
                </c:pt>
                <c:pt idx="2894">
                  <c:v>0.24</c:v>
                </c:pt>
                <c:pt idx="2895">
                  <c:v>0.24199999999999999</c:v>
                </c:pt>
                <c:pt idx="2896">
                  <c:v>0.24199999999999999</c:v>
                </c:pt>
                <c:pt idx="2897">
                  <c:v>0.24299999999999999</c:v>
                </c:pt>
                <c:pt idx="2898">
                  <c:v>0.24199999999999999</c:v>
                </c:pt>
                <c:pt idx="2899">
                  <c:v>0.24199999999999999</c:v>
                </c:pt>
                <c:pt idx="2900">
                  <c:v>0.24299999999999999</c:v>
                </c:pt>
                <c:pt idx="2901">
                  <c:v>0.24199999999999999</c:v>
                </c:pt>
                <c:pt idx="2902">
                  <c:v>0.24399999999999999</c:v>
                </c:pt>
                <c:pt idx="2903">
                  <c:v>0.24299999999999999</c:v>
                </c:pt>
                <c:pt idx="2904">
                  <c:v>0.24199999999999999</c:v>
                </c:pt>
                <c:pt idx="2905">
                  <c:v>0.245</c:v>
                </c:pt>
                <c:pt idx="2906">
                  <c:v>0.24199999999999999</c:v>
                </c:pt>
                <c:pt idx="2907">
                  <c:v>0.24399999999999999</c:v>
                </c:pt>
                <c:pt idx="2908">
                  <c:v>0.24299999999999999</c:v>
                </c:pt>
                <c:pt idx="2909">
                  <c:v>0.24299999999999999</c:v>
                </c:pt>
                <c:pt idx="2910">
                  <c:v>0.24399999999999999</c:v>
                </c:pt>
                <c:pt idx="2911">
                  <c:v>0.24399999999999999</c:v>
                </c:pt>
                <c:pt idx="2912">
                  <c:v>0.24299999999999999</c:v>
                </c:pt>
                <c:pt idx="2913">
                  <c:v>0.24399999999999999</c:v>
                </c:pt>
                <c:pt idx="2914">
                  <c:v>0.245</c:v>
                </c:pt>
                <c:pt idx="2915">
                  <c:v>0.24299999999999999</c:v>
                </c:pt>
                <c:pt idx="2916">
                  <c:v>0.24399999999999999</c:v>
                </c:pt>
                <c:pt idx="2917">
                  <c:v>0.24299999999999999</c:v>
                </c:pt>
                <c:pt idx="2918">
                  <c:v>0.245</c:v>
                </c:pt>
                <c:pt idx="2919">
                  <c:v>0.246</c:v>
                </c:pt>
                <c:pt idx="2920">
                  <c:v>0.245</c:v>
                </c:pt>
                <c:pt idx="2921">
                  <c:v>0.245</c:v>
                </c:pt>
                <c:pt idx="2922">
                  <c:v>0.245</c:v>
                </c:pt>
                <c:pt idx="2923">
                  <c:v>0.245</c:v>
                </c:pt>
                <c:pt idx="2924">
                  <c:v>0.24299999999999999</c:v>
                </c:pt>
                <c:pt idx="2925">
                  <c:v>0.24399999999999999</c:v>
                </c:pt>
                <c:pt idx="2926">
                  <c:v>0.245</c:v>
                </c:pt>
                <c:pt idx="2927">
                  <c:v>0.245</c:v>
                </c:pt>
                <c:pt idx="2928">
                  <c:v>0.245</c:v>
                </c:pt>
                <c:pt idx="2929">
                  <c:v>0.245</c:v>
                </c:pt>
                <c:pt idx="2930">
                  <c:v>0.245</c:v>
                </c:pt>
                <c:pt idx="2931">
                  <c:v>0.245</c:v>
                </c:pt>
                <c:pt idx="2932">
                  <c:v>0.245</c:v>
                </c:pt>
                <c:pt idx="2933">
                  <c:v>0.245</c:v>
                </c:pt>
                <c:pt idx="2934">
                  <c:v>0.247</c:v>
                </c:pt>
                <c:pt idx="2935">
                  <c:v>0.245</c:v>
                </c:pt>
                <c:pt idx="2936">
                  <c:v>0.246</c:v>
                </c:pt>
                <c:pt idx="2937">
                  <c:v>0.247</c:v>
                </c:pt>
                <c:pt idx="2938">
                  <c:v>0.248</c:v>
                </c:pt>
                <c:pt idx="2939">
                  <c:v>0.246</c:v>
                </c:pt>
                <c:pt idx="2940">
                  <c:v>0.24399999999999999</c:v>
                </c:pt>
                <c:pt idx="2941">
                  <c:v>0.245</c:v>
                </c:pt>
                <c:pt idx="2942">
                  <c:v>0.246</c:v>
                </c:pt>
                <c:pt idx="2943">
                  <c:v>0.245</c:v>
                </c:pt>
                <c:pt idx="2944">
                  <c:v>0.245</c:v>
                </c:pt>
                <c:pt idx="2945">
                  <c:v>0.246</c:v>
                </c:pt>
                <c:pt idx="2946">
                  <c:v>0.247</c:v>
                </c:pt>
                <c:pt idx="2947">
                  <c:v>0.247</c:v>
                </c:pt>
                <c:pt idx="2948">
                  <c:v>0.245</c:v>
                </c:pt>
                <c:pt idx="2949">
                  <c:v>0.245</c:v>
                </c:pt>
                <c:pt idx="2950">
                  <c:v>0.247</c:v>
                </c:pt>
                <c:pt idx="2951">
                  <c:v>0.246</c:v>
                </c:pt>
                <c:pt idx="2952">
                  <c:v>0.245</c:v>
                </c:pt>
                <c:pt idx="2953">
                  <c:v>0.245</c:v>
                </c:pt>
                <c:pt idx="2954">
                  <c:v>0.247</c:v>
                </c:pt>
                <c:pt idx="2955">
                  <c:v>0.246</c:v>
                </c:pt>
                <c:pt idx="2956">
                  <c:v>0.246</c:v>
                </c:pt>
                <c:pt idx="2957">
                  <c:v>0.247</c:v>
                </c:pt>
                <c:pt idx="2958">
                  <c:v>0.247</c:v>
                </c:pt>
                <c:pt idx="2959">
                  <c:v>0.247</c:v>
                </c:pt>
                <c:pt idx="2960">
                  <c:v>0.247</c:v>
                </c:pt>
                <c:pt idx="2961">
                  <c:v>0.246</c:v>
                </c:pt>
                <c:pt idx="2962">
                  <c:v>0.248</c:v>
                </c:pt>
                <c:pt idx="2963">
                  <c:v>0.246</c:v>
                </c:pt>
                <c:pt idx="2964">
                  <c:v>0.247</c:v>
                </c:pt>
                <c:pt idx="2965">
                  <c:v>0.246</c:v>
                </c:pt>
                <c:pt idx="2966">
                  <c:v>0.247</c:v>
                </c:pt>
                <c:pt idx="2967">
                  <c:v>0.24399999999999999</c:v>
                </c:pt>
                <c:pt idx="2968">
                  <c:v>0.247</c:v>
                </c:pt>
                <c:pt idx="2969">
                  <c:v>0.247</c:v>
                </c:pt>
                <c:pt idx="2970">
                  <c:v>0.246</c:v>
                </c:pt>
                <c:pt idx="2971">
                  <c:v>0.246</c:v>
                </c:pt>
                <c:pt idx="2972">
                  <c:v>0.248</c:v>
                </c:pt>
                <c:pt idx="2973">
                  <c:v>0.246</c:v>
                </c:pt>
                <c:pt idx="2974">
                  <c:v>0.246</c:v>
                </c:pt>
                <c:pt idx="2975">
                  <c:v>0.247</c:v>
                </c:pt>
                <c:pt idx="2976">
                  <c:v>0.246</c:v>
                </c:pt>
                <c:pt idx="2977">
                  <c:v>0.246</c:v>
                </c:pt>
                <c:pt idx="2978">
                  <c:v>0.246</c:v>
                </c:pt>
                <c:pt idx="2979">
                  <c:v>0.245</c:v>
                </c:pt>
                <c:pt idx="2980">
                  <c:v>0.247</c:v>
                </c:pt>
                <c:pt idx="2981">
                  <c:v>0.245</c:v>
                </c:pt>
                <c:pt idx="2982">
                  <c:v>0.246</c:v>
                </c:pt>
                <c:pt idx="2983">
                  <c:v>0.246</c:v>
                </c:pt>
                <c:pt idx="2984">
                  <c:v>0.248</c:v>
                </c:pt>
                <c:pt idx="2985">
                  <c:v>0.246</c:v>
                </c:pt>
                <c:pt idx="2986">
                  <c:v>0.247</c:v>
                </c:pt>
                <c:pt idx="2987">
                  <c:v>0.247</c:v>
                </c:pt>
                <c:pt idx="2988">
                  <c:v>0.245</c:v>
                </c:pt>
                <c:pt idx="2989">
                  <c:v>0.248</c:v>
                </c:pt>
                <c:pt idx="2990">
                  <c:v>0.248</c:v>
                </c:pt>
                <c:pt idx="2991">
                  <c:v>0.247</c:v>
                </c:pt>
                <c:pt idx="2992">
                  <c:v>0.248</c:v>
                </c:pt>
                <c:pt idx="2993">
                  <c:v>0.247</c:v>
                </c:pt>
                <c:pt idx="2994">
                  <c:v>0.248</c:v>
                </c:pt>
                <c:pt idx="2995">
                  <c:v>0.245</c:v>
                </c:pt>
                <c:pt idx="2996">
                  <c:v>0.245</c:v>
                </c:pt>
                <c:pt idx="2997">
                  <c:v>0.249</c:v>
                </c:pt>
                <c:pt idx="2998">
                  <c:v>0.247</c:v>
                </c:pt>
                <c:pt idx="2999">
                  <c:v>0.246</c:v>
                </c:pt>
                <c:pt idx="3000">
                  <c:v>0.248</c:v>
                </c:pt>
                <c:pt idx="3001">
                  <c:v>0.248</c:v>
                </c:pt>
                <c:pt idx="3002">
                  <c:v>0.245</c:v>
                </c:pt>
                <c:pt idx="3003">
                  <c:v>0.246</c:v>
                </c:pt>
                <c:pt idx="3004">
                  <c:v>0.247</c:v>
                </c:pt>
                <c:pt idx="3005">
                  <c:v>0.247</c:v>
                </c:pt>
                <c:pt idx="3006">
                  <c:v>0.245</c:v>
                </c:pt>
                <c:pt idx="3007">
                  <c:v>0.246</c:v>
                </c:pt>
                <c:pt idx="3008">
                  <c:v>0.248</c:v>
                </c:pt>
                <c:pt idx="3009">
                  <c:v>0.247</c:v>
                </c:pt>
                <c:pt idx="3010">
                  <c:v>0.247</c:v>
                </c:pt>
                <c:pt idx="3011">
                  <c:v>0.248</c:v>
                </c:pt>
                <c:pt idx="3012">
                  <c:v>0.246</c:v>
                </c:pt>
                <c:pt idx="3013">
                  <c:v>0.248</c:v>
                </c:pt>
                <c:pt idx="3014">
                  <c:v>0.247</c:v>
                </c:pt>
                <c:pt idx="3015">
                  <c:v>0.248</c:v>
                </c:pt>
                <c:pt idx="3016">
                  <c:v>0.247</c:v>
                </c:pt>
                <c:pt idx="3017">
                  <c:v>0.246</c:v>
                </c:pt>
                <c:pt idx="3018">
                  <c:v>0.248</c:v>
                </c:pt>
                <c:pt idx="3019">
                  <c:v>0.247</c:v>
                </c:pt>
                <c:pt idx="3020">
                  <c:v>0.245</c:v>
                </c:pt>
                <c:pt idx="3021">
                  <c:v>0.246</c:v>
                </c:pt>
                <c:pt idx="3022">
                  <c:v>0.247</c:v>
                </c:pt>
                <c:pt idx="3023">
                  <c:v>0.248</c:v>
                </c:pt>
                <c:pt idx="3024">
                  <c:v>0.247</c:v>
                </c:pt>
                <c:pt idx="3025">
                  <c:v>0.245</c:v>
                </c:pt>
                <c:pt idx="3026">
                  <c:v>0.245</c:v>
                </c:pt>
                <c:pt idx="3027">
                  <c:v>0.245</c:v>
                </c:pt>
                <c:pt idx="3028">
                  <c:v>0.245</c:v>
                </c:pt>
                <c:pt idx="3029">
                  <c:v>0.245</c:v>
                </c:pt>
                <c:pt idx="3030">
                  <c:v>0.245</c:v>
                </c:pt>
                <c:pt idx="3031">
                  <c:v>0.24399999999999999</c:v>
                </c:pt>
                <c:pt idx="3032">
                  <c:v>0.24299999999999999</c:v>
                </c:pt>
                <c:pt idx="3033">
                  <c:v>0.24199999999999999</c:v>
                </c:pt>
                <c:pt idx="3034">
                  <c:v>0.24399999999999999</c:v>
                </c:pt>
                <c:pt idx="3035">
                  <c:v>0.24399999999999999</c:v>
                </c:pt>
                <c:pt idx="3036">
                  <c:v>0.24299999999999999</c:v>
                </c:pt>
                <c:pt idx="3037">
                  <c:v>0.24299999999999999</c:v>
                </c:pt>
                <c:pt idx="3038">
                  <c:v>0.24099999999999999</c:v>
                </c:pt>
                <c:pt idx="3039">
                  <c:v>0.245</c:v>
                </c:pt>
                <c:pt idx="3040">
                  <c:v>0.24199999999999999</c:v>
                </c:pt>
                <c:pt idx="3041">
                  <c:v>0.24099999999999999</c:v>
                </c:pt>
                <c:pt idx="3042">
                  <c:v>0.24</c:v>
                </c:pt>
                <c:pt idx="3043">
                  <c:v>0.24199999999999999</c:v>
                </c:pt>
                <c:pt idx="3044">
                  <c:v>0.23899999999999999</c:v>
                </c:pt>
                <c:pt idx="3045">
                  <c:v>0.24099999999999999</c:v>
                </c:pt>
                <c:pt idx="3046">
                  <c:v>0.23899999999999999</c:v>
                </c:pt>
                <c:pt idx="3047">
                  <c:v>0.24099999999999999</c:v>
                </c:pt>
                <c:pt idx="3048">
                  <c:v>0.24099999999999999</c:v>
                </c:pt>
                <c:pt idx="3049">
                  <c:v>0.24</c:v>
                </c:pt>
                <c:pt idx="3050">
                  <c:v>0.23799999999999999</c:v>
                </c:pt>
                <c:pt idx="3051">
                  <c:v>0.23799999999999999</c:v>
                </c:pt>
                <c:pt idx="3052">
                  <c:v>0.23799999999999999</c:v>
                </c:pt>
                <c:pt idx="3053">
                  <c:v>0.23699999999999999</c:v>
                </c:pt>
                <c:pt idx="3054">
                  <c:v>0.23599999999999999</c:v>
                </c:pt>
                <c:pt idx="3055">
                  <c:v>0.23699999999999999</c:v>
                </c:pt>
                <c:pt idx="3056">
                  <c:v>0.23699999999999999</c:v>
                </c:pt>
                <c:pt idx="3057">
                  <c:v>0.23799999999999999</c:v>
                </c:pt>
                <c:pt idx="3058">
                  <c:v>0.23799999999999999</c:v>
                </c:pt>
                <c:pt idx="3059">
                  <c:v>0.23799999999999999</c:v>
                </c:pt>
                <c:pt idx="3060">
                  <c:v>0.23699999999999999</c:v>
                </c:pt>
                <c:pt idx="3061">
                  <c:v>0.23699999999999999</c:v>
                </c:pt>
                <c:pt idx="3062">
                  <c:v>0.23499999999999999</c:v>
                </c:pt>
                <c:pt idx="3063">
                  <c:v>0.23400000000000001</c:v>
                </c:pt>
                <c:pt idx="3064">
                  <c:v>0.23599999999999999</c:v>
                </c:pt>
                <c:pt idx="3065">
                  <c:v>0.23599999999999999</c:v>
                </c:pt>
                <c:pt idx="3066">
                  <c:v>0.23499999999999999</c:v>
                </c:pt>
                <c:pt idx="3067">
                  <c:v>0.23599999999999999</c:v>
                </c:pt>
                <c:pt idx="3068">
                  <c:v>0.23599999999999999</c:v>
                </c:pt>
                <c:pt idx="3069">
                  <c:v>0.23400000000000001</c:v>
                </c:pt>
                <c:pt idx="3070">
                  <c:v>0.23300000000000001</c:v>
                </c:pt>
                <c:pt idx="3071">
                  <c:v>0.23499999999999999</c:v>
                </c:pt>
                <c:pt idx="3072">
                  <c:v>0.23400000000000001</c:v>
                </c:pt>
                <c:pt idx="3073">
                  <c:v>0.23400000000000001</c:v>
                </c:pt>
                <c:pt idx="3074">
                  <c:v>0.23400000000000001</c:v>
                </c:pt>
                <c:pt idx="3075">
                  <c:v>0.23300000000000001</c:v>
                </c:pt>
                <c:pt idx="3076">
                  <c:v>0.23300000000000001</c:v>
                </c:pt>
                <c:pt idx="3077">
                  <c:v>0.23499999999999999</c:v>
                </c:pt>
                <c:pt idx="3078">
                  <c:v>0.23300000000000001</c:v>
                </c:pt>
                <c:pt idx="3079">
                  <c:v>0.23300000000000001</c:v>
                </c:pt>
                <c:pt idx="3080">
                  <c:v>0.23200000000000001</c:v>
                </c:pt>
                <c:pt idx="3081">
                  <c:v>0.23100000000000001</c:v>
                </c:pt>
                <c:pt idx="3082">
                  <c:v>0.23300000000000001</c:v>
                </c:pt>
                <c:pt idx="3083">
                  <c:v>0.23300000000000001</c:v>
                </c:pt>
                <c:pt idx="3084">
                  <c:v>0.23300000000000001</c:v>
                </c:pt>
                <c:pt idx="3085">
                  <c:v>0.23300000000000001</c:v>
                </c:pt>
                <c:pt idx="3086">
                  <c:v>0.23100000000000001</c:v>
                </c:pt>
                <c:pt idx="3087">
                  <c:v>0.23200000000000001</c:v>
                </c:pt>
                <c:pt idx="3088">
                  <c:v>0.23300000000000001</c:v>
                </c:pt>
                <c:pt idx="3089">
                  <c:v>0.23200000000000001</c:v>
                </c:pt>
                <c:pt idx="3090">
                  <c:v>0.23300000000000001</c:v>
                </c:pt>
                <c:pt idx="3091">
                  <c:v>0.23200000000000001</c:v>
                </c:pt>
                <c:pt idx="3092">
                  <c:v>0.23300000000000001</c:v>
                </c:pt>
                <c:pt idx="3093">
                  <c:v>0.23200000000000001</c:v>
                </c:pt>
                <c:pt idx="3094">
                  <c:v>0.23100000000000001</c:v>
                </c:pt>
                <c:pt idx="3095">
                  <c:v>0.23200000000000001</c:v>
                </c:pt>
                <c:pt idx="3096">
                  <c:v>0.23300000000000001</c:v>
                </c:pt>
                <c:pt idx="3097">
                  <c:v>0.23100000000000001</c:v>
                </c:pt>
                <c:pt idx="3098">
                  <c:v>0.23200000000000001</c:v>
                </c:pt>
                <c:pt idx="3099">
                  <c:v>0.23200000000000001</c:v>
                </c:pt>
                <c:pt idx="3100">
                  <c:v>0.23200000000000001</c:v>
                </c:pt>
                <c:pt idx="3101">
                  <c:v>0.23</c:v>
                </c:pt>
                <c:pt idx="3102">
                  <c:v>0.23300000000000001</c:v>
                </c:pt>
                <c:pt idx="3103">
                  <c:v>0.23100000000000001</c:v>
                </c:pt>
                <c:pt idx="3104">
                  <c:v>0.23100000000000001</c:v>
                </c:pt>
                <c:pt idx="3105">
                  <c:v>0.23</c:v>
                </c:pt>
                <c:pt idx="3106">
                  <c:v>0.23</c:v>
                </c:pt>
                <c:pt idx="3107">
                  <c:v>0.23100000000000001</c:v>
                </c:pt>
                <c:pt idx="3108">
                  <c:v>0.23200000000000001</c:v>
                </c:pt>
                <c:pt idx="3109">
                  <c:v>0.22900000000000001</c:v>
                </c:pt>
                <c:pt idx="3110">
                  <c:v>0.23100000000000001</c:v>
                </c:pt>
                <c:pt idx="3111">
                  <c:v>0.22900000000000001</c:v>
                </c:pt>
                <c:pt idx="3112">
                  <c:v>0.23</c:v>
                </c:pt>
                <c:pt idx="3113">
                  <c:v>0.23</c:v>
                </c:pt>
                <c:pt idx="3114">
                  <c:v>0.23200000000000001</c:v>
                </c:pt>
                <c:pt idx="3115">
                  <c:v>0.23</c:v>
                </c:pt>
                <c:pt idx="3116">
                  <c:v>0.23</c:v>
                </c:pt>
                <c:pt idx="3117">
                  <c:v>0.23</c:v>
                </c:pt>
                <c:pt idx="3118">
                  <c:v>0.23</c:v>
                </c:pt>
                <c:pt idx="3119">
                  <c:v>0.23100000000000001</c:v>
                </c:pt>
                <c:pt idx="3120">
                  <c:v>0.23100000000000001</c:v>
                </c:pt>
                <c:pt idx="3121">
                  <c:v>0.23</c:v>
                </c:pt>
                <c:pt idx="3122">
                  <c:v>0.23</c:v>
                </c:pt>
                <c:pt idx="3123">
                  <c:v>0.22900000000000001</c:v>
                </c:pt>
                <c:pt idx="3124">
                  <c:v>0.23</c:v>
                </c:pt>
                <c:pt idx="3125">
                  <c:v>0.22900000000000001</c:v>
                </c:pt>
                <c:pt idx="3126">
                  <c:v>0.23</c:v>
                </c:pt>
                <c:pt idx="3127">
                  <c:v>0.22900000000000001</c:v>
                </c:pt>
                <c:pt idx="3128">
                  <c:v>0.22800000000000001</c:v>
                </c:pt>
                <c:pt idx="3129">
                  <c:v>0.23</c:v>
                </c:pt>
                <c:pt idx="3130">
                  <c:v>0.23</c:v>
                </c:pt>
                <c:pt idx="3131">
                  <c:v>0.23</c:v>
                </c:pt>
                <c:pt idx="3132">
                  <c:v>0.22900000000000001</c:v>
                </c:pt>
                <c:pt idx="3133">
                  <c:v>0.23</c:v>
                </c:pt>
                <c:pt idx="3134">
                  <c:v>0.23</c:v>
                </c:pt>
                <c:pt idx="3135">
                  <c:v>0.22900000000000001</c:v>
                </c:pt>
                <c:pt idx="3136">
                  <c:v>0.23</c:v>
                </c:pt>
                <c:pt idx="3137">
                  <c:v>0.23</c:v>
                </c:pt>
                <c:pt idx="3138">
                  <c:v>0.22900000000000001</c:v>
                </c:pt>
                <c:pt idx="3139">
                  <c:v>0.23</c:v>
                </c:pt>
                <c:pt idx="3140">
                  <c:v>0.23</c:v>
                </c:pt>
                <c:pt idx="3141">
                  <c:v>0.22900000000000001</c:v>
                </c:pt>
                <c:pt idx="3142">
                  <c:v>0.22900000000000001</c:v>
                </c:pt>
                <c:pt idx="3143">
                  <c:v>0.22900000000000001</c:v>
                </c:pt>
                <c:pt idx="3144">
                  <c:v>0.22800000000000001</c:v>
                </c:pt>
                <c:pt idx="3145">
                  <c:v>0.22800000000000001</c:v>
                </c:pt>
                <c:pt idx="3146">
                  <c:v>0.22900000000000001</c:v>
                </c:pt>
                <c:pt idx="3147">
                  <c:v>0.22900000000000001</c:v>
                </c:pt>
                <c:pt idx="3148">
                  <c:v>0.22800000000000001</c:v>
                </c:pt>
                <c:pt idx="3149">
                  <c:v>0.22900000000000001</c:v>
                </c:pt>
                <c:pt idx="3150">
                  <c:v>0.22800000000000001</c:v>
                </c:pt>
                <c:pt idx="3151">
                  <c:v>0.22800000000000001</c:v>
                </c:pt>
                <c:pt idx="3152">
                  <c:v>0.22800000000000001</c:v>
                </c:pt>
                <c:pt idx="3153">
                  <c:v>0.22800000000000001</c:v>
                </c:pt>
                <c:pt idx="3154">
                  <c:v>0.22800000000000001</c:v>
                </c:pt>
                <c:pt idx="3155">
                  <c:v>0.22800000000000001</c:v>
                </c:pt>
                <c:pt idx="3156">
                  <c:v>0.22700000000000001</c:v>
                </c:pt>
                <c:pt idx="3157">
                  <c:v>0.22700000000000001</c:v>
                </c:pt>
                <c:pt idx="3158">
                  <c:v>0.22800000000000001</c:v>
                </c:pt>
                <c:pt idx="3159">
                  <c:v>0.22900000000000001</c:v>
                </c:pt>
                <c:pt idx="3160">
                  <c:v>0.23</c:v>
                </c:pt>
                <c:pt idx="3161">
                  <c:v>0.22900000000000001</c:v>
                </c:pt>
                <c:pt idx="3162">
                  <c:v>0.22800000000000001</c:v>
                </c:pt>
                <c:pt idx="3163">
                  <c:v>0.22900000000000001</c:v>
                </c:pt>
                <c:pt idx="3164">
                  <c:v>0.22800000000000001</c:v>
                </c:pt>
                <c:pt idx="3165">
                  <c:v>0.22800000000000001</c:v>
                </c:pt>
                <c:pt idx="3166">
                  <c:v>0.22800000000000001</c:v>
                </c:pt>
                <c:pt idx="3167">
                  <c:v>0.22800000000000001</c:v>
                </c:pt>
                <c:pt idx="3168">
                  <c:v>0.22800000000000001</c:v>
                </c:pt>
                <c:pt idx="3169">
                  <c:v>0.22700000000000001</c:v>
                </c:pt>
                <c:pt idx="3170">
                  <c:v>0.22800000000000001</c:v>
                </c:pt>
                <c:pt idx="3171">
                  <c:v>0.22800000000000001</c:v>
                </c:pt>
                <c:pt idx="3172">
                  <c:v>0.22800000000000001</c:v>
                </c:pt>
                <c:pt idx="3173">
                  <c:v>0.22800000000000001</c:v>
                </c:pt>
                <c:pt idx="3174">
                  <c:v>0.22800000000000001</c:v>
                </c:pt>
                <c:pt idx="3175">
                  <c:v>0.22800000000000001</c:v>
                </c:pt>
                <c:pt idx="3176">
                  <c:v>0.22800000000000001</c:v>
                </c:pt>
                <c:pt idx="3177">
                  <c:v>0.22800000000000001</c:v>
                </c:pt>
                <c:pt idx="3178">
                  <c:v>0.22900000000000001</c:v>
                </c:pt>
                <c:pt idx="3179">
                  <c:v>0.22800000000000001</c:v>
                </c:pt>
                <c:pt idx="3180">
                  <c:v>0.23</c:v>
                </c:pt>
                <c:pt idx="3181">
                  <c:v>0.22800000000000001</c:v>
                </c:pt>
                <c:pt idx="3182">
                  <c:v>0.22900000000000001</c:v>
                </c:pt>
                <c:pt idx="3183">
                  <c:v>0.22800000000000001</c:v>
                </c:pt>
                <c:pt idx="3184">
                  <c:v>0.22700000000000001</c:v>
                </c:pt>
                <c:pt idx="3185">
                  <c:v>0.22800000000000001</c:v>
                </c:pt>
                <c:pt idx="3186">
                  <c:v>0.22900000000000001</c:v>
                </c:pt>
                <c:pt idx="3187">
                  <c:v>0.22700000000000001</c:v>
                </c:pt>
                <c:pt idx="3188">
                  <c:v>0.22800000000000001</c:v>
                </c:pt>
                <c:pt idx="3189">
                  <c:v>0.22600000000000001</c:v>
                </c:pt>
                <c:pt idx="3190">
                  <c:v>0.22800000000000001</c:v>
                </c:pt>
                <c:pt idx="3191">
                  <c:v>0.22900000000000001</c:v>
                </c:pt>
                <c:pt idx="3192">
                  <c:v>0.22700000000000001</c:v>
                </c:pt>
                <c:pt idx="3193">
                  <c:v>0.22800000000000001</c:v>
                </c:pt>
                <c:pt idx="3194">
                  <c:v>0.22900000000000001</c:v>
                </c:pt>
                <c:pt idx="3195">
                  <c:v>0.22800000000000001</c:v>
                </c:pt>
                <c:pt idx="3196">
                  <c:v>0.22800000000000001</c:v>
                </c:pt>
                <c:pt idx="3197">
                  <c:v>0.22800000000000001</c:v>
                </c:pt>
                <c:pt idx="3198">
                  <c:v>0.22600000000000001</c:v>
                </c:pt>
                <c:pt idx="3199">
                  <c:v>0.22800000000000001</c:v>
                </c:pt>
                <c:pt idx="3200">
                  <c:v>0.22800000000000001</c:v>
                </c:pt>
                <c:pt idx="3201">
                  <c:v>0.22800000000000001</c:v>
                </c:pt>
                <c:pt idx="3202">
                  <c:v>0.22700000000000001</c:v>
                </c:pt>
                <c:pt idx="3203">
                  <c:v>0.22700000000000001</c:v>
                </c:pt>
                <c:pt idx="3204">
                  <c:v>0.22800000000000001</c:v>
                </c:pt>
                <c:pt idx="3205">
                  <c:v>0.22800000000000001</c:v>
                </c:pt>
                <c:pt idx="3206">
                  <c:v>0.22700000000000001</c:v>
                </c:pt>
                <c:pt idx="3207">
                  <c:v>0.22800000000000001</c:v>
                </c:pt>
                <c:pt idx="3208">
                  <c:v>0.22700000000000001</c:v>
                </c:pt>
                <c:pt idx="3209">
                  <c:v>0.22800000000000001</c:v>
                </c:pt>
                <c:pt idx="3210">
                  <c:v>0.22800000000000001</c:v>
                </c:pt>
                <c:pt idx="3211">
                  <c:v>0.22700000000000001</c:v>
                </c:pt>
                <c:pt idx="3212">
                  <c:v>0.22900000000000001</c:v>
                </c:pt>
                <c:pt idx="3213">
                  <c:v>0.22800000000000001</c:v>
                </c:pt>
                <c:pt idx="3214">
                  <c:v>0.22600000000000001</c:v>
                </c:pt>
                <c:pt idx="3215">
                  <c:v>0.22800000000000001</c:v>
                </c:pt>
                <c:pt idx="3216">
                  <c:v>0.22800000000000001</c:v>
                </c:pt>
                <c:pt idx="3217">
                  <c:v>0.22700000000000001</c:v>
                </c:pt>
                <c:pt idx="3218">
                  <c:v>0.22700000000000001</c:v>
                </c:pt>
                <c:pt idx="3219">
                  <c:v>0.22700000000000001</c:v>
                </c:pt>
                <c:pt idx="3220">
                  <c:v>0.22700000000000001</c:v>
                </c:pt>
                <c:pt idx="3221">
                  <c:v>0.22800000000000001</c:v>
                </c:pt>
                <c:pt idx="3222">
                  <c:v>0.22700000000000001</c:v>
                </c:pt>
                <c:pt idx="3223">
                  <c:v>0.22800000000000001</c:v>
                </c:pt>
                <c:pt idx="3224">
                  <c:v>0.22700000000000001</c:v>
                </c:pt>
                <c:pt idx="3225">
                  <c:v>0.22700000000000001</c:v>
                </c:pt>
                <c:pt idx="3226">
                  <c:v>0.22800000000000001</c:v>
                </c:pt>
                <c:pt idx="3227">
                  <c:v>0.22800000000000001</c:v>
                </c:pt>
                <c:pt idx="3228">
                  <c:v>0.22600000000000001</c:v>
                </c:pt>
                <c:pt idx="3229">
                  <c:v>0.22800000000000001</c:v>
                </c:pt>
                <c:pt idx="3230">
                  <c:v>0.22800000000000001</c:v>
                </c:pt>
                <c:pt idx="3231">
                  <c:v>0.22700000000000001</c:v>
                </c:pt>
                <c:pt idx="3232">
                  <c:v>0.22700000000000001</c:v>
                </c:pt>
                <c:pt idx="3233">
                  <c:v>0.22700000000000001</c:v>
                </c:pt>
                <c:pt idx="3234">
                  <c:v>0.22800000000000001</c:v>
                </c:pt>
                <c:pt idx="3235">
                  <c:v>0.22800000000000001</c:v>
                </c:pt>
                <c:pt idx="3236">
                  <c:v>0.22800000000000001</c:v>
                </c:pt>
                <c:pt idx="3237">
                  <c:v>0.22700000000000001</c:v>
                </c:pt>
                <c:pt idx="3238">
                  <c:v>0.22700000000000001</c:v>
                </c:pt>
                <c:pt idx="3239">
                  <c:v>0.22700000000000001</c:v>
                </c:pt>
                <c:pt idx="3240">
                  <c:v>0.22700000000000001</c:v>
                </c:pt>
                <c:pt idx="3241">
                  <c:v>0.22900000000000001</c:v>
                </c:pt>
                <c:pt idx="3242">
                  <c:v>0.22800000000000001</c:v>
                </c:pt>
                <c:pt idx="3243">
                  <c:v>0.22600000000000001</c:v>
                </c:pt>
                <c:pt idx="3244">
                  <c:v>0.22800000000000001</c:v>
                </c:pt>
                <c:pt idx="3245">
                  <c:v>0.22800000000000001</c:v>
                </c:pt>
                <c:pt idx="3246">
                  <c:v>0.22800000000000001</c:v>
                </c:pt>
                <c:pt idx="3247">
                  <c:v>0.22800000000000001</c:v>
                </c:pt>
                <c:pt idx="3248">
                  <c:v>0.22700000000000001</c:v>
                </c:pt>
                <c:pt idx="3249">
                  <c:v>0.22700000000000001</c:v>
                </c:pt>
                <c:pt idx="3250">
                  <c:v>0.22700000000000001</c:v>
                </c:pt>
                <c:pt idx="3251">
                  <c:v>0.22800000000000001</c:v>
                </c:pt>
                <c:pt idx="3252">
                  <c:v>0.22800000000000001</c:v>
                </c:pt>
                <c:pt idx="3253">
                  <c:v>0.22700000000000001</c:v>
                </c:pt>
                <c:pt idx="3254">
                  <c:v>0.22600000000000001</c:v>
                </c:pt>
                <c:pt idx="3255">
                  <c:v>0.22800000000000001</c:v>
                </c:pt>
                <c:pt idx="3256">
                  <c:v>0.22800000000000001</c:v>
                </c:pt>
                <c:pt idx="3257">
                  <c:v>0.22800000000000001</c:v>
                </c:pt>
                <c:pt idx="3258">
                  <c:v>0.22800000000000001</c:v>
                </c:pt>
                <c:pt idx="3259">
                  <c:v>0.22700000000000001</c:v>
                </c:pt>
                <c:pt idx="3260">
                  <c:v>0.22800000000000001</c:v>
                </c:pt>
                <c:pt idx="3261">
                  <c:v>0.22800000000000001</c:v>
                </c:pt>
                <c:pt idx="3262">
                  <c:v>0.22600000000000001</c:v>
                </c:pt>
                <c:pt idx="3263">
                  <c:v>0.22800000000000001</c:v>
                </c:pt>
                <c:pt idx="3264">
                  <c:v>0.22800000000000001</c:v>
                </c:pt>
                <c:pt idx="3265">
                  <c:v>0.22900000000000001</c:v>
                </c:pt>
                <c:pt idx="3266">
                  <c:v>0.22800000000000001</c:v>
                </c:pt>
                <c:pt idx="3267">
                  <c:v>0.22800000000000001</c:v>
                </c:pt>
                <c:pt idx="3268">
                  <c:v>0.22600000000000001</c:v>
                </c:pt>
                <c:pt idx="3269">
                  <c:v>0.22600000000000001</c:v>
                </c:pt>
                <c:pt idx="3270">
                  <c:v>0.22600000000000001</c:v>
                </c:pt>
                <c:pt idx="3271">
                  <c:v>0.22600000000000001</c:v>
                </c:pt>
                <c:pt idx="3272">
                  <c:v>0.22600000000000001</c:v>
                </c:pt>
                <c:pt idx="3273">
                  <c:v>0.22600000000000001</c:v>
                </c:pt>
                <c:pt idx="3274">
                  <c:v>0.22700000000000001</c:v>
                </c:pt>
                <c:pt idx="3275">
                  <c:v>0.22800000000000001</c:v>
                </c:pt>
                <c:pt idx="3276">
                  <c:v>0.22500000000000001</c:v>
                </c:pt>
                <c:pt idx="3277">
                  <c:v>0.22700000000000001</c:v>
                </c:pt>
                <c:pt idx="3278">
                  <c:v>0.22700000000000001</c:v>
                </c:pt>
                <c:pt idx="3279">
                  <c:v>0.22800000000000001</c:v>
                </c:pt>
                <c:pt idx="3280">
                  <c:v>0.22700000000000001</c:v>
                </c:pt>
                <c:pt idx="3281">
                  <c:v>0.22600000000000001</c:v>
                </c:pt>
                <c:pt idx="3282">
                  <c:v>0.22800000000000001</c:v>
                </c:pt>
                <c:pt idx="3283">
                  <c:v>0.22700000000000001</c:v>
                </c:pt>
                <c:pt idx="3284">
                  <c:v>0.22700000000000001</c:v>
                </c:pt>
                <c:pt idx="3285">
                  <c:v>0.22600000000000001</c:v>
                </c:pt>
                <c:pt idx="3286">
                  <c:v>0.22600000000000001</c:v>
                </c:pt>
                <c:pt idx="3287">
                  <c:v>0.22600000000000001</c:v>
                </c:pt>
                <c:pt idx="3288">
                  <c:v>0.22800000000000001</c:v>
                </c:pt>
                <c:pt idx="3289">
                  <c:v>0.22700000000000001</c:v>
                </c:pt>
                <c:pt idx="3290">
                  <c:v>0.22700000000000001</c:v>
                </c:pt>
                <c:pt idx="3291">
                  <c:v>0.22800000000000001</c:v>
                </c:pt>
                <c:pt idx="3292">
                  <c:v>0.22600000000000001</c:v>
                </c:pt>
                <c:pt idx="3293">
                  <c:v>0.22600000000000001</c:v>
                </c:pt>
                <c:pt idx="3294">
                  <c:v>0.22800000000000001</c:v>
                </c:pt>
                <c:pt idx="3295">
                  <c:v>0.22700000000000001</c:v>
                </c:pt>
                <c:pt idx="3296">
                  <c:v>0.22600000000000001</c:v>
                </c:pt>
                <c:pt idx="3297">
                  <c:v>0.22600000000000001</c:v>
                </c:pt>
                <c:pt idx="3298">
                  <c:v>0.22600000000000001</c:v>
                </c:pt>
                <c:pt idx="3299">
                  <c:v>0.22600000000000001</c:v>
                </c:pt>
                <c:pt idx="3300">
                  <c:v>0.22700000000000001</c:v>
                </c:pt>
                <c:pt idx="3301">
                  <c:v>0.22700000000000001</c:v>
                </c:pt>
                <c:pt idx="3302">
                  <c:v>0.22700000000000001</c:v>
                </c:pt>
                <c:pt idx="3303">
                  <c:v>0.22600000000000001</c:v>
                </c:pt>
                <c:pt idx="3304">
                  <c:v>0.22700000000000001</c:v>
                </c:pt>
                <c:pt idx="3305">
                  <c:v>0.22600000000000001</c:v>
                </c:pt>
                <c:pt idx="3306">
                  <c:v>0.22800000000000001</c:v>
                </c:pt>
                <c:pt idx="3307">
                  <c:v>0.22700000000000001</c:v>
                </c:pt>
                <c:pt idx="3308">
                  <c:v>0.22600000000000001</c:v>
                </c:pt>
                <c:pt idx="3309">
                  <c:v>0.22600000000000001</c:v>
                </c:pt>
                <c:pt idx="3310">
                  <c:v>0.22700000000000001</c:v>
                </c:pt>
                <c:pt idx="3311">
                  <c:v>0.22500000000000001</c:v>
                </c:pt>
                <c:pt idx="3312">
                  <c:v>0.22700000000000001</c:v>
                </c:pt>
                <c:pt idx="3313">
                  <c:v>0.22600000000000001</c:v>
                </c:pt>
                <c:pt idx="3314">
                  <c:v>0.22600000000000001</c:v>
                </c:pt>
                <c:pt idx="3315">
                  <c:v>0.22500000000000001</c:v>
                </c:pt>
                <c:pt idx="3316">
                  <c:v>0.22600000000000001</c:v>
                </c:pt>
                <c:pt idx="3317">
                  <c:v>0.22600000000000001</c:v>
                </c:pt>
                <c:pt idx="3318">
                  <c:v>0.22700000000000001</c:v>
                </c:pt>
                <c:pt idx="3319">
                  <c:v>0.22800000000000001</c:v>
                </c:pt>
                <c:pt idx="3320">
                  <c:v>0.22700000000000001</c:v>
                </c:pt>
                <c:pt idx="3321">
                  <c:v>0.22600000000000001</c:v>
                </c:pt>
                <c:pt idx="3322">
                  <c:v>0.22700000000000001</c:v>
                </c:pt>
                <c:pt idx="3323">
                  <c:v>0.22600000000000001</c:v>
                </c:pt>
                <c:pt idx="3324">
                  <c:v>0.22700000000000001</c:v>
                </c:pt>
                <c:pt idx="3325">
                  <c:v>0.22600000000000001</c:v>
                </c:pt>
                <c:pt idx="3326">
                  <c:v>0.22600000000000001</c:v>
                </c:pt>
                <c:pt idx="3327">
                  <c:v>0.22700000000000001</c:v>
                </c:pt>
                <c:pt idx="3328">
                  <c:v>0.22600000000000001</c:v>
                </c:pt>
                <c:pt idx="3329">
                  <c:v>0.22700000000000001</c:v>
                </c:pt>
                <c:pt idx="3330">
                  <c:v>0.22600000000000001</c:v>
                </c:pt>
                <c:pt idx="3331">
                  <c:v>0.22500000000000001</c:v>
                </c:pt>
                <c:pt idx="3332">
                  <c:v>0.22600000000000001</c:v>
                </c:pt>
                <c:pt idx="3333">
                  <c:v>0.22500000000000001</c:v>
                </c:pt>
                <c:pt idx="3334">
                  <c:v>0.22700000000000001</c:v>
                </c:pt>
                <c:pt idx="3335">
                  <c:v>0.22800000000000001</c:v>
                </c:pt>
                <c:pt idx="3336">
                  <c:v>0.22600000000000001</c:v>
                </c:pt>
                <c:pt idx="3337">
                  <c:v>0.22600000000000001</c:v>
                </c:pt>
                <c:pt idx="3338">
                  <c:v>0.22800000000000001</c:v>
                </c:pt>
                <c:pt idx="3339">
                  <c:v>0.22800000000000001</c:v>
                </c:pt>
                <c:pt idx="3340">
                  <c:v>0.22600000000000001</c:v>
                </c:pt>
                <c:pt idx="3341">
                  <c:v>0.22600000000000001</c:v>
                </c:pt>
                <c:pt idx="3342">
                  <c:v>0.22600000000000001</c:v>
                </c:pt>
                <c:pt idx="3343">
                  <c:v>0.22700000000000001</c:v>
                </c:pt>
                <c:pt idx="3344">
                  <c:v>0.22600000000000001</c:v>
                </c:pt>
                <c:pt idx="3345">
                  <c:v>0.22600000000000001</c:v>
                </c:pt>
                <c:pt idx="3346">
                  <c:v>0.22600000000000001</c:v>
                </c:pt>
                <c:pt idx="3347">
                  <c:v>0.22700000000000001</c:v>
                </c:pt>
                <c:pt idx="3348">
                  <c:v>0.22800000000000001</c:v>
                </c:pt>
                <c:pt idx="3349">
                  <c:v>0.22600000000000001</c:v>
                </c:pt>
                <c:pt idx="3350">
                  <c:v>0.22600000000000001</c:v>
                </c:pt>
                <c:pt idx="3351">
                  <c:v>0.22600000000000001</c:v>
                </c:pt>
                <c:pt idx="3352">
                  <c:v>0.22600000000000001</c:v>
                </c:pt>
                <c:pt idx="3353">
                  <c:v>0.22600000000000001</c:v>
                </c:pt>
                <c:pt idx="3354">
                  <c:v>0.22600000000000001</c:v>
                </c:pt>
                <c:pt idx="3355">
                  <c:v>0.22700000000000001</c:v>
                </c:pt>
                <c:pt idx="3356">
                  <c:v>0.22500000000000001</c:v>
                </c:pt>
                <c:pt idx="3357">
                  <c:v>0.22600000000000001</c:v>
                </c:pt>
                <c:pt idx="3358">
                  <c:v>0.22700000000000001</c:v>
                </c:pt>
                <c:pt idx="3359">
                  <c:v>0.22600000000000001</c:v>
                </c:pt>
                <c:pt idx="3360">
                  <c:v>0.22600000000000001</c:v>
                </c:pt>
                <c:pt idx="3361">
                  <c:v>0.22700000000000001</c:v>
                </c:pt>
                <c:pt idx="3362">
                  <c:v>0.22600000000000001</c:v>
                </c:pt>
                <c:pt idx="3363">
                  <c:v>0.22600000000000001</c:v>
                </c:pt>
                <c:pt idx="3364">
                  <c:v>0.22600000000000001</c:v>
                </c:pt>
                <c:pt idx="3365">
                  <c:v>0.22700000000000001</c:v>
                </c:pt>
                <c:pt idx="3366">
                  <c:v>0.22500000000000001</c:v>
                </c:pt>
                <c:pt idx="3367">
                  <c:v>0.22800000000000001</c:v>
                </c:pt>
                <c:pt idx="3368">
                  <c:v>0.22500000000000001</c:v>
                </c:pt>
                <c:pt idx="3369">
                  <c:v>0.22600000000000001</c:v>
                </c:pt>
                <c:pt idx="3370">
                  <c:v>0.22500000000000001</c:v>
                </c:pt>
                <c:pt idx="3371">
                  <c:v>0.22700000000000001</c:v>
                </c:pt>
                <c:pt idx="3372">
                  <c:v>0.22700000000000001</c:v>
                </c:pt>
                <c:pt idx="3373">
                  <c:v>0.22600000000000001</c:v>
                </c:pt>
                <c:pt idx="3374">
                  <c:v>0.22600000000000001</c:v>
                </c:pt>
                <c:pt idx="3375">
                  <c:v>0.22800000000000001</c:v>
                </c:pt>
                <c:pt idx="3376">
                  <c:v>0.22600000000000001</c:v>
                </c:pt>
                <c:pt idx="3377">
                  <c:v>0.22500000000000001</c:v>
                </c:pt>
                <c:pt idx="3378">
                  <c:v>0.22700000000000001</c:v>
                </c:pt>
                <c:pt idx="3379">
                  <c:v>0.23300000000000001</c:v>
                </c:pt>
                <c:pt idx="3380">
                  <c:v>0.248</c:v>
                </c:pt>
                <c:pt idx="3381">
                  <c:v>0.25700000000000001</c:v>
                </c:pt>
                <c:pt idx="3382">
                  <c:v>0.27</c:v>
                </c:pt>
                <c:pt idx="3383">
                  <c:v>0.27500000000000002</c:v>
                </c:pt>
                <c:pt idx="3384">
                  <c:v>0.29299999999999998</c:v>
                </c:pt>
                <c:pt idx="3385">
                  <c:v>0.30399999999999999</c:v>
                </c:pt>
                <c:pt idx="3386">
                  <c:v>0.315</c:v>
                </c:pt>
                <c:pt idx="3387">
                  <c:v>0.32800000000000001</c:v>
                </c:pt>
              </c:numCache>
            </c:numRef>
          </c:yVal>
          <c:smooth val="1"/>
          <c:extLst>
            <c:ext xmlns:c16="http://schemas.microsoft.com/office/drawing/2014/chart" uri="{C3380CC4-5D6E-409C-BE32-E72D297353CC}">
              <c16:uniqueId val="{00000005-0CA0-455A-97E1-6B42A6A42E51}"/>
            </c:ext>
          </c:extLst>
        </c:ser>
        <c:ser>
          <c:idx val="11"/>
          <c:order val="11"/>
          <c:tx>
            <c:strRef>
              <c:f>'Process data log'!$N$7</c:f>
              <c:strCache>
                <c:ptCount val="1"/>
                <c:pt idx="0">
                  <c:v>Vacuum Baratron</c:v>
                </c:pt>
              </c:strCache>
            </c:strRef>
          </c:tx>
          <c:spPr>
            <a:ln w="12700">
              <a:solidFill>
                <a:srgbClr val="00B0F0"/>
              </a:solidFill>
            </a:ln>
          </c:spPr>
          <c:marker>
            <c:symbol val="none"/>
          </c:marker>
          <c:xVal>
            <c:numRef>
              <c:f>'Process data log'!$P$8:$P$4000</c:f>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numRef>
          </c:xVal>
          <c:yVal>
            <c:numRef>
              <c:f>'Process data log'!$N$8:$N$4000</c:f>
              <c:numCache>
                <c:formatCode>General</c:formatCode>
                <c:ptCount val="3993"/>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2</c:v>
                </c:pt>
                <c:pt idx="111">
                  <c:v>2</c:v>
                </c:pt>
                <c:pt idx="112">
                  <c:v>2</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2</c:v>
                </c:pt>
                <c:pt idx="130">
                  <c:v>2</c:v>
                </c:pt>
                <c:pt idx="131">
                  <c:v>2</c:v>
                </c:pt>
                <c:pt idx="132">
                  <c:v>2</c:v>
                </c:pt>
                <c:pt idx="133">
                  <c:v>2</c:v>
                </c:pt>
                <c:pt idx="134">
                  <c:v>2</c:v>
                </c:pt>
                <c:pt idx="135">
                  <c:v>2</c:v>
                </c:pt>
                <c:pt idx="136">
                  <c:v>2</c:v>
                </c:pt>
                <c:pt idx="137">
                  <c:v>2</c:v>
                </c:pt>
                <c:pt idx="138">
                  <c:v>2</c:v>
                </c:pt>
                <c:pt idx="139">
                  <c:v>2</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2</c:v>
                </c:pt>
                <c:pt idx="341">
                  <c:v>2</c:v>
                </c:pt>
                <c:pt idx="342">
                  <c:v>2</c:v>
                </c:pt>
                <c:pt idx="343">
                  <c:v>2</c:v>
                </c:pt>
                <c:pt idx="344">
                  <c:v>2</c:v>
                </c:pt>
                <c:pt idx="345">
                  <c:v>2</c:v>
                </c:pt>
                <c:pt idx="346">
                  <c:v>2</c:v>
                </c:pt>
                <c:pt idx="347">
                  <c:v>2</c:v>
                </c:pt>
                <c:pt idx="348">
                  <c:v>2</c:v>
                </c:pt>
                <c:pt idx="349">
                  <c:v>2</c:v>
                </c:pt>
                <c:pt idx="350">
                  <c:v>2</c:v>
                </c:pt>
                <c:pt idx="351">
                  <c:v>2</c:v>
                </c:pt>
                <c:pt idx="352">
                  <c:v>2</c:v>
                </c:pt>
                <c:pt idx="353">
                  <c:v>2</c:v>
                </c:pt>
                <c:pt idx="354">
                  <c:v>2</c:v>
                </c:pt>
                <c:pt idx="355">
                  <c:v>2</c:v>
                </c:pt>
                <c:pt idx="356">
                  <c:v>2</c:v>
                </c:pt>
                <c:pt idx="357">
                  <c:v>2</c:v>
                </c:pt>
                <c:pt idx="358">
                  <c:v>2</c:v>
                </c:pt>
                <c:pt idx="359">
                  <c:v>2</c:v>
                </c:pt>
                <c:pt idx="360">
                  <c:v>2</c:v>
                </c:pt>
                <c:pt idx="361">
                  <c:v>2</c:v>
                </c:pt>
                <c:pt idx="362">
                  <c:v>2</c:v>
                </c:pt>
                <c:pt idx="363">
                  <c:v>2</c:v>
                </c:pt>
                <c:pt idx="364">
                  <c:v>2</c:v>
                </c:pt>
                <c:pt idx="365">
                  <c:v>2</c:v>
                </c:pt>
                <c:pt idx="366">
                  <c:v>2</c:v>
                </c:pt>
                <c:pt idx="367">
                  <c:v>2</c:v>
                </c:pt>
                <c:pt idx="368">
                  <c:v>2</c:v>
                </c:pt>
                <c:pt idx="369">
                  <c:v>2</c:v>
                </c:pt>
                <c:pt idx="370">
                  <c:v>2</c:v>
                </c:pt>
                <c:pt idx="371">
                  <c:v>2</c:v>
                </c:pt>
                <c:pt idx="372">
                  <c:v>2</c:v>
                </c:pt>
                <c:pt idx="373">
                  <c:v>2</c:v>
                </c:pt>
                <c:pt idx="374">
                  <c:v>2</c:v>
                </c:pt>
                <c:pt idx="375">
                  <c:v>2</c:v>
                </c:pt>
                <c:pt idx="376">
                  <c:v>2</c:v>
                </c:pt>
                <c:pt idx="377">
                  <c:v>2</c:v>
                </c:pt>
                <c:pt idx="378">
                  <c:v>2</c:v>
                </c:pt>
                <c:pt idx="379">
                  <c:v>2</c:v>
                </c:pt>
                <c:pt idx="380">
                  <c:v>2</c:v>
                </c:pt>
                <c:pt idx="381">
                  <c:v>2</c:v>
                </c:pt>
                <c:pt idx="382">
                  <c:v>2</c:v>
                </c:pt>
                <c:pt idx="383">
                  <c:v>2</c:v>
                </c:pt>
                <c:pt idx="384">
                  <c:v>2</c:v>
                </c:pt>
                <c:pt idx="385">
                  <c:v>2</c:v>
                </c:pt>
                <c:pt idx="386">
                  <c:v>2</c:v>
                </c:pt>
                <c:pt idx="387">
                  <c:v>2</c:v>
                </c:pt>
                <c:pt idx="388">
                  <c:v>2</c:v>
                </c:pt>
                <c:pt idx="389">
                  <c:v>2</c:v>
                </c:pt>
                <c:pt idx="390">
                  <c:v>2</c:v>
                </c:pt>
                <c:pt idx="391">
                  <c:v>2</c:v>
                </c:pt>
                <c:pt idx="392">
                  <c:v>2</c:v>
                </c:pt>
                <c:pt idx="393">
                  <c:v>2</c:v>
                </c:pt>
                <c:pt idx="394">
                  <c:v>2</c:v>
                </c:pt>
                <c:pt idx="395">
                  <c:v>2</c:v>
                </c:pt>
                <c:pt idx="396">
                  <c:v>2</c:v>
                </c:pt>
                <c:pt idx="397">
                  <c:v>2</c:v>
                </c:pt>
                <c:pt idx="398">
                  <c:v>2</c:v>
                </c:pt>
                <c:pt idx="399">
                  <c:v>2</c:v>
                </c:pt>
                <c:pt idx="400">
                  <c:v>2</c:v>
                </c:pt>
                <c:pt idx="401">
                  <c:v>2</c:v>
                </c:pt>
                <c:pt idx="402">
                  <c:v>2</c:v>
                </c:pt>
                <c:pt idx="403">
                  <c:v>2</c:v>
                </c:pt>
                <c:pt idx="404">
                  <c:v>2</c:v>
                </c:pt>
                <c:pt idx="405">
                  <c:v>2</c:v>
                </c:pt>
                <c:pt idx="406">
                  <c:v>2</c:v>
                </c:pt>
                <c:pt idx="407">
                  <c:v>2</c:v>
                </c:pt>
                <c:pt idx="408">
                  <c:v>2</c:v>
                </c:pt>
                <c:pt idx="409">
                  <c:v>2</c:v>
                </c:pt>
                <c:pt idx="410">
                  <c:v>2</c:v>
                </c:pt>
                <c:pt idx="411">
                  <c:v>2</c:v>
                </c:pt>
                <c:pt idx="412">
                  <c:v>2</c:v>
                </c:pt>
                <c:pt idx="413">
                  <c:v>2</c:v>
                </c:pt>
                <c:pt idx="414">
                  <c:v>2</c:v>
                </c:pt>
                <c:pt idx="415">
                  <c:v>2</c:v>
                </c:pt>
                <c:pt idx="416">
                  <c:v>2</c:v>
                </c:pt>
                <c:pt idx="417">
                  <c:v>2</c:v>
                </c:pt>
                <c:pt idx="418">
                  <c:v>2</c:v>
                </c:pt>
                <c:pt idx="419">
                  <c:v>2</c:v>
                </c:pt>
                <c:pt idx="420">
                  <c:v>2</c:v>
                </c:pt>
                <c:pt idx="421">
                  <c:v>2</c:v>
                </c:pt>
                <c:pt idx="422">
                  <c:v>2</c:v>
                </c:pt>
                <c:pt idx="423">
                  <c:v>2</c:v>
                </c:pt>
                <c:pt idx="424">
                  <c:v>2</c:v>
                </c:pt>
                <c:pt idx="425">
                  <c:v>2</c:v>
                </c:pt>
                <c:pt idx="426">
                  <c:v>2</c:v>
                </c:pt>
                <c:pt idx="427">
                  <c:v>2</c:v>
                </c:pt>
                <c:pt idx="428">
                  <c:v>2</c:v>
                </c:pt>
                <c:pt idx="429">
                  <c:v>2</c:v>
                </c:pt>
                <c:pt idx="430">
                  <c:v>2</c:v>
                </c:pt>
                <c:pt idx="431">
                  <c:v>2</c:v>
                </c:pt>
                <c:pt idx="432">
                  <c:v>2</c:v>
                </c:pt>
                <c:pt idx="433">
                  <c:v>2</c:v>
                </c:pt>
                <c:pt idx="434">
                  <c:v>2</c:v>
                </c:pt>
                <c:pt idx="435">
                  <c:v>2</c:v>
                </c:pt>
                <c:pt idx="436">
                  <c:v>2</c:v>
                </c:pt>
                <c:pt idx="437">
                  <c:v>2</c:v>
                </c:pt>
                <c:pt idx="438">
                  <c:v>2</c:v>
                </c:pt>
                <c:pt idx="439">
                  <c:v>2</c:v>
                </c:pt>
                <c:pt idx="440">
                  <c:v>2</c:v>
                </c:pt>
                <c:pt idx="441">
                  <c:v>2</c:v>
                </c:pt>
                <c:pt idx="442">
                  <c:v>2</c:v>
                </c:pt>
                <c:pt idx="443">
                  <c:v>2</c:v>
                </c:pt>
                <c:pt idx="444">
                  <c:v>2</c:v>
                </c:pt>
                <c:pt idx="445">
                  <c:v>2</c:v>
                </c:pt>
                <c:pt idx="446">
                  <c:v>2</c:v>
                </c:pt>
                <c:pt idx="447">
                  <c:v>2</c:v>
                </c:pt>
                <c:pt idx="448">
                  <c:v>2</c:v>
                </c:pt>
                <c:pt idx="449">
                  <c:v>2</c:v>
                </c:pt>
                <c:pt idx="450">
                  <c:v>2</c:v>
                </c:pt>
                <c:pt idx="451">
                  <c:v>2</c:v>
                </c:pt>
                <c:pt idx="452">
                  <c:v>2</c:v>
                </c:pt>
                <c:pt idx="453">
                  <c:v>2</c:v>
                </c:pt>
                <c:pt idx="454">
                  <c:v>2</c:v>
                </c:pt>
                <c:pt idx="455">
                  <c:v>2</c:v>
                </c:pt>
                <c:pt idx="456">
                  <c:v>2</c:v>
                </c:pt>
                <c:pt idx="457">
                  <c:v>2</c:v>
                </c:pt>
                <c:pt idx="458">
                  <c:v>2</c:v>
                </c:pt>
                <c:pt idx="459">
                  <c:v>2</c:v>
                </c:pt>
                <c:pt idx="460">
                  <c:v>2</c:v>
                </c:pt>
                <c:pt idx="461">
                  <c:v>2</c:v>
                </c:pt>
                <c:pt idx="462">
                  <c:v>2</c:v>
                </c:pt>
                <c:pt idx="463">
                  <c:v>2</c:v>
                </c:pt>
                <c:pt idx="464">
                  <c:v>2</c:v>
                </c:pt>
                <c:pt idx="465">
                  <c:v>2</c:v>
                </c:pt>
                <c:pt idx="466">
                  <c:v>2</c:v>
                </c:pt>
                <c:pt idx="467">
                  <c:v>2</c:v>
                </c:pt>
                <c:pt idx="468">
                  <c:v>2</c:v>
                </c:pt>
                <c:pt idx="469">
                  <c:v>2</c:v>
                </c:pt>
                <c:pt idx="470">
                  <c:v>2</c:v>
                </c:pt>
                <c:pt idx="471">
                  <c:v>2</c:v>
                </c:pt>
                <c:pt idx="472">
                  <c:v>2</c:v>
                </c:pt>
                <c:pt idx="473">
                  <c:v>2</c:v>
                </c:pt>
                <c:pt idx="474">
                  <c:v>2</c:v>
                </c:pt>
                <c:pt idx="475">
                  <c:v>2</c:v>
                </c:pt>
                <c:pt idx="476">
                  <c:v>2</c:v>
                </c:pt>
                <c:pt idx="477">
                  <c:v>2</c:v>
                </c:pt>
                <c:pt idx="478">
                  <c:v>2</c:v>
                </c:pt>
                <c:pt idx="479">
                  <c:v>2</c:v>
                </c:pt>
                <c:pt idx="480">
                  <c:v>2</c:v>
                </c:pt>
                <c:pt idx="481">
                  <c:v>2</c:v>
                </c:pt>
                <c:pt idx="482">
                  <c:v>2</c:v>
                </c:pt>
                <c:pt idx="483">
                  <c:v>2</c:v>
                </c:pt>
                <c:pt idx="484">
                  <c:v>2</c:v>
                </c:pt>
                <c:pt idx="485">
                  <c:v>2</c:v>
                </c:pt>
                <c:pt idx="486">
                  <c:v>2</c:v>
                </c:pt>
                <c:pt idx="487">
                  <c:v>2</c:v>
                </c:pt>
                <c:pt idx="488">
                  <c:v>2</c:v>
                </c:pt>
                <c:pt idx="489">
                  <c:v>2</c:v>
                </c:pt>
                <c:pt idx="490">
                  <c:v>2</c:v>
                </c:pt>
                <c:pt idx="491">
                  <c:v>2</c:v>
                </c:pt>
                <c:pt idx="492">
                  <c:v>2</c:v>
                </c:pt>
                <c:pt idx="493">
                  <c:v>2</c:v>
                </c:pt>
                <c:pt idx="494">
                  <c:v>2</c:v>
                </c:pt>
                <c:pt idx="495">
                  <c:v>2</c:v>
                </c:pt>
                <c:pt idx="496">
                  <c:v>2</c:v>
                </c:pt>
                <c:pt idx="497">
                  <c:v>2</c:v>
                </c:pt>
                <c:pt idx="498">
                  <c:v>2</c:v>
                </c:pt>
                <c:pt idx="499">
                  <c:v>2</c:v>
                </c:pt>
                <c:pt idx="500">
                  <c:v>2</c:v>
                </c:pt>
                <c:pt idx="501">
                  <c:v>2</c:v>
                </c:pt>
                <c:pt idx="502">
                  <c:v>2</c:v>
                </c:pt>
                <c:pt idx="503">
                  <c:v>2</c:v>
                </c:pt>
                <c:pt idx="504">
                  <c:v>2</c:v>
                </c:pt>
                <c:pt idx="505">
                  <c:v>2</c:v>
                </c:pt>
                <c:pt idx="506">
                  <c:v>2</c:v>
                </c:pt>
                <c:pt idx="507">
                  <c:v>2</c:v>
                </c:pt>
                <c:pt idx="508">
                  <c:v>2</c:v>
                </c:pt>
                <c:pt idx="509">
                  <c:v>2</c:v>
                </c:pt>
                <c:pt idx="510">
                  <c:v>2</c:v>
                </c:pt>
                <c:pt idx="511">
                  <c:v>2</c:v>
                </c:pt>
                <c:pt idx="512">
                  <c:v>2</c:v>
                </c:pt>
                <c:pt idx="513">
                  <c:v>2</c:v>
                </c:pt>
                <c:pt idx="514">
                  <c:v>2</c:v>
                </c:pt>
                <c:pt idx="515">
                  <c:v>2</c:v>
                </c:pt>
                <c:pt idx="516">
                  <c:v>2</c:v>
                </c:pt>
                <c:pt idx="517">
                  <c:v>2</c:v>
                </c:pt>
                <c:pt idx="518">
                  <c:v>2</c:v>
                </c:pt>
                <c:pt idx="519">
                  <c:v>2</c:v>
                </c:pt>
                <c:pt idx="520">
                  <c:v>2</c:v>
                </c:pt>
                <c:pt idx="521">
                  <c:v>2</c:v>
                </c:pt>
                <c:pt idx="522">
                  <c:v>2</c:v>
                </c:pt>
                <c:pt idx="523">
                  <c:v>2</c:v>
                </c:pt>
                <c:pt idx="524">
                  <c:v>2</c:v>
                </c:pt>
                <c:pt idx="525">
                  <c:v>2</c:v>
                </c:pt>
                <c:pt idx="526">
                  <c:v>2</c:v>
                </c:pt>
                <c:pt idx="527">
                  <c:v>2</c:v>
                </c:pt>
                <c:pt idx="528">
                  <c:v>2</c:v>
                </c:pt>
                <c:pt idx="529">
                  <c:v>2</c:v>
                </c:pt>
                <c:pt idx="530">
                  <c:v>2</c:v>
                </c:pt>
                <c:pt idx="531">
                  <c:v>2</c:v>
                </c:pt>
                <c:pt idx="532">
                  <c:v>2</c:v>
                </c:pt>
                <c:pt idx="533">
                  <c:v>2</c:v>
                </c:pt>
                <c:pt idx="534">
                  <c:v>2</c:v>
                </c:pt>
                <c:pt idx="535">
                  <c:v>2</c:v>
                </c:pt>
                <c:pt idx="536">
                  <c:v>2</c:v>
                </c:pt>
                <c:pt idx="537">
                  <c:v>2</c:v>
                </c:pt>
                <c:pt idx="538">
                  <c:v>2</c:v>
                </c:pt>
                <c:pt idx="539">
                  <c:v>2</c:v>
                </c:pt>
                <c:pt idx="540">
                  <c:v>2</c:v>
                </c:pt>
                <c:pt idx="541">
                  <c:v>2</c:v>
                </c:pt>
                <c:pt idx="542">
                  <c:v>2</c:v>
                </c:pt>
                <c:pt idx="543">
                  <c:v>2</c:v>
                </c:pt>
                <c:pt idx="544">
                  <c:v>2</c:v>
                </c:pt>
                <c:pt idx="545">
                  <c:v>2</c:v>
                </c:pt>
                <c:pt idx="546">
                  <c:v>2</c:v>
                </c:pt>
                <c:pt idx="547">
                  <c:v>2</c:v>
                </c:pt>
                <c:pt idx="548">
                  <c:v>2</c:v>
                </c:pt>
                <c:pt idx="549">
                  <c:v>2</c:v>
                </c:pt>
                <c:pt idx="550">
                  <c:v>2</c:v>
                </c:pt>
                <c:pt idx="551">
                  <c:v>2</c:v>
                </c:pt>
                <c:pt idx="552">
                  <c:v>2</c:v>
                </c:pt>
                <c:pt idx="553">
                  <c:v>2</c:v>
                </c:pt>
                <c:pt idx="554">
                  <c:v>2</c:v>
                </c:pt>
                <c:pt idx="555">
                  <c:v>2</c:v>
                </c:pt>
                <c:pt idx="556">
                  <c:v>2</c:v>
                </c:pt>
                <c:pt idx="557">
                  <c:v>2</c:v>
                </c:pt>
                <c:pt idx="558">
                  <c:v>2</c:v>
                </c:pt>
                <c:pt idx="559">
                  <c:v>2</c:v>
                </c:pt>
                <c:pt idx="560">
                  <c:v>2</c:v>
                </c:pt>
                <c:pt idx="561">
                  <c:v>2</c:v>
                </c:pt>
                <c:pt idx="562">
                  <c:v>2</c:v>
                </c:pt>
                <c:pt idx="563">
                  <c:v>2</c:v>
                </c:pt>
                <c:pt idx="564">
                  <c:v>2</c:v>
                </c:pt>
                <c:pt idx="565">
                  <c:v>2</c:v>
                </c:pt>
                <c:pt idx="566">
                  <c:v>2</c:v>
                </c:pt>
                <c:pt idx="567">
                  <c:v>2</c:v>
                </c:pt>
                <c:pt idx="568">
                  <c:v>2</c:v>
                </c:pt>
                <c:pt idx="569">
                  <c:v>2</c:v>
                </c:pt>
                <c:pt idx="570">
                  <c:v>2</c:v>
                </c:pt>
                <c:pt idx="571">
                  <c:v>2</c:v>
                </c:pt>
                <c:pt idx="572">
                  <c:v>2</c:v>
                </c:pt>
                <c:pt idx="573">
                  <c:v>2</c:v>
                </c:pt>
                <c:pt idx="574">
                  <c:v>2</c:v>
                </c:pt>
                <c:pt idx="575">
                  <c:v>2</c:v>
                </c:pt>
                <c:pt idx="576">
                  <c:v>2</c:v>
                </c:pt>
                <c:pt idx="577">
                  <c:v>2</c:v>
                </c:pt>
                <c:pt idx="578">
                  <c:v>2</c:v>
                </c:pt>
                <c:pt idx="579">
                  <c:v>2</c:v>
                </c:pt>
                <c:pt idx="580">
                  <c:v>2</c:v>
                </c:pt>
                <c:pt idx="581">
                  <c:v>2</c:v>
                </c:pt>
                <c:pt idx="582">
                  <c:v>2</c:v>
                </c:pt>
                <c:pt idx="583">
                  <c:v>2</c:v>
                </c:pt>
                <c:pt idx="584">
                  <c:v>2</c:v>
                </c:pt>
                <c:pt idx="585">
                  <c:v>2</c:v>
                </c:pt>
                <c:pt idx="586">
                  <c:v>2</c:v>
                </c:pt>
                <c:pt idx="587">
                  <c:v>2</c:v>
                </c:pt>
                <c:pt idx="588">
                  <c:v>2</c:v>
                </c:pt>
                <c:pt idx="589">
                  <c:v>2</c:v>
                </c:pt>
                <c:pt idx="590">
                  <c:v>2</c:v>
                </c:pt>
                <c:pt idx="591">
                  <c:v>2</c:v>
                </c:pt>
                <c:pt idx="592">
                  <c:v>2</c:v>
                </c:pt>
                <c:pt idx="593">
                  <c:v>2</c:v>
                </c:pt>
                <c:pt idx="594">
                  <c:v>2</c:v>
                </c:pt>
                <c:pt idx="595">
                  <c:v>2</c:v>
                </c:pt>
                <c:pt idx="596">
                  <c:v>2</c:v>
                </c:pt>
                <c:pt idx="597">
                  <c:v>2</c:v>
                </c:pt>
                <c:pt idx="598">
                  <c:v>2</c:v>
                </c:pt>
                <c:pt idx="599">
                  <c:v>2</c:v>
                </c:pt>
                <c:pt idx="600">
                  <c:v>2</c:v>
                </c:pt>
                <c:pt idx="601">
                  <c:v>2</c:v>
                </c:pt>
                <c:pt idx="602">
                  <c:v>2</c:v>
                </c:pt>
                <c:pt idx="603">
                  <c:v>2</c:v>
                </c:pt>
                <c:pt idx="604">
                  <c:v>2</c:v>
                </c:pt>
                <c:pt idx="605">
                  <c:v>2</c:v>
                </c:pt>
                <c:pt idx="606">
                  <c:v>2</c:v>
                </c:pt>
                <c:pt idx="607">
                  <c:v>2</c:v>
                </c:pt>
                <c:pt idx="608">
                  <c:v>2</c:v>
                </c:pt>
                <c:pt idx="609">
                  <c:v>2</c:v>
                </c:pt>
                <c:pt idx="610">
                  <c:v>2</c:v>
                </c:pt>
                <c:pt idx="611">
                  <c:v>2</c:v>
                </c:pt>
                <c:pt idx="612">
                  <c:v>2</c:v>
                </c:pt>
                <c:pt idx="613">
                  <c:v>2</c:v>
                </c:pt>
                <c:pt idx="614">
                  <c:v>2</c:v>
                </c:pt>
                <c:pt idx="615">
                  <c:v>2</c:v>
                </c:pt>
                <c:pt idx="616">
                  <c:v>2</c:v>
                </c:pt>
                <c:pt idx="617">
                  <c:v>2</c:v>
                </c:pt>
                <c:pt idx="618">
                  <c:v>2</c:v>
                </c:pt>
                <c:pt idx="619">
                  <c:v>2</c:v>
                </c:pt>
                <c:pt idx="620">
                  <c:v>2</c:v>
                </c:pt>
                <c:pt idx="621">
                  <c:v>2</c:v>
                </c:pt>
                <c:pt idx="622">
                  <c:v>2</c:v>
                </c:pt>
                <c:pt idx="623">
                  <c:v>2</c:v>
                </c:pt>
                <c:pt idx="624">
                  <c:v>2</c:v>
                </c:pt>
                <c:pt idx="625">
                  <c:v>2</c:v>
                </c:pt>
                <c:pt idx="626">
                  <c:v>2</c:v>
                </c:pt>
                <c:pt idx="627">
                  <c:v>2</c:v>
                </c:pt>
                <c:pt idx="628">
                  <c:v>2</c:v>
                </c:pt>
                <c:pt idx="629">
                  <c:v>2</c:v>
                </c:pt>
                <c:pt idx="630">
                  <c:v>2</c:v>
                </c:pt>
                <c:pt idx="631">
                  <c:v>2</c:v>
                </c:pt>
                <c:pt idx="632">
                  <c:v>2</c:v>
                </c:pt>
                <c:pt idx="633">
                  <c:v>2</c:v>
                </c:pt>
                <c:pt idx="634">
                  <c:v>2</c:v>
                </c:pt>
                <c:pt idx="635">
                  <c:v>2</c:v>
                </c:pt>
                <c:pt idx="636">
                  <c:v>2</c:v>
                </c:pt>
                <c:pt idx="637">
                  <c:v>2</c:v>
                </c:pt>
                <c:pt idx="638">
                  <c:v>2</c:v>
                </c:pt>
                <c:pt idx="639">
                  <c:v>2</c:v>
                </c:pt>
                <c:pt idx="640">
                  <c:v>2</c:v>
                </c:pt>
                <c:pt idx="641">
                  <c:v>2</c:v>
                </c:pt>
                <c:pt idx="642">
                  <c:v>2</c:v>
                </c:pt>
                <c:pt idx="643">
                  <c:v>2</c:v>
                </c:pt>
                <c:pt idx="644">
                  <c:v>2</c:v>
                </c:pt>
                <c:pt idx="645">
                  <c:v>0.98099999999999998</c:v>
                </c:pt>
                <c:pt idx="646">
                  <c:v>0.504</c:v>
                </c:pt>
                <c:pt idx="647">
                  <c:v>0.24399999999999999</c:v>
                </c:pt>
                <c:pt idx="648">
                  <c:v>0.19500000000000001</c:v>
                </c:pt>
                <c:pt idx="649">
                  <c:v>0.19600000000000001</c:v>
                </c:pt>
                <c:pt idx="650">
                  <c:v>0.19900000000000001</c:v>
                </c:pt>
                <c:pt idx="651">
                  <c:v>0.2</c:v>
                </c:pt>
                <c:pt idx="652">
                  <c:v>0.19900000000000001</c:v>
                </c:pt>
                <c:pt idx="653">
                  <c:v>0.2</c:v>
                </c:pt>
                <c:pt idx="654">
                  <c:v>0.2</c:v>
                </c:pt>
                <c:pt idx="655">
                  <c:v>0.2</c:v>
                </c:pt>
                <c:pt idx="656">
                  <c:v>0.2</c:v>
                </c:pt>
                <c:pt idx="657">
                  <c:v>0.2</c:v>
                </c:pt>
                <c:pt idx="658">
                  <c:v>0.2</c:v>
                </c:pt>
                <c:pt idx="659">
                  <c:v>0.2</c:v>
                </c:pt>
                <c:pt idx="660">
                  <c:v>0.2</c:v>
                </c:pt>
                <c:pt idx="661">
                  <c:v>0.2</c:v>
                </c:pt>
                <c:pt idx="662">
                  <c:v>0.2</c:v>
                </c:pt>
                <c:pt idx="663">
                  <c:v>0.2</c:v>
                </c:pt>
                <c:pt idx="664">
                  <c:v>0.2</c:v>
                </c:pt>
                <c:pt idx="665">
                  <c:v>0.2</c:v>
                </c:pt>
                <c:pt idx="666">
                  <c:v>0.2</c:v>
                </c:pt>
                <c:pt idx="667">
                  <c:v>0.2</c:v>
                </c:pt>
                <c:pt idx="668">
                  <c:v>0.2</c:v>
                </c:pt>
                <c:pt idx="669">
                  <c:v>0.19900000000000001</c:v>
                </c:pt>
                <c:pt idx="670">
                  <c:v>0.2</c:v>
                </c:pt>
                <c:pt idx="671">
                  <c:v>0.2</c:v>
                </c:pt>
                <c:pt idx="672">
                  <c:v>0.2</c:v>
                </c:pt>
                <c:pt idx="673">
                  <c:v>0.2</c:v>
                </c:pt>
                <c:pt idx="674">
                  <c:v>0.2</c:v>
                </c:pt>
                <c:pt idx="675">
                  <c:v>0.2</c:v>
                </c:pt>
                <c:pt idx="676">
                  <c:v>0.2</c:v>
                </c:pt>
                <c:pt idx="677">
                  <c:v>0.2</c:v>
                </c:pt>
                <c:pt idx="678">
                  <c:v>0.2</c:v>
                </c:pt>
                <c:pt idx="679">
                  <c:v>0.2</c:v>
                </c:pt>
                <c:pt idx="680">
                  <c:v>0.19900000000000001</c:v>
                </c:pt>
                <c:pt idx="681">
                  <c:v>0.2</c:v>
                </c:pt>
                <c:pt idx="682">
                  <c:v>0.19900000000000001</c:v>
                </c:pt>
                <c:pt idx="683">
                  <c:v>0.2</c:v>
                </c:pt>
                <c:pt idx="684">
                  <c:v>0.2</c:v>
                </c:pt>
                <c:pt idx="685">
                  <c:v>0.2</c:v>
                </c:pt>
                <c:pt idx="686">
                  <c:v>0.2</c:v>
                </c:pt>
                <c:pt idx="687">
                  <c:v>0.2</c:v>
                </c:pt>
                <c:pt idx="688">
                  <c:v>0.2</c:v>
                </c:pt>
                <c:pt idx="689">
                  <c:v>0.2</c:v>
                </c:pt>
                <c:pt idx="690">
                  <c:v>0.2</c:v>
                </c:pt>
                <c:pt idx="691">
                  <c:v>0.2</c:v>
                </c:pt>
                <c:pt idx="692">
                  <c:v>0.2</c:v>
                </c:pt>
                <c:pt idx="693">
                  <c:v>0.2</c:v>
                </c:pt>
                <c:pt idx="694">
                  <c:v>0.2</c:v>
                </c:pt>
                <c:pt idx="695">
                  <c:v>0.2</c:v>
                </c:pt>
                <c:pt idx="696">
                  <c:v>0.2</c:v>
                </c:pt>
                <c:pt idx="697">
                  <c:v>0.19900000000000001</c:v>
                </c:pt>
                <c:pt idx="698">
                  <c:v>0.2</c:v>
                </c:pt>
                <c:pt idx="699">
                  <c:v>0.2</c:v>
                </c:pt>
                <c:pt idx="700">
                  <c:v>0.2</c:v>
                </c:pt>
                <c:pt idx="701">
                  <c:v>0.2</c:v>
                </c:pt>
                <c:pt idx="702">
                  <c:v>0.2</c:v>
                </c:pt>
                <c:pt idx="703">
                  <c:v>0.2</c:v>
                </c:pt>
                <c:pt idx="704">
                  <c:v>0.2</c:v>
                </c:pt>
                <c:pt idx="705">
                  <c:v>0.2</c:v>
                </c:pt>
                <c:pt idx="706">
                  <c:v>0.2</c:v>
                </c:pt>
                <c:pt idx="707">
                  <c:v>0.2</c:v>
                </c:pt>
                <c:pt idx="708">
                  <c:v>0.2</c:v>
                </c:pt>
                <c:pt idx="709">
                  <c:v>0.21199999999999999</c:v>
                </c:pt>
                <c:pt idx="710">
                  <c:v>0.20300000000000001</c:v>
                </c:pt>
                <c:pt idx="711">
                  <c:v>0.20100000000000001</c:v>
                </c:pt>
                <c:pt idx="712">
                  <c:v>0.2</c:v>
                </c:pt>
                <c:pt idx="713">
                  <c:v>0.2</c:v>
                </c:pt>
                <c:pt idx="714">
                  <c:v>0.2</c:v>
                </c:pt>
                <c:pt idx="715">
                  <c:v>0.2</c:v>
                </c:pt>
                <c:pt idx="716">
                  <c:v>0.2</c:v>
                </c:pt>
                <c:pt idx="717">
                  <c:v>0.2</c:v>
                </c:pt>
                <c:pt idx="718">
                  <c:v>0.2</c:v>
                </c:pt>
                <c:pt idx="719">
                  <c:v>0.2</c:v>
                </c:pt>
                <c:pt idx="720">
                  <c:v>0.2</c:v>
                </c:pt>
                <c:pt idx="721">
                  <c:v>0.2</c:v>
                </c:pt>
                <c:pt idx="722">
                  <c:v>0.2</c:v>
                </c:pt>
                <c:pt idx="723">
                  <c:v>0.2</c:v>
                </c:pt>
                <c:pt idx="724">
                  <c:v>0.2</c:v>
                </c:pt>
                <c:pt idx="725">
                  <c:v>0.2</c:v>
                </c:pt>
                <c:pt idx="726">
                  <c:v>0.2</c:v>
                </c:pt>
                <c:pt idx="727">
                  <c:v>0.2</c:v>
                </c:pt>
                <c:pt idx="728">
                  <c:v>0.2</c:v>
                </c:pt>
                <c:pt idx="729">
                  <c:v>0.2</c:v>
                </c:pt>
                <c:pt idx="730">
                  <c:v>0.2</c:v>
                </c:pt>
                <c:pt idx="731">
                  <c:v>0.2</c:v>
                </c:pt>
                <c:pt idx="732">
                  <c:v>0.2</c:v>
                </c:pt>
                <c:pt idx="733">
                  <c:v>0.2</c:v>
                </c:pt>
                <c:pt idx="734">
                  <c:v>0.2</c:v>
                </c:pt>
                <c:pt idx="735">
                  <c:v>0.2</c:v>
                </c:pt>
                <c:pt idx="736">
                  <c:v>0.2</c:v>
                </c:pt>
                <c:pt idx="737">
                  <c:v>0.2</c:v>
                </c:pt>
                <c:pt idx="738">
                  <c:v>0.2</c:v>
                </c:pt>
                <c:pt idx="739">
                  <c:v>0.222</c:v>
                </c:pt>
                <c:pt idx="740">
                  <c:v>0.20699999999999999</c:v>
                </c:pt>
                <c:pt idx="741">
                  <c:v>0.20300000000000001</c:v>
                </c:pt>
                <c:pt idx="742">
                  <c:v>0.20100000000000001</c:v>
                </c:pt>
                <c:pt idx="743">
                  <c:v>0.2</c:v>
                </c:pt>
                <c:pt idx="744">
                  <c:v>0.2</c:v>
                </c:pt>
                <c:pt idx="745">
                  <c:v>0.2</c:v>
                </c:pt>
                <c:pt idx="746">
                  <c:v>0.20100000000000001</c:v>
                </c:pt>
                <c:pt idx="747">
                  <c:v>0.2</c:v>
                </c:pt>
                <c:pt idx="748">
                  <c:v>0.2</c:v>
                </c:pt>
                <c:pt idx="749">
                  <c:v>0.2</c:v>
                </c:pt>
                <c:pt idx="750">
                  <c:v>0.2</c:v>
                </c:pt>
                <c:pt idx="751">
                  <c:v>0.2</c:v>
                </c:pt>
                <c:pt idx="752">
                  <c:v>0.2</c:v>
                </c:pt>
                <c:pt idx="753">
                  <c:v>0.2</c:v>
                </c:pt>
                <c:pt idx="754">
                  <c:v>0.2</c:v>
                </c:pt>
                <c:pt idx="755">
                  <c:v>0.2</c:v>
                </c:pt>
                <c:pt idx="756">
                  <c:v>0.2</c:v>
                </c:pt>
                <c:pt idx="757">
                  <c:v>0.2</c:v>
                </c:pt>
                <c:pt idx="758">
                  <c:v>0.19900000000000001</c:v>
                </c:pt>
                <c:pt idx="759">
                  <c:v>0.2</c:v>
                </c:pt>
                <c:pt idx="760">
                  <c:v>0.2</c:v>
                </c:pt>
                <c:pt idx="761">
                  <c:v>0.2</c:v>
                </c:pt>
                <c:pt idx="762">
                  <c:v>0.2</c:v>
                </c:pt>
                <c:pt idx="763">
                  <c:v>0.2</c:v>
                </c:pt>
                <c:pt idx="764">
                  <c:v>0.2</c:v>
                </c:pt>
                <c:pt idx="765">
                  <c:v>0.2</c:v>
                </c:pt>
                <c:pt idx="766">
                  <c:v>0.2</c:v>
                </c:pt>
                <c:pt idx="767">
                  <c:v>0.2</c:v>
                </c:pt>
                <c:pt idx="768">
                  <c:v>0.2</c:v>
                </c:pt>
                <c:pt idx="769">
                  <c:v>0.23499999999999999</c:v>
                </c:pt>
                <c:pt idx="770">
                  <c:v>0.21099999999999999</c:v>
                </c:pt>
                <c:pt idx="771">
                  <c:v>0.20399999999999999</c:v>
                </c:pt>
                <c:pt idx="772">
                  <c:v>0.20200000000000001</c:v>
                </c:pt>
                <c:pt idx="773">
                  <c:v>0.20100000000000001</c:v>
                </c:pt>
                <c:pt idx="774">
                  <c:v>0.2</c:v>
                </c:pt>
                <c:pt idx="775">
                  <c:v>0.2</c:v>
                </c:pt>
                <c:pt idx="776">
                  <c:v>0.2</c:v>
                </c:pt>
                <c:pt idx="777">
                  <c:v>0.2</c:v>
                </c:pt>
                <c:pt idx="778">
                  <c:v>0.2</c:v>
                </c:pt>
                <c:pt idx="779">
                  <c:v>0.2</c:v>
                </c:pt>
                <c:pt idx="780">
                  <c:v>0.2</c:v>
                </c:pt>
                <c:pt idx="781">
                  <c:v>0.2</c:v>
                </c:pt>
                <c:pt idx="782">
                  <c:v>0.2</c:v>
                </c:pt>
                <c:pt idx="783">
                  <c:v>0.2</c:v>
                </c:pt>
                <c:pt idx="784">
                  <c:v>0.20100000000000001</c:v>
                </c:pt>
                <c:pt idx="785">
                  <c:v>0.19900000000000001</c:v>
                </c:pt>
                <c:pt idx="786">
                  <c:v>0.2</c:v>
                </c:pt>
                <c:pt idx="787">
                  <c:v>0.2</c:v>
                </c:pt>
                <c:pt idx="788">
                  <c:v>0.2</c:v>
                </c:pt>
                <c:pt idx="789">
                  <c:v>0.2</c:v>
                </c:pt>
                <c:pt idx="790">
                  <c:v>0.2</c:v>
                </c:pt>
                <c:pt idx="791">
                  <c:v>0.2</c:v>
                </c:pt>
                <c:pt idx="792">
                  <c:v>0.2</c:v>
                </c:pt>
                <c:pt idx="793">
                  <c:v>0.2</c:v>
                </c:pt>
                <c:pt idx="794">
                  <c:v>0.2</c:v>
                </c:pt>
                <c:pt idx="795">
                  <c:v>0.2</c:v>
                </c:pt>
                <c:pt idx="796">
                  <c:v>0.2</c:v>
                </c:pt>
                <c:pt idx="797">
                  <c:v>0.2</c:v>
                </c:pt>
                <c:pt idx="798">
                  <c:v>0.2</c:v>
                </c:pt>
                <c:pt idx="799">
                  <c:v>0.2</c:v>
                </c:pt>
                <c:pt idx="800">
                  <c:v>0.218</c:v>
                </c:pt>
                <c:pt idx="801">
                  <c:v>0.214</c:v>
                </c:pt>
                <c:pt idx="802">
                  <c:v>0.20300000000000001</c:v>
                </c:pt>
                <c:pt idx="803">
                  <c:v>0.20100000000000001</c:v>
                </c:pt>
                <c:pt idx="804">
                  <c:v>0.2</c:v>
                </c:pt>
                <c:pt idx="805">
                  <c:v>0.2</c:v>
                </c:pt>
                <c:pt idx="806">
                  <c:v>0.2</c:v>
                </c:pt>
                <c:pt idx="807">
                  <c:v>0.2</c:v>
                </c:pt>
                <c:pt idx="808">
                  <c:v>0.2</c:v>
                </c:pt>
                <c:pt idx="809">
                  <c:v>0.2</c:v>
                </c:pt>
                <c:pt idx="810">
                  <c:v>0.2</c:v>
                </c:pt>
                <c:pt idx="811">
                  <c:v>0.2</c:v>
                </c:pt>
                <c:pt idx="812">
                  <c:v>0.2</c:v>
                </c:pt>
                <c:pt idx="813">
                  <c:v>0.2</c:v>
                </c:pt>
                <c:pt idx="814">
                  <c:v>0.2</c:v>
                </c:pt>
                <c:pt idx="815">
                  <c:v>0.2</c:v>
                </c:pt>
                <c:pt idx="816">
                  <c:v>0.2</c:v>
                </c:pt>
                <c:pt idx="817">
                  <c:v>0.2</c:v>
                </c:pt>
                <c:pt idx="818">
                  <c:v>0.2</c:v>
                </c:pt>
                <c:pt idx="819">
                  <c:v>0.2</c:v>
                </c:pt>
                <c:pt idx="820">
                  <c:v>0.2</c:v>
                </c:pt>
                <c:pt idx="821">
                  <c:v>0.2</c:v>
                </c:pt>
                <c:pt idx="822">
                  <c:v>0.2</c:v>
                </c:pt>
                <c:pt idx="823">
                  <c:v>0.2</c:v>
                </c:pt>
                <c:pt idx="824">
                  <c:v>0.2</c:v>
                </c:pt>
                <c:pt idx="825">
                  <c:v>0.2</c:v>
                </c:pt>
                <c:pt idx="826">
                  <c:v>0.2</c:v>
                </c:pt>
                <c:pt idx="827">
                  <c:v>0.2</c:v>
                </c:pt>
                <c:pt idx="828">
                  <c:v>0.2</c:v>
                </c:pt>
                <c:pt idx="829">
                  <c:v>0.2</c:v>
                </c:pt>
                <c:pt idx="830">
                  <c:v>0.22800000000000001</c:v>
                </c:pt>
                <c:pt idx="831">
                  <c:v>0.20899999999999999</c:v>
                </c:pt>
                <c:pt idx="832">
                  <c:v>0.20300000000000001</c:v>
                </c:pt>
                <c:pt idx="833">
                  <c:v>0.20100000000000001</c:v>
                </c:pt>
                <c:pt idx="834">
                  <c:v>0.2</c:v>
                </c:pt>
                <c:pt idx="835">
                  <c:v>0.2</c:v>
                </c:pt>
                <c:pt idx="836">
                  <c:v>0.2</c:v>
                </c:pt>
                <c:pt idx="837">
                  <c:v>0.2</c:v>
                </c:pt>
                <c:pt idx="838">
                  <c:v>0.2</c:v>
                </c:pt>
                <c:pt idx="839">
                  <c:v>0.2</c:v>
                </c:pt>
                <c:pt idx="840">
                  <c:v>0.2</c:v>
                </c:pt>
                <c:pt idx="841">
                  <c:v>0.2</c:v>
                </c:pt>
                <c:pt idx="842">
                  <c:v>0.2</c:v>
                </c:pt>
                <c:pt idx="843">
                  <c:v>0.2</c:v>
                </c:pt>
                <c:pt idx="844">
                  <c:v>0.2</c:v>
                </c:pt>
                <c:pt idx="845">
                  <c:v>0.2</c:v>
                </c:pt>
                <c:pt idx="846">
                  <c:v>0.2</c:v>
                </c:pt>
                <c:pt idx="847">
                  <c:v>0.2</c:v>
                </c:pt>
                <c:pt idx="848">
                  <c:v>0.2</c:v>
                </c:pt>
                <c:pt idx="849">
                  <c:v>0.2</c:v>
                </c:pt>
                <c:pt idx="850">
                  <c:v>0.2</c:v>
                </c:pt>
                <c:pt idx="851">
                  <c:v>0.2</c:v>
                </c:pt>
                <c:pt idx="852">
                  <c:v>0.2</c:v>
                </c:pt>
                <c:pt idx="853">
                  <c:v>0.2</c:v>
                </c:pt>
                <c:pt idx="854">
                  <c:v>0.2</c:v>
                </c:pt>
                <c:pt idx="855">
                  <c:v>0.2</c:v>
                </c:pt>
                <c:pt idx="856">
                  <c:v>0.2</c:v>
                </c:pt>
                <c:pt idx="857">
                  <c:v>0.2</c:v>
                </c:pt>
                <c:pt idx="858">
                  <c:v>0.2</c:v>
                </c:pt>
                <c:pt idx="859">
                  <c:v>0.2</c:v>
                </c:pt>
                <c:pt idx="860">
                  <c:v>0.246</c:v>
                </c:pt>
                <c:pt idx="861">
                  <c:v>0.21299999999999999</c:v>
                </c:pt>
                <c:pt idx="862">
                  <c:v>0.20399999999999999</c:v>
                </c:pt>
                <c:pt idx="863">
                  <c:v>0.20200000000000001</c:v>
                </c:pt>
                <c:pt idx="864">
                  <c:v>0.20100000000000001</c:v>
                </c:pt>
                <c:pt idx="865">
                  <c:v>0.2</c:v>
                </c:pt>
                <c:pt idx="866">
                  <c:v>0.2</c:v>
                </c:pt>
                <c:pt idx="867">
                  <c:v>0.2</c:v>
                </c:pt>
                <c:pt idx="868">
                  <c:v>0.2</c:v>
                </c:pt>
                <c:pt idx="869">
                  <c:v>0.2</c:v>
                </c:pt>
                <c:pt idx="870">
                  <c:v>0.2</c:v>
                </c:pt>
                <c:pt idx="871">
                  <c:v>0.2</c:v>
                </c:pt>
                <c:pt idx="872">
                  <c:v>0.2</c:v>
                </c:pt>
                <c:pt idx="873">
                  <c:v>0.2</c:v>
                </c:pt>
                <c:pt idx="874">
                  <c:v>0.2</c:v>
                </c:pt>
                <c:pt idx="875">
                  <c:v>0.2</c:v>
                </c:pt>
                <c:pt idx="876">
                  <c:v>0.2</c:v>
                </c:pt>
                <c:pt idx="877">
                  <c:v>0.2</c:v>
                </c:pt>
                <c:pt idx="878">
                  <c:v>0.2</c:v>
                </c:pt>
                <c:pt idx="879">
                  <c:v>0.2</c:v>
                </c:pt>
                <c:pt idx="880">
                  <c:v>0.2</c:v>
                </c:pt>
                <c:pt idx="881">
                  <c:v>0.2</c:v>
                </c:pt>
                <c:pt idx="882">
                  <c:v>0.2</c:v>
                </c:pt>
                <c:pt idx="883">
                  <c:v>0.2</c:v>
                </c:pt>
                <c:pt idx="884">
                  <c:v>0.2</c:v>
                </c:pt>
                <c:pt idx="885">
                  <c:v>0.2</c:v>
                </c:pt>
                <c:pt idx="886">
                  <c:v>0.2</c:v>
                </c:pt>
                <c:pt idx="887">
                  <c:v>0.2</c:v>
                </c:pt>
                <c:pt idx="888">
                  <c:v>0.2</c:v>
                </c:pt>
                <c:pt idx="889">
                  <c:v>0.2</c:v>
                </c:pt>
                <c:pt idx="890">
                  <c:v>0.20100000000000001</c:v>
                </c:pt>
                <c:pt idx="891">
                  <c:v>0.22600000000000001</c:v>
                </c:pt>
                <c:pt idx="892">
                  <c:v>0.20599999999999999</c:v>
                </c:pt>
                <c:pt idx="893">
                  <c:v>0.20399999999999999</c:v>
                </c:pt>
                <c:pt idx="894">
                  <c:v>0.20100000000000001</c:v>
                </c:pt>
                <c:pt idx="895">
                  <c:v>0.2</c:v>
                </c:pt>
                <c:pt idx="896">
                  <c:v>0.2</c:v>
                </c:pt>
                <c:pt idx="897">
                  <c:v>0.2</c:v>
                </c:pt>
                <c:pt idx="898">
                  <c:v>0.2</c:v>
                </c:pt>
                <c:pt idx="899">
                  <c:v>0.2</c:v>
                </c:pt>
                <c:pt idx="900">
                  <c:v>0.2</c:v>
                </c:pt>
                <c:pt idx="901">
                  <c:v>0.2</c:v>
                </c:pt>
                <c:pt idx="902">
                  <c:v>0.2</c:v>
                </c:pt>
                <c:pt idx="903">
                  <c:v>0.2</c:v>
                </c:pt>
                <c:pt idx="904">
                  <c:v>0.2</c:v>
                </c:pt>
                <c:pt idx="905">
                  <c:v>0.2</c:v>
                </c:pt>
                <c:pt idx="906">
                  <c:v>0.2</c:v>
                </c:pt>
                <c:pt idx="907">
                  <c:v>0.2</c:v>
                </c:pt>
                <c:pt idx="908">
                  <c:v>0.2</c:v>
                </c:pt>
                <c:pt idx="909">
                  <c:v>0.2</c:v>
                </c:pt>
                <c:pt idx="910">
                  <c:v>0.2</c:v>
                </c:pt>
                <c:pt idx="911">
                  <c:v>0.19900000000000001</c:v>
                </c:pt>
                <c:pt idx="912">
                  <c:v>0.2</c:v>
                </c:pt>
                <c:pt idx="913">
                  <c:v>0.2</c:v>
                </c:pt>
                <c:pt idx="914">
                  <c:v>0.2</c:v>
                </c:pt>
                <c:pt idx="915">
                  <c:v>0.2</c:v>
                </c:pt>
                <c:pt idx="916">
                  <c:v>0.2</c:v>
                </c:pt>
                <c:pt idx="917">
                  <c:v>0.2</c:v>
                </c:pt>
                <c:pt idx="918">
                  <c:v>0.2</c:v>
                </c:pt>
                <c:pt idx="919">
                  <c:v>0.2</c:v>
                </c:pt>
                <c:pt idx="920">
                  <c:v>0.26500000000000001</c:v>
                </c:pt>
                <c:pt idx="921">
                  <c:v>0.23100000000000001</c:v>
                </c:pt>
                <c:pt idx="922">
                  <c:v>0.21099999999999999</c:v>
                </c:pt>
                <c:pt idx="923">
                  <c:v>0.20300000000000001</c:v>
                </c:pt>
                <c:pt idx="924">
                  <c:v>0.20100000000000001</c:v>
                </c:pt>
                <c:pt idx="925">
                  <c:v>0.20100000000000001</c:v>
                </c:pt>
                <c:pt idx="926">
                  <c:v>0.2</c:v>
                </c:pt>
                <c:pt idx="927">
                  <c:v>0.2</c:v>
                </c:pt>
                <c:pt idx="928">
                  <c:v>0.2</c:v>
                </c:pt>
                <c:pt idx="929">
                  <c:v>0.2</c:v>
                </c:pt>
                <c:pt idx="930">
                  <c:v>0.2</c:v>
                </c:pt>
                <c:pt idx="931">
                  <c:v>0.2</c:v>
                </c:pt>
                <c:pt idx="932">
                  <c:v>0.2</c:v>
                </c:pt>
                <c:pt idx="933">
                  <c:v>0.2</c:v>
                </c:pt>
                <c:pt idx="934">
                  <c:v>0.19900000000000001</c:v>
                </c:pt>
                <c:pt idx="935">
                  <c:v>0.2</c:v>
                </c:pt>
                <c:pt idx="936">
                  <c:v>0.2</c:v>
                </c:pt>
                <c:pt idx="937">
                  <c:v>0.2</c:v>
                </c:pt>
                <c:pt idx="938">
                  <c:v>0.2</c:v>
                </c:pt>
                <c:pt idx="939">
                  <c:v>0.2</c:v>
                </c:pt>
                <c:pt idx="940">
                  <c:v>0.2</c:v>
                </c:pt>
                <c:pt idx="941">
                  <c:v>0.2</c:v>
                </c:pt>
                <c:pt idx="942">
                  <c:v>0.2</c:v>
                </c:pt>
                <c:pt idx="943">
                  <c:v>0.2</c:v>
                </c:pt>
                <c:pt idx="944">
                  <c:v>0.2</c:v>
                </c:pt>
                <c:pt idx="945">
                  <c:v>0.2</c:v>
                </c:pt>
                <c:pt idx="946">
                  <c:v>0.2</c:v>
                </c:pt>
                <c:pt idx="947">
                  <c:v>0.2</c:v>
                </c:pt>
                <c:pt idx="948">
                  <c:v>0.2</c:v>
                </c:pt>
                <c:pt idx="949">
                  <c:v>0.2</c:v>
                </c:pt>
                <c:pt idx="950">
                  <c:v>0.2</c:v>
                </c:pt>
                <c:pt idx="951">
                  <c:v>0.249</c:v>
                </c:pt>
                <c:pt idx="952">
                  <c:v>0.214</c:v>
                </c:pt>
                <c:pt idx="953">
                  <c:v>0.21099999999999999</c:v>
                </c:pt>
                <c:pt idx="954">
                  <c:v>0.20200000000000001</c:v>
                </c:pt>
                <c:pt idx="955">
                  <c:v>0.2</c:v>
                </c:pt>
                <c:pt idx="956">
                  <c:v>0.2</c:v>
                </c:pt>
                <c:pt idx="957">
                  <c:v>0.2</c:v>
                </c:pt>
                <c:pt idx="958">
                  <c:v>0.2</c:v>
                </c:pt>
                <c:pt idx="959">
                  <c:v>0.2</c:v>
                </c:pt>
                <c:pt idx="960">
                  <c:v>0.2</c:v>
                </c:pt>
                <c:pt idx="961">
                  <c:v>0.2</c:v>
                </c:pt>
                <c:pt idx="962">
                  <c:v>0.2</c:v>
                </c:pt>
                <c:pt idx="963">
                  <c:v>0.2</c:v>
                </c:pt>
                <c:pt idx="964">
                  <c:v>0.2</c:v>
                </c:pt>
                <c:pt idx="965">
                  <c:v>0.2</c:v>
                </c:pt>
                <c:pt idx="966">
                  <c:v>0.2</c:v>
                </c:pt>
                <c:pt idx="967">
                  <c:v>0.2</c:v>
                </c:pt>
                <c:pt idx="968">
                  <c:v>0.2</c:v>
                </c:pt>
                <c:pt idx="969">
                  <c:v>0.2</c:v>
                </c:pt>
                <c:pt idx="970">
                  <c:v>0.2</c:v>
                </c:pt>
                <c:pt idx="971">
                  <c:v>0.2</c:v>
                </c:pt>
                <c:pt idx="972">
                  <c:v>0.2</c:v>
                </c:pt>
                <c:pt idx="973">
                  <c:v>0.2</c:v>
                </c:pt>
                <c:pt idx="974">
                  <c:v>0.2</c:v>
                </c:pt>
                <c:pt idx="975">
                  <c:v>0.2</c:v>
                </c:pt>
                <c:pt idx="976">
                  <c:v>0.2</c:v>
                </c:pt>
                <c:pt idx="977">
                  <c:v>0.2</c:v>
                </c:pt>
                <c:pt idx="978">
                  <c:v>0.2</c:v>
                </c:pt>
                <c:pt idx="979">
                  <c:v>0.2</c:v>
                </c:pt>
                <c:pt idx="980">
                  <c:v>0.2</c:v>
                </c:pt>
                <c:pt idx="981">
                  <c:v>0.13500000000000001</c:v>
                </c:pt>
                <c:pt idx="982">
                  <c:v>0.222</c:v>
                </c:pt>
                <c:pt idx="983">
                  <c:v>0.20699999999999999</c:v>
                </c:pt>
                <c:pt idx="984">
                  <c:v>0.20200000000000001</c:v>
                </c:pt>
                <c:pt idx="985">
                  <c:v>0.20100000000000001</c:v>
                </c:pt>
                <c:pt idx="986">
                  <c:v>0.20100000000000001</c:v>
                </c:pt>
                <c:pt idx="987">
                  <c:v>0.2</c:v>
                </c:pt>
                <c:pt idx="988">
                  <c:v>0.2</c:v>
                </c:pt>
                <c:pt idx="989">
                  <c:v>0.2</c:v>
                </c:pt>
                <c:pt idx="990">
                  <c:v>0.2</c:v>
                </c:pt>
                <c:pt idx="991">
                  <c:v>0.19900000000000001</c:v>
                </c:pt>
                <c:pt idx="992">
                  <c:v>0.2</c:v>
                </c:pt>
                <c:pt idx="993">
                  <c:v>0.2</c:v>
                </c:pt>
                <c:pt idx="994">
                  <c:v>0.2</c:v>
                </c:pt>
                <c:pt idx="995">
                  <c:v>0.2</c:v>
                </c:pt>
                <c:pt idx="996">
                  <c:v>0.2</c:v>
                </c:pt>
                <c:pt idx="997">
                  <c:v>0.2</c:v>
                </c:pt>
                <c:pt idx="998">
                  <c:v>0.2</c:v>
                </c:pt>
                <c:pt idx="999">
                  <c:v>0.2</c:v>
                </c:pt>
                <c:pt idx="1000">
                  <c:v>0.2</c:v>
                </c:pt>
                <c:pt idx="1001">
                  <c:v>0.2</c:v>
                </c:pt>
                <c:pt idx="1002">
                  <c:v>0.2</c:v>
                </c:pt>
                <c:pt idx="1003">
                  <c:v>0.2</c:v>
                </c:pt>
                <c:pt idx="1004">
                  <c:v>0.2</c:v>
                </c:pt>
                <c:pt idx="1005">
                  <c:v>0.2</c:v>
                </c:pt>
                <c:pt idx="1006">
                  <c:v>0.2</c:v>
                </c:pt>
                <c:pt idx="1007">
                  <c:v>0.2</c:v>
                </c:pt>
                <c:pt idx="1008">
                  <c:v>0.19900000000000001</c:v>
                </c:pt>
                <c:pt idx="1009">
                  <c:v>0.2</c:v>
                </c:pt>
                <c:pt idx="1010">
                  <c:v>0.2</c:v>
                </c:pt>
                <c:pt idx="1011">
                  <c:v>0.2</c:v>
                </c:pt>
                <c:pt idx="1012">
                  <c:v>0.23100000000000001</c:v>
                </c:pt>
                <c:pt idx="1013">
                  <c:v>0.21</c:v>
                </c:pt>
                <c:pt idx="1014">
                  <c:v>0.20399999999999999</c:v>
                </c:pt>
                <c:pt idx="1015">
                  <c:v>0.2</c:v>
                </c:pt>
                <c:pt idx="1016">
                  <c:v>0.20100000000000001</c:v>
                </c:pt>
                <c:pt idx="1017">
                  <c:v>0.2</c:v>
                </c:pt>
                <c:pt idx="1018">
                  <c:v>0.2</c:v>
                </c:pt>
                <c:pt idx="1019">
                  <c:v>0.2</c:v>
                </c:pt>
                <c:pt idx="1020">
                  <c:v>0.2</c:v>
                </c:pt>
                <c:pt idx="1021">
                  <c:v>0.2</c:v>
                </c:pt>
                <c:pt idx="1022">
                  <c:v>0.2</c:v>
                </c:pt>
                <c:pt idx="1023">
                  <c:v>0.2</c:v>
                </c:pt>
                <c:pt idx="1024">
                  <c:v>0.2</c:v>
                </c:pt>
                <c:pt idx="1025">
                  <c:v>0.2</c:v>
                </c:pt>
                <c:pt idx="1026">
                  <c:v>0.2</c:v>
                </c:pt>
                <c:pt idx="1027">
                  <c:v>0.2</c:v>
                </c:pt>
                <c:pt idx="1028">
                  <c:v>0.2</c:v>
                </c:pt>
                <c:pt idx="1029">
                  <c:v>0.2</c:v>
                </c:pt>
                <c:pt idx="1030">
                  <c:v>0.2</c:v>
                </c:pt>
                <c:pt idx="1031">
                  <c:v>0.2</c:v>
                </c:pt>
                <c:pt idx="1032">
                  <c:v>0.2</c:v>
                </c:pt>
                <c:pt idx="1033">
                  <c:v>0.2</c:v>
                </c:pt>
                <c:pt idx="1034">
                  <c:v>0.2</c:v>
                </c:pt>
                <c:pt idx="1035">
                  <c:v>0.2</c:v>
                </c:pt>
                <c:pt idx="1036">
                  <c:v>0.2</c:v>
                </c:pt>
                <c:pt idx="1037">
                  <c:v>0.2</c:v>
                </c:pt>
                <c:pt idx="1038">
                  <c:v>0.2</c:v>
                </c:pt>
                <c:pt idx="1039">
                  <c:v>0.2</c:v>
                </c:pt>
                <c:pt idx="1040">
                  <c:v>0.2</c:v>
                </c:pt>
                <c:pt idx="1041">
                  <c:v>0.2</c:v>
                </c:pt>
                <c:pt idx="1042">
                  <c:v>0.246</c:v>
                </c:pt>
                <c:pt idx="1043">
                  <c:v>0.215</c:v>
                </c:pt>
                <c:pt idx="1044">
                  <c:v>0.20499999999999999</c:v>
                </c:pt>
                <c:pt idx="1045">
                  <c:v>0.20200000000000001</c:v>
                </c:pt>
                <c:pt idx="1046">
                  <c:v>0.20100000000000001</c:v>
                </c:pt>
                <c:pt idx="1047">
                  <c:v>0.2</c:v>
                </c:pt>
                <c:pt idx="1048">
                  <c:v>0.2</c:v>
                </c:pt>
                <c:pt idx="1049">
                  <c:v>0.2</c:v>
                </c:pt>
                <c:pt idx="1050">
                  <c:v>0.2</c:v>
                </c:pt>
                <c:pt idx="1051">
                  <c:v>0.2</c:v>
                </c:pt>
                <c:pt idx="1052">
                  <c:v>0.2</c:v>
                </c:pt>
                <c:pt idx="1053">
                  <c:v>0.20100000000000001</c:v>
                </c:pt>
                <c:pt idx="1054">
                  <c:v>0.2</c:v>
                </c:pt>
                <c:pt idx="1055">
                  <c:v>0.2</c:v>
                </c:pt>
                <c:pt idx="1056">
                  <c:v>0.2</c:v>
                </c:pt>
                <c:pt idx="1057">
                  <c:v>0.2</c:v>
                </c:pt>
                <c:pt idx="1058">
                  <c:v>0.2</c:v>
                </c:pt>
                <c:pt idx="1059">
                  <c:v>0.20100000000000001</c:v>
                </c:pt>
                <c:pt idx="1060">
                  <c:v>0.2</c:v>
                </c:pt>
                <c:pt idx="1061">
                  <c:v>0.2</c:v>
                </c:pt>
                <c:pt idx="1062">
                  <c:v>0.2</c:v>
                </c:pt>
                <c:pt idx="1063">
                  <c:v>0.2</c:v>
                </c:pt>
                <c:pt idx="1064">
                  <c:v>0.2</c:v>
                </c:pt>
                <c:pt idx="1065">
                  <c:v>0.2</c:v>
                </c:pt>
                <c:pt idx="1066">
                  <c:v>0.2</c:v>
                </c:pt>
                <c:pt idx="1067">
                  <c:v>0.2</c:v>
                </c:pt>
                <c:pt idx="1068">
                  <c:v>0.2</c:v>
                </c:pt>
                <c:pt idx="1069">
                  <c:v>0.2</c:v>
                </c:pt>
                <c:pt idx="1070">
                  <c:v>0.2</c:v>
                </c:pt>
                <c:pt idx="1071">
                  <c:v>0.2</c:v>
                </c:pt>
                <c:pt idx="1072">
                  <c:v>0.20599999999999999</c:v>
                </c:pt>
                <c:pt idx="1073">
                  <c:v>0.222</c:v>
                </c:pt>
                <c:pt idx="1074">
                  <c:v>0.20699999999999999</c:v>
                </c:pt>
                <c:pt idx="1075">
                  <c:v>0.20200000000000001</c:v>
                </c:pt>
                <c:pt idx="1076">
                  <c:v>0.20100000000000001</c:v>
                </c:pt>
                <c:pt idx="1077">
                  <c:v>0.20100000000000001</c:v>
                </c:pt>
                <c:pt idx="1078">
                  <c:v>0.2</c:v>
                </c:pt>
                <c:pt idx="1079">
                  <c:v>0.2</c:v>
                </c:pt>
                <c:pt idx="1080">
                  <c:v>0.2</c:v>
                </c:pt>
                <c:pt idx="1081">
                  <c:v>0.2</c:v>
                </c:pt>
                <c:pt idx="1082">
                  <c:v>0.2</c:v>
                </c:pt>
                <c:pt idx="1083">
                  <c:v>0.2</c:v>
                </c:pt>
                <c:pt idx="1084">
                  <c:v>0.2</c:v>
                </c:pt>
                <c:pt idx="1085">
                  <c:v>0.2</c:v>
                </c:pt>
                <c:pt idx="1086">
                  <c:v>0.2</c:v>
                </c:pt>
                <c:pt idx="1087">
                  <c:v>0.2</c:v>
                </c:pt>
                <c:pt idx="1088">
                  <c:v>0.2</c:v>
                </c:pt>
                <c:pt idx="1089">
                  <c:v>0.2</c:v>
                </c:pt>
                <c:pt idx="1090">
                  <c:v>0.20100000000000001</c:v>
                </c:pt>
                <c:pt idx="1091">
                  <c:v>0.2</c:v>
                </c:pt>
                <c:pt idx="1092">
                  <c:v>0.2</c:v>
                </c:pt>
                <c:pt idx="1093">
                  <c:v>0.2</c:v>
                </c:pt>
                <c:pt idx="1094">
                  <c:v>0.2</c:v>
                </c:pt>
                <c:pt idx="1095">
                  <c:v>0.2</c:v>
                </c:pt>
                <c:pt idx="1096">
                  <c:v>0.2</c:v>
                </c:pt>
                <c:pt idx="1097">
                  <c:v>0.2</c:v>
                </c:pt>
                <c:pt idx="1098">
                  <c:v>0.2</c:v>
                </c:pt>
                <c:pt idx="1099">
                  <c:v>0.2</c:v>
                </c:pt>
                <c:pt idx="1100">
                  <c:v>0.2</c:v>
                </c:pt>
                <c:pt idx="1101">
                  <c:v>0.2</c:v>
                </c:pt>
                <c:pt idx="1102">
                  <c:v>0.2</c:v>
                </c:pt>
                <c:pt idx="1103">
                  <c:v>0.22900000000000001</c:v>
                </c:pt>
                <c:pt idx="1104">
                  <c:v>0.218</c:v>
                </c:pt>
                <c:pt idx="1105">
                  <c:v>0.20599999999999999</c:v>
                </c:pt>
                <c:pt idx="1106">
                  <c:v>0.20100000000000001</c:v>
                </c:pt>
                <c:pt idx="1107">
                  <c:v>0.2</c:v>
                </c:pt>
                <c:pt idx="1108">
                  <c:v>0.2</c:v>
                </c:pt>
                <c:pt idx="1109">
                  <c:v>0.2</c:v>
                </c:pt>
                <c:pt idx="1110">
                  <c:v>0.2</c:v>
                </c:pt>
                <c:pt idx="1111">
                  <c:v>0.2</c:v>
                </c:pt>
                <c:pt idx="1112">
                  <c:v>0.2</c:v>
                </c:pt>
                <c:pt idx="1113">
                  <c:v>0.2</c:v>
                </c:pt>
                <c:pt idx="1114">
                  <c:v>0.2</c:v>
                </c:pt>
                <c:pt idx="1115">
                  <c:v>0.2</c:v>
                </c:pt>
                <c:pt idx="1116">
                  <c:v>0.2</c:v>
                </c:pt>
                <c:pt idx="1117">
                  <c:v>0.2</c:v>
                </c:pt>
                <c:pt idx="1118">
                  <c:v>0.2</c:v>
                </c:pt>
                <c:pt idx="1119">
                  <c:v>0.2</c:v>
                </c:pt>
                <c:pt idx="1120">
                  <c:v>0.2</c:v>
                </c:pt>
                <c:pt idx="1121">
                  <c:v>0.2</c:v>
                </c:pt>
                <c:pt idx="1122">
                  <c:v>0.2</c:v>
                </c:pt>
                <c:pt idx="1123">
                  <c:v>0.20100000000000001</c:v>
                </c:pt>
                <c:pt idx="1124">
                  <c:v>0.2</c:v>
                </c:pt>
                <c:pt idx="1125">
                  <c:v>0.2</c:v>
                </c:pt>
                <c:pt idx="1126">
                  <c:v>0.2</c:v>
                </c:pt>
                <c:pt idx="1127">
                  <c:v>0.2</c:v>
                </c:pt>
                <c:pt idx="1128">
                  <c:v>0.2</c:v>
                </c:pt>
                <c:pt idx="1129">
                  <c:v>0.2</c:v>
                </c:pt>
                <c:pt idx="1130">
                  <c:v>0.2</c:v>
                </c:pt>
                <c:pt idx="1131">
                  <c:v>0.2</c:v>
                </c:pt>
                <c:pt idx="1132">
                  <c:v>0.2</c:v>
                </c:pt>
                <c:pt idx="1133">
                  <c:v>0.26100000000000001</c:v>
                </c:pt>
                <c:pt idx="1134">
                  <c:v>0.215</c:v>
                </c:pt>
                <c:pt idx="1135">
                  <c:v>0.20499999999999999</c:v>
                </c:pt>
                <c:pt idx="1136">
                  <c:v>0.20100000000000001</c:v>
                </c:pt>
                <c:pt idx="1137">
                  <c:v>0.2</c:v>
                </c:pt>
                <c:pt idx="1138">
                  <c:v>0.2</c:v>
                </c:pt>
                <c:pt idx="1139">
                  <c:v>0.2</c:v>
                </c:pt>
                <c:pt idx="1140">
                  <c:v>0.2</c:v>
                </c:pt>
                <c:pt idx="1141">
                  <c:v>0.2</c:v>
                </c:pt>
                <c:pt idx="1142">
                  <c:v>0.2</c:v>
                </c:pt>
                <c:pt idx="1143">
                  <c:v>0.2</c:v>
                </c:pt>
                <c:pt idx="1144">
                  <c:v>0.2</c:v>
                </c:pt>
                <c:pt idx="1145">
                  <c:v>0.2</c:v>
                </c:pt>
                <c:pt idx="1146">
                  <c:v>0.2</c:v>
                </c:pt>
                <c:pt idx="1147">
                  <c:v>0.2</c:v>
                </c:pt>
                <c:pt idx="1148">
                  <c:v>0.2</c:v>
                </c:pt>
                <c:pt idx="1149">
                  <c:v>0.2</c:v>
                </c:pt>
                <c:pt idx="1150">
                  <c:v>0.2</c:v>
                </c:pt>
                <c:pt idx="1151">
                  <c:v>0.2</c:v>
                </c:pt>
                <c:pt idx="1152">
                  <c:v>0.2</c:v>
                </c:pt>
                <c:pt idx="1153">
                  <c:v>0.2</c:v>
                </c:pt>
                <c:pt idx="1154">
                  <c:v>0.2</c:v>
                </c:pt>
                <c:pt idx="1155">
                  <c:v>0.2</c:v>
                </c:pt>
                <c:pt idx="1156">
                  <c:v>0.2</c:v>
                </c:pt>
                <c:pt idx="1157">
                  <c:v>0.2</c:v>
                </c:pt>
                <c:pt idx="1158">
                  <c:v>0.2</c:v>
                </c:pt>
                <c:pt idx="1159">
                  <c:v>0.2</c:v>
                </c:pt>
                <c:pt idx="1160">
                  <c:v>0.2</c:v>
                </c:pt>
                <c:pt idx="1161">
                  <c:v>0.2</c:v>
                </c:pt>
                <c:pt idx="1162">
                  <c:v>0.2</c:v>
                </c:pt>
                <c:pt idx="1163">
                  <c:v>0.34499999999999997</c:v>
                </c:pt>
                <c:pt idx="1164">
                  <c:v>0.223</c:v>
                </c:pt>
                <c:pt idx="1165">
                  <c:v>0.20699999999999999</c:v>
                </c:pt>
                <c:pt idx="1166">
                  <c:v>0.20200000000000001</c:v>
                </c:pt>
                <c:pt idx="1167">
                  <c:v>0.20100000000000001</c:v>
                </c:pt>
                <c:pt idx="1168">
                  <c:v>0.2</c:v>
                </c:pt>
                <c:pt idx="1169">
                  <c:v>0.2</c:v>
                </c:pt>
                <c:pt idx="1170">
                  <c:v>0.2</c:v>
                </c:pt>
                <c:pt idx="1171">
                  <c:v>0.20100000000000001</c:v>
                </c:pt>
                <c:pt idx="1172">
                  <c:v>0.2</c:v>
                </c:pt>
                <c:pt idx="1173">
                  <c:v>0.2</c:v>
                </c:pt>
                <c:pt idx="1174">
                  <c:v>0.2</c:v>
                </c:pt>
                <c:pt idx="1175">
                  <c:v>0.20100000000000001</c:v>
                </c:pt>
                <c:pt idx="1176">
                  <c:v>0.2</c:v>
                </c:pt>
                <c:pt idx="1177">
                  <c:v>0.2</c:v>
                </c:pt>
                <c:pt idx="1178">
                  <c:v>0.19900000000000001</c:v>
                </c:pt>
                <c:pt idx="1179">
                  <c:v>0.2</c:v>
                </c:pt>
                <c:pt idx="1180">
                  <c:v>0.2</c:v>
                </c:pt>
                <c:pt idx="1181">
                  <c:v>0.2</c:v>
                </c:pt>
                <c:pt idx="1182">
                  <c:v>0.2</c:v>
                </c:pt>
                <c:pt idx="1183">
                  <c:v>0.2</c:v>
                </c:pt>
                <c:pt idx="1184">
                  <c:v>0.2</c:v>
                </c:pt>
                <c:pt idx="1185">
                  <c:v>0.2</c:v>
                </c:pt>
                <c:pt idx="1186">
                  <c:v>0.2</c:v>
                </c:pt>
                <c:pt idx="1187">
                  <c:v>0.2</c:v>
                </c:pt>
                <c:pt idx="1188">
                  <c:v>0.2</c:v>
                </c:pt>
                <c:pt idx="1189">
                  <c:v>0.19900000000000001</c:v>
                </c:pt>
                <c:pt idx="1190">
                  <c:v>0.2</c:v>
                </c:pt>
                <c:pt idx="1191">
                  <c:v>0.2</c:v>
                </c:pt>
                <c:pt idx="1192">
                  <c:v>0.2</c:v>
                </c:pt>
                <c:pt idx="1193">
                  <c:v>0.2</c:v>
                </c:pt>
                <c:pt idx="1194">
                  <c:v>0.23100000000000001</c:v>
                </c:pt>
                <c:pt idx="1195">
                  <c:v>0.21</c:v>
                </c:pt>
                <c:pt idx="1196">
                  <c:v>0.20300000000000001</c:v>
                </c:pt>
                <c:pt idx="1197">
                  <c:v>0.20100000000000001</c:v>
                </c:pt>
                <c:pt idx="1198">
                  <c:v>0.20100000000000001</c:v>
                </c:pt>
                <c:pt idx="1199">
                  <c:v>0.2</c:v>
                </c:pt>
                <c:pt idx="1200">
                  <c:v>0.2</c:v>
                </c:pt>
                <c:pt idx="1201">
                  <c:v>0.2</c:v>
                </c:pt>
                <c:pt idx="1202">
                  <c:v>0.20100000000000001</c:v>
                </c:pt>
                <c:pt idx="1203">
                  <c:v>0.2</c:v>
                </c:pt>
                <c:pt idx="1204">
                  <c:v>0.2</c:v>
                </c:pt>
                <c:pt idx="1205">
                  <c:v>0.2</c:v>
                </c:pt>
                <c:pt idx="1206">
                  <c:v>0.2</c:v>
                </c:pt>
                <c:pt idx="1207">
                  <c:v>0.2</c:v>
                </c:pt>
                <c:pt idx="1208">
                  <c:v>0.2</c:v>
                </c:pt>
                <c:pt idx="1209">
                  <c:v>0.2</c:v>
                </c:pt>
                <c:pt idx="1210">
                  <c:v>0.19900000000000001</c:v>
                </c:pt>
                <c:pt idx="1211">
                  <c:v>0.19900000000000001</c:v>
                </c:pt>
                <c:pt idx="1212">
                  <c:v>0.2</c:v>
                </c:pt>
                <c:pt idx="1213">
                  <c:v>0.2</c:v>
                </c:pt>
                <c:pt idx="1214">
                  <c:v>0.2</c:v>
                </c:pt>
                <c:pt idx="1215">
                  <c:v>0.2</c:v>
                </c:pt>
                <c:pt idx="1216">
                  <c:v>0.2</c:v>
                </c:pt>
                <c:pt idx="1217">
                  <c:v>0.2</c:v>
                </c:pt>
                <c:pt idx="1218">
                  <c:v>0.2</c:v>
                </c:pt>
                <c:pt idx="1219">
                  <c:v>0.2</c:v>
                </c:pt>
                <c:pt idx="1220">
                  <c:v>0.2</c:v>
                </c:pt>
                <c:pt idx="1221">
                  <c:v>0.2</c:v>
                </c:pt>
                <c:pt idx="1222">
                  <c:v>0.2</c:v>
                </c:pt>
                <c:pt idx="1223">
                  <c:v>0.2</c:v>
                </c:pt>
                <c:pt idx="1224">
                  <c:v>0.28000000000000003</c:v>
                </c:pt>
                <c:pt idx="1225">
                  <c:v>0.22</c:v>
                </c:pt>
                <c:pt idx="1226">
                  <c:v>0.20499999999999999</c:v>
                </c:pt>
                <c:pt idx="1227">
                  <c:v>0.20100000000000001</c:v>
                </c:pt>
                <c:pt idx="1228">
                  <c:v>0.2</c:v>
                </c:pt>
                <c:pt idx="1229">
                  <c:v>0.2</c:v>
                </c:pt>
                <c:pt idx="1230">
                  <c:v>0.2</c:v>
                </c:pt>
                <c:pt idx="1231">
                  <c:v>0.2</c:v>
                </c:pt>
                <c:pt idx="1232">
                  <c:v>0.2</c:v>
                </c:pt>
                <c:pt idx="1233">
                  <c:v>0.2</c:v>
                </c:pt>
                <c:pt idx="1234">
                  <c:v>0.2</c:v>
                </c:pt>
                <c:pt idx="1235">
                  <c:v>0.2</c:v>
                </c:pt>
                <c:pt idx="1236">
                  <c:v>0.2</c:v>
                </c:pt>
                <c:pt idx="1237">
                  <c:v>0.2</c:v>
                </c:pt>
                <c:pt idx="1238">
                  <c:v>0.2</c:v>
                </c:pt>
                <c:pt idx="1239">
                  <c:v>0.2</c:v>
                </c:pt>
                <c:pt idx="1240">
                  <c:v>0.2</c:v>
                </c:pt>
                <c:pt idx="1241">
                  <c:v>0.2</c:v>
                </c:pt>
                <c:pt idx="1242">
                  <c:v>0.2</c:v>
                </c:pt>
                <c:pt idx="1243">
                  <c:v>0.2</c:v>
                </c:pt>
                <c:pt idx="1244">
                  <c:v>0.2</c:v>
                </c:pt>
                <c:pt idx="1245">
                  <c:v>0.2</c:v>
                </c:pt>
                <c:pt idx="1246">
                  <c:v>0.2</c:v>
                </c:pt>
                <c:pt idx="1247">
                  <c:v>0.2</c:v>
                </c:pt>
                <c:pt idx="1248">
                  <c:v>0.2</c:v>
                </c:pt>
                <c:pt idx="1249">
                  <c:v>0.2</c:v>
                </c:pt>
                <c:pt idx="1250">
                  <c:v>0.2</c:v>
                </c:pt>
                <c:pt idx="1251">
                  <c:v>0.2</c:v>
                </c:pt>
                <c:pt idx="1252">
                  <c:v>0.2</c:v>
                </c:pt>
                <c:pt idx="1253">
                  <c:v>0.2</c:v>
                </c:pt>
                <c:pt idx="1254">
                  <c:v>0.33700000000000002</c:v>
                </c:pt>
                <c:pt idx="1255">
                  <c:v>0.222</c:v>
                </c:pt>
                <c:pt idx="1256">
                  <c:v>0.20899999999999999</c:v>
                </c:pt>
                <c:pt idx="1257">
                  <c:v>0.20200000000000001</c:v>
                </c:pt>
                <c:pt idx="1258">
                  <c:v>0.20100000000000001</c:v>
                </c:pt>
                <c:pt idx="1259">
                  <c:v>0.2</c:v>
                </c:pt>
                <c:pt idx="1260">
                  <c:v>0.2</c:v>
                </c:pt>
                <c:pt idx="1261">
                  <c:v>0.2</c:v>
                </c:pt>
                <c:pt idx="1262">
                  <c:v>0.2</c:v>
                </c:pt>
                <c:pt idx="1263">
                  <c:v>0.19900000000000001</c:v>
                </c:pt>
                <c:pt idx="1264">
                  <c:v>0.2</c:v>
                </c:pt>
                <c:pt idx="1265">
                  <c:v>0.2</c:v>
                </c:pt>
                <c:pt idx="1266">
                  <c:v>0.2</c:v>
                </c:pt>
                <c:pt idx="1267">
                  <c:v>0.2</c:v>
                </c:pt>
                <c:pt idx="1268">
                  <c:v>0.2</c:v>
                </c:pt>
                <c:pt idx="1269">
                  <c:v>0.2</c:v>
                </c:pt>
                <c:pt idx="1270">
                  <c:v>0.2</c:v>
                </c:pt>
                <c:pt idx="1271">
                  <c:v>0.2</c:v>
                </c:pt>
                <c:pt idx="1272">
                  <c:v>0.2</c:v>
                </c:pt>
                <c:pt idx="1273">
                  <c:v>0.2</c:v>
                </c:pt>
                <c:pt idx="1274">
                  <c:v>0.2</c:v>
                </c:pt>
                <c:pt idx="1275">
                  <c:v>0.2</c:v>
                </c:pt>
                <c:pt idx="1276">
                  <c:v>0.2</c:v>
                </c:pt>
                <c:pt idx="1277">
                  <c:v>0.2</c:v>
                </c:pt>
                <c:pt idx="1278">
                  <c:v>0.2</c:v>
                </c:pt>
                <c:pt idx="1279">
                  <c:v>0.2</c:v>
                </c:pt>
                <c:pt idx="1280">
                  <c:v>0.2</c:v>
                </c:pt>
                <c:pt idx="1281">
                  <c:v>0.2</c:v>
                </c:pt>
                <c:pt idx="1282">
                  <c:v>0.2</c:v>
                </c:pt>
                <c:pt idx="1283">
                  <c:v>0.20100000000000001</c:v>
                </c:pt>
                <c:pt idx="1284">
                  <c:v>0.2</c:v>
                </c:pt>
                <c:pt idx="1285">
                  <c:v>0.23300000000000001</c:v>
                </c:pt>
                <c:pt idx="1286">
                  <c:v>0.222</c:v>
                </c:pt>
                <c:pt idx="1287">
                  <c:v>0.20399999999999999</c:v>
                </c:pt>
                <c:pt idx="1288">
                  <c:v>0.20100000000000001</c:v>
                </c:pt>
                <c:pt idx="1289">
                  <c:v>0.2</c:v>
                </c:pt>
                <c:pt idx="1290">
                  <c:v>0.2</c:v>
                </c:pt>
                <c:pt idx="1291">
                  <c:v>0.2</c:v>
                </c:pt>
                <c:pt idx="1292">
                  <c:v>0.2</c:v>
                </c:pt>
                <c:pt idx="1293">
                  <c:v>0.2</c:v>
                </c:pt>
                <c:pt idx="1294">
                  <c:v>0.2</c:v>
                </c:pt>
                <c:pt idx="1295">
                  <c:v>0.2</c:v>
                </c:pt>
                <c:pt idx="1296">
                  <c:v>0.2</c:v>
                </c:pt>
                <c:pt idx="1297">
                  <c:v>0.2</c:v>
                </c:pt>
                <c:pt idx="1298">
                  <c:v>0.2</c:v>
                </c:pt>
                <c:pt idx="1299">
                  <c:v>0.2</c:v>
                </c:pt>
                <c:pt idx="1300">
                  <c:v>0.2</c:v>
                </c:pt>
                <c:pt idx="1301">
                  <c:v>0.2</c:v>
                </c:pt>
                <c:pt idx="1302">
                  <c:v>0.2</c:v>
                </c:pt>
                <c:pt idx="1303">
                  <c:v>0.2</c:v>
                </c:pt>
                <c:pt idx="1304">
                  <c:v>0.2</c:v>
                </c:pt>
                <c:pt idx="1305">
                  <c:v>0.2</c:v>
                </c:pt>
                <c:pt idx="1306">
                  <c:v>0.2</c:v>
                </c:pt>
                <c:pt idx="1307">
                  <c:v>0.2</c:v>
                </c:pt>
                <c:pt idx="1308">
                  <c:v>0.2</c:v>
                </c:pt>
                <c:pt idx="1309">
                  <c:v>0.2</c:v>
                </c:pt>
                <c:pt idx="1310">
                  <c:v>0.2</c:v>
                </c:pt>
                <c:pt idx="1311">
                  <c:v>0.2</c:v>
                </c:pt>
                <c:pt idx="1312">
                  <c:v>0.2</c:v>
                </c:pt>
                <c:pt idx="1313">
                  <c:v>0.2</c:v>
                </c:pt>
                <c:pt idx="1314">
                  <c:v>0.2</c:v>
                </c:pt>
                <c:pt idx="1315">
                  <c:v>0.2</c:v>
                </c:pt>
                <c:pt idx="1316">
                  <c:v>0.214</c:v>
                </c:pt>
                <c:pt idx="1317">
                  <c:v>0.20399999999999999</c:v>
                </c:pt>
                <c:pt idx="1318">
                  <c:v>0.20100000000000001</c:v>
                </c:pt>
                <c:pt idx="1319">
                  <c:v>0.20100000000000001</c:v>
                </c:pt>
                <c:pt idx="1320">
                  <c:v>0.2</c:v>
                </c:pt>
                <c:pt idx="1321">
                  <c:v>0.2</c:v>
                </c:pt>
                <c:pt idx="1322">
                  <c:v>0.2</c:v>
                </c:pt>
                <c:pt idx="1323">
                  <c:v>0.2</c:v>
                </c:pt>
                <c:pt idx="1324">
                  <c:v>0.2</c:v>
                </c:pt>
                <c:pt idx="1325">
                  <c:v>0.2</c:v>
                </c:pt>
                <c:pt idx="1326">
                  <c:v>0.2</c:v>
                </c:pt>
                <c:pt idx="1327">
                  <c:v>0.2</c:v>
                </c:pt>
                <c:pt idx="1328">
                  <c:v>0.2</c:v>
                </c:pt>
                <c:pt idx="1329">
                  <c:v>0.2</c:v>
                </c:pt>
                <c:pt idx="1330">
                  <c:v>0.2</c:v>
                </c:pt>
                <c:pt idx="1331">
                  <c:v>0.2</c:v>
                </c:pt>
                <c:pt idx="1332">
                  <c:v>0.2</c:v>
                </c:pt>
                <c:pt idx="1333">
                  <c:v>0.2</c:v>
                </c:pt>
                <c:pt idx="1334">
                  <c:v>0.2</c:v>
                </c:pt>
                <c:pt idx="1335">
                  <c:v>0.2</c:v>
                </c:pt>
                <c:pt idx="1336">
                  <c:v>0.2</c:v>
                </c:pt>
                <c:pt idx="1337">
                  <c:v>0.2</c:v>
                </c:pt>
                <c:pt idx="1338">
                  <c:v>0.20100000000000001</c:v>
                </c:pt>
                <c:pt idx="1339">
                  <c:v>0.2</c:v>
                </c:pt>
                <c:pt idx="1340">
                  <c:v>0.2</c:v>
                </c:pt>
                <c:pt idx="1341">
                  <c:v>0.2</c:v>
                </c:pt>
                <c:pt idx="1342">
                  <c:v>0.2</c:v>
                </c:pt>
                <c:pt idx="1343">
                  <c:v>0.2</c:v>
                </c:pt>
                <c:pt idx="1344">
                  <c:v>0.2</c:v>
                </c:pt>
                <c:pt idx="1345">
                  <c:v>0.32400000000000001</c:v>
                </c:pt>
                <c:pt idx="1346">
                  <c:v>0.223</c:v>
                </c:pt>
                <c:pt idx="1347">
                  <c:v>0.20699999999999999</c:v>
                </c:pt>
                <c:pt idx="1348">
                  <c:v>0.20200000000000001</c:v>
                </c:pt>
                <c:pt idx="1349">
                  <c:v>0.20100000000000001</c:v>
                </c:pt>
                <c:pt idx="1350">
                  <c:v>0.2</c:v>
                </c:pt>
                <c:pt idx="1351">
                  <c:v>0.2</c:v>
                </c:pt>
                <c:pt idx="1352">
                  <c:v>0.2</c:v>
                </c:pt>
                <c:pt idx="1353">
                  <c:v>0.2</c:v>
                </c:pt>
                <c:pt idx="1354">
                  <c:v>0.2</c:v>
                </c:pt>
                <c:pt idx="1355">
                  <c:v>0.2</c:v>
                </c:pt>
                <c:pt idx="1356">
                  <c:v>0.2</c:v>
                </c:pt>
                <c:pt idx="1357">
                  <c:v>0.20100000000000001</c:v>
                </c:pt>
                <c:pt idx="1358">
                  <c:v>0.2</c:v>
                </c:pt>
                <c:pt idx="1359">
                  <c:v>0.2</c:v>
                </c:pt>
                <c:pt idx="1360">
                  <c:v>0.2</c:v>
                </c:pt>
                <c:pt idx="1361">
                  <c:v>0.2</c:v>
                </c:pt>
                <c:pt idx="1362">
                  <c:v>0.2</c:v>
                </c:pt>
                <c:pt idx="1363">
                  <c:v>0.2</c:v>
                </c:pt>
                <c:pt idx="1364">
                  <c:v>0.2</c:v>
                </c:pt>
                <c:pt idx="1365">
                  <c:v>0.2</c:v>
                </c:pt>
                <c:pt idx="1366">
                  <c:v>0.2</c:v>
                </c:pt>
                <c:pt idx="1367">
                  <c:v>0.2</c:v>
                </c:pt>
                <c:pt idx="1368">
                  <c:v>0.2</c:v>
                </c:pt>
                <c:pt idx="1369">
                  <c:v>0.2</c:v>
                </c:pt>
                <c:pt idx="1370">
                  <c:v>0.2</c:v>
                </c:pt>
                <c:pt idx="1371">
                  <c:v>0.2</c:v>
                </c:pt>
                <c:pt idx="1372">
                  <c:v>0.2</c:v>
                </c:pt>
                <c:pt idx="1373">
                  <c:v>0.2</c:v>
                </c:pt>
                <c:pt idx="1374">
                  <c:v>0.2</c:v>
                </c:pt>
                <c:pt idx="1375">
                  <c:v>0.2</c:v>
                </c:pt>
                <c:pt idx="1376">
                  <c:v>0.23400000000000001</c:v>
                </c:pt>
                <c:pt idx="1377">
                  <c:v>0.215</c:v>
                </c:pt>
                <c:pt idx="1378">
                  <c:v>0.20399999999999999</c:v>
                </c:pt>
                <c:pt idx="1379">
                  <c:v>0.20100000000000001</c:v>
                </c:pt>
                <c:pt idx="1380">
                  <c:v>0.20100000000000001</c:v>
                </c:pt>
                <c:pt idx="1381">
                  <c:v>0.2</c:v>
                </c:pt>
                <c:pt idx="1382">
                  <c:v>0.2</c:v>
                </c:pt>
                <c:pt idx="1383">
                  <c:v>0.2</c:v>
                </c:pt>
                <c:pt idx="1384">
                  <c:v>0.2</c:v>
                </c:pt>
                <c:pt idx="1385">
                  <c:v>0.2</c:v>
                </c:pt>
                <c:pt idx="1386">
                  <c:v>0.2</c:v>
                </c:pt>
                <c:pt idx="1387">
                  <c:v>0.2</c:v>
                </c:pt>
                <c:pt idx="1388">
                  <c:v>0.2</c:v>
                </c:pt>
                <c:pt idx="1389">
                  <c:v>0.2</c:v>
                </c:pt>
                <c:pt idx="1390">
                  <c:v>0.2</c:v>
                </c:pt>
                <c:pt idx="1391">
                  <c:v>0.2</c:v>
                </c:pt>
                <c:pt idx="1392">
                  <c:v>0.2</c:v>
                </c:pt>
                <c:pt idx="1393">
                  <c:v>0.2</c:v>
                </c:pt>
                <c:pt idx="1394">
                  <c:v>0.2</c:v>
                </c:pt>
                <c:pt idx="1395">
                  <c:v>0.2</c:v>
                </c:pt>
                <c:pt idx="1396">
                  <c:v>0.2</c:v>
                </c:pt>
                <c:pt idx="1397">
                  <c:v>0.2</c:v>
                </c:pt>
                <c:pt idx="1398">
                  <c:v>0.2</c:v>
                </c:pt>
                <c:pt idx="1399">
                  <c:v>0.2</c:v>
                </c:pt>
                <c:pt idx="1400">
                  <c:v>0.2</c:v>
                </c:pt>
                <c:pt idx="1401">
                  <c:v>0.2</c:v>
                </c:pt>
                <c:pt idx="1402">
                  <c:v>0.2</c:v>
                </c:pt>
                <c:pt idx="1403">
                  <c:v>0.2</c:v>
                </c:pt>
                <c:pt idx="1404">
                  <c:v>0.2</c:v>
                </c:pt>
                <c:pt idx="1405">
                  <c:v>0.2</c:v>
                </c:pt>
                <c:pt idx="1406">
                  <c:v>0.28699999999999998</c:v>
                </c:pt>
                <c:pt idx="1407">
                  <c:v>0.224</c:v>
                </c:pt>
                <c:pt idx="1408">
                  <c:v>0.20499999999999999</c:v>
                </c:pt>
                <c:pt idx="1409">
                  <c:v>0.20200000000000001</c:v>
                </c:pt>
                <c:pt idx="1410">
                  <c:v>0.2</c:v>
                </c:pt>
                <c:pt idx="1411">
                  <c:v>0.2</c:v>
                </c:pt>
                <c:pt idx="1412">
                  <c:v>0.2</c:v>
                </c:pt>
                <c:pt idx="1413">
                  <c:v>0.2</c:v>
                </c:pt>
                <c:pt idx="1414">
                  <c:v>0.2</c:v>
                </c:pt>
                <c:pt idx="1415">
                  <c:v>0.2</c:v>
                </c:pt>
                <c:pt idx="1416">
                  <c:v>0.2</c:v>
                </c:pt>
                <c:pt idx="1417">
                  <c:v>0.2</c:v>
                </c:pt>
                <c:pt idx="1418">
                  <c:v>0.2</c:v>
                </c:pt>
                <c:pt idx="1419">
                  <c:v>0.2</c:v>
                </c:pt>
                <c:pt idx="1420">
                  <c:v>0.2</c:v>
                </c:pt>
                <c:pt idx="1421">
                  <c:v>0.2</c:v>
                </c:pt>
                <c:pt idx="1422">
                  <c:v>0.2</c:v>
                </c:pt>
                <c:pt idx="1423">
                  <c:v>0.2</c:v>
                </c:pt>
                <c:pt idx="1424">
                  <c:v>0.2</c:v>
                </c:pt>
                <c:pt idx="1425">
                  <c:v>0.2</c:v>
                </c:pt>
                <c:pt idx="1426">
                  <c:v>0.2</c:v>
                </c:pt>
                <c:pt idx="1427">
                  <c:v>0.2</c:v>
                </c:pt>
                <c:pt idx="1428">
                  <c:v>0.2</c:v>
                </c:pt>
                <c:pt idx="1429">
                  <c:v>0.2</c:v>
                </c:pt>
                <c:pt idx="1430">
                  <c:v>0.2</c:v>
                </c:pt>
                <c:pt idx="1431">
                  <c:v>0.2</c:v>
                </c:pt>
                <c:pt idx="1432">
                  <c:v>0.2</c:v>
                </c:pt>
                <c:pt idx="1433">
                  <c:v>0.2</c:v>
                </c:pt>
                <c:pt idx="1434">
                  <c:v>0.2</c:v>
                </c:pt>
                <c:pt idx="1435">
                  <c:v>0.2</c:v>
                </c:pt>
                <c:pt idx="1436">
                  <c:v>0.30499999999999999</c:v>
                </c:pt>
                <c:pt idx="1437">
                  <c:v>0.22700000000000001</c:v>
                </c:pt>
                <c:pt idx="1438">
                  <c:v>0.20699999999999999</c:v>
                </c:pt>
                <c:pt idx="1439">
                  <c:v>0.20200000000000001</c:v>
                </c:pt>
                <c:pt idx="1440">
                  <c:v>0.20100000000000001</c:v>
                </c:pt>
                <c:pt idx="1441">
                  <c:v>0.2</c:v>
                </c:pt>
                <c:pt idx="1442">
                  <c:v>0.2</c:v>
                </c:pt>
                <c:pt idx="1443">
                  <c:v>0.2</c:v>
                </c:pt>
                <c:pt idx="1444">
                  <c:v>0.2</c:v>
                </c:pt>
                <c:pt idx="1445">
                  <c:v>0.20100000000000001</c:v>
                </c:pt>
                <c:pt idx="1446">
                  <c:v>0.2</c:v>
                </c:pt>
                <c:pt idx="1447">
                  <c:v>0.2</c:v>
                </c:pt>
                <c:pt idx="1448">
                  <c:v>0.2</c:v>
                </c:pt>
                <c:pt idx="1449">
                  <c:v>0.2</c:v>
                </c:pt>
                <c:pt idx="1450">
                  <c:v>0.2</c:v>
                </c:pt>
                <c:pt idx="1451">
                  <c:v>0.2</c:v>
                </c:pt>
                <c:pt idx="1452">
                  <c:v>0.2</c:v>
                </c:pt>
                <c:pt idx="1453">
                  <c:v>0.2</c:v>
                </c:pt>
                <c:pt idx="1454">
                  <c:v>0.2</c:v>
                </c:pt>
                <c:pt idx="1455">
                  <c:v>0.2</c:v>
                </c:pt>
                <c:pt idx="1456">
                  <c:v>0.2</c:v>
                </c:pt>
                <c:pt idx="1457">
                  <c:v>0.2</c:v>
                </c:pt>
                <c:pt idx="1458">
                  <c:v>0.2</c:v>
                </c:pt>
                <c:pt idx="1459">
                  <c:v>0.2</c:v>
                </c:pt>
                <c:pt idx="1460">
                  <c:v>0.2</c:v>
                </c:pt>
                <c:pt idx="1461">
                  <c:v>0.2</c:v>
                </c:pt>
                <c:pt idx="1462">
                  <c:v>0.2</c:v>
                </c:pt>
                <c:pt idx="1463">
                  <c:v>0.2</c:v>
                </c:pt>
                <c:pt idx="1464">
                  <c:v>0.2</c:v>
                </c:pt>
                <c:pt idx="1465">
                  <c:v>0.2</c:v>
                </c:pt>
                <c:pt idx="1466">
                  <c:v>0.2</c:v>
                </c:pt>
                <c:pt idx="1467">
                  <c:v>0.23499999999999999</c:v>
                </c:pt>
                <c:pt idx="1468">
                  <c:v>0.21</c:v>
                </c:pt>
                <c:pt idx="1469">
                  <c:v>0.20300000000000001</c:v>
                </c:pt>
                <c:pt idx="1470">
                  <c:v>0.20100000000000001</c:v>
                </c:pt>
                <c:pt idx="1471">
                  <c:v>0.20100000000000001</c:v>
                </c:pt>
                <c:pt idx="1472">
                  <c:v>0.2</c:v>
                </c:pt>
                <c:pt idx="1473">
                  <c:v>0.2</c:v>
                </c:pt>
                <c:pt idx="1474">
                  <c:v>0.2</c:v>
                </c:pt>
                <c:pt idx="1475">
                  <c:v>0.2</c:v>
                </c:pt>
                <c:pt idx="1476">
                  <c:v>0.2</c:v>
                </c:pt>
                <c:pt idx="1477">
                  <c:v>0.2</c:v>
                </c:pt>
                <c:pt idx="1478">
                  <c:v>0.2</c:v>
                </c:pt>
                <c:pt idx="1479">
                  <c:v>0.2</c:v>
                </c:pt>
                <c:pt idx="1480">
                  <c:v>0.2</c:v>
                </c:pt>
                <c:pt idx="1481">
                  <c:v>0.2</c:v>
                </c:pt>
                <c:pt idx="1482">
                  <c:v>0.2</c:v>
                </c:pt>
                <c:pt idx="1483">
                  <c:v>0.2</c:v>
                </c:pt>
                <c:pt idx="1484">
                  <c:v>0.2</c:v>
                </c:pt>
                <c:pt idx="1485">
                  <c:v>0.2</c:v>
                </c:pt>
                <c:pt idx="1486">
                  <c:v>0.2</c:v>
                </c:pt>
                <c:pt idx="1487">
                  <c:v>0.2</c:v>
                </c:pt>
                <c:pt idx="1488">
                  <c:v>0.2</c:v>
                </c:pt>
                <c:pt idx="1489">
                  <c:v>0.2</c:v>
                </c:pt>
                <c:pt idx="1490">
                  <c:v>0.2</c:v>
                </c:pt>
                <c:pt idx="1491">
                  <c:v>0.2</c:v>
                </c:pt>
                <c:pt idx="1492">
                  <c:v>0.2</c:v>
                </c:pt>
                <c:pt idx="1493">
                  <c:v>0.2</c:v>
                </c:pt>
                <c:pt idx="1494">
                  <c:v>0.2</c:v>
                </c:pt>
                <c:pt idx="1495">
                  <c:v>0.2</c:v>
                </c:pt>
                <c:pt idx="1496">
                  <c:v>0.2</c:v>
                </c:pt>
                <c:pt idx="1497">
                  <c:v>0.2</c:v>
                </c:pt>
                <c:pt idx="1498">
                  <c:v>0.215</c:v>
                </c:pt>
                <c:pt idx="1499">
                  <c:v>0.20499999999999999</c:v>
                </c:pt>
                <c:pt idx="1500">
                  <c:v>0.20200000000000001</c:v>
                </c:pt>
                <c:pt idx="1501">
                  <c:v>0.2</c:v>
                </c:pt>
                <c:pt idx="1502">
                  <c:v>0.2</c:v>
                </c:pt>
                <c:pt idx="1503">
                  <c:v>0.2</c:v>
                </c:pt>
                <c:pt idx="1504">
                  <c:v>0.2</c:v>
                </c:pt>
                <c:pt idx="1505">
                  <c:v>0.2</c:v>
                </c:pt>
                <c:pt idx="1506">
                  <c:v>0.2</c:v>
                </c:pt>
                <c:pt idx="1507">
                  <c:v>0.2</c:v>
                </c:pt>
                <c:pt idx="1508">
                  <c:v>0.2</c:v>
                </c:pt>
                <c:pt idx="1509">
                  <c:v>0.2</c:v>
                </c:pt>
                <c:pt idx="1510">
                  <c:v>0.2</c:v>
                </c:pt>
                <c:pt idx="1511">
                  <c:v>0.2</c:v>
                </c:pt>
                <c:pt idx="1512">
                  <c:v>0.2</c:v>
                </c:pt>
                <c:pt idx="1513">
                  <c:v>0.2</c:v>
                </c:pt>
                <c:pt idx="1514">
                  <c:v>0.2</c:v>
                </c:pt>
                <c:pt idx="1515">
                  <c:v>0.2</c:v>
                </c:pt>
                <c:pt idx="1516">
                  <c:v>0.2</c:v>
                </c:pt>
                <c:pt idx="1517">
                  <c:v>0.2</c:v>
                </c:pt>
                <c:pt idx="1518">
                  <c:v>0.2</c:v>
                </c:pt>
                <c:pt idx="1519">
                  <c:v>0.2</c:v>
                </c:pt>
                <c:pt idx="1520">
                  <c:v>0.2</c:v>
                </c:pt>
                <c:pt idx="1521">
                  <c:v>0.2</c:v>
                </c:pt>
                <c:pt idx="1522">
                  <c:v>0.2</c:v>
                </c:pt>
                <c:pt idx="1523">
                  <c:v>0.2</c:v>
                </c:pt>
                <c:pt idx="1524">
                  <c:v>0.2</c:v>
                </c:pt>
                <c:pt idx="1525">
                  <c:v>0.2</c:v>
                </c:pt>
                <c:pt idx="1526">
                  <c:v>0.2</c:v>
                </c:pt>
                <c:pt idx="1527">
                  <c:v>0.247</c:v>
                </c:pt>
                <c:pt idx="1528">
                  <c:v>0.223</c:v>
                </c:pt>
                <c:pt idx="1529">
                  <c:v>0.21</c:v>
                </c:pt>
                <c:pt idx="1530">
                  <c:v>0.20200000000000001</c:v>
                </c:pt>
                <c:pt idx="1531">
                  <c:v>0.20100000000000001</c:v>
                </c:pt>
                <c:pt idx="1532">
                  <c:v>0.2</c:v>
                </c:pt>
                <c:pt idx="1533">
                  <c:v>0.20100000000000001</c:v>
                </c:pt>
                <c:pt idx="1534">
                  <c:v>0.2</c:v>
                </c:pt>
                <c:pt idx="1535">
                  <c:v>0.2</c:v>
                </c:pt>
                <c:pt idx="1536">
                  <c:v>0.2</c:v>
                </c:pt>
                <c:pt idx="1537">
                  <c:v>0.2</c:v>
                </c:pt>
                <c:pt idx="1538">
                  <c:v>0.2</c:v>
                </c:pt>
                <c:pt idx="1539">
                  <c:v>0.2</c:v>
                </c:pt>
                <c:pt idx="1540">
                  <c:v>0.2</c:v>
                </c:pt>
                <c:pt idx="1541">
                  <c:v>0.2</c:v>
                </c:pt>
                <c:pt idx="1542">
                  <c:v>0.2</c:v>
                </c:pt>
                <c:pt idx="1543">
                  <c:v>0.2</c:v>
                </c:pt>
                <c:pt idx="1544">
                  <c:v>0.2</c:v>
                </c:pt>
                <c:pt idx="1545">
                  <c:v>0.2</c:v>
                </c:pt>
                <c:pt idx="1546">
                  <c:v>0.2</c:v>
                </c:pt>
                <c:pt idx="1547">
                  <c:v>0.2</c:v>
                </c:pt>
                <c:pt idx="1548">
                  <c:v>0.2</c:v>
                </c:pt>
                <c:pt idx="1549">
                  <c:v>0.2</c:v>
                </c:pt>
                <c:pt idx="1550">
                  <c:v>0.2</c:v>
                </c:pt>
                <c:pt idx="1551">
                  <c:v>0.2</c:v>
                </c:pt>
                <c:pt idx="1552">
                  <c:v>0.2</c:v>
                </c:pt>
                <c:pt idx="1553">
                  <c:v>0.2</c:v>
                </c:pt>
                <c:pt idx="1554">
                  <c:v>0.2</c:v>
                </c:pt>
                <c:pt idx="1555">
                  <c:v>0.2</c:v>
                </c:pt>
                <c:pt idx="1556">
                  <c:v>0.2</c:v>
                </c:pt>
                <c:pt idx="1557">
                  <c:v>0.19900000000000001</c:v>
                </c:pt>
                <c:pt idx="1558">
                  <c:v>0.22900000000000001</c:v>
                </c:pt>
                <c:pt idx="1559">
                  <c:v>0.214</c:v>
                </c:pt>
                <c:pt idx="1560">
                  <c:v>0.20399999999999999</c:v>
                </c:pt>
                <c:pt idx="1561">
                  <c:v>0.20100000000000001</c:v>
                </c:pt>
                <c:pt idx="1562">
                  <c:v>0.2</c:v>
                </c:pt>
                <c:pt idx="1563">
                  <c:v>0.2</c:v>
                </c:pt>
                <c:pt idx="1564">
                  <c:v>0.2</c:v>
                </c:pt>
                <c:pt idx="1565">
                  <c:v>0.2</c:v>
                </c:pt>
                <c:pt idx="1566">
                  <c:v>0.19900000000000001</c:v>
                </c:pt>
                <c:pt idx="1567">
                  <c:v>0.2</c:v>
                </c:pt>
                <c:pt idx="1568">
                  <c:v>0.2</c:v>
                </c:pt>
                <c:pt idx="1569">
                  <c:v>0.2</c:v>
                </c:pt>
                <c:pt idx="1570">
                  <c:v>0.2</c:v>
                </c:pt>
                <c:pt idx="1571">
                  <c:v>0.2</c:v>
                </c:pt>
                <c:pt idx="1572">
                  <c:v>0.2</c:v>
                </c:pt>
                <c:pt idx="1573">
                  <c:v>0.2</c:v>
                </c:pt>
                <c:pt idx="1574">
                  <c:v>0.2</c:v>
                </c:pt>
                <c:pt idx="1575">
                  <c:v>0.2</c:v>
                </c:pt>
                <c:pt idx="1576">
                  <c:v>0.2</c:v>
                </c:pt>
                <c:pt idx="1577">
                  <c:v>0.20100000000000001</c:v>
                </c:pt>
                <c:pt idx="1578">
                  <c:v>0.2</c:v>
                </c:pt>
                <c:pt idx="1579">
                  <c:v>0.2</c:v>
                </c:pt>
                <c:pt idx="1580">
                  <c:v>0.2</c:v>
                </c:pt>
                <c:pt idx="1581">
                  <c:v>0.2</c:v>
                </c:pt>
                <c:pt idx="1582">
                  <c:v>0.2</c:v>
                </c:pt>
                <c:pt idx="1583">
                  <c:v>0.2</c:v>
                </c:pt>
                <c:pt idx="1584">
                  <c:v>0.2</c:v>
                </c:pt>
                <c:pt idx="1585">
                  <c:v>0.2</c:v>
                </c:pt>
                <c:pt idx="1586">
                  <c:v>0.2</c:v>
                </c:pt>
                <c:pt idx="1587">
                  <c:v>0.2</c:v>
                </c:pt>
                <c:pt idx="1588">
                  <c:v>0.13800000000000001</c:v>
                </c:pt>
                <c:pt idx="1589">
                  <c:v>0.27600000000000002</c:v>
                </c:pt>
                <c:pt idx="1590">
                  <c:v>0.20499999999999999</c:v>
                </c:pt>
                <c:pt idx="1591">
                  <c:v>0.20200000000000001</c:v>
                </c:pt>
                <c:pt idx="1592">
                  <c:v>0.20100000000000001</c:v>
                </c:pt>
                <c:pt idx="1593">
                  <c:v>0.2</c:v>
                </c:pt>
                <c:pt idx="1594">
                  <c:v>0.2</c:v>
                </c:pt>
                <c:pt idx="1595">
                  <c:v>0.2</c:v>
                </c:pt>
                <c:pt idx="1596">
                  <c:v>0.2</c:v>
                </c:pt>
                <c:pt idx="1597">
                  <c:v>0.2</c:v>
                </c:pt>
                <c:pt idx="1598">
                  <c:v>0.2</c:v>
                </c:pt>
                <c:pt idx="1599">
                  <c:v>0.2</c:v>
                </c:pt>
                <c:pt idx="1600">
                  <c:v>0.2</c:v>
                </c:pt>
                <c:pt idx="1601">
                  <c:v>0.2</c:v>
                </c:pt>
                <c:pt idx="1602">
                  <c:v>0.2</c:v>
                </c:pt>
                <c:pt idx="1603">
                  <c:v>0.2</c:v>
                </c:pt>
                <c:pt idx="1604">
                  <c:v>0.2</c:v>
                </c:pt>
                <c:pt idx="1605">
                  <c:v>0.2</c:v>
                </c:pt>
                <c:pt idx="1606">
                  <c:v>0.2</c:v>
                </c:pt>
                <c:pt idx="1607">
                  <c:v>0.2</c:v>
                </c:pt>
                <c:pt idx="1608">
                  <c:v>0.2</c:v>
                </c:pt>
                <c:pt idx="1609">
                  <c:v>0.2</c:v>
                </c:pt>
                <c:pt idx="1610">
                  <c:v>0.2</c:v>
                </c:pt>
                <c:pt idx="1611">
                  <c:v>0.2</c:v>
                </c:pt>
                <c:pt idx="1612">
                  <c:v>0.2</c:v>
                </c:pt>
                <c:pt idx="1613">
                  <c:v>0.2</c:v>
                </c:pt>
                <c:pt idx="1614">
                  <c:v>0.2</c:v>
                </c:pt>
                <c:pt idx="1615">
                  <c:v>0.2</c:v>
                </c:pt>
                <c:pt idx="1616">
                  <c:v>0.2</c:v>
                </c:pt>
                <c:pt idx="1617">
                  <c:v>0.2</c:v>
                </c:pt>
                <c:pt idx="1618">
                  <c:v>0.2</c:v>
                </c:pt>
                <c:pt idx="1619">
                  <c:v>0.30099999999999999</c:v>
                </c:pt>
                <c:pt idx="1620">
                  <c:v>0.21099999999999999</c:v>
                </c:pt>
                <c:pt idx="1621">
                  <c:v>0.20200000000000001</c:v>
                </c:pt>
                <c:pt idx="1622">
                  <c:v>0.20200000000000001</c:v>
                </c:pt>
                <c:pt idx="1623">
                  <c:v>0.2</c:v>
                </c:pt>
                <c:pt idx="1624">
                  <c:v>0.2</c:v>
                </c:pt>
                <c:pt idx="1625">
                  <c:v>0.2</c:v>
                </c:pt>
                <c:pt idx="1626">
                  <c:v>0.2</c:v>
                </c:pt>
                <c:pt idx="1627">
                  <c:v>0.2</c:v>
                </c:pt>
                <c:pt idx="1628">
                  <c:v>0.2</c:v>
                </c:pt>
                <c:pt idx="1629">
                  <c:v>0.2</c:v>
                </c:pt>
                <c:pt idx="1630">
                  <c:v>0.2</c:v>
                </c:pt>
                <c:pt idx="1631">
                  <c:v>0.2</c:v>
                </c:pt>
                <c:pt idx="1632">
                  <c:v>0.2</c:v>
                </c:pt>
                <c:pt idx="1633">
                  <c:v>0.2</c:v>
                </c:pt>
                <c:pt idx="1634">
                  <c:v>0.2</c:v>
                </c:pt>
                <c:pt idx="1635">
                  <c:v>0.2</c:v>
                </c:pt>
                <c:pt idx="1636">
                  <c:v>0.2</c:v>
                </c:pt>
                <c:pt idx="1637">
                  <c:v>0.2</c:v>
                </c:pt>
                <c:pt idx="1638">
                  <c:v>0.2</c:v>
                </c:pt>
                <c:pt idx="1639">
                  <c:v>0.2</c:v>
                </c:pt>
                <c:pt idx="1640">
                  <c:v>0.2</c:v>
                </c:pt>
                <c:pt idx="1641">
                  <c:v>0.2</c:v>
                </c:pt>
                <c:pt idx="1642">
                  <c:v>0.2</c:v>
                </c:pt>
                <c:pt idx="1643">
                  <c:v>0.2</c:v>
                </c:pt>
                <c:pt idx="1644">
                  <c:v>0.2</c:v>
                </c:pt>
                <c:pt idx="1645">
                  <c:v>0.2</c:v>
                </c:pt>
                <c:pt idx="1646">
                  <c:v>0.2</c:v>
                </c:pt>
                <c:pt idx="1647">
                  <c:v>0.2</c:v>
                </c:pt>
                <c:pt idx="1648">
                  <c:v>0.2</c:v>
                </c:pt>
                <c:pt idx="1649">
                  <c:v>0.20100000000000001</c:v>
                </c:pt>
                <c:pt idx="1650">
                  <c:v>0.21</c:v>
                </c:pt>
                <c:pt idx="1651">
                  <c:v>0.20300000000000001</c:v>
                </c:pt>
                <c:pt idx="1652">
                  <c:v>0.20100000000000001</c:v>
                </c:pt>
                <c:pt idx="1653">
                  <c:v>0.20100000000000001</c:v>
                </c:pt>
                <c:pt idx="1654">
                  <c:v>0.2</c:v>
                </c:pt>
                <c:pt idx="1655">
                  <c:v>0.2</c:v>
                </c:pt>
                <c:pt idx="1656">
                  <c:v>0.2</c:v>
                </c:pt>
                <c:pt idx="1657">
                  <c:v>0.2</c:v>
                </c:pt>
                <c:pt idx="1658">
                  <c:v>0.2</c:v>
                </c:pt>
                <c:pt idx="1659">
                  <c:v>0.2</c:v>
                </c:pt>
                <c:pt idx="1660">
                  <c:v>0.2</c:v>
                </c:pt>
                <c:pt idx="1661">
                  <c:v>0.2</c:v>
                </c:pt>
                <c:pt idx="1662">
                  <c:v>0.2</c:v>
                </c:pt>
                <c:pt idx="1663">
                  <c:v>0.2</c:v>
                </c:pt>
                <c:pt idx="1664">
                  <c:v>0.2</c:v>
                </c:pt>
                <c:pt idx="1665">
                  <c:v>0.2</c:v>
                </c:pt>
                <c:pt idx="1666">
                  <c:v>0.2</c:v>
                </c:pt>
                <c:pt idx="1667">
                  <c:v>0.2</c:v>
                </c:pt>
                <c:pt idx="1668">
                  <c:v>0.19900000000000001</c:v>
                </c:pt>
                <c:pt idx="1669">
                  <c:v>0.2</c:v>
                </c:pt>
                <c:pt idx="1670">
                  <c:v>0.2</c:v>
                </c:pt>
                <c:pt idx="1671">
                  <c:v>0.2</c:v>
                </c:pt>
                <c:pt idx="1672">
                  <c:v>0.2</c:v>
                </c:pt>
                <c:pt idx="1673">
                  <c:v>0.2</c:v>
                </c:pt>
                <c:pt idx="1674">
                  <c:v>0.2</c:v>
                </c:pt>
                <c:pt idx="1675">
                  <c:v>0.2</c:v>
                </c:pt>
                <c:pt idx="1676">
                  <c:v>0.2</c:v>
                </c:pt>
                <c:pt idx="1677">
                  <c:v>0.2</c:v>
                </c:pt>
                <c:pt idx="1678">
                  <c:v>0.20100000000000001</c:v>
                </c:pt>
                <c:pt idx="1679">
                  <c:v>0.2</c:v>
                </c:pt>
                <c:pt idx="1680">
                  <c:v>0.218</c:v>
                </c:pt>
                <c:pt idx="1681">
                  <c:v>0.20399999999999999</c:v>
                </c:pt>
                <c:pt idx="1682">
                  <c:v>0.20399999999999999</c:v>
                </c:pt>
                <c:pt idx="1683">
                  <c:v>0.20100000000000001</c:v>
                </c:pt>
                <c:pt idx="1684">
                  <c:v>0.2</c:v>
                </c:pt>
                <c:pt idx="1685">
                  <c:v>0.2</c:v>
                </c:pt>
                <c:pt idx="1686">
                  <c:v>0.2</c:v>
                </c:pt>
                <c:pt idx="1687">
                  <c:v>0.2</c:v>
                </c:pt>
                <c:pt idx="1688">
                  <c:v>0.2</c:v>
                </c:pt>
                <c:pt idx="1689">
                  <c:v>0.2</c:v>
                </c:pt>
                <c:pt idx="1690">
                  <c:v>0.2</c:v>
                </c:pt>
                <c:pt idx="1691">
                  <c:v>0.2</c:v>
                </c:pt>
                <c:pt idx="1692">
                  <c:v>0.2</c:v>
                </c:pt>
                <c:pt idx="1693">
                  <c:v>0.2</c:v>
                </c:pt>
                <c:pt idx="1694">
                  <c:v>0.2</c:v>
                </c:pt>
                <c:pt idx="1695">
                  <c:v>0.2</c:v>
                </c:pt>
                <c:pt idx="1696">
                  <c:v>0.2</c:v>
                </c:pt>
                <c:pt idx="1697">
                  <c:v>0.2</c:v>
                </c:pt>
                <c:pt idx="1698">
                  <c:v>0.2</c:v>
                </c:pt>
                <c:pt idx="1699">
                  <c:v>0.2</c:v>
                </c:pt>
                <c:pt idx="1700">
                  <c:v>0.19900000000000001</c:v>
                </c:pt>
                <c:pt idx="1701">
                  <c:v>0.2</c:v>
                </c:pt>
                <c:pt idx="1702">
                  <c:v>0.2</c:v>
                </c:pt>
                <c:pt idx="1703">
                  <c:v>0.2</c:v>
                </c:pt>
                <c:pt idx="1704">
                  <c:v>0.2</c:v>
                </c:pt>
                <c:pt idx="1705">
                  <c:v>0.2</c:v>
                </c:pt>
                <c:pt idx="1706">
                  <c:v>0.2</c:v>
                </c:pt>
                <c:pt idx="1707">
                  <c:v>0.2</c:v>
                </c:pt>
                <c:pt idx="1708">
                  <c:v>0.2</c:v>
                </c:pt>
                <c:pt idx="1709">
                  <c:v>0.2</c:v>
                </c:pt>
                <c:pt idx="1710">
                  <c:v>0.222</c:v>
                </c:pt>
                <c:pt idx="1711">
                  <c:v>0.20699999999999999</c:v>
                </c:pt>
                <c:pt idx="1712">
                  <c:v>0.20300000000000001</c:v>
                </c:pt>
                <c:pt idx="1713">
                  <c:v>0.20100000000000001</c:v>
                </c:pt>
                <c:pt idx="1714">
                  <c:v>0.2</c:v>
                </c:pt>
                <c:pt idx="1715">
                  <c:v>0.20100000000000001</c:v>
                </c:pt>
                <c:pt idx="1716">
                  <c:v>0.2</c:v>
                </c:pt>
                <c:pt idx="1717">
                  <c:v>0.2</c:v>
                </c:pt>
                <c:pt idx="1718">
                  <c:v>0.2</c:v>
                </c:pt>
                <c:pt idx="1719">
                  <c:v>0.2</c:v>
                </c:pt>
                <c:pt idx="1720">
                  <c:v>0.2</c:v>
                </c:pt>
                <c:pt idx="1721">
                  <c:v>0.2</c:v>
                </c:pt>
                <c:pt idx="1722">
                  <c:v>0.2</c:v>
                </c:pt>
                <c:pt idx="1723">
                  <c:v>0.2</c:v>
                </c:pt>
                <c:pt idx="1724">
                  <c:v>0.2</c:v>
                </c:pt>
                <c:pt idx="1725">
                  <c:v>0.2</c:v>
                </c:pt>
                <c:pt idx="1726">
                  <c:v>0.2</c:v>
                </c:pt>
                <c:pt idx="1727">
                  <c:v>0.2</c:v>
                </c:pt>
                <c:pt idx="1728">
                  <c:v>0.2</c:v>
                </c:pt>
                <c:pt idx="1729">
                  <c:v>0.2</c:v>
                </c:pt>
                <c:pt idx="1730">
                  <c:v>0.2</c:v>
                </c:pt>
                <c:pt idx="1731">
                  <c:v>0.2</c:v>
                </c:pt>
                <c:pt idx="1732">
                  <c:v>0.2</c:v>
                </c:pt>
                <c:pt idx="1733">
                  <c:v>0.2</c:v>
                </c:pt>
                <c:pt idx="1734">
                  <c:v>0.2</c:v>
                </c:pt>
                <c:pt idx="1735">
                  <c:v>0.2</c:v>
                </c:pt>
                <c:pt idx="1736">
                  <c:v>0.2</c:v>
                </c:pt>
                <c:pt idx="1737">
                  <c:v>0.2</c:v>
                </c:pt>
                <c:pt idx="1738">
                  <c:v>0.2</c:v>
                </c:pt>
                <c:pt idx="1739">
                  <c:v>0.2</c:v>
                </c:pt>
                <c:pt idx="1740">
                  <c:v>0.13800000000000001</c:v>
                </c:pt>
                <c:pt idx="1741">
                  <c:v>0.21</c:v>
                </c:pt>
                <c:pt idx="1742">
                  <c:v>0.20799999999999999</c:v>
                </c:pt>
                <c:pt idx="1743">
                  <c:v>0.20100000000000001</c:v>
                </c:pt>
                <c:pt idx="1744">
                  <c:v>0.20100000000000001</c:v>
                </c:pt>
                <c:pt idx="1745">
                  <c:v>0.2</c:v>
                </c:pt>
                <c:pt idx="1746">
                  <c:v>0.2</c:v>
                </c:pt>
                <c:pt idx="1747">
                  <c:v>0.2</c:v>
                </c:pt>
                <c:pt idx="1748">
                  <c:v>0.2</c:v>
                </c:pt>
                <c:pt idx="1749">
                  <c:v>0.2</c:v>
                </c:pt>
                <c:pt idx="1750">
                  <c:v>0.2</c:v>
                </c:pt>
                <c:pt idx="1751">
                  <c:v>0.2</c:v>
                </c:pt>
                <c:pt idx="1752">
                  <c:v>0.2</c:v>
                </c:pt>
                <c:pt idx="1753">
                  <c:v>0.2</c:v>
                </c:pt>
                <c:pt idx="1754">
                  <c:v>0.2</c:v>
                </c:pt>
                <c:pt idx="1755">
                  <c:v>0.2</c:v>
                </c:pt>
                <c:pt idx="1756">
                  <c:v>0.2</c:v>
                </c:pt>
                <c:pt idx="1757">
                  <c:v>0.2</c:v>
                </c:pt>
                <c:pt idx="1758">
                  <c:v>0.2</c:v>
                </c:pt>
                <c:pt idx="1759">
                  <c:v>0.2</c:v>
                </c:pt>
                <c:pt idx="1760">
                  <c:v>0.2</c:v>
                </c:pt>
                <c:pt idx="1761">
                  <c:v>0.2</c:v>
                </c:pt>
                <c:pt idx="1762">
                  <c:v>0.2</c:v>
                </c:pt>
                <c:pt idx="1763">
                  <c:v>0.2</c:v>
                </c:pt>
                <c:pt idx="1764">
                  <c:v>0.2</c:v>
                </c:pt>
                <c:pt idx="1765">
                  <c:v>0.2</c:v>
                </c:pt>
                <c:pt idx="1766">
                  <c:v>0.2</c:v>
                </c:pt>
                <c:pt idx="1767">
                  <c:v>0.2</c:v>
                </c:pt>
                <c:pt idx="1768">
                  <c:v>0.2</c:v>
                </c:pt>
                <c:pt idx="1769">
                  <c:v>0.2</c:v>
                </c:pt>
                <c:pt idx="1770">
                  <c:v>0.34799999999999998</c:v>
                </c:pt>
                <c:pt idx="1771">
                  <c:v>0.215</c:v>
                </c:pt>
                <c:pt idx="1772">
                  <c:v>0.20499999999999999</c:v>
                </c:pt>
                <c:pt idx="1773">
                  <c:v>0.20200000000000001</c:v>
                </c:pt>
                <c:pt idx="1774">
                  <c:v>0.20100000000000001</c:v>
                </c:pt>
                <c:pt idx="1775">
                  <c:v>0.2</c:v>
                </c:pt>
                <c:pt idx="1776">
                  <c:v>0.2</c:v>
                </c:pt>
                <c:pt idx="1777">
                  <c:v>0.2</c:v>
                </c:pt>
                <c:pt idx="1778">
                  <c:v>0.2</c:v>
                </c:pt>
                <c:pt idx="1779">
                  <c:v>0.2</c:v>
                </c:pt>
                <c:pt idx="1780">
                  <c:v>0.2</c:v>
                </c:pt>
                <c:pt idx="1781">
                  <c:v>0.2</c:v>
                </c:pt>
                <c:pt idx="1782">
                  <c:v>0.2</c:v>
                </c:pt>
                <c:pt idx="1783">
                  <c:v>0.2</c:v>
                </c:pt>
                <c:pt idx="1784">
                  <c:v>0.2</c:v>
                </c:pt>
                <c:pt idx="1785">
                  <c:v>0.2</c:v>
                </c:pt>
                <c:pt idx="1786">
                  <c:v>0.2</c:v>
                </c:pt>
                <c:pt idx="1787">
                  <c:v>0.2</c:v>
                </c:pt>
                <c:pt idx="1788">
                  <c:v>0.2</c:v>
                </c:pt>
                <c:pt idx="1789">
                  <c:v>0.2</c:v>
                </c:pt>
                <c:pt idx="1790">
                  <c:v>0.2</c:v>
                </c:pt>
                <c:pt idx="1791">
                  <c:v>0.2</c:v>
                </c:pt>
                <c:pt idx="1792">
                  <c:v>0.2</c:v>
                </c:pt>
                <c:pt idx="1793">
                  <c:v>0.2</c:v>
                </c:pt>
                <c:pt idx="1794">
                  <c:v>0.2</c:v>
                </c:pt>
                <c:pt idx="1795">
                  <c:v>0.2</c:v>
                </c:pt>
                <c:pt idx="1796">
                  <c:v>0.2</c:v>
                </c:pt>
                <c:pt idx="1797">
                  <c:v>0.2</c:v>
                </c:pt>
                <c:pt idx="1798">
                  <c:v>0.2</c:v>
                </c:pt>
                <c:pt idx="1799">
                  <c:v>0.2</c:v>
                </c:pt>
                <c:pt idx="1800">
                  <c:v>0.2</c:v>
                </c:pt>
                <c:pt idx="1801">
                  <c:v>0.219</c:v>
                </c:pt>
                <c:pt idx="1802">
                  <c:v>0.21199999999999999</c:v>
                </c:pt>
                <c:pt idx="1803">
                  <c:v>0.20300000000000001</c:v>
                </c:pt>
                <c:pt idx="1804">
                  <c:v>0.20100000000000001</c:v>
                </c:pt>
                <c:pt idx="1805">
                  <c:v>0.20100000000000001</c:v>
                </c:pt>
                <c:pt idx="1806">
                  <c:v>0.2</c:v>
                </c:pt>
                <c:pt idx="1807">
                  <c:v>0.19900000000000001</c:v>
                </c:pt>
                <c:pt idx="1808">
                  <c:v>0.2</c:v>
                </c:pt>
                <c:pt idx="1809">
                  <c:v>0.2</c:v>
                </c:pt>
                <c:pt idx="1810">
                  <c:v>0.2</c:v>
                </c:pt>
                <c:pt idx="1811">
                  <c:v>0.2</c:v>
                </c:pt>
                <c:pt idx="1812">
                  <c:v>0.2</c:v>
                </c:pt>
                <c:pt idx="1813">
                  <c:v>0.2</c:v>
                </c:pt>
                <c:pt idx="1814">
                  <c:v>0.2</c:v>
                </c:pt>
                <c:pt idx="1815">
                  <c:v>0.2</c:v>
                </c:pt>
                <c:pt idx="1816">
                  <c:v>0.2</c:v>
                </c:pt>
                <c:pt idx="1817">
                  <c:v>0.2</c:v>
                </c:pt>
                <c:pt idx="1818">
                  <c:v>0.2</c:v>
                </c:pt>
                <c:pt idx="1819">
                  <c:v>0.2</c:v>
                </c:pt>
                <c:pt idx="1820">
                  <c:v>0.2</c:v>
                </c:pt>
                <c:pt idx="1821">
                  <c:v>0.2</c:v>
                </c:pt>
                <c:pt idx="1822">
                  <c:v>0.2</c:v>
                </c:pt>
                <c:pt idx="1823">
                  <c:v>0.2</c:v>
                </c:pt>
                <c:pt idx="1824">
                  <c:v>0.2</c:v>
                </c:pt>
                <c:pt idx="1825">
                  <c:v>0.2</c:v>
                </c:pt>
                <c:pt idx="1826">
                  <c:v>0.2</c:v>
                </c:pt>
                <c:pt idx="1827">
                  <c:v>0.2</c:v>
                </c:pt>
                <c:pt idx="1828">
                  <c:v>0.19900000000000001</c:v>
                </c:pt>
                <c:pt idx="1829">
                  <c:v>0.2</c:v>
                </c:pt>
                <c:pt idx="1830">
                  <c:v>0.2</c:v>
                </c:pt>
                <c:pt idx="1831">
                  <c:v>0.314</c:v>
                </c:pt>
                <c:pt idx="1832">
                  <c:v>0.215</c:v>
                </c:pt>
                <c:pt idx="1833">
                  <c:v>0.20200000000000001</c:v>
                </c:pt>
                <c:pt idx="1834">
                  <c:v>0.20100000000000001</c:v>
                </c:pt>
                <c:pt idx="1835">
                  <c:v>0.2</c:v>
                </c:pt>
                <c:pt idx="1836">
                  <c:v>0.2</c:v>
                </c:pt>
                <c:pt idx="1837">
                  <c:v>0.2</c:v>
                </c:pt>
                <c:pt idx="1838">
                  <c:v>0.2</c:v>
                </c:pt>
                <c:pt idx="1839">
                  <c:v>0.2</c:v>
                </c:pt>
                <c:pt idx="1840">
                  <c:v>0.19900000000000001</c:v>
                </c:pt>
                <c:pt idx="1841">
                  <c:v>0.2</c:v>
                </c:pt>
                <c:pt idx="1842">
                  <c:v>0.2</c:v>
                </c:pt>
                <c:pt idx="1843">
                  <c:v>0.20100000000000001</c:v>
                </c:pt>
                <c:pt idx="1844">
                  <c:v>0.2</c:v>
                </c:pt>
                <c:pt idx="1845">
                  <c:v>0.2</c:v>
                </c:pt>
                <c:pt idx="1846">
                  <c:v>0.2</c:v>
                </c:pt>
                <c:pt idx="1847">
                  <c:v>0.2</c:v>
                </c:pt>
                <c:pt idx="1848">
                  <c:v>0.2</c:v>
                </c:pt>
                <c:pt idx="1849">
                  <c:v>0.2</c:v>
                </c:pt>
                <c:pt idx="1850">
                  <c:v>0.2</c:v>
                </c:pt>
                <c:pt idx="1851">
                  <c:v>0.2</c:v>
                </c:pt>
                <c:pt idx="1852">
                  <c:v>0.2</c:v>
                </c:pt>
                <c:pt idx="1853">
                  <c:v>0.2</c:v>
                </c:pt>
                <c:pt idx="1854">
                  <c:v>0.2</c:v>
                </c:pt>
                <c:pt idx="1855">
                  <c:v>0.2</c:v>
                </c:pt>
                <c:pt idx="1856">
                  <c:v>0.2</c:v>
                </c:pt>
                <c:pt idx="1857">
                  <c:v>0.2</c:v>
                </c:pt>
                <c:pt idx="1858">
                  <c:v>0.2</c:v>
                </c:pt>
                <c:pt idx="1859">
                  <c:v>0.2</c:v>
                </c:pt>
                <c:pt idx="1860">
                  <c:v>0.2</c:v>
                </c:pt>
                <c:pt idx="1861">
                  <c:v>0.2</c:v>
                </c:pt>
                <c:pt idx="1862">
                  <c:v>0.21199999999999999</c:v>
                </c:pt>
                <c:pt idx="1863">
                  <c:v>0.20399999999999999</c:v>
                </c:pt>
                <c:pt idx="1864">
                  <c:v>0.20100000000000001</c:v>
                </c:pt>
                <c:pt idx="1865">
                  <c:v>0.20100000000000001</c:v>
                </c:pt>
                <c:pt idx="1866">
                  <c:v>0.20100000000000001</c:v>
                </c:pt>
                <c:pt idx="1867">
                  <c:v>0.2</c:v>
                </c:pt>
                <c:pt idx="1868">
                  <c:v>0.2</c:v>
                </c:pt>
                <c:pt idx="1869">
                  <c:v>0.2</c:v>
                </c:pt>
                <c:pt idx="1870">
                  <c:v>0.2</c:v>
                </c:pt>
                <c:pt idx="1871">
                  <c:v>0.2</c:v>
                </c:pt>
                <c:pt idx="1872">
                  <c:v>0.2</c:v>
                </c:pt>
                <c:pt idx="1873">
                  <c:v>0.2</c:v>
                </c:pt>
                <c:pt idx="1874">
                  <c:v>0.2</c:v>
                </c:pt>
                <c:pt idx="1875">
                  <c:v>0.2</c:v>
                </c:pt>
                <c:pt idx="1876">
                  <c:v>0.2</c:v>
                </c:pt>
                <c:pt idx="1877">
                  <c:v>0.2</c:v>
                </c:pt>
                <c:pt idx="1878">
                  <c:v>0.2</c:v>
                </c:pt>
                <c:pt idx="1879">
                  <c:v>0.2</c:v>
                </c:pt>
                <c:pt idx="1880">
                  <c:v>0.2</c:v>
                </c:pt>
                <c:pt idx="1881">
                  <c:v>0.2</c:v>
                </c:pt>
                <c:pt idx="1882">
                  <c:v>0.19900000000000001</c:v>
                </c:pt>
                <c:pt idx="1883">
                  <c:v>0.2</c:v>
                </c:pt>
                <c:pt idx="1884">
                  <c:v>0.2</c:v>
                </c:pt>
                <c:pt idx="1885">
                  <c:v>0.2</c:v>
                </c:pt>
                <c:pt idx="1886">
                  <c:v>0.2</c:v>
                </c:pt>
                <c:pt idx="1887">
                  <c:v>0.2</c:v>
                </c:pt>
                <c:pt idx="1888">
                  <c:v>0.2</c:v>
                </c:pt>
                <c:pt idx="1889">
                  <c:v>0.2</c:v>
                </c:pt>
                <c:pt idx="1890">
                  <c:v>0.2</c:v>
                </c:pt>
                <c:pt idx="1891">
                  <c:v>0.2</c:v>
                </c:pt>
                <c:pt idx="1892">
                  <c:v>0.217</c:v>
                </c:pt>
                <c:pt idx="1893">
                  <c:v>0.20399999999999999</c:v>
                </c:pt>
                <c:pt idx="1894">
                  <c:v>0.20200000000000001</c:v>
                </c:pt>
                <c:pt idx="1895">
                  <c:v>0.2</c:v>
                </c:pt>
                <c:pt idx="1896">
                  <c:v>0.20100000000000001</c:v>
                </c:pt>
                <c:pt idx="1897">
                  <c:v>0.2</c:v>
                </c:pt>
                <c:pt idx="1898">
                  <c:v>0.2</c:v>
                </c:pt>
                <c:pt idx="1899">
                  <c:v>0.2</c:v>
                </c:pt>
                <c:pt idx="1900">
                  <c:v>0.2</c:v>
                </c:pt>
                <c:pt idx="1901">
                  <c:v>0.2</c:v>
                </c:pt>
                <c:pt idx="1902">
                  <c:v>0.2</c:v>
                </c:pt>
                <c:pt idx="1903">
                  <c:v>0.2</c:v>
                </c:pt>
                <c:pt idx="1904">
                  <c:v>0.2</c:v>
                </c:pt>
                <c:pt idx="1905">
                  <c:v>0.2</c:v>
                </c:pt>
                <c:pt idx="1906">
                  <c:v>0.2</c:v>
                </c:pt>
                <c:pt idx="1907">
                  <c:v>0.2</c:v>
                </c:pt>
                <c:pt idx="1908">
                  <c:v>0.2</c:v>
                </c:pt>
                <c:pt idx="1909">
                  <c:v>0.2</c:v>
                </c:pt>
                <c:pt idx="1910">
                  <c:v>0.2</c:v>
                </c:pt>
                <c:pt idx="1911">
                  <c:v>0.2</c:v>
                </c:pt>
                <c:pt idx="1912">
                  <c:v>0.2</c:v>
                </c:pt>
                <c:pt idx="1913">
                  <c:v>0.2</c:v>
                </c:pt>
                <c:pt idx="1914">
                  <c:v>0.2</c:v>
                </c:pt>
                <c:pt idx="1915">
                  <c:v>0.2</c:v>
                </c:pt>
                <c:pt idx="1916">
                  <c:v>0.2</c:v>
                </c:pt>
                <c:pt idx="1917">
                  <c:v>0.2</c:v>
                </c:pt>
                <c:pt idx="1918">
                  <c:v>0.2</c:v>
                </c:pt>
                <c:pt idx="1919">
                  <c:v>0.2</c:v>
                </c:pt>
                <c:pt idx="1920">
                  <c:v>0.2</c:v>
                </c:pt>
                <c:pt idx="1921">
                  <c:v>0.2</c:v>
                </c:pt>
                <c:pt idx="1922">
                  <c:v>0.25900000000000001</c:v>
                </c:pt>
                <c:pt idx="1923">
                  <c:v>0.20599999999999999</c:v>
                </c:pt>
                <c:pt idx="1924">
                  <c:v>0.20300000000000001</c:v>
                </c:pt>
                <c:pt idx="1925">
                  <c:v>0.20100000000000001</c:v>
                </c:pt>
                <c:pt idx="1926">
                  <c:v>0.2</c:v>
                </c:pt>
                <c:pt idx="1927">
                  <c:v>0.2</c:v>
                </c:pt>
                <c:pt idx="1928">
                  <c:v>0.2</c:v>
                </c:pt>
                <c:pt idx="1929">
                  <c:v>0.2</c:v>
                </c:pt>
                <c:pt idx="1930">
                  <c:v>0.2</c:v>
                </c:pt>
                <c:pt idx="1931">
                  <c:v>0.2</c:v>
                </c:pt>
                <c:pt idx="1932">
                  <c:v>0.2</c:v>
                </c:pt>
                <c:pt idx="1933">
                  <c:v>0.2</c:v>
                </c:pt>
                <c:pt idx="1934">
                  <c:v>0.2</c:v>
                </c:pt>
                <c:pt idx="1935">
                  <c:v>0.2</c:v>
                </c:pt>
                <c:pt idx="1936">
                  <c:v>0.2</c:v>
                </c:pt>
                <c:pt idx="1937">
                  <c:v>0.2</c:v>
                </c:pt>
                <c:pt idx="1938">
                  <c:v>0.2</c:v>
                </c:pt>
                <c:pt idx="1939">
                  <c:v>0.2</c:v>
                </c:pt>
                <c:pt idx="1940">
                  <c:v>0.2</c:v>
                </c:pt>
                <c:pt idx="1941">
                  <c:v>0.2</c:v>
                </c:pt>
                <c:pt idx="1942">
                  <c:v>0.2</c:v>
                </c:pt>
                <c:pt idx="1943">
                  <c:v>0.2</c:v>
                </c:pt>
                <c:pt idx="1944">
                  <c:v>0.2</c:v>
                </c:pt>
                <c:pt idx="1945">
                  <c:v>0.2</c:v>
                </c:pt>
                <c:pt idx="1946">
                  <c:v>0.2</c:v>
                </c:pt>
                <c:pt idx="1947">
                  <c:v>0.2</c:v>
                </c:pt>
                <c:pt idx="1948">
                  <c:v>0.19900000000000001</c:v>
                </c:pt>
                <c:pt idx="1949">
                  <c:v>0.2</c:v>
                </c:pt>
                <c:pt idx="1950">
                  <c:v>0.2</c:v>
                </c:pt>
                <c:pt idx="1951">
                  <c:v>0.2</c:v>
                </c:pt>
                <c:pt idx="1952">
                  <c:v>0.28799999999999998</c:v>
                </c:pt>
                <c:pt idx="1953">
                  <c:v>0.20499999999999999</c:v>
                </c:pt>
                <c:pt idx="1954">
                  <c:v>0.20100000000000001</c:v>
                </c:pt>
                <c:pt idx="1955">
                  <c:v>0.20100000000000001</c:v>
                </c:pt>
                <c:pt idx="1956">
                  <c:v>0.2</c:v>
                </c:pt>
                <c:pt idx="1957">
                  <c:v>0.2</c:v>
                </c:pt>
                <c:pt idx="1958">
                  <c:v>0.2</c:v>
                </c:pt>
                <c:pt idx="1959">
                  <c:v>0.2</c:v>
                </c:pt>
                <c:pt idx="1960">
                  <c:v>0.2</c:v>
                </c:pt>
                <c:pt idx="1961">
                  <c:v>0.2</c:v>
                </c:pt>
                <c:pt idx="1962">
                  <c:v>0.2</c:v>
                </c:pt>
                <c:pt idx="1963">
                  <c:v>0.2</c:v>
                </c:pt>
                <c:pt idx="1964">
                  <c:v>0.2</c:v>
                </c:pt>
                <c:pt idx="1965">
                  <c:v>0.2</c:v>
                </c:pt>
                <c:pt idx="1966">
                  <c:v>0.2</c:v>
                </c:pt>
                <c:pt idx="1967">
                  <c:v>0.2</c:v>
                </c:pt>
                <c:pt idx="1968">
                  <c:v>0.2</c:v>
                </c:pt>
                <c:pt idx="1969">
                  <c:v>0.2</c:v>
                </c:pt>
                <c:pt idx="1970">
                  <c:v>0.2</c:v>
                </c:pt>
                <c:pt idx="1971">
                  <c:v>0.2</c:v>
                </c:pt>
                <c:pt idx="1972">
                  <c:v>0.2</c:v>
                </c:pt>
                <c:pt idx="1973">
                  <c:v>0.2</c:v>
                </c:pt>
                <c:pt idx="1974">
                  <c:v>0.2</c:v>
                </c:pt>
                <c:pt idx="1975">
                  <c:v>0.2</c:v>
                </c:pt>
                <c:pt idx="1976">
                  <c:v>0.2</c:v>
                </c:pt>
                <c:pt idx="1977">
                  <c:v>0.2</c:v>
                </c:pt>
                <c:pt idx="1978">
                  <c:v>0.2</c:v>
                </c:pt>
                <c:pt idx="1979">
                  <c:v>0.2</c:v>
                </c:pt>
                <c:pt idx="1980">
                  <c:v>0.2</c:v>
                </c:pt>
                <c:pt idx="1981">
                  <c:v>0.2</c:v>
                </c:pt>
                <c:pt idx="1982">
                  <c:v>0.2</c:v>
                </c:pt>
                <c:pt idx="1983">
                  <c:v>0.2</c:v>
                </c:pt>
                <c:pt idx="1984">
                  <c:v>0.20200000000000001</c:v>
                </c:pt>
                <c:pt idx="1985">
                  <c:v>0.20100000000000001</c:v>
                </c:pt>
                <c:pt idx="1986">
                  <c:v>0.2</c:v>
                </c:pt>
                <c:pt idx="1987">
                  <c:v>0.2</c:v>
                </c:pt>
                <c:pt idx="1988">
                  <c:v>0.2</c:v>
                </c:pt>
                <c:pt idx="1989">
                  <c:v>0.2</c:v>
                </c:pt>
                <c:pt idx="1990">
                  <c:v>0.2</c:v>
                </c:pt>
                <c:pt idx="1991">
                  <c:v>0.2</c:v>
                </c:pt>
                <c:pt idx="1992">
                  <c:v>0.2</c:v>
                </c:pt>
                <c:pt idx="1993">
                  <c:v>0.2</c:v>
                </c:pt>
                <c:pt idx="1994">
                  <c:v>0.2</c:v>
                </c:pt>
                <c:pt idx="1995">
                  <c:v>0.2</c:v>
                </c:pt>
                <c:pt idx="1996">
                  <c:v>0.2</c:v>
                </c:pt>
                <c:pt idx="1997">
                  <c:v>0.2</c:v>
                </c:pt>
                <c:pt idx="1998">
                  <c:v>0.2</c:v>
                </c:pt>
                <c:pt idx="1999">
                  <c:v>0.2</c:v>
                </c:pt>
                <c:pt idx="2000">
                  <c:v>0.2</c:v>
                </c:pt>
                <c:pt idx="2001">
                  <c:v>0.2</c:v>
                </c:pt>
                <c:pt idx="2002">
                  <c:v>0.2</c:v>
                </c:pt>
                <c:pt idx="2003">
                  <c:v>0.2</c:v>
                </c:pt>
                <c:pt idx="2004">
                  <c:v>0.2</c:v>
                </c:pt>
                <c:pt idx="2005">
                  <c:v>0.2</c:v>
                </c:pt>
                <c:pt idx="2006">
                  <c:v>0.2</c:v>
                </c:pt>
                <c:pt idx="2007">
                  <c:v>0.2</c:v>
                </c:pt>
                <c:pt idx="2008">
                  <c:v>0.2</c:v>
                </c:pt>
                <c:pt idx="2009">
                  <c:v>0.2</c:v>
                </c:pt>
                <c:pt idx="2010">
                  <c:v>0.2</c:v>
                </c:pt>
                <c:pt idx="2011">
                  <c:v>0.2</c:v>
                </c:pt>
                <c:pt idx="2012">
                  <c:v>0.2</c:v>
                </c:pt>
                <c:pt idx="2013">
                  <c:v>0.24</c:v>
                </c:pt>
                <c:pt idx="2014">
                  <c:v>0.2</c:v>
                </c:pt>
                <c:pt idx="2015">
                  <c:v>0.2</c:v>
                </c:pt>
                <c:pt idx="2016">
                  <c:v>0.2</c:v>
                </c:pt>
                <c:pt idx="2017">
                  <c:v>0.2</c:v>
                </c:pt>
                <c:pt idx="2018">
                  <c:v>0.2</c:v>
                </c:pt>
                <c:pt idx="2019">
                  <c:v>0.2</c:v>
                </c:pt>
                <c:pt idx="2020">
                  <c:v>0.2</c:v>
                </c:pt>
                <c:pt idx="2021">
                  <c:v>0.2</c:v>
                </c:pt>
                <c:pt idx="2022">
                  <c:v>0.2</c:v>
                </c:pt>
                <c:pt idx="2023">
                  <c:v>0.2</c:v>
                </c:pt>
                <c:pt idx="2024">
                  <c:v>0.2</c:v>
                </c:pt>
                <c:pt idx="2025">
                  <c:v>0.2</c:v>
                </c:pt>
                <c:pt idx="2026">
                  <c:v>0.2</c:v>
                </c:pt>
                <c:pt idx="2027">
                  <c:v>0.2</c:v>
                </c:pt>
                <c:pt idx="2028">
                  <c:v>0.2</c:v>
                </c:pt>
                <c:pt idx="2029">
                  <c:v>0.2</c:v>
                </c:pt>
                <c:pt idx="2030">
                  <c:v>0.2</c:v>
                </c:pt>
                <c:pt idx="2031">
                  <c:v>0.2</c:v>
                </c:pt>
                <c:pt idx="2032">
                  <c:v>0.2</c:v>
                </c:pt>
                <c:pt idx="2033">
                  <c:v>0.2</c:v>
                </c:pt>
                <c:pt idx="2034">
                  <c:v>0.2</c:v>
                </c:pt>
                <c:pt idx="2035">
                  <c:v>0.2</c:v>
                </c:pt>
                <c:pt idx="2036">
                  <c:v>0.2</c:v>
                </c:pt>
                <c:pt idx="2037">
                  <c:v>0.2</c:v>
                </c:pt>
                <c:pt idx="2038">
                  <c:v>0.2</c:v>
                </c:pt>
                <c:pt idx="2039">
                  <c:v>0.2</c:v>
                </c:pt>
                <c:pt idx="2040">
                  <c:v>0.2</c:v>
                </c:pt>
                <c:pt idx="2041">
                  <c:v>0.2</c:v>
                </c:pt>
                <c:pt idx="2042">
                  <c:v>0.2</c:v>
                </c:pt>
                <c:pt idx="2043">
                  <c:v>0.249</c:v>
                </c:pt>
                <c:pt idx="2044">
                  <c:v>0.19600000000000001</c:v>
                </c:pt>
                <c:pt idx="2045">
                  <c:v>0.19800000000000001</c:v>
                </c:pt>
                <c:pt idx="2046">
                  <c:v>0.2</c:v>
                </c:pt>
                <c:pt idx="2047">
                  <c:v>0.2</c:v>
                </c:pt>
                <c:pt idx="2048">
                  <c:v>0.2</c:v>
                </c:pt>
                <c:pt idx="2049">
                  <c:v>0.2</c:v>
                </c:pt>
                <c:pt idx="2050">
                  <c:v>0.2</c:v>
                </c:pt>
                <c:pt idx="2051">
                  <c:v>0.2</c:v>
                </c:pt>
                <c:pt idx="2052">
                  <c:v>0.2</c:v>
                </c:pt>
                <c:pt idx="2053">
                  <c:v>0.2</c:v>
                </c:pt>
                <c:pt idx="2054">
                  <c:v>0.2</c:v>
                </c:pt>
                <c:pt idx="2055">
                  <c:v>0.2</c:v>
                </c:pt>
                <c:pt idx="2056">
                  <c:v>0.2</c:v>
                </c:pt>
                <c:pt idx="2057">
                  <c:v>0.2</c:v>
                </c:pt>
                <c:pt idx="2058">
                  <c:v>0.2</c:v>
                </c:pt>
                <c:pt idx="2059">
                  <c:v>0.2</c:v>
                </c:pt>
                <c:pt idx="2060">
                  <c:v>0.2</c:v>
                </c:pt>
                <c:pt idx="2061">
                  <c:v>0.2</c:v>
                </c:pt>
                <c:pt idx="2062">
                  <c:v>0.2</c:v>
                </c:pt>
                <c:pt idx="2063">
                  <c:v>0.2</c:v>
                </c:pt>
                <c:pt idx="2064">
                  <c:v>0.2</c:v>
                </c:pt>
                <c:pt idx="2065">
                  <c:v>0.2</c:v>
                </c:pt>
                <c:pt idx="2066">
                  <c:v>0.2</c:v>
                </c:pt>
                <c:pt idx="2067">
                  <c:v>0.2</c:v>
                </c:pt>
                <c:pt idx="2068">
                  <c:v>0.2</c:v>
                </c:pt>
                <c:pt idx="2069">
                  <c:v>0.2</c:v>
                </c:pt>
                <c:pt idx="2070">
                  <c:v>0.2</c:v>
                </c:pt>
                <c:pt idx="2071">
                  <c:v>0.2</c:v>
                </c:pt>
                <c:pt idx="2072">
                  <c:v>0.2</c:v>
                </c:pt>
                <c:pt idx="2073">
                  <c:v>0.2</c:v>
                </c:pt>
                <c:pt idx="2074">
                  <c:v>0.19600000000000001</c:v>
                </c:pt>
                <c:pt idx="2075">
                  <c:v>0.19900000000000001</c:v>
                </c:pt>
                <c:pt idx="2076">
                  <c:v>0.2</c:v>
                </c:pt>
                <c:pt idx="2077">
                  <c:v>0.19900000000000001</c:v>
                </c:pt>
                <c:pt idx="2078">
                  <c:v>0.2</c:v>
                </c:pt>
                <c:pt idx="2079">
                  <c:v>0.2</c:v>
                </c:pt>
                <c:pt idx="2080">
                  <c:v>0.2</c:v>
                </c:pt>
                <c:pt idx="2081">
                  <c:v>0.2</c:v>
                </c:pt>
                <c:pt idx="2082">
                  <c:v>0.2</c:v>
                </c:pt>
                <c:pt idx="2083">
                  <c:v>0.2</c:v>
                </c:pt>
                <c:pt idx="2084">
                  <c:v>0.2</c:v>
                </c:pt>
                <c:pt idx="2085">
                  <c:v>0.2</c:v>
                </c:pt>
                <c:pt idx="2086">
                  <c:v>0.2</c:v>
                </c:pt>
                <c:pt idx="2087">
                  <c:v>0.2</c:v>
                </c:pt>
                <c:pt idx="2088">
                  <c:v>0.2</c:v>
                </c:pt>
                <c:pt idx="2089">
                  <c:v>0.2</c:v>
                </c:pt>
                <c:pt idx="2090">
                  <c:v>0.20100000000000001</c:v>
                </c:pt>
                <c:pt idx="2091">
                  <c:v>0.2</c:v>
                </c:pt>
                <c:pt idx="2092">
                  <c:v>0.2</c:v>
                </c:pt>
                <c:pt idx="2093">
                  <c:v>0.2</c:v>
                </c:pt>
                <c:pt idx="2094">
                  <c:v>0.2</c:v>
                </c:pt>
                <c:pt idx="2095">
                  <c:v>0.2</c:v>
                </c:pt>
                <c:pt idx="2096">
                  <c:v>0.2</c:v>
                </c:pt>
                <c:pt idx="2097">
                  <c:v>0.2</c:v>
                </c:pt>
                <c:pt idx="2098">
                  <c:v>0.2</c:v>
                </c:pt>
                <c:pt idx="2099">
                  <c:v>0.2</c:v>
                </c:pt>
                <c:pt idx="2100">
                  <c:v>0.2</c:v>
                </c:pt>
                <c:pt idx="2101">
                  <c:v>0.2</c:v>
                </c:pt>
                <c:pt idx="2102">
                  <c:v>0.2</c:v>
                </c:pt>
                <c:pt idx="2103">
                  <c:v>0.2</c:v>
                </c:pt>
                <c:pt idx="2104">
                  <c:v>0.20899999999999999</c:v>
                </c:pt>
                <c:pt idx="2105">
                  <c:v>0.19900000000000001</c:v>
                </c:pt>
                <c:pt idx="2106">
                  <c:v>0.2</c:v>
                </c:pt>
                <c:pt idx="2107">
                  <c:v>0.2</c:v>
                </c:pt>
                <c:pt idx="2108">
                  <c:v>0.2</c:v>
                </c:pt>
                <c:pt idx="2109">
                  <c:v>0.2</c:v>
                </c:pt>
                <c:pt idx="2110">
                  <c:v>0.2</c:v>
                </c:pt>
                <c:pt idx="2111">
                  <c:v>0.2</c:v>
                </c:pt>
                <c:pt idx="2112">
                  <c:v>0.2</c:v>
                </c:pt>
                <c:pt idx="2113">
                  <c:v>0.2</c:v>
                </c:pt>
                <c:pt idx="2114">
                  <c:v>0.2</c:v>
                </c:pt>
                <c:pt idx="2115">
                  <c:v>0.2</c:v>
                </c:pt>
                <c:pt idx="2116">
                  <c:v>0.2</c:v>
                </c:pt>
                <c:pt idx="2117">
                  <c:v>0.2</c:v>
                </c:pt>
                <c:pt idx="2118">
                  <c:v>0.2</c:v>
                </c:pt>
                <c:pt idx="2119">
                  <c:v>0.2</c:v>
                </c:pt>
                <c:pt idx="2120">
                  <c:v>0.2</c:v>
                </c:pt>
                <c:pt idx="2121">
                  <c:v>0.2</c:v>
                </c:pt>
                <c:pt idx="2122">
                  <c:v>0.2</c:v>
                </c:pt>
                <c:pt idx="2123">
                  <c:v>0.2</c:v>
                </c:pt>
                <c:pt idx="2124">
                  <c:v>0.20100000000000001</c:v>
                </c:pt>
                <c:pt idx="2125">
                  <c:v>0.2</c:v>
                </c:pt>
                <c:pt idx="2126">
                  <c:v>0.2</c:v>
                </c:pt>
                <c:pt idx="2127">
                  <c:v>0.2</c:v>
                </c:pt>
                <c:pt idx="2128">
                  <c:v>0.2</c:v>
                </c:pt>
                <c:pt idx="2129">
                  <c:v>0.2</c:v>
                </c:pt>
                <c:pt idx="2130">
                  <c:v>0.2</c:v>
                </c:pt>
                <c:pt idx="2131">
                  <c:v>0.2</c:v>
                </c:pt>
                <c:pt idx="2132">
                  <c:v>0.2</c:v>
                </c:pt>
                <c:pt idx="2133">
                  <c:v>0.2</c:v>
                </c:pt>
                <c:pt idx="2134">
                  <c:v>0.2</c:v>
                </c:pt>
                <c:pt idx="2135">
                  <c:v>0.19800000000000001</c:v>
                </c:pt>
                <c:pt idx="2136">
                  <c:v>0.2</c:v>
                </c:pt>
                <c:pt idx="2137">
                  <c:v>0.2</c:v>
                </c:pt>
                <c:pt idx="2138">
                  <c:v>0.2</c:v>
                </c:pt>
                <c:pt idx="2139">
                  <c:v>0.2</c:v>
                </c:pt>
                <c:pt idx="2140">
                  <c:v>0.2</c:v>
                </c:pt>
                <c:pt idx="2141">
                  <c:v>0.2</c:v>
                </c:pt>
                <c:pt idx="2142">
                  <c:v>0.2</c:v>
                </c:pt>
                <c:pt idx="2143">
                  <c:v>0.2</c:v>
                </c:pt>
                <c:pt idx="2144">
                  <c:v>0.2</c:v>
                </c:pt>
                <c:pt idx="2145">
                  <c:v>0.2</c:v>
                </c:pt>
                <c:pt idx="2146">
                  <c:v>0.2</c:v>
                </c:pt>
                <c:pt idx="2147">
                  <c:v>0.2</c:v>
                </c:pt>
                <c:pt idx="2148">
                  <c:v>0.2</c:v>
                </c:pt>
                <c:pt idx="2149">
                  <c:v>0.2</c:v>
                </c:pt>
                <c:pt idx="2150">
                  <c:v>0.2</c:v>
                </c:pt>
                <c:pt idx="2151">
                  <c:v>0.2</c:v>
                </c:pt>
                <c:pt idx="2152">
                  <c:v>0.2</c:v>
                </c:pt>
                <c:pt idx="2153">
                  <c:v>0.19900000000000001</c:v>
                </c:pt>
                <c:pt idx="2154">
                  <c:v>0.2</c:v>
                </c:pt>
                <c:pt idx="2155">
                  <c:v>0.2</c:v>
                </c:pt>
                <c:pt idx="2156">
                  <c:v>0.2</c:v>
                </c:pt>
                <c:pt idx="2157">
                  <c:v>0.2</c:v>
                </c:pt>
                <c:pt idx="2158">
                  <c:v>0.2</c:v>
                </c:pt>
                <c:pt idx="2159">
                  <c:v>0.2</c:v>
                </c:pt>
                <c:pt idx="2160">
                  <c:v>0.2</c:v>
                </c:pt>
                <c:pt idx="2161">
                  <c:v>0.2</c:v>
                </c:pt>
                <c:pt idx="2162">
                  <c:v>0.2</c:v>
                </c:pt>
                <c:pt idx="2163">
                  <c:v>0.2</c:v>
                </c:pt>
                <c:pt idx="2164">
                  <c:v>0.2</c:v>
                </c:pt>
                <c:pt idx="2165">
                  <c:v>0.19800000000000001</c:v>
                </c:pt>
                <c:pt idx="2166">
                  <c:v>0.19900000000000001</c:v>
                </c:pt>
                <c:pt idx="2167">
                  <c:v>0.19900000000000001</c:v>
                </c:pt>
                <c:pt idx="2168">
                  <c:v>0.2</c:v>
                </c:pt>
                <c:pt idx="2169">
                  <c:v>0.2</c:v>
                </c:pt>
                <c:pt idx="2170">
                  <c:v>0.2</c:v>
                </c:pt>
                <c:pt idx="2171">
                  <c:v>0.2</c:v>
                </c:pt>
                <c:pt idx="2172">
                  <c:v>0.2</c:v>
                </c:pt>
                <c:pt idx="2173">
                  <c:v>0.2</c:v>
                </c:pt>
                <c:pt idx="2174">
                  <c:v>0.2</c:v>
                </c:pt>
                <c:pt idx="2175">
                  <c:v>0.2</c:v>
                </c:pt>
                <c:pt idx="2176">
                  <c:v>0.2</c:v>
                </c:pt>
                <c:pt idx="2177">
                  <c:v>0.2</c:v>
                </c:pt>
                <c:pt idx="2178">
                  <c:v>0.2</c:v>
                </c:pt>
                <c:pt idx="2179">
                  <c:v>0.2</c:v>
                </c:pt>
                <c:pt idx="2180">
                  <c:v>0.2</c:v>
                </c:pt>
                <c:pt idx="2181">
                  <c:v>0.2</c:v>
                </c:pt>
                <c:pt idx="2182">
                  <c:v>0.2</c:v>
                </c:pt>
                <c:pt idx="2183">
                  <c:v>0.2</c:v>
                </c:pt>
                <c:pt idx="2184">
                  <c:v>0.2</c:v>
                </c:pt>
                <c:pt idx="2185">
                  <c:v>0.2</c:v>
                </c:pt>
                <c:pt idx="2186">
                  <c:v>0.2</c:v>
                </c:pt>
                <c:pt idx="2187">
                  <c:v>0.2</c:v>
                </c:pt>
                <c:pt idx="2188">
                  <c:v>0.2</c:v>
                </c:pt>
                <c:pt idx="2189">
                  <c:v>0.2</c:v>
                </c:pt>
                <c:pt idx="2190">
                  <c:v>0.2</c:v>
                </c:pt>
                <c:pt idx="2191">
                  <c:v>0.2</c:v>
                </c:pt>
                <c:pt idx="2192">
                  <c:v>0.2</c:v>
                </c:pt>
                <c:pt idx="2193">
                  <c:v>0.2</c:v>
                </c:pt>
                <c:pt idx="2194">
                  <c:v>0.2</c:v>
                </c:pt>
                <c:pt idx="2195">
                  <c:v>0.17399999999999999</c:v>
                </c:pt>
                <c:pt idx="2196">
                  <c:v>0.2</c:v>
                </c:pt>
                <c:pt idx="2197">
                  <c:v>0.2</c:v>
                </c:pt>
                <c:pt idx="2198">
                  <c:v>0.2</c:v>
                </c:pt>
                <c:pt idx="2199">
                  <c:v>0.2</c:v>
                </c:pt>
                <c:pt idx="2200">
                  <c:v>0.2</c:v>
                </c:pt>
                <c:pt idx="2201">
                  <c:v>0.2</c:v>
                </c:pt>
                <c:pt idx="2202">
                  <c:v>0.2</c:v>
                </c:pt>
                <c:pt idx="2203">
                  <c:v>0.2</c:v>
                </c:pt>
                <c:pt idx="2204">
                  <c:v>0.2</c:v>
                </c:pt>
                <c:pt idx="2205">
                  <c:v>0.2</c:v>
                </c:pt>
                <c:pt idx="2206">
                  <c:v>0.2</c:v>
                </c:pt>
                <c:pt idx="2207">
                  <c:v>0.2</c:v>
                </c:pt>
                <c:pt idx="2208">
                  <c:v>0.2</c:v>
                </c:pt>
                <c:pt idx="2209">
                  <c:v>0.2</c:v>
                </c:pt>
                <c:pt idx="2210">
                  <c:v>0.2</c:v>
                </c:pt>
                <c:pt idx="2211">
                  <c:v>0.2</c:v>
                </c:pt>
                <c:pt idx="2212">
                  <c:v>0.2</c:v>
                </c:pt>
                <c:pt idx="2213">
                  <c:v>0.2</c:v>
                </c:pt>
                <c:pt idx="2214">
                  <c:v>0.2</c:v>
                </c:pt>
                <c:pt idx="2215">
                  <c:v>0.2</c:v>
                </c:pt>
                <c:pt idx="2216">
                  <c:v>0.2</c:v>
                </c:pt>
                <c:pt idx="2217">
                  <c:v>0.2</c:v>
                </c:pt>
                <c:pt idx="2218">
                  <c:v>0.2</c:v>
                </c:pt>
                <c:pt idx="2219">
                  <c:v>0.2</c:v>
                </c:pt>
                <c:pt idx="2220">
                  <c:v>0.2</c:v>
                </c:pt>
                <c:pt idx="2221">
                  <c:v>0.2</c:v>
                </c:pt>
                <c:pt idx="2222">
                  <c:v>0.2</c:v>
                </c:pt>
                <c:pt idx="2223">
                  <c:v>0.2</c:v>
                </c:pt>
                <c:pt idx="2224">
                  <c:v>0.2</c:v>
                </c:pt>
                <c:pt idx="2225">
                  <c:v>0.2</c:v>
                </c:pt>
                <c:pt idx="2226">
                  <c:v>0.2</c:v>
                </c:pt>
                <c:pt idx="2227">
                  <c:v>0.2</c:v>
                </c:pt>
                <c:pt idx="2228">
                  <c:v>0.2</c:v>
                </c:pt>
                <c:pt idx="2229">
                  <c:v>0.2</c:v>
                </c:pt>
                <c:pt idx="2230">
                  <c:v>0.2</c:v>
                </c:pt>
                <c:pt idx="2231">
                  <c:v>0.2</c:v>
                </c:pt>
                <c:pt idx="2232">
                  <c:v>0.2</c:v>
                </c:pt>
                <c:pt idx="2233">
                  <c:v>0.2</c:v>
                </c:pt>
                <c:pt idx="2234">
                  <c:v>0.2</c:v>
                </c:pt>
                <c:pt idx="2235">
                  <c:v>0.2</c:v>
                </c:pt>
                <c:pt idx="2236">
                  <c:v>0.2</c:v>
                </c:pt>
                <c:pt idx="2237">
                  <c:v>0.2</c:v>
                </c:pt>
                <c:pt idx="2238">
                  <c:v>0.2</c:v>
                </c:pt>
                <c:pt idx="2239">
                  <c:v>0.2</c:v>
                </c:pt>
                <c:pt idx="2240">
                  <c:v>0.2</c:v>
                </c:pt>
                <c:pt idx="2241">
                  <c:v>0.2</c:v>
                </c:pt>
                <c:pt idx="2242">
                  <c:v>0.2</c:v>
                </c:pt>
                <c:pt idx="2243">
                  <c:v>0.2</c:v>
                </c:pt>
                <c:pt idx="2244">
                  <c:v>0.2</c:v>
                </c:pt>
                <c:pt idx="2245">
                  <c:v>0.2</c:v>
                </c:pt>
                <c:pt idx="2246">
                  <c:v>0.2</c:v>
                </c:pt>
                <c:pt idx="2247">
                  <c:v>0.2</c:v>
                </c:pt>
                <c:pt idx="2248">
                  <c:v>0.2</c:v>
                </c:pt>
                <c:pt idx="2249">
                  <c:v>0.2</c:v>
                </c:pt>
                <c:pt idx="2250">
                  <c:v>0.2</c:v>
                </c:pt>
                <c:pt idx="2251">
                  <c:v>0.2</c:v>
                </c:pt>
                <c:pt idx="2252">
                  <c:v>0.2</c:v>
                </c:pt>
                <c:pt idx="2253">
                  <c:v>0.2</c:v>
                </c:pt>
                <c:pt idx="2254">
                  <c:v>0.2</c:v>
                </c:pt>
                <c:pt idx="2255">
                  <c:v>0.2</c:v>
                </c:pt>
                <c:pt idx="2256">
                  <c:v>0.23599999999999999</c:v>
                </c:pt>
                <c:pt idx="2257">
                  <c:v>0.2</c:v>
                </c:pt>
                <c:pt idx="2258">
                  <c:v>0.2</c:v>
                </c:pt>
                <c:pt idx="2259">
                  <c:v>0.2</c:v>
                </c:pt>
                <c:pt idx="2260">
                  <c:v>0.19900000000000001</c:v>
                </c:pt>
                <c:pt idx="2261">
                  <c:v>0.2</c:v>
                </c:pt>
                <c:pt idx="2262">
                  <c:v>0.2</c:v>
                </c:pt>
                <c:pt idx="2263">
                  <c:v>0.2</c:v>
                </c:pt>
                <c:pt idx="2264">
                  <c:v>0.2</c:v>
                </c:pt>
                <c:pt idx="2265">
                  <c:v>0.2</c:v>
                </c:pt>
                <c:pt idx="2266">
                  <c:v>0.2</c:v>
                </c:pt>
                <c:pt idx="2267">
                  <c:v>0.2</c:v>
                </c:pt>
                <c:pt idx="2268">
                  <c:v>0.2</c:v>
                </c:pt>
                <c:pt idx="2269">
                  <c:v>0.2</c:v>
                </c:pt>
                <c:pt idx="2270">
                  <c:v>0.2</c:v>
                </c:pt>
                <c:pt idx="2271">
                  <c:v>0.2</c:v>
                </c:pt>
                <c:pt idx="2272">
                  <c:v>0.2</c:v>
                </c:pt>
                <c:pt idx="2273">
                  <c:v>0.2</c:v>
                </c:pt>
                <c:pt idx="2274">
                  <c:v>0.2</c:v>
                </c:pt>
                <c:pt idx="2275">
                  <c:v>0.2</c:v>
                </c:pt>
                <c:pt idx="2276">
                  <c:v>0.2</c:v>
                </c:pt>
                <c:pt idx="2277">
                  <c:v>0.2</c:v>
                </c:pt>
                <c:pt idx="2278">
                  <c:v>0.2</c:v>
                </c:pt>
                <c:pt idx="2279">
                  <c:v>0.2</c:v>
                </c:pt>
                <c:pt idx="2280">
                  <c:v>0.2</c:v>
                </c:pt>
                <c:pt idx="2281">
                  <c:v>0.2</c:v>
                </c:pt>
                <c:pt idx="2282">
                  <c:v>0.2</c:v>
                </c:pt>
                <c:pt idx="2283">
                  <c:v>0.2</c:v>
                </c:pt>
                <c:pt idx="2284">
                  <c:v>0.2</c:v>
                </c:pt>
                <c:pt idx="2285">
                  <c:v>0.2</c:v>
                </c:pt>
                <c:pt idx="2286">
                  <c:v>0.17799999999999999</c:v>
                </c:pt>
                <c:pt idx="2287">
                  <c:v>0.2</c:v>
                </c:pt>
                <c:pt idx="2288">
                  <c:v>0.2</c:v>
                </c:pt>
                <c:pt idx="2289">
                  <c:v>0.2</c:v>
                </c:pt>
                <c:pt idx="2290">
                  <c:v>0.2</c:v>
                </c:pt>
                <c:pt idx="2291">
                  <c:v>0.2</c:v>
                </c:pt>
                <c:pt idx="2292">
                  <c:v>0.2</c:v>
                </c:pt>
                <c:pt idx="2293">
                  <c:v>0.2</c:v>
                </c:pt>
                <c:pt idx="2294">
                  <c:v>0.2</c:v>
                </c:pt>
                <c:pt idx="2295">
                  <c:v>0.2</c:v>
                </c:pt>
                <c:pt idx="2296">
                  <c:v>0.2</c:v>
                </c:pt>
                <c:pt idx="2297">
                  <c:v>0.2</c:v>
                </c:pt>
                <c:pt idx="2298">
                  <c:v>0.2</c:v>
                </c:pt>
                <c:pt idx="2299">
                  <c:v>0.2</c:v>
                </c:pt>
                <c:pt idx="2300">
                  <c:v>0.2</c:v>
                </c:pt>
                <c:pt idx="2301">
                  <c:v>0.2</c:v>
                </c:pt>
                <c:pt idx="2302">
                  <c:v>0.2</c:v>
                </c:pt>
                <c:pt idx="2303">
                  <c:v>0.2</c:v>
                </c:pt>
                <c:pt idx="2304">
                  <c:v>0.2</c:v>
                </c:pt>
                <c:pt idx="2305">
                  <c:v>0.2</c:v>
                </c:pt>
                <c:pt idx="2306">
                  <c:v>0.2</c:v>
                </c:pt>
                <c:pt idx="2307">
                  <c:v>0.2</c:v>
                </c:pt>
                <c:pt idx="2308">
                  <c:v>0.2</c:v>
                </c:pt>
                <c:pt idx="2309">
                  <c:v>0.2</c:v>
                </c:pt>
                <c:pt idx="2310">
                  <c:v>0.2</c:v>
                </c:pt>
                <c:pt idx="2311">
                  <c:v>0.2</c:v>
                </c:pt>
                <c:pt idx="2312">
                  <c:v>0.2</c:v>
                </c:pt>
                <c:pt idx="2313">
                  <c:v>0.2</c:v>
                </c:pt>
                <c:pt idx="2314">
                  <c:v>0.2</c:v>
                </c:pt>
                <c:pt idx="2315">
                  <c:v>0.2</c:v>
                </c:pt>
                <c:pt idx="2316">
                  <c:v>0.2</c:v>
                </c:pt>
                <c:pt idx="2317">
                  <c:v>0.2</c:v>
                </c:pt>
                <c:pt idx="2318">
                  <c:v>0.2</c:v>
                </c:pt>
                <c:pt idx="2319">
                  <c:v>0.2</c:v>
                </c:pt>
                <c:pt idx="2320">
                  <c:v>0.2</c:v>
                </c:pt>
                <c:pt idx="2321">
                  <c:v>0.2</c:v>
                </c:pt>
                <c:pt idx="2322">
                  <c:v>0.2</c:v>
                </c:pt>
                <c:pt idx="2323">
                  <c:v>0.2</c:v>
                </c:pt>
                <c:pt idx="2324">
                  <c:v>0.2</c:v>
                </c:pt>
                <c:pt idx="2325">
                  <c:v>0.2</c:v>
                </c:pt>
                <c:pt idx="2326">
                  <c:v>0.2</c:v>
                </c:pt>
                <c:pt idx="2327">
                  <c:v>0.2</c:v>
                </c:pt>
                <c:pt idx="2328">
                  <c:v>0.2</c:v>
                </c:pt>
                <c:pt idx="2329">
                  <c:v>0.2</c:v>
                </c:pt>
                <c:pt idx="2330">
                  <c:v>0.2</c:v>
                </c:pt>
                <c:pt idx="2331">
                  <c:v>0.2</c:v>
                </c:pt>
                <c:pt idx="2332">
                  <c:v>0.2</c:v>
                </c:pt>
                <c:pt idx="2333">
                  <c:v>0.2</c:v>
                </c:pt>
                <c:pt idx="2334">
                  <c:v>0.2</c:v>
                </c:pt>
                <c:pt idx="2335">
                  <c:v>0.2</c:v>
                </c:pt>
                <c:pt idx="2336">
                  <c:v>0.2</c:v>
                </c:pt>
                <c:pt idx="2337">
                  <c:v>0.2</c:v>
                </c:pt>
                <c:pt idx="2338">
                  <c:v>0.2</c:v>
                </c:pt>
                <c:pt idx="2339">
                  <c:v>0.2</c:v>
                </c:pt>
                <c:pt idx="2340">
                  <c:v>0.2</c:v>
                </c:pt>
                <c:pt idx="2341">
                  <c:v>0.2</c:v>
                </c:pt>
                <c:pt idx="2342">
                  <c:v>0.2</c:v>
                </c:pt>
                <c:pt idx="2343">
                  <c:v>0.2</c:v>
                </c:pt>
                <c:pt idx="2344">
                  <c:v>0.2</c:v>
                </c:pt>
                <c:pt idx="2345">
                  <c:v>0.2</c:v>
                </c:pt>
                <c:pt idx="2346">
                  <c:v>0.2</c:v>
                </c:pt>
                <c:pt idx="2347">
                  <c:v>0.221</c:v>
                </c:pt>
                <c:pt idx="2348">
                  <c:v>0.2</c:v>
                </c:pt>
                <c:pt idx="2349">
                  <c:v>0.2</c:v>
                </c:pt>
                <c:pt idx="2350">
                  <c:v>0.2</c:v>
                </c:pt>
                <c:pt idx="2351">
                  <c:v>0.2</c:v>
                </c:pt>
                <c:pt idx="2352">
                  <c:v>0.2</c:v>
                </c:pt>
                <c:pt idx="2353">
                  <c:v>0.2</c:v>
                </c:pt>
                <c:pt idx="2354">
                  <c:v>0.2</c:v>
                </c:pt>
                <c:pt idx="2355">
                  <c:v>0.2</c:v>
                </c:pt>
                <c:pt idx="2356">
                  <c:v>0.2</c:v>
                </c:pt>
                <c:pt idx="2357">
                  <c:v>0.2</c:v>
                </c:pt>
                <c:pt idx="2358">
                  <c:v>0.2</c:v>
                </c:pt>
                <c:pt idx="2359">
                  <c:v>0.2</c:v>
                </c:pt>
                <c:pt idx="2360">
                  <c:v>0.2</c:v>
                </c:pt>
                <c:pt idx="2361">
                  <c:v>0.2</c:v>
                </c:pt>
                <c:pt idx="2362">
                  <c:v>0.2</c:v>
                </c:pt>
                <c:pt idx="2363">
                  <c:v>0.2</c:v>
                </c:pt>
                <c:pt idx="2364">
                  <c:v>0.2</c:v>
                </c:pt>
                <c:pt idx="2365">
                  <c:v>0.2</c:v>
                </c:pt>
                <c:pt idx="2366">
                  <c:v>0.2</c:v>
                </c:pt>
                <c:pt idx="2367">
                  <c:v>0.2</c:v>
                </c:pt>
                <c:pt idx="2368">
                  <c:v>0.2</c:v>
                </c:pt>
                <c:pt idx="2369">
                  <c:v>0.2</c:v>
                </c:pt>
                <c:pt idx="2370">
                  <c:v>0.2</c:v>
                </c:pt>
                <c:pt idx="2371">
                  <c:v>0.2</c:v>
                </c:pt>
                <c:pt idx="2372">
                  <c:v>0.2</c:v>
                </c:pt>
                <c:pt idx="2373">
                  <c:v>0.2</c:v>
                </c:pt>
                <c:pt idx="2374">
                  <c:v>0.2</c:v>
                </c:pt>
                <c:pt idx="2375">
                  <c:v>0.2</c:v>
                </c:pt>
                <c:pt idx="2376">
                  <c:v>0.2</c:v>
                </c:pt>
                <c:pt idx="2377">
                  <c:v>0.23</c:v>
                </c:pt>
                <c:pt idx="2378">
                  <c:v>0.2</c:v>
                </c:pt>
                <c:pt idx="2379">
                  <c:v>0.2</c:v>
                </c:pt>
                <c:pt idx="2380">
                  <c:v>0.2</c:v>
                </c:pt>
                <c:pt idx="2381">
                  <c:v>0.2</c:v>
                </c:pt>
                <c:pt idx="2382">
                  <c:v>0.2</c:v>
                </c:pt>
                <c:pt idx="2383">
                  <c:v>0.2</c:v>
                </c:pt>
                <c:pt idx="2384">
                  <c:v>0.2</c:v>
                </c:pt>
                <c:pt idx="2385">
                  <c:v>0.2</c:v>
                </c:pt>
                <c:pt idx="2386">
                  <c:v>0.2</c:v>
                </c:pt>
                <c:pt idx="2387">
                  <c:v>0.2</c:v>
                </c:pt>
                <c:pt idx="2388">
                  <c:v>0.2</c:v>
                </c:pt>
                <c:pt idx="2389">
                  <c:v>0.2</c:v>
                </c:pt>
                <c:pt idx="2390">
                  <c:v>0.2</c:v>
                </c:pt>
                <c:pt idx="2391">
                  <c:v>0.2</c:v>
                </c:pt>
                <c:pt idx="2392">
                  <c:v>0.2</c:v>
                </c:pt>
                <c:pt idx="2393">
                  <c:v>0.2</c:v>
                </c:pt>
                <c:pt idx="2394">
                  <c:v>0.2</c:v>
                </c:pt>
                <c:pt idx="2395">
                  <c:v>0.2</c:v>
                </c:pt>
                <c:pt idx="2396">
                  <c:v>0.20100000000000001</c:v>
                </c:pt>
                <c:pt idx="2397">
                  <c:v>0.2</c:v>
                </c:pt>
                <c:pt idx="2398">
                  <c:v>0.19900000000000001</c:v>
                </c:pt>
                <c:pt idx="2399">
                  <c:v>0.2</c:v>
                </c:pt>
                <c:pt idx="2400">
                  <c:v>0.2</c:v>
                </c:pt>
                <c:pt idx="2401">
                  <c:v>0.2</c:v>
                </c:pt>
                <c:pt idx="2402">
                  <c:v>0.2</c:v>
                </c:pt>
                <c:pt idx="2403">
                  <c:v>0.2</c:v>
                </c:pt>
                <c:pt idx="2404">
                  <c:v>0.2</c:v>
                </c:pt>
                <c:pt idx="2405">
                  <c:v>0.2</c:v>
                </c:pt>
                <c:pt idx="2406">
                  <c:v>0.2</c:v>
                </c:pt>
                <c:pt idx="2407">
                  <c:v>0.2</c:v>
                </c:pt>
                <c:pt idx="2408">
                  <c:v>0.2</c:v>
                </c:pt>
                <c:pt idx="2409">
                  <c:v>0.2</c:v>
                </c:pt>
                <c:pt idx="2410">
                  <c:v>0.2</c:v>
                </c:pt>
                <c:pt idx="2411">
                  <c:v>0.2</c:v>
                </c:pt>
                <c:pt idx="2412">
                  <c:v>0.2</c:v>
                </c:pt>
                <c:pt idx="2413">
                  <c:v>0.2</c:v>
                </c:pt>
                <c:pt idx="2414">
                  <c:v>0.2</c:v>
                </c:pt>
                <c:pt idx="2415">
                  <c:v>0.2</c:v>
                </c:pt>
                <c:pt idx="2416">
                  <c:v>0.2</c:v>
                </c:pt>
                <c:pt idx="2417">
                  <c:v>0.2</c:v>
                </c:pt>
                <c:pt idx="2418">
                  <c:v>0.2</c:v>
                </c:pt>
                <c:pt idx="2419">
                  <c:v>0.2</c:v>
                </c:pt>
                <c:pt idx="2420">
                  <c:v>0.20100000000000001</c:v>
                </c:pt>
                <c:pt idx="2421">
                  <c:v>0.2</c:v>
                </c:pt>
                <c:pt idx="2422">
                  <c:v>0.2</c:v>
                </c:pt>
                <c:pt idx="2423">
                  <c:v>0.2</c:v>
                </c:pt>
                <c:pt idx="2424">
                  <c:v>0.2</c:v>
                </c:pt>
                <c:pt idx="2425">
                  <c:v>0.2</c:v>
                </c:pt>
                <c:pt idx="2426">
                  <c:v>0.2</c:v>
                </c:pt>
                <c:pt idx="2427">
                  <c:v>0.2</c:v>
                </c:pt>
                <c:pt idx="2428">
                  <c:v>0.2</c:v>
                </c:pt>
                <c:pt idx="2429">
                  <c:v>0.2</c:v>
                </c:pt>
                <c:pt idx="2430">
                  <c:v>0.2</c:v>
                </c:pt>
                <c:pt idx="2431">
                  <c:v>0.2</c:v>
                </c:pt>
                <c:pt idx="2432">
                  <c:v>0.2</c:v>
                </c:pt>
                <c:pt idx="2433">
                  <c:v>0.2</c:v>
                </c:pt>
                <c:pt idx="2434">
                  <c:v>0.2</c:v>
                </c:pt>
                <c:pt idx="2435">
                  <c:v>0.2</c:v>
                </c:pt>
                <c:pt idx="2436">
                  <c:v>0.2</c:v>
                </c:pt>
                <c:pt idx="2437">
                  <c:v>0.2</c:v>
                </c:pt>
                <c:pt idx="2438">
                  <c:v>0.17499999999999999</c:v>
                </c:pt>
                <c:pt idx="2439">
                  <c:v>0.2</c:v>
                </c:pt>
                <c:pt idx="2440">
                  <c:v>0.2</c:v>
                </c:pt>
                <c:pt idx="2441">
                  <c:v>0.2</c:v>
                </c:pt>
                <c:pt idx="2442">
                  <c:v>0.2</c:v>
                </c:pt>
                <c:pt idx="2443">
                  <c:v>0.2</c:v>
                </c:pt>
                <c:pt idx="2444">
                  <c:v>0.2</c:v>
                </c:pt>
                <c:pt idx="2445">
                  <c:v>0.2</c:v>
                </c:pt>
                <c:pt idx="2446">
                  <c:v>0.2</c:v>
                </c:pt>
                <c:pt idx="2447">
                  <c:v>0.2</c:v>
                </c:pt>
                <c:pt idx="2448">
                  <c:v>0.2</c:v>
                </c:pt>
                <c:pt idx="2449">
                  <c:v>0.2</c:v>
                </c:pt>
                <c:pt idx="2450">
                  <c:v>0.2</c:v>
                </c:pt>
                <c:pt idx="2451">
                  <c:v>0.2</c:v>
                </c:pt>
                <c:pt idx="2452">
                  <c:v>0.2</c:v>
                </c:pt>
                <c:pt idx="2453">
                  <c:v>0.2</c:v>
                </c:pt>
                <c:pt idx="2454">
                  <c:v>0.2</c:v>
                </c:pt>
                <c:pt idx="2455">
                  <c:v>0.2</c:v>
                </c:pt>
                <c:pt idx="2456">
                  <c:v>0.2</c:v>
                </c:pt>
                <c:pt idx="2457">
                  <c:v>0.2</c:v>
                </c:pt>
                <c:pt idx="2458">
                  <c:v>0.2</c:v>
                </c:pt>
                <c:pt idx="2459">
                  <c:v>0.2</c:v>
                </c:pt>
                <c:pt idx="2460">
                  <c:v>0.2</c:v>
                </c:pt>
                <c:pt idx="2461">
                  <c:v>0.2</c:v>
                </c:pt>
                <c:pt idx="2462">
                  <c:v>0.2</c:v>
                </c:pt>
                <c:pt idx="2463">
                  <c:v>0.2</c:v>
                </c:pt>
                <c:pt idx="2464">
                  <c:v>0.19900000000000001</c:v>
                </c:pt>
                <c:pt idx="2465">
                  <c:v>0.2</c:v>
                </c:pt>
                <c:pt idx="2466">
                  <c:v>0.2</c:v>
                </c:pt>
                <c:pt idx="2467">
                  <c:v>0.2</c:v>
                </c:pt>
                <c:pt idx="2468">
                  <c:v>0.217</c:v>
                </c:pt>
                <c:pt idx="2469">
                  <c:v>0.2</c:v>
                </c:pt>
                <c:pt idx="2470">
                  <c:v>0.2</c:v>
                </c:pt>
                <c:pt idx="2471">
                  <c:v>0.2</c:v>
                </c:pt>
                <c:pt idx="2472">
                  <c:v>0.2</c:v>
                </c:pt>
                <c:pt idx="2473">
                  <c:v>0.2</c:v>
                </c:pt>
                <c:pt idx="2474">
                  <c:v>0.2</c:v>
                </c:pt>
                <c:pt idx="2475">
                  <c:v>0.2</c:v>
                </c:pt>
                <c:pt idx="2476">
                  <c:v>0.2</c:v>
                </c:pt>
                <c:pt idx="2477">
                  <c:v>0.2</c:v>
                </c:pt>
                <c:pt idx="2478">
                  <c:v>0.2</c:v>
                </c:pt>
                <c:pt idx="2479">
                  <c:v>0.2</c:v>
                </c:pt>
                <c:pt idx="2480">
                  <c:v>0.2</c:v>
                </c:pt>
                <c:pt idx="2481">
                  <c:v>0.2</c:v>
                </c:pt>
                <c:pt idx="2482">
                  <c:v>0.2</c:v>
                </c:pt>
                <c:pt idx="2483">
                  <c:v>0.2</c:v>
                </c:pt>
                <c:pt idx="2484">
                  <c:v>0.2</c:v>
                </c:pt>
                <c:pt idx="2485">
                  <c:v>0.2</c:v>
                </c:pt>
                <c:pt idx="2486">
                  <c:v>0.2</c:v>
                </c:pt>
                <c:pt idx="2487">
                  <c:v>0.2</c:v>
                </c:pt>
                <c:pt idx="2488">
                  <c:v>0.2</c:v>
                </c:pt>
                <c:pt idx="2489">
                  <c:v>0.2</c:v>
                </c:pt>
                <c:pt idx="2490">
                  <c:v>0.2</c:v>
                </c:pt>
                <c:pt idx="2491">
                  <c:v>0.2</c:v>
                </c:pt>
                <c:pt idx="2492">
                  <c:v>0.2</c:v>
                </c:pt>
                <c:pt idx="2493">
                  <c:v>0.2</c:v>
                </c:pt>
                <c:pt idx="2494">
                  <c:v>0.2</c:v>
                </c:pt>
                <c:pt idx="2495">
                  <c:v>0.2</c:v>
                </c:pt>
                <c:pt idx="2496">
                  <c:v>0.2</c:v>
                </c:pt>
                <c:pt idx="2497">
                  <c:v>0.2</c:v>
                </c:pt>
                <c:pt idx="2498">
                  <c:v>0.2</c:v>
                </c:pt>
                <c:pt idx="2499">
                  <c:v>0.2</c:v>
                </c:pt>
                <c:pt idx="2500">
                  <c:v>0.2</c:v>
                </c:pt>
                <c:pt idx="2501">
                  <c:v>0.2</c:v>
                </c:pt>
                <c:pt idx="2502">
                  <c:v>0.2</c:v>
                </c:pt>
                <c:pt idx="2503">
                  <c:v>0.2</c:v>
                </c:pt>
                <c:pt idx="2504">
                  <c:v>0.2</c:v>
                </c:pt>
                <c:pt idx="2505">
                  <c:v>0.2</c:v>
                </c:pt>
                <c:pt idx="2506">
                  <c:v>0.2</c:v>
                </c:pt>
                <c:pt idx="2507">
                  <c:v>0.2</c:v>
                </c:pt>
                <c:pt idx="2508">
                  <c:v>0.2</c:v>
                </c:pt>
                <c:pt idx="2509">
                  <c:v>0.2</c:v>
                </c:pt>
                <c:pt idx="2510">
                  <c:v>0.2</c:v>
                </c:pt>
                <c:pt idx="2511">
                  <c:v>0.2</c:v>
                </c:pt>
                <c:pt idx="2512">
                  <c:v>0.2</c:v>
                </c:pt>
                <c:pt idx="2513">
                  <c:v>0.2</c:v>
                </c:pt>
                <c:pt idx="2514">
                  <c:v>0.2</c:v>
                </c:pt>
                <c:pt idx="2515">
                  <c:v>0.2</c:v>
                </c:pt>
                <c:pt idx="2516">
                  <c:v>0.2</c:v>
                </c:pt>
                <c:pt idx="2517">
                  <c:v>0.2</c:v>
                </c:pt>
                <c:pt idx="2518">
                  <c:v>0.2</c:v>
                </c:pt>
                <c:pt idx="2519">
                  <c:v>0.2</c:v>
                </c:pt>
                <c:pt idx="2520">
                  <c:v>0.2</c:v>
                </c:pt>
                <c:pt idx="2521">
                  <c:v>0.2</c:v>
                </c:pt>
                <c:pt idx="2522">
                  <c:v>0.2</c:v>
                </c:pt>
                <c:pt idx="2523">
                  <c:v>0.2</c:v>
                </c:pt>
                <c:pt idx="2524">
                  <c:v>0.2</c:v>
                </c:pt>
                <c:pt idx="2525">
                  <c:v>0.2</c:v>
                </c:pt>
                <c:pt idx="2526">
                  <c:v>0.2</c:v>
                </c:pt>
                <c:pt idx="2527">
                  <c:v>0.2</c:v>
                </c:pt>
                <c:pt idx="2528">
                  <c:v>0.2</c:v>
                </c:pt>
                <c:pt idx="2529">
                  <c:v>0.20100000000000001</c:v>
                </c:pt>
                <c:pt idx="2530">
                  <c:v>0.2</c:v>
                </c:pt>
                <c:pt idx="2531">
                  <c:v>0.2</c:v>
                </c:pt>
                <c:pt idx="2532">
                  <c:v>0.2</c:v>
                </c:pt>
                <c:pt idx="2533">
                  <c:v>0.2</c:v>
                </c:pt>
                <c:pt idx="2534">
                  <c:v>0.2</c:v>
                </c:pt>
                <c:pt idx="2535">
                  <c:v>0.2</c:v>
                </c:pt>
                <c:pt idx="2536">
                  <c:v>0.2</c:v>
                </c:pt>
                <c:pt idx="2537">
                  <c:v>0.2</c:v>
                </c:pt>
                <c:pt idx="2538">
                  <c:v>0.2</c:v>
                </c:pt>
                <c:pt idx="2539">
                  <c:v>0.2</c:v>
                </c:pt>
                <c:pt idx="2540">
                  <c:v>0.2</c:v>
                </c:pt>
                <c:pt idx="2541">
                  <c:v>0.2</c:v>
                </c:pt>
                <c:pt idx="2542">
                  <c:v>0.2</c:v>
                </c:pt>
                <c:pt idx="2543">
                  <c:v>0.2</c:v>
                </c:pt>
                <c:pt idx="2544">
                  <c:v>0.2</c:v>
                </c:pt>
                <c:pt idx="2545">
                  <c:v>0.2</c:v>
                </c:pt>
                <c:pt idx="2546">
                  <c:v>0.2</c:v>
                </c:pt>
                <c:pt idx="2547">
                  <c:v>0.2</c:v>
                </c:pt>
                <c:pt idx="2548">
                  <c:v>0.2</c:v>
                </c:pt>
                <c:pt idx="2549">
                  <c:v>0.2</c:v>
                </c:pt>
                <c:pt idx="2550">
                  <c:v>0.2</c:v>
                </c:pt>
                <c:pt idx="2551">
                  <c:v>0.2</c:v>
                </c:pt>
                <c:pt idx="2552">
                  <c:v>0.2</c:v>
                </c:pt>
                <c:pt idx="2553">
                  <c:v>0.2</c:v>
                </c:pt>
                <c:pt idx="2554">
                  <c:v>0.2</c:v>
                </c:pt>
                <c:pt idx="2555">
                  <c:v>0.2</c:v>
                </c:pt>
                <c:pt idx="2556">
                  <c:v>0.2</c:v>
                </c:pt>
                <c:pt idx="2557">
                  <c:v>0.2</c:v>
                </c:pt>
                <c:pt idx="2558">
                  <c:v>0.2</c:v>
                </c:pt>
                <c:pt idx="2559">
                  <c:v>0.2</c:v>
                </c:pt>
                <c:pt idx="2560">
                  <c:v>0.20100000000000001</c:v>
                </c:pt>
                <c:pt idx="2561">
                  <c:v>0.2</c:v>
                </c:pt>
                <c:pt idx="2562">
                  <c:v>0.2</c:v>
                </c:pt>
                <c:pt idx="2563">
                  <c:v>0.2</c:v>
                </c:pt>
                <c:pt idx="2564">
                  <c:v>0.2</c:v>
                </c:pt>
                <c:pt idx="2565">
                  <c:v>0.2</c:v>
                </c:pt>
                <c:pt idx="2566">
                  <c:v>0.2</c:v>
                </c:pt>
                <c:pt idx="2567">
                  <c:v>0.2</c:v>
                </c:pt>
                <c:pt idx="2568">
                  <c:v>0.2</c:v>
                </c:pt>
                <c:pt idx="2569">
                  <c:v>0.2</c:v>
                </c:pt>
                <c:pt idx="2570">
                  <c:v>0.2</c:v>
                </c:pt>
                <c:pt idx="2571">
                  <c:v>0.2</c:v>
                </c:pt>
                <c:pt idx="2572">
                  <c:v>0.2</c:v>
                </c:pt>
                <c:pt idx="2573">
                  <c:v>0.2</c:v>
                </c:pt>
                <c:pt idx="2574">
                  <c:v>0.2</c:v>
                </c:pt>
                <c:pt idx="2575">
                  <c:v>0.2</c:v>
                </c:pt>
                <c:pt idx="2576">
                  <c:v>0.2</c:v>
                </c:pt>
                <c:pt idx="2577">
                  <c:v>0.2</c:v>
                </c:pt>
                <c:pt idx="2578">
                  <c:v>0.2</c:v>
                </c:pt>
                <c:pt idx="2579">
                  <c:v>0.2</c:v>
                </c:pt>
                <c:pt idx="2580">
                  <c:v>0.2</c:v>
                </c:pt>
                <c:pt idx="2581">
                  <c:v>0.2</c:v>
                </c:pt>
                <c:pt idx="2582">
                  <c:v>0.2</c:v>
                </c:pt>
                <c:pt idx="2583">
                  <c:v>0.2</c:v>
                </c:pt>
                <c:pt idx="2584">
                  <c:v>0.2</c:v>
                </c:pt>
                <c:pt idx="2585">
                  <c:v>0.2</c:v>
                </c:pt>
                <c:pt idx="2586">
                  <c:v>0.2</c:v>
                </c:pt>
                <c:pt idx="2587">
                  <c:v>0.2</c:v>
                </c:pt>
                <c:pt idx="2588">
                  <c:v>0.2</c:v>
                </c:pt>
                <c:pt idx="2589">
                  <c:v>0.2</c:v>
                </c:pt>
                <c:pt idx="2590">
                  <c:v>0.2</c:v>
                </c:pt>
                <c:pt idx="2591">
                  <c:v>0.2</c:v>
                </c:pt>
                <c:pt idx="2592">
                  <c:v>0.2</c:v>
                </c:pt>
                <c:pt idx="2593">
                  <c:v>0.2</c:v>
                </c:pt>
                <c:pt idx="2594">
                  <c:v>0.2</c:v>
                </c:pt>
                <c:pt idx="2595">
                  <c:v>0.2</c:v>
                </c:pt>
                <c:pt idx="2596">
                  <c:v>0.2</c:v>
                </c:pt>
                <c:pt idx="2597">
                  <c:v>0.2</c:v>
                </c:pt>
                <c:pt idx="2598">
                  <c:v>0.2</c:v>
                </c:pt>
                <c:pt idx="2599">
                  <c:v>0.2</c:v>
                </c:pt>
                <c:pt idx="2600">
                  <c:v>0.2</c:v>
                </c:pt>
                <c:pt idx="2601">
                  <c:v>0.2</c:v>
                </c:pt>
                <c:pt idx="2602">
                  <c:v>0.2</c:v>
                </c:pt>
                <c:pt idx="2603">
                  <c:v>0.2</c:v>
                </c:pt>
                <c:pt idx="2604">
                  <c:v>0.2</c:v>
                </c:pt>
                <c:pt idx="2605">
                  <c:v>0.2</c:v>
                </c:pt>
                <c:pt idx="2606">
                  <c:v>0.2</c:v>
                </c:pt>
                <c:pt idx="2607">
                  <c:v>0.2</c:v>
                </c:pt>
                <c:pt idx="2608">
                  <c:v>0.2</c:v>
                </c:pt>
                <c:pt idx="2609">
                  <c:v>0.2</c:v>
                </c:pt>
                <c:pt idx="2610">
                  <c:v>0.2</c:v>
                </c:pt>
                <c:pt idx="2611">
                  <c:v>0.2</c:v>
                </c:pt>
                <c:pt idx="2612">
                  <c:v>0.2</c:v>
                </c:pt>
                <c:pt idx="2613">
                  <c:v>0.2</c:v>
                </c:pt>
                <c:pt idx="2614">
                  <c:v>0.2</c:v>
                </c:pt>
                <c:pt idx="2615">
                  <c:v>0.2</c:v>
                </c:pt>
                <c:pt idx="2616">
                  <c:v>0.2</c:v>
                </c:pt>
                <c:pt idx="2617">
                  <c:v>0.2</c:v>
                </c:pt>
                <c:pt idx="2618">
                  <c:v>0.2</c:v>
                </c:pt>
                <c:pt idx="2619">
                  <c:v>0.2</c:v>
                </c:pt>
                <c:pt idx="2620">
                  <c:v>0.20100000000000001</c:v>
                </c:pt>
                <c:pt idx="2621">
                  <c:v>0.2</c:v>
                </c:pt>
                <c:pt idx="2622">
                  <c:v>0.2</c:v>
                </c:pt>
                <c:pt idx="2623">
                  <c:v>0.2</c:v>
                </c:pt>
                <c:pt idx="2624">
                  <c:v>0.2</c:v>
                </c:pt>
                <c:pt idx="2625">
                  <c:v>0.2</c:v>
                </c:pt>
                <c:pt idx="2626">
                  <c:v>0.2</c:v>
                </c:pt>
                <c:pt idx="2627">
                  <c:v>0.2</c:v>
                </c:pt>
                <c:pt idx="2628">
                  <c:v>0.2</c:v>
                </c:pt>
                <c:pt idx="2629">
                  <c:v>0.2</c:v>
                </c:pt>
                <c:pt idx="2630">
                  <c:v>0.2</c:v>
                </c:pt>
                <c:pt idx="2631">
                  <c:v>0.2</c:v>
                </c:pt>
                <c:pt idx="2632">
                  <c:v>0.2</c:v>
                </c:pt>
                <c:pt idx="2633">
                  <c:v>0.2</c:v>
                </c:pt>
                <c:pt idx="2634">
                  <c:v>0.2</c:v>
                </c:pt>
                <c:pt idx="2635">
                  <c:v>0.2</c:v>
                </c:pt>
                <c:pt idx="2636">
                  <c:v>0.2</c:v>
                </c:pt>
                <c:pt idx="2637">
                  <c:v>0.2</c:v>
                </c:pt>
                <c:pt idx="2638">
                  <c:v>0.2</c:v>
                </c:pt>
                <c:pt idx="2639">
                  <c:v>0.2</c:v>
                </c:pt>
                <c:pt idx="2640">
                  <c:v>0.2</c:v>
                </c:pt>
                <c:pt idx="2641">
                  <c:v>0.2</c:v>
                </c:pt>
                <c:pt idx="2642">
                  <c:v>0.2</c:v>
                </c:pt>
                <c:pt idx="2643">
                  <c:v>0.2</c:v>
                </c:pt>
                <c:pt idx="2644">
                  <c:v>0.2</c:v>
                </c:pt>
                <c:pt idx="2645">
                  <c:v>0.2</c:v>
                </c:pt>
                <c:pt idx="2646">
                  <c:v>0.2</c:v>
                </c:pt>
                <c:pt idx="2647">
                  <c:v>0.2</c:v>
                </c:pt>
                <c:pt idx="2648">
                  <c:v>0.2</c:v>
                </c:pt>
                <c:pt idx="2649">
                  <c:v>0.2</c:v>
                </c:pt>
                <c:pt idx="2650">
                  <c:v>0.20200000000000001</c:v>
                </c:pt>
                <c:pt idx="2651">
                  <c:v>0.2</c:v>
                </c:pt>
                <c:pt idx="2652">
                  <c:v>0.2</c:v>
                </c:pt>
                <c:pt idx="2653">
                  <c:v>0.2</c:v>
                </c:pt>
                <c:pt idx="2654">
                  <c:v>0.2</c:v>
                </c:pt>
                <c:pt idx="2655">
                  <c:v>0.2</c:v>
                </c:pt>
                <c:pt idx="2656">
                  <c:v>0.19900000000000001</c:v>
                </c:pt>
                <c:pt idx="2657">
                  <c:v>0.2</c:v>
                </c:pt>
                <c:pt idx="2658">
                  <c:v>0.2</c:v>
                </c:pt>
                <c:pt idx="2659">
                  <c:v>0.2</c:v>
                </c:pt>
                <c:pt idx="2660">
                  <c:v>0.2</c:v>
                </c:pt>
                <c:pt idx="2661">
                  <c:v>0.2</c:v>
                </c:pt>
                <c:pt idx="2662">
                  <c:v>0.2</c:v>
                </c:pt>
                <c:pt idx="2663">
                  <c:v>0.2</c:v>
                </c:pt>
                <c:pt idx="2664">
                  <c:v>0.2</c:v>
                </c:pt>
                <c:pt idx="2665">
                  <c:v>0.2</c:v>
                </c:pt>
                <c:pt idx="2666">
                  <c:v>0.2</c:v>
                </c:pt>
                <c:pt idx="2667">
                  <c:v>0.19900000000000001</c:v>
                </c:pt>
                <c:pt idx="2668">
                  <c:v>0.2</c:v>
                </c:pt>
                <c:pt idx="2669">
                  <c:v>0.2</c:v>
                </c:pt>
                <c:pt idx="2670">
                  <c:v>0.2</c:v>
                </c:pt>
                <c:pt idx="2671">
                  <c:v>0.19900000000000001</c:v>
                </c:pt>
                <c:pt idx="2672">
                  <c:v>0.19900000000000001</c:v>
                </c:pt>
                <c:pt idx="2673">
                  <c:v>0.2</c:v>
                </c:pt>
                <c:pt idx="2674">
                  <c:v>0.2</c:v>
                </c:pt>
                <c:pt idx="2675">
                  <c:v>0.2</c:v>
                </c:pt>
                <c:pt idx="2676">
                  <c:v>0.2</c:v>
                </c:pt>
                <c:pt idx="2677">
                  <c:v>0.2</c:v>
                </c:pt>
                <c:pt idx="2678">
                  <c:v>0.20200000000000001</c:v>
                </c:pt>
                <c:pt idx="2679">
                  <c:v>0.20100000000000001</c:v>
                </c:pt>
                <c:pt idx="2680">
                  <c:v>0.2</c:v>
                </c:pt>
                <c:pt idx="2681">
                  <c:v>0.20100000000000001</c:v>
                </c:pt>
                <c:pt idx="2682">
                  <c:v>0.2</c:v>
                </c:pt>
                <c:pt idx="2683">
                  <c:v>0.2</c:v>
                </c:pt>
                <c:pt idx="2684">
                  <c:v>0.2</c:v>
                </c:pt>
                <c:pt idx="2685">
                  <c:v>0.2</c:v>
                </c:pt>
                <c:pt idx="2686">
                  <c:v>0.2</c:v>
                </c:pt>
                <c:pt idx="2687">
                  <c:v>0.2</c:v>
                </c:pt>
                <c:pt idx="2688">
                  <c:v>0.2</c:v>
                </c:pt>
                <c:pt idx="2689">
                  <c:v>0.2</c:v>
                </c:pt>
                <c:pt idx="2690">
                  <c:v>0.2</c:v>
                </c:pt>
                <c:pt idx="2691">
                  <c:v>0.20100000000000001</c:v>
                </c:pt>
                <c:pt idx="2692">
                  <c:v>0.2</c:v>
                </c:pt>
                <c:pt idx="2693">
                  <c:v>0.2</c:v>
                </c:pt>
                <c:pt idx="2694">
                  <c:v>0.2</c:v>
                </c:pt>
                <c:pt idx="2695">
                  <c:v>0.2</c:v>
                </c:pt>
                <c:pt idx="2696">
                  <c:v>0.2</c:v>
                </c:pt>
                <c:pt idx="2697">
                  <c:v>0.2</c:v>
                </c:pt>
                <c:pt idx="2698">
                  <c:v>0.2</c:v>
                </c:pt>
                <c:pt idx="2699">
                  <c:v>0.2</c:v>
                </c:pt>
                <c:pt idx="2700">
                  <c:v>0.2</c:v>
                </c:pt>
                <c:pt idx="2701">
                  <c:v>0.2</c:v>
                </c:pt>
                <c:pt idx="2702">
                  <c:v>0.2</c:v>
                </c:pt>
                <c:pt idx="2703">
                  <c:v>0.2</c:v>
                </c:pt>
                <c:pt idx="2704">
                  <c:v>0.2</c:v>
                </c:pt>
                <c:pt idx="2705">
                  <c:v>0.2</c:v>
                </c:pt>
                <c:pt idx="2706">
                  <c:v>0.20100000000000001</c:v>
                </c:pt>
                <c:pt idx="2707">
                  <c:v>0.2</c:v>
                </c:pt>
                <c:pt idx="2708">
                  <c:v>0.2</c:v>
                </c:pt>
                <c:pt idx="2709">
                  <c:v>0.2</c:v>
                </c:pt>
                <c:pt idx="2710">
                  <c:v>0.2</c:v>
                </c:pt>
                <c:pt idx="2711">
                  <c:v>0.20100000000000001</c:v>
                </c:pt>
                <c:pt idx="2712">
                  <c:v>0.2</c:v>
                </c:pt>
                <c:pt idx="2713">
                  <c:v>0.2</c:v>
                </c:pt>
                <c:pt idx="2714">
                  <c:v>0.2</c:v>
                </c:pt>
                <c:pt idx="2715">
                  <c:v>0.2</c:v>
                </c:pt>
                <c:pt idx="2716">
                  <c:v>0.2</c:v>
                </c:pt>
                <c:pt idx="2717">
                  <c:v>0.19900000000000001</c:v>
                </c:pt>
                <c:pt idx="2718">
                  <c:v>0.2</c:v>
                </c:pt>
                <c:pt idx="2719">
                  <c:v>0.2</c:v>
                </c:pt>
                <c:pt idx="2720">
                  <c:v>0.2</c:v>
                </c:pt>
                <c:pt idx="2721">
                  <c:v>0.2</c:v>
                </c:pt>
                <c:pt idx="2722">
                  <c:v>0.2</c:v>
                </c:pt>
                <c:pt idx="2723">
                  <c:v>0.2</c:v>
                </c:pt>
                <c:pt idx="2724">
                  <c:v>0.2</c:v>
                </c:pt>
                <c:pt idx="2725">
                  <c:v>0.2</c:v>
                </c:pt>
                <c:pt idx="2726">
                  <c:v>0.2</c:v>
                </c:pt>
                <c:pt idx="2727">
                  <c:v>0.2</c:v>
                </c:pt>
                <c:pt idx="2728">
                  <c:v>0.2</c:v>
                </c:pt>
                <c:pt idx="2729">
                  <c:v>0.2</c:v>
                </c:pt>
                <c:pt idx="2730">
                  <c:v>0.2</c:v>
                </c:pt>
                <c:pt idx="2731">
                  <c:v>0.2</c:v>
                </c:pt>
                <c:pt idx="2732">
                  <c:v>0.2</c:v>
                </c:pt>
                <c:pt idx="2733">
                  <c:v>0.2</c:v>
                </c:pt>
                <c:pt idx="2734">
                  <c:v>0.2</c:v>
                </c:pt>
                <c:pt idx="2735">
                  <c:v>0.2</c:v>
                </c:pt>
                <c:pt idx="2736">
                  <c:v>0.2</c:v>
                </c:pt>
                <c:pt idx="2737">
                  <c:v>0.2</c:v>
                </c:pt>
                <c:pt idx="2738">
                  <c:v>0.2</c:v>
                </c:pt>
                <c:pt idx="2739">
                  <c:v>0.20100000000000001</c:v>
                </c:pt>
                <c:pt idx="2740">
                  <c:v>0.2</c:v>
                </c:pt>
                <c:pt idx="2741">
                  <c:v>0.2</c:v>
                </c:pt>
                <c:pt idx="2742">
                  <c:v>0.2</c:v>
                </c:pt>
                <c:pt idx="2743">
                  <c:v>0.2</c:v>
                </c:pt>
                <c:pt idx="2744">
                  <c:v>0.2</c:v>
                </c:pt>
                <c:pt idx="2745">
                  <c:v>0.2</c:v>
                </c:pt>
                <c:pt idx="2746">
                  <c:v>0.2</c:v>
                </c:pt>
                <c:pt idx="2747">
                  <c:v>0.2</c:v>
                </c:pt>
                <c:pt idx="2748">
                  <c:v>0.2</c:v>
                </c:pt>
                <c:pt idx="2749">
                  <c:v>0.2</c:v>
                </c:pt>
                <c:pt idx="2750">
                  <c:v>0.2</c:v>
                </c:pt>
                <c:pt idx="2751">
                  <c:v>0.2</c:v>
                </c:pt>
                <c:pt idx="2752">
                  <c:v>0.2</c:v>
                </c:pt>
                <c:pt idx="2753">
                  <c:v>0.2</c:v>
                </c:pt>
                <c:pt idx="2754">
                  <c:v>0.2</c:v>
                </c:pt>
                <c:pt idx="2755">
                  <c:v>0.2</c:v>
                </c:pt>
                <c:pt idx="2756">
                  <c:v>0.2</c:v>
                </c:pt>
                <c:pt idx="2757">
                  <c:v>0.2</c:v>
                </c:pt>
                <c:pt idx="2758">
                  <c:v>0.19900000000000001</c:v>
                </c:pt>
                <c:pt idx="2759">
                  <c:v>0.2</c:v>
                </c:pt>
                <c:pt idx="2760">
                  <c:v>0.2</c:v>
                </c:pt>
                <c:pt idx="2761">
                  <c:v>0.2</c:v>
                </c:pt>
                <c:pt idx="2762">
                  <c:v>0.2</c:v>
                </c:pt>
                <c:pt idx="2763">
                  <c:v>0.2</c:v>
                </c:pt>
                <c:pt idx="2764">
                  <c:v>0.2</c:v>
                </c:pt>
                <c:pt idx="2765">
                  <c:v>0.2</c:v>
                </c:pt>
                <c:pt idx="2766">
                  <c:v>0.2</c:v>
                </c:pt>
                <c:pt idx="2767">
                  <c:v>0.2</c:v>
                </c:pt>
                <c:pt idx="2768">
                  <c:v>0.2</c:v>
                </c:pt>
                <c:pt idx="2769">
                  <c:v>0.2</c:v>
                </c:pt>
                <c:pt idx="2770">
                  <c:v>0.2</c:v>
                </c:pt>
                <c:pt idx="2771">
                  <c:v>0.2</c:v>
                </c:pt>
                <c:pt idx="2772">
                  <c:v>0.2</c:v>
                </c:pt>
                <c:pt idx="2773">
                  <c:v>0.2</c:v>
                </c:pt>
                <c:pt idx="2774">
                  <c:v>0.2</c:v>
                </c:pt>
                <c:pt idx="2775">
                  <c:v>0.2</c:v>
                </c:pt>
                <c:pt idx="2776">
                  <c:v>0.2</c:v>
                </c:pt>
                <c:pt idx="2777">
                  <c:v>0.2</c:v>
                </c:pt>
                <c:pt idx="2778">
                  <c:v>0.2</c:v>
                </c:pt>
                <c:pt idx="2779">
                  <c:v>0.2</c:v>
                </c:pt>
                <c:pt idx="2780">
                  <c:v>0.2</c:v>
                </c:pt>
                <c:pt idx="2781">
                  <c:v>0.2</c:v>
                </c:pt>
                <c:pt idx="2782">
                  <c:v>0.2</c:v>
                </c:pt>
                <c:pt idx="2783">
                  <c:v>0.2</c:v>
                </c:pt>
                <c:pt idx="2784">
                  <c:v>0.2</c:v>
                </c:pt>
                <c:pt idx="2785">
                  <c:v>0.2</c:v>
                </c:pt>
                <c:pt idx="2786">
                  <c:v>0.2</c:v>
                </c:pt>
                <c:pt idx="2787">
                  <c:v>0.2</c:v>
                </c:pt>
                <c:pt idx="2788">
                  <c:v>0.2</c:v>
                </c:pt>
                <c:pt idx="2789">
                  <c:v>0.2</c:v>
                </c:pt>
                <c:pt idx="2790">
                  <c:v>0.2</c:v>
                </c:pt>
                <c:pt idx="2791">
                  <c:v>0.2</c:v>
                </c:pt>
                <c:pt idx="2792">
                  <c:v>0.2</c:v>
                </c:pt>
                <c:pt idx="2793">
                  <c:v>0.2</c:v>
                </c:pt>
                <c:pt idx="2794">
                  <c:v>0.2</c:v>
                </c:pt>
                <c:pt idx="2795">
                  <c:v>0.2</c:v>
                </c:pt>
                <c:pt idx="2796">
                  <c:v>0.2</c:v>
                </c:pt>
                <c:pt idx="2797">
                  <c:v>0.2</c:v>
                </c:pt>
                <c:pt idx="2798">
                  <c:v>0.2</c:v>
                </c:pt>
                <c:pt idx="2799">
                  <c:v>0.2</c:v>
                </c:pt>
                <c:pt idx="2800">
                  <c:v>0.2</c:v>
                </c:pt>
                <c:pt idx="2801">
                  <c:v>0.2</c:v>
                </c:pt>
                <c:pt idx="2802">
                  <c:v>0.16900000000000001</c:v>
                </c:pt>
                <c:pt idx="2803">
                  <c:v>0.2</c:v>
                </c:pt>
                <c:pt idx="2804">
                  <c:v>0.2</c:v>
                </c:pt>
                <c:pt idx="2805">
                  <c:v>0.2</c:v>
                </c:pt>
                <c:pt idx="2806">
                  <c:v>0.2</c:v>
                </c:pt>
                <c:pt idx="2807">
                  <c:v>0.2</c:v>
                </c:pt>
                <c:pt idx="2808">
                  <c:v>0.2</c:v>
                </c:pt>
                <c:pt idx="2809">
                  <c:v>0.2</c:v>
                </c:pt>
                <c:pt idx="2810">
                  <c:v>0.2</c:v>
                </c:pt>
                <c:pt idx="2811">
                  <c:v>0.2</c:v>
                </c:pt>
                <c:pt idx="2812">
                  <c:v>0.2</c:v>
                </c:pt>
                <c:pt idx="2813">
                  <c:v>0.2</c:v>
                </c:pt>
                <c:pt idx="2814">
                  <c:v>0.2</c:v>
                </c:pt>
                <c:pt idx="2815">
                  <c:v>0.2</c:v>
                </c:pt>
                <c:pt idx="2816">
                  <c:v>0.2</c:v>
                </c:pt>
                <c:pt idx="2817">
                  <c:v>0.2</c:v>
                </c:pt>
                <c:pt idx="2818">
                  <c:v>0.2</c:v>
                </c:pt>
                <c:pt idx="2819">
                  <c:v>0.2</c:v>
                </c:pt>
                <c:pt idx="2820">
                  <c:v>0.2</c:v>
                </c:pt>
                <c:pt idx="2821">
                  <c:v>0.2</c:v>
                </c:pt>
                <c:pt idx="2822">
                  <c:v>0.2</c:v>
                </c:pt>
                <c:pt idx="2823">
                  <c:v>0.2</c:v>
                </c:pt>
                <c:pt idx="2824">
                  <c:v>0.2</c:v>
                </c:pt>
                <c:pt idx="2825">
                  <c:v>0.2</c:v>
                </c:pt>
                <c:pt idx="2826">
                  <c:v>0.2</c:v>
                </c:pt>
                <c:pt idx="2827">
                  <c:v>0.2</c:v>
                </c:pt>
                <c:pt idx="2828">
                  <c:v>0.2</c:v>
                </c:pt>
                <c:pt idx="2829">
                  <c:v>0.2</c:v>
                </c:pt>
                <c:pt idx="2830">
                  <c:v>0.2</c:v>
                </c:pt>
                <c:pt idx="2831">
                  <c:v>0.2</c:v>
                </c:pt>
                <c:pt idx="2832">
                  <c:v>0.2</c:v>
                </c:pt>
                <c:pt idx="2833">
                  <c:v>0.2</c:v>
                </c:pt>
                <c:pt idx="2834">
                  <c:v>0.2</c:v>
                </c:pt>
                <c:pt idx="2835">
                  <c:v>0.2</c:v>
                </c:pt>
                <c:pt idx="2836">
                  <c:v>0.2</c:v>
                </c:pt>
                <c:pt idx="2837">
                  <c:v>0.2</c:v>
                </c:pt>
                <c:pt idx="2838">
                  <c:v>0.2</c:v>
                </c:pt>
                <c:pt idx="2839">
                  <c:v>0.2</c:v>
                </c:pt>
                <c:pt idx="2840">
                  <c:v>0.2</c:v>
                </c:pt>
                <c:pt idx="2841">
                  <c:v>0.2</c:v>
                </c:pt>
                <c:pt idx="2842">
                  <c:v>0.2</c:v>
                </c:pt>
                <c:pt idx="2843">
                  <c:v>0.2</c:v>
                </c:pt>
                <c:pt idx="2844">
                  <c:v>0.2</c:v>
                </c:pt>
                <c:pt idx="2845">
                  <c:v>0.2</c:v>
                </c:pt>
                <c:pt idx="2846">
                  <c:v>0.2</c:v>
                </c:pt>
                <c:pt idx="2847">
                  <c:v>0.2</c:v>
                </c:pt>
                <c:pt idx="2848">
                  <c:v>0.2</c:v>
                </c:pt>
                <c:pt idx="2849">
                  <c:v>0.2</c:v>
                </c:pt>
                <c:pt idx="2850">
                  <c:v>0.2</c:v>
                </c:pt>
                <c:pt idx="2851">
                  <c:v>0.2</c:v>
                </c:pt>
                <c:pt idx="2852">
                  <c:v>0.2</c:v>
                </c:pt>
                <c:pt idx="2853">
                  <c:v>0.2</c:v>
                </c:pt>
                <c:pt idx="2854">
                  <c:v>0.2</c:v>
                </c:pt>
                <c:pt idx="2855">
                  <c:v>0.2</c:v>
                </c:pt>
                <c:pt idx="2856">
                  <c:v>0.2</c:v>
                </c:pt>
                <c:pt idx="2857">
                  <c:v>0.2</c:v>
                </c:pt>
                <c:pt idx="2858">
                  <c:v>0.2</c:v>
                </c:pt>
                <c:pt idx="2859">
                  <c:v>0.2</c:v>
                </c:pt>
                <c:pt idx="2860">
                  <c:v>0.2</c:v>
                </c:pt>
                <c:pt idx="2861">
                  <c:v>0.2</c:v>
                </c:pt>
                <c:pt idx="2862">
                  <c:v>0.2</c:v>
                </c:pt>
                <c:pt idx="2863">
                  <c:v>0.2</c:v>
                </c:pt>
                <c:pt idx="2864">
                  <c:v>0.2</c:v>
                </c:pt>
                <c:pt idx="2865">
                  <c:v>0.2</c:v>
                </c:pt>
                <c:pt idx="2866">
                  <c:v>0.2</c:v>
                </c:pt>
                <c:pt idx="2867">
                  <c:v>0.2</c:v>
                </c:pt>
                <c:pt idx="2868">
                  <c:v>0.2</c:v>
                </c:pt>
                <c:pt idx="2869">
                  <c:v>0.2</c:v>
                </c:pt>
                <c:pt idx="2870">
                  <c:v>0.2</c:v>
                </c:pt>
                <c:pt idx="2871">
                  <c:v>0.2</c:v>
                </c:pt>
                <c:pt idx="2872">
                  <c:v>0.2</c:v>
                </c:pt>
                <c:pt idx="2873">
                  <c:v>0.2</c:v>
                </c:pt>
                <c:pt idx="2874">
                  <c:v>0.2</c:v>
                </c:pt>
                <c:pt idx="2875">
                  <c:v>0.2</c:v>
                </c:pt>
                <c:pt idx="2876">
                  <c:v>0.2</c:v>
                </c:pt>
                <c:pt idx="2877">
                  <c:v>0.2</c:v>
                </c:pt>
                <c:pt idx="2878">
                  <c:v>0.2</c:v>
                </c:pt>
                <c:pt idx="2879">
                  <c:v>0.2</c:v>
                </c:pt>
                <c:pt idx="2880">
                  <c:v>0.2</c:v>
                </c:pt>
                <c:pt idx="2881">
                  <c:v>0.2</c:v>
                </c:pt>
                <c:pt idx="2882">
                  <c:v>0.2</c:v>
                </c:pt>
                <c:pt idx="2883">
                  <c:v>0.2</c:v>
                </c:pt>
                <c:pt idx="2884">
                  <c:v>0.2</c:v>
                </c:pt>
                <c:pt idx="2885">
                  <c:v>0.2</c:v>
                </c:pt>
                <c:pt idx="2886">
                  <c:v>0.2</c:v>
                </c:pt>
                <c:pt idx="2887">
                  <c:v>0.2</c:v>
                </c:pt>
                <c:pt idx="2888">
                  <c:v>0.2</c:v>
                </c:pt>
                <c:pt idx="2889">
                  <c:v>0.2</c:v>
                </c:pt>
                <c:pt idx="2890">
                  <c:v>0.2</c:v>
                </c:pt>
                <c:pt idx="2891">
                  <c:v>0.2</c:v>
                </c:pt>
                <c:pt idx="2892">
                  <c:v>0.2</c:v>
                </c:pt>
                <c:pt idx="2893">
                  <c:v>0.2</c:v>
                </c:pt>
                <c:pt idx="2894">
                  <c:v>0.2</c:v>
                </c:pt>
                <c:pt idx="2895">
                  <c:v>0.2</c:v>
                </c:pt>
                <c:pt idx="2896">
                  <c:v>0.2</c:v>
                </c:pt>
                <c:pt idx="2897">
                  <c:v>0.2</c:v>
                </c:pt>
                <c:pt idx="2898">
                  <c:v>0.2</c:v>
                </c:pt>
                <c:pt idx="2899">
                  <c:v>0.2</c:v>
                </c:pt>
                <c:pt idx="2900">
                  <c:v>0.2</c:v>
                </c:pt>
                <c:pt idx="2901">
                  <c:v>0.2</c:v>
                </c:pt>
                <c:pt idx="2902">
                  <c:v>0.2</c:v>
                </c:pt>
                <c:pt idx="2903">
                  <c:v>0.2</c:v>
                </c:pt>
                <c:pt idx="2904">
                  <c:v>0.2</c:v>
                </c:pt>
                <c:pt idx="2905">
                  <c:v>0.2</c:v>
                </c:pt>
                <c:pt idx="2906">
                  <c:v>0.2</c:v>
                </c:pt>
                <c:pt idx="2907">
                  <c:v>0.2</c:v>
                </c:pt>
                <c:pt idx="2908">
                  <c:v>0.2</c:v>
                </c:pt>
                <c:pt idx="2909">
                  <c:v>0.2</c:v>
                </c:pt>
                <c:pt idx="2910">
                  <c:v>0.2</c:v>
                </c:pt>
                <c:pt idx="2911">
                  <c:v>0.2</c:v>
                </c:pt>
                <c:pt idx="2912">
                  <c:v>0.2</c:v>
                </c:pt>
                <c:pt idx="2913">
                  <c:v>0.2</c:v>
                </c:pt>
                <c:pt idx="2914">
                  <c:v>0.2</c:v>
                </c:pt>
                <c:pt idx="2915">
                  <c:v>0.2</c:v>
                </c:pt>
                <c:pt idx="2916">
                  <c:v>0.2</c:v>
                </c:pt>
                <c:pt idx="2917">
                  <c:v>0.2</c:v>
                </c:pt>
                <c:pt idx="2918">
                  <c:v>0.2</c:v>
                </c:pt>
                <c:pt idx="2919">
                  <c:v>0.2</c:v>
                </c:pt>
                <c:pt idx="2920">
                  <c:v>0.2</c:v>
                </c:pt>
                <c:pt idx="2921">
                  <c:v>0.2</c:v>
                </c:pt>
                <c:pt idx="2922">
                  <c:v>0.2</c:v>
                </c:pt>
                <c:pt idx="2923">
                  <c:v>0.2</c:v>
                </c:pt>
                <c:pt idx="2924">
                  <c:v>0.2</c:v>
                </c:pt>
                <c:pt idx="2925">
                  <c:v>0.2</c:v>
                </c:pt>
                <c:pt idx="2926">
                  <c:v>0.2</c:v>
                </c:pt>
                <c:pt idx="2927">
                  <c:v>0.2</c:v>
                </c:pt>
                <c:pt idx="2928">
                  <c:v>0.2</c:v>
                </c:pt>
                <c:pt idx="2929">
                  <c:v>0.2</c:v>
                </c:pt>
                <c:pt idx="2930">
                  <c:v>0.2</c:v>
                </c:pt>
                <c:pt idx="2931">
                  <c:v>0.2</c:v>
                </c:pt>
                <c:pt idx="2932">
                  <c:v>0.2</c:v>
                </c:pt>
                <c:pt idx="2933">
                  <c:v>0.2</c:v>
                </c:pt>
                <c:pt idx="2934">
                  <c:v>0.2</c:v>
                </c:pt>
                <c:pt idx="2935">
                  <c:v>0.2</c:v>
                </c:pt>
                <c:pt idx="2936">
                  <c:v>0.2</c:v>
                </c:pt>
                <c:pt idx="2937">
                  <c:v>0.2</c:v>
                </c:pt>
                <c:pt idx="2938">
                  <c:v>0.2</c:v>
                </c:pt>
                <c:pt idx="2939">
                  <c:v>0.2</c:v>
                </c:pt>
                <c:pt idx="2940">
                  <c:v>0.2</c:v>
                </c:pt>
                <c:pt idx="2941">
                  <c:v>0.2</c:v>
                </c:pt>
                <c:pt idx="2942">
                  <c:v>0.2</c:v>
                </c:pt>
                <c:pt idx="2943">
                  <c:v>0.2</c:v>
                </c:pt>
                <c:pt idx="2944">
                  <c:v>0.2</c:v>
                </c:pt>
                <c:pt idx="2945">
                  <c:v>0.2</c:v>
                </c:pt>
                <c:pt idx="2946">
                  <c:v>0.2</c:v>
                </c:pt>
                <c:pt idx="2947">
                  <c:v>0.2</c:v>
                </c:pt>
                <c:pt idx="2948">
                  <c:v>0.2</c:v>
                </c:pt>
                <c:pt idx="2949">
                  <c:v>0.2</c:v>
                </c:pt>
                <c:pt idx="2950">
                  <c:v>0.2</c:v>
                </c:pt>
                <c:pt idx="2951">
                  <c:v>0.2</c:v>
                </c:pt>
                <c:pt idx="2952">
                  <c:v>0.2</c:v>
                </c:pt>
                <c:pt idx="2953">
                  <c:v>0.2</c:v>
                </c:pt>
                <c:pt idx="2954">
                  <c:v>0.2</c:v>
                </c:pt>
                <c:pt idx="2955">
                  <c:v>0.2</c:v>
                </c:pt>
                <c:pt idx="2956">
                  <c:v>0.2</c:v>
                </c:pt>
                <c:pt idx="2957">
                  <c:v>0.2</c:v>
                </c:pt>
                <c:pt idx="2958">
                  <c:v>0.2</c:v>
                </c:pt>
                <c:pt idx="2959">
                  <c:v>0.2</c:v>
                </c:pt>
                <c:pt idx="2960">
                  <c:v>0.2</c:v>
                </c:pt>
                <c:pt idx="2961">
                  <c:v>0.2</c:v>
                </c:pt>
                <c:pt idx="2962">
                  <c:v>0.2</c:v>
                </c:pt>
                <c:pt idx="2963">
                  <c:v>0.2</c:v>
                </c:pt>
                <c:pt idx="2964">
                  <c:v>0.2</c:v>
                </c:pt>
                <c:pt idx="2965">
                  <c:v>0.2</c:v>
                </c:pt>
                <c:pt idx="2966">
                  <c:v>0.2</c:v>
                </c:pt>
                <c:pt idx="2967">
                  <c:v>0.2</c:v>
                </c:pt>
                <c:pt idx="2968">
                  <c:v>0.2</c:v>
                </c:pt>
                <c:pt idx="2969">
                  <c:v>0.2</c:v>
                </c:pt>
                <c:pt idx="2970">
                  <c:v>0.2</c:v>
                </c:pt>
                <c:pt idx="2971">
                  <c:v>0.2</c:v>
                </c:pt>
                <c:pt idx="2972">
                  <c:v>0.2</c:v>
                </c:pt>
                <c:pt idx="2973">
                  <c:v>0.2</c:v>
                </c:pt>
                <c:pt idx="2974">
                  <c:v>0.2</c:v>
                </c:pt>
                <c:pt idx="2975">
                  <c:v>0.2</c:v>
                </c:pt>
                <c:pt idx="2976">
                  <c:v>0.2</c:v>
                </c:pt>
                <c:pt idx="2977">
                  <c:v>0.2</c:v>
                </c:pt>
                <c:pt idx="2978">
                  <c:v>0.2</c:v>
                </c:pt>
                <c:pt idx="2979">
                  <c:v>0.2</c:v>
                </c:pt>
                <c:pt idx="2980">
                  <c:v>0.2</c:v>
                </c:pt>
                <c:pt idx="2981">
                  <c:v>0.2</c:v>
                </c:pt>
                <c:pt idx="2982">
                  <c:v>0.2</c:v>
                </c:pt>
                <c:pt idx="2983">
                  <c:v>0.2</c:v>
                </c:pt>
                <c:pt idx="2984">
                  <c:v>0.2</c:v>
                </c:pt>
                <c:pt idx="2985">
                  <c:v>0.2</c:v>
                </c:pt>
                <c:pt idx="2986">
                  <c:v>0.2</c:v>
                </c:pt>
                <c:pt idx="2987">
                  <c:v>0.2</c:v>
                </c:pt>
                <c:pt idx="2988">
                  <c:v>0.2</c:v>
                </c:pt>
                <c:pt idx="2989">
                  <c:v>0.2</c:v>
                </c:pt>
                <c:pt idx="2990">
                  <c:v>0.2</c:v>
                </c:pt>
                <c:pt idx="2991">
                  <c:v>0.2</c:v>
                </c:pt>
                <c:pt idx="2992">
                  <c:v>0.2</c:v>
                </c:pt>
                <c:pt idx="2993">
                  <c:v>0.2</c:v>
                </c:pt>
                <c:pt idx="2994">
                  <c:v>0.2</c:v>
                </c:pt>
                <c:pt idx="2995">
                  <c:v>0.2</c:v>
                </c:pt>
                <c:pt idx="2996">
                  <c:v>0.2</c:v>
                </c:pt>
                <c:pt idx="2997">
                  <c:v>0.2</c:v>
                </c:pt>
                <c:pt idx="2998">
                  <c:v>0.2</c:v>
                </c:pt>
                <c:pt idx="2999">
                  <c:v>0.2</c:v>
                </c:pt>
                <c:pt idx="3000">
                  <c:v>0.2</c:v>
                </c:pt>
                <c:pt idx="3001">
                  <c:v>0.2</c:v>
                </c:pt>
                <c:pt idx="3002">
                  <c:v>0.2</c:v>
                </c:pt>
                <c:pt idx="3003">
                  <c:v>0.2</c:v>
                </c:pt>
                <c:pt idx="3004">
                  <c:v>0.2</c:v>
                </c:pt>
                <c:pt idx="3005">
                  <c:v>0.2</c:v>
                </c:pt>
                <c:pt idx="3006">
                  <c:v>0.2</c:v>
                </c:pt>
                <c:pt idx="3007">
                  <c:v>0.2</c:v>
                </c:pt>
                <c:pt idx="3008">
                  <c:v>0.2</c:v>
                </c:pt>
                <c:pt idx="3009">
                  <c:v>0.2</c:v>
                </c:pt>
                <c:pt idx="3010">
                  <c:v>0.2</c:v>
                </c:pt>
                <c:pt idx="3011">
                  <c:v>0.2</c:v>
                </c:pt>
                <c:pt idx="3012">
                  <c:v>0.2</c:v>
                </c:pt>
                <c:pt idx="3013">
                  <c:v>0.2</c:v>
                </c:pt>
                <c:pt idx="3014">
                  <c:v>0.2</c:v>
                </c:pt>
                <c:pt idx="3015">
                  <c:v>0.2</c:v>
                </c:pt>
                <c:pt idx="3016">
                  <c:v>0.2</c:v>
                </c:pt>
                <c:pt idx="3017">
                  <c:v>0.2</c:v>
                </c:pt>
                <c:pt idx="3018">
                  <c:v>0.2</c:v>
                </c:pt>
                <c:pt idx="3019">
                  <c:v>0.2</c:v>
                </c:pt>
                <c:pt idx="3020">
                  <c:v>0.2</c:v>
                </c:pt>
                <c:pt idx="3021">
                  <c:v>0.2</c:v>
                </c:pt>
                <c:pt idx="3022">
                  <c:v>0.2</c:v>
                </c:pt>
                <c:pt idx="3023">
                  <c:v>0.2</c:v>
                </c:pt>
                <c:pt idx="3024">
                  <c:v>0.2</c:v>
                </c:pt>
                <c:pt idx="3025">
                  <c:v>0.2</c:v>
                </c:pt>
                <c:pt idx="3026">
                  <c:v>0.2</c:v>
                </c:pt>
                <c:pt idx="3027">
                  <c:v>0.2</c:v>
                </c:pt>
                <c:pt idx="3028">
                  <c:v>0.2</c:v>
                </c:pt>
                <c:pt idx="3029">
                  <c:v>0.2</c:v>
                </c:pt>
                <c:pt idx="3030">
                  <c:v>0.2</c:v>
                </c:pt>
                <c:pt idx="3031">
                  <c:v>0.2</c:v>
                </c:pt>
                <c:pt idx="3032">
                  <c:v>0.2</c:v>
                </c:pt>
                <c:pt idx="3033">
                  <c:v>0.2</c:v>
                </c:pt>
                <c:pt idx="3034">
                  <c:v>0.2</c:v>
                </c:pt>
                <c:pt idx="3035">
                  <c:v>0.2</c:v>
                </c:pt>
                <c:pt idx="3036">
                  <c:v>0.2</c:v>
                </c:pt>
                <c:pt idx="3037">
                  <c:v>0.2</c:v>
                </c:pt>
                <c:pt idx="3038">
                  <c:v>0.2</c:v>
                </c:pt>
                <c:pt idx="3039">
                  <c:v>0.20100000000000001</c:v>
                </c:pt>
                <c:pt idx="3040">
                  <c:v>0.2</c:v>
                </c:pt>
                <c:pt idx="3041">
                  <c:v>0.2</c:v>
                </c:pt>
                <c:pt idx="3042">
                  <c:v>0.2</c:v>
                </c:pt>
                <c:pt idx="3043">
                  <c:v>0.2</c:v>
                </c:pt>
                <c:pt idx="3044">
                  <c:v>0.2</c:v>
                </c:pt>
                <c:pt idx="3045">
                  <c:v>0.2</c:v>
                </c:pt>
                <c:pt idx="3046">
                  <c:v>0.2</c:v>
                </c:pt>
                <c:pt idx="3047">
                  <c:v>0.2</c:v>
                </c:pt>
                <c:pt idx="3048">
                  <c:v>0.2</c:v>
                </c:pt>
                <c:pt idx="3049">
                  <c:v>0.2</c:v>
                </c:pt>
                <c:pt idx="3050">
                  <c:v>0.2</c:v>
                </c:pt>
                <c:pt idx="3051">
                  <c:v>0.2</c:v>
                </c:pt>
                <c:pt idx="3052">
                  <c:v>0.2</c:v>
                </c:pt>
                <c:pt idx="3053">
                  <c:v>0.2</c:v>
                </c:pt>
                <c:pt idx="3054">
                  <c:v>0.2</c:v>
                </c:pt>
                <c:pt idx="3055">
                  <c:v>0.2</c:v>
                </c:pt>
                <c:pt idx="3056">
                  <c:v>0.2</c:v>
                </c:pt>
                <c:pt idx="3057">
                  <c:v>0.2</c:v>
                </c:pt>
                <c:pt idx="3058">
                  <c:v>0.2</c:v>
                </c:pt>
                <c:pt idx="3059">
                  <c:v>0.2</c:v>
                </c:pt>
                <c:pt idx="3060">
                  <c:v>0.2</c:v>
                </c:pt>
                <c:pt idx="3061">
                  <c:v>0.2</c:v>
                </c:pt>
                <c:pt idx="3062">
                  <c:v>0.2</c:v>
                </c:pt>
                <c:pt idx="3063">
                  <c:v>0.2</c:v>
                </c:pt>
                <c:pt idx="3064">
                  <c:v>0.2</c:v>
                </c:pt>
                <c:pt idx="3065">
                  <c:v>0.2</c:v>
                </c:pt>
                <c:pt idx="3066">
                  <c:v>0.2</c:v>
                </c:pt>
                <c:pt idx="3067">
                  <c:v>0.2</c:v>
                </c:pt>
                <c:pt idx="3068">
                  <c:v>0.2</c:v>
                </c:pt>
                <c:pt idx="3069">
                  <c:v>0.2</c:v>
                </c:pt>
                <c:pt idx="3070">
                  <c:v>0.2</c:v>
                </c:pt>
                <c:pt idx="3071">
                  <c:v>0.2</c:v>
                </c:pt>
                <c:pt idx="3072">
                  <c:v>0.2</c:v>
                </c:pt>
                <c:pt idx="3073">
                  <c:v>0.2</c:v>
                </c:pt>
                <c:pt idx="3074">
                  <c:v>0.2</c:v>
                </c:pt>
                <c:pt idx="3075">
                  <c:v>0.2</c:v>
                </c:pt>
                <c:pt idx="3076">
                  <c:v>0.2</c:v>
                </c:pt>
                <c:pt idx="3077">
                  <c:v>0.2</c:v>
                </c:pt>
                <c:pt idx="3078">
                  <c:v>0.2</c:v>
                </c:pt>
                <c:pt idx="3079">
                  <c:v>0.2</c:v>
                </c:pt>
                <c:pt idx="3080">
                  <c:v>0.2</c:v>
                </c:pt>
                <c:pt idx="3081">
                  <c:v>0.2</c:v>
                </c:pt>
                <c:pt idx="3082">
                  <c:v>0.2</c:v>
                </c:pt>
                <c:pt idx="3083">
                  <c:v>0.2</c:v>
                </c:pt>
                <c:pt idx="3084">
                  <c:v>0.2</c:v>
                </c:pt>
                <c:pt idx="3085">
                  <c:v>0.2</c:v>
                </c:pt>
                <c:pt idx="3086">
                  <c:v>0.2</c:v>
                </c:pt>
                <c:pt idx="3087">
                  <c:v>0.2</c:v>
                </c:pt>
                <c:pt idx="3088">
                  <c:v>0.2</c:v>
                </c:pt>
                <c:pt idx="3089">
                  <c:v>0.2</c:v>
                </c:pt>
                <c:pt idx="3090">
                  <c:v>0.2</c:v>
                </c:pt>
                <c:pt idx="3091">
                  <c:v>0.2</c:v>
                </c:pt>
                <c:pt idx="3092">
                  <c:v>0.2</c:v>
                </c:pt>
                <c:pt idx="3093">
                  <c:v>0.2</c:v>
                </c:pt>
                <c:pt idx="3094">
                  <c:v>0.20100000000000001</c:v>
                </c:pt>
                <c:pt idx="3095">
                  <c:v>0.2</c:v>
                </c:pt>
                <c:pt idx="3096">
                  <c:v>0.2</c:v>
                </c:pt>
                <c:pt idx="3097">
                  <c:v>0.2</c:v>
                </c:pt>
                <c:pt idx="3098">
                  <c:v>0.2</c:v>
                </c:pt>
                <c:pt idx="3099">
                  <c:v>0.2</c:v>
                </c:pt>
                <c:pt idx="3100">
                  <c:v>0.2</c:v>
                </c:pt>
                <c:pt idx="3101">
                  <c:v>0.2</c:v>
                </c:pt>
                <c:pt idx="3102">
                  <c:v>0.2</c:v>
                </c:pt>
                <c:pt idx="3103">
                  <c:v>0.2</c:v>
                </c:pt>
                <c:pt idx="3104">
                  <c:v>0.2</c:v>
                </c:pt>
                <c:pt idx="3105">
                  <c:v>0.2</c:v>
                </c:pt>
                <c:pt idx="3106">
                  <c:v>0.2</c:v>
                </c:pt>
                <c:pt idx="3107">
                  <c:v>0.2</c:v>
                </c:pt>
                <c:pt idx="3108">
                  <c:v>0.2</c:v>
                </c:pt>
                <c:pt idx="3109">
                  <c:v>0.2</c:v>
                </c:pt>
                <c:pt idx="3110">
                  <c:v>0.2</c:v>
                </c:pt>
                <c:pt idx="3111">
                  <c:v>0.2</c:v>
                </c:pt>
                <c:pt idx="3112">
                  <c:v>0.2</c:v>
                </c:pt>
                <c:pt idx="3113">
                  <c:v>0.2</c:v>
                </c:pt>
                <c:pt idx="3114">
                  <c:v>0.2</c:v>
                </c:pt>
                <c:pt idx="3115">
                  <c:v>0.2</c:v>
                </c:pt>
                <c:pt idx="3116">
                  <c:v>0.2</c:v>
                </c:pt>
                <c:pt idx="3117">
                  <c:v>0.2</c:v>
                </c:pt>
                <c:pt idx="3118">
                  <c:v>0.2</c:v>
                </c:pt>
                <c:pt idx="3119">
                  <c:v>0.2</c:v>
                </c:pt>
                <c:pt idx="3120">
                  <c:v>0.2</c:v>
                </c:pt>
                <c:pt idx="3121">
                  <c:v>0.2</c:v>
                </c:pt>
                <c:pt idx="3122">
                  <c:v>0.2</c:v>
                </c:pt>
                <c:pt idx="3123">
                  <c:v>0.2</c:v>
                </c:pt>
                <c:pt idx="3124">
                  <c:v>0.2</c:v>
                </c:pt>
                <c:pt idx="3125">
                  <c:v>0.2</c:v>
                </c:pt>
                <c:pt idx="3126">
                  <c:v>0.2</c:v>
                </c:pt>
                <c:pt idx="3127">
                  <c:v>0.2</c:v>
                </c:pt>
                <c:pt idx="3128">
                  <c:v>0.2</c:v>
                </c:pt>
                <c:pt idx="3129">
                  <c:v>0.2</c:v>
                </c:pt>
                <c:pt idx="3130">
                  <c:v>0.2</c:v>
                </c:pt>
                <c:pt idx="3131">
                  <c:v>0.2</c:v>
                </c:pt>
                <c:pt idx="3132">
                  <c:v>0.2</c:v>
                </c:pt>
                <c:pt idx="3133">
                  <c:v>0.2</c:v>
                </c:pt>
                <c:pt idx="3134">
                  <c:v>0.2</c:v>
                </c:pt>
                <c:pt idx="3135">
                  <c:v>0.20100000000000001</c:v>
                </c:pt>
                <c:pt idx="3136">
                  <c:v>0.2</c:v>
                </c:pt>
                <c:pt idx="3137">
                  <c:v>0.2</c:v>
                </c:pt>
                <c:pt idx="3138">
                  <c:v>0.2</c:v>
                </c:pt>
                <c:pt idx="3139">
                  <c:v>0.2</c:v>
                </c:pt>
                <c:pt idx="3140">
                  <c:v>0.2</c:v>
                </c:pt>
                <c:pt idx="3141">
                  <c:v>0.2</c:v>
                </c:pt>
                <c:pt idx="3142">
                  <c:v>0.2</c:v>
                </c:pt>
                <c:pt idx="3143">
                  <c:v>0.2</c:v>
                </c:pt>
                <c:pt idx="3144">
                  <c:v>0.2</c:v>
                </c:pt>
                <c:pt idx="3145">
                  <c:v>0.2</c:v>
                </c:pt>
                <c:pt idx="3146">
                  <c:v>0.2</c:v>
                </c:pt>
                <c:pt idx="3147">
                  <c:v>0.2</c:v>
                </c:pt>
                <c:pt idx="3148">
                  <c:v>0.2</c:v>
                </c:pt>
                <c:pt idx="3149">
                  <c:v>0.2</c:v>
                </c:pt>
                <c:pt idx="3150">
                  <c:v>0.2</c:v>
                </c:pt>
                <c:pt idx="3151">
                  <c:v>0.2</c:v>
                </c:pt>
                <c:pt idx="3152">
                  <c:v>0.2</c:v>
                </c:pt>
                <c:pt idx="3153">
                  <c:v>0.2</c:v>
                </c:pt>
                <c:pt idx="3154">
                  <c:v>0.2</c:v>
                </c:pt>
                <c:pt idx="3155">
                  <c:v>0.2</c:v>
                </c:pt>
                <c:pt idx="3156">
                  <c:v>0.2</c:v>
                </c:pt>
                <c:pt idx="3157">
                  <c:v>0.2</c:v>
                </c:pt>
                <c:pt idx="3158">
                  <c:v>0.2</c:v>
                </c:pt>
                <c:pt idx="3159">
                  <c:v>0.2</c:v>
                </c:pt>
                <c:pt idx="3160">
                  <c:v>0.2</c:v>
                </c:pt>
                <c:pt idx="3161">
                  <c:v>0.2</c:v>
                </c:pt>
                <c:pt idx="3162">
                  <c:v>0.2</c:v>
                </c:pt>
                <c:pt idx="3163">
                  <c:v>0.2</c:v>
                </c:pt>
                <c:pt idx="3164">
                  <c:v>0.2</c:v>
                </c:pt>
                <c:pt idx="3165">
                  <c:v>0.2</c:v>
                </c:pt>
                <c:pt idx="3166">
                  <c:v>0.2</c:v>
                </c:pt>
                <c:pt idx="3167">
                  <c:v>0.2</c:v>
                </c:pt>
                <c:pt idx="3168">
                  <c:v>0.2</c:v>
                </c:pt>
                <c:pt idx="3169">
                  <c:v>0.2</c:v>
                </c:pt>
                <c:pt idx="3170">
                  <c:v>0.2</c:v>
                </c:pt>
                <c:pt idx="3171">
                  <c:v>0.2</c:v>
                </c:pt>
                <c:pt idx="3172">
                  <c:v>0.2</c:v>
                </c:pt>
                <c:pt idx="3173">
                  <c:v>0.2</c:v>
                </c:pt>
                <c:pt idx="3174">
                  <c:v>0.2</c:v>
                </c:pt>
                <c:pt idx="3175">
                  <c:v>0.2</c:v>
                </c:pt>
                <c:pt idx="3176">
                  <c:v>0.2</c:v>
                </c:pt>
                <c:pt idx="3177">
                  <c:v>0.2</c:v>
                </c:pt>
                <c:pt idx="3178">
                  <c:v>0.2</c:v>
                </c:pt>
                <c:pt idx="3179">
                  <c:v>0.2</c:v>
                </c:pt>
                <c:pt idx="3180">
                  <c:v>0.2</c:v>
                </c:pt>
                <c:pt idx="3181">
                  <c:v>0.2</c:v>
                </c:pt>
                <c:pt idx="3182">
                  <c:v>0.2</c:v>
                </c:pt>
                <c:pt idx="3183">
                  <c:v>0.2</c:v>
                </c:pt>
                <c:pt idx="3184">
                  <c:v>0.2</c:v>
                </c:pt>
                <c:pt idx="3185">
                  <c:v>0.2</c:v>
                </c:pt>
                <c:pt idx="3186">
                  <c:v>0.2</c:v>
                </c:pt>
                <c:pt idx="3187">
                  <c:v>0.2</c:v>
                </c:pt>
                <c:pt idx="3188">
                  <c:v>0.2</c:v>
                </c:pt>
                <c:pt idx="3189">
                  <c:v>0.2</c:v>
                </c:pt>
                <c:pt idx="3190">
                  <c:v>0.2</c:v>
                </c:pt>
                <c:pt idx="3191">
                  <c:v>0.2</c:v>
                </c:pt>
                <c:pt idx="3192">
                  <c:v>0.2</c:v>
                </c:pt>
                <c:pt idx="3193">
                  <c:v>0.2</c:v>
                </c:pt>
                <c:pt idx="3194">
                  <c:v>0.2</c:v>
                </c:pt>
                <c:pt idx="3195">
                  <c:v>0.2</c:v>
                </c:pt>
                <c:pt idx="3196">
                  <c:v>0.2</c:v>
                </c:pt>
                <c:pt idx="3197">
                  <c:v>0.2</c:v>
                </c:pt>
                <c:pt idx="3198">
                  <c:v>0.2</c:v>
                </c:pt>
                <c:pt idx="3199">
                  <c:v>0.2</c:v>
                </c:pt>
                <c:pt idx="3200">
                  <c:v>0.2</c:v>
                </c:pt>
                <c:pt idx="3201">
                  <c:v>0.2</c:v>
                </c:pt>
                <c:pt idx="3202">
                  <c:v>0.2</c:v>
                </c:pt>
                <c:pt idx="3203">
                  <c:v>0.2</c:v>
                </c:pt>
                <c:pt idx="3204">
                  <c:v>0.2</c:v>
                </c:pt>
                <c:pt idx="3205">
                  <c:v>0.2</c:v>
                </c:pt>
                <c:pt idx="3206">
                  <c:v>0.2</c:v>
                </c:pt>
                <c:pt idx="3207">
                  <c:v>0.2</c:v>
                </c:pt>
                <c:pt idx="3208">
                  <c:v>0.2</c:v>
                </c:pt>
                <c:pt idx="3209">
                  <c:v>0.2</c:v>
                </c:pt>
                <c:pt idx="3210">
                  <c:v>0.2</c:v>
                </c:pt>
                <c:pt idx="3211">
                  <c:v>0.2</c:v>
                </c:pt>
                <c:pt idx="3212">
                  <c:v>0.2</c:v>
                </c:pt>
                <c:pt idx="3213">
                  <c:v>0.2</c:v>
                </c:pt>
                <c:pt idx="3214">
                  <c:v>0.2</c:v>
                </c:pt>
                <c:pt idx="3215">
                  <c:v>0.2</c:v>
                </c:pt>
                <c:pt idx="3216">
                  <c:v>0.2</c:v>
                </c:pt>
                <c:pt idx="3217">
                  <c:v>0.2</c:v>
                </c:pt>
                <c:pt idx="3218">
                  <c:v>0.2</c:v>
                </c:pt>
                <c:pt idx="3219">
                  <c:v>0.2</c:v>
                </c:pt>
                <c:pt idx="3220">
                  <c:v>0.2</c:v>
                </c:pt>
                <c:pt idx="3221">
                  <c:v>0.2</c:v>
                </c:pt>
                <c:pt idx="3222">
                  <c:v>0.2</c:v>
                </c:pt>
                <c:pt idx="3223">
                  <c:v>0.2</c:v>
                </c:pt>
                <c:pt idx="3224">
                  <c:v>0.2</c:v>
                </c:pt>
                <c:pt idx="3225">
                  <c:v>0.2</c:v>
                </c:pt>
                <c:pt idx="3226">
                  <c:v>0.2</c:v>
                </c:pt>
                <c:pt idx="3227">
                  <c:v>0.2</c:v>
                </c:pt>
                <c:pt idx="3228">
                  <c:v>0.2</c:v>
                </c:pt>
                <c:pt idx="3229">
                  <c:v>0.2</c:v>
                </c:pt>
                <c:pt idx="3230">
                  <c:v>0.2</c:v>
                </c:pt>
                <c:pt idx="3231">
                  <c:v>0.2</c:v>
                </c:pt>
                <c:pt idx="3232">
                  <c:v>0.2</c:v>
                </c:pt>
                <c:pt idx="3233">
                  <c:v>0.2</c:v>
                </c:pt>
                <c:pt idx="3234">
                  <c:v>0.2</c:v>
                </c:pt>
                <c:pt idx="3235">
                  <c:v>0.2</c:v>
                </c:pt>
                <c:pt idx="3236">
                  <c:v>0.2</c:v>
                </c:pt>
                <c:pt idx="3237">
                  <c:v>0.2</c:v>
                </c:pt>
                <c:pt idx="3238">
                  <c:v>0.2</c:v>
                </c:pt>
                <c:pt idx="3239">
                  <c:v>0.2</c:v>
                </c:pt>
                <c:pt idx="3240">
                  <c:v>0.2</c:v>
                </c:pt>
                <c:pt idx="3241">
                  <c:v>0.2</c:v>
                </c:pt>
                <c:pt idx="3242">
                  <c:v>0.2</c:v>
                </c:pt>
                <c:pt idx="3243">
                  <c:v>0.2</c:v>
                </c:pt>
                <c:pt idx="3244">
                  <c:v>0.2</c:v>
                </c:pt>
                <c:pt idx="3245">
                  <c:v>0.2</c:v>
                </c:pt>
                <c:pt idx="3246">
                  <c:v>0.2</c:v>
                </c:pt>
                <c:pt idx="3247">
                  <c:v>0.2</c:v>
                </c:pt>
                <c:pt idx="3248">
                  <c:v>0.2</c:v>
                </c:pt>
                <c:pt idx="3249">
                  <c:v>0.2</c:v>
                </c:pt>
                <c:pt idx="3250">
                  <c:v>0.2</c:v>
                </c:pt>
                <c:pt idx="3251">
                  <c:v>0.2</c:v>
                </c:pt>
                <c:pt idx="3252">
                  <c:v>0.2</c:v>
                </c:pt>
                <c:pt idx="3253">
                  <c:v>0.2</c:v>
                </c:pt>
                <c:pt idx="3254">
                  <c:v>0.2</c:v>
                </c:pt>
                <c:pt idx="3255">
                  <c:v>0.2</c:v>
                </c:pt>
                <c:pt idx="3256">
                  <c:v>0.2</c:v>
                </c:pt>
                <c:pt idx="3257">
                  <c:v>0.2</c:v>
                </c:pt>
                <c:pt idx="3258">
                  <c:v>0.2</c:v>
                </c:pt>
                <c:pt idx="3259">
                  <c:v>0.2</c:v>
                </c:pt>
                <c:pt idx="3260">
                  <c:v>0.2</c:v>
                </c:pt>
                <c:pt idx="3261">
                  <c:v>0.2</c:v>
                </c:pt>
                <c:pt idx="3262">
                  <c:v>0.2</c:v>
                </c:pt>
                <c:pt idx="3263">
                  <c:v>0.2</c:v>
                </c:pt>
                <c:pt idx="3264">
                  <c:v>0.2</c:v>
                </c:pt>
                <c:pt idx="3265">
                  <c:v>0.2</c:v>
                </c:pt>
                <c:pt idx="3266">
                  <c:v>0.2</c:v>
                </c:pt>
                <c:pt idx="3267">
                  <c:v>0.2</c:v>
                </c:pt>
                <c:pt idx="3268">
                  <c:v>0.2</c:v>
                </c:pt>
                <c:pt idx="3269">
                  <c:v>0.2</c:v>
                </c:pt>
                <c:pt idx="3270">
                  <c:v>0.2</c:v>
                </c:pt>
                <c:pt idx="3271">
                  <c:v>0.2</c:v>
                </c:pt>
                <c:pt idx="3272">
                  <c:v>0.2</c:v>
                </c:pt>
                <c:pt idx="3273">
                  <c:v>0.2</c:v>
                </c:pt>
                <c:pt idx="3274">
                  <c:v>0.2</c:v>
                </c:pt>
                <c:pt idx="3275">
                  <c:v>0.2</c:v>
                </c:pt>
                <c:pt idx="3276">
                  <c:v>0.2</c:v>
                </c:pt>
                <c:pt idx="3277">
                  <c:v>0.2</c:v>
                </c:pt>
                <c:pt idx="3278">
                  <c:v>0.2</c:v>
                </c:pt>
                <c:pt idx="3279">
                  <c:v>0.2</c:v>
                </c:pt>
                <c:pt idx="3280">
                  <c:v>0.2</c:v>
                </c:pt>
                <c:pt idx="3281">
                  <c:v>0.2</c:v>
                </c:pt>
                <c:pt idx="3282">
                  <c:v>0.2</c:v>
                </c:pt>
                <c:pt idx="3283">
                  <c:v>0.2</c:v>
                </c:pt>
                <c:pt idx="3284">
                  <c:v>0.2</c:v>
                </c:pt>
                <c:pt idx="3285">
                  <c:v>0.2</c:v>
                </c:pt>
                <c:pt idx="3286">
                  <c:v>0.2</c:v>
                </c:pt>
                <c:pt idx="3287">
                  <c:v>0.2</c:v>
                </c:pt>
                <c:pt idx="3288">
                  <c:v>0.2</c:v>
                </c:pt>
                <c:pt idx="3289">
                  <c:v>0.2</c:v>
                </c:pt>
                <c:pt idx="3290">
                  <c:v>0.2</c:v>
                </c:pt>
                <c:pt idx="3291">
                  <c:v>0.2</c:v>
                </c:pt>
                <c:pt idx="3292">
                  <c:v>0.2</c:v>
                </c:pt>
                <c:pt idx="3293">
                  <c:v>0.2</c:v>
                </c:pt>
                <c:pt idx="3294">
                  <c:v>0.2</c:v>
                </c:pt>
                <c:pt idx="3295">
                  <c:v>0.2</c:v>
                </c:pt>
                <c:pt idx="3296">
                  <c:v>0.2</c:v>
                </c:pt>
                <c:pt idx="3297">
                  <c:v>0.2</c:v>
                </c:pt>
                <c:pt idx="3298">
                  <c:v>0.2</c:v>
                </c:pt>
                <c:pt idx="3299">
                  <c:v>0.2</c:v>
                </c:pt>
                <c:pt idx="3300">
                  <c:v>0.2</c:v>
                </c:pt>
                <c:pt idx="3301">
                  <c:v>0.2</c:v>
                </c:pt>
                <c:pt idx="3302">
                  <c:v>0.2</c:v>
                </c:pt>
                <c:pt idx="3303">
                  <c:v>0.2</c:v>
                </c:pt>
                <c:pt idx="3304">
                  <c:v>0.2</c:v>
                </c:pt>
                <c:pt idx="3305">
                  <c:v>0.2</c:v>
                </c:pt>
                <c:pt idx="3306">
                  <c:v>0.2</c:v>
                </c:pt>
                <c:pt idx="3307">
                  <c:v>0.2</c:v>
                </c:pt>
                <c:pt idx="3308">
                  <c:v>0.2</c:v>
                </c:pt>
                <c:pt idx="3309">
                  <c:v>0.2</c:v>
                </c:pt>
                <c:pt idx="3310">
                  <c:v>0.2</c:v>
                </c:pt>
                <c:pt idx="3311">
                  <c:v>0.2</c:v>
                </c:pt>
                <c:pt idx="3312">
                  <c:v>0.2</c:v>
                </c:pt>
                <c:pt idx="3313">
                  <c:v>0.2</c:v>
                </c:pt>
                <c:pt idx="3314">
                  <c:v>0.2</c:v>
                </c:pt>
                <c:pt idx="3315">
                  <c:v>0.2</c:v>
                </c:pt>
                <c:pt idx="3316">
                  <c:v>0.2</c:v>
                </c:pt>
                <c:pt idx="3317">
                  <c:v>0.2</c:v>
                </c:pt>
                <c:pt idx="3318">
                  <c:v>0.2</c:v>
                </c:pt>
                <c:pt idx="3319">
                  <c:v>0.2</c:v>
                </c:pt>
                <c:pt idx="3320">
                  <c:v>0.2</c:v>
                </c:pt>
                <c:pt idx="3321">
                  <c:v>0.2</c:v>
                </c:pt>
                <c:pt idx="3322">
                  <c:v>0.2</c:v>
                </c:pt>
                <c:pt idx="3323">
                  <c:v>0.2</c:v>
                </c:pt>
                <c:pt idx="3324">
                  <c:v>0.2</c:v>
                </c:pt>
                <c:pt idx="3325">
                  <c:v>0.2</c:v>
                </c:pt>
                <c:pt idx="3326">
                  <c:v>0.2</c:v>
                </c:pt>
                <c:pt idx="3327">
                  <c:v>0.2</c:v>
                </c:pt>
                <c:pt idx="3328">
                  <c:v>0.2</c:v>
                </c:pt>
                <c:pt idx="3329">
                  <c:v>0.2</c:v>
                </c:pt>
                <c:pt idx="3330">
                  <c:v>0.2</c:v>
                </c:pt>
                <c:pt idx="3331">
                  <c:v>0.2</c:v>
                </c:pt>
                <c:pt idx="3332">
                  <c:v>0.2</c:v>
                </c:pt>
                <c:pt idx="3333">
                  <c:v>0.2</c:v>
                </c:pt>
                <c:pt idx="3334">
                  <c:v>0.2</c:v>
                </c:pt>
                <c:pt idx="3335">
                  <c:v>0.2</c:v>
                </c:pt>
                <c:pt idx="3336">
                  <c:v>0.2</c:v>
                </c:pt>
                <c:pt idx="3337">
                  <c:v>0.2</c:v>
                </c:pt>
                <c:pt idx="3338">
                  <c:v>0.2</c:v>
                </c:pt>
                <c:pt idx="3339">
                  <c:v>0.2</c:v>
                </c:pt>
                <c:pt idx="3340">
                  <c:v>0.2</c:v>
                </c:pt>
                <c:pt idx="3341">
                  <c:v>0.2</c:v>
                </c:pt>
                <c:pt idx="3342">
                  <c:v>0.2</c:v>
                </c:pt>
                <c:pt idx="3343">
                  <c:v>0.2</c:v>
                </c:pt>
                <c:pt idx="3344">
                  <c:v>0.2</c:v>
                </c:pt>
                <c:pt idx="3345">
                  <c:v>0.2</c:v>
                </c:pt>
                <c:pt idx="3346">
                  <c:v>0.2</c:v>
                </c:pt>
                <c:pt idx="3347">
                  <c:v>0.2</c:v>
                </c:pt>
                <c:pt idx="3348">
                  <c:v>0.2</c:v>
                </c:pt>
                <c:pt idx="3349">
                  <c:v>0.2</c:v>
                </c:pt>
                <c:pt idx="3350">
                  <c:v>0.2</c:v>
                </c:pt>
                <c:pt idx="3351">
                  <c:v>0.2</c:v>
                </c:pt>
                <c:pt idx="3352">
                  <c:v>0.2</c:v>
                </c:pt>
                <c:pt idx="3353">
                  <c:v>0.2</c:v>
                </c:pt>
                <c:pt idx="3354">
                  <c:v>0.2</c:v>
                </c:pt>
                <c:pt idx="3355">
                  <c:v>0.20100000000000001</c:v>
                </c:pt>
                <c:pt idx="3356">
                  <c:v>0.2</c:v>
                </c:pt>
                <c:pt idx="3357">
                  <c:v>0.2</c:v>
                </c:pt>
                <c:pt idx="3358">
                  <c:v>0.2</c:v>
                </c:pt>
                <c:pt idx="3359">
                  <c:v>0.2</c:v>
                </c:pt>
                <c:pt idx="3360">
                  <c:v>0.2</c:v>
                </c:pt>
                <c:pt idx="3361">
                  <c:v>0.2</c:v>
                </c:pt>
                <c:pt idx="3362">
                  <c:v>0.2</c:v>
                </c:pt>
                <c:pt idx="3363">
                  <c:v>0.2</c:v>
                </c:pt>
                <c:pt idx="3364">
                  <c:v>0.2</c:v>
                </c:pt>
                <c:pt idx="3365">
                  <c:v>0.2</c:v>
                </c:pt>
                <c:pt idx="3366">
                  <c:v>0.2</c:v>
                </c:pt>
                <c:pt idx="3367">
                  <c:v>0.2</c:v>
                </c:pt>
                <c:pt idx="3368">
                  <c:v>0.2</c:v>
                </c:pt>
                <c:pt idx="3369">
                  <c:v>0.2</c:v>
                </c:pt>
                <c:pt idx="3370">
                  <c:v>0.2</c:v>
                </c:pt>
                <c:pt idx="3371">
                  <c:v>0.2</c:v>
                </c:pt>
                <c:pt idx="3372">
                  <c:v>0.2</c:v>
                </c:pt>
                <c:pt idx="3373">
                  <c:v>0.2</c:v>
                </c:pt>
                <c:pt idx="3374">
                  <c:v>0.2</c:v>
                </c:pt>
                <c:pt idx="3375">
                  <c:v>0.2</c:v>
                </c:pt>
                <c:pt idx="3376">
                  <c:v>0.2</c:v>
                </c:pt>
                <c:pt idx="3377">
                  <c:v>0.2</c:v>
                </c:pt>
                <c:pt idx="3378">
                  <c:v>0.2</c:v>
                </c:pt>
                <c:pt idx="3379">
                  <c:v>0.20399999999999999</c:v>
                </c:pt>
                <c:pt idx="3380">
                  <c:v>0.21199999999999999</c:v>
                </c:pt>
                <c:pt idx="3381">
                  <c:v>0.22</c:v>
                </c:pt>
                <c:pt idx="3382">
                  <c:v>0.22800000000000001</c:v>
                </c:pt>
                <c:pt idx="3383">
                  <c:v>0.23200000000000001</c:v>
                </c:pt>
                <c:pt idx="3384">
                  <c:v>0.24399999999999999</c:v>
                </c:pt>
                <c:pt idx="3385">
                  <c:v>0.251</c:v>
                </c:pt>
                <c:pt idx="3386">
                  <c:v>0.25800000000000001</c:v>
                </c:pt>
                <c:pt idx="3387">
                  <c:v>0.26700000000000002</c:v>
                </c:pt>
              </c:numCache>
            </c:numRef>
          </c:yVal>
          <c:smooth val="1"/>
          <c:extLst>
            <c:ext xmlns:c16="http://schemas.microsoft.com/office/drawing/2014/chart" uri="{C3380CC4-5D6E-409C-BE32-E72D297353CC}">
              <c16:uniqueId val="{00000006-0CA0-455A-97E1-6B42A6A42E51}"/>
            </c:ext>
          </c:extLst>
        </c:ser>
        <c:dLbls>
          <c:showLegendKey val="0"/>
          <c:showVal val="0"/>
          <c:showCatName val="0"/>
          <c:showSerName val="0"/>
          <c:showPercent val="0"/>
          <c:showBubbleSize val="0"/>
        </c:dLbls>
        <c:axId val="146379520"/>
        <c:axId val="146377344"/>
      </c:scatterChart>
      <c:valAx>
        <c:axId val="146360960"/>
        <c:scaling>
          <c:orientation val="minMax"/>
          <c:max val="100"/>
          <c:min val="0"/>
        </c:scaling>
        <c:delete val="0"/>
        <c:axPos val="b"/>
        <c:title>
          <c:tx>
            <c:rich>
              <a:bodyPr/>
              <a:lstStyle/>
              <a:p>
                <a:pPr>
                  <a:defRPr sz="2600" b="0"/>
                </a:pPr>
                <a:r>
                  <a:rPr lang="en-GB" sz="2600" b="0"/>
                  <a:t>Time/ h</a:t>
                </a:r>
              </a:p>
            </c:rich>
          </c:tx>
          <c:layout>
            <c:manualLayout>
              <c:xMode val="edge"/>
              <c:yMode val="edge"/>
              <c:x val="0.47137148153216429"/>
              <c:y val="0.8795249931751129"/>
            </c:manualLayout>
          </c:layout>
          <c:overlay val="0"/>
        </c:title>
        <c:numFmt formatCode="0" sourceLinked="0"/>
        <c:majorTickMark val="out"/>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46375424"/>
        <c:crossesAt val="-100"/>
        <c:crossBetween val="midCat"/>
        <c:majorUnit val="10"/>
        <c:minorUnit val="1"/>
      </c:valAx>
      <c:valAx>
        <c:axId val="146375424"/>
        <c:scaling>
          <c:orientation val="minMax"/>
          <c:max val="40"/>
          <c:min val="-50"/>
        </c:scaling>
        <c:delete val="0"/>
        <c:axPos val="l"/>
        <c:title>
          <c:tx>
            <c:rich>
              <a:bodyPr rot="-5400000" spcFirstLastPara="1" vertOverflow="ellipsis" vert="horz" wrap="square" anchor="ctr" anchorCtr="1"/>
              <a:lstStyle/>
              <a:p>
                <a:pPr>
                  <a:defRPr sz="2600" b="0" i="0" u="none" strike="noStrike" kern="1200" baseline="0">
                    <a:solidFill>
                      <a:schemeClr val="tx1"/>
                    </a:solidFill>
                    <a:latin typeface="+mn-lt"/>
                    <a:ea typeface="+mn-ea"/>
                    <a:cs typeface="+mn-cs"/>
                  </a:defRPr>
                </a:pPr>
                <a:r>
                  <a:rPr lang="en-GB" sz="2600">
                    <a:solidFill>
                      <a:schemeClr val="tx1"/>
                    </a:solidFill>
                  </a:rPr>
                  <a:t>Temperature/ </a:t>
                </a:r>
                <a:r>
                  <a:rPr lang="en-GB" sz="2600" baseline="30000">
                    <a:solidFill>
                      <a:schemeClr val="tx1"/>
                    </a:solidFill>
                  </a:rPr>
                  <a:t>o</a:t>
                </a:r>
                <a:r>
                  <a:rPr lang="en-GB" sz="2600">
                    <a:solidFill>
                      <a:schemeClr val="tx1"/>
                    </a:solidFill>
                  </a:rPr>
                  <a:t>C</a:t>
                </a:r>
              </a:p>
            </c:rich>
          </c:tx>
          <c:layout>
            <c:manualLayout>
              <c:xMode val="edge"/>
              <c:yMode val="edge"/>
              <c:x val="1.0566836710717996E-3"/>
              <c:y val="6.3079674945942785E-2"/>
            </c:manualLayout>
          </c:layout>
          <c:overlay val="0"/>
          <c:spPr>
            <a:noFill/>
            <a:ln>
              <a:noFill/>
            </a:ln>
            <a:effectLst/>
          </c:spPr>
        </c:title>
        <c:numFmt formatCode="0" sourceLinked="0"/>
        <c:majorTickMark val="out"/>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46360960"/>
        <c:crosses val="autoZero"/>
        <c:crossBetween val="midCat"/>
        <c:majorUnit val="10"/>
      </c:valAx>
      <c:valAx>
        <c:axId val="146377344"/>
        <c:scaling>
          <c:orientation val="minMax"/>
          <c:max val="0.4"/>
        </c:scaling>
        <c:delete val="0"/>
        <c:axPos val="r"/>
        <c:title>
          <c:tx>
            <c:rich>
              <a:bodyPr rot="-5400000" spcFirstLastPara="1" vertOverflow="ellipsis" vert="horz" wrap="square" anchor="ctr" anchorCtr="1"/>
              <a:lstStyle/>
              <a:p>
                <a:pPr>
                  <a:defRPr sz="2600" b="0" i="0" u="none" strike="noStrike" kern="1200" baseline="0">
                    <a:solidFill>
                      <a:sysClr val="windowText" lastClr="000000"/>
                    </a:solidFill>
                    <a:latin typeface="+mn-lt"/>
                    <a:ea typeface="+mn-ea"/>
                    <a:cs typeface="+mn-cs"/>
                  </a:defRPr>
                </a:pPr>
                <a:r>
                  <a:rPr lang="en-GB" sz="2600">
                    <a:solidFill>
                      <a:sysClr val="windowText" lastClr="000000"/>
                    </a:solidFill>
                  </a:rPr>
                  <a:t>Pressure</a:t>
                </a:r>
                <a:r>
                  <a:rPr lang="en-GB" sz="2600" baseline="0">
                    <a:solidFill>
                      <a:sysClr val="windowText" lastClr="000000"/>
                    </a:solidFill>
                  </a:rPr>
                  <a:t>/ mbar</a:t>
                </a:r>
                <a:endParaRPr lang="en-GB" sz="2600">
                  <a:solidFill>
                    <a:sysClr val="windowText" lastClr="000000"/>
                  </a:solidFill>
                </a:endParaRPr>
              </a:p>
            </c:rich>
          </c:tx>
          <c:layout>
            <c:manualLayout>
              <c:xMode val="edge"/>
              <c:yMode val="edge"/>
              <c:x val="0.95506744069203608"/>
              <c:y val="8.165424909373184E-2"/>
            </c:manualLayout>
          </c:layout>
          <c:overlay val="0"/>
          <c:spPr>
            <a:noFill/>
            <a:ln>
              <a:noFill/>
            </a:ln>
            <a:effectLst/>
          </c:spPr>
        </c:title>
        <c:numFmt formatCode="#,##0.0" sourceLinked="0"/>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146379520"/>
        <c:crosses val="max"/>
        <c:crossBetween val="midCat"/>
        <c:majorUnit val="0.1"/>
      </c:valAx>
      <c:valAx>
        <c:axId val="146379520"/>
        <c:scaling>
          <c:orientation val="minMax"/>
        </c:scaling>
        <c:delete val="1"/>
        <c:axPos val="b"/>
        <c:numFmt formatCode="General" sourceLinked="1"/>
        <c:majorTickMark val="out"/>
        <c:minorTickMark val="none"/>
        <c:tickLblPos val="nextTo"/>
        <c:crossAx val="146377344"/>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95450879856873"/>
          <c:y val="3.6444871794871797E-2"/>
          <c:w val="0.65822514316291081"/>
          <c:h val="0.64468222222222227"/>
        </c:manualLayout>
      </c:layout>
      <c:scatterChart>
        <c:scatterStyle val="smoothMarker"/>
        <c:varyColors val="0"/>
        <c:ser>
          <c:idx val="2"/>
          <c:order val="0"/>
          <c:tx>
            <c:strRef>
              <c:f>'Process data log'!$X$7</c:f>
              <c:strCache>
                <c:ptCount val="1"/>
                <c:pt idx="0">
                  <c:v>TC-ave (F2_core)</c:v>
                </c:pt>
              </c:strCache>
            </c:strRef>
          </c:tx>
          <c:spPr>
            <a:ln w="12700">
              <a:solidFill>
                <a:srgbClr val="C00000"/>
              </a:solidFill>
              <a:prstDash val="solid"/>
            </a:ln>
          </c:spPr>
          <c:marker>
            <c:symbol val="none"/>
          </c:marker>
          <c:xVal>
            <c:numRef>
              <c:f>'Process data log'!$P$8:$P$4000</c:f>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extLst xmlns:c15="http://schemas.microsoft.com/office/drawing/2012/chart"/>
            </c:numRef>
          </c:xVal>
          <c:yVal>
            <c:numRef>
              <c:f>'Process data log'!$X$8:$X$4000</c:f>
              <c:numCache>
                <c:formatCode>0.0</c:formatCode>
                <c:ptCount val="3993"/>
                <c:pt idx="0">
                  <c:v>21.5</c:v>
                </c:pt>
                <c:pt idx="1">
                  <c:v>21.55</c:v>
                </c:pt>
                <c:pt idx="2">
                  <c:v>21.7</c:v>
                </c:pt>
                <c:pt idx="3">
                  <c:v>21.65</c:v>
                </c:pt>
                <c:pt idx="4">
                  <c:v>21.4</c:v>
                </c:pt>
                <c:pt idx="5">
                  <c:v>21.35</c:v>
                </c:pt>
                <c:pt idx="6">
                  <c:v>20.75</c:v>
                </c:pt>
                <c:pt idx="7">
                  <c:v>20</c:v>
                </c:pt>
                <c:pt idx="8">
                  <c:v>18.75</c:v>
                </c:pt>
                <c:pt idx="9">
                  <c:v>17.7</c:v>
                </c:pt>
                <c:pt idx="10">
                  <c:v>16.649999999999999</c:v>
                </c:pt>
                <c:pt idx="11">
                  <c:v>16.2</c:v>
                </c:pt>
                <c:pt idx="12">
                  <c:v>14.649999999999999</c:v>
                </c:pt>
                <c:pt idx="13">
                  <c:v>13.350000000000001</c:v>
                </c:pt>
                <c:pt idx="14">
                  <c:v>12.15</c:v>
                </c:pt>
                <c:pt idx="15">
                  <c:v>11.5</c:v>
                </c:pt>
                <c:pt idx="16">
                  <c:v>9.6999999999999993</c:v>
                </c:pt>
                <c:pt idx="17">
                  <c:v>8.5</c:v>
                </c:pt>
                <c:pt idx="18">
                  <c:v>8.0500000000000007</c:v>
                </c:pt>
                <c:pt idx="19">
                  <c:v>6.85</c:v>
                </c:pt>
                <c:pt idx="20">
                  <c:v>5.35</c:v>
                </c:pt>
                <c:pt idx="21">
                  <c:v>3.55</c:v>
                </c:pt>
                <c:pt idx="22">
                  <c:v>2.2999999999999998</c:v>
                </c:pt>
                <c:pt idx="23">
                  <c:v>1.1000000000000001</c:v>
                </c:pt>
                <c:pt idx="24">
                  <c:v>0.70000000000000007</c:v>
                </c:pt>
                <c:pt idx="25">
                  <c:v>-0.44999999999999996</c:v>
                </c:pt>
                <c:pt idx="26">
                  <c:v>-1.85</c:v>
                </c:pt>
                <c:pt idx="27">
                  <c:v>-4.1500000000000004</c:v>
                </c:pt>
                <c:pt idx="28">
                  <c:v>-5.7</c:v>
                </c:pt>
                <c:pt idx="29">
                  <c:v>-6.75</c:v>
                </c:pt>
                <c:pt idx="30">
                  <c:v>-8.9</c:v>
                </c:pt>
                <c:pt idx="31">
                  <c:v>-10.45</c:v>
                </c:pt>
                <c:pt idx="32">
                  <c:v>-11.75</c:v>
                </c:pt>
                <c:pt idx="33">
                  <c:v>-2.4500000000000002</c:v>
                </c:pt>
                <c:pt idx="34">
                  <c:v>-2.7</c:v>
                </c:pt>
                <c:pt idx="35">
                  <c:v>-3.25</c:v>
                </c:pt>
                <c:pt idx="36">
                  <c:v>-3.8</c:v>
                </c:pt>
                <c:pt idx="37">
                  <c:v>-3.95</c:v>
                </c:pt>
                <c:pt idx="38">
                  <c:v>-5.5500000000000007</c:v>
                </c:pt>
                <c:pt idx="39">
                  <c:v>-7.8</c:v>
                </c:pt>
                <c:pt idx="40">
                  <c:v>-10.25</c:v>
                </c:pt>
                <c:pt idx="41">
                  <c:v>-11.45</c:v>
                </c:pt>
                <c:pt idx="42">
                  <c:v>-13.8</c:v>
                </c:pt>
                <c:pt idx="43">
                  <c:v>-15.5</c:v>
                </c:pt>
                <c:pt idx="44">
                  <c:v>-16.850000000000001</c:v>
                </c:pt>
                <c:pt idx="45">
                  <c:v>-19.600000000000001</c:v>
                </c:pt>
                <c:pt idx="46">
                  <c:v>-22.5</c:v>
                </c:pt>
                <c:pt idx="47">
                  <c:v>-25.8</c:v>
                </c:pt>
                <c:pt idx="48">
                  <c:v>-28.65</c:v>
                </c:pt>
                <c:pt idx="49">
                  <c:v>-30.5</c:v>
                </c:pt>
                <c:pt idx="50">
                  <c:v>-32.85</c:v>
                </c:pt>
                <c:pt idx="51">
                  <c:v>-35.200000000000003</c:v>
                </c:pt>
                <c:pt idx="52">
                  <c:v>-36.849999999999994</c:v>
                </c:pt>
                <c:pt idx="53">
                  <c:v>-38.299999999999997</c:v>
                </c:pt>
                <c:pt idx="54">
                  <c:v>-39.200000000000003</c:v>
                </c:pt>
                <c:pt idx="55">
                  <c:v>-40.799999999999997</c:v>
                </c:pt>
                <c:pt idx="56">
                  <c:v>-41.95</c:v>
                </c:pt>
                <c:pt idx="57">
                  <c:v>-42.95</c:v>
                </c:pt>
                <c:pt idx="58">
                  <c:v>-43.95</c:v>
                </c:pt>
                <c:pt idx="59">
                  <c:v>-44.849999999999994</c:v>
                </c:pt>
                <c:pt idx="60">
                  <c:v>-45.55</c:v>
                </c:pt>
                <c:pt idx="61">
                  <c:v>-46.2</c:v>
                </c:pt>
                <c:pt idx="62">
                  <c:v>-46.7</c:v>
                </c:pt>
                <c:pt idx="63">
                  <c:v>-47.15</c:v>
                </c:pt>
                <c:pt idx="64">
                  <c:v>-47.55</c:v>
                </c:pt>
                <c:pt idx="65">
                  <c:v>-47.85</c:v>
                </c:pt>
                <c:pt idx="66">
                  <c:v>-48.05</c:v>
                </c:pt>
                <c:pt idx="67">
                  <c:v>-48.35</c:v>
                </c:pt>
                <c:pt idx="68">
                  <c:v>-48.5</c:v>
                </c:pt>
                <c:pt idx="69">
                  <c:v>-48.599999999999994</c:v>
                </c:pt>
                <c:pt idx="70">
                  <c:v>-48.65</c:v>
                </c:pt>
                <c:pt idx="71">
                  <c:v>-48.7</c:v>
                </c:pt>
                <c:pt idx="72">
                  <c:v>-48.7</c:v>
                </c:pt>
                <c:pt idx="73">
                  <c:v>-48.65</c:v>
                </c:pt>
                <c:pt idx="74">
                  <c:v>-48.65</c:v>
                </c:pt>
                <c:pt idx="75">
                  <c:v>-48.599999999999994</c:v>
                </c:pt>
                <c:pt idx="76">
                  <c:v>-48.55</c:v>
                </c:pt>
                <c:pt idx="77">
                  <c:v>-48.55</c:v>
                </c:pt>
                <c:pt idx="78">
                  <c:v>-48.55</c:v>
                </c:pt>
                <c:pt idx="79">
                  <c:v>-48.45</c:v>
                </c:pt>
                <c:pt idx="80">
                  <c:v>-48.5</c:v>
                </c:pt>
                <c:pt idx="81">
                  <c:v>-48.5</c:v>
                </c:pt>
                <c:pt idx="82">
                  <c:v>-48.5</c:v>
                </c:pt>
                <c:pt idx="83">
                  <c:v>-48.55</c:v>
                </c:pt>
                <c:pt idx="84">
                  <c:v>-48.599999999999994</c:v>
                </c:pt>
                <c:pt idx="85">
                  <c:v>-48.599999999999994</c:v>
                </c:pt>
                <c:pt idx="86">
                  <c:v>-48.599999999999994</c:v>
                </c:pt>
                <c:pt idx="87">
                  <c:v>-48.599999999999994</c:v>
                </c:pt>
                <c:pt idx="88">
                  <c:v>-48.7</c:v>
                </c:pt>
                <c:pt idx="89">
                  <c:v>-48.7</c:v>
                </c:pt>
                <c:pt idx="90">
                  <c:v>-48.7</c:v>
                </c:pt>
                <c:pt idx="91">
                  <c:v>-48.7</c:v>
                </c:pt>
                <c:pt idx="92">
                  <c:v>-48.8</c:v>
                </c:pt>
                <c:pt idx="93">
                  <c:v>-48.8</c:v>
                </c:pt>
                <c:pt idx="94">
                  <c:v>-48.8</c:v>
                </c:pt>
                <c:pt idx="95">
                  <c:v>-48.8</c:v>
                </c:pt>
                <c:pt idx="96">
                  <c:v>-48.8</c:v>
                </c:pt>
                <c:pt idx="97">
                  <c:v>-48.8</c:v>
                </c:pt>
                <c:pt idx="98">
                  <c:v>-48.85</c:v>
                </c:pt>
                <c:pt idx="99">
                  <c:v>-48.85</c:v>
                </c:pt>
                <c:pt idx="100">
                  <c:v>-48.900000000000006</c:v>
                </c:pt>
                <c:pt idx="101">
                  <c:v>-48.900000000000006</c:v>
                </c:pt>
                <c:pt idx="102">
                  <c:v>-48.95</c:v>
                </c:pt>
                <c:pt idx="103">
                  <c:v>-48.95</c:v>
                </c:pt>
                <c:pt idx="104">
                  <c:v>-48.95</c:v>
                </c:pt>
                <c:pt idx="105">
                  <c:v>-49</c:v>
                </c:pt>
                <c:pt idx="106">
                  <c:v>-49</c:v>
                </c:pt>
                <c:pt idx="107">
                  <c:v>-48.95</c:v>
                </c:pt>
                <c:pt idx="108">
                  <c:v>-48.95</c:v>
                </c:pt>
                <c:pt idx="109">
                  <c:v>-49</c:v>
                </c:pt>
                <c:pt idx="110">
                  <c:v>-49</c:v>
                </c:pt>
                <c:pt idx="111">
                  <c:v>-49</c:v>
                </c:pt>
                <c:pt idx="112">
                  <c:v>-48.95</c:v>
                </c:pt>
                <c:pt idx="113">
                  <c:v>-48.8</c:v>
                </c:pt>
                <c:pt idx="114">
                  <c:v>-48.75</c:v>
                </c:pt>
                <c:pt idx="115">
                  <c:v>-48.55</c:v>
                </c:pt>
                <c:pt idx="116">
                  <c:v>-48.3</c:v>
                </c:pt>
                <c:pt idx="117">
                  <c:v>-48.2</c:v>
                </c:pt>
                <c:pt idx="118">
                  <c:v>-48</c:v>
                </c:pt>
                <c:pt idx="119">
                  <c:v>-47.85</c:v>
                </c:pt>
                <c:pt idx="120">
                  <c:v>-47.75</c:v>
                </c:pt>
                <c:pt idx="121">
                  <c:v>-47.45</c:v>
                </c:pt>
                <c:pt idx="122">
                  <c:v>-47.3</c:v>
                </c:pt>
                <c:pt idx="123">
                  <c:v>-47.099999999999994</c:v>
                </c:pt>
                <c:pt idx="124">
                  <c:v>-47.05</c:v>
                </c:pt>
                <c:pt idx="125">
                  <c:v>-46.75</c:v>
                </c:pt>
                <c:pt idx="126">
                  <c:v>-46.55</c:v>
                </c:pt>
                <c:pt idx="127">
                  <c:v>-46.25</c:v>
                </c:pt>
                <c:pt idx="128">
                  <c:v>-46</c:v>
                </c:pt>
                <c:pt idx="129">
                  <c:v>-45.65</c:v>
                </c:pt>
                <c:pt idx="130">
                  <c:v>-45.35</c:v>
                </c:pt>
                <c:pt idx="131">
                  <c:v>-45</c:v>
                </c:pt>
                <c:pt idx="132">
                  <c:v>-44.7</c:v>
                </c:pt>
                <c:pt idx="133">
                  <c:v>-44.35</c:v>
                </c:pt>
                <c:pt idx="134">
                  <c:v>-44</c:v>
                </c:pt>
                <c:pt idx="135">
                  <c:v>-43.65</c:v>
                </c:pt>
                <c:pt idx="136">
                  <c:v>-43.4</c:v>
                </c:pt>
                <c:pt idx="137">
                  <c:v>-42.95</c:v>
                </c:pt>
                <c:pt idx="138">
                  <c:v>-42.8</c:v>
                </c:pt>
                <c:pt idx="139">
                  <c:v>-42.25</c:v>
                </c:pt>
                <c:pt idx="140">
                  <c:v>-41.9</c:v>
                </c:pt>
                <c:pt idx="141">
                  <c:v>-41.55</c:v>
                </c:pt>
                <c:pt idx="142">
                  <c:v>-41.1</c:v>
                </c:pt>
                <c:pt idx="143">
                  <c:v>-40.75</c:v>
                </c:pt>
                <c:pt idx="144">
                  <c:v>-40.349999999999994</c:v>
                </c:pt>
                <c:pt idx="145">
                  <c:v>-40</c:v>
                </c:pt>
                <c:pt idx="146">
                  <c:v>-39.799999999999997</c:v>
                </c:pt>
                <c:pt idx="147">
                  <c:v>-39.5</c:v>
                </c:pt>
                <c:pt idx="148">
                  <c:v>-39.1</c:v>
                </c:pt>
                <c:pt idx="149">
                  <c:v>-38.5</c:v>
                </c:pt>
                <c:pt idx="150">
                  <c:v>-38.150000000000006</c:v>
                </c:pt>
                <c:pt idx="151">
                  <c:v>-37.75</c:v>
                </c:pt>
                <c:pt idx="152">
                  <c:v>-37.6</c:v>
                </c:pt>
                <c:pt idx="153">
                  <c:v>-37.049999999999997</c:v>
                </c:pt>
                <c:pt idx="154">
                  <c:v>-36.650000000000006</c:v>
                </c:pt>
                <c:pt idx="155">
                  <c:v>-36.5</c:v>
                </c:pt>
                <c:pt idx="156">
                  <c:v>-35.950000000000003</c:v>
                </c:pt>
                <c:pt idx="157">
                  <c:v>-35.549999999999997</c:v>
                </c:pt>
                <c:pt idx="158">
                  <c:v>-35.150000000000006</c:v>
                </c:pt>
                <c:pt idx="159">
                  <c:v>-34.950000000000003</c:v>
                </c:pt>
                <c:pt idx="160">
                  <c:v>-34.4</c:v>
                </c:pt>
                <c:pt idx="161">
                  <c:v>-34</c:v>
                </c:pt>
                <c:pt idx="162">
                  <c:v>-33.9</c:v>
                </c:pt>
                <c:pt idx="163">
                  <c:v>-33.5</c:v>
                </c:pt>
                <c:pt idx="164">
                  <c:v>-33.049999999999997</c:v>
                </c:pt>
                <c:pt idx="165">
                  <c:v>-32.5</c:v>
                </c:pt>
                <c:pt idx="166">
                  <c:v>-32.150000000000006</c:v>
                </c:pt>
                <c:pt idx="167">
                  <c:v>-31.8</c:v>
                </c:pt>
                <c:pt idx="168">
                  <c:v>-31.4</c:v>
                </c:pt>
                <c:pt idx="169">
                  <c:v>-31</c:v>
                </c:pt>
                <c:pt idx="170">
                  <c:v>-30.6</c:v>
                </c:pt>
                <c:pt idx="171">
                  <c:v>-30.35</c:v>
                </c:pt>
                <c:pt idx="172">
                  <c:v>-29.85</c:v>
                </c:pt>
                <c:pt idx="173">
                  <c:v>-29.4</c:v>
                </c:pt>
                <c:pt idx="174">
                  <c:v>-29.2</c:v>
                </c:pt>
                <c:pt idx="175">
                  <c:v>-28.75</c:v>
                </c:pt>
                <c:pt idx="176">
                  <c:v>-28.35</c:v>
                </c:pt>
                <c:pt idx="177">
                  <c:v>-28.05</c:v>
                </c:pt>
                <c:pt idx="178">
                  <c:v>-27.5</c:v>
                </c:pt>
                <c:pt idx="179">
                  <c:v>-27.15</c:v>
                </c:pt>
                <c:pt idx="180">
                  <c:v>-26.8</c:v>
                </c:pt>
                <c:pt idx="181">
                  <c:v>-26.35</c:v>
                </c:pt>
                <c:pt idx="182">
                  <c:v>-26</c:v>
                </c:pt>
                <c:pt idx="183">
                  <c:v>-25.6</c:v>
                </c:pt>
                <c:pt idx="184">
                  <c:v>-25.2</c:v>
                </c:pt>
                <c:pt idx="185">
                  <c:v>-24.8</c:v>
                </c:pt>
                <c:pt idx="186">
                  <c:v>-24.55</c:v>
                </c:pt>
                <c:pt idx="187">
                  <c:v>-24</c:v>
                </c:pt>
                <c:pt idx="188">
                  <c:v>-23.7</c:v>
                </c:pt>
                <c:pt idx="189">
                  <c:v>-23.35</c:v>
                </c:pt>
                <c:pt idx="190">
                  <c:v>-22.9</c:v>
                </c:pt>
                <c:pt idx="191">
                  <c:v>-22.5</c:v>
                </c:pt>
                <c:pt idx="192">
                  <c:v>-22.3</c:v>
                </c:pt>
                <c:pt idx="193">
                  <c:v>-21.8</c:v>
                </c:pt>
                <c:pt idx="194">
                  <c:v>-21.7</c:v>
                </c:pt>
                <c:pt idx="195">
                  <c:v>-21</c:v>
                </c:pt>
                <c:pt idx="196">
                  <c:v>-20.75</c:v>
                </c:pt>
                <c:pt idx="197">
                  <c:v>-20.3</c:v>
                </c:pt>
                <c:pt idx="198">
                  <c:v>-19.899999999999999</c:v>
                </c:pt>
                <c:pt idx="199">
                  <c:v>-19.600000000000001</c:v>
                </c:pt>
                <c:pt idx="200">
                  <c:v>-19.399999999999999</c:v>
                </c:pt>
                <c:pt idx="201">
                  <c:v>-19.149999999999999</c:v>
                </c:pt>
                <c:pt idx="202">
                  <c:v>-18.95</c:v>
                </c:pt>
                <c:pt idx="203">
                  <c:v>-18.850000000000001</c:v>
                </c:pt>
                <c:pt idx="204">
                  <c:v>-18.75</c:v>
                </c:pt>
                <c:pt idx="205">
                  <c:v>-18.600000000000001</c:v>
                </c:pt>
                <c:pt idx="206">
                  <c:v>-18.5</c:v>
                </c:pt>
                <c:pt idx="207">
                  <c:v>-18.399999999999999</c:v>
                </c:pt>
                <c:pt idx="208">
                  <c:v>-18.350000000000001</c:v>
                </c:pt>
                <c:pt idx="209">
                  <c:v>-18.299999999999997</c:v>
                </c:pt>
                <c:pt idx="210">
                  <c:v>-18.25</c:v>
                </c:pt>
                <c:pt idx="211">
                  <c:v>-18.200000000000003</c:v>
                </c:pt>
                <c:pt idx="212">
                  <c:v>-18.149999999999999</c:v>
                </c:pt>
                <c:pt idx="213">
                  <c:v>-18.049999999999997</c:v>
                </c:pt>
                <c:pt idx="214">
                  <c:v>-18.049999999999997</c:v>
                </c:pt>
                <c:pt idx="215">
                  <c:v>-18.100000000000001</c:v>
                </c:pt>
                <c:pt idx="216">
                  <c:v>-18</c:v>
                </c:pt>
                <c:pt idx="217">
                  <c:v>-17.899999999999999</c:v>
                </c:pt>
                <c:pt idx="218">
                  <c:v>-17.899999999999999</c:v>
                </c:pt>
                <c:pt idx="219">
                  <c:v>-17.899999999999999</c:v>
                </c:pt>
                <c:pt idx="220">
                  <c:v>-17.899999999999999</c:v>
                </c:pt>
                <c:pt idx="221">
                  <c:v>-17.899999999999999</c:v>
                </c:pt>
                <c:pt idx="222">
                  <c:v>-17.850000000000001</c:v>
                </c:pt>
                <c:pt idx="223">
                  <c:v>-17.799999999999997</c:v>
                </c:pt>
                <c:pt idx="224">
                  <c:v>-17.799999999999997</c:v>
                </c:pt>
                <c:pt idx="225">
                  <c:v>-17.799999999999997</c:v>
                </c:pt>
                <c:pt idx="226">
                  <c:v>-17.75</c:v>
                </c:pt>
                <c:pt idx="227">
                  <c:v>-17.799999999999997</c:v>
                </c:pt>
                <c:pt idx="228">
                  <c:v>-17.799999999999997</c:v>
                </c:pt>
                <c:pt idx="229">
                  <c:v>-17.75</c:v>
                </c:pt>
                <c:pt idx="230">
                  <c:v>-17.7</c:v>
                </c:pt>
                <c:pt idx="231">
                  <c:v>-17.75</c:v>
                </c:pt>
                <c:pt idx="232">
                  <c:v>-17.700000000000003</c:v>
                </c:pt>
                <c:pt idx="233">
                  <c:v>-17.75</c:v>
                </c:pt>
                <c:pt idx="234">
                  <c:v>-17.649999999999999</c:v>
                </c:pt>
                <c:pt idx="235">
                  <c:v>-17.7</c:v>
                </c:pt>
                <c:pt idx="236">
                  <c:v>-17.649999999999999</c:v>
                </c:pt>
                <c:pt idx="237">
                  <c:v>-17.649999999999999</c:v>
                </c:pt>
                <c:pt idx="238">
                  <c:v>-17.649999999999999</c:v>
                </c:pt>
                <c:pt idx="239">
                  <c:v>-17.649999999999999</c:v>
                </c:pt>
                <c:pt idx="240">
                  <c:v>-17.649999999999999</c:v>
                </c:pt>
                <c:pt idx="241">
                  <c:v>-17.649999999999999</c:v>
                </c:pt>
                <c:pt idx="242">
                  <c:v>-17.649999999999999</c:v>
                </c:pt>
                <c:pt idx="243">
                  <c:v>-17.649999999999999</c:v>
                </c:pt>
                <c:pt idx="244">
                  <c:v>-17.600000000000001</c:v>
                </c:pt>
                <c:pt idx="245">
                  <c:v>-17.649999999999999</c:v>
                </c:pt>
                <c:pt idx="246">
                  <c:v>-17.649999999999999</c:v>
                </c:pt>
                <c:pt idx="247">
                  <c:v>-17.549999999999997</c:v>
                </c:pt>
                <c:pt idx="248">
                  <c:v>-17.549999999999997</c:v>
                </c:pt>
                <c:pt idx="249">
                  <c:v>-17.549999999999997</c:v>
                </c:pt>
                <c:pt idx="250">
                  <c:v>-17.549999999999997</c:v>
                </c:pt>
                <c:pt idx="251">
                  <c:v>-17.600000000000001</c:v>
                </c:pt>
                <c:pt idx="252">
                  <c:v>-17.600000000000001</c:v>
                </c:pt>
                <c:pt idx="253">
                  <c:v>-17.649999999999999</c:v>
                </c:pt>
                <c:pt idx="254">
                  <c:v>-17.600000000000001</c:v>
                </c:pt>
                <c:pt idx="255">
                  <c:v>-17.549999999999997</c:v>
                </c:pt>
                <c:pt idx="256">
                  <c:v>-17.600000000000001</c:v>
                </c:pt>
                <c:pt idx="257">
                  <c:v>-17.549999999999997</c:v>
                </c:pt>
                <c:pt idx="258">
                  <c:v>-17.549999999999997</c:v>
                </c:pt>
                <c:pt idx="259">
                  <c:v>-17.600000000000001</c:v>
                </c:pt>
                <c:pt idx="260">
                  <c:v>-17.600000000000001</c:v>
                </c:pt>
                <c:pt idx="261">
                  <c:v>-17.600000000000001</c:v>
                </c:pt>
                <c:pt idx="262">
                  <c:v>-17.549999999999997</c:v>
                </c:pt>
                <c:pt idx="263">
                  <c:v>-17.549999999999997</c:v>
                </c:pt>
                <c:pt idx="264">
                  <c:v>-17.549999999999997</c:v>
                </c:pt>
                <c:pt idx="265">
                  <c:v>-17.600000000000001</c:v>
                </c:pt>
                <c:pt idx="266">
                  <c:v>-17.649999999999999</c:v>
                </c:pt>
                <c:pt idx="267">
                  <c:v>-17.549999999999997</c:v>
                </c:pt>
                <c:pt idx="268">
                  <c:v>-17.549999999999997</c:v>
                </c:pt>
                <c:pt idx="269">
                  <c:v>-17.549999999999997</c:v>
                </c:pt>
                <c:pt idx="270">
                  <c:v>-17.549999999999997</c:v>
                </c:pt>
                <c:pt idx="271">
                  <c:v>-17.549999999999997</c:v>
                </c:pt>
                <c:pt idx="272">
                  <c:v>-17.549999999999997</c:v>
                </c:pt>
                <c:pt idx="273">
                  <c:v>-17.549999999999997</c:v>
                </c:pt>
                <c:pt idx="274">
                  <c:v>-17.549999999999997</c:v>
                </c:pt>
                <c:pt idx="275">
                  <c:v>-17.549999999999997</c:v>
                </c:pt>
                <c:pt idx="276">
                  <c:v>-17.549999999999997</c:v>
                </c:pt>
                <c:pt idx="277">
                  <c:v>-17.549999999999997</c:v>
                </c:pt>
                <c:pt idx="278">
                  <c:v>-17.55</c:v>
                </c:pt>
                <c:pt idx="279">
                  <c:v>-17.549999999999997</c:v>
                </c:pt>
                <c:pt idx="280">
                  <c:v>-17.5</c:v>
                </c:pt>
                <c:pt idx="281">
                  <c:v>-17.5</c:v>
                </c:pt>
                <c:pt idx="282">
                  <c:v>-17.5</c:v>
                </c:pt>
                <c:pt idx="283">
                  <c:v>-17.549999999999997</c:v>
                </c:pt>
                <c:pt idx="284">
                  <c:v>-17.5</c:v>
                </c:pt>
                <c:pt idx="285">
                  <c:v>-17.5</c:v>
                </c:pt>
                <c:pt idx="286">
                  <c:v>-17.5</c:v>
                </c:pt>
                <c:pt idx="287">
                  <c:v>-17.5</c:v>
                </c:pt>
                <c:pt idx="288">
                  <c:v>-17.5</c:v>
                </c:pt>
                <c:pt idx="289">
                  <c:v>-17.450000000000003</c:v>
                </c:pt>
                <c:pt idx="290">
                  <c:v>-17.5</c:v>
                </c:pt>
                <c:pt idx="291">
                  <c:v>-17.5</c:v>
                </c:pt>
                <c:pt idx="292">
                  <c:v>-17.5</c:v>
                </c:pt>
                <c:pt idx="293">
                  <c:v>-17.5</c:v>
                </c:pt>
                <c:pt idx="294">
                  <c:v>-17.5</c:v>
                </c:pt>
                <c:pt idx="295">
                  <c:v>-17.5</c:v>
                </c:pt>
                <c:pt idx="296">
                  <c:v>-17.5</c:v>
                </c:pt>
                <c:pt idx="297">
                  <c:v>-17.5</c:v>
                </c:pt>
                <c:pt idx="298">
                  <c:v>-17.5</c:v>
                </c:pt>
                <c:pt idx="299">
                  <c:v>-17.5</c:v>
                </c:pt>
                <c:pt idx="300">
                  <c:v>-17.5</c:v>
                </c:pt>
                <c:pt idx="301">
                  <c:v>-17.5</c:v>
                </c:pt>
                <c:pt idx="302">
                  <c:v>-17.5</c:v>
                </c:pt>
                <c:pt idx="303">
                  <c:v>-17.5</c:v>
                </c:pt>
                <c:pt idx="304">
                  <c:v>-17.5</c:v>
                </c:pt>
                <c:pt idx="305">
                  <c:v>-17.5</c:v>
                </c:pt>
                <c:pt idx="306">
                  <c:v>-17.5</c:v>
                </c:pt>
                <c:pt idx="307">
                  <c:v>-17.5</c:v>
                </c:pt>
                <c:pt idx="308">
                  <c:v>-17.5</c:v>
                </c:pt>
                <c:pt idx="309">
                  <c:v>-17.5</c:v>
                </c:pt>
                <c:pt idx="310">
                  <c:v>-17.5</c:v>
                </c:pt>
                <c:pt idx="311">
                  <c:v>-17.5</c:v>
                </c:pt>
                <c:pt idx="312">
                  <c:v>-17.5</c:v>
                </c:pt>
                <c:pt idx="313">
                  <c:v>-17.5</c:v>
                </c:pt>
                <c:pt idx="314">
                  <c:v>-17.5</c:v>
                </c:pt>
                <c:pt idx="315">
                  <c:v>-17.5</c:v>
                </c:pt>
                <c:pt idx="316">
                  <c:v>-17.5</c:v>
                </c:pt>
                <c:pt idx="317">
                  <c:v>-17.5</c:v>
                </c:pt>
                <c:pt idx="318">
                  <c:v>-17.5</c:v>
                </c:pt>
                <c:pt idx="319">
                  <c:v>-17.5</c:v>
                </c:pt>
                <c:pt idx="320">
                  <c:v>-17.5</c:v>
                </c:pt>
                <c:pt idx="321">
                  <c:v>-17.5</c:v>
                </c:pt>
                <c:pt idx="322">
                  <c:v>-17.5</c:v>
                </c:pt>
                <c:pt idx="323">
                  <c:v>-17.5</c:v>
                </c:pt>
                <c:pt idx="324">
                  <c:v>-17.5</c:v>
                </c:pt>
                <c:pt idx="325">
                  <c:v>-17.5</c:v>
                </c:pt>
                <c:pt idx="326">
                  <c:v>-17.5</c:v>
                </c:pt>
                <c:pt idx="327">
                  <c:v>-17.5</c:v>
                </c:pt>
                <c:pt idx="328">
                  <c:v>-17.5</c:v>
                </c:pt>
                <c:pt idx="329">
                  <c:v>-17.5</c:v>
                </c:pt>
                <c:pt idx="330">
                  <c:v>-17.5</c:v>
                </c:pt>
                <c:pt idx="331">
                  <c:v>-17.5</c:v>
                </c:pt>
                <c:pt idx="332">
                  <c:v>-17.5</c:v>
                </c:pt>
                <c:pt idx="333">
                  <c:v>-17.5</c:v>
                </c:pt>
                <c:pt idx="334">
                  <c:v>-17.5</c:v>
                </c:pt>
                <c:pt idx="335">
                  <c:v>-17.5</c:v>
                </c:pt>
                <c:pt idx="336">
                  <c:v>-17.5</c:v>
                </c:pt>
                <c:pt idx="337">
                  <c:v>-17.5</c:v>
                </c:pt>
                <c:pt idx="338">
                  <c:v>-17.5</c:v>
                </c:pt>
                <c:pt idx="339">
                  <c:v>-17.45</c:v>
                </c:pt>
                <c:pt idx="340">
                  <c:v>-17.5</c:v>
                </c:pt>
                <c:pt idx="341">
                  <c:v>-17.5</c:v>
                </c:pt>
                <c:pt idx="342">
                  <c:v>-17.5</c:v>
                </c:pt>
                <c:pt idx="343">
                  <c:v>-17.5</c:v>
                </c:pt>
                <c:pt idx="344">
                  <c:v>-17.5</c:v>
                </c:pt>
                <c:pt idx="345">
                  <c:v>-17.5</c:v>
                </c:pt>
                <c:pt idx="346">
                  <c:v>-17.5</c:v>
                </c:pt>
                <c:pt idx="347">
                  <c:v>-17.5</c:v>
                </c:pt>
                <c:pt idx="348">
                  <c:v>-17.5</c:v>
                </c:pt>
                <c:pt idx="349">
                  <c:v>-17.600000000000001</c:v>
                </c:pt>
                <c:pt idx="350">
                  <c:v>-17.8</c:v>
                </c:pt>
                <c:pt idx="351">
                  <c:v>-17.95</c:v>
                </c:pt>
                <c:pt idx="352">
                  <c:v>-18.25</c:v>
                </c:pt>
                <c:pt idx="353">
                  <c:v>-18.45</c:v>
                </c:pt>
                <c:pt idx="354">
                  <c:v>-18.8</c:v>
                </c:pt>
                <c:pt idx="355">
                  <c:v>-19.450000000000003</c:v>
                </c:pt>
                <c:pt idx="356">
                  <c:v>-20</c:v>
                </c:pt>
                <c:pt idx="357">
                  <c:v>-20.350000000000001</c:v>
                </c:pt>
                <c:pt idx="358">
                  <c:v>-21.35</c:v>
                </c:pt>
                <c:pt idx="359">
                  <c:v>-22.1</c:v>
                </c:pt>
                <c:pt idx="360">
                  <c:v>-22.9</c:v>
                </c:pt>
                <c:pt idx="361">
                  <c:v>-23.700000000000003</c:v>
                </c:pt>
                <c:pt idx="362">
                  <c:v>-24.4</c:v>
                </c:pt>
                <c:pt idx="363">
                  <c:v>-25.4</c:v>
                </c:pt>
                <c:pt idx="364">
                  <c:v>-26.299999999999997</c:v>
                </c:pt>
                <c:pt idx="365">
                  <c:v>-27.1</c:v>
                </c:pt>
                <c:pt idx="366">
                  <c:v>-27.85</c:v>
                </c:pt>
                <c:pt idx="367">
                  <c:v>-28.85</c:v>
                </c:pt>
                <c:pt idx="368">
                  <c:v>-29.75</c:v>
                </c:pt>
                <c:pt idx="369">
                  <c:v>-30.6</c:v>
                </c:pt>
                <c:pt idx="370">
                  <c:v>-31.4</c:v>
                </c:pt>
                <c:pt idx="371">
                  <c:v>-32.25</c:v>
                </c:pt>
                <c:pt idx="372">
                  <c:v>-33.1</c:v>
                </c:pt>
                <c:pt idx="373">
                  <c:v>-33.4</c:v>
                </c:pt>
                <c:pt idx="374">
                  <c:v>-34.4</c:v>
                </c:pt>
                <c:pt idx="375">
                  <c:v>-35.6</c:v>
                </c:pt>
                <c:pt idx="376">
                  <c:v>-36.25</c:v>
                </c:pt>
                <c:pt idx="377">
                  <c:v>-37</c:v>
                </c:pt>
                <c:pt idx="378">
                  <c:v>-38.049999999999997</c:v>
                </c:pt>
                <c:pt idx="379">
                  <c:v>-39.15</c:v>
                </c:pt>
                <c:pt idx="380">
                  <c:v>-40.049999999999997</c:v>
                </c:pt>
                <c:pt idx="381">
                  <c:v>-40.4</c:v>
                </c:pt>
                <c:pt idx="382">
                  <c:v>-41.8</c:v>
                </c:pt>
                <c:pt idx="383">
                  <c:v>-42.05</c:v>
                </c:pt>
                <c:pt idx="384">
                  <c:v>-43.05</c:v>
                </c:pt>
                <c:pt idx="385">
                  <c:v>-44.15</c:v>
                </c:pt>
                <c:pt idx="386">
                  <c:v>-44.55</c:v>
                </c:pt>
                <c:pt idx="387">
                  <c:v>-45.4</c:v>
                </c:pt>
                <c:pt idx="388">
                  <c:v>-46.15</c:v>
                </c:pt>
                <c:pt idx="389">
                  <c:v>-46.6</c:v>
                </c:pt>
                <c:pt idx="390">
                  <c:v>-47.05</c:v>
                </c:pt>
                <c:pt idx="391">
                  <c:v>-47.4</c:v>
                </c:pt>
                <c:pt idx="392">
                  <c:v>-47.4</c:v>
                </c:pt>
                <c:pt idx="393">
                  <c:v>-47.7</c:v>
                </c:pt>
                <c:pt idx="394">
                  <c:v>-47.75</c:v>
                </c:pt>
                <c:pt idx="395">
                  <c:v>-47.8</c:v>
                </c:pt>
                <c:pt idx="396">
                  <c:v>-47.9</c:v>
                </c:pt>
                <c:pt idx="397">
                  <c:v>-47.95</c:v>
                </c:pt>
                <c:pt idx="398">
                  <c:v>-47.95</c:v>
                </c:pt>
                <c:pt idx="399">
                  <c:v>-48</c:v>
                </c:pt>
                <c:pt idx="400">
                  <c:v>-48.1</c:v>
                </c:pt>
                <c:pt idx="401">
                  <c:v>-48.1</c:v>
                </c:pt>
                <c:pt idx="402">
                  <c:v>-48.2</c:v>
                </c:pt>
                <c:pt idx="403">
                  <c:v>-48.2</c:v>
                </c:pt>
                <c:pt idx="404">
                  <c:v>-48.3</c:v>
                </c:pt>
                <c:pt idx="405">
                  <c:v>-48.3</c:v>
                </c:pt>
                <c:pt idx="406">
                  <c:v>-48.35</c:v>
                </c:pt>
                <c:pt idx="407">
                  <c:v>-48.4</c:v>
                </c:pt>
                <c:pt idx="408">
                  <c:v>-48.4</c:v>
                </c:pt>
                <c:pt idx="409">
                  <c:v>-48.45</c:v>
                </c:pt>
                <c:pt idx="410">
                  <c:v>-48.45</c:v>
                </c:pt>
                <c:pt idx="411">
                  <c:v>-48.55</c:v>
                </c:pt>
                <c:pt idx="412">
                  <c:v>-48.599999999999994</c:v>
                </c:pt>
                <c:pt idx="413">
                  <c:v>-48.599999999999994</c:v>
                </c:pt>
                <c:pt idx="414">
                  <c:v>-48.65</c:v>
                </c:pt>
                <c:pt idx="415">
                  <c:v>-48.7</c:v>
                </c:pt>
                <c:pt idx="416">
                  <c:v>-48.65</c:v>
                </c:pt>
                <c:pt idx="417">
                  <c:v>-48.65</c:v>
                </c:pt>
                <c:pt idx="418">
                  <c:v>-48.7</c:v>
                </c:pt>
                <c:pt idx="419">
                  <c:v>-48.75</c:v>
                </c:pt>
                <c:pt idx="420">
                  <c:v>-48.75</c:v>
                </c:pt>
                <c:pt idx="421">
                  <c:v>-48.75</c:v>
                </c:pt>
                <c:pt idx="422">
                  <c:v>-48.75</c:v>
                </c:pt>
                <c:pt idx="423">
                  <c:v>-48.75</c:v>
                </c:pt>
                <c:pt idx="424">
                  <c:v>-48.85</c:v>
                </c:pt>
                <c:pt idx="425">
                  <c:v>-48.85</c:v>
                </c:pt>
                <c:pt idx="426">
                  <c:v>-48.85</c:v>
                </c:pt>
                <c:pt idx="427">
                  <c:v>-48.85</c:v>
                </c:pt>
                <c:pt idx="428">
                  <c:v>-48.900000000000006</c:v>
                </c:pt>
                <c:pt idx="429">
                  <c:v>-48.85</c:v>
                </c:pt>
                <c:pt idx="430">
                  <c:v>-48.900000000000006</c:v>
                </c:pt>
                <c:pt idx="431">
                  <c:v>-48.900000000000006</c:v>
                </c:pt>
                <c:pt idx="432">
                  <c:v>-48.95</c:v>
                </c:pt>
                <c:pt idx="433">
                  <c:v>-48.95</c:v>
                </c:pt>
                <c:pt idx="434">
                  <c:v>-49</c:v>
                </c:pt>
                <c:pt idx="435">
                  <c:v>-48.95</c:v>
                </c:pt>
                <c:pt idx="436">
                  <c:v>-49</c:v>
                </c:pt>
                <c:pt idx="437">
                  <c:v>-49</c:v>
                </c:pt>
                <c:pt idx="438">
                  <c:v>-49</c:v>
                </c:pt>
                <c:pt idx="439">
                  <c:v>-49</c:v>
                </c:pt>
                <c:pt idx="440">
                  <c:v>-49</c:v>
                </c:pt>
                <c:pt idx="441">
                  <c:v>-49</c:v>
                </c:pt>
                <c:pt idx="442">
                  <c:v>-49</c:v>
                </c:pt>
                <c:pt idx="443">
                  <c:v>-49</c:v>
                </c:pt>
                <c:pt idx="444">
                  <c:v>-48.95</c:v>
                </c:pt>
                <c:pt idx="445">
                  <c:v>-48.900000000000006</c:v>
                </c:pt>
                <c:pt idx="446">
                  <c:v>-48.8</c:v>
                </c:pt>
                <c:pt idx="447">
                  <c:v>-48.599999999999994</c:v>
                </c:pt>
                <c:pt idx="448">
                  <c:v>-48.5</c:v>
                </c:pt>
                <c:pt idx="449">
                  <c:v>-48.45</c:v>
                </c:pt>
                <c:pt idx="450">
                  <c:v>-48.15</c:v>
                </c:pt>
                <c:pt idx="451">
                  <c:v>-48</c:v>
                </c:pt>
                <c:pt idx="452">
                  <c:v>-47.85</c:v>
                </c:pt>
                <c:pt idx="453">
                  <c:v>-47.65</c:v>
                </c:pt>
                <c:pt idx="454">
                  <c:v>-47.5</c:v>
                </c:pt>
                <c:pt idx="455">
                  <c:v>-47.35</c:v>
                </c:pt>
                <c:pt idx="456">
                  <c:v>-47.2</c:v>
                </c:pt>
                <c:pt idx="457">
                  <c:v>-47.05</c:v>
                </c:pt>
                <c:pt idx="458">
                  <c:v>-46.75</c:v>
                </c:pt>
                <c:pt idx="459">
                  <c:v>-46.5</c:v>
                </c:pt>
                <c:pt idx="460">
                  <c:v>-46.25</c:v>
                </c:pt>
                <c:pt idx="461">
                  <c:v>-45.95</c:v>
                </c:pt>
                <c:pt idx="462">
                  <c:v>-45.65</c:v>
                </c:pt>
                <c:pt idx="463">
                  <c:v>-45.25</c:v>
                </c:pt>
                <c:pt idx="464">
                  <c:v>-45</c:v>
                </c:pt>
                <c:pt idx="465">
                  <c:v>-44.599999999999994</c:v>
                </c:pt>
                <c:pt idx="466">
                  <c:v>-44.25</c:v>
                </c:pt>
                <c:pt idx="467">
                  <c:v>-43.9</c:v>
                </c:pt>
                <c:pt idx="468">
                  <c:v>-43.55</c:v>
                </c:pt>
                <c:pt idx="469">
                  <c:v>-43.2</c:v>
                </c:pt>
                <c:pt idx="470">
                  <c:v>-42.9</c:v>
                </c:pt>
                <c:pt idx="471">
                  <c:v>-42.55</c:v>
                </c:pt>
                <c:pt idx="472">
                  <c:v>-42.15</c:v>
                </c:pt>
                <c:pt idx="473">
                  <c:v>-41.8</c:v>
                </c:pt>
                <c:pt idx="474">
                  <c:v>-41.4</c:v>
                </c:pt>
                <c:pt idx="475">
                  <c:v>-41.1</c:v>
                </c:pt>
                <c:pt idx="476">
                  <c:v>-40.700000000000003</c:v>
                </c:pt>
                <c:pt idx="477">
                  <c:v>-40.5</c:v>
                </c:pt>
                <c:pt idx="478">
                  <c:v>-40</c:v>
                </c:pt>
                <c:pt idx="479">
                  <c:v>-39.6</c:v>
                </c:pt>
                <c:pt idx="480">
                  <c:v>-39.25</c:v>
                </c:pt>
                <c:pt idx="481">
                  <c:v>-38.849999999999994</c:v>
                </c:pt>
                <c:pt idx="482">
                  <c:v>-38.6</c:v>
                </c:pt>
                <c:pt idx="483">
                  <c:v>-38.200000000000003</c:v>
                </c:pt>
                <c:pt idx="484">
                  <c:v>-37.75</c:v>
                </c:pt>
                <c:pt idx="485">
                  <c:v>-37.450000000000003</c:v>
                </c:pt>
                <c:pt idx="486">
                  <c:v>-37.150000000000006</c:v>
                </c:pt>
                <c:pt idx="487">
                  <c:v>-36.549999999999997</c:v>
                </c:pt>
                <c:pt idx="488">
                  <c:v>-36.25</c:v>
                </c:pt>
                <c:pt idx="489">
                  <c:v>-35.849999999999994</c:v>
                </c:pt>
                <c:pt idx="490">
                  <c:v>-35.6</c:v>
                </c:pt>
                <c:pt idx="491">
                  <c:v>-35.049999999999997</c:v>
                </c:pt>
                <c:pt idx="492">
                  <c:v>-34.700000000000003</c:v>
                </c:pt>
                <c:pt idx="493">
                  <c:v>-34.4</c:v>
                </c:pt>
                <c:pt idx="494">
                  <c:v>-33.9</c:v>
                </c:pt>
                <c:pt idx="495">
                  <c:v>-33.5</c:v>
                </c:pt>
                <c:pt idx="496">
                  <c:v>-33.200000000000003</c:v>
                </c:pt>
                <c:pt idx="497">
                  <c:v>-32.799999999999997</c:v>
                </c:pt>
                <c:pt idx="498">
                  <c:v>-32.5</c:v>
                </c:pt>
                <c:pt idx="499">
                  <c:v>-32.25</c:v>
                </c:pt>
                <c:pt idx="500">
                  <c:v>-32</c:v>
                </c:pt>
                <c:pt idx="501">
                  <c:v>-31.75</c:v>
                </c:pt>
                <c:pt idx="502">
                  <c:v>-31.5</c:v>
                </c:pt>
                <c:pt idx="503">
                  <c:v>-31.35</c:v>
                </c:pt>
                <c:pt idx="504">
                  <c:v>-31.25</c:v>
                </c:pt>
                <c:pt idx="505">
                  <c:v>-31.1</c:v>
                </c:pt>
                <c:pt idx="506">
                  <c:v>-31</c:v>
                </c:pt>
                <c:pt idx="507">
                  <c:v>-30.9</c:v>
                </c:pt>
                <c:pt idx="508">
                  <c:v>-30.9</c:v>
                </c:pt>
                <c:pt idx="509">
                  <c:v>-30.799999999999997</c:v>
                </c:pt>
                <c:pt idx="510">
                  <c:v>-30.799999999999997</c:v>
                </c:pt>
                <c:pt idx="511">
                  <c:v>-30.700000000000003</c:v>
                </c:pt>
                <c:pt idx="512">
                  <c:v>-30.65</c:v>
                </c:pt>
                <c:pt idx="513">
                  <c:v>-30.65</c:v>
                </c:pt>
                <c:pt idx="514">
                  <c:v>-30.549999999999997</c:v>
                </c:pt>
                <c:pt idx="515">
                  <c:v>-30.549999999999997</c:v>
                </c:pt>
                <c:pt idx="516">
                  <c:v>-30.549999999999997</c:v>
                </c:pt>
                <c:pt idx="517">
                  <c:v>-30.549999999999997</c:v>
                </c:pt>
                <c:pt idx="518">
                  <c:v>-30.5</c:v>
                </c:pt>
                <c:pt idx="519">
                  <c:v>-30.5</c:v>
                </c:pt>
                <c:pt idx="520">
                  <c:v>-30.450000000000003</c:v>
                </c:pt>
                <c:pt idx="521">
                  <c:v>-30.450000000000003</c:v>
                </c:pt>
                <c:pt idx="522">
                  <c:v>-30.450000000000003</c:v>
                </c:pt>
                <c:pt idx="523">
                  <c:v>-30.450000000000003</c:v>
                </c:pt>
                <c:pt idx="524">
                  <c:v>-30.35</c:v>
                </c:pt>
                <c:pt idx="525">
                  <c:v>-30.35</c:v>
                </c:pt>
                <c:pt idx="526">
                  <c:v>-30.35</c:v>
                </c:pt>
                <c:pt idx="527">
                  <c:v>-30.35</c:v>
                </c:pt>
                <c:pt idx="528">
                  <c:v>-30.35</c:v>
                </c:pt>
                <c:pt idx="529">
                  <c:v>-30.35</c:v>
                </c:pt>
                <c:pt idx="530">
                  <c:v>-30.35</c:v>
                </c:pt>
                <c:pt idx="531">
                  <c:v>-30.35</c:v>
                </c:pt>
                <c:pt idx="532">
                  <c:v>-30.35</c:v>
                </c:pt>
                <c:pt idx="533">
                  <c:v>-30.3</c:v>
                </c:pt>
                <c:pt idx="534">
                  <c:v>-30.35</c:v>
                </c:pt>
                <c:pt idx="535">
                  <c:v>-30.35</c:v>
                </c:pt>
                <c:pt idx="536">
                  <c:v>-30.35</c:v>
                </c:pt>
                <c:pt idx="537">
                  <c:v>-30.25</c:v>
                </c:pt>
                <c:pt idx="538">
                  <c:v>-30.25</c:v>
                </c:pt>
                <c:pt idx="539">
                  <c:v>-30.25</c:v>
                </c:pt>
                <c:pt idx="540">
                  <c:v>-30.25</c:v>
                </c:pt>
                <c:pt idx="541">
                  <c:v>-30.25</c:v>
                </c:pt>
                <c:pt idx="542">
                  <c:v>-30.3</c:v>
                </c:pt>
                <c:pt idx="543">
                  <c:v>-30.25</c:v>
                </c:pt>
                <c:pt idx="544">
                  <c:v>-30.2</c:v>
                </c:pt>
                <c:pt idx="545">
                  <c:v>-30.25</c:v>
                </c:pt>
                <c:pt idx="546">
                  <c:v>-30.25</c:v>
                </c:pt>
                <c:pt idx="547">
                  <c:v>-30.2</c:v>
                </c:pt>
                <c:pt idx="548">
                  <c:v>-30.2</c:v>
                </c:pt>
                <c:pt idx="549">
                  <c:v>-30.2</c:v>
                </c:pt>
                <c:pt idx="550">
                  <c:v>-30.2</c:v>
                </c:pt>
                <c:pt idx="551">
                  <c:v>-30.2</c:v>
                </c:pt>
                <c:pt idx="552">
                  <c:v>-30.2</c:v>
                </c:pt>
                <c:pt idx="553">
                  <c:v>-30.2</c:v>
                </c:pt>
                <c:pt idx="554">
                  <c:v>-30.2</c:v>
                </c:pt>
                <c:pt idx="555">
                  <c:v>-30.2</c:v>
                </c:pt>
                <c:pt idx="556">
                  <c:v>-30.2</c:v>
                </c:pt>
                <c:pt idx="557">
                  <c:v>-30.15</c:v>
                </c:pt>
                <c:pt idx="558">
                  <c:v>-30.2</c:v>
                </c:pt>
                <c:pt idx="559">
                  <c:v>-30.2</c:v>
                </c:pt>
                <c:pt idx="560">
                  <c:v>-30.35</c:v>
                </c:pt>
                <c:pt idx="561">
                  <c:v>-30.45</c:v>
                </c:pt>
                <c:pt idx="562">
                  <c:v>-30.65</c:v>
                </c:pt>
                <c:pt idx="563">
                  <c:v>-31</c:v>
                </c:pt>
                <c:pt idx="564">
                  <c:v>-31.4</c:v>
                </c:pt>
                <c:pt idx="565">
                  <c:v>-31.8</c:v>
                </c:pt>
                <c:pt idx="566">
                  <c:v>-32.5</c:v>
                </c:pt>
                <c:pt idx="567">
                  <c:v>-33.099999999999994</c:v>
                </c:pt>
                <c:pt idx="568">
                  <c:v>-33.75</c:v>
                </c:pt>
                <c:pt idx="569">
                  <c:v>-34.15</c:v>
                </c:pt>
                <c:pt idx="570">
                  <c:v>-35.15</c:v>
                </c:pt>
                <c:pt idx="571">
                  <c:v>-35.950000000000003</c:v>
                </c:pt>
                <c:pt idx="572">
                  <c:v>-36.65</c:v>
                </c:pt>
                <c:pt idx="573">
                  <c:v>-37.5</c:v>
                </c:pt>
                <c:pt idx="574">
                  <c:v>-38.400000000000006</c:v>
                </c:pt>
                <c:pt idx="575">
                  <c:v>-39.25</c:v>
                </c:pt>
                <c:pt idx="576">
                  <c:v>-40.099999999999994</c:v>
                </c:pt>
                <c:pt idx="577">
                  <c:v>-40.900000000000006</c:v>
                </c:pt>
                <c:pt idx="578">
                  <c:v>-41.75</c:v>
                </c:pt>
                <c:pt idx="579">
                  <c:v>-42.599999999999994</c:v>
                </c:pt>
                <c:pt idx="580">
                  <c:v>-43.25</c:v>
                </c:pt>
                <c:pt idx="581">
                  <c:v>-43.85</c:v>
                </c:pt>
                <c:pt idx="582">
                  <c:v>-44.85</c:v>
                </c:pt>
                <c:pt idx="583">
                  <c:v>-45.55</c:v>
                </c:pt>
                <c:pt idx="584">
                  <c:v>-46.2</c:v>
                </c:pt>
                <c:pt idx="585">
                  <c:v>-46.7</c:v>
                </c:pt>
                <c:pt idx="586">
                  <c:v>-47.099999999999994</c:v>
                </c:pt>
                <c:pt idx="587">
                  <c:v>-47.5</c:v>
                </c:pt>
                <c:pt idx="588">
                  <c:v>-47.75</c:v>
                </c:pt>
                <c:pt idx="589">
                  <c:v>-47.85</c:v>
                </c:pt>
                <c:pt idx="590">
                  <c:v>-48</c:v>
                </c:pt>
                <c:pt idx="591">
                  <c:v>-48.099999999999994</c:v>
                </c:pt>
                <c:pt idx="592">
                  <c:v>-48.15</c:v>
                </c:pt>
                <c:pt idx="593">
                  <c:v>-48.2</c:v>
                </c:pt>
                <c:pt idx="594">
                  <c:v>-48.25</c:v>
                </c:pt>
                <c:pt idx="595">
                  <c:v>-48.3</c:v>
                </c:pt>
                <c:pt idx="596">
                  <c:v>-48.35</c:v>
                </c:pt>
                <c:pt idx="597">
                  <c:v>-48.4</c:v>
                </c:pt>
                <c:pt idx="598">
                  <c:v>-48.45</c:v>
                </c:pt>
                <c:pt idx="599">
                  <c:v>-48.5</c:v>
                </c:pt>
                <c:pt idx="600">
                  <c:v>-48.55</c:v>
                </c:pt>
                <c:pt idx="601">
                  <c:v>-48.599999999999994</c:v>
                </c:pt>
                <c:pt idx="602">
                  <c:v>-48.599999999999994</c:v>
                </c:pt>
                <c:pt idx="603">
                  <c:v>-48.599999999999994</c:v>
                </c:pt>
                <c:pt idx="604">
                  <c:v>-48.7</c:v>
                </c:pt>
                <c:pt idx="605">
                  <c:v>-48.7</c:v>
                </c:pt>
                <c:pt idx="606">
                  <c:v>-48.75</c:v>
                </c:pt>
                <c:pt idx="607">
                  <c:v>-48.8</c:v>
                </c:pt>
                <c:pt idx="608">
                  <c:v>-48.8</c:v>
                </c:pt>
                <c:pt idx="609">
                  <c:v>-48.8</c:v>
                </c:pt>
                <c:pt idx="610">
                  <c:v>-48.85</c:v>
                </c:pt>
                <c:pt idx="611">
                  <c:v>-48.900000000000006</c:v>
                </c:pt>
                <c:pt idx="612">
                  <c:v>-48.85</c:v>
                </c:pt>
                <c:pt idx="613">
                  <c:v>-48.900000000000006</c:v>
                </c:pt>
                <c:pt idx="614">
                  <c:v>-48.900000000000006</c:v>
                </c:pt>
                <c:pt idx="615">
                  <c:v>-48.95</c:v>
                </c:pt>
                <c:pt idx="616">
                  <c:v>-48.95</c:v>
                </c:pt>
                <c:pt idx="617">
                  <c:v>-48.95</c:v>
                </c:pt>
                <c:pt idx="618">
                  <c:v>-49</c:v>
                </c:pt>
                <c:pt idx="619">
                  <c:v>-49</c:v>
                </c:pt>
                <c:pt idx="620">
                  <c:v>-49</c:v>
                </c:pt>
                <c:pt idx="621">
                  <c:v>-49.05</c:v>
                </c:pt>
                <c:pt idx="622">
                  <c:v>-49</c:v>
                </c:pt>
                <c:pt idx="623">
                  <c:v>-49.05</c:v>
                </c:pt>
                <c:pt idx="624">
                  <c:v>-49</c:v>
                </c:pt>
                <c:pt idx="625">
                  <c:v>-49.05</c:v>
                </c:pt>
                <c:pt idx="626">
                  <c:v>-49.05</c:v>
                </c:pt>
                <c:pt idx="627">
                  <c:v>-49.05</c:v>
                </c:pt>
                <c:pt idx="628">
                  <c:v>-49.099999999999994</c:v>
                </c:pt>
                <c:pt idx="629">
                  <c:v>-49.099999999999994</c:v>
                </c:pt>
                <c:pt idx="630">
                  <c:v>-49.099999999999994</c:v>
                </c:pt>
                <c:pt idx="631">
                  <c:v>-49.099999999999994</c:v>
                </c:pt>
                <c:pt idx="632">
                  <c:v>-49.15</c:v>
                </c:pt>
                <c:pt idx="633">
                  <c:v>-49.15</c:v>
                </c:pt>
                <c:pt idx="634">
                  <c:v>-49.15</c:v>
                </c:pt>
                <c:pt idx="635">
                  <c:v>-49.15</c:v>
                </c:pt>
                <c:pt idx="636">
                  <c:v>-49.15</c:v>
                </c:pt>
                <c:pt idx="637">
                  <c:v>-49.15</c:v>
                </c:pt>
                <c:pt idx="638">
                  <c:v>-49.15</c:v>
                </c:pt>
                <c:pt idx="639">
                  <c:v>-49.099999999999994</c:v>
                </c:pt>
                <c:pt idx="640">
                  <c:v>-48.9</c:v>
                </c:pt>
                <c:pt idx="641">
                  <c:v>-48.5</c:v>
                </c:pt>
                <c:pt idx="642">
                  <c:v>-48.2</c:v>
                </c:pt>
                <c:pt idx="643">
                  <c:v>-48.1</c:v>
                </c:pt>
                <c:pt idx="644">
                  <c:v>-48</c:v>
                </c:pt>
                <c:pt idx="645">
                  <c:v>-48</c:v>
                </c:pt>
                <c:pt idx="646">
                  <c:v>-48</c:v>
                </c:pt>
                <c:pt idx="647">
                  <c:v>-48.15</c:v>
                </c:pt>
                <c:pt idx="648">
                  <c:v>-48.25</c:v>
                </c:pt>
                <c:pt idx="649">
                  <c:v>-48.3</c:v>
                </c:pt>
                <c:pt idx="650">
                  <c:v>-48.6</c:v>
                </c:pt>
                <c:pt idx="651">
                  <c:v>-48.7</c:v>
                </c:pt>
                <c:pt idx="652">
                  <c:v>-48.849999999999994</c:v>
                </c:pt>
                <c:pt idx="653">
                  <c:v>-48.849999999999994</c:v>
                </c:pt>
                <c:pt idx="654">
                  <c:v>-49</c:v>
                </c:pt>
                <c:pt idx="655">
                  <c:v>-49.05</c:v>
                </c:pt>
                <c:pt idx="656">
                  <c:v>-49.05</c:v>
                </c:pt>
                <c:pt idx="657">
                  <c:v>-49.1</c:v>
                </c:pt>
                <c:pt idx="658">
                  <c:v>-49.2</c:v>
                </c:pt>
                <c:pt idx="659">
                  <c:v>-49.2</c:v>
                </c:pt>
                <c:pt idx="660">
                  <c:v>-49.2</c:v>
                </c:pt>
                <c:pt idx="661">
                  <c:v>-49.3</c:v>
                </c:pt>
                <c:pt idx="662">
                  <c:v>-49.25</c:v>
                </c:pt>
                <c:pt idx="663">
                  <c:v>-49.3</c:v>
                </c:pt>
                <c:pt idx="664">
                  <c:v>-49.3</c:v>
                </c:pt>
                <c:pt idx="665">
                  <c:v>-49.2</c:v>
                </c:pt>
                <c:pt idx="666">
                  <c:v>-48.95</c:v>
                </c:pt>
                <c:pt idx="667">
                  <c:v>-48.95</c:v>
                </c:pt>
                <c:pt idx="668">
                  <c:v>-48.3</c:v>
                </c:pt>
                <c:pt idx="669">
                  <c:v>-47.75</c:v>
                </c:pt>
                <c:pt idx="670">
                  <c:v>-47.55</c:v>
                </c:pt>
                <c:pt idx="671">
                  <c:v>-46.4</c:v>
                </c:pt>
                <c:pt idx="672">
                  <c:v>-45.8</c:v>
                </c:pt>
                <c:pt idx="673">
                  <c:v>-44.95</c:v>
                </c:pt>
                <c:pt idx="674">
                  <c:v>-44.8</c:v>
                </c:pt>
                <c:pt idx="675">
                  <c:v>-43.35</c:v>
                </c:pt>
                <c:pt idx="676">
                  <c:v>-42.25</c:v>
                </c:pt>
                <c:pt idx="677">
                  <c:v>-41.05</c:v>
                </c:pt>
                <c:pt idx="678">
                  <c:v>-39.799999999999997</c:v>
                </c:pt>
                <c:pt idx="679">
                  <c:v>-39</c:v>
                </c:pt>
                <c:pt idx="680">
                  <c:v>-37.549999999999997</c:v>
                </c:pt>
                <c:pt idx="681">
                  <c:v>-37</c:v>
                </c:pt>
                <c:pt idx="682">
                  <c:v>-36.900000000000006</c:v>
                </c:pt>
                <c:pt idx="683">
                  <c:v>-36.599999999999994</c:v>
                </c:pt>
                <c:pt idx="684">
                  <c:v>-36.400000000000006</c:v>
                </c:pt>
                <c:pt idx="685">
                  <c:v>-36.299999999999997</c:v>
                </c:pt>
                <c:pt idx="686">
                  <c:v>-36.200000000000003</c:v>
                </c:pt>
                <c:pt idx="687">
                  <c:v>-36.200000000000003</c:v>
                </c:pt>
                <c:pt idx="688">
                  <c:v>-36.099999999999994</c:v>
                </c:pt>
                <c:pt idx="689">
                  <c:v>-36.049999999999997</c:v>
                </c:pt>
                <c:pt idx="690">
                  <c:v>-36.049999999999997</c:v>
                </c:pt>
                <c:pt idx="691">
                  <c:v>-36.049999999999997</c:v>
                </c:pt>
                <c:pt idx="692">
                  <c:v>-35.950000000000003</c:v>
                </c:pt>
                <c:pt idx="693">
                  <c:v>-35.799999999999997</c:v>
                </c:pt>
                <c:pt idx="694">
                  <c:v>-35.75</c:v>
                </c:pt>
                <c:pt idx="695">
                  <c:v>-35.65</c:v>
                </c:pt>
                <c:pt idx="696">
                  <c:v>-35.549999999999997</c:v>
                </c:pt>
                <c:pt idx="697">
                  <c:v>-35.549999999999997</c:v>
                </c:pt>
                <c:pt idx="698">
                  <c:v>-35.549999999999997</c:v>
                </c:pt>
                <c:pt idx="699">
                  <c:v>-35.450000000000003</c:v>
                </c:pt>
                <c:pt idx="700">
                  <c:v>-35.400000000000006</c:v>
                </c:pt>
                <c:pt idx="701">
                  <c:v>-35.400000000000006</c:v>
                </c:pt>
                <c:pt idx="702">
                  <c:v>-35.200000000000003</c:v>
                </c:pt>
                <c:pt idx="703">
                  <c:v>-35.200000000000003</c:v>
                </c:pt>
                <c:pt idx="704">
                  <c:v>-35.200000000000003</c:v>
                </c:pt>
                <c:pt idx="705">
                  <c:v>-35.099999999999994</c:v>
                </c:pt>
                <c:pt idx="706">
                  <c:v>-35.099999999999994</c:v>
                </c:pt>
                <c:pt idx="707">
                  <c:v>-35.049999999999997</c:v>
                </c:pt>
                <c:pt idx="708">
                  <c:v>-35</c:v>
                </c:pt>
                <c:pt idx="709">
                  <c:v>-34.400000000000006</c:v>
                </c:pt>
                <c:pt idx="710">
                  <c:v>-34.549999999999997</c:v>
                </c:pt>
                <c:pt idx="711">
                  <c:v>-34.599999999999994</c:v>
                </c:pt>
                <c:pt idx="712">
                  <c:v>-34.700000000000003</c:v>
                </c:pt>
                <c:pt idx="713">
                  <c:v>-34.75</c:v>
                </c:pt>
                <c:pt idx="714">
                  <c:v>-34.700000000000003</c:v>
                </c:pt>
                <c:pt idx="715">
                  <c:v>-34.700000000000003</c:v>
                </c:pt>
                <c:pt idx="716">
                  <c:v>-34.65</c:v>
                </c:pt>
                <c:pt idx="717">
                  <c:v>-34.65</c:v>
                </c:pt>
                <c:pt idx="718">
                  <c:v>-34.549999999999997</c:v>
                </c:pt>
                <c:pt idx="719">
                  <c:v>-34.549999999999997</c:v>
                </c:pt>
                <c:pt idx="720">
                  <c:v>-34.549999999999997</c:v>
                </c:pt>
                <c:pt idx="721">
                  <c:v>-34.5</c:v>
                </c:pt>
                <c:pt idx="722">
                  <c:v>-34.4</c:v>
                </c:pt>
                <c:pt idx="723">
                  <c:v>-34.4</c:v>
                </c:pt>
                <c:pt idx="724">
                  <c:v>-34.4</c:v>
                </c:pt>
                <c:pt idx="725">
                  <c:v>-34.299999999999997</c:v>
                </c:pt>
                <c:pt idx="726">
                  <c:v>-34.349999999999994</c:v>
                </c:pt>
                <c:pt idx="727">
                  <c:v>-34.25</c:v>
                </c:pt>
                <c:pt idx="728">
                  <c:v>-34.25</c:v>
                </c:pt>
                <c:pt idx="729">
                  <c:v>-34.25</c:v>
                </c:pt>
                <c:pt idx="730">
                  <c:v>-34.150000000000006</c:v>
                </c:pt>
                <c:pt idx="731">
                  <c:v>-34.150000000000006</c:v>
                </c:pt>
                <c:pt idx="732">
                  <c:v>-34.1</c:v>
                </c:pt>
                <c:pt idx="733">
                  <c:v>-34.049999999999997</c:v>
                </c:pt>
                <c:pt idx="734">
                  <c:v>-34</c:v>
                </c:pt>
                <c:pt idx="735">
                  <c:v>-34</c:v>
                </c:pt>
                <c:pt idx="736">
                  <c:v>-33.950000000000003</c:v>
                </c:pt>
                <c:pt idx="737">
                  <c:v>-33.9</c:v>
                </c:pt>
                <c:pt idx="738">
                  <c:v>-33.9</c:v>
                </c:pt>
                <c:pt idx="739">
                  <c:v>-33.349999999999994</c:v>
                </c:pt>
                <c:pt idx="740">
                  <c:v>-33.4</c:v>
                </c:pt>
                <c:pt idx="741">
                  <c:v>-33.5</c:v>
                </c:pt>
                <c:pt idx="742">
                  <c:v>-33.549999999999997</c:v>
                </c:pt>
                <c:pt idx="743">
                  <c:v>-33.700000000000003</c:v>
                </c:pt>
                <c:pt idx="744">
                  <c:v>-33.700000000000003</c:v>
                </c:pt>
                <c:pt idx="745">
                  <c:v>-33.700000000000003</c:v>
                </c:pt>
                <c:pt idx="746">
                  <c:v>-33.650000000000006</c:v>
                </c:pt>
                <c:pt idx="747">
                  <c:v>-33.6</c:v>
                </c:pt>
                <c:pt idx="748">
                  <c:v>-33.650000000000006</c:v>
                </c:pt>
                <c:pt idx="749">
                  <c:v>-33.6</c:v>
                </c:pt>
                <c:pt idx="750">
                  <c:v>-33.549999999999997</c:v>
                </c:pt>
                <c:pt idx="751">
                  <c:v>-33.450000000000003</c:v>
                </c:pt>
                <c:pt idx="752">
                  <c:v>-33.450000000000003</c:v>
                </c:pt>
                <c:pt idx="753">
                  <c:v>-33.5</c:v>
                </c:pt>
                <c:pt idx="754">
                  <c:v>-33.4</c:v>
                </c:pt>
                <c:pt idx="755">
                  <c:v>-33.4</c:v>
                </c:pt>
                <c:pt idx="756">
                  <c:v>-33.349999999999994</c:v>
                </c:pt>
                <c:pt idx="757">
                  <c:v>-33.299999999999997</c:v>
                </c:pt>
                <c:pt idx="758">
                  <c:v>-33.25</c:v>
                </c:pt>
                <c:pt idx="759">
                  <c:v>-33.200000000000003</c:v>
                </c:pt>
                <c:pt idx="760">
                  <c:v>-33.15</c:v>
                </c:pt>
                <c:pt idx="761">
                  <c:v>-33.200000000000003</c:v>
                </c:pt>
                <c:pt idx="762">
                  <c:v>-33.099999999999994</c:v>
                </c:pt>
                <c:pt idx="763">
                  <c:v>-33</c:v>
                </c:pt>
                <c:pt idx="764">
                  <c:v>-33</c:v>
                </c:pt>
                <c:pt idx="765">
                  <c:v>-32.9</c:v>
                </c:pt>
                <c:pt idx="766">
                  <c:v>-32.700000000000003</c:v>
                </c:pt>
                <c:pt idx="767">
                  <c:v>-32.4</c:v>
                </c:pt>
                <c:pt idx="768">
                  <c:v>-32.099999999999994</c:v>
                </c:pt>
                <c:pt idx="769">
                  <c:v>-31.349999999999998</c:v>
                </c:pt>
                <c:pt idx="770">
                  <c:v>-31.3</c:v>
                </c:pt>
                <c:pt idx="771">
                  <c:v>-31.15</c:v>
                </c:pt>
                <c:pt idx="772">
                  <c:v>-31.1</c:v>
                </c:pt>
                <c:pt idx="773">
                  <c:v>-31.1</c:v>
                </c:pt>
                <c:pt idx="774">
                  <c:v>-31</c:v>
                </c:pt>
                <c:pt idx="775">
                  <c:v>-30.95</c:v>
                </c:pt>
                <c:pt idx="776">
                  <c:v>-30.9</c:v>
                </c:pt>
                <c:pt idx="777">
                  <c:v>-30.9</c:v>
                </c:pt>
                <c:pt idx="778">
                  <c:v>-30.9</c:v>
                </c:pt>
                <c:pt idx="779">
                  <c:v>-30.85</c:v>
                </c:pt>
                <c:pt idx="780">
                  <c:v>-30.85</c:v>
                </c:pt>
                <c:pt idx="781">
                  <c:v>-30.8</c:v>
                </c:pt>
                <c:pt idx="782">
                  <c:v>-30.8</c:v>
                </c:pt>
                <c:pt idx="783">
                  <c:v>-30.75</c:v>
                </c:pt>
                <c:pt idx="784">
                  <c:v>-30.7</c:v>
                </c:pt>
                <c:pt idx="785">
                  <c:v>-30.65</c:v>
                </c:pt>
                <c:pt idx="786">
                  <c:v>-30.7</c:v>
                </c:pt>
                <c:pt idx="787">
                  <c:v>-30.65</c:v>
                </c:pt>
                <c:pt idx="788">
                  <c:v>-30.65</c:v>
                </c:pt>
                <c:pt idx="789">
                  <c:v>-30.65</c:v>
                </c:pt>
                <c:pt idx="790">
                  <c:v>-30.7</c:v>
                </c:pt>
                <c:pt idx="791">
                  <c:v>-30.6</c:v>
                </c:pt>
                <c:pt idx="792">
                  <c:v>-30.6</c:v>
                </c:pt>
                <c:pt idx="793">
                  <c:v>-30.6</c:v>
                </c:pt>
                <c:pt idx="794">
                  <c:v>-30.6</c:v>
                </c:pt>
                <c:pt idx="795">
                  <c:v>-30.5</c:v>
                </c:pt>
                <c:pt idx="796">
                  <c:v>-30.5</c:v>
                </c:pt>
                <c:pt idx="797">
                  <c:v>-30.549999999999997</c:v>
                </c:pt>
                <c:pt idx="798">
                  <c:v>-30.45</c:v>
                </c:pt>
                <c:pt idx="799">
                  <c:v>-30.5</c:v>
                </c:pt>
                <c:pt idx="800">
                  <c:v>-30.15</c:v>
                </c:pt>
                <c:pt idx="801">
                  <c:v>-30.15</c:v>
                </c:pt>
                <c:pt idx="802">
                  <c:v>-30.15</c:v>
                </c:pt>
                <c:pt idx="803">
                  <c:v>-30.25</c:v>
                </c:pt>
                <c:pt idx="804">
                  <c:v>-30.3</c:v>
                </c:pt>
                <c:pt idx="805">
                  <c:v>-30.3</c:v>
                </c:pt>
                <c:pt idx="806">
                  <c:v>-30.3</c:v>
                </c:pt>
                <c:pt idx="807">
                  <c:v>-30.25</c:v>
                </c:pt>
                <c:pt idx="808">
                  <c:v>-30.25</c:v>
                </c:pt>
                <c:pt idx="809">
                  <c:v>-30.25</c:v>
                </c:pt>
                <c:pt idx="810">
                  <c:v>-30.200000000000003</c:v>
                </c:pt>
                <c:pt idx="811">
                  <c:v>-30.200000000000003</c:v>
                </c:pt>
                <c:pt idx="812">
                  <c:v>-30.15</c:v>
                </c:pt>
                <c:pt idx="813">
                  <c:v>-30.15</c:v>
                </c:pt>
                <c:pt idx="814">
                  <c:v>-30.15</c:v>
                </c:pt>
                <c:pt idx="815">
                  <c:v>-30.1</c:v>
                </c:pt>
                <c:pt idx="816">
                  <c:v>-30.1</c:v>
                </c:pt>
                <c:pt idx="817">
                  <c:v>-30.05</c:v>
                </c:pt>
                <c:pt idx="818">
                  <c:v>-30</c:v>
                </c:pt>
                <c:pt idx="819">
                  <c:v>-30.05</c:v>
                </c:pt>
                <c:pt idx="820">
                  <c:v>-30</c:v>
                </c:pt>
                <c:pt idx="821">
                  <c:v>-30</c:v>
                </c:pt>
                <c:pt idx="822">
                  <c:v>-29.95</c:v>
                </c:pt>
                <c:pt idx="823">
                  <c:v>-29.95</c:v>
                </c:pt>
                <c:pt idx="824">
                  <c:v>-29.9</c:v>
                </c:pt>
                <c:pt idx="825">
                  <c:v>-29.9</c:v>
                </c:pt>
                <c:pt idx="826">
                  <c:v>-29.9</c:v>
                </c:pt>
                <c:pt idx="827">
                  <c:v>-29.9</c:v>
                </c:pt>
                <c:pt idx="828">
                  <c:v>-29.9</c:v>
                </c:pt>
                <c:pt idx="829">
                  <c:v>-29.85</c:v>
                </c:pt>
                <c:pt idx="830">
                  <c:v>-29.5</c:v>
                </c:pt>
                <c:pt idx="831">
                  <c:v>-29.549999999999997</c:v>
                </c:pt>
                <c:pt idx="832">
                  <c:v>-29.6</c:v>
                </c:pt>
                <c:pt idx="833">
                  <c:v>-29.700000000000003</c:v>
                </c:pt>
                <c:pt idx="834">
                  <c:v>-29.700000000000003</c:v>
                </c:pt>
                <c:pt idx="835">
                  <c:v>-29.75</c:v>
                </c:pt>
                <c:pt idx="836">
                  <c:v>-29.75</c:v>
                </c:pt>
                <c:pt idx="837">
                  <c:v>-29.700000000000003</c:v>
                </c:pt>
                <c:pt idx="838">
                  <c:v>-29.75</c:v>
                </c:pt>
                <c:pt idx="839">
                  <c:v>-29.650000000000002</c:v>
                </c:pt>
                <c:pt idx="840">
                  <c:v>-29.75</c:v>
                </c:pt>
                <c:pt idx="841">
                  <c:v>-29.7</c:v>
                </c:pt>
                <c:pt idx="842">
                  <c:v>-29.7</c:v>
                </c:pt>
                <c:pt idx="843">
                  <c:v>-29.650000000000002</c:v>
                </c:pt>
                <c:pt idx="844">
                  <c:v>-29.6</c:v>
                </c:pt>
                <c:pt idx="845">
                  <c:v>-29.6</c:v>
                </c:pt>
                <c:pt idx="846">
                  <c:v>-29.6</c:v>
                </c:pt>
                <c:pt idx="847">
                  <c:v>-29.6</c:v>
                </c:pt>
                <c:pt idx="848">
                  <c:v>-29.6</c:v>
                </c:pt>
                <c:pt idx="849">
                  <c:v>-29.6</c:v>
                </c:pt>
                <c:pt idx="850">
                  <c:v>-29.6</c:v>
                </c:pt>
                <c:pt idx="851">
                  <c:v>-29.6</c:v>
                </c:pt>
                <c:pt idx="852">
                  <c:v>-29.6</c:v>
                </c:pt>
                <c:pt idx="853">
                  <c:v>-29.6</c:v>
                </c:pt>
                <c:pt idx="854">
                  <c:v>-29.6</c:v>
                </c:pt>
                <c:pt idx="855">
                  <c:v>-29.55</c:v>
                </c:pt>
                <c:pt idx="856">
                  <c:v>-29.55</c:v>
                </c:pt>
                <c:pt idx="857">
                  <c:v>-29.55</c:v>
                </c:pt>
                <c:pt idx="858">
                  <c:v>-29.55</c:v>
                </c:pt>
                <c:pt idx="859">
                  <c:v>-29.55</c:v>
                </c:pt>
                <c:pt idx="860">
                  <c:v>-29.35</c:v>
                </c:pt>
                <c:pt idx="861">
                  <c:v>-29.25</c:v>
                </c:pt>
                <c:pt idx="862">
                  <c:v>-29.3</c:v>
                </c:pt>
                <c:pt idx="863">
                  <c:v>-29.4</c:v>
                </c:pt>
                <c:pt idx="864">
                  <c:v>-29.4</c:v>
                </c:pt>
                <c:pt idx="865">
                  <c:v>-29.4</c:v>
                </c:pt>
                <c:pt idx="866">
                  <c:v>-29.4</c:v>
                </c:pt>
                <c:pt idx="867">
                  <c:v>-29.450000000000003</c:v>
                </c:pt>
                <c:pt idx="868">
                  <c:v>-29.450000000000003</c:v>
                </c:pt>
                <c:pt idx="869">
                  <c:v>-29.450000000000003</c:v>
                </c:pt>
                <c:pt idx="870">
                  <c:v>-29.450000000000003</c:v>
                </c:pt>
                <c:pt idx="871">
                  <c:v>-29.35</c:v>
                </c:pt>
                <c:pt idx="872">
                  <c:v>-29.35</c:v>
                </c:pt>
                <c:pt idx="873">
                  <c:v>-29.35</c:v>
                </c:pt>
                <c:pt idx="874">
                  <c:v>-29.35</c:v>
                </c:pt>
                <c:pt idx="875">
                  <c:v>-29.35</c:v>
                </c:pt>
                <c:pt idx="876">
                  <c:v>-29.35</c:v>
                </c:pt>
                <c:pt idx="877">
                  <c:v>-29.35</c:v>
                </c:pt>
                <c:pt idx="878">
                  <c:v>-29.35</c:v>
                </c:pt>
                <c:pt idx="879">
                  <c:v>-29.3</c:v>
                </c:pt>
                <c:pt idx="880">
                  <c:v>-29.3</c:v>
                </c:pt>
                <c:pt idx="881">
                  <c:v>-29.3</c:v>
                </c:pt>
                <c:pt idx="882">
                  <c:v>-29.3</c:v>
                </c:pt>
                <c:pt idx="883">
                  <c:v>-29.3</c:v>
                </c:pt>
                <c:pt idx="884">
                  <c:v>-29.3</c:v>
                </c:pt>
                <c:pt idx="885">
                  <c:v>-29.2</c:v>
                </c:pt>
                <c:pt idx="886">
                  <c:v>-29.2</c:v>
                </c:pt>
                <c:pt idx="887">
                  <c:v>-29.2</c:v>
                </c:pt>
                <c:pt idx="888">
                  <c:v>-29.2</c:v>
                </c:pt>
                <c:pt idx="889">
                  <c:v>-29.25</c:v>
                </c:pt>
                <c:pt idx="890">
                  <c:v>-29.2</c:v>
                </c:pt>
                <c:pt idx="891">
                  <c:v>-28.9</c:v>
                </c:pt>
                <c:pt idx="892">
                  <c:v>-28.95</c:v>
                </c:pt>
                <c:pt idx="893">
                  <c:v>-28.9</c:v>
                </c:pt>
                <c:pt idx="894">
                  <c:v>-29</c:v>
                </c:pt>
                <c:pt idx="895">
                  <c:v>-29</c:v>
                </c:pt>
                <c:pt idx="896">
                  <c:v>-29.05</c:v>
                </c:pt>
                <c:pt idx="897">
                  <c:v>-29.05</c:v>
                </c:pt>
                <c:pt idx="898">
                  <c:v>-29.05</c:v>
                </c:pt>
                <c:pt idx="899">
                  <c:v>-29.05</c:v>
                </c:pt>
                <c:pt idx="900">
                  <c:v>-29.05</c:v>
                </c:pt>
                <c:pt idx="901">
                  <c:v>-29.1</c:v>
                </c:pt>
                <c:pt idx="902">
                  <c:v>-29.1</c:v>
                </c:pt>
                <c:pt idx="903">
                  <c:v>-29.1</c:v>
                </c:pt>
                <c:pt idx="904">
                  <c:v>-29.05</c:v>
                </c:pt>
                <c:pt idx="905">
                  <c:v>-29.05</c:v>
                </c:pt>
                <c:pt idx="906">
                  <c:v>-29.05</c:v>
                </c:pt>
                <c:pt idx="907">
                  <c:v>-29.05</c:v>
                </c:pt>
                <c:pt idx="908">
                  <c:v>-29.05</c:v>
                </c:pt>
                <c:pt idx="909">
                  <c:v>-29.05</c:v>
                </c:pt>
                <c:pt idx="910">
                  <c:v>-29.05</c:v>
                </c:pt>
                <c:pt idx="911">
                  <c:v>-29.05</c:v>
                </c:pt>
                <c:pt idx="912">
                  <c:v>-29</c:v>
                </c:pt>
                <c:pt idx="913">
                  <c:v>-29</c:v>
                </c:pt>
                <c:pt idx="914">
                  <c:v>-29.05</c:v>
                </c:pt>
                <c:pt idx="915">
                  <c:v>-29</c:v>
                </c:pt>
                <c:pt idx="916">
                  <c:v>-29</c:v>
                </c:pt>
                <c:pt idx="917">
                  <c:v>-29</c:v>
                </c:pt>
                <c:pt idx="918">
                  <c:v>-29</c:v>
                </c:pt>
                <c:pt idx="919">
                  <c:v>-29</c:v>
                </c:pt>
                <c:pt idx="920">
                  <c:v>-28.95</c:v>
                </c:pt>
                <c:pt idx="921">
                  <c:v>-28.75</c:v>
                </c:pt>
                <c:pt idx="922">
                  <c:v>-28.700000000000003</c:v>
                </c:pt>
                <c:pt idx="923">
                  <c:v>-28.7</c:v>
                </c:pt>
                <c:pt idx="924">
                  <c:v>-28.8</c:v>
                </c:pt>
                <c:pt idx="925">
                  <c:v>-28.75</c:v>
                </c:pt>
                <c:pt idx="926">
                  <c:v>-28.8</c:v>
                </c:pt>
                <c:pt idx="927">
                  <c:v>-28.85</c:v>
                </c:pt>
                <c:pt idx="928">
                  <c:v>-28.85</c:v>
                </c:pt>
                <c:pt idx="929">
                  <c:v>-28.85</c:v>
                </c:pt>
                <c:pt idx="930">
                  <c:v>-28.85</c:v>
                </c:pt>
                <c:pt idx="931">
                  <c:v>-28.85</c:v>
                </c:pt>
                <c:pt idx="932">
                  <c:v>-28.85</c:v>
                </c:pt>
                <c:pt idx="933">
                  <c:v>-28.85</c:v>
                </c:pt>
                <c:pt idx="934">
                  <c:v>-28.85</c:v>
                </c:pt>
                <c:pt idx="935">
                  <c:v>-28.85</c:v>
                </c:pt>
                <c:pt idx="936">
                  <c:v>-28.85</c:v>
                </c:pt>
                <c:pt idx="937">
                  <c:v>-28.85</c:v>
                </c:pt>
                <c:pt idx="938">
                  <c:v>-28.85</c:v>
                </c:pt>
                <c:pt idx="939">
                  <c:v>-28.85</c:v>
                </c:pt>
                <c:pt idx="940">
                  <c:v>-28.85</c:v>
                </c:pt>
                <c:pt idx="941">
                  <c:v>-28.85</c:v>
                </c:pt>
                <c:pt idx="942">
                  <c:v>-28.85</c:v>
                </c:pt>
                <c:pt idx="943">
                  <c:v>-28.85</c:v>
                </c:pt>
                <c:pt idx="944">
                  <c:v>-28.85</c:v>
                </c:pt>
                <c:pt idx="945">
                  <c:v>-28.85</c:v>
                </c:pt>
                <c:pt idx="946">
                  <c:v>-28.85</c:v>
                </c:pt>
                <c:pt idx="947">
                  <c:v>-28.85</c:v>
                </c:pt>
                <c:pt idx="948">
                  <c:v>-28.85</c:v>
                </c:pt>
                <c:pt idx="949">
                  <c:v>-28.9</c:v>
                </c:pt>
                <c:pt idx="950">
                  <c:v>-28.85</c:v>
                </c:pt>
                <c:pt idx="951">
                  <c:v>-28.65</c:v>
                </c:pt>
                <c:pt idx="952">
                  <c:v>-28.65</c:v>
                </c:pt>
                <c:pt idx="953">
                  <c:v>-28.65</c:v>
                </c:pt>
                <c:pt idx="954">
                  <c:v>-28.75</c:v>
                </c:pt>
                <c:pt idx="955">
                  <c:v>-28.8</c:v>
                </c:pt>
                <c:pt idx="956">
                  <c:v>-28.85</c:v>
                </c:pt>
                <c:pt idx="957">
                  <c:v>-28.85</c:v>
                </c:pt>
                <c:pt idx="958">
                  <c:v>-28.799999999999997</c:v>
                </c:pt>
                <c:pt idx="959">
                  <c:v>-28.799999999999997</c:v>
                </c:pt>
                <c:pt idx="960">
                  <c:v>-28.85</c:v>
                </c:pt>
                <c:pt idx="961">
                  <c:v>-28.799999999999997</c:v>
                </c:pt>
                <c:pt idx="962">
                  <c:v>-28.799999999999997</c:v>
                </c:pt>
                <c:pt idx="963">
                  <c:v>-28.799999999999997</c:v>
                </c:pt>
                <c:pt idx="964">
                  <c:v>-28.85</c:v>
                </c:pt>
                <c:pt idx="965">
                  <c:v>-28.85</c:v>
                </c:pt>
                <c:pt idx="966">
                  <c:v>-28.85</c:v>
                </c:pt>
                <c:pt idx="967">
                  <c:v>-28.85</c:v>
                </c:pt>
                <c:pt idx="968">
                  <c:v>-28.85</c:v>
                </c:pt>
                <c:pt idx="969">
                  <c:v>-28.799999999999997</c:v>
                </c:pt>
                <c:pt idx="970">
                  <c:v>-28.799999999999997</c:v>
                </c:pt>
                <c:pt idx="971">
                  <c:v>-28.799999999999997</c:v>
                </c:pt>
                <c:pt idx="972">
                  <c:v>-28.799999999999997</c:v>
                </c:pt>
                <c:pt idx="973">
                  <c:v>-28.799999999999997</c:v>
                </c:pt>
                <c:pt idx="974">
                  <c:v>-28.799999999999997</c:v>
                </c:pt>
                <c:pt idx="975">
                  <c:v>-28.799999999999997</c:v>
                </c:pt>
                <c:pt idx="976">
                  <c:v>-28.799999999999997</c:v>
                </c:pt>
                <c:pt idx="977">
                  <c:v>-28.75</c:v>
                </c:pt>
                <c:pt idx="978">
                  <c:v>-28.75</c:v>
                </c:pt>
                <c:pt idx="979">
                  <c:v>-28.75</c:v>
                </c:pt>
                <c:pt idx="980">
                  <c:v>-28.700000000000003</c:v>
                </c:pt>
                <c:pt idx="981">
                  <c:v>-28.55</c:v>
                </c:pt>
                <c:pt idx="982">
                  <c:v>-28.450000000000003</c:v>
                </c:pt>
                <c:pt idx="983">
                  <c:v>-28.55</c:v>
                </c:pt>
                <c:pt idx="984">
                  <c:v>-28.55</c:v>
                </c:pt>
                <c:pt idx="985">
                  <c:v>-28.6</c:v>
                </c:pt>
                <c:pt idx="986">
                  <c:v>-28.549999999999997</c:v>
                </c:pt>
                <c:pt idx="987">
                  <c:v>-28.6</c:v>
                </c:pt>
                <c:pt idx="988">
                  <c:v>-28.549999999999997</c:v>
                </c:pt>
                <c:pt idx="989">
                  <c:v>-28.6</c:v>
                </c:pt>
                <c:pt idx="990">
                  <c:v>-28.6</c:v>
                </c:pt>
                <c:pt idx="991">
                  <c:v>-28.6</c:v>
                </c:pt>
                <c:pt idx="992">
                  <c:v>-28.6</c:v>
                </c:pt>
                <c:pt idx="993">
                  <c:v>-28.6</c:v>
                </c:pt>
                <c:pt idx="994">
                  <c:v>-28.6</c:v>
                </c:pt>
                <c:pt idx="995">
                  <c:v>-28.65</c:v>
                </c:pt>
                <c:pt idx="996">
                  <c:v>-28.6</c:v>
                </c:pt>
                <c:pt idx="997">
                  <c:v>-28.6</c:v>
                </c:pt>
                <c:pt idx="998">
                  <c:v>-28.6</c:v>
                </c:pt>
                <c:pt idx="999">
                  <c:v>-28.6</c:v>
                </c:pt>
                <c:pt idx="1000">
                  <c:v>-28.6</c:v>
                </c:pt>
                <c:pt idx="1001">
                  <c:v>-28.6</c:v>
                </c:pt>
                <c:pt idx="1002">
                  <c:v>-28.6</c:v>
                </c:pt>
                <c:pt idx="1003">
                  <c:v>-28.6</c:v>
                </c:pt>
                <c:pt idx="1004">
                  <c:v>-28.55</c:v>
                </c:pt>
                <c:pt idx="1005">
                  <c:v>-28.6</c:v>
                </c:pt>
                <c:pt idx="1006">
                  <c:v>-28.55</c:v>
                </c:pt>
                <c:pt idx="1007">
                  <c:v>-28.6</c:v>
                </c:pt>
                <c:pt idx="1008">
                  <c:v>-28.6</c:v>
                </c:pt>
                <c:pt idx="1009">
                  <c:v>-28.55</c:v>
                </c:pt>
                <c:pt idx="1010">
                  <c:v>-28.55</c:v>
                </c:pt>
                <c:pt idx="1011">
                  <c:v>-28.5</c:v>
                </c:pt>
                <c:pt idx="1012">
                  <c:v>-28.3</c:v>
                </c:pt>
                <c:pt idx="1013">
                  <c:v>-28.3</c:v>
                </c:pt>
                <c:pt idx="1014">
                  <c:v>-28.35</c:v>
                </c:pt>
                <c:pt idx="1015">
                  <c:v>-28.35</c:v>
                </c:pt>
                <c:pt idx="1016">
                  <c:v>-28.4</c:v>
                </c:pt>
                <c:pt idx="1017">
                  <c:v>-28.4</c:v>
                </c:pt>
                <c:pt idx="1018">
                  <c:v>-28.4</c:v>
                </c:pt>
                <c:pt idx="1019">
                  <c:v>-28.45</c:v>
                </c:pt>
                <c:pt idx="1020">
                  <c:v>-28.45</c:v>
                </c:pt>
                <c:pt idx="1021">
                  <c:v>-28.45</c:v>
                </c:pt>
                <c:pt idx="1022">
                  <c:v>-28.45</c:v>
                </c:pt>
                <c:pt idx="1023">
                  <c:v>-28.4</c:v>
                </c:pt>
                <c:pt idx="1024">
                  <c:v>-28.4</c:v>
                </c:pt>
                <c:pt idx="1025">
                  <c:v>-28.4</c:v>
                </c:pt>
                <c:pt idx="1026">
                  <c:v>-28.4</c:v>
                </c:pt>
                <c:pt idx="1027">
                  <c:v>-28.4</c:v>
                </c:pt>
                <c:pt idx="1028">
                  <c:v>-28.4</c:v>
                </c:pt>
                <c:pt idx="1029">
                  <c:v>-28.4</c:v>
                </c:pt>
                <c:pt idx="1030">
                  <c:v>-28.4</c:v>
                </c:pt>
                <c:pt idx="1031">
                  <c:v>-28.4</c:v>
                </c:pt>
                <c:pt idx="1032">
                  <c:v>-28.4</c:v>
                </c:pt>
                <c:pt idx="1033">
                  <c:v>-28.4</c:v>
                </c:pt>
                <c:pt idx="1034">
                  <c:v>-28.4</c:v>
                </c:pt>
                <c:pt idx="1035">
                  <c:v>-28.4</c:v>
                </c:pt>
                <c:pt idx="1036">
                  <c:v>-28.4</c:v>
                </c:pt>
                <c:pt idx="1037">
                  <c:v>-28.35</c:v>
                </c:pt>
                <c:pt idx="1038">
                  <c:v>-28.4</c:v>
                </c:pt>
                <c:pt idx="1039">
                  <c:v>-28.4</c:v>
                </c:pt>
                <c:pt idx="1040">
                  <c:v>-28.35</c:v>
                </c:pt>
                <c:pt idx="1041">
                  <c:v>-28.35</c:v>
                </c:pt>
                <c:pt idx="1042">
                  <c:v>-28.1</c:v>
                </c:pt>
                <c:pt idx="1043">
                  <c:v>-28.1</c:v>
                </c:pt>
                <c:pt idx="1044">
                  <c:v>-28.15</c:v>
                </c:pt>
                <c:pt idx="1045">
                  <c:v>-28.200000000000003</c:v>
                </c:pt>
                <c:pt idx="1046">
                  <c:v>-28.200000000000003</c:v>
                </c:pt>
                <c:pt idx="1047">
                  <c:v>-28.2</c:v>
                </c:pt>
                <c:pt idx="1048">
                  <c:v>-28.25</c:v>
                </c:pt>
                <c:pt idx="1049">
                  <c:v>-28.2</c:v>
                </c:pt>
                <c:pt idx="1050">
                  <c:v>-28.25</c:v>
                </c:pt>
                <c:pt idx="1051">
                  <c:v>-28.2</c:v>
                </c:pt>
                <c:pt idx="1052">
                  <c:v>-28.2</c:v>
                </c:pt>
                <c:pt idx="1053">
                  <c:v>-28.2</c:v>
                </c:pt>
                <c:pt idx="1054">
                  <c:v>-28.2</c:v>
                </c:pt>
                <c:pt idx="1055">
                  <c:v>-28.2</c:v>
                </c:pt>
                <c:pt idx="1056">
                  <c:v>-28.2</c:v>
                </c:pt>
                <c:pt idx="1057">
                  <c:v>-28.2</c:v>
                </c:pt>
                <c:pt idx="1058">
                  <c:v>-28.2</c:v>
                </c:pt>
                <c:pt idx="1059">
                  <c:v>-28.2</c:v>
                </c:pt>
                <c:pt idx="1060">
                  <c:v>-28.2</c:v>
                </c:pt>
                <c:pt idx="1061">
                  <c:v>-28.2</c:v>
                </c:pt>
                <c:pt idx="1062">
                  <c:v>-28.2</c:v>
                </c:pt>
                <c:pt idx="1063">
                  <c:v>-28.15</c:v>
                </c:pt>
                <c:pt idx="1064">
                  <c:v>-28.2</c:v>
                </c:pt>
                <c:pt idx="1065">
                  <c:v>-28.2</c:v>
                </c:pt>
                <c:pt idx="1066">
                  <c:v>-28.2</c:v>
                </c:pt>
                <c:pt idx="1067">
                  <c:v>-28.2</c:v>
                </c:pt>
                <c:pt idx="1068">
                  <c:v>-28.2</c:v>
                </c:pt>
                <c:pt idx="1069">
                  <c:v>-28.15</c:v>
                </c:pt>
                <c:pt idx="1070">
                  <c:v>-28.15</c:v>
                </c:pt>
                <c:pt idx="1071">
                  <c:v>-28.2</c:v>
                </c:pt>
                <c:pt idx="1072">
                  <c:v>-27.95</c:v>
                </c:pt>
                <c:pt idx="1073">
                  <c:v>-27.950000000000003</c:v>
                </c:pt>
                <c:pt idx="1074">
                  <c:v>-27.9</c:v>
                </c:pt>
                <c:pt idx="1075">
                  <c:v>-28</c:v>
                </c:pt>
                <c:pt idx="1076">
                  <c:v>-28</c:v>
                </c:pt>
                <c:pt idx="1077">
                  <c:v>-28</c:v>
                </c:pt>
                <c:pt idx="1078">
                  <c:v>-28.05</c:v>
                </c:pt>
                <c:pt idx="1079">
                  <c:v>-28.05</c:v>
                </c:pt>
                <c:pt idx="1080">
                  <c:v>-28.05</c:v>
                </c:pt>
                <c:pt idx="1081">
                  <c:v>-28.05</c:v>
                </c:pt>
                <c:pt idx="1082">
                  <c:v>-28.1</c:v>
                </c:pt>
                <c:pt idx="1083">
                  <c:v>-28.05</c:v>
                </c:pt>
                <c:pt idx="1084">
                  <c:v>-28.05</c:v>
                </c:pt>
                <c:pt idx="1085">
                  <c:v>-28.1</c:v>
                </c:pt>
                <c:pt idx="1086">
                  <c:v>-28.1</c:v>
                </c:pt>
                <c:pt idx="1087">
                  <c:v>-28.1</c:v>
                </c:pt>
                <c:pt idx="1088">
                  <c:v>-28.15</c:v>
                </c:pt>
                <c:pt idx="1089">
                  <c:v>-28.1</c:v>
                </c:pt>
                <c:pt idx="1090">
                  <c:v>-28.05</c:v>
                </c:pt>
                <c:pt idx="1091">
                  <c:v>-28.05</c:v>
                </c:pt>
                <c:pt idx="1092">
                  <c:v>-28.05</c:v>
                </c:pt>
                <c:pt idx="1093">
                  <c:v>-28.05</c:v>
                </c:pt>
                <c:pt idx="1094">
                  <c:v>-28.05</c:v>
                </c:pt>
                <c:pt idx="1095">
                  <c:v>-28</c:v>
                </c:pt>
                <c:pt idx="1096">
                  <c:v>-28</c:v>
                </c:pt>
                <c:pt idx="1097">
                  <c:v>-28</c:v>
                </c:pt>
                <c:pt idx="1098">
                  <c:v>-28.05</c:v>
                </c:pt>
                <c:pt idx="1099">
                  <c:v>-28</c:v>
                </c:pt>
                <c:pt idx="1100">
                  <c:v>-28.05</c:v>
                </c:pt>
                <c:pt idx="1101">
                  <c:v>-28.05</c:v>
                </c:pt>
                <c:pt idx="1102">
                  <c:v>-27.95</c:v>
                </c:pt>
                <c:pt idx="1103">
                  <c:v>-27.85</c:v>
                </c:pt>
                <c:pt idx="1104">
                  <c:v>-27.799999999999997</c:v>
                </c:pt>
                <c:pt idx="1105">
                  <c:v>-27.85</c:v>
                </c:pt>
                <c:pt idx="1106">
                  <c:v>-27.9</c:v>
                </c:pt>
                <c:pt idx="1107">
                  <c:v>-27.9</c:v>
                </c:pt>
                <c:pt idx="1108">
                  <c:v>-27.95</c:v>
                </c:pt>
                <c:pt idx="1109">
                  <c:v>-27.95</c:v>
                </c:pt>
                <c:pt idx="1110">
                  <c:v>-27.95</c:v>
                </c:pt>
                <c:pt idx="1111">
                  <c:v>-27.95</c:v>
                </c:pt>
                <c:pt idx="1112">
                  <c:v>-27.95</c:v>
                </c:pt>
                <c:pt idx="1113">
                  <c:v>-27.95</c:v>
                </c:pt>
                <c:pt idx="1114">
                  <c:v>-27.95</c:v>
                </c:pt>
                <c:pt idx="1115">
                  <c:v>-27.95</c:v>
                </c:pt>
                <c:pt idx="1116">
                  <c:v>-27.9</c:v>
                </c:pt>
                <c:pt idx="1117">
                  <c:v>-27.9</c:v>
                </c:pt>
                <c:pt idx="1118">
                  <c:v>-27.9</c:v>
                </c:pt>
                <c:pt idx="1119">
                  <c:v>-27.9</c:v>
                </c:pt>
                <c:pt idx="1120">
                  <c:v>-27.9</c:v>
                </c:pt>
                <c:pt idx="1121">
                  <c:v>-27.9</c:v>
                </c:pt>
                <c:pt idx="1122">
                  <c:v>-27.9</c:v>
                </c:pt>
                <c:pt idx="1123">
                  <c:v>-27.9</c:v>
                </c:pt>
                <c:pt idx="1124">
                  <c:v>-27.9</c:v>
                </c:pt>
                <c:pt idx="1125">
                  <c:v>-27.9</c:v>
                </c:pt>
                <c:pt idx="1126">
                  <c:v>-27.9</c:v>
                </c:pt>
                <c:pt idx="1127">
                  <c:v>-27.9</c:v>
                </c:pt>
                <c:pt idx="1128">
                  <c:v>-27.9</c:v>
                </c:pt>
                <c:pt idx="1129">
                  <c:v>-27.9</c:v>
                </c:pt>
                <c:pt idx="1130">
                  <c:v>-27.85</c:v>
                </c:pt>
                <c:pt idx="1131">
                  <c:v>-27.85</c:v>
                </c:pt>
                <c:pt idx="1132">
                  <c:v>-27.85</c:v>
                </c:pt>
                <c:pt idx="1133">
                  <c:v>-27.700000000000003</c:v>
                </c:pt>
                <c:pt idx="1134">
                  <c:v>-27.6</c:v>
                </c:pt>
                <c:pt idx="1135">
                  <c:v>-27.7</c:v>
                </c:pt>
                <c:pt idx="1136">
                  <c:v>-27.7</c:v>
                </c:pt>
                <c:pt idx="1137">
                  <c:v>-27.75</c:v>
                </c:pt>
                <c:pt idx="1138">
                  <c:v>-27.799999999999997</c:v>
                </c:pt>
                <c:pt idx="1139">
                  <c:v>-27.799999999999997</c:v>
                </c:pt>
                <c:pt idx="1140">
                  <c:v>-27.799999999999997</c:v>
                </c:pt>
                <c:pt idx="1141">
                  <c:v>-27.799999999999997</c:v>
                </c:pt>
                <c:pt idx="1142">
                  <c:v>-27.799999999999997</c:v>
                </c:pt>
                <c:pt idx="1143">
                  <c:v>-27.799999999999997</c:v>
                </c:pt>
                <c:pt idx="1144">
                  <c:v>-27.799999999999997</c:v>
                </c:pt>
                <c:pt idx="1145">
                  <c:v>-27.799999999999997</c:v>
                </c:pt>
                <c:pt idx="1146">
                  <c:v>-27.799999999999997</c:v>
                </c:pt>
                <c:pt idx="1147">
                  <c:v>-27.799999999999997</c:v>
                </c:pt>
                <c:pt idx="1148">
                  <c:v>-27.799999999999997</c:v>
                </c:pt>
                <c:pt idx="1149">
                  <c:v>-27.799999999999997</c:v>
                </c:pt>
                <c:pt idx="1150">
                  <c:v>-27.799999999999997</c:v>
                </c:pt>
                <c:pt idx="1151">
                  <c:v>-27.75</c:v>
                </c:pt>
                <c:pt idx="1152">
                  <c:v>-27.75</c:v>
                </c:pt>
                <c:pt idx="1153">
                  <c:v>-27.75</c:v>
                </c:pt>
                <c:pt idx="1154">
                  <c:v>-27.799999999999997</c:v>
                </c:pt>
                <c:pt idx="1155">
                  <c:v>-27.799999999999997</c:v>
                </c:pt>
                <c:pt idx="1156">
                  <c:v>-27.799999999999997</c:v>
                </c:pt>
                <c:pt idx="1157">
                  <c:v>-27.75</c:v>
                </c:pt>
                <c:pt idx="1158">
                  <c:v>-27.799999999999997</c:v>
                </c:pt>
                <c:pt idx="1159">
                  <c:v>-27.799999999999997</c:v>
                </c:pt>
                <c:pt idx="1160">
                  <c:v>-27.799999999999997</c:v>
                </c:pt>
                <c:pt idx="1161">
                  <c:v>-27.799999999999997</c:v>
                </c:pt>
                <c:pt idx="1162">
                  <c:v>-27.700000000000003</c:v>
                </c:pt>
                <c:pt idx="1163">
                  <c:v>-27.6</c:v>
                </c:pt>
                <c:pt idx="1164">
                  <c:v>-27.55</c:v>
                </c:pt>
                <c:pt idx="1165">
                  <c:v>-27.55</c:v>
                </c:pt>
                <c:pt idx="1166">
                  <c:v>-27.6</c:v>
                </c:pt>
                <c:pt idx="1167">
                  <c:v>-27.65</c:v>
                </c:pt>
                <c:pt idx="1168">
                  <c:v>-27.65</c:v>
                </c:pt>
                <c:pt idx="1169">
                  <c:v>-27.65</c:v>
                </c:pt>
                <c:pt idx="1170">
                  <c:v>-27.65</c:v>
                </c:pt>
                <c:pt idx="1171">
                  <c:v>-27.65</c:v>
                </c:pt>
                <c:pt idx="1172">
                  <c:v>-27.65</c:v>
                </c:pt>
                <c:pt idx="1173">
                  <c:v>-27.65</c:v>
                </c:pt>
                <c:pt idx="1174">
                  <c:v>-27.700000000000003</c:v>
                </c:pt>
                <c:pt idx="1175">
                  <c:v>-27.65</c:v>
                </c:pt>
                <c:pt idx="1176">
                  <c:v>-27.65</c:v>
                </c:pt>
                <c:pt idx="1177">
                  <c:v>-27.65</c:v>
                </c:pt>
                <c:pt idx="1178">
                  <c:v>-27.65</c:v>
                </c:pt>
                <c:pt idx="1179">
                  <c:v>-27.65</c:v>
                </c:pt>
                <c:pt idx="1180">
                  <c:v>-27.65</c:v>
                </c:pt>
                <c:pt idx="1181">
                  <c:v>-27.65</c:v>
                </c:pt>
                <c:pt idx="1182">
                  <c:v>-27.65</c:v>
                </c:pt>
                <c:pt idx="1183">
                  <c:v>-27.65</c:v>
                </c:pt>
                <c:pt idx="1184">
                  <c:v>-27.65</c:v>
                </c:pt>
                <c:pt idx="1185">
                  <c:v>-27.65</c:v>
                </c:pt>
                <c:pt idx="1186">
                  <c:v>-27.65</c:v>
                </c:pt>
                <c:pt idx="1187">
                  <c:v>-27.65</c:v>
                </c:pt>
                <c:pt idx="1188">
                  <c:v>-27.65</c:v>
                </c:pt>
                <c:pt idx="1189">
                  <c:v>-27.700000000000003</c:v>
                </c:pt>
                <c:pt idx="1190">
                  <c:v>-27.65</c:v>
                </c:pt>
                <c:pt idx="1191">
                  <c:v>-27.65</c:v>
                </c:pt>
                <c:pt idx="1192">
                  <c:v>-27.65</c:v>
                </c:pt>
                <c:pt idx="1193">
                  <c:v>-27.65</c:v>
                </c:pt>
                <c:pt idx="1194">
                  <c:v>-27.5</c:v>
                </c:pt>
                <c:pt idx="1195">
                  <c:v>-27.45</c:v>
                </c:pt>
                <c:pt idx="1196">
                  <c:v>-27.45</c:v>
                </c:pt>
                <c:pt idx="1197">
                  <c:v>-27.5</c:v>
                </c:pt>
                <c:pt idx="1198">
                  <c:v>-27.549999999999997</c:v>
                </c:pt>
                <c:pt idx="1199">
                  <c:v>-27.549999999999997</c:v>
                </c:pt>
                <c:pt idx="1200">
                  <c:v>-27.549999999999997</c:v>
                </c:pt>
                <c:pt idx="1201">
                  <c:v>-27.65</c:v>
                </c:pt>
                <c:pt idx="1202">
                  <c:v>-27.6</c:v>
                </c:pt>
                <c:pt idx="1203">
                  <c:v>-27.6</c:v>
                </c:pt>
                <c:pt idx="1204">
                  <c:v>-27.549999999999997</c:v>
                </c:pt>
                <c:pt idx="1205">
                  <c:v>-27.6</c:v>
                </c:pt>
                <c:pt idx="1206">
                  <c:v>-27.6</c:v>
                </c:pt>
                <c:pt idx="1207">
                  <c:v>-27.549999999999997</c:v>
                </c:pt>
                <c:pt idx="1208">
                  <c:v>-27.6</c:v>
                </c:pt>
                <c:pt idx="1209">
                  <c:v>-27.6</c:v>
                </c:pt>
                <c:pt idx="1210">
                  <c:v>-27.549999999999997</c:v>
                </c:pt>
                <c:pt idx="1211">
                  <c:v>-27.6</c:v>
                </c:pt>
                <c:pt idx="1212">
                  <c:v>-27.6</c:v>
                </c:pt>
                <c:pt idx="1213">
                  <c:v>-27.549999999999997</c:v>
                </c:pt>
                <c:pt idx="1214">
                  <c:v>-27.549999999999997</c:v>
                </c:pt>
                <c:pt idx="1215">
                  <c:v>-27.549999999999997</c:v>
                </c:pt>
                <c:pt idx="1216">
                  <c:v>-27.549999999999997</c:v>
                </c:pt>
                <c:pt idx="1217">
                  <c:v>-27.549999999999997</c:v>
                </c:pt>
                <c:pt idx="1218">
                  <c:v>-27.549999999999997</c:v>
                </c:pt>
                <c:pt idx="1219">
                  <c:v>-27.549999999999997</c:v>
                </c:pt>
                <c:pt idx="1220">
                  <c:v>-27.549999999999997</c:v>
                </c:pt>
                <c:pt idx="1221">
                  <c:v>-27.549999999999997</c:v>
                </c:pt>
                <c:pt idx="1222">
                  <c:v>-27.549999999999997</c:v>
                </c:pt>
                <c:pt idx="1223">
                  <c:v>-27.549999999999997</c:v>
                </c:pt>
                <c:pt idx="1224">
                  <c:v>-27.4</c:v>
                </c:pt>
                <c:pt idx="1225">
                  <c:v>-27.4</c:v>
                </c:pt>
                <c:pt idx="1226">
                  <c:v>-27.4</c:v>
                </c:pt>
                <c:pt idx="1227">
                  <c:v>-27.4</c:v>
                </c:pt>
                <c:pt idx="1228">
                  <c:v>-27.450000000000003</c:v>
                </c:pt>
                <c:pt idx="1229">
                  <c:v>-27.5</c:v>
                </c:pt>
                <c:pt idx="1230">
                  <c:v>-27.450000000000003</c:v>
                </c:pt>
                <c:pt idx="1231">
                  <c:v>-27.5</c:v>
                </c:pt>
                <c:pt idx="1232">
                  <c:v>-27.5</c:v>
                </c:pt>
                <c:pt idx="1233">
                  <c:v>-27.5</c:v>
                </c:pt>
                <c:pt idx="1234">
                  <c:v>-27.5</c:v>
                </c:pt>
                <c:pt idx="1235">
                  <c:v>-27.5</c:v>
                </c:pt>
                <c:pt idx="1236">
                  <c:v>-27.5</c:v>
                </c:pt>
                <c:pt idx="1237">
                  <c:v>-27.5</c:v>
                </c:pt>
                <c:pt idx="1238">
                  <c:v>-27.5</c:v>
                </c:pt>
                <c:pt idx="1239">
                  <c:v>-27.5</c:v>
                </c:pt>
                <c:pt idx="1240">
                  <c:v>-27.450000000000003</c:v>
                </c:pt>
                <c:pt idx="1241">
                  <c:v>-27.5</c:v>
                </c:pt>
                <c:pt idx="1242">
                  <c:v>-27.5</c:v>
                </c:pt>
                <c:pt idx="1243">
                  <c:v>-27.450000000000003</c:v>
                </c:pt>
                <c:pt idx="1244">
                  <c:v>-27.5</c:v>
                </c:pt>
                <c:pt idx="1245">
                  <c:v>-27.5</c:v>
                </c:pt>
                <c:pt idx="1246">
                  <c:v>-27.5</c:v>
                </c:pt>
                <c:pt idx="1247">
                  <c:v>-27.5</c:v>
                </c:pt>
                <c:pt idx="1248">
                  <c:v>-27.5</c:v>
                </c:pt>
                <c:pt idx="1249">
                  <c:v>-27.450000000000003</c:v>
                </c:pt>
                <c:pt idx="1250">
                  <c:v>-27.5</c:v>
                </c:pt>
                <c:pt idx="1251">
                  <c:v>-27.5</c:v>
                </c:pt>
                <c:pt idx="1252">
                  <c:v>-27.5</c:v>
                </c:pt>
                <c:pt idx="1253">
                  <c:v>-27.450000000000003</c:v>
                </c:pt>
                <c:pt idx="1254">
                  <c:v>-27.299999999999997</c:v>
                </c:pt>
                <c:pt idx="1255">
                  <c:v>-27.3</c:v>
                </c:pt>
                <c:pt idx="1256">
                  <c:v>-27.25</c:v>
                </c:pt>
                <c:pt idx="1257">
                  <c:v>-27.299999999999997</c:v>
                </c:pt>
                <c:pt idx="1258">
                  <c:v>-27.35</c:v>
                </c:pt>
                <c:pt idx="1259">
                  <c:v>-27.35</c:v>
                </c:pt>
                <c:pt idx="1260">
                  <c:v>-27.4</c:v>
                </c:pt>
                <c:pt idx="1261">
                  <c:v>-27.35</c:v>
                </c:pt>
                <c:pt idx="1262">
                  <c:v>-27.35</c:v>
                </c:pt>
                <c:pt idx="1263">
                  <c:v>-27.4</c:v>
                </c:pt>
                <c:pt idx="1264">
                  <c:v>-27.4</c:v>
                </c:pt>
                <c:pt idx="1265">
                  <c:v>-27.4</c:v>
                </c:pt>
                <c:pt idx="1266">
                  <c:v>-27.4</c:v>
                </c:pt>
                <c:pt idx="1267">
                  <c:v>-27.35</c:v>
                </c:pt>
                <c:pt idx="1268">
                  <c:v>-27.4</c:v>
                </c:pt>
                <c:pt idx="1269">
                  <c:v>-27.4</c:v>
                </c:pt>
                <c:pt idx="1270">
                  <c:v>-27.4</c:v>
                </c:pt>
                <c:pt idx="1271">
                  <c:v>-27.35</c:v>
                </c:pt>
                <c:pt idx="1272">
                  <c:v>-27.35</c:v>
                </c:pt>
                <c:pt idx="1273">
                  <c:v>-27.35</c:v>
                </c:pt>
                <c:pt idx="1274">
                  <c:v>-27.35</c:v>
                </c:pt>
                <c:pt idx="1275">
                  <c:v>-27.35</c:v>
                </c:pt>
                <c:pt idx="1276">
                  <c:v>-27.35</c:v>
                </c:pt>
                <c:pt idx="1277">
                  <c:v>-27.3</c:v>
                </c:pt>
                <c:pt idx="1278">
                  <c:v>-27.3</c:v>
                </c:pt>
                <c:pt idx="1279">
                  <c:v>-27.3</c:v>
                </c:pt>
                <c:pt idx="1280">
                  <c:v>-27.3</c:v>
                </c:pt>
                <c:pt idx="1281">
                  <c:v>-27.3</c:v>
                </c:pt>
                <c:pt idx="1282">
                  <c:v>-27.3</c:v>
                </c:pt>
                <c:pt idx="1283">
                  <c:v>-27.3</c:v>
                </c:pt>
                <c:pt idx="1284">
                  <c:v>-27.35</c:v>
                </c:pt>
                <c:pt idx="1285">
                  <c:v>-27.2</c:v>
                </c:pt>
                <c:pt idx="1286">
                  <c:v>-27.15</c:v>
                </c:pt>
                <c:pt idx="1287">
                  <c:v>-27.200000000000003</c:v>
                </c:pt>
                <c:pt idx="1288">
                  <c:v>-27.25</c:v>
                </c:pt>
                <c:pt idx="1289">
                  <c:v>-27.2</c:v>
                </c:pt>
                <c:pt idx="1290">
                  <c:v>-27.25</c:v>
                </c:pt>
                <c:pt idx="1291">
                  <c:v>-27.25</c:v>
                </c:pt>
                <c:pt idx="1292">
                  <c:v>-27.25</c:v>
                </c:pt>
                <c:pt idx="1293">
                  <c:v>-27.25</c:v>
                </c:pt>
                <c:pt idx="1294">
                  <c:v>-27.3</c:v>
                </c:pt>
                <c:pt idx="1295">
                  <c:v>-27.25</c:v>
                </c:pt>
                <c:pt idx="1296">
                  <c:v>-27.3</c:v>
                </c:pt>
                <c:pt idx="1297">
                  <c:v>-27.25</c:v>
                </c:pt>
                <c:pt idx="1298">
                  <c:v>-27.2</c:v>
                </c:pt>
                <c:pt idx="1299">
                  <c:v>-27.25</c:v>
                </c:pt>
                <c:pt idx="1300">
                  <c:v>-27.2</c:v>
                </c:pt>
                <c:pt idx="1301">
                  <c:v>-27.2</c:v>
                </c:pt>
                <c:pt idx="1302">
                  <c:v>-27.2</c:v>
                </c:pt>
                <c:pt idx="1303">
                  <c:v>-27.2</c:v>
                </c:pt>
                <c:pt idx="1304">
                  <c:v>-27.3</c:v>
                </c:pt>
                <c:pt idx="1305">
                  <c:v>-27.2</c:v>
                </c:pt>
                <c:pt idx="1306">
                  <c:v>-27.2</c:v>
                </c:pt>
                <c:pt idx="1307">
                  <c:v>-27.2</c:v>
                </c:pt>
                <c:pt idx="1308">
                  <c:v>-27.2</c:v>
                </c:pt>
                <c:pt idx="1309">
                  <c:v>-27.2</c:v>
                </c:pt>
                <c:pt idx="1310">
                  <c:v>-27.2</c:v>
                </c:pt>
                <c:pt idx="1311">
                  <c:v>-27.2</c:v>
                </c:pt>
                <c:pt idx="1312">
                  <c:v>-27.15</c:v>
                </c:pt>
                <c:pt idx="1313">
                  <c:v>-27.2</c:v>
                </c:pt>
                <c:pt idx="1314">
                  <c:v>-27.15</c:v>
                </c:pt>
                <c:pt idx="1315">
                  <c:v>-27.2</c:v>
                </c:pt>
                <c:pt idx="1316">
                  <c:v>-26.95</c:v>
                </c:pt>
                <c:pt idx="1317">
                  <c:v>-27</c:v>
                </c:pt>
                <c:pt idx="1318">
                  <c:v>-27.049999999999997</c:v>
                </c:pt>
                <c:pt idx="1319">
                  <c:v>-27.1</c:v>
                </c:pt>
                <c:pt idx="1320">
                  <c:v>-27.1</c:v>
                </c:pt>
                <c:pt idx="1321">
                  <c:v>-27.15</c:v>
                </c:pt>
                <c:pt idx="1322">
                  <c:v>-27.15</c:v>
                </c:pt>
                <c:pt idx="1323">
                  <c:v>-27.15</c:v>
                </c:pt>
                <c:pt idx="1324">
                  <c:v>-27.15</c:v>
                </c:pt>
                <c:pt idx="1325">
                  <c:v>-27.15</c:v>
                </c:pt>
                <c:pt idx="1326">
                  <c:v>-27.15</c:v>
                </c:pt>
                <c:pt idx="1327">
                  <c:v>-27.15</c:v>
                </c:pt>
                <c:pt idx="1328">
                  <c:v>-27.15</c:v>
                </c:pt>
                <c:pt idx="1329">
                  <c:v>-27.1</c:v>
                </c:pt>
                <c:pt idx="1330">
                  <c:v>-27.15</c:v>
                </c:pt>
                <c:pt idx="1331">
                  <c:v>-27.15</c:v>
                </c:pt>
                <c:pt idx="1332">
                  <c:v>-27.1</c:v>
                </c:pt>
                <c:pt idx="1333">
                  <c:v>-27.15</c:v>
                </c:pt>
                <c:pt idx="1334">
                  <c:v>-27.1</c:v>
                </c:pt>
                <c:pt idx="1335">
                  <c:v>-27.15</c:v>
                </c:pt>
                <c:pt idx="1336">
                  <c:v>-27.1</c:v>
                </c:pt>
                <c:pt idx="1337">
                  <c:v>-27.1</c:v>
                </c:pt>
                <c:pt idx="1338">
                  <c:v>-27.1</c:v>
                </c:pt>
                <c:pt idx="1339">
                  <c:v>-27.1</c:v>
                </c:pt>
                <c:pt idx="1340">
                  <c:v>-27.05</c:v>
                </c:pt>
                <c:pt idx="1341">
                  <c:v>-27.1</c:v>
                </c:pt>
                <c:pt idx="1342">
                  <c:v>-27.1</c:v>
                </c:pt>
                <c:pt idx="1343">
                  <c:v>-27.15</c:v>
                </c:pt>
                <c:pt idx="1344">
                  <c:v>-27.1</c:v>
                </c:pt>
                <c:pt idx="1345">
                  <c:v>-27.049999999999997</c:v>
                </c:pt>
                <c:pt idx="1346">
                  <c:v>-26.85</c:v>
                </c:pt>
                <c:pt idx="1347">
                  <c:v>-26.9</c:v>
                </c:pt>
                <c:pt idx="1348">
                  <c:v>-26.950000000000003</c:v>
                </c:pt>
                <c:pt idx="1349">
                  <c:v>-27</c:v>
                </c:pt>
                <c:pt idx="1350">
                  <c:v>-27</c:v>
                </c:pt>
                <c:pt idx="1351">
                  <c:v>-26.95</c:v>
                </c:pt>
                <c:pt idx="1352">
                  <c:v>-27</c:v>
                </c:pt>
                <c:pt idx="1353">
                  <c:v>-27.05</c:v>
                </c:pt>
                <c:pt idx="1354">
                  <c:v>-27</c:v>
                </c:pt>
                <c:pt idx="1355">
                  <c:v>-27</c:v>
                </c:pt>
                <c:pt idx="1356">
                  <c:v>-27.05</c:v>
                </c:pt>
                <c:pt idx="1357">
                  <c:v>-27</c:v>
                </c:pt>
                <c:pt idx="1358">
                  <c:v>-27.05</c:v>
                </c:pt>
                <c:pt idx="1359">
                  <c:v>-26.95</c:v>
                </c:pt>
                <c:pt idx="1360">
                  <c:v>-26.95</c:v>
                </c:pt>
                <c:pt idx="1361">
                  <c:v>-27.05</c:v>
                </c:pt>
                <c:pt idx="1362">
                  <c:v>-27</c:v>
                </c:pt>
                <c:pt idx="1363">
                  <c:v>-27.05</c:v>
                </c:pt>
                <c:pt idx="1364">
                  <c:v>-27</c:v>
                </c:pt>
                <c:pt idx="1365">
                  <c:v>-27</c:v>
                </c:pt>
                <c:pt idx="1366">
                  <c:v>-27</c:v>
                </c:pt>
                <c:pt idx="1367">
                  <c:v>-27</c:v>
                </c:pt>
                <c:pt idx="1368">
                  <c:v>-27</c:v>
                </c:pt>
                <c:pt idx="1369">
                  <c:v>-26.95</c:v>
                </c:pt>
                <c:pt idx="1370">
                  <c:v>-26.95</c:v>
                </c:pt>
                <c:pt idx="1371">
                  <c:v>-27</c:v>
                </c:pt>
                <c:pt idx="1372">
                  <c:v>-27</c:v>
                </c:pt>
                <c:pt idx="1373">
                  <c:v>-27</c:v>
                </c:pt>
                <c:pt idx="1374">
                  <c:v>-27</c:v>
                </c:pt>
                <c:pt idx="1375">
                  <c:v>-26.95</c:v>
                </c:pt>
                <c:pt idx="1376">
                  <c:v>-26.8</c:v>
                </c:pt>
                <c:pt idx="1377">
                  <c:v>-26.75</c:v>
                </c:pt>
                <c:pt idx="1378">
                  <c:v>-26.85</c:v>
                </c:pt>
                <c:pt idx="1379">
                  <c:v>-26.85</c:v>
                </c:pt>
                <c:pt idx="1380">
                  <c:v>-26.9</c:v>
                </c:pt>
                <c:pt idx="1381">
                  <c:v>-26.9</c:v>
                </c:pt>
                <c:pt idx="1382">
                  <c:v>-26.9</c:v>
                </c:pt>
                <c:pt idx="1383">
                  <c:v>-26.95</c:v>
                </c:pt>
                <c:pt idx="1384">
                  <c:v>-26.95</c:v>
                </c:pt>
                <c:pt idx="1385">
                  <c:v>-26.95</c:v>
                </c:pt>
                <c:pt idx="1386">
                  <c:v>-26.95</c:v>
                </c:pt>
                <c:pt idx="1387">
                  <c:v>-26.9</c:v>
                </c:pt>
                <c:pt idx="1388">
                  <c:v>-26.9</c:v>
                </c:pt>
                <c:pt idx="1389">
                  <c:v>-26.9</c:v>
                </c:pt>
                <c:pt idx="1390">
                  <c:v>-26.9</c:v>
                </c:pt>
                <c:pt idx="1391">
                  <c:v>-26.95</c:v>
                </c:pt>
                <c:pt idx="1392">
                  <c:v>-26.9</c:v>
                </c:pt>
                <c:pt idx="1393">
                  <c:v>-26.9</c:v>
                </c:pt>
                <c:pt idx="1394">
                  <c:v>-26.9</c:v>
                </c:pt>
                <c:pt idx="1395">
                  <c:v>-26.9</c:v>
                </c:pt>
                <c:pt idx="1396">
                  <c:v>-26.9</c:v>
                </c:pt>
                <c:pt idx="1397">
                  <c:v>-26.9</c:v>
                </c:pt>
                <c:pt idx="1398">
                  <c:v>-26.9</c:v>
                </c:pt>
                <c:pt idx="1399">
                  <c:v>-26.9</c:v>
                </c:pt>
                <c:pt idx="1400">
                  <c:v>-26.85</c:v>
                </c:pt>
                <c:pt idx="1401">
                  <c:v>-26.85</c:v>
                </c:pt>
                <c:pt idx="1402">
                  <c:v>-26.85</c:v>
                </c:pt>
                <c:pt idx="1403">
                  <c:v>-26.85</c:v>
                </c:pt>
                <c:pt idx="1404">
                  <c:v>-26.9</c:v>
                </c:pt>
                <c:pt idx="1405">
                  <c:v>-26.85</c:v>
                </c:pt>
                <c:pt idx="1406">
                  <c:v>-26.75</c:v>
                </c:pt>
                <c:pt idx="1407">
                  <c:v>-26.65</c:v>
                </c:pt>
                <c:pt idx="1408">
                  <c:v>-26.65</c:v>
                </c:pt>
                <c:pt idx="1409">
                  <c:v>-26.65</c:v>
                </c:pt>
                <c:pt idx="1410">
                  <c:v>-26.7</c:v>
                </c:pt>
                <c:pt idx="1411">
                  <c:v>-26.7</c:v>
                </c:pt>
                <c:pt idx="1412">
                  <c:v>-26.7</c:v>
                </c:pt>
                <c:pt idx="1413">
                  <c:v>-26.75</c:v>
                </c:pt>
                <c:pt idx="1414">
                  <c:v>-26.7</c:v>
                </c:pt>
                <c:pt idx="1415">
                  <c:v>-26.7</c:v>
                </c:pt>
                <c:pt idx="1416">
                  <c:v>-26.7</c:v>
                </c:pt>
                <c:pt idx="1417">
                  <c:v>-26.7</c:v>
                </c:pt>
                <c:pt idx="1418">
                  <c:v>-26.75</c:v>
                </c:pt>
                <c:pt idx="1419">
                  <c:v>-26.7</c:v>
                </c:pt>
                <c:pt idx="1420">
                  <c:v>-26.7</c:v>
                </c:pt>
                <c:pt idx="1421">
                  <c:v>-26.7</c:v>
                </c:pt>
                <c:pt idx="1422">
                  <c:v>-26.65</c:v>
                </c:pt>
                <c:pt idx="1423">
                  <c:v>-26.65</c:v>
                </c:pt>
                <c:pt idx="1424">
                  <c:v>-26.7</c:v>
                </c:pt>
                <c:pt idx="1425">
                  <c:v>-26.7</c:v>
                </c:pt>
                <c:pt idx="1426">
                  <c:v>-26.7</c:v>
                </c:pt>
                <c:pt idx="1427">
                  <c:v>-26.65</c:v>
                </c:pt>
                <c:pt idx="1428">
                  <c:v>-26.65</c:v>
                </c:pt>
                <c:pt idx="1429">
                  <c:v>-26.65</c:v>
                </c:pt>
                <c:pt idx="1430">
                  <c:v>-26.6</c:v>
                </c:pt>
                <c:pt idx="1431">
                  <c:v>-26.65</c:v>
                </c:pt>
                <c:pt idx="1432">
                  <c:v>-26.65</c:v>
                </c:pt>
                <c:pt idx="1433">
                  <c:v>-26.65</c:v>
                </c:pt>
                <c:pt idx="1434">
                  <c:v>-26.65</c:v>
                </c:pt>
                <c:pt idx="1435">
                  <c:v>-26.6</c:v>
                </c:pt>
                <c:pt idx="1436">
                  <c:v>-26.6</c:v>
                </c:pt>
                <c:pt idx="1437">
                  <c:v>-26.4</c:v>
                </c:pt>
                <c:pt idx="1438">
                  <c:v>-26.5</c:v>
                </c:pt>
                <c:pt idx="1439">
                  <c:v>-26.5</c:v>
                </c:pt>
                <c:pt idx="1440">
                  <c:v>-26.5</c:v>
                </c:pt>
                <c:pt idx="1441">
                  <c:v>-26.5</c:v>
                </c:pt>
                <c:pt idx="1442">
                  <c:v>-26.5</c:v>
                </c:pt>
                <c:pt idx="1443">
                  <c:v>-26.5</c:v>
                </c:pt>
                <c:pt idx="1444">
                  <c:v>-26.5</c:v>
                </c:pt>
                <c:pt idx="1445">
                  <c:v>-26.5</c:v>
                </c:pt>
                <c:pt idx="1446">
                  <c:v>-26.55</c:v>
                </c:pt>
                <c:pt idx="1447">
                  <c:v>-26.5</c:v>
                </c:pt>
                <c:pt idx="1448">
                  <c:v>-26.5</c:v>
                </c:pt>
                <c:pt idx="1449">
                  <c:v>-26.5</c:v>
                </c:pt>
                <c:pt idx="1450">
                  <c:v>-26.45</c:v>
                </c:pt>
                <c:pt idx="1451">
                  <c:v>-26.4</c:v>
                </c:pt>
                <c:pt idx="1452">
                  <c:v>-26.4</c:v>
                </c:pt>
                <c:pt idx="1453">
                  <c:v>-26.35</c:v>
                </c:pt>
                <c:pt idx="1454">
                  <c:v>-26.35</c:v>
                </c:pt>
                <c:pt idx="1455">
                  <c:v>-26.299999999999997</c:v>
                </c:pt>
                <c:pt idx="1456">
                  <c:v>-26.25</c:v>
                </c:pt>
                <c:pt idx="1457">
                  <c:v>-26.3</c:v>
                </c:pt>
                <c:pt idx="1458">
                  <c:v>-26.2</c:v>
                </c:pt>
                <c:pt idx="1459">
                  <c:v>-26.2</c:v>
                </c:pt>
                <c:pt idx="1460">
                  <c:v>-26.1</c:v>
                </c:pt>
                <c:pt idx="1461">
                  <c:v>-26.05</c:v>
                </c:pt>
                <c:pt idx="1462">
                  <c:v>-25.9</c:v>
                </c:pt>
                <c:pt idx="1463">
                  <c:v>-25.85</c:v>
                </c:pt>
                <c:pt idx="1464">
                  <c:v>-25.75</c:v>
                </c:pt>
                <c:pt idx="1465">
                  <c:v>-25.7</c:v>
                </c:pt>
                <c:pt idx="1466">
                  <c:v>-25.7</c:v>
                </c:pt>
                <c:pt idx="1467">
                  <c:v>-25.549999999999997</c:v>
                </c:pt>
                <c:pt idx="1468">
                  <c:v>-25.6</c:v>
                </c:pt>
                <c:pt idx="1469">
                  <c:v>-25.6</c:v>
                </c:pt>
                <c:pt idx="1470">
                  <c:v>-25.6</c:v>
                </c:pt>
                <c:pt idx="1471">
                  <c:v>-25.5</c:v>
                </c:pt>
                <c:pt idx="1472">
                  <c:v>-25.549999999999997</c:v>
                </c:pt>
                <c:pt idx="1473">
                  <c:v>-25.549999999999997</c:v>
                </c:pt>
                <c:pt idx="1474">
                  <c:v>-25.5</c:v>
                </c:pt>
                <c:pt idx="1475">
                  <c:v>-25.5</c:v>
                </c:pt>
                <c:pt idx="1476">
                  <c:v>-25.5</c:v>
                </c:pt>
                <c:pt idx="1477">
                  <c:v>-25.45</c:v>
                </c:pt>
                <c:pt idx="1478">
                  <c:v>-25.5</c:v>
                </c:pt>
                <c:pt idx="1479">
                  <c:v>-25.45</c:v>
                </c:pt>
                <c:pt idx="1480">
                  <c:v>-25.4</c:v>
                </c:pt>
                <c:pt idx="1481">
                  <c:v>-25.4</c:v>
                </c:pt>
                <c:pt idx="1482">
                  <c:v>-25.35</c:v>
                </c:pt>
                <c:pt idx="1483">
                  <c:v>-25.35</c:v>
                </c:pt>
                <c:pt idx="1484">
                  <c:v>-25.35</c:v>
                </c:pt>
                <c:pt idx="1485">
                  <c:v>-25.3</c:v>
                </c:pt>
                <c:pt idx="1486">
                  <c:v>-25.299999999999997</c:v>
                </c:pt>
                <c:pt idx="1487">
                  <c:v>-25.299999999999997</c:v>
                </c:pt>
                <c:pt idx="1488">
                  <c:v>-25.299999999999997</c:v>
                </c:pt>
                <c:pt idx="1489">
                  <c:v>-25.25</c:v>
                </c:pt>
                <c:pt idx="1490">
                  <c:v>-25.2</c:v>
                </c:pt>
                <c:pt idx="1491">
                  <c:v>-25.25</c:v>
                </c:pt>
                <c:pt idx="1492">
                  <c:v>-25.15</c:v>
                </c:pt>
                <c:pt idx="1493">
                  <c:v>-25.15</c:v>
                </c:pt>
                <c:pt idx="1494">
                  <c:v>-25.15</c:v>
                </c:pt>
                <c:pt idx="1495">
                  <c:v>-25.1</c:v>
                </c:pt>
                <c:pt idx="1496">
                  <c:v>-25.1</c:v>
                </c:pt>
                <c:pt idx="1497">
                  <c:v>-25.05</c:v>
                </c:pt>
                <c:pt idx="1498">
                  <c:v>-25</c:v>
                </c:pt>
                <c:pt idx="1499">
                  <c:v>-25.05</c:v>
                </c:pt>
                <c:pt idx="1500">
                  <c:v>-25.05</c:v>
                </c:pt>
                <c:pt idx="1501">
                  <c:v>-25</c:v>
                </c:pt>
                <c:pt idx="1502">
                  <c:v>-25.05</c:v>
                </c:pt>
                <c:pt idx="1503">
                  <c:v>-25</c:v>
                </c:pt>
                <c:pt idx="1504">
                  <c:v>-25</c:v>
                </c:pt>
                <c:pt idx="1505">
                  <c:v>-25</c:v>
                </c:pt>
                <c:pt idx="1506">
                  <c:v>-25</c:v>
                </c:pt>
                <c:pt idx="1507">
                  <c:v>-25</c:v>
                </c:pt>
                <c:pt idx="1508">
                  <c:v>-24.950000000000003</c:v>
                </c:pt>
                <c:pt idx="1509">
                  <c:v>-25</c:v>
                </c:pt>
                <c:pt idx="1510">
                  <c:v>-24.950000000000003</c:v>
                </c:pt>
                <c:pt idx="1511">
                  <c:v>-24.9</c:v>
                </c:pt>
                <c:pt idx="1512">
                  <c:v>-24.9</c:v>
                </c:pt>
                <c:pt idx="1513">
                  <c:v>-24.9</c:v>
                </c:pt>
                <c:pt idx="1514">
                  <c:v>-24.9</c:v>
                </c:pt>
                <c:pt idx="1515">
                  <c:v>-24.9</c:v>
                </c:pt>
                <c:pt idx="1516">
                  <c:v>-24.85</c:v>
                </c:pt>
                <c:pt idx="1517">
                  <c:v>-24.85</c:v>
                </c:pt>
                <c:pt idx="1518">
                  <c:v>-24.85</c:v>
                </c:pt>
                <c:pt idx="1519">
                  <c:v>-24.8</c:v>
                </c:pt>
                <c:pt idx="1520">
                  <c:v>-24.8</c:v>
                </c:pt>
                <c:pt idx="1521">
                  <c:v>-24.8</c:v>
                </c:pt>
                <c:pt idx="1522">
                  <c:v>-24.75</c:v>
                </c:pt>
                <c:pt idx="1523">
                  <c:v>-24.8</c:v>
                </c:pt>
                <c:pt idx="1524">
                  <c:v>-24.75</c:v>
                </c:pt>
                <c:pt idx="1525">
                  <c:v>-24.7</c:v>
                </c:pt>
                <c:pt idx="1526">
                  <c:v>-24.7</c:v>
                </c:pt>
                <c:pt idx="1527">
                  <c:v>-24.7</c:v>
                </c:pt>
                <c:pt idx="1528">
                  <c:v>-24.65</c:v>
                </c:pt>
                <c:pt idx="1529">
                  <c:v>-24.6</c:v>
                </c:pt>
                <c:pt idx="1530">
                  <c:v>-24.55</c:v>
                </c:pt>
                <c:pt idx="1531">
                  <c:v>-24.6</c:v>
                </c:pt>
                <c:pt idx="1532">
                  <c:v>-24.6</c:v>
                </c:pt>
                <c:pt idx="1533">
                  <c:v>-24.6</c:v>
                </c:pt>
                <c:pt idx="1534">
                  <c:v>-24.6</c:v>
                </c:pt>
                <c:pt idx="1535">
                  <c:v>-24.6</c:v>
                </c:pt>
                <c:pt idx="1536">
                  <c:v>-24.549999999999997</c:v>
                </c:pt>
                <c:pt idx="1537">
                  <c:v>-24.549999999999997</c:v>
                </c:pt>
                <c:pt idx="1538">
                  <c:v>-24.549999999999997</c:v>
                </c:pt>
                <c:pt idx="1539">
                  <c:v>-24.549999999999997</c:v>
                </c:pt>
                <c:pt idx="1540">
                  <c:v>-24.549999999999997</c:v>
                </c:pt>
                <c:pt idx="1541">
                  <c:v>-24.549999999999997</c:v>
                </c:pt>
                <c:pt idx="1542">
                  <c:v>-24.549999999999997</c:v>
                </c:pt>
                <c:pt idx="1543">
                  <c:v>-24.549999999999997</c:v>
                </c:pt>
                <c:pt idx="1544">
                  <c:v>-24.5</c:v>
                </c:pt>
                <c:pt idx="1545">
                  <c:v>-24.5</c:v>
                </c:pt>
                <c:pt idx="1546">
                  <c:v>-24.5</c:v>
                </c:pt>
                <c:pt idx="1547">
                  <c:v>-24.5</c:v>
                </c:pt>
                <c:pt idx="1548">
                  <c:v>-24.5</c:v>
                </c:pt>
                <c:pt idx="1549">
                  <c:v>-24.5</c:v>
                </c:pt>
                <c:pt idx="1550">
                  <c:v>-24.45</c:v>
                </c:pt>
                <c:pt idx="1551">
                  <c:v>-24.45</c:v>
                </c:pt>
                <c:pt idx="1552">
                  <c:v>-24.45</c:v>
                </c:pt>
                <c:pt idx="1553">
                  <c:v>-24.45</c:v>
                </c:pt>
                <c:pt idx="1554">
                  <c:v>-24.45</c:v>
                </c:pt>
                <c:pt idx="1555">
                  <c:v>-24.4</c:v>
                </c:pt>
                <c:pt idx="1556">
                  <c:v>-24.4</c:v>
                </c:pt>
                <c:pt idx="1557">
                  <c:v>-24.35</c:v>
                </c:pt>
                <c:pt idx="1558">
                  <c:v>-24.35</c:v>
                </c:pt>
                <c:pt idx="1559">
                  <c:v>-24.35</c:v>
                </c:pt>
                <c:pt idx="1560">
                  <c:v>-24.3</c:v>
                </c:pt>
                <c:pt idx="1561">
                  <c:v>-24.3</c:v>
                </c:pt>
                <c:pt idx="1562">
                  <c:v>-24.25</c:v>
                </c:pt>
                <c:pt idx="1563">
                  <c:v>-24.25</c:v>
                </c:pt>
                <c:pt idx="1564">
                  <c:v>-24.25</c:v>
                </c:pt>
                <c:pt idx="1565">
                  <c:v>-24.3</c:v>
                </c:pt>
                <c:pt idx="1566">
                  <c:v>-24.35</c:v>
                </c:pt>
                <c:pt idx="1567">
                  <c:v>-24.3</c:v>
                </c:pt>
                <c:pt idx="1568">
                  <c:v>-24.25</c:v>
                </c:pt>
                <c:pt idx="1569">
                  <c:v>-24.3</c:v>
                </c:pt>
                <c:pt idx="1570">
                  <c:v>-24.25</c:v>
                </c:pt>
                <c:pt idx="1571">
                  <c:v>-24.25</c:v>
                </c:pt>
                <c:pt idx="1572">
                  <c:v>-24.25</c:v>
                </c:pt>
                <c:pt idx="1573">
                  <c:v>-24.2</c:v>
                </c:pt>
                <c:pt idx="1574">
                  <c:v>-24.2</c:v>
                </c:pt>
                <c:pt idx="1575">
                  <c:v>-24.2</c:v>
                </c:pt>
                <c:pt idx="1576">
                  <c:v>-24.2</c:v>
                </c:pt>
                <c:pt idx="1577">
                  <c:v>-24.2</c:v>
                </c:pt>
                <c:pt idx="1578">
                  <c:v>-24.2</c:v>
                </c:pt>
                <c:pt idx="1579">
                  <c:v>-24.2</c:v>
                </c:pt>
                <c:pt idx="1580">
                  <c:v>-24.2</c:v>
                </c:pt>
                <c:pt idx="1581">
                  <c:v>-24.2</c:v>
                </c:pt>
                <c:pt idx="1582">
                  <c:v>-24.2</c:v>
                </c:pt>
                <c:pt idx="1583">
                  <c:v>-24.2</c:v>
                </c:pt>
                <c:pt idx="1584">
                  <c:v>-24.2</c:v>
                </c:pt>
                <c:pt idx="1585">
                  <c:v>-24.2</c:v>
                </c:pt>
                <c:pt idx="1586">
                  <c:v>-24.2</c:v>
                </c:pt>
                <c:pt idx="1587">
                  <c:v>-24.2</c:v>
                </c:pt>
                <c:pt idx="1588">
                  <c:v>-24.1</c:v>
                </c:pt>
                <c:pt idx="1589">
                  <c:v>-24.1</c:v>
                </c:pt>
                <c:pt idx="1590">
                  <c:v>-24.15</c:v>
                </c:pt>
                <c:pt idx="1591">
                  <c:v>-24.15</c:v>
                </c:pt>
                <c:pt idx="1592">
                  <c:v>-24.15</c:v>
                </c:pt>
                <c:pt idx="1593">
                  <c:v>-24.15</c:v>
                </c:pt>
                <c:pt idx="1594">
                  <c:v>-24.1</c:v>
                </c:pt>
                <c:pt idx="1595">
                  <c:v>-24.15</c:v>
                </c:pt>
                <c:pt idx="1596">
                  <c:v>-24.15</c:v>
                </c:pt>
                <c:pt idx="1597">
                  <c:v>-24.1</c:v>
                </c:pt>
                <c:pt idx="1598">
                  <c:v>-24.1</c:v>
                </c:pt>
                <c:pt idx="1599">
                  <c:v>-24.15</c:v>
                </c:pt>
                <c:pt idx="1600">
                  <c:v>-24.15</c:v>
                </c:pt>
                <c:pt idx="1601">
                  <c:v>-24.15</c:v>
                </c:pt>
                <c:pt idx="1602">
                  <c:v>-24.15</c:v>
                </c:pt>
                <c:pt idx="1603">
                  <c:v>-24.15</c:v>
                </c:pt>
                <c:pt idx="1604">
                  <c:v>-24.15</c:v>
                </c:pt>
                <c:pt idx="1605">
                  <c:v>-24.15</c:v>
                </c:pt>
                <c:pt idx="1606">
                  <c:v>-24.15</c:v>
                </c:pt>
                <c:pt idx="1607">
                  <c:v>-24.15</c:v>
                </c:pt>
                <c:pt idx="1608">
                  <c:v>-24.1</c:v>
                </c:pt>
                <c:pt idx="1609">
                  <c:v>-24.15</c:v>
                </c:pt>
                <c:pt idx="1610">
                  <c:v>-24.15</c:v>
                </c:pt>
                <c:pt idx="1611">
                  <c:v>-24.15</c:v>
                </c:pt>
                <c:pt idx="1612">
                  <c:v>-24.1</c:v>
                </c:pt>
                <c:pt idx="1613">
                  <c:v>-24.1</c:v>
                </c:pt>
                <c:pt idx="1614">
                  <c:v>-24.1</c:v>
                </c:pt>
                <c:pt idx="1615">
                  <c:v>-24.1</c:v>
                </c:pt>
                <c:pt idx="1616">
                  <c:v>-24.1</c:v>
                </c:pt>
                <c:pt idx="1617">
                  <c:v>-24.049999999999997</c:v>
                </c:pt>
                <c:pt idx="1618">
                  <c:v>-24.1</c:v>
                </c:pt>
                <c:pt idx="1619">
                  <c:v>-24.049999999999997</c:v>
                </c:pt>
                <c:pt idx="1620">
                  <c:v>-24.1</c:v>
                </c:pt>
                <c:pt idx="1621">
                  <c:v>-24.049999999999997</c:v>
                </c:pt>
                <c:pt idx="1622">
                  <c:v>-24.049999999999997</c:v>
                </c:pt>
                <c:pt idx="1623">
                  <c:v>-24.049999999999997</c:v>
                </c:pt>
                <c:pt idx="1624">
                  <c:v>-24.049999999999997</c:v>
                </c:pt>
                <c:pt idx="1625">
                  <c:v>-24.049999999999997</c:v>
                </c:pt>
                <c:pt idx="1626">
                  <c:v>-24.049999999999997</c:v>
                </c:pt>
                <c:pt idx="1627">
                  <c:v>-24.049999999999997</c:v>
                </c:pt>
                <c:pt idx="1628">
                  <c:v>-24</c:v>
                </c:pt>
                <c:pt idx="1629">
                  <c:v>-24</c:v>
                </c:pt>
                <c:pt idx="1630">
                  <c:v>-24.049999999999997</c:v>
                </c:pt>
                <c:pt idx="1631">
                  <c:v>-24</c:v>
                </c:pt>
                <c:pt idx="1632">
                  <c:v>-24</c:v>
                </c:pt>
                <c:pt idx="1633">
                  <c:v>-23.950000000000003</c:v>
                </c:pt>
                <c:pt idx="1634">
                  <c:v>-23.950000000000003</c:v>
                </c:pt>
                <c:pt idx="1635">
                  <c:v>-24</c:v>
                </c:pt>
                <c:pt idx="1636">
                  <c:v>-23.9</c:v>
                </c:pt>
                <c:pt idx="1637">
                  <c:v>-23.950000000000003</c:v>
                </c:pt>
                <c:pt idx="1638">
                  <c:v>-23.9</c:v>
                </c:pt>
                <c:pt idx="1639">
                  <c:v>-23.950000000000003</c:v>
                </c:pt>
                <c:pt idx="1640">
                  <c:v>-23.9</c:v>
                </c:pt>
                <c:pt idx="1641">
                  <c:v>-23.95</c:v>
                </c:pt>
                <c:pt idx="1642">
                  <c:v>-23.95</c:v>
                </c:pt>
                <c:pt idx="1643">
                  <c:v>-23.9</c:v>
                </c:pt>
                <c:pt idx="1644">
                  <c:v>-23.95</c:v>
                </c:pt>
                <c:pt idx="1645">
                  <c:v>-23.9</c:v>
                </c:pt>
                <c:pt idx="1646">
                  <c:v>-23.95</c:v>
                </c:pt>
                <c:pt idx="1647">
                  <c:v>-23.9</c:v>
                </c:pt>
                <c:pt idx="1648">
                  <c:v>-23.9</c:v>
                </c:pt>
                <c:pt idx="1649">
                  <c:v>-23.9</c:v>
                </c:pt>
                <c:pt idx="1650">
                  <c:v>-23.85</c:v>
                </c:pt>
                <c:pt idx="1651">
                  <c:v>-23.85</c:v>
                </c:pt>
                <c:pt idx="1652">
                  <c:v>-23.85</c:v>
                </c:pt>
                <c:pt idx="1653">
                  <c:v>-23.85</c:v>
                </c:pt>
                <c:pt idx="1654">
                  <c:v>-23.85</c:v>
                </c:pt>
                <c:pt idx="1655">
                  <c:v>-23.85</c:v>
                </c:pt>
                <c:pt idx="1656">
                  <c:v>-23.85</c:v>
                </c:pt>
                <c:pt idx="1657">
                  <c:v>-23.85</c:v>
                </c:pt>
                <c:pt idx="1658">
                  <c:v>-23.85</c:v>
                </c:pt>
                <c:pt idx="1659">
                  <c:v>-23.85</c:v>
                </c:pt>
                <c:pt idx="1660">
                  <c:v>-23.85</c:v>
                </c:pt>
                <c:pt idx="1661">
                  <c:v>-23.85</c:v>
                </c:pt>
                <c:pt idx="1662">
                  <c:v>-23.85</c:v>
                </c:pt>
                <c:pt idx="1663">
                  <c:v>-23.85</c:v>
                </c:pt>
                <c:pt idx="1664">
                  <c:v>-23.85</c:v>
                </c:pt>
                <c:pt idx="1665">
                  <c:v>-23.8</c:v>
                </c:pt>
                <c:pt idx="1666">
                  <c:v>-23.8</c:v>
                </c:pt>
                <c:pt idx="1667">
                  <c:v>-23.8</c:v>
                </c:pt>
                <c:pt idx="1668">
                  <c:v>-23.75</c:v>
                </c:pt>
                <c:pt idx="1669">
                  <c:v>-23.8</c:v>
                </c:pt>
                <c:pt idx="1670">
                  <c:v>-23.8</c:v>
                </c:pt>
                <c:pt idx="1671">
                  <c:v>-23.8</c:v>
                </c:pt>
                <c:pt idx="1672">
                  <c:v>-23.75</c:v>
                </c:pt>
                <c:pt idx="1673">
                  <c:v>-23.75</c:v>
                </c:pt>
                <c:pt idx="1674">
                  <c:v>-23.7</c:v>
                </c:pt>
                <c:pt idx="1675">
                  <c:v>-23.65</c:v>
                </c:pt>
                <c:pt idx="1676">
                  <c:v>-23.65</c:v>
                </c:pt>
                <c:pt idx="1677">
                  <c:v>-23.6</c:v>
                </c:pt>
                <c:pt idx="1678">
                  <c:v>-23.6</c:v>
                </c:pt>
                <c:pt idx="1679">
                  <c:v>-23.6</c:v>
                </c:pt>
                <c:pt idx="1680">
                  <c:v>-23.6</c:v>
                </c:pt>
                <c:pt idx="1681">
                  <c:v>-23.549999999999997</c:v>
                </c:pt>
                <c:pt idx="1682">
                  <c:v>-23.549999999999997</c:v>
                </c:pt>
                <c:pt idx="1683">
                  <c:v>-23.549999999999997</c:v>
                </c:pt>
                <c:pt idx="1684">
                  <c:v>-23.549999999999997</c:v>
                </c:pt>
                <c:pt idx="1685">
                  <c:v>-23.5</c:v>
                </c:pt>
                <c:pt idx="1686">
                  <c:v>-23.549999999999997</c:v>
                </c:pt>
                <c:pt idx="1687">
                  <c:v>-23.549999999999997</c:v>
                </c:pt>
                <c:pt idx="1688">
                  <c:v>-23.549999999999997</c:v>
                </c:pt>
                <c:pt idx="1689">
                  <c:v>-23.549999999999997</c:v>
                </c:pt>
                <c:pt idx="1690">
                  <c:v>-23.549999999999997</c:v>
                </c:pt>
                <c:pt idx="1691">
                  <c:v>-23.549999999999997</c:v>
                </c:pt>
                <c:pt idx="1692">
                  <c:v>-23.450000000000003</c:v>
                </c:pt>
                <c:pt idx="1693">
                  <c:v>-23.5</c:v>
                </c:pt>
                <c:pt idx="1694">
                  <c:v>-23.5</c:v>
                </c:pt>
                <c:pt idx="1695">
                  <c:v>-23.5</c:v>
                </c:pt>
                <c:pt idx="1696">
                  <c:v>-23.450000000000003</c:v>
                </c:pt>
                <c:pt idx="1697">
                  <c:v>-23.5</c:v>
                </c:pt>
                <c:pt idx="1698">
                  <c:v>-23.5</c:v>
                </c:pt>
                <c:pt idx="1699">
                  <c:v>-23.5</c:v>
                </c:pt>
                <c:pt idx="1700">
                  <c:v>-23.5</c:v>
                </c:pt>
                <c:pt idx="1701">
                  <c:v>-23.549999999999997</c:v>
                </c:pt>
                <c:pt idx="1702">
                  <c:v>-23.5</c:v>
                </c:pt>
                <c:pt idx="1703">
                  <c:v>-23.450000000000003</c:v>
                </c:pt>
                <c:pt idx="1704">
                  <c:v>-23.5</c:v>
                </c:pt>
                <c:pt idx="1705">
                  <c:v>-23.5</c:v>
                </c:pt>
                <c:pt idx="1706">
                  <c:v>-23.5</c:v>
                </c:pt>
                <c:pt idx="1707">
                  <c:v>-23.5</c:v>
                </c:pt>
                <c:pt idx="1708">
                  <c:v>-23.5</c:v>
                </c:pt>
                <c:pt idx="1709">
                  <c:v>-23.5</c:v>
                </c:pt>
                <c:pt idx="1710">
                  <c:v>-23.45</c:v>
                </c:pt>
                <c:pt idx="1711">
                  <c:v>-23.45</c:v>
                </c:pt>
                <c:pt idx="1712">
                  <c:v>-23.4</c:v>
                </c:pt>
                <c:pt idx="1713">
                  <c:v>-23.35</c:v>
                </c:pt>
                <c:pt idx="1714">
                  <c:v>-23.4</c:v>
                </c:pt>
                <c:pt idx="1715">
                  <c:v>-23.35</c:v>
                </c:pt>
                <c:pt idx="1716">
                  <c:v>-23.4</c:v>
                </c:pt>
                <c:pt idx="1717">
                  <c:v>-23.4</c:v>
                </c:pt>
                <c:pt idx="1718">
                  <c:v>-23.35</c:v>
                </c:pt>
                <c:pt idx="1719">
                  <c:v>-23.3</c:v>
                </c:pt>
                <c:pt idx="1720">
                  <c:v>-23.25</c:v>
                </c:pt>
                <c:pt idx="1721">
                  <c:v>-23.35</c:v>
                </c:pt>
                <c:pt idx="1722">
                  <c:v>-23.3</c:v>
                </c:pt>
                <c:pt idx="1723">
                  <c:v>-23.3</c:v>
                </c:pt>
                <c:pt idx="1724">
                  <c:v>-23.25</c:v>
                </c:pt>
                <c:pt idx="1725">
                  <c:v>-23.25</c:v>
                </c:pt>
                <c:pt idx="1726">
                  <c:v>-23.25</c:v>
                </c:pt>
                <c:pt idx="1727">
                  <c:v>-23.25</c:v>
                </c:pt>
                <c:pt idx="1728">
                  <c:v>-23.25</c:v>
                </c:pt>
                <c:pt idx="1729">
                  <c:v>-23.15</c:v>
                </c:pt>
                <c:pt idx="1730">
                  <c:v>-23.15</c:v>
                </c:pt>
                <c:pt idx="1731">
                  <c:v>-23.2</c:v>
                </c:pt>
                <c:pt idx="1732">
                  <c:v>-23.15</c:v>
                </c:pt>
                <c:pt idx="1733">
                  <c:v>-23.15</c:v>
                </c:pt>
                <c:pt idx="1734">
                  <c:v>-23.15</c:v>
                </c:pt>
                <c:pt idx="1735">
                  <c:v>-23.15</c:v>
                </c:pt>
                <c:pt idx="1736">
                  <c:v>-23.15</c:v>
                </c:pt>
                <c:pt idx="1737">
                  <c:v>-23.15</c:v>
                </c:pt>
                <c:pt idx="1738">
                  <c:v>-23.1</c:v>
                </c:pt>
                <c:pt idx="1739">
                  <c:v>-23.1</c:v>
                </c:pt>
                <c:pt idx="1740">
                  <c:v>-23</c:v>
                </c:pt>
                <c:pt idx="1741">
                  <c:v>-23.05</c:v>
                </c:pt>
                <c:pt idx="1742">
                  <c:v>-23.1</c:v>
                </c:pt>
                <c:pt idx="1743">
                  <c:v>-23.1</c:v>
                </c:pt>
                <c:pt idx="1744">
                  <c:v>-23.05</c:v>
                </c:pt>
                <c:pt idx="1745">
                  <c:v>-23</c:v>
                </c:pt>
                <c:pt idx="1746">
                  <c:v>-23</c:v>
                </c:pt>
                <c:pt idx="1747">
                  <c:v>-23.05</c:v>
                </c:pt>
                <c:pt idx="1748">
                  <c:v>-23</c:v>
                </c:pt>
                <c:pt idx="1749">
                  <c:v>-23.05</c:v>
                </c:pt>
                <c:pt idx="1750">
                  <c:v>-23.05</c:v>
                </c:pt>
                <c:pt idx="1751">
                  <c:v>-22.95</c:v>
                </c:pt>
                <c:pt idx="1752">
                  <c:v>-22.95</c:v>
                </c:pt>
                <c:pt idx="1753">
                  <c:v>-22.95</c:v>
                </c:pt>
                <c:pt idx="1754">
                  <c:v>-22.95</c:v>
                </c:pt>
                <c:pt idx="1755">
                  <c:v>-22.95</c:v>
                </c:pt>
                <c:pt idx="1756">
                  <c:v>-22.95</c:v>
                </c:pt>
                <c:pt idx="1757">
                  <c:v>-22.95</c:v>
                </c:pt>
                <c:pt idx="1758">
                  <c:v>-22.95</c:v>
                </c:pt>
                <c:pt idx="1759">
                  <c:v>-22.95</c:v>
                </c:pt>
                <c:pt idx="1760">
                  <c:v>-22.95</c:v>
                </c:pt>
                <c:pt idx="1761">
                  <c:v>-22.95</c:v>
                </c:pt>
                <c:pt idx="1762">
                  <c:v>-22.9</c:v>
                </c:pt>
                <c:pt idx="1763">
                  <c:v>-22.9</c:v>
                </c:pt>
                <c:pt idx="1764">
                  <c:v>-22.9</c:v>
                </c:pt>
                <c:pt idx="1765">
                  <c:v>-22.9</c:v>
                </c:pt>
                <c:pt idx="1766">
                  <c:v>-22.9</c:v>
                </c:pt>
                <c:pt idx="1767">
                  <c:v>-22.9</c:v>
                </c:pt>
                <c:pt idx="1768">
                  <c:v>-22.9</c:v>
                </c:pt>
                <c:pt idx="1769">
                  <c:v>-22.9</c:v>
                </c:pt>
                <c:pt idx="1770">
                  <c:v>-22.799999999999997</c:v>
                </c:pt>
                <c:pt idx="1771">
                  <c:v>-22.85</c:v>
                </c:pt>
                <c:pt idx="1772">
                  <c:v>-22.9</c:v>
                </c:pt>
                <c:pt idx="1773">
                  <c:v>-22.9</c:v>
                </c:pt>
                <c:pt idx="1774">
                  <c:v>-22.85</c:v>
                </c:pt>
                <c:pt idx="1775">
                  <c:v>-22.85</c:v>
                </c:pt>
                <c:pt idx="1776">
                  <c:v>-22.8</c:v>
                </c:pt>
                <c:pt idx="1777">
                  <c:v>-22.85</c:v>
                </c:pt>
                <c:pt idx="1778">
                  <c:v>-22.9</c:v>
                </c:pt>
                <c:pt idx="1779">
                  <c:v>-22.85</c:v>
                </c:pt>
                <c:pt idx="1780">
                  <c:v>-22.85</c:v>
                </c:pt>
                <c:pt idx="1781">
                  <c:v>-22.85</c:v>
                </c:pt>
                <c:pt idx="1782">
                  <c:v>-22.8</c:v>
                </c:pt>
                <c:pt idx="1783">
                  <c:v>-22.85</c:v>
                </c:pt>
                <c:pt idx="1784">
                  <c:v>-22.8</c:v>
                </c:pt>
                <c:pt idx="1785">
                  <c:v>-22.799999999999997</c:v>
                </c:pt>
                <c:pt idx="1786">
                  <c:v>-22.75</c:v>
                </c:pt>
                <c:pt idx="1787">
                  <c:v>-22.75</c:v>
                </c:pt>
                <c:pt idx="1788">
                  <c:v>-22.75</c:v>
                </c:pt>
                <c:pt idx="1789">
                  <c:v>-22.799999999999997</c:v>
                </c:pt>
                <c:pt idx="1790">
                  <c:v>-22.75</c:v>
                </c:pt>
                <c:pt idx="1791">
                  <c:v>-22.75</c:v>
                </c:pt>
                <c:pt idx="1792">
                  <c:v>-22.75</c:v>
                </c:pt>
                <c:pt idx="1793">
                  <c:v>-22.75</c:v>
                </c:pt>
                <c:pt idx="1794">
                  <c:v>-22.799999999999997</c:v>
                </c:pt>
                <c:pt idx="1795">
                  <c:v>-22.799999999999997</c:v>
                </c:pt>
                <c:pt idx="1796">
                  <c:v>-22.75</c:v>
                </c:pt>
                <c:pt idx="1797">
                  <c:v>-22.75</c:v>
                </c:pt>
                <c:pt idx="1798">
                  <c:v>-22.75</c:v>
                </c:pt>
                <c:pt idx="1799">
                  <c:v>-22.75</c:v>
                </c:pt>
                <c:pt idx="1800">
                  <c:v>-22.700000000000003</c:v>
                </c:pt>
                <c:pt idx="1801">
                  <c:v>-22.65</c:v>
                </c:pt>
                <c:pt idx="1802">
                  <c:v>-22.700000000000003</c:v>
                </c:pt>
                <c:pt idx="1803">
                  <c:v>-22.700000000000003</c:v>
                </c:pt>
                <c:pt idx="1804">
                  <c:v>-22.65</c:v>
                </c:pt>
                <c:pt idx="1805">
                  <c:v>-22.700000000000003</c:v>
                </c:pt>
                <c:pt idx="1806">
                  <c:v>-22.700000000000003</c:v>
                </c:pt>
                <c:pt idx="1807">
                  <c:v>-22.65</c:v>
                </c:pt>
                <c:pt idx="1808">
                  <c:v>-22.6</c:v>
                </c:pt>
                <c:pt idx="1809">
                  <c:v>-22.65</c:v>
                </c:pt>
                <c:pt idx="1810">
                  <c:v>-22.65</c:v>
                </c:pt>
                <c:pt idx="1811">
                  <c:v>-22.65</c:v>
                </c:pt>
                <c:pt idx="1812">
                  <c:v>-22.65</c:v>
                </c:pt>
                <c:pt idx="1813">
                  <c:v>-22.65</c:v>
                </c:pt>
                <c:pt idx="1814">
                  <c:v>-22.549999999999997</c:v>
                </c:pt>
                <c:pt idx="1815">
                  <c:v>-22.6</c:v>
                </c:pt>
                <c:pt idx="1816">
                  <c:v>-22.549999999999997</c:v>
                </c:pt>
                <c:pt idx="1817">
                  <c:v>-22.549999999999997</c:v>
                </c:pt>
                <c:pt idx="1818">
                  <c:v>-22.549999999999997</c:v>
                </c:pt>
                <c:pt idx="1819">
                  <c:v>-22.549999999999997</c:v>
                </c:pt>
                <c:pt idx="1820">
                  <c:v>-22.5</c:v>
                </c:pt>
                <c:pt idx="1821">
                  <c:v>-22.549999999999997</c:v>
                </c:pt>
                <c:pt idx="1822">
                  <c:v>-22.549999999999997</c:v>
                </c:pt>
                <c:pt idx="1823">
                  <c:v>-22.5</c:v>
                </c:pt>
                <c:pt idx="1824">
                  <c:v>-22.5</c:v>
                </c:pt>
                <c:pt idx="1825">
                  <c:v>-22.549999999999997</c:v>
                </c:pt>
                <c:pt idx="1826">
                  <c:v>-22.5</c:v>
                </c:pt>
                <c:pt idx="1827">
                  <c:v>-22.450000000000003</c:v>
                </c:pt>
                <c:pt idx="1828">
                  <c:v>-22.5</c:v>
                </c:pt>
                <c:pt idx="1829">
                  <c:v>-22.5</c:v>
                </c:pt>
                <c:pt idx="1830">
                  <c:v>-22.450000000000003</c:v>
                </c:pt>
                <c:pt idx="1831">
                  <c:v>-22.4</c:v>
                </c:pt>
                <c:pt idx="1832">
                  <c:v>-22.5</c:v>
                </c:pt>
                <c:pt idx="1833">
                  <c:v>-22.450000000000003</c:v>
                </c:pt>
                <c:pt idx="1834">
                  <c:v>-22.450000000000003</c:v>
                </c:pt>
                <c:pt idx="1835">
                  <c:v>-22.450000000000003</c:v>
                </c:pt>
                <c:pt idx="1836">
                  <c:v>-22.5</c:v>
                </c:pt>
                <c:pt idx="1837">
                  <c:v>-22.5</c:v>
                </c:pt>
                <c:pt idx="1838">
                  <c:v>-22.450000000000003</c:v>
                </c:pt>
                <c:pt idx="1839">
                  <c:v>-22.450000000000003</c:v>
                </c:pt>
                <c:pt idx="1840">
                  <c:v>-22.450000000000003</c:v>
                </c:pt>
                <c:pt idx="1841">
                  <c:v>-22.450000000000003</c:v>
                </c:pt>
                <c:pt idx="1842">
                  <c:v>-22.4</c:v>
                </c:pt>
                <c:pt idx="1843">
                  <c:v>-22.4</c:v>
                </c:pt>
                <c:pt idx="1844">
                  <c:v>-22.4</c:v>
                </c:pt>
                <c:pt idx="1845">
                  <c:v>-22.4</c:v>
                </c:pt>
                <c:pt idx="1846">
                  <c:v>-22.4</c:v>
                </c:pt>
                <c:pt idx="1847">
                  <c:v>-22.4</c:v>
                </c:pt>
                <c:pt idx="1848">
                  <c:v>-22.4</c:v>
                </c:pt>
                <c:pt idx="1849">
                  <c:v>-22.4</c:v>
                </c:pt>
                <c:pt idx="1850">
                  <c:v>-22.4</c:v>
                </c:pt>
                <c:pt idx="1851">
                  <c:v>-22.45</c:v>
                </c:pt>
                <c:pt idx="1852">
                  <c:v>-22.45</c:v>
                </c:pt>
                <c:pt idx="1853">
                  <c:v>-22.45</c:v>
                </c:pt>
                <c:pt idx="1854">
                  <c:v>-22.35</c:v>
                </c:pt>
                <c:pt idx="1855">
                  <c:v>-22.4</c:v>
                </c:pt>
                <c:pt idx="1856">
                  <c:v>-22.4</c:v>
                </c:pt>
                <c:pt idx="1857">
                  <c:v>-22.4</c:v>
                </c:pt>
                <c:pt idx="1858">
                  <c:v>-22.3</c:v>
                </c:pt>
                <c:pt idx="1859">
                  <c:v>-22.3</c:v>
                </c:pt>
                <c:pt idx="1860">
                  <c:v>-22.35</c:v>
                </c:pt>
                <c:pt idx="1861">
                  <c:v>-22.3</c:v>
                </c:pt>
                <c:pt idx="1862">
                  <c:v>-22.3</c:v>
                </c:pt>
                <c:pt idx="1863">
                  <c:v>-22.3</c:v>
                </c:pt>
                <c:pt idx="1864">
                  <c:v>-22.25</c:v>
                </c:pt>
                <c:pt idx="1865">
                  <c:v>-22.25</c:v>
                </c:pt>
                <c:pt idx="1866">
                  <c:v>-22.25</c:v>
                </c:pt>
                <c:pt idx="1867">
                  <c:v>-22.25</c:v>
                </c:pt>
                <c:pt idx="1868">
                  <c:v>-22.25</c:v>
                </c:pt>
                <c:pt idx="1869">
                  <c:v>-22.25</c:v>
                </c:pt>
                <c:pt idx="1870">
                  <c:v>-22.25</c:v>
                </c:pt>
                <c:pt idx="1871">
                  <c:v>-22.25</c:v>
                </c:pt>
                <c:pt idx="1872">
                  <c:v>-22.25</c:v>
                </c:pt>
                <c:pt idx="1873">
                  <c:v>-22.25</c:v>
                </c:pt>
                <c:pt idx="1874">
                  <c:v>-22.2</c:v>
                </c:pt>
                <c:pt idx="1875">
                  <c:v>-22.25</c:v>
                </c:pt>
                <c:pt idx="1876">
                  <c:v>-22.2</c:v>
                </c:pt>
                <c:pt idx="1877">
                  <c:v>-22.25</c:v>
                </c:pt>
                <c:pt idx="1878">
                  <c:v>-22.25</c:v>
                </c:pt>
                <c:pt idx="1879">
                  <c:v>-22.2</c:v>
                </c:pt>
                <c:pt idx="1880">
                  <c:v>-22.2</c:v>
                </c:pt>
                <c:pt idx="1881">
                  <c:v>-22.15</c:v>
                </c:pt>
                <c:pt idx="1882">
                  <c:v>-22.2</c:v>
                </c:pt>
                <c:pt idx="1883">
                  <c:v>-22.2</c:v>
                </c:pt>
                <c:pt idx="1884">
                  <c:v>-22.25</c:v>
                </c:pt>
                <c:pt idx="1885">
                  <c:v>-22.2</c:v>
                </c:pt>
                <c:pt idx="1886">
                  <c:v>-22.15</c:v>
                </c:pt>
                <c:pt idx="1887">
                  <c:v>-22.2</c:v>
                </c:pt>
                <c:pt idx="1888">
                  <c:v>-22.2</c:v>
                </c:pt>
                <c:pt idx="1889">
                  <c:v>-22.25</c:v>
                </c:pt>
                <c:pt idx="1890">
                  <c:v>-22.15</c:v>
                </c:pt>
                <c:pt idx="1891">
                  <c:v>-22.2</c:v>
                </c:pt>
                <c:pt idx="1892">
                  <c:v>-22.2</c:v>
                </c:pt>
                <c:pt idx="1893">
                  <c:v>-22.15</c:v>
                </c:pt>
                <c:pt idx="1894">
                  <c:v>-22.15</c:v>
                </c:pt>
                <c:pt idx="1895">
                  <c:v>-22.2</c:v>
                </c:pt>
                <c:pt idx="1896">
                  <c:v>-22.25</c:v>
                </c:pt>
                <c:pt idx="1897">
                  <c:v>-22.15</c:v>
                </c:pt>
                <c:pt idx="1898">
                  <c:v>-22.25</c:v>
                </c:pt>
                <c:pt idx="1899">
                  <c:v>-22.25</c:v>
                </c:pt>
                <c:pt idx="1900">
                  <c:v>-22.15</c:v>
                </c:pt>
                <c:pt idx="1901">
                  <c:v>-22.15</c:v>
                </c:pt>
                <c:pt idx="1902">
                  <c:v>-22.15</c:v>
                </c:pt>
                <c:pt idx="1903">
                  <c:v>-22.15</c:v>
                </c:pt>
                <c:pt idx="1904">
                  <c:v>-22.15</c:v>
                </c:pt>
                <c:pt idx="1905">
                  <c:v>-22.25</c:v>
                </c:pt>
                <c:pt idx="1906">
                  <c:v>-22.15</c:v>
                </c:pt>
                <c:pt idx="1907">
                  <c:v>-22.15</c:v>
                </c:pt>
                <c:pt idx="1908">
                  <c:v>-22.2</c:v>
                </c:pt>
                <c:pt idx="1909">
                  <c:v>-22.15</c:v>
                </c:pt>
                <c:pt idx="1910">
                  <c:v>-22.2</c:v>
                </c:pt>
                <c:pt idx="1911">
                  <c:v>-22.15</c:v>
                </c:pt>
                <c:pt idx="1912">
                  <c:v>-22.15</c:v>
                </c:pt>
                <c:pt idx="1913">
                  <c:v>-22.15</c:v>
                </c:pt>
                <c:pt idx="1914">
                  <c:v>-22.2</c:v>
                </c:pt>
                <c:pt idx="1915">
                  <c:v>-22.15</c:v>
                </c:pt>
                <c:pt idx="1916">
                  <c:v>-22.15</c:v>
                </c:pt>
                <c:pt idx="1917">
                  <c:v>-22.15</c:v>
                </c:pt>
                <c:pt idx="1918">
                  <c:v>-22.15</c:v>
                </c:pt>
                <c:pt idx="1919">
                  <c:v>-22.15</c:v>
                </c:pt>
                <c:pt idx="1920">
                  <c:v>-22.15</c:v>
                </c:pt>
                <c:pt idx="1921">
                  <c:v>-22.2</c:v>
                </c:pt>
                <c:pt idx="1922">
                  <c:v>-22.2</c:v>
                </c:pt>
                <c:pt idx="1923">
                  <c:v>-22.15</c:v>
                </c:pt>
                <c:pt idx="1924">
                  <c:v>-22.15</c:v>
                </c:pt>
                <c:pt idx="1925">
                  <c:v>-22.15</c:v>
                </c:pt>
                <c:pt idx="1926">
                  <c:v>-22.15</c:v>
                </c:pt>
                <c:pt idx="1927">
                  <c:v>-22.1</c:v>
                </c:pt>
                <c:pt idx="1928">
                  <c:v>-22.15</c:v>
                </c:pt>
                <c:pt idx="1929">
                  <c:v>-22.15</c:v>
                </c:pt>
                <c:pt idx="1930">
                  <c:v>-22.1</c:v>
                </c:pt>
                <c:pt idx="1931">
                  <c:v>-22.15</c:v>
                </c:pt>
                <c:pt idx="1932">
                  <c:v>-22.1</c:v>
                </c:pt>
                <c:pt idx="1933">
                  <c:v>-22.1</c:v>
                </c:pt>
                <c:pt idx="1934">
                  <c:v>-22.15</c:v>
                </c:pt>
                <c:pt idx="1935">
                  <c:v>-22.15</c:v>
                </c:pt>
                <c:pt idx="1936">
                  <c:v>-22.15</c:v>
                </c:pt>
                <c:pt idx="1937">
                  <c:v>-22.15</c:v>
                </c:pt>
                <c:pt idx="1938">
                  <c:v>-22.15</c:v>
                </c:pt>
                <c:pt idx="1939">
                  <c:v>-22.1</c:v>
                </c:pt>
                <c:pt idx="1940">
                  <c:v>-22.15</c:v>
                </c:pt>
                <c:pt idx="1941">
                  <c:v>-22.1</c:v>
                </c:pt>
                <c:pt idx="1942">
                  <c:v>-22.05</c:v>
                </c:pt>
                <c:pt idx="1943">
                  <c:v>-22.05</c:v>
                </c:pt>
                <c:pt idx="1944">
                  <c:v>-22.1</c:v>
                </c:pt>
                <c:pt idx="1945">
                  <c:v>-22.1</c:v>
                </c:pt>
                <c:pt idx="1946">
                  <c:v>-22.1</c:v>
                </c:pt>
                <c:pt idx="1947">
                  <c:v>-22.1</c:v>
                </c:pt>
                <c:pt idx="1948">
                  <c:v>-22.05</c:v>
                </c:pt>
                <c:pt idx="1949">
                  <c:v>-22.05</c:v>
                </c:pt>
                <c:pt idx="1950">
                  <c:v>-22.05</c:v>
                </c:pt>
                <c:pt idx="1951">
                  <c:v>-22.05</c:v>
                </c:pt>
                <c:pt idx="1952">
                  <c:v>-22.05</c:v>
                </c:pt>
                <c:pt idx="1953">
                  <c:v>-22.05</c:v>
                </c:pt>
                <c:pt idx="1954">
                  <c:v>-22.05</c:v>
                </c:pt>
                <c:pt idx="1955">
                  <c:v>-22.05</c:v>
                </c:pt>
                <c:pt idx="1956">
                  <c:v>-22.05</c:v>
                </c:pt>
                <c:pt idx="1957">
                  <c:v>-22.05</c:v>
                </c:pt>
                <c:pt idx="1958">
                  <c:v>-22.05</c:v>
                </c:pt>
                <c:pt idx="1959">
                  <c:v>-22.05</c:v>
                </c:pt>
                <c:pt idx="1960">
                  <c:v>-22.05</c:v>
                </c:pt>
                <c:pt idx="1961">
                  <c:v>-22.05</c:v>
                </c:pt>
                <c:pt idx="1962">
                  <c:v>-22.05</c:v>
                </c:pt>
                <c:pt idx="1963">
                  <c:v>-22.05</c:v>
                </c:pt>
                <c:pt idx="1964">
                  <c:v>-21.95</c:v>
                </c:pt>
                <c:pt idx="1965">
                  <c:v>-22</c:v>
                </c:pt>
                <c:pt idx="1966">
                  <c:v>-22</c:v>
                </c:pt>
                <c:pt idx="1967">
                  <c:v>-21.95</c:v>
                </c:pt>
                <c:pt idx="1968">
                  <c:v>-21.95</c:v>
                </c:pt>
                <c:pt idx="1969">
                  <c:v>-21.95</c:v>
                </c:pt>
                <c:pt idx="1970">
                  <c:v>-21.95</c:v>
                </c:pt>
                <c:pt idx="1971">
                  <c:v>-21.95</c:v>
                </c:pt>
                <c:pt idx="1972">
                  <c:v>-21.95</c:v>
                </c:pt>
                <c:pt idx="1973">
                  <c:v>-21.95</c:v>
                </c:pt>
                <c:pt idx="1974">
                  <c:v>-21.95</c:v>
                </c:pt>
                <c:pt idx="1975">
                  <c:v>-21.95</c:v>
                </c:pt>
                <c:pt idx="1976">
                  <c:v>-21.95</c:v>
                </c:pt>
                <c:pt idx="1977">
                  <c:v>-21.9</c:v>
                </c:pt>
                <c:pt idx="1978">
                  <c:v>-21.9</c:v>
                </c:pt>
                <c:pt idx="1979">
                  <c:v>-21.85</c:v>
                </c:pt>
                <c:pt idx="1980">
                  <c:v>-21.9</c:v>
                </c:pt>
                <c:pt idx="1981">
                  <c:v>-21.9</c:v>
                </c:pt>
                <c:pt idx="1982">
                  <c:v>-21.9</c:v>
                </c:pt>
                <c:pt idx="1983">
                  <c:v>-21.85</c:v>
                </c:pt>
                <c:pt idx="1984">
                  <c:v>-21.85</c:v>
                </c:pt>
                <c:pt idx="1985">
                  <c:v>-21.9</c:v>
                </c:pt>
                <c:pt idx="1986">
                  <c:v>-21.8</c:v>
                </c:pt>
                <c:pt idx="1987">
                  <c:v>-21.85</c:v>
                </c:pt>
                <c:pt idx="1988">
                  <c:v>-21.85</c:v>
                </c:pt>
                <c:pt idx="1989">
                  <c:v>-21.85</c:v>
                </c:pt>
                <c:pt idx="1990">
                  <c:v>-21.8</c:v>
                </c:pt>
                <c:pt idx="1991">
                  <c:v>-21.9</c:v>
                </c:pt>
                <c:pt idx="1992">
                  <c:v>-21.8</c:v>
                </c:pt>
                <c:pt idx="1993">
                  <c:v>-21.8</c:v>
                </c:pt>
                <c:pt idx="1994">
                  <c:v>-21.8</c:v>
                </c:pt>
                <c:pt idx="1995">
                  <c:v>-21.8</c:v>
                </c:pt>
                <c:pt idx="1996">
                  <c:v>-21.85</c:v>
                </c:pt>
                <c:pt idx="1997">
                  <c:v>-21.9</c:v>
                </c:pt>
                <c:pt idx="1998">
                  <c:v>-21.85</c:v>
                </c:pt>
                <c:pt idx="1999">
                  <c:v>-21.8</c:v>
                </c:pt>
                <c:pt idx="2000">
                  <c:v>-21.8</c:v>
                </c:pt>
                <c:pt idx="2001">
                  <c:v>-21.75</c:v>
                </c:pt>
                <c:pt idx="2002">
                  <c:v>-21.75</c:v>
                </c:pt>
                <c:pt idx="2003">
                  <c:v>-21.8</c:v>
                </c:pt>
                <c:pt idx="2004">
                  <c:v>-21.8</c:v>
                </c:pt>
                <c:pt idx="2005">
                  <c:v>-21.8</c:v>
                </c:pt>
                <c:pt idx="2006">
                  <c:v>-21.75</c:v>
                </c:pt>
                <c:pt idx="2007">
                  <c:v>-21.75</c:v>
                </c:pt>
                <c:pt idx="2008">
                  <c:v>-21.8</c:v>
                </c:pt>
                <c:pt idx="2009">
                  <c:v>-21.75</c:v>
                </c:pt>
                <c:pt idx="2010">
                  <c:v>-21.8</c:v>
                </c:pt>
                <c:pt idx="2011">
                  <c:v>-21.75</c:v>
                </c:pt>
                <c:pt idx="2012">
                  <c:v>-21.7</c:v>
                </c:pt>
                <c:pt idx="2013">
                  <c:v>-21.7</c:v>
                </c:pt>
                <c:pt idx="2014">
                  <c:v>-21.7</c:v>
                </c:pt>
                <c:pt idx="2015">
                  <c:v>-21.7</c:v>
                </c:pt>
                <c:pt idx="2016">
                  <c:v>-21.7</c:v>
                </c:pt>
                <c:pt idx="2017">
                  <c:v>-21.7</c:v>
                </c:pt>
                <c:pt idx="2018">
                  <c:v>-21.7</c:v>
                </c:pt>
                <c:pt idx="2019">
                  <c:v>-21.65</c:v>
                </c:pt>
                <c:pt idx="2020">
                  <c:v>-21.7</c:v>
                </c:pt>
                <c:pt idx="2021">
                  <c:v>-21.65</c:v>
                </c:pt>
                <c:pt idx="2022">
                  <c:v>-21.65</c:v>
                </c:pt>
                <c:pt idx="2023">
                  <c:v>-21.65</c:v>
                </c:pt>
                <c:pt idx="2024">
                  <c:v>-21.65</c:v>
                </c:pt>
                <c:pt idx="2025">
                  <c:v>-21.65</c:v>
                </c:pt>
                <c:pt idx="2026">
                  <c:v>-21.6</c:v>
                </c:pt>
                <c:pt idx="2027">
                  <c:v>-21.6</c:v>
                </c:pt>
                <c:pt idx="2028">
                  <c:v>-21.6</c:v>
                </c:pt>
                <c:pt idx="2029">
                  <c:v>-21.6</c:v>
                </c:pt>
                <c:pt idx="2030">
                  <c:v>-21.6</c:v>
                </c:pt>
                <c:pt idx="2031">
                  <c:v>-21.6</c:v>
                </c:pt>
                <c:pt idx="2032">
                  <c:v>-21.6</c:v>
                </c:pt>
                <c:pt idx="2033">
                  <c:v>-21.6</c:v>
                </c:pt>
                <c:pt idx="2034">
                  <c:v>-21.6</c:v>
                </c:pt>
                <c:pt idx="2035">
                  <c:v>-21.65</c:v>
                </c:pt>
                <c:pt idx="2036">
                  <c:v>-21.6</c:v>
                </c:pt>
                <c:pt idx="2037">
                  <c:v>-21.6</c:v>
                </c:pt>
                <c:pt idx="2038">
                  <c:v>-21.6</c:v>
                </c:pt>
                <c:pt idx="2039">
                  <c:v>-21.6</c:v>
                </c:pt>
                <c:pt idx="2040">
                  <c:v>-21.6</c:v>
                </c:pt>
                <c:pt idx="2041">
                  <c:v>-21.6</c:v>
                </c:pt>
                <c:pt idx="2042">
                  <c:v>-21.6</c:v>
                </c:pt>
                <c:pt idx="2043">
                  <c:v>-21.55</c:v>
                </c:pt>
                <c:pt idx="2044">
                  <c:v>-21.6</c:v>
                </c:pt>
                <c:pt idx="2045">
                  <c:v>-21.6</c:v>
                </c:pt>
                <c:pt idx="2046">
                  <c:v>-21.6</c:v>
                </c:pt>
                <c:pt idx="2047">
                  <c:v>-21.6</c:v>
                </c:pt>
                <c:pt idx="2048">
                  <c:v>-21.6</c:v>
                </c:pt>
                <c:pt idx="2049">
                  <c:v>-21.6</c:v>
                </c:pt>
                <c:pt idx="2050">
                  <c:v>-21.6</c:v>
                </c:pt>
                <c:pt idx="2051">
                  <c:v>-21.6</c:v>
                </c:pt>
                <c:pt idx="2052">
                  <c:v>-21.6</c:v>
                </c:pt>
                <c:pt idx="2053">
                  <c:v>-21.6</c:v>
                </c:pt>
                <c:pt idx="2054">
                  <c:v>-21.6</c:v>
                </c:pt>
                <c:pt idx="2055">
                  <c:v>-21.6</c:v>
                </c:pt>
                <c:pt idx="2056">
                  <c:v>-21.55</c:v>
                </c:pt>
                <c:pt idx="2057">
                  <c:v>-21.55</c:v>
                </c:pt>
                <c:pt idx="2058">
                  <c:v>-21.6</c:v>
                </c:pt>
                <c:pt idx="2059">
                  <c:v>-21.6</c:v>
                </c:pt>
                <c:pt idx="2060">
                  <c:v>-21.5</c:v>
                </c:pt>
                <c:pt idx="2061">
                  <c:v>-21.55</c:v>
                </c:pt>
                <c:pt idx="2062">
                  <c:v>-21.55</c:v>
                </c:pt>
                <c:pt idx="2063">
                  <c:v>-21.55</c:v>
                </c:pt>
                <c:pt idx="2064">
                  <c:v>-21.55</c:v>
                </c:pt>
                <c:pt idx="2065">
                  <c:v>-21.549999999999997</c:v>
                </c:pt>
                <c:pt idx="2066">
                  <c:v>-21.5</c:v>
                </c:pt>
                <c:pt idx="2067">
                  <c:v>-21.5</c:v>
                </c:pt>
                <c:pt idx="2068">
                  <c:v>-21.5</c:v>
                </c:pt>
                <c:pt idx="2069">
                  <c:v>-21.5</c:v>
                </c:pt>
                <c:pt idx="2070">
                  <c:v>-21.5</c:v>
                </c:pt>
                <c:pt idx="2071">
                  <c:v>-21.5</c:v>
                </c:pt>
                <c:pt idx="2072">
                  <c:v>-21.5</c:v>
                </c:pt>
                <c:pt idx="2073">
                  <c:v>-21.5</c:v>
                </c:pt>
                <c:pt idx="2074">
                  <c:v>-21.45</c:v>
                </c:pt>
                <c:pt idx="2075">
                  <c:v>-21.450000000000003</c:v>
                </c:pt>
                <c:pt idx="2076">
                  <c:v>-21.450000000000003</c:v>
                </c:pt>
                <c:pt idx="2077">
                  <c:v>-21.5</c:v>
                </c:pt>
                <c:pt idx="2078">
                  <c:v>-21.450000000000003</c:v>
                </c:pt>
                <c:pt idx="2079">
                  <c:v>-21.5</c:v>
                </c:pt>
                <c:pt idx="2080">
                  <c:v>-21.450000000000003</c:v>
                </c:pt>
                <c:pt idx="2081">
                  <c:v>-21.4</c:v>
                </c:pt>
                <c:pt idx="2082">
                  <c:v>-21.4</c:v>
                </c:pt>
                <c:pt idx="2083">
                  <c:v>-21.4</c:v>
                </c:pt>
                <c:pt idx="2084">
                  <c:v>-21.35</c:v>
                </c:pt>
                <c:pt idx="2085">
                  <c:v>-21.35</c:v>
                </c:pt>
                <c:pt idx="2086">
                  <c:v>-21.4</c:v>
                </c:pt>
                <c:pt idx="2087">
                  <c:v>-21.35</c:v>
                </c:pt>
                <c:pt idx="2088">
                  <c:v>-21.35</c:v>
                </c:pt>
                <c:pt idx="2089">
                  <c:v>-21.35</c:v>
                </c:pt>
                <c:pt idx="2090">
                  <c:v>-21.35</c:v>
                </c:pt>
                <c:pt idx="2091">
                  <c:v>-21.35</c:v>
                </c:pt>
                <c:pt idx="2092">
                  <c:v>-21.35</c:v>
                </c:pt>
                <c:pt idx="2093">
                  <c:v>-21.3</c:v>
                </c:pt>
                <c:pt idx="2094">
                  <c:v>-21.35</c:v>
                </c:pt>
                <c:pt idx="2095">
                  <c:v>-21.4</c:v>
                </c:pt>
                <c:pt idx="2096">
                  <c:v>-21.35</c:v>
                </c:pt>
                <c:pt idx="2097">
                  <c:v>-21.35</c:v>
                </c:pt>
                <c:pt idx="2098">
                  <c:v>-21.35</c:v>
                </c:pt>
                <c:pt idx="2099">
                  <c:v>-21.35</c:v>
                </c:pt>
                <c:pt idx="2100">
                  <c:v>-21.35</c:v>
                </c:pt>
                <c:pt idx="2101">
                  <c:v>-21.3</c:v>
                </c:pt>
                <c:pt idx="2102">
                  <c:v>-21.35</c:v>
                </c:pt>
                <c:pt idx="2103">
                  <c:v>-21.3</c:v>
                </c:pt>
                <c:pt idx="2104">
                  <c:v>-21.25</c:v>
                </c:pt>
                <c:pt idx="2105">
                  <c:v>-21.299999999999997</c:v>
                </c:pt>
                <c:pt idx="2106">
                  <c:v>-21.299999999999997</c:v>
                </c:pt>
                <c:pt idx="2107">
                  <c:v>-21.25</c:v>
                </c:pt>
                <c:pt idx="2108">
                  <c:v>-21.25</c:v>
                </c:pt>
                <c:pt idx="2109">
                  <c:v>-21.25</c:v>
                </c:pt>
                <c:pt idx="2110">
                  <c:v>-21.25</c:v>
                </c:pt>
                <c:pt idx="2111">
                  <c:v>-21.2</c:v>
                </c:pt>
                <c:pt idx="2112">
                  <c:v>-21.25</c:v>
                </c:pt>
                <c:pt idx="2113">
                  <c:v>-21.2</c:v>
                </c:pt>
                <c:pt idx="2114">
                  <c:v>-21.2</c:v>
                </c:pt>
                <c:pt idx="2115">
                  <c:v>-21.25</c:v>
                </c:pt>
                <c:pt idx="2116">
                  <c:v>-21.2</c:v>
                </c:pt>
                <c:pt idx="2117">
                  <c:v>-21.2</c:v>
                </c:pt>
                <c:pt idx="2118">
                  <c:v>-21.2</c:v>
                </c:pt>
                <c:pt idx="2119">
                  <c:v>-21.15</c:v>
                </c:pt>
                <c:pt idx="2120">
                  <c:v>-21.15</c:v>
                </c:pt>
                <c:pt idx="2121">
                  <c:v>-21.2</c:v>
                </c:pt>
                <c:pt idx="2122">
                  <c:v>-21.15</c:v>
                </c:pt>
                <c:pt idx="2123">
                  <c:v>-21.15</c:v>
                </c:pt>
                <c:pt idx="2124">
                  <c:v>-21.15</c:v>
                </c:pt>
                <c:pt idx="2125">
                  <c:v>-21.15</c:v>
                </c:pt>
                <c:pt idx="2126">
                  <c:v>-21.15</c:v>
                </c:pt>
                <c:pt idx="2127">
                  <c:v>-21.15</c:v>
                </c:pt>
                <c:pt idx="2128">
                  <c:v>-21.15</c:v>
                </c:pt>
                <c:pt idx="2129">
                  <c:v>-21.15</c:v>
                </c:pt>
                <c:pt idx="2130">
                  <c:v>-21.15</c:v>
                </c:pt>
                <c:pt idx="2131">
                  <c:v>-21.15</c:v>
                </c:pt>
                <c:pt idx="2132">
                  <c:v>-21.15</c:v>
                </c:pt>
                <c:pt idx="2133">
                  <c:v>-21.1</c:v>
                </c:pt>
                <c:pt idx="2134">
                  <c:v>-21.15</c:v>
                </c:pt>
                <c:pt idx="2135">
                  <c:v>-21.15</c:v>
                </c:pt>
                <c:pt idx="2136">
                  <c:v>-21.1</c:v>
                </c:pt>
                <c:pt idx="2137">
                  <c:v>-21.15</c:v>
                </c:pt>
                <c:pt idx="2138">
                  <c:v>-21.15</c:v>
                </c:pt>
                <c:pt idx="2139">
                  <c:v>-21.15</c:v>
                </c:pt>
                <c:pt idx="2140">
                  <c:v>-21.15</c:v>
                </c:pt>
                <c:pt idx="2141">
                  <c:v>-21.15</c:v>
                </c:pt>
                <c:pt idx="2142">
                  <c:v>-21.1</c:v>
                </c:pt>
                <c:pt idx="2143">
                  <c:v>-21.15</c:v>
                </c:pt>
                <c:pt idx="2144">
                  <c:v>-21.15</c:v>
                </c:pt>
                <c:pt idx="2145">
                  <c:v>-21.15</c:v>
                </c:pt>
                <c:pt idx="2146">
                  <c:v>-21.15</c:v>
                </c:pt>
                <c:pt idx="2147">
                  <c:v>-21.1</c:v>
                </c:pt>
                <c:pt idx="2148">
                  <c:v>-21.1</c:v>
                </c:pt>
                <c:pt idx="2149">
                  <c:v>-21.049999999999997</c:v>
                </c:pt>
                <c:pt idx="2150">
                  <c:v>-21.1</c:v>
                </c:pt>
                <c:pt idx="2151">
                  <c:v>-21.15</c:v>
                </c:pt>
                <c:pt idx="2152">
                  <c:v>-21.049999999999997</c:v>
                </c:pt>
                <c:pt idx="2153">
                  <c:v>-21.049999999999997</c:v>
                </c:pt>
                <c:pt idx="2154">
                  <c:v>-21.049999999999997</c:v>
                </c:pt>
                <c:pt idx="2155">
                  <c:v>-21.049999999999997</c:v>
                </c:pt>
                <c:pt idx="2156">
                  <c:v>-21.049999999999997</c:v>
                </c:pt>
                <c:pt idx="2157">
                  <c:v>-21.049999999999997</c:v>
                </c:pt>
                <c:pt idx="2158">
                  <c:v>-21.1</c:v>
                </c:pt>
                <c:pt idx="2159">
                  <c:v>-21.049999999999997</c:v>
                </c:pt>
                <c:pt idx="2160">
                  <c:v>-21.049999999999997</c:v>
                </c:pt>
                <c:pt idx="2161">
                  <c:v>-21.049999999999997</c:v>
                </c:pt>
                <c:pt idx="2162">
                  <c:v>-21.049999999999997</c:v>
                </c:pt>
                <c:pt idx="2163">
                  <c:v>-21.1</c:v>
                </c:pt>
                <c:pt idx="2164">
                  <c:v>-21.049999999999997</c:v>
                </c:pt>
                <c:pt idx="2165">
                  <c:v>-21.1</c:v>
                </c:pt>
                <c:pt idx="2166">
                  <c:v>-21.049999999999997</c:v>
                </c:pt>
                <c:pt idx="2167">
                  <c:v>-21.049999999999997</c:v>
                </c:pt>
                <c:pt idx="2168">
                  <c:v>-21.049999999999997</c:v>
                </c:pt>
                <c:pt idx="2169">
                  <c:v>-21.049999999999997</c:v>
                </c:pt>
                <c:pt idx="2170">
                  <c:v>-21.049999999999997</c:v>
                </c:pt>
                <c:pt idx="2171">
                  <c:v>-21.049999999999997</c:v>
                </c:pt>
                <c:pt idx="2172">
                  <c:v>-21.1</c:v>
                </c:pt>
                <c:pt idx="2173">
                  <c:v>-21.049999999999997</c:v>
                </c:pt>
                <c:pt idx="2174">
                  <c:v>-21.049999999999997</c:v>
                </c:pt>
                <c:pt idx="2175">
                  <c:v>-21.049999999999997</c:v>
                </c:pt>
                <c:pt idx="2176">
                  <c:v>-21.049999999999997</c:v>
                </c:pt>
                <c:pt idx="2177">
                  <c:v>-21</c:v>
                </c:pt>
                <c:pt idx="2178">
                  <c:v>-21</c:v>
                </c:pt>
                <c:pt idx="2179">
                  <c:v>-21</c:v>
                </c:pt>
                <c:pt idx="2180">
                  <c:v>-21</c:v>
                </c:pt>
                <c:pt idx="2181">
                  <c:v>-21</c:v>
                </c:pt>
                <c:pt idx="2182">
                  <c:v>-20.95</c:v>
                </c:pt>
                <c:pt idx="2183">
                  <c:v>-20.95</c:v>
                </c:pt>
                <c:pt idx="2184">
                  <c:v>-20.95</c:v>
                </c:pt>
                <c:pt idx="2185">
                  <c:v>-20.95</c:v>
                </c:pt>
                <c:pt idx="2186">
                  <c:v>-20.9</c:v>
                </c:pt>
                <c:pt idx="2187">
                  <c:v>-20.95</c:v>
                </c:pt>
                <c:pt idx="2188">
                  <c:v>-20.9</c:v>
                </c:pt>
                <c:pt idx="2189">
                  <c:v>-20.9</c:v>
                </c:pt>
                <c:pt idx="2190">
                  <c:v>-20.9</c:v>
                </c:pt>
                <c:pt idx="2191">
                  <c:v>-20.9</c:v>
                </c:pt>
                <c:pt idx="2192">
                  <c:v>-20.9</c:v>
                </c:pt>
                <c:pt idx="2193">
                  <c:v>-20.85</c:v>
                </c:pt>
                <c:pt idx="2194">
                  <c:v>-20.9</c:v>
                </c:pt>
                <c:pt idx="2195">
                  <c:v>-20.799999999999997</c:v>
                </c:pt>
                <c:pt idx="2196">
                  <c:v>-20.85</c:v>
                </c:pt>
                <c:pt idx="2197">
                  <c:v>-20.85</c:v>
                </c:pt>
                <c:pt idx="2198">
                  <c:v>-20.85</c:v>
                </c:pt>
                <c:pt idx="2199">
                  <c:v>-20.85</c:v>
                </c:pt>
                <c:pt idx="2200">
                  <c:v>-20.799999999999997</c:v>
                </c:pt>
                <c:pt idx="2201">
                  <c:v>-20.85</c:v>
                </c:pt>
                <c:pt idx="2202">
                  <c:v>-20.85</c:v>
                </c:pt>
                <c:pt idx="2203">
                  <c:v>-20.9</c:v>
                </c:pt>
                <c:pt idx="2204">
                  <c:v>-20.85</c:v>
                </c:pt>
                <c:pt idx="2205">
                  <c:v>-20.85</c:v>
                </c:pt>
                <c:pt idx="2206">
                  <c:v>-20.75</c:v>
                </c:pt>
                <c:pt idx="2207">
                  <c:v>-20.85</c:v>
                </c:pt>
                <c:pt idx="2208">
                  <c:v>-20.75</c:v>
                </c:pt>
                <c:pt idx="2209">
                  <c:v>-20.799999999999997</c:v>
                </c:pt>
                <c:pt idx="2210">
                  <c:v>-20.799999999999997</c:v>
                </c:pt>
                <c:pt idx="2211">
                  <c:v>-20.75</c:v>
                </c:pt>
                <c:pt idx="2212">
                  <c:v>-20.75</c:v>
                </c:pt>
                <c:pt idx="2213">
                  <c:v>-20.75</c:v>
                </c:pt>
                <c:pt idx="2214">
                  <c:v>-20.75</c:v>
                </c:pt>
                <c:pt idx="2215">
                  <c:v>-20.75</c:v>
                </c:pt>
                <c:pt idx="2216">
                  <c:v>-20.75</c:v>
                </c:pt>
                <c:pt idx="2217">
                  <c:v>-20.75</c:v>
                </c:pt>
                <c:pt idx="2218">
                  <c:v>-20.75</c:v>
                </c:pt>
                <c:pt idx="2219">
                  <c:v>-20.75</c:v>
                </c:pt>
                <c:pt idx="2220">
                  <c:v>-20.75</c:v>
                </c:pt>
                <c:pt idx="2221">
                  <c:v>-20.75</c:v>
                </c:pt>
                <c:pt idx="2222">
                  <c:v>-20.75</c:v>
                </c:pt>
                <c:pt idx="2223">
                  <c:v>-20.75</c:v>
                </c:pt>
                <c:pt idx="2224">
                  <c:v>-20.75</c:v>
                </c:pt>
                <c:pt idx="2225">
                  <c:v>-20.75</c:v>
                </c:pt>
                <c:pt idx="2226">
                  <c:v>-20.65</c:v>
                </c:pt>
                <c:pt idx="2227">
                  <c:v>-20.700000000000003</c:v>
                </c:pt>
                <c:pt idx="2228">
                  <c:v>-20.7</c:v>
                </c:pt>
                <c:pt idx="2229">
                  <c:v>-20.7</c:v>
                </c:pt>
                <c:pt idx="2230">
                  <c:v>-20.7</c:v>
                </c:pt>
                <c:pt idx="2231">
                  <c:v>-20.7</c:v>
                </c:pt>
                <c:pt idx="2232">
                  <c:v>-20.7</c:v>
                </c:pt>
                <c:pt idx="2233">
                  <c:v>-20.7</c:v>
                </c:pt>
                <c:pt idx="2234">
                  <c:v>-20.7</c:v>
                </c:pt>
                <c:pt idx="2235">
                  <c:v>-20.7</c:v>
                </c:pt>
                <c:pt idx="2236">
                  <c:v>-20.7</c:v>
                </c:pt>
                <c:pt idx="2237">
                  <c:v>-20.7</c:v>
                </c:pt>
                <c:pt idx="2238">
                  <c:v>-20.7</c:v>
                </c:pt>
                <c:pt idx="2239">
                  <c:v>-20.7</c:v>
                </c:pt>
                <c:pt idx="2240">
                  <c:v>-20.7</c:v>
                </c:pt>
                <c:pt idx="2241">
                  <c:v>-20.7</c:v>
                </c:pt>
                <c:pt idx="2242">
                  <c:v>-20.65</c:v>
                </c:pt>
                <c:pt idx="2243">
                  <c:v>-20.7</c:v>
                </c:pt>
                <c:pt idx="2244">
                  <c:v>-20.7</c:v>
                </c:pt>
                <c:pt idx="2245">
                  <c:v>-20.7</c:v>
                </c:pt>
                <c:pt idx="2246">
                  <c:v>-20.7</c:v>
                </c:pt>
                <c:pt idx="2247">
                  <c:v>-20.7</c:v>
                </c:pt>
                <c:pt idx="2248">
                  <c:v>-20.7</c:v>
                </c:pt>
                <c:pt idx="2249">
                  <c:v>-20.7</c:v>
                </c:pt>
                <c:pt idx="2250">
                  <c:v>-20.7</c:v>
                </c:pt>
                <c:pt idx="2251">
                  <c:v>-20.7</c:v>
                </c:pt>
                <c:pt idx="2252">
                  <c:v>-20.7</c:v>
                </c:pt>
                <c:pt idx="2253">
                  <c:v>-20.7</c:v>
                </c:pt>
                <c:pt idx="2254">
                  <c:v>-20.7</c:v>
                </c:pt>
                <c:pt idx="2255">
                  <c:v>-20.7</c:v>
                </c:pt>
                <c:pt idx="2256">
                  <c:v>-20.7</c:v>
                </c:pt>
                <c:pt idx="2257">
                  <c:v>-20.65</c:v>
                </c:pt>
                <c:pt idx="2258">
                  <c:v>-20.7</c:v>
                </c:pt>
                <c:pt idx="2259">
                  <c:v>-20.65</c:v>
                </c:pt>
                <c:pt idx="2260">
                  <c:v>-20.65</c:v>
                </c:pt>
                <c:pt idx="2261">
                  <c:v>-20.7</c:v>
                </c:pt>
                <c:pt idx="2262">
                  <c:v>-20.6</c:v>
                </c:pt>
                <c:pt idx="2263">
                  <c:v>-20.7</c:v>
                </c:pt>
                <c:pt idx="2264">
                  <c:v>-20.7</c:v>
                </c:pt>
                <c:pt idx="2265">
                  <c:v>-20.7</c:v>
                </c:pt>
                <c:pt idx="2266">
                  <c:v>-20.65</c:v>
                </c:pt>
                <c:pt idx="2267">
                  <c:v>-20.7</c:v>
                </c:pt>
                <c:pt idx="2268">
                  <c:v>-20.7</c:v>
                </c:pt>
                <c:pt idx="2269">
                  <c:v>-20.65</c:v>
                </c:pt>
                <c:pt idx="2270">
                  <c:v>-20.7</c:v>
                </c:pt>
                <c:pt idx="2271">
                  <c:v>-20.65</c:v>
                </c:pt>
                <c:pt idx="2272">
                  <c:v>-20.6</c:v>
                </c:pt>
                <c:pt idx="2273">
                  <c:v>-20.6</c:v>
                </c:pt>
                <c:pt idx="2274">
                  <c:v>-20.6</c:v>
                </c:pt>
                <c:pt idx="2275">
                  <c:v>-20.6</c:v>
                </c:pt>
                <c:pt idx="2276">
                  <c:v>-20.55</c:v>
                </c:pt>
                <c:pt idx="2277">
                  <c:v>-20.6</c:v>
                </c:pt>
                <c:pt idx="2278">
                  <c:v>-20.5</c:v>
                </c:pt>
                <c:pt idx="2279">
                  <c:v>-20.5</c:v>
                </c:pt>
                <c:pt idx="2280">
                  <c:v>-20.5</c:v>
                </c:pt>
                <c:pt idx="2281">
                  <c:v>-20.5</c:v>
                </c:pt>
                <c:pt idx="2282">
                  <c:v>-20.5</c:v>
                </c:pt>
                <c:pt idx="2283">
                  <c:v>-20.5</c:v>
                </c:pt>
                <c:pt idx="2284">
                  <c:v>-20.5</c:v>
                </c:pt>
                <c:pt idx="2285">
                  <c:v>-20.5</c:v>
                </c:pt>
                <c:pt idx="2286">
                  <c:v>-20.45</c:v>
                </c:pt>
                <c:pt idx="2287">
                  <c:v>-20.5</c:v>
                </c:pt>
                <c:pt idx="2288">
                  <c:v>-20.55</c:v>
                </c:pt>
                <c:pt idx="2289">
                  <c:v>-20.5</c:v>
                </c:pt>
                <c:pt idx="2290">
                  <c:v>-20.55</c:v>
                </c:pt>
                <c:pt idx="2291">
                  <c:v>-20.5</c:v>
                </c:pt>
                <c:pt idx="2292">
                  <c:v>-20.55</c:v>
                </c:pt>
                <c:pt idx="2293">
                  <c:v>-20.5</c:v>
                </c:pt>
                <c:pt idx="2294">
                  <c:v>-20.5</c:v>
                </c:pt>
                <c:pt idx="2295">
                  <c:v>-20.55</c:v>
                </c:pt>
                <c:pt idx="2296">
                  <c:v>-20.55</c:v>
                </c:pt>
                <c:pt idx="2297">
                  <c:v>-20.5</c:v>
                </c:pt>
                <c:pt idx="2298">
                  <c:v>-20.45</c:v>
                </c:pt>
                <c:pt idx="2299">
                  <c:v>-20.5</c:v>
                </c:pt>
                <c:pt idx="2300">
                  <c:v>-20.5</c:v>
                </c:pt>
                <c:pt idx="2301">
                  <c:v>-20.45</c:v>
                </c:pt>
                <c:pt idx="2302">
                  <c:v>-20.5</c:v>
                </c:pt>
                <c:pt idx="2303">
                  <c:v>-20.5</c:v>
                </c:pt>
                <c:pt idx="2304">
                  <c:v>-20.5</c:v>
                </c:pt>
                <c:pt idx="2305">
                  <c:v>-20.5</c:v>
                </c:pt>
                <c:pt idx="2306">
                  <c:v>-20.5</c:v>
                </c:pt>
                <c:pt idx="2307">
                  <c:v>-20.5</c:v>
                </c:pt>
                <c:pt idx="2308">
                  <c:v>-20.5</c:v>
                </c:pt>
                <c:pt idx="2309">
                  <c:v>-20.45</c:v>
                </c:pt>
                <c:pt idx="2310">
                  <c:v>-20.45</c:v>
                </c:pt>
                <c:pt idx="2311">
                  <c:v>-20.399999999999999</c:v>
                </c:pt>
                <c:pt idx="2312">
                  <c:v>-20.45</c:v>
                </c:pt>
                <c:pt idx="2313">
                  <c:v>-20.45</c:v>
                </c:pt>
                <c:pt idx="2314">
                  <c:v>-20.399999999999999</c:v>
                </c:pt>
                <c:pt idx="2315">
                  <c:v>-20.399999999999999</c:v>
                </c:pt>
                <c:pt idx="2316">
                  <c:v>-20.399999999999999</c:v>
                </c:pt>
                <c:pt idx="2317">
                  <c:v>-20.399999999999999</c:v>
                </c:pt>
                <c:pt idx="2318">
                  <c:v>-20.399999999999999</c:v>
                </c:pt>
                <c:pt idx="2319">
                  <c:v>-20.399999999999999</c:v>
                </c:pt>
                <c:pt idx="2320">
                  <c:v>-20.399999999999999</c:v>
                </c:pt>
                <c:pt idx="2321">
                  <c:v>-20.45</c:v>
                </c:pt>
                <c:pt idx="2322">
                  <c:v>-20.45</c:v>
                </c:pt>
                <c:pt idx="2323">
                  <c:v>-20.399999999999999</c:v>
                </c:pt>
                <c:pt idx="2324">
                  <c:v>-20.45</c:v>
                </c:pt>
                <c:pt idx="2325">
                  <c:v>-20.45</c:v>
                </c:pt>
                <c:pt idx="2326">
                  <c:v>-20.399999999999999</c:v>
                </c:pt>
                <c:pt idx="2327">
                  <c:v>-20.399999999999999</c:v>
                </c:pt>
                <c:pt idx="2328">
                  <c:v>-20.45</c:v>
                </c:pt>
                <c:pt idx="2329">
                  <c:v>-20.399999999999999</c:v>
                </c:pt>
                <c:pt idx="2330">
                  <c:v>-20.45</c:v>
                </c:pt>
                <c:pt idx="2331">
                  <c:v>-20.45</c:v>
                </c:pt>
                <c:pt idx="2332">
                  <c:v>-20.5</c:v>
                </c:pt>
                <c:pt idx="2333">
                  <c:v>-20.45</c:v>
                </c:pt>
                <c:pt idx="2334">
                  <c:v>-20.399999999999999</c:v>
                </c:pt>
                <c:pt idx="2335">
                  <c:v>-20.399999999999999</c:v>
                </c:pt>
                <c:pt idx="2336">
                  <c:v>-20.45</c:v>
                </c:pt>
                <c:pt idx="2337">
                  <c:v>-20.5</c:v>
                </c:pt>
                <c:pt idx="2338">
                  <c:v>-20.45</c:v>
                </c:pt>
                <c:pt idx="2339">
                  <c:v>-20.45</c:v>
                </c:pt>
                <c:pt idx="2340">
                  <c:v>-20.45</c:v>
                </c:pt>
                <c:pt idx="2341">
                  <c:v>-20.399999999999999</c:v>
                </c:pt>
                <c:pt idx="2342">
                  <c:v>-20.399999999999999</c:v>
                </c:pt>
                <c:pt idx="2343">
                  <c:v>-20.399999999999999</c:v>
                </c:pt>
                <c:pt idx="2344">
                  <c:v>-20.45</c:v>
                </c:pt>
                <c:pt idx="2345">
                  <c:v>-20.399999999999999</c:v>
                </c:pt>
                <c:pt idx="2346">
                  <c:v>-20.350000000000001</c:v>
                </c:pt>
                <c:pt idx="2347">
                  <c:v>-20.399999999999999</c:v>
                </c:pt>
                <c:pt idx="2348">
                  <c:v>-20.399999999999999</c:v>
                </c:pt>
                <c:pt idx="2349">
                  <c:v>-20.399999999999999</c:v>
                </c:pt>
                <c:pt idx="2350">
                  <c:v>-20.399999999999999</c:v>
                </c:pt>
                <c:pt idx="2351">
                  <c:v>-20.350000000000001</c:v>
                </c:pt>
                <c:pt idx="2352">
                  <c:v>-20.350000000000001</c:v>
                </c:pt>
                <c:pt idx="2353">
                  <c:v>-20.350000000000001</c:v>
                </c:pt>
                <c:pt idx="2354">
                  <c:v>-20.350000000000001</c:v>
                </c:pt>
                <c:pt idx="2355">
                  <c:v>-20.350000000000001</c:v>
                </c:pt>
                <c:pt idx="2356">
                  <c:v>-20.350000000000001</c:v>
                </c:pt>
                <c:pt idx="2357">
                  <c:v>-20.399999999999999</c:v>
                </c:pt>
                <c:pt idx="2358">
                  <c:v>-20.399999999999999</c:v>
                </c:pt>
                <c:pt idx="2359">
                  <c:v>-20.350000000000001</c:v>
                </c:pt>
                <c:pt idx="2360">
                  <c:v>-20.3</c:v>
                </c:pt>
                <c:pt idx="2361">
                  <c:v>-20.350000000000001</c:v>
                </c:pt>
                <c:pt idx="2362">
                  <c:v>-20.350000000000001</c:v>
                </c:pt>
                <c:pt idx="2363">
                  <c:v>-20.350000000000001</c:v>
                </c:pt>
                <c:pt idx="2364">
                  <c:v>-20.3</c:v>
                </c:pt>
                <c:pt idx="2365">
                  <c:v>-20.3</c:v>
                </c:pt>
                <c:pt idx="2366">
                  <c:v>-20.350000000000001</c:v>
                </c:pt>
                <c:pt idx="2367">
                  <c:v>-20.350000000000001</c:v>
                </c:pt>
                <c:pt idx="2368">
                  <c:v>-20.3</c:v>
                </c:pt>
                <c:pt idx="2369">
                  <c:v>-20.3</c:v>
                </c:pt>
                <c:pt idx="2370">
                  <c:v>-20.3</c:v>
                </c:pt>
                <c:pt idx="2371">
                  <c:v>-20.3</c:v>
                </c:pt>
                <c:pt idx="2372">
                  <c:v>-20.350000000000001</c:v>
                </c:pt>
                <c:pt idx="2373">
                  <c:v>-20.3</c:v>
                </c:pt>
                <c:pt idx="2374">
                  <c:v>-20.350000000000001</c:v>
                </c:pt>
                <c:pt idx="2375">
                  <c:v>-20.3</c:v>
                </c:pt>
                <c:pt idx="2376">
                  <c:v>-20.3</c:v>
                </c:pt>
                <c:pt idx="2377">
                  <c:v>-20.3</c:v>
                </c:pt>
                <c:pt idx="2378">
                  <c:v>-20.3</c:v>
                </c:pt>
                <c:pt idx="2379">
                  <c:v>-20.3</c:v>
                </c:pt>
                <c:pt idx="2380">
                  <c:v>-20.3</c:v>
                </c:pt>
                <c:pt idx="2381">
                  <c:v>-20.25</c:v>
                </c:pt>
                <c:pt idx="2382">
                  <c:v>-20.2</c:v>
                </c:pt>
                <c:pt idx="2383">
                  <c:v>-20.2</c:v>
                </c:pt>
                <c:pt idx="2384">
                  <c:v>-20.149999999999999</c:v>
                </c:pt>
                <c:pt idx="2385">
                  <c:v>-20.2</c:v>
                </c:pt>
                <c:pt idx="2386">
                  <c:v>-20.2</c:v>
                </c:pt>
                <c:pt idx="2387">
                  <c:v>-20.149999999999999</c:v>
                </c:pt>
                <c:pt idx="2388">
                  <c:v>-20.100000000000001</c:v>
                </c:pt>
                <c:pt idx="2389">
                  <c:v>-20.149999999999999</c:v>
                </c:pt>
                <c:pt idx="2390">
                  <c:v>-20.100000000000001</c:v>
                </c:pt>
                <c:pt idx="2391">
                  <c:v>-20.100000000000001</c:v>
                </c:pt>
                <c:pt idx="2392">
                  <c:v>-20.05</c:v>
                </c:pt>
                <c:pt idx="2393">
                  <c:v>-20.05</c:v>
                </c:pt>
                <c:pt idx="2394">
                  <c:v>-20</c:v>
                </c:pt>
                <c:pt idx="2395">
                  <c:v>-20</c:v>
                </c:pt>
                <c:pt idx="2396">
                  <c:v>-20</c:v>
                </c:pt>
                <c:pt idx="2397">
                  <c:v>-20.05</c:v>
                </c:pt>
                <c:pt idx="2398">
                  <c:v>-20.05</c:v>
                </c:pt>
                <c:pt idx="2399">
                  <c:v>-20.05</c:v>
                </c:pt>
                <c:pt idx="2400">
                  <c:v>-20</c:v>
                </c:pt>
                <c:pt idx="2401">
                  <c:v>-20</c:v>
                </c:pt>
                <c:pt idx="2402">
                  <c:v>-20</c:v>
                </c:pt>
                <c:pt idx="2403">
                  <c:v>-20.05</c:v>
                </c:pt>
                <c:pt idx="2404">
                  <c:v>-20</c:v>
                </c:pt>
                <c:pt idx="2405">
                  <c:v>-20</c:v>
                </c:pt>
                <c:pt idx="2406">
                  <c:v>-20</c:v>
                </c:pt>
                <c:pt idx="2407">
                  <c:v>-20</c:v>
                </c:pt>
                <c:pt idx="2408">
                  <c:v>-20.05</c:v>
                </c:pt>
                <c:pt idx="2409">
                  <c:v>-20</c:v>
                </c:pt>
                <c:pt idx="2410">
                  <c:v>-20</c:v>
                </c:pt>
                <c:pt idx="2411">
                  <c:v>-20.05</c:v>
                </c:pt>
                <c:pt idx="2412">
                  <c:v>-20.05</c:v>
                </c:pt>
                <c:pt idx="2413">
                  <c:v>-20.05</c:v>
                </c:pt>
                <c:pt idx="2414">
                  <c:v>-20.05</c:v>
                </c:pt>
                <c:pt idx="2415">
                  <c:v>-20.05</c:v>
                </c:pt>
                <c:pt idx="2416">
                  <c:v>-20.100000000000001</c:v>
                </c:pt>
                <c:pt idx="2417">
                  <c:v>-20.100000000000001</c:v>
                </c:pt>
                <c:pt idx="2418">
                  <c:v>-20.05</c:v>
                </c:pt>
                <c:pt idx="2419">
                  <c:v>-20.100000000000001</c:v>
                </c:pt>
                <c:pt idx="2420">
                  <c:v>-20.100000000000001</c:v>
                </c:pt>
                <c:pt idx="2421">
                  <c:v>-20.100000000000001</c:v>
                </c:pt>
                <c:pt idx="2422">
                  <c:v>-20.100000000000001</c:v>
                </c:pt>
                <c:pt idx="2423">
                  <c:v>-20.149999999999999</c:v>
                </c:pt>
                <c:pt idx="2424">
                  <c:v>-20.100000000000001</c:v>
                </c:pt>
                <c:pt idx="2425">
                  <c:v>-20.100000000000001</c:v>
                </c:pt>
                <c:pt idx="2426">
                  <c:v>-20.100000000000001</c:v>
                </c:pt>
                <c:pt idx="2427">
                  <c:v>-20.100000000000001</c:v>
                </c:pt>
                <c:pt idx="2428">
                  <c:v>-20.100000000000001</c:v>
                </c:pt>
                <c:pt idx="2429">
                  <c:v>-20.100000000000001</c:v>
                </c:pt>
                <c:pt idx="2430">
                  <c:v>-20.100000000000001</c:v>
                </c:pt>
                <c:pt idx="2431">
                  <c:v>-20.100000000000001</c:v>
                </c:pt>
                <c:pt idx="2432">
                  <c:v>-20.2</c:v>
                </c:pt>
                <c:pt idx="2433">
                  <c:v>-20.2</c:v>
                </c:pt>
                <c:pt idx="2434">
                  <c:v>-20.2</c:v>
                </c:pt>
                <c:pt idx="2435">
                  <c:v>-20.2</c:v>
                </c:pt>
                <c:pt idx="2436">
                  <c:v>-20.2</c:v>
                </c:pt>
                <c:pt idx="2437">
                  <c:v>-20.2</c:v>
                </c:pt>
                <c:pt idx="2438">
                  <c:v>-20.100000000000001</c:v>
                </c:pt>
                <c:pt idx="2439">
                  <c:v>-20.2</c:v>
                </c:pt>
                <c:pt idx="2440">
                  <c:v>-20.2</c:v>
                </c:pt>
                <c:pt idx="2441">
                  <c:v>-20.2</c:v>
                </c:pt>
                <c:pt idx="2442">
                  <c:v>-20.149999999999999</c:v>
                </c:pt>
                <c:pt idx="2443">
                  <c:v>-20.2</c:v>
                </c:pt>
                <c:pt idx="2444">
                  <c:v>-20.149999999999999</c:v>
                </c:pt>
                <c:pt idx="2445">
                  <c:v>-20.149999999999999</c:v>
                </c:pt>
                <c:pt idx="2446">
                  <c:v>-20.149999999999999</c:v>
                </c:pt>
                <c:pt idx="2447">
                  <c:v>-20.2</c:v>
                </c:pt>
                <c:pt idx="2448">
                  <c:v>-20.2</c:v>
                </c:pt>
                <c:pt idx="2449">
                  <c:v>-20.2</c:v>
                </c:pt>
                <c:pt idx="2450">
                  <c:v>-20.2</c:v>
                </c:pt>
                <c:pt idx="2451">
                  <c:v>-20.2</c:v>
                </c:pt>
                <c:pt idx="2452">
                  <c:v>-20.2</c:v>
                </c:pt>
                <c:pt idx="2453">
                  <c:v>-20.149999999999999</c:v>
                </c:pt>
                <c:pt idx="2454">
                  <c:v>-20.2</c:v>
                </c:pt>
                <c:pt idx="2455">
                  <c:v>-20.2</c:v>
                </c:pt>
                <c:pt idx="2456">
                  <c:v>-20.149999999999999</c:v>
                </c:pt>
                <c:pt idx="2457">
                  <c:v>-20.2</c:v>
                </c:pt>
                <c:pt idx="2458">
                  <c:v>-20.149999999999999</c:v>
                </c:pt>
                <c:pt idx="2459">
                  <c:v>-20.149999999999999</c:v>
                </c:pt>
                <c:pt idx="2460">
                  <c:v>-20.2</c:v>
                </c:pt>
                <c:pt idx="2461">
                  <c:v>-20.2</c:v>
                </c:pt>
                <c:pt idx="2462">
                  <c:v>-20.149999999999999</c:v>
                </c:pt>
                <c:pt idx="2463">
                  <c:v>-20.2</c:v>
                </c:pt>
                <c:pt idx="2464">
                  <c:v>-20.2</c:v>
                </c:pt>
                <c:pt idx="2465">
                  <c:v>-20.149999999999999</c:v>
                </c:pt>
                <c:pt idx="2466">
                  <c:v>-20.149999999999999</c:v>
                </c:pt>
                <c:pt idx="2467">
                  <c:v>-20.149999999999999</c:v>
                </c:pt>
                <c:pt idx="2468">
                  <c:v>-20.149999999999999</c:v>
                </c:pt>
                <c:pt idx="2469">
                  <c:v>-20.2</c:v>
                </c:pt>
                <c:pt idx="2470">
                  <c:v>-20.2</c:v>
                </c:pt>
                <c:pt idx="2471">
                  <c:v>-20.2</c:v>
                </c:pt>
                <c:pt idx="2472">
                  <c:v>-20.2</c:v>
                </c:pt>
                <c:pt idx="2473">
                  <c:v>-20.2</c:v>
                </c:pt>
                <c:pt idx="2474">
                  <c:v>-20.2</c:v>
                </c:pt>
                <c:pt idx="2475">
                  <c:v>-20.2</c:v>
                </c:pt>
                <c:pt idx="2476">
                  <c:v>-20.2</c:v>
                </c:pt>
                <c:pt idx="2477">
                  <c:v>-20.2</c:v>
                </c:pt>
                <c:pt idx="2478">
                  <c:v>-20.2</c:v>
                </c:pt>
                <c:pt idx="2479">
                  <c:v>-20.2</c:v>
                </c:pt>
                <c:pt idx="2480">
                  <c:v>-20.2</c:v>
                </c:pt>
                <c:pt idx="2481">
                  <c:v>-20.149999999999999</c:v>
                </c:pt>
                <c:pt idx="2482">
                  <c:v>-20.2</c:v>
                </c:pt>
                <c:pt idx="2483">
                  <c:v>-20.2</c:v>
                </c:pt>
                <c:pt idx="2484">
                  <c:v>-20.2</c:v>
                </c:pt>
                <c:pt idx="2485">
                  <c:v>-20.149999999999999</c:v>
                </c:pt>
                <c:pt idx="2486">
                  <c:v>-20.149999999999999</c:v>
                </c:pt>
                <c:pt idx="2487">
                  <c:v>-20.149999999999999</c:v>
                </c:pt>
                <c:pt idx="2488">
                  <c:v>-20.149999999999999</c:v>
                </c:pt>
                <c:pt idx="2489">
                  <c:v>-20.2</c:v>
                </c:pt>
                <c:pt idx="2490">
                  <c:v>-20.2</c:v>
                </c:pt>
                <c:pt idx="2491">
                  <c:v>-20.2</c:v>
                </c:pt>
                <c:pt idx="2492">
                  <c:v>-20.2</c:v>
                </c:pt>
                <c:pt idx="2493">
                  <c:v>-20.2</c:v>
                </c:pt>
                <c:pt idx="2494">
                  <c:v>-20.2</c:v>
                </c:pt>
                <c:pt idx="2495">
                  <c:v>-20.2</c:v>
                </c:pt>
                <c:pt idx="2496">
                  <c:v>-20.149999999999999</c:v>
                </c:pt>
                <c:pt idx="2497">
                  <c:v>-20.2</c:v>
                </c:pt>
                <c:pt idx="2498">
                  <c:v>-20.2</c:v>
                </c:pt>
                <c:pt idx="2499">
                  <c:v>-20.2</c:v>
                </c:pt>
                <c:pt idx="2500">
                  <c:v>-20.149999999999999</c:v>
                </c:pt>
                <c:pt idx="2501">
                  <c:v>-20.149999999999999</c:v>
                </c:pt>
                <c:pt idx="2502">
                  <c:v>-20.149999999999999</c:v>
                </c:pt>
                <c:pt idx="2503">
                  <c:v>-20.2</c:v>
                </c:pt>
                <c:pt idx="2504">
                  <c:v>-20.149999999999999</c:v>
                </c:pt>
                <c:pt idx="2505">
                  <c:v>-20.149999999999999</c:v>
                </c:pt>
                <c:pt idx="2506">
                  <c:v>-20.2</c:v>
                </c:pt>
                <c:pt idx="2507">
                  <c:v>-20.2</c:v>
                </c:pt>
                <c:pt idx="2508">
                  <c:v>-20.149999999999999</c:v>
                </c:pt>
                <c:pt idx="2509">
                  <c:v>-20.149999999999999</c:v>
                </c:pt>
                <c:pt idx="2510">
                  <c:v>-20.2</c:v>
                </c:pt>
                <c:pt idx="2511">
                  <c:v>-20.149999999999999</c:v>
                </c:pt>
                <c:pt idx="2512">
                  <c:v>-20.149999999999999</c:v>
                </c:pt>
                <c:pt idx="2513">
                  <c:v>-20.100000000000001</c:v>
                </c:pt>
                <c:pt idx="2514">
                  <c:v>-20.149999999999999</c:v>
                </c:pt>
                <c:pt idx="2515">
                  <c:v>-20.149999999999999</c:v>
                </c:pt>
                <c:pt idx="2516">
                  <c:v>-20.149999999999999</c:v>
                </c:pt>
                <c:pt idx="2517">
                  <c:v>-20.100000000000001</c:v>
                </c:pt>
                <c:pt idx="2518">
                  <c:v>-20.149999999999999</c:v>
                </c:pt>
                <c:pt idx="2519">
                  <c:v>-20.149999999999999</c:v>
                </c:pt>
                <c:pt idx="2520">
                  <c:v>-20.100000000000001</c:v>
                </c:pt>
                <c:pt idx="2521">
                  <c:v>-20.05</c:v>
                </c:pt>
                <c:pt idx="2522">
                  <c:v>-20.100000000000001</c:v>
                </c:pt>
                <c:pt idx="2523">
                  <c:v>-20.149999999999999</c:v>
                </c:pt>
                <c:pt idx="2524">
                  <c:v>-20.100000000000001</c:v>
                </c:pt>
                <c:pt idx="2525">
                  <c:v>-20.100000000000001</c:v>
                </c:pt>
                <c:pt idx="2526">
                  <c:v>-20.05</c:v>
                </c:pt>
                <c:pt idx="2527">
                  <c:v>-20.100000000000001</c:v>
                </c:pt>
                <c:pt idx="2528">
                  <c:v>-20.149999999999999</c:v>
                </c:pt>
                <c:pt idx="2529">
                  <c:v>-20.05</c:v>
                </c:pt>
                <c:pt idx="2530">
                  <c:v>-20.05</c:v>
                </c:pt>
                <c:pt idx="2531">
                  <c:v>-20.05</c:v>
                </c:pt>
                <c:pt idx="2532">
                  <c:v>-20.05</c:v>
                </c:pt>
                <c:pt idx="2533">
                  <c:v>-20.05</c:v>
                </c:pt>
                <c:pt idx="2534">
                  <c:v>-20.100000000000001</c:v>
                </c:pt>
                <c:pt idx="2535">
                  <c:v>-20.100000000000001</c:v>
                </c:pt>
                <c:pt idx="2536">
                  <c:v>-20</c:v>
                </c:pt>
                <c:pt idx="2537">
                  <c:v>-20.100000000000001</c:v>
                </c:pt>
                <c:pt idx="2538">
                  <c:v>-20</c:v>
                </c:pt>
                <c:pt idx="2539">
                  <c:v>-20</c:v>
                </c:pt>
                <c:pt idx="2540">
                  <c:v>-20</c:v>
                </c:pt>
                <c:pt idx="2541">
                  <c:v>-20.05</c:v>
                </c:pt>
                <c:pt idx="2542">
                  <c:v>-20.05</c:v>
                </c:pt>
                <c:pt idx="2543">
                  <c:v>-20.05</c:v>
                </c:pt>
                <c:pt idx="2544">
                  <c:v>-20.05</c:v>
                </c:pt>
                <c:pt idx="2545">
                  <c:v>-20.100000000000001</c:v>
                </c:pt>
                <c:pt idx="2546">
                  <c:v>-20.05</c:v>
                </c:pt>
                <c:pt idx="2547">
                  <c:v>-20.05</c:v>
                </c:pt>
                <c:pt idx="2548">
                  <c:v>-20</c:v>
                </c:pt>
                <c:pt idx="2549">
                  <c:v>-20.05</c:v>
                </c:pt>
                <c:pt idx="2550">
                  <c:v>-20</c:v>
                </c:pt>
                <c:pt idx="2551">
                  <c:v>-20</c:v>
                </c:pt>
                <c:pt idx="2552">
                  <c:v>-20.05</c:v>
                </c:pt>
                <c:pt idx="2553">
                  <c:v>-20.05</c:v>
                </c:pt>
                <c:pt idx="2554">
                  <c:v>-20.05</c:v>
                </c:pt>
                <c:pt idx="2555">
                  <c:v>-20.05</c:v>
                </c:pt>
                <c:pt idx="2556">
                  <c:v>-20.100000000000001</c:v>
                </c:pt>
                <c:pt idx="2557">
                  <c:v>-20</c:v>
                </c:pt>
                <c:pt idx="2558">
                  <c:v>-20.100000000000001</c:v>
                </c:pt>
                <c:pt idx="2559">
                  <c:v>-20</c:v>
                </c:pt>
                <c:pt idx="2560">
                  <c:v>-20.100000000000001</c:v>
                </c:pt>
                <c:pt idx="2561">
                  <c:v>-20</c:v>
                </c:pt>
                <c:pt idx="2562">
                  <c:v>-20.05</c:v>
                </c:pt>
                <c:pt idx="2563">
                  <c:v>-20.05</c:v>
                </c:pt>
                <c:pt idx="2564">
                  <c:v>-20.05</c:v>
                </c:pt>
                <c:pt idx="2565">
                  <c:v>-20.05</c:v>
                </c:pt>
                <c:pt idx="2566">
                  <c:v>-20.05</c:v>
                </c:pt>
                <c:pt idx="2567">
                  <c:v>-20.100000000000001</c:v>
                </c:pt>
                <c:pt idx="2568">
                  <c:v>-20.05</c:v>
                </c:pt>
                <c:pt idx="2569">
                  <c:v>-20</c:v>
                </c:pt>
                <c:pt idx="2570">
                  <c:v>-20.05</c:v>
                </c:pt>
                <c:pt idx="2571">
                  <c:v>-20.05</c:v>
                </c:pt>
                <c:pt idx="2572">
                  <c:v>-20.05</c:v>
                </c:pt>
                <c:pt idx="2573">
                  <c:v>-20.05</c:v>
                </c:pt>
                <c:pt idx="2574">
                  <c:v>-20.05</c:v>
                </c:pt>
                <c:pt idx="2575">
                  <c:v>-20</c:v>
                </c:pt>
                <c:pt idx="2576">
                  <c:v>-20.05</c:v>
                </c:pt>
                <c:pt idx="2577">
                  <c:v>-20.05</c:v>
                </c:pt>
                <c:pt idx="2578">
                  <c:v>-20.100000000000001</c:v>
                </c:pt>
                <c:pt idx="2579">
                  <c:v>-20.05</c:v>
                </c:pt>
                <c:pt idx="2580">
                  <c:v>-20.100000000000001</c:v>
                </c:pt>
                <c:pt idx="2581">
                  <c:v>-20.149999999999999</c:v>
                </c:pt>
                <c:pt idx="2582">
                  <c:v>-20.149999999999999</c:v>
                </c:pt>
                <c:pt idx="2583">
                  <c:v>-20.149999999999999</c:v>
                </c:pt>
                <c:pt idx="2584">
                  <c:v>-20.149999999999999</c:v>
                </c:pt>
                <c:pt idx="2585">
                  <c:v>-20.149999999999999</c:v>
                </c:pt>
                <c:pt idx="2586">
                  <c:v>-20.05</c:v>
                </c:pt>
                <c:pt idx="2587">
                  <c:v>-20.05</c:v>
                </c:pt>
                <c:pt idx="2588">
                  <c:v>-20.100000000000001</c:v>
                </c:pt>
                <c:pt idx="2589">
                  <c:v>-20.05</c:v>
                </c:pt>
                <c:pt idx="2590">
                  <c:v>-20.05</c:v>
                </c:pt>
                <c:pt idx="2591">
                  <c:v>-20.100000000000001</c:v>
                </c:pt>
                <c:pt idx="2592">
                  <c:v>-20.100000000000001</c:v>
                </c:pt>
                <c:pt idx="2593">
                  <c:v>-20.100000000000001</c:v>
                </c:pt>
                <c:pt idx="2594">
                  <c:v>-20.149999999999999</c:v>
                </c:pt>
                <c:pt idx="2595">
                  <c:v>-20.100000000000001</c:v>
                </c:pt>
                <c:pt idx="2596">
                  <c:v>-20.100000000000001</c:v>
                </c:pt>
                <c:pt idx="2597">
                  <c:v>-20.05</c:v>
                </c:pt>
                <c:pt idx="2598">
                  <c:v>-20.100000000000001</c:v>
                </c:pt>
                <c:pt idx="2599">
                  <c:v>-20.149999999999999</c:v>
                </c:pt>
                <c:pt idx="2600">
                  <c:v>-20.149999999999999</c:v>
                </c:pt>
                <c:pt idx="2601">
                  <c:v>-20.100000000000001</c:v>
                </c:pt>
                <c:pt idx="2602">
                  <c:v>-20.05</c:v>
                </c:pt>
                <c:pt idx="2603">
                  <c:v>-20.100000000000001</c:v>
                </c:pt>
                <c:pt idx="2604">
                  <c:v>-20.05</c:v>
                </c:pt>
                <c:pt idx="2605">
                  <c:v>-20.05</c:v>
                </c:pt>
                <c:pt idx="2606">
                  <c:v>-20.100000000000001</c:v>
                </c:pt>
                <c:pt idx="2607">
                  <c:v>-20.149999999999999</c:v>
                </c:pt>
                <c:pt idx="2608">
                  <c:v>-20.100000000000001</c:v>
                </c:pt>
                <c:pt idx="2609">
                  <c:v>-20.05</c:v>
                </c:pt>
                <c:pt idx="2610">
                  <c:v>-20.05</c:v>
                </c:pt>
                <c:pt idx="2611">
                  <c:v>-20.100000000000001</c:v>
                </c:pt>
                <c:pt idx="2612">
                  <c:v>-20.100000000000001</c:v>
                </c:pt>
                <c:pt idx="2613">
                  <c:v>-20.05</c:v>
                </c:pt>
                <c:pt idx="2614">
                  <c:v>-20.100000000000001</c:v>
                </c:pt>
                <c:pt idx="2615">
                  <c:v>-20.05</c:v>
                </c:pt>
                <c:pt idx="2616">
                  <c:v>-20.100000000000001</c:v>
                </c:pt>
                <c:pt idx="2617">
                  <c:v>-20.100000000000001</c:v>
                </c:pt>
                <c:pt idx="2618">
                  <c:v>-20.05</c:v>
                </c:pt>
                <c:pt idx="2619">
                  <c:v>-20.05</c:v>
                </c:pt>
                <c:pt idx="2620">
                  <c:v>-20</c:v>
                </c:pt>
                <c:pt idx="2621">
                  <c:v>-20.05</c:v>
                </c:pt>
                <c:pt idx="2622">
                  <c:v>-20.05</c:v>
                </c:pt>
                <c:pt idx="2623">
                  <c:v>-20.05</c:v>
                </c:pt>
                <c:pt idx="2624">
                  <c:v>-20.05</c:v>
                </c:pt>
                <c:pt idx="2625">
                  <c:v>-20.05</c:v>
                </c:pt>
                <c:pt idx="2626">
                  <c:v>-20.05</c:v>
                </c:pt>
                <c:pt idx="2627">
                  <c:v>-20.05</c:v>
                </c:pt>
                <c:pt idx="2628">
                  <c:v>-20</c:v>
                </c:pt>
                <c:pt idx="2629">
                  <c:v>-20.05</c:v>
                </c:pt>
                <c:pt idx="2630">
                  <c:v>-20.05</c:v>
                </c:pt>
                <c:pt idx="2631">
                  <c:v>-20.05</c:v>
                </c:pt>
                <c:pt idx="2632">
                  <c:v>-20.05</c:v>
                </c:pt>
                <c:pt idx="2633">
                  <c:v>-20.05</c:v>
                </c:pt>
                <c:pt idx="2634">
                  <c:v>-20.05</c:v>
                </c:pt>
                <c:pt idx="2635">
                  <c:v>-20.100000000000001</c:v>
                </c:pt>
                <c:pt idx="2636">
                  <c:v>-20.05</c:v>
                </c:pt>
                <c:pt idx="2637">
                  <c:v>-20.100000000000001</c:v>
                </c:pt>
                <c:pt idx="2638">
                  <c:v>-20.100000000000001</c:v>
                </c:pt>
                <c:pt idx="2639">
                  <c:v>-20.05</c:v>
                </c:pt>
                <c:pt idx="2640">
                  <c:v>-20.100000000000001</c:v>
                </c:pt>
                <c:pt idx="2641">
                  <c:v>-20.05</c:v>
                </c:pt>
                <c:pt idx="2642">
                  <c:v>-20.05</c:v>
                </c:pt>
                <c:pt idx="2643">
                  <c:v>-20.100000000000001</c:v>
                </c:pt>
                <c:pt idx="2644">
                  <c:v>-20.05</c:v>
                </c:pt>
                <c:pt idx="2645">
                  <c:v>-20.100000000000001</c:v>
                </c:pt>
                <c:pt idx="2646">
                  <c:v>-20.149999999999999</c:v>
                </c:pt>
                <c:pt idx="2647">
                  <c:v>-20.100000000000001</c:v>
                </c:pt>
                <c:pt idx="2648">
                  <c:v>-20.05</c:v>
                </c:pt>
                <c:pt idx="2649">
                  <c:v>-20.05</c:v>
                </c:pt>
                <c:pt idx="2650">
                  <c:v>-20.149999999999999</c:v>
                </c:pt>
                <c:pt idx="2651">
                  <c:v>-20.100000000000001</c:v>
                </c:pt>
                <c:pt idx="2652">
                  <c:v>-20.100000000000001</c:v>
                </c:pt>
                <c:pt idx="2653">
                  <c:v>-20.100000000000001</c:v>
                </c:pt>
                <c:pt idx="2654">
                  <c:v>-20.100000000000001</c:v>
                </c:pt>
                <c:pt idx="2655">
                  <c:v>-20.100000000000001</c:v>
                </c:pt>
                <c:pt idx="2656">
                  <c:v>-20.149999999999999</c:v>
                </c:pt>
                <c:pt idx="2657">
                  <c:v>-20.100000000000001</c:v>
                </c:pt>
                <c:pt idx="2658">
                  <c:v>-20.05</c:v>
                </c:pt>
                <c:pt idx="2659">
                  <c:v>-20.05</c:v>
                </c:pt>
                <c:pt idx="2660">
                  <c:v>-20.05</c:v>
                </c:pt>
                <c:pt idx="2661">
                  <c:v>-20.100000000000001</c:v>
                </c:pt>
                <c:pt idx="2662">
                  <c:v>-20.100000000000001</c:v>
                </c:pt>
                <c:pt idx="2663">
                  <c:v>-20.100000000000001</c:v>
                </c:pt>
                <c:pt idx="2664">
                  <c:v>-20.100000000000001</c:v>
                </c:pt>
                <c:pt idx="2665">
                  <c:v>-20.100000000000001</c:v>
                </c:pt>
                <c:pt idx="2666">
                  <c:v>-20.149999999999999</c:v>
                </c:pt>
                <c:pt idx="2667">
                  <c:v>-20.100000000000001</c:v>
                </c:pt>
                <c:pt idx="2668">
                  <c:v>-20.100000000000001</c:v>
                </c:pt>
                <c:pt idx="2669">
                  <c:v>-20.100000000000001</c:v>
                </c:pt>
                <c:pt idx="2670">
                  <c:v>-20.05</c:v>
                </c:pt>
                <c:pt idx="2671">
                  <c:v>-20</c:v>
                </c:pt>
                <c:pt idx="2672">
                  <c:v>-19.95</c:v>
                </c:pt>
                <c:pt idx="2673">
                  <c:v>-19.95</c:v>
                </c:pt>
                <c:pt idx="2674">
                  <c:v>-19.95</c:v>
                </c:pt>
                <c:pt idx="2675">
                  <c:v>-20</c:v>
                </c:pt>
                <c:pt idx="2676">
                  <c:v>-19.95</c:v>
                </c:pt>
                <c:pt idx="2677">
                  <c:v>-19.899999999999999</c:v>
                </c:pt>
                <c:pt idx="2678">
                  <c:v>-19.95</c:v>
                </c:pt>
                <c:pt idx="2679">
                  <c:v>-19.899999999999999</c:v>
                </c:pt>
                <c:pt idx="2680">
                  <c:v>-19.850000000000001</c:v>
                </c:pt>
                <c:pt idx="2681">
                  <c:v>-19.850000000000001</c:v>
                </c:pt>
                <c:pt idx="2682">
                  <c:v>-19.850000000000001</c:v>
                </c:pt>
                <c:pt idx="2683">
                  <c:v>-19.850000000000001</c:v>
                </c:pt>
                <c:pt idx="2684">
                  <c:v>-19.850000000000001</c:v>
                </c:pt>
                <c:pt idx="2685">
                  <c:v>-19.850000000000001</c:v>
                </c:pt>
                <c:pt idx="2686">
                  <c:v>-19.850000000000001</c:v>
                </c:pt>
                <c:pt idx="2687">
                  <c:v>-19.850000000000001</c:v>
                </c:pt>
                <c:pt idx="2688">
                  <c:v>-19.850000000000001</c:v>
                </c:pt>
                <c:pt idx="2689">
                  <c:v>-19.850000000000001</c:v>
                </c:pt>
                <c:pt idx="2690">
                  <c:v>-19.8</c:v>
                </c:pt>
                <c:pt idx="2691">
                  <c:v>-19.8</c:v>
                </c:pt>
                <c:pt idx="2692">
                  <c:v>-19.8</c:v>
                </c:pt>
                <c:pt idx="2693">
                  <c:v>-19.850000000000001</c:v>
                </c:pt>
                <c:pt idx="2694">
                  <c:v>-19.850000000000001</c:v>
                </c:pt>
                <c:pt idx="2695">
                  <c:v>-19.850000000000001</c:v>
                </c:pt>
                <c:pt idx="2696">
                  <c:v>-19.8</c:v>
                </c:pt>
                <c:pt idx="2697">
                  <c:v>-19.850000000000001</c:v>
                </c:pt>
                <c:pt idx="2698">
                  <c:v>-19.850000000000001</c:v>
                </c:pt>
                <c:pt idx="2699">
                  <c:v>-19.8</c:v>
                </c:pt>
                <c:pt idx="2700">
                  <c:v>-19.850000000000001</c:v>
                </c:pt>
                <c:pt idx="2701">
                  <c:v>-19.850000000000001</c:v>
                </c:pt>
                <c:pt idx="2702">
                  <c:v>-19.850000000000001</c:v>
                </c:pt>
                <c:pt idx="2703">
                  <c:v>-19.850000000000001</c:v>
                </c:pt>
                <c:pt idx="2704">
                  <c:v>-19.850000000000001</c:v>
                </c:pt>
                <c:pt idx="2705">
                  <c:v>-19.850000000000001</c:v>
                </c:pt>
                <c:pt idx="2706">
                  <c:v>-19.850000000000001</c:v>
                </c:pt>
                <c:pt idx="2707">
                  <c:v>-19.850000000000001</c:v>
                </c:pt>
                <c:pt idx="2708">
                  <c:v>-19.850000000000001</c:v>
                </c:pt>
                <c:pt idx="2709">
                  <c:v>-19.850000000000001</c:v>
                </c:pt>
                <c:pt idx="2710">
                  <c:v>-19.850000000000001</c:v>
                </c:pt>
                <c:pt idx="2711">
                  <c:v>-19.850000000000001</c:v>
                </c:pt>
                <c:pt idx="2712">
                  <c:v>-19.850000000000001</c:v>
                </c:pt>
                <c:pt idx="2713">
                  <c:v>-19.8</c:v>
                </c:pt>
                <c:pt idx="2714">
                  <c:v>-19.8</c:v>
                </c:pt>
                <c:pt idx="2715">
                  <c:v>-19.799999999999997</c:v>
                </c:pt>
                <c:pt idx="2716">
                  <c:v>-19.75</c:v>
                </c:pt>
                <c:pt idx="2717">
                  <c:v>-19.75</c:v>
                </c:pt>
                <c:pt idx="2718">
                  <c:v>-19.850000000000001</c:v>
                </c:pt>
                <c:pt idx="2719">
                  <c:v>-19.8</c:v>
                </c:pt>
                <c:pt idx="2720">
                  <c:v>-19.8</c:v>
                </c:pt>
                <c:pt idx="2721">
                  <c:v>-19.75</c:v>
                </c:pt>
                <c:pt idx="2722">
                  <c:v>-19.75</c:v>
                </c:pt>
                <c:pt idx="2723">
                  <c:v>-19.75</c:v>
                </c:pt>
                <c:pt idx="2724">
                  <c:v>-19.8</c:v>
                </c:pt>
                <c:pt idx="2725">
                  <c:v>-19.75</c:v>
                </c:pt>
                <c:pt idx="2726">
                  <c:v>-19.8</c:v>
                </c:pt>
                <c:pt idx="2727">
                  <c:v>-19.75</c:v>
                </c:pt>
                <c:pt idx="2728">
                  <c:v>-19.75</c:v>
                </c:pt>
                <c:pt idx="2729">
                  <c:v>-19.8</c:v>
                </c:pt>
                <c:pt idx="2730">
                  <c:v>-19.75</c:v>
                </c:pt>
                <c:pt idx="2731">
                  <c:v>-19.8</c:v>
                </c:pt>
                <c:pt idx="2732">
                  <c:v>-19.8</c:v>
                </c:pt>
                <c:pt idx="2733">
                  <c:v>-19.8</c:v>
                </c:pt>
                <c:pt idx="2734">
                  <c:v>-19.8</c:v>
                </c:pt>
                <c:pt idx="2735">
                  <c:v>-19.8</c:v>
                </c:pt>
                <c:pt idx="2736">
                  <c:v>-19.75</c:v>
                </c:pt>
                <c:pt idx="2737">
                  <c:v>-19.799999999999997</c:v>
                </c:pt>
                <c:pt idx="2738">
                  <c:v>-19.8</c:v>
                </c:pt>
                <c:pt idx="2739">
                  <c:v>-19.8</c:v>
                </c:pt>
                <c:pt idx="2740">
                  <c:v>-19.75</c:v>
                </c:pt>
                <c:pt idx="2741">
                  <c:v>-19.8</c:v>
                </c:pt>
                <c:pt idx="2742">
                  <c:v>-19.8</c:v>
                </c:pt>
                <c:pt idx="2743">
                  <c:v>-19.8</c:v>
                </c:pt>
                <c:pt idx="2744">
                  <c:v>-19.8</c:v>
                </c:pt>
                <c:pt idx="2745">
                  <c:v>-19.8</c:v>
                </c:pt>
                <c:pt idx="2746">
                  <c:v>-19.8</c:v>
                </c:pt>
                <c:pt idx="2747">
                  <c:v>-19.8</c:v>
                </c:pt>
                <c:pt idx="2748">
                  <c:v>-19.850000000000001</c:v>
                </c:pt>
                <c:pt idx="2749">
                  <c:v>-19.8</c:v>
                </c:pt>
                <c:pt idx="2750">
                  <c:v>-19.8</c:v>
                </c:pt>
                <c:pt idx="2751">
                  <c:v>-19.8</c:v>
                </c:pt>
                <c:pt idx="2752">
                  <c:v>-19.8</c:v>
                </c:pt>
                <c:pt idx="2753">
                  <c:v>-19.8</c:v>
                </c:pt>
                <c:pt idx="2754">
                  <c:v>-19.8</c:v>
                </c:pt>
                <c:pt idx="2755">
                  <c:v>-19.850000000000001</c:v>
                </c:pt>
                <c:pt idx="2756">
                  <c:v>-19.850000000000001</c:v>
                </c:pt>
                <c:pt idx="2757">
                  <c:v>-19.8</c:v>
                </c:pt>
                <c:pt idx="2758">
                  <c:v>-19.850000000000001</c:v>
                </c:pt>
                <c:pt idx="2759">
                  <c:v>-19.850000000000001</c:v>
                </c:pt>
                <c:pt idx="2760">
                  <c:v>-19.850000000000001</c:v>
                </c:pt>
                <c:pt idx="2761">
                  <c:v>-19.850000000000001</c:v>
                </c:pt>
                <c:pt idx="2762">
                  <c:v>-19.850000000000001</c:v>
                </c:pt>
                <c:pt idx="2763">
                  <c:v>-19.8</c:v>
                </c:pt>
                <c:pt idx="2764">
                  <c:v>-19.850000000000001</c:v>
                </c:pt>
                <c:pt idx="2765">
                  <c:v>-19.850000000000001</c:v>
                </c:pt>
                <c:pt idx="2766">
                  <c:v>-19.850000000000001</c:v>
                </c:pt>
                <c:pt idx="2767">
                  <c:v>-19.850000000000001</c:v>
                </c:pt>
                <c:pt idx="2768">
                  <c:v>-19.850000000000001</c:v>
                </c:pt>
                <c:pt idx="2769">
                  <c:v>-19.850000000000001</c:v>
                </c:pt>
                <c:pt idx="2770">
                  <c:v>-19.850000000000001</c:v>
                </c:pt>
                <c:pt idx="2771">
                  <c:v>-19.850000000000001</c:v>
                </c:pt>
                <c:pt idx="2772">
                  <c:v>-19.850000000000001</c:v>
                </c:pt>
                <c:pt idx="2773">
                  <c:v>-19.850000000000001</c:v>
                </c:pt>
                <c:pt idx="2774">
                  <c:v>-19.850000000000001</c:v>
                </c:pt>
                <c:pt idx="2775">
                  <c:v>-19.850000000000001</c:v>
                </c:pt>
                <c:pt idx="2776">
                  <c:v>-19.850000000000001</c:v>
                </c:pt>
                <c:pt idx="2777">
                  <c:v>-19.850000000000001</c:v>
                </c:pt>
                <c:pt idx="2778">
                  <c:v>-19.850000000000001</c:v>
                </c:pt>
                <c:pt idx="2779">
                  <c:v>-19.850000000000001</c:v>
                </c:pt>
                <c:pt idx="2780">
                  <c:v>-19.850000000000001</c:v>
                </c:pt>
                <c:pt idx="2781">
                  <c:v>-19.850000000000001</c:v>
                </c:pt>
                <c:pt idx="2782">
                  <c:v>-19.850000000000001</c:v>
                </c:pt>
                <c:pt idx="2783">
                  <c:v>-19.850000000000001</c:v>
                </c:pt>
                <c:pt idx="2784">
                  <c:v>-19.850000000000001</c:v>
                </c:pt>
                <c:pt idx="2785">
                  <c:v>-19.899999999999999</c:v>
                </c:pt>
                <c:pt idx="2786">
                  <c:v>-19.899999999999999</c:v>
                </c:pt>
                <c:pt idx="2787">
                  <c:v>-19.850000000000001</c:v>
                </c:pt>
                <c:pt idx="2788">
                  <c:v>-19.899999999999999</c:v>
                </c:pt>
                <c:pt idx="2789">
                  <c:v>-19.850000000000001</c:v>
                </c:pt>
                <c:pt idx="2790">
                  <c:v>-19.850000000000001</c:v>
                </c:pt>
                <c:pt idx="2791">
                  <c:v>-19.850000000000001</c:v>
                </c:pt>
                <c:pt idx="2792">
                  <c:v>-19.850000000000001</c:v>
                </c:pt>
                <c:pt idx="2793">
                  <c:v>-19.899999999999999</c:v>
                </c:pt>
                <c:pt idx="2794">
                  <c:v>-19.899999999999999</c:v>
                </c:pt>
                <c:pt idx="2795">
                  <c:v>-19.850000000000001</c:v>
                </c:pt>
                <c:pt idx="2796">
                  <c:v>-19.899999999999999</c:v>
                </c:pt>
                <c:pt idx="2797">
                  <c:v>-19.899999999999999</c:v>
                </c:pt>
                <c:pt idx="2798">
                  <c:v>-19.899999999999999</c:v>
                </c:pt>
                <c:pt idx="2799">
                  <c:v>-19.850000000000001</c:v>
                </c:pt>
                <c:pt idx="2800">
                  <c:v>-19.850000000000001</c:v>
                </c:pt>
                <c:pt idx="2801">
                  <c:v>-19.899999999999999</c:v>
                </c:pt>
                <c:pt idx="2802">
                  <c:v>-19.850000000000001</c:v>
                </c:pt>
                <c:pt idx="2803">
                  <c:v>-19.850000000000001</c:v>
                </c:pt>
                <c:pt idx="2804">
                  <c:v>-19.850000000000001</c:v>
                </c:pt>
                <c:pt idx="2805">
                  <c:v>-19.850000000000001</c:v>
                </c:pt>
                <c:pt idx="2806">
                  <c:v>-19.850000000000001</c:v>
                </c:pt>
                <c:pt idx="2807">
                  <c:v>-19.899999999999999</c:v>
                </c:pt>
                <c:pt idx="2808">
                  <c:v>-19.850000000000001</c:v>
                </c:pt>
                <c:pt idx="2809">
                  <c:v>-19.850000000000001</c:v>
                </c:pt>
                <c:pt idx="2810">
                  <c:v>-19.850000000000001</c:v>
                </c:pt>
                <c:pt idx="2811">
                  <c:v>-19.850000000000001</c:v>
                </c:pt>
                <c:pt idx="2812">
                  <c:v>-19.850000000000001</c:v>
                </c:pt>
                <c:pt idx="2813">
                  <c:v>-19.850000000000001</c:v>
                </c:pt>
                <c:pt idx="2814">
                  <c:v>-19.850000000000001</c:v>
                </c:pt>
                <c:pt idx="2815">
                  <c:v>-19.850000000000001</c:v>
                </c:pt>
                <c:pt idx="2816">
                  <c:v>-19.850000000000001</c:v>
                </c:pt>
                <c:pt idx="2817">
                  <c:v>-19.850000000000001</c:v>
                </c:pt>
                <c:pt idx="2818">
                  <c:v>-19.899999999999999</c:v>
                </c:pt>
                <c:pt idx="2819">
                  <c:v>-19.850000000000001</c:v>
                </c:pt>
                <c:pt idx="2820">
                  <c:v>-19.850000000000001</c:v>
                </c:pt>
                <c:pt idx="2821">
                  <c:v>-19.850000000000001</c:v>
                </c:pt>
                <c:pt idx="2822">
                  <c:v>-19.850000000000001</c:v>
                </c:pt>
                <c:pt idx="2823">
                  <c:v>-19.850000000000001</c:v>
                </c:pt>
                <c:pt idx="2824">
                  <c:v>-19.850000000000001</c:v>
                </c:pt>
                <c:pt idx="2825">
                  <c:v>-19.850000000000001</c:v>
                </c:pt>
                <c:pt idx="2826">
                  <c:v>-19.850000000000001</c:v>
                </c:pt>
                <c:pt idx="2827">
                  <c:v>-19.850000000000001</c:v>
                </c:pt>
                <c:pt idx="2828">
                  <c:v>-19.850000000000001</c:v>
                </c:pt>
                <c:pt idx="2829">
                  <c:v>-19.850000000000001</c:v>
                </c:pt>
                <c:pt idx="2830">
                  <c:v>-19.850000000000001</c:v>
                </c:pt>
                <c:pt idx="2831">
                  <c:v>-19.850000000000001</c:v>
                </c:pt>
                <c:pt idx="2832">
                  <c:v>-19.8</c:v>
                </c:pt>
                <c:pt idx="2833">
                  <c:v>-19.8</c:v>
                </c:pt>
                <c:pt idx="2834">
                  <c:v>-19.8</c:v>
                </c:pt>
                <c:pt idx="2835">
                  <c:v>-19.850000000000001</c:v>
                </c:pt>
                <c:pt idx="2836">
                  <c:v>-19.850000000000001</c:v>
                </c:pt>
                <c:pt idx="2837">
                  <c:v>-19.850000000000001</c:v>
                </c:pt>
                <c:pt idx="2838">
                  <c:v>-19.850000000000001</c:v>
                </c:pt>
                <c:pt idx="2839">
                  <c:v>-19.850000000000001</c:v>
                </c:pt>
                <c:pt idx="2840">
                  <c:v>-19.8</c:v>
                </c:pt>
                <c:pt idx="2841">
                  <c:v>-19.850000000000001</c:v>
                </c:pt>
                <c:pt idx="2842">
                  <c:v>-19.850000000000001</c:v>
                </c:pt>
                <c:pt idx="2843">
                  <c:v>-19.8</c:v>
                </c:pt>
                <c:pt idx="2844">
                  <c:v>-19.75</c:v>
                </c:pt>
                <c:pt idx="2845">
                  <c:v>-19.75</c:v>
                </c:pt>
                <c:pt idx="2846">
                  <c:v>-19.649999999999999</c:v>
                </c:pt>
                <c:pt idx="2847">
                  <c:v>-19.600000000000001</c:v>
                </c:pt>
                <c:pt idx="2848">
                  <c:v>-19.5</c:v>
                </c:pt>
                <c:pt idx="2849">
                  <c:v>-19.399999999999999</c:v>
                </c:pt>
                <c:pt idx="2850">
                  <c:v>-19.299999999999997</c:v>
                </c:pt>
                <c:pt idx="2851">
                  <c:v>-19.149999999999999</c:v>
                </c:pt>
                <c:pt idx="2852">
                  <c:v>-19.149999999999999</c:v>
                </c:pt>
                <c:pt idx="2853">
                  <c:v>-19.049999999999997</c:v>
                </c:pt>
                <c:pt idx="2854">
                  <c:v>-18.850000000000001</c:v>
                </c:pt>
                <c:pt idx="2855">
                  <c:v>-18.7</c:v>
                </c:pt>
                <c:pt idx="2856">
                  <c:v>-18.649999999999999</c:v>
                </c:pt>
                <c:pt idx="2857">
                  <c:v>-18.399999999999999</c:v>
                </c:pt>
                <c:pt idx="2858">
                  <c:v>-18.350000000000001</c:v>
                </c:pt>
                <c:pt idx="2859">
                  <c:v>-18.149999999999999</c:v>
                </c:pt>
                <c:pt idx="2860">
                  <c:v>-17.899999999999999</c:v>
                </c:pt>
                <c:pt idx="2861">
                  <c:v>-17.7</c:v>
                </c:pt>
                <c:pt idx="2862">
                  <c:v>-17.600000000000001</c:v>
                </c:pt>
                <c:pt idx="2863">
                  <c:v>-17.399999999999999</c:v>
                </c:pt>
                <c:pt idx="2864">
                  <c:v>-17.2</c:v>
                </c:pt>
                <c:pt idx="2865">
                  <c:v>-17</c:v>
                </c:pt>
                <c:pt idx="2866">
                  <c:v>-16.850000000000001</c:v>
                </c:pt>
                <c:pt idx="2867">
                  <c:v>-16.55</c:v>
                </c:pt>
                <c:pt idx="2868">
                  <c:v>-16.3</c:v>
                </c:pt>
                <c:pt idx="2869">
                  <c:v>-16.2</c:v>
                </c:pt>
                <c:pt idx="2870">
                  <c:v>-15.95</c:v>
                </c:pt>
                <c:pt idx="2871">
                  <c:v>-15.7</c:v>
                </c:pt>
                <c:pt idx="2872">
                  <c:v>-15.45</c:v>
                </c:pt>
                <c:pt idx="2873">
                  <c:v>-15.2</c:v>
                </c:pt>
                <c:pt idx="2874">
                  <c:v>-14.95</c:v>
                </c:pt>
                <c:pt idx="2875">
                  <c:v>-14.7</c:v>
                </c:pt>
                <c:pt idx="2876">
                  <c:v>-14.5</c:v>
                </c:pt>
                <c:pt idx="2877">
                  <c:v>-14.2</c:v>
                </c:pt>
                <c:pt idx="2878">
                  <c:v>-14.100000000000001</c:v>
                </c:pt>
                <c:pt idx="2879">
                  <c:v>-13.899999999999999</c:v>
                </c:pt>
                <c:pt idx="2880">
                  <c:v>-13.5</c:v>
                </c:pt>
                <c:pt idx="2881">
                  <c:v>-13.25</c:v>
                </c:pt>
                <c:pt idx="2882">
                  <c:v>-13</c:v>
                </c:pt>
                <c:pt idx="2883">
                  <c:v>-12.75</c:v>
                </c:pt>
                <c:pt idx="2884">
                  <c:v>-12.55</c:v>
                </c:pt>
                <c:pt idx="2885">
                  <c:v>-12.3</c:v>
                </c:pt>
                <c:pt idx="2886">
                  <c:v>-12.15</c:v>
                </c:pt>
                <c:pt idx="2887">
                  <c:v>-11.75</c:v>
                </c:pt>
                <c:pt idx="2888">
                  <c:v>-11.55</c:v>
                </c:pt>
                <c:pt idx="2889">
                  <c:v>-11.25</c:v>
                </c:pt>
                <c:pt idx="2890">
                  <c:v>-11.05</c:v>
                </c:pt>
                <c:pt idx="2891">
                  <c:v>-10.75</c:v>
                </c:pt>
                <c:pt idx="2892">
                  <c:v>-10.65</c:v>
                </c:pt>
                <c:pt idx="2893">
                  <c:v>-10.35</c:v>
                </c:pt>
                <c:pt idx="2894">
                  <c:v>-10.050000000000001</c:v>
                </c:pt>
                <c:pt idx="2895">
                  <c:v>-9.6999999999999993</c:v>
                </c:pt>
                <c:pt idx="2896">
                  <c:v>-9.6000000000000014</c:v>
                </c:pt>
                <c:pt idx="2897">
                  <c:v>-9.1999999999999993</c:v>
                </c:pt>
                <c:pt idx="2898">
                  <c:v>-9.0500000000000007</c:v>
                </c:pt>
                <c:pt idx="2899">
                  <c:v>-8.9499999999999993</c:v>
                </c:pt>
                <c:pt idx="2900">
                  <c:v>-8.6000000000000014</c:v>
                </c:pt>
                <c:pt idx="2901">
                  <c:v>-8.25</c:v>
                </c:pt>
                <c:pt idx="2902">
                  <c:v>-8</c:v>
                </c:pt>
                <c:pt idx="2903">
                  <c:v>-7.7</c:v>
                </c:pt>
                <c:pt idx="2904">
                  <c:v>-7.6</c:v>
                </c:pt>
                <c:pt idx="2905">
                  <c:v>-7.1</c:v>
                </c:pt>
                <c:pt idx="2906">
                  <c:v>-6.9</c:v>
                </c:pt>
                <c:pt idx="2907">
                  <c:v>-6.8</c:v>
                </c:pt>
                <c:pt idx="2908">
                  <c:v>-6.35</c:v>
                </c:pt>
                <c:pt idx="2909">
                  <c:v>-6.1</c:v>
                </c:pt>
                <c:pt idx="2910">
                  <c:v>-5.9</c:v>
                </c:pt>
                <c:pt idx="2911">
                  <c:v>-5.8</c:v>
                </c:pt>
                <c:pt idx="2912">
                  <c:v>-5.4</c:v>
                </c:pt>
                <c:pt idx="2913">
                  <c:v>-5.15</c:v>
                </c:pt>
                <c:pt idx="2914">
                  <c:v>-4.8499999999999996</c:v>
                </c:pt>
                <c:pt idx="2915">
                  <c:v>-4.75</c:v>
                </c:pt>
                <c:pt idx="2916">
                  <c:v>-4.4000000000000004</c:v>
                </c:pt>
                <c:pt idx="2917">
                  <c:v>-4.1500000000000004</c:v>
                </c:pt>
                <c:pt idx="2918">
                  <c:v>-3.9499999999999997</c:v>
                </c:pt>
                <c:pt idx="2919">
                  <c:v>-3.55</c:v>
                </c:pt>
                <c:pt idx="2920">
                  <c:v>-3.25</c:v>
                </c:pt>
                <c:pt idx="2921">
                  <c:v>-3.0999999999999996</c:v>
                </c:pt>
                <c:pt idx="2922">
                  <c:v>-2.75</c:v>
                </c:pt>
                <c:pt idx="2923">
                  <c:v>-2.5</c:v>
                </c:pt>
                <c:pt idx="2924">
                  <c:v>-2.15</c:v>
                </c:pt>
                <c:pt idx="2925">
                  <c:v>-1.9500000000000002</c:v>
                </c:pt>
                <c:pt idx="2926">
                  <c:v>-1.65</c:v>
                </c:pt>
                <c:pt idx="2927">
                  <c:v>-1.4500000000000002</c:v>
                </c:pt>
                <c:pt idx="2928">
                  <c:v>-1.2</c:v>
                </c:pt>
                <c:pt idx="2929">
                  <c:v>-0.9</c:v>
                </c:pt>
                <c:pt idx="2930">
                  <c:v>-0.65</c:v>
                </c:pt>
                <c:pt idx="2931">
                  <c:v>-0.4</c:v>
                </c:pt>
                <c:pt idx="2932">
                  <c:v>-0.14999999999999722</c:v>
                </c:pt>
                <c:pt idx="2933">
                  <c:v>0.10000000000000278</c:v>
                </c:pt>
                <c:pt idx="2934">
                  <c:v>0.35</c:v>
                </c:pt>
                <c:pt idx="2935">
                  <c:v>0.6</c:v>
                </c:pt>
                <c:pt idx="2936">
                  <c:v>0.9</c:v>
                </c:pt>
                <c:pt idx="2937">
                  <c:v>1.2000000000000002</c:v>
                </c:pt>
                <c:pt idx="2938">
                  <c:v>1.5</c:v>
                </c:pt>
                <c:pt idx="2939">
                  <c:v>1.7000000000000002</c:v>
                </c:pt>
                <c:pt idx="2940">
                  <c:v>1.9500000000000002</c:v>
                </c:pt>
                <c:pt idx="2941">
                  <c:v>2.25</c:v>
                </c:pt>
                <c:pt idx="2942">
                  <c:v>2.5</c:v>
                </c:pt>
                <c:pt idx="2943">
                  <c:v>2.8</c:v>
                </c:pt>
                <c:pt idx="2944">
                  <c:v>3.05</c:v>
                </c:pt>
                <c:pt idx="2945">
                  <c:v>3.3499999999999996</c:v>
                </c:pt>
                <c:pt idx="2946">
                  <c:v>3.6500000000000004</c:v>
                </c:pt>
                <c:pt idx="2947">
                  <c:v>3.75</c:v>
                </c:pt>
                <c:pt idx="2948">
                  <c:v>4.1500000000000004</c:v>
                </c:pt>
                <c:pt idx="2949">
                  <c:v>4.1999999999999993</c:v>
                </c:pt>
                <c:pt idx="2950">
                  <c:v>4.5999999999999996</c:v>
                </c:pt>
                <c:pt idx="2951">
                  <c:v>4.9000000000000004</c:v>
                </c:pt>
                <c:pt idx="2952">
                  <c:v>5.15</c:v>
                </c:pt>
                <c:pt idx="2953">
                  <c:v>5.4</c:v>
                </c:pt>
                <c:pt idx="2954">
                  <c:v>5.5</c:v>
                </c:pt>
                <c:pt idx="2955">
                  <c:v>5.85</c:v>
                </c:pt>
                <c:pt idx="2956">
                  <c:v>6.25</c:v>
                </c:pt>
                <c:pt idx="2957">
                  <c:v>6.45</c:v>
                </c:pt>
                <c:pt idx="2958">
                  <c:v>6.6999999999999993</c:v>
                </c:pt>
                <c:pt idx="2959">
                  <c:v>7</c:v>
                </c:pt>
                <c:pt idx="2960">
                  <c:v>7.25</c:v>
                </c:pt>
                <c:pt idx="2961">
                  <c:v>7.4</c:v>
                </c:pt>
                <c:pt idx="2962">
                  <c:v>7.75</c:v>
                </c:pt>
                <c:pt idx="2963">
                  <c:v>7.9</c:v>
                </c:pt>
                <c:pt idx="2964">
                  <c:v>8.1499999999999986</c:v>
                </c:pt>
                <c:pt idx="2965">
                  <c:v>8.5500000000000007</c:v>
                </c:pt>
                <c:pt idx="2966">
                  <c:v>8.75</c:v>
                </c:pt>
                <c:pt idx="2967">
                  <c:v>9.0500000000000007</c:v>
                </c:pt>
                <c:pt idx="2968">
                  <c:v>9.25</c:v>
                </c:pt>
                <c:pt idx="2969">
                  <c:v>9.3500000000000014</c:v>
                </c:pt>
                <c:pt idx="2970">
                  <c:v>9.6499999999999986</c:v>
                </c:pt>
                <c:pt idx="2971">
                  <c:v>9.8000000000000007</c:v>
                </c:pt>
                <c:pt idx="2972">
                  <c:v>10.25</c:v>
                </c:pt>
                <c:pt idx="2973">
                  <c:v>10.55</c:v>
                </c:pt>
                <c:pt idx="2974">
                  <c:v>10.75</c:v>
                </c:pt>
                <c:pt idx="2975">
                  <c:v>10.9</c:v>
                </c:pt>
                <c:pt idx="2976">
                  <c:v>11.25</c:v>
                </c:pt>
                <c:pt idx="2977">
                  <c:v>11.55</c:v>
                </c:pt>
                <c:pt idx="2978">
                  <c:v>11.8</c:v>
                </c:pt>
                <c:pt idx="2979">
                  <c:v>12.05</c:v>
                </c:pt>
                <c:pt idx="2980">
                  <c:v>12.25</c:v>
                </c:pt>
                <c:pt idx="2981">
                  <c:v>12.6</c:v>
                </c:pt>
                <c:pt idx="2982">
                  <c:v>12.8</c:v>
                </c:pt>
                <c:pt idx="2983">
                  <c:v>13.05</c:v>
                </c:pt>
                <c:pt idx="2984">
                  <c:v>13.2</c:v>
                </c:pt>
                <c:pt idx="2985">
                  <c:v>13.55</c:v>
                </c:pt>
                <c:pt idx="2986">
                  <c:v>13.7</c:v>
                </c:pt>
                <c:pt idx="2987">
                  <c:v>14.1</c:v>
                </c:pt>
                <c:pt idx="2988">
                  <c:v>14.45</c:v>
                </c:pt>
                <c:pt idx="2989">
                  <c:v>14.7</c:v>
                </c:pt>
                <c:pt idx="2990">
                  <c:v>14.850000000000001</c:v>
                </c:pt>
                <c:pt idx="2991">
                  <c:v>15.2</c:v>
                </c:pt>
                <c:pt idx="2992">
                  <c:v>15.45</c:v>
                </c:pt>
                <c:pt idx="2993">
                  <c:v>15.7</c:v>
                </c:pt>
                <c:pt idx="2994">
                  <c:v>15.9</c:v>
                </c:pt>
                <c:pt idx="2995">
                  <c:v>16.2</c:v>
                </c:pt>
                <c:pt idx="2996">
                  <c:v>16.55</c:v>
                </c:pt>
                <c:pt idx="2997">
                  <c:v>16.75</c:v>
                </c:pt>
                <c:pt idx="2998">
                  <c:v>16.850000000000001</c:v>
                </c:pt>
                <c:pt idx="2999">
                  <c:v>17.149999999999999</c:v>
                </c:pt>
                <c:pt idx="3000">
                  <c:v>17.55</c:v>
                </c:pt>
                <c:pt idx="3001">
                  <c:v>17.7</c:v>
                </c:pt>
                <c:pt idx="3002">
                  <c:v>18.100000000000001</c:v>
                </c:pt>
                <c:pt idx="3003">
                  <c:v>18.350000000000001</c:v>
                </c:pt>
                <c:pt idx="3004">
                  <c:v>18.600000000000001</c:v>
                </c:pt>
                <c:pt idx="3005">
                  <c:v>18.850000000000001</c:v>
                </c:pt>
                <c:pt idx="3006">
                  <c:v>19.149999999999999</c:v>
                </c:pt>
                <c:pt idx="3007">
                  <c:v>19.45</c:v>
                </c:pt>
                <c:pt idx="3008">
                  <c:v>19.7</c:v>
                </c:pt>
                <c:pt idx="3009">
                  <c:v>19.850000000000001</c:v>
                </c:pt>
                <c:pt idx="3010">
                  <c:v>20.100000000000001</c:v>
                </c:pt>
                <c:pt idx="3011">
                  <c:v>20.399999999999999</c:v>
                </c:pt>
                <c:pt idx="3012">
                  <c:v>20.75</c:v>
                </c:pt>
                <c:pt idx="3013">
                  <c:v>20.85</c:v>
                </c:pt>
                <c:pt idx="3014">
                  <c:v>21.2</c:v>
                </c:pt>
                <c:pt idx="3015">
                  <c:v>21.65</c:v>
                </c:pt>
                <c:pt idx="3016">
                  <c:v>21.9</c:v>
                </c:pt>
                <c:pt idx="3017">
                  <c:v>22.15</c:v>
                </c:pt>
                <c:pt idx="3018">
                  <c:v>22.4</c:v>
                </c:pt>
                <c:pt idx="3019">
                  <c:v>22.55</c:v>
                </c:pt>
                <c:pt idx="3020">
                  <c:v>22.9</c:v>
                </c:pt>
                <c:pt idx="3021">
                  <c:v>23.05</c:v>
                </c:pt>
                <c:pt idx="3022">
                  <c:v>23.45</c:v>
                </c:pt>
                <c:pt idx="3023">
                  <c:v>23.7</c:v>
                </c:pt>
                <c:pt idx="3024">
                  <c:v>23.9</c:v>
                </c:pt>
                <c:pt idx="3025">
                  <c:v>24.25</c:v>
                </c:pt>
                <c:pt idx="3026">
                  <c:v>24.4</c:v>
                </c:pt>
                <c:pt idx="3027">
                  <c:v>24.65</c:v>
                </c:pt>
                <c:pt idx="3028">
                  <c:v>24.75</c:v>
                </c:pt>
                <c:pt idx="3029">
                  <c:v>25.05</c:v>
                </c:pt>
                <c:pt idx="3030">
                  <c:v>25.2</c:v>
                </c:pt>
                <c:pt idx="3031">
                  <c:v>25.35</c:v>
                </c:pt>
                <c:pt idx="3032">
                  <c:v>25.5</c:v>
                </c:pt>
                <c:pt idx="3033">
                  <c:v>25.7</c:v>
                </c:pt>
                <c:pt idx="3034">
                  <c:v>25.85</c:v>
                </c:pt>
                <c:pt idx="3035">
                  <c:v>26.05</c:v>
                </c:pt>
                <c:pt idx="3036">
                  <c:v>26.2</c:v>
                </c:pt>
                <c:pt idx="3037">
                  <c:v>26.35</c:v>
                </c:pt>
                <c:pt idx="3038">
                  <c:v>26.5</c:v>
                </c:pt>
                <c:pt idx="3039">
                  <c:v>26.65</c:v>
                </c:pt>
                <c:pt idx="3040">
                  <c:v>26.75</c:v>
                </c:pt>
                <c:pt idx="3041">
                  <c:v>26.85</c:v>
                </c:pt>
                <c:pt idx="3042">
                  <c:v>27</c:v>
                </c:pt>
                <c:pt idx="3043">
                  <c:v>27.1</c:v>
                </c:pt>
                <c:pt idx="3044">
                  <c:v>27.2</c:v>
                </c:pt>
                <c:pt idx="3045">
                  <c:v>27.3</c:v>
                </c:pt>
                <c:pt idx="3046">
                  <c:v>27.3</c:v>
                </c:pt>
                <c:pt idx="3047">
                  <c:v>27.5</c:v>
                </c:pt>
                <c:pt idx="3048">
                  <c:v>27.5</c:v>
                </c:pt>
                <c:pt idx="3049">
                  <c:v>27.65</c:v>
                </c:pt>
                <c:pt idx="3050">
                  <c:v>27.7</c:v>
                </c:pt>
                <c:pt idx="3051">
                  <c:v>27.8</c:v>
                </c:pt>
                <c:pt idx="3052">
                  <c:v>27.8</c:v>
                </c:pt>
                <c:pt idx="3053">
                  <c:v>27.95</c:v>
                </c:pt>
                <c:pt idx="3054">
                  <c:v>28</c:v>
                </c:pt>
                <c:pt idx="3055">
                  <c:v>28.1</c:v>
                </c:pt>
                <c:pt idx="3056">
                  <c:v>28.1</c:v>
                </c:pt>
                <c:pt idx="3057">
                  <c:v>28.2</c:v>
                </c:pt>
                <c:pt idx="3058">
                  <c:v>28.2</c:v>
                </c:pt>
                <c:pt idx="3059">
                  <c:v>28.25</c:v>
                </c:pt>
                <c:pt idx="3060">
                  <c:v>28.3</c:v>
                </c:pt>
                <c:pt idx="3061">
                  <c:v>28.35</c:v>
                </c:pt>
                <c:pt idx="3062">
                  <c:v>28.35</c:v>
                </c:pt>
                <c:pt idx="3063">
                  <c:v>28.45</c:v>
                </c:pt>
                <c:pt idx="3064">
                  <c:v>28.5</c:v>
                </c:pt>
                <c:pt idx="3065">
                  <c:v>28.55</c:v>
                </c:pt>
                <c:pt idx="3066">
                  <c:v>28.55</c:v>
                </c:pt>
                <c:pt idx="3067">
                  <c:v>28.55</c:v>
                </c:pt>
                <c:pt idx="3068">
                  <c:v>28.6</c:v>
                </c:pt>
                <c:pt idx="3069">
                  <c:v>28.65</c:v>
                </c:pt>
                <c:pt idx="3070">
                  <c:v>28.65</c:v>
                </c:pt>
                <c:pt idx="3071">
                  <c:v>28.7</c:v>
                </c:pt>
                <c:pt idx="3072">
                  <c:v>28.7</c:v>
                </c:pt>
                <c:pt idx="3073">
                  <c:v>28.75</c:v>
                </c:pt>
                <c:pt idx="3074">
                  <c:v>28.75</c:v>
                </c:pt>
                <c:pt idx="3075">
                  <c:v>28.75</c:v>
                </c:pt>
                <c:pt idx="3076">
                  <c:v>28.8</c:v>
                </c:pt>
                <c:pt idx="3077">
                  <c:v>28.8</c:v>
                </c:pt>
                <c:pt idx="3078">
                  <c:v>28.85</c:v>
                </c:pt>
                <c:pt idx="3079">
                  <c:v>28.85</c:v>
                </c:pt>
                <c:pt idx="3080">
                  <c:v>28.95</c:v>
                </c:pt>
                <c:pt idx="3081">
                  <c:v>28.95</c:v>
                </c:pt>
                <c:pt idx="3082">
                  <c:v>29</c:v>
                </c:pt>
                <c:pt idx="3083">
                  <c:v>29</c:v>
                </c:pt>
                <c:pt idx="3084">
                  <c:v>29</c:v>
                </c:pt>
                <c:pt idx="3085">
                  <c:v>29.05</c:v>
                </c:pt>
                <c:pt idx="3086">
                  <c:v>29.05</c:v>
                </c:pt>
                <c:pt idx="3087">
                  <c:v>29.05</c:v>
                </c:pt>
                <c:pt idx="3088">
                  <c:v>29.1</c:v>
                </c:pt>
                <c:pt idx="3089">
                  <c:v>29.15</c:v>
                </c:pt>
                <c:pt idx="3090">
                  <c:v>29.1</c:v>
                </c:pt>
                <c:pt idx="3091">
                  <c:v>29.15</c:v>
                </c:pt>
                <c:pt idx="3092">
                  <c:v>29.15</c:v>
                </c:pt>
                <c:pt idx="3093">
                  <c:v>29.15</c:v>
                </c:pt>
                <c:pt idx="3094">
                  <c:v>29.2</c:v>
                </c:pt>
                <c:pt idx="3095">
                  <c:v>29.2</c:v>
                </c:pt>
                <c:pt idx="3096">
                  <c:v>29.25</c:v>
                </c:pt>
                <c:pt idx="3097">
                  <c:v>29.25</c:v>
                </c:pt>
                <c:pt idx="3098">
                  <c:v>29.25</c:v>
                </c:pt>
                <c:pt idx="3099">
                  <c:v>29.25</c:v>
                </c:pt>
                <c:pt idx="3100">
                  <c:v>29.25</c:v>
                </c:pt>
                <c:pt idx="3101">
                  <c:v>29.25</c:v>
                </c:pt>
                <c:pt idx="3102">
                  <c:v>29.25</c:v>
                </c:pt>
                <c:pt idx="3103">
                  <c:v>29.25</c:v>
                </c:pt>
                <c:pt idx="3104">
                  <c:v>29.3</c:v>
                </c:pt>
                <c:pt idx="3105">
                  <c:v>29.3</c:v>
                </c:pt>
                <c:pt idx="3106">
                  <c:v>29.35</c:v>
                </c:pt>
                <c:pt idx="3107">
                  <c:v>29.3</c:v>
                </c:pt>
                <c:pt idx="3108">
                  <c:v>29.35</c:v>
                </c:pt>
                <c:pt idx="3109">
                  <c:v>29.35</c:v>
                </c:pt>
                <c:pt idx="3110">
                  <c:v>29.4</c:v>
                </c:pt>
                <c:pt idx="3111">
                  <c:v>29.35</c:v>
                </c:pt>
                <c:pt idx="3112">
                  <c:v>29.4</c:v>
                </c:pt>
                <c:pt idx="3113">
                  <c:v>29.4</c:v>
                </c:pt>
                <c:pt idx="3114">
                  <c:v>29.4</c:v>
                </c:pt>
                <c:pt idx="3115">
                  <c:v>29.4</c:v>
                </c:pt>
                <c:pt idx="3116">
                  <c:v>29.4</c:v>
                </c:pt>
                <c:pt idx="3117">
                  <c:v>29.4</c:v>
                </c:pt>
                <c:pt idx="3118">
                  <c:v>29.4</c:v>
                </c:pt>
                <c:pt idx="3119">
                  <c:v>29.4</c:v>
                </c:pt>
                <c:pt idx="3120">
                  <c:v>29.4</c:v>
                </c:pt>
                <c:pt idx="3121">
                  <c:v>29.4</c:v>
                </c:pt>
                <c:pt idx="3122">
                  <c:v>29.4</c:v>
                </c:pt>
                <c:pt idx="3123">
                  <c:v>29.4</c:v>
                </c:pt>
                <c:pt idx="3124">
                  <c:v>29.4</c:v>
                </c:pt>
                <c:pt idx="3125">
                  <c:v>29.4</c:v>
                </c:pt>
                <c:pt idx="3126">
                  <c:v>29.4</c:v>
                </c:pt>
                <c:pt idx="3127">
                  <c:v>29.45</c:v>
                </c:pt>
                <c:pt idx="3128">
                  <c:v>29.45</c:v>
                </c:pt>
                <c:pt idx="3129">
                  <c:v>29.45</c:v>
                </c:pt>
                <c:pt idx="3130">
                  <c:v>29.45</c:v>
                </c:pt>
                <c:pt idx="3131">
                  <c:v>29.4</c:v>
                </c:pt>
                <c:pt idx="3132">
                  <c:v>29.45</c:v>
                </c:pt>
                <c:pt idx="3133">
                  <c:v>29.45</c:v>
                </c:pt>
                <c:pt idx="3134">
                  <c:v>29.4</c:v>
                </c:pt>
                <c:pt idx="3135">
                  <c:v>29.4</c:v>
                </c:pt>
                <c:pt idx="3136">
                  <c:v>29.450000000000003</c:v>
                </c:pt>
                <c:pt idx="3137">
                  <c:v>29.4</c:v>
                </c:pt>
                <c:pt idx="3138">
                  <c:v>29.4</c:v>
                </c:pt>
                <c:pt idx="3139">
                  <c:v>29.5</c:v>
                </c:pt>
                <c:pt idx="3140">
                  <c:v>29.45</c:v>
                </c:pt>
                <c:pt idx="3141">
                  <c:v>29.4</c:v>
                </c:pt>
                <c:pt idx="3142">
                  <c:v>29.5</c:v>
                </c:pt>
                <c:pt idx="3143">
                  <c:v>29.45</c:v>
                </c:pt>
                <c:pt idx="3144">
                  <c:v>29.45</c:v>
                </c:pt>
                <c:pt idx="3145">
                  <c:v>29.45</c:v>
                </c:pt>
                <c:pt idx="3146">
                  <c:v>29.5</c:v>
                </c:pt>
                <c:pt idx="3147">
                  <c:v>29.45</c:v>
                </c:pt>
                <c:pt idx="3148">
                  <c:v>29.5</c:v>
                </c:pt>
                <c:pt idx="3149">
                  <c:v>29.5</c:v>
                </c:pt>
                <c:pt idx="3150">
                  <c:v>29.55</c:v>
                </c:pt>
                <c:pt idx="3151">
                  <c:v>29.5</c:v>
                </c:pt>
                <c:pt idx="3152">
                  <c:v>29.5</c:v>
                </c:pt>
                <c:pt idx="3153">
                  <c:v>29.5</c:v>
                </c:pt>
                <c:pt idx="3154">
                  <c:v>29.5</c:v>
                </c:pt>
                <c:pt idx="3155">
                  <c:v>29.55</c:v>
                </c:pt>
                <c:pt idx="3156">
                  <c:v>29.5</c:v>
                </c:pt>
                <c:pt idx="3157">
                  <c:v>29.5</c:v>
                </c:pt>
                <c:pt idx="3158">
                  <c:v>29.5</c:v>
                </c:pt>
                <c:pt idx="3159">
                  <c:v>29.5</c:v>
                </c:pt>
                <c:pt idx="3160">
                  <c:v>29.45</c:v>
                </c:pt>
                <c:pt idx="3161">
                  <c:v>29.5</c:v>
                </c:pt>
                <c:pt idx="3162">
                  <c:v>29.5</c:v>
                </c:pt>
                <c:pt idx="3163">
                  <c:v>29.5</c:v>
                </c:pt>
                <c:pt idx="3164">
                  <c:v>29.5</c:v>
                </c:pt>
                <c:pt idx="3165">
                  <c:v>29.5</c:v>
                </c:pt>
                <c:pt idx="3166">
                  <c:v>29.55</c:v>
                </c:pt>
                <c:pt idx="3167">
                  <c:v>29.5</c:v>
                </c:pt>
                <c:pt idx="3168">
                  <c:v>29.5</c:v>
                </c:pt>
                <c:pt idx="3169">
                  <c:v>29.55</c:v>
                </c:pt>
                <c:pt idx="3170">
                  <c:v>29.5</c:v>
                </c:pt>
                <c:pt idx="3171">
                  <c:v>29.45</c:v>
                </c:pt>
                <c:pt idx="3172">
                  <c:v>29.55</c:v>
                </c:pt>
                <c:pt idx="3173">
                  <c:v>29.55</c:v>
                </c:pt>
                <c:pt idx="3174">
                  <c:v>29.55</c:v>
                </c:pt>
                <c:pt idx="3175">
                  <c:v>29.55</c:v>
                </c:pt>
                <c:pt idx="3176">
                  <c:v>29.55</c:v>
                </c:pt>
                <c:pt idx="3177">
                  <c:v>29.55</c:v>
                </c:pt>
                <c:pt idx="3178">
                  <c:v>29.55</c:v>
                </c:pt>
                <c:pt idx="3179">
                  <c:v>29.55</c:v>
                </c:pt>
                <c:pt idx="3180">
                  <c:v>29.55</c:v>
                </c:pt>
                <c:pt idx="3181">
                  <c:v>29.55</c:v>
                </c:pt>
                <c:pt idx="3182">
                  <c:v>29.5</c:v>
                </c:pt>
                <c:pt idx="3183">
                  <c:v>29.55</c:v>
                </c:pt>
                <c:pt idx="3184">
                  <c:v>29.55</c:v>
                </c:pt>
                <c:pt idx="3185">
                  <c:v>29.55</c:v>
                </c:pt>
                <c:pt idx="3186">
                  <c:v>29.55</c:v>
                </c:pt>
                <c:pt idx="3187">
                  <c:v>29.55</c:v>
                </c:pt>
                <c:pt idx="3188">
                  <c:v>29.55</c:v>
                </c:pt>
                <c:pt idx="3189">
                  <c:v>29.55</c:v>
                </c:pt>
                <c:pt idx="3190">
                  <c:v>29.55</c:v>
                </c:pt>
                <c:pt idx="3191">
                  <c:v>29.55</c:v>
                </c:pt>
                <c:pt idx="3192">
                  <c:v>29.55</c:v>
                </c:pt>
                <c:pt idx="3193">
                  <c:v>29.55</c:v>
                </c:pt>
                <c:pt idx="3194">
                  <c:v>29.55</c:v>
                </c:pt>
                <c:pt idx="3195">
                  <c:v>29.55</c:v>
                </c:pt>
                <c:pt idx="3196">
                  <c:v>29.55</c:v>
                </c:pt>
                <c:pt idx="3197">
                  <c:v>29.55</c:v>
                </c:pt>
                <c:pt idx="3198">
                  <c:v>29.55</c:v>
                </c:pt>
                <c:pt idx="3199">
                  <c:v>29.55</c:v>
                </c:pt>
                <c:pt idx="3200">
                  <c:v>29.55</c:v>
                </c:pt>
                <c:pt idx="3201">
                  <c:v>29.55</c:v>
                </c:pt>
                <c:pt idx="3202">
                  <c:v>29.55</c:v>
                </c:pt>
                <c:pt idx="3203">
                  <c:v>29.55</c:v>
                </c:pt>
                <c:pt idx="3204">
                  <c:v>29.5</c:v>
                </c:pt>
                <c:pt idx="3205">
                  <c:v>29.55</c:v>
                </c:pt>
                <c:pt idx="3206">
                  <c:v>29.55</c:v>
                </c:pt>
                <c:pt idx="3207">
                  <c:v>29.55</c:v>
                </c:pt>
                <c:pt idx="3208">
                  <c:v>29.55</c:v>
                </c:pt>
                <c:pt idx="3209">
                  <c:v>29.55</c:v>
                </c:pt>
                <c:pt idx="3210">
                  <c:v>29.55</c:v>
                </c:pt>
                <c:pt idx="3211">
                  <c:v>29.55</c:v>
                </c:pt>
                <c:pt idx="3212">
                  <c:v>29.55</c:v>
                </c:pt>
                <c:pt idx="3213">
                  <c:v>29.55</c:v>
                </c:pt>
                <c:pt idx="3214">
                  <c:v>29.55</c:v>
                </c:pt>
                <c:pt idx="3215">
                  <c:v>29.5</c:v>
                </c:pt>
                <c:pt idx="3216">
                  <c:v>29.55</c:v>
                </c:pt>
                <c:pt idx="3217">
                  <c:v>29.55</c:v>
                </c:pt>
                <c:pt idx="3218">
                  <c:v>29.5</c:v>
                </c:pt>
                <c:pt idx="3219">
                  <c:v>29.55</c:v>
                </c:pt>
                <c:pt idx="3220">
                  <c:v>29.55</c:v>
                </c:pt>
                <c:pt idx="3221">
                  <c:v>29.5</c:v>
                </c:pt>
                <c:pt idx="3222">
                  <c:v>29.55</c:v>
                </c:pt>
                <c:pt idx="3223">
                  <c:v>29.55</c:v>
                </c:pt>
                <c:pt idx="3224">
                  <c:v>29.55</c:v>
                </c:pt>
                <c:pt idx="3225">
                  <c:v>29.55</c:v>
                </c:pt>
                <c:pt idx="3226">
                  <c:v>29.55</c:v>
                </c:pt>
                <c:pt idx="3227">
                  <c:v>29.55</c:v>
                </c:pt>
                <c:pt idx="3228">
                  <c:v>29.55</c:v>
                </c:pt>
                <c:pt idx="3229">
                  <c:v>29.55</c:v>
                </c:pt>
                <c:pt idx="3230">
                  <c:v>29.55</c:v>
                </c:pt>
                <c:pt idx="3231">
                  <c:v>29.55</c:v>
                </c:pt>
                <c:pt idx="3232">
                  <c:v>29.55</c:v>
                </c:pt>
                <c:pt idx="3233">
                  <c:v>29.55</c:v>
                </c:pt>
                <c:pt idx="3234">
                  <c:v>29.55</c:v>
                </c:pt>
                <c:pt idx="3235">
                  <c:v>29.55</c:v>
                </c:pt>
                <c:pt idx="3236">
                  <c:v>29.55</c:v>
                </c:pt>
                <c:pt idx="3237">
                  <c:v>29.55</c:v>
                </c:pt>
                <c:pt idx="3238">
                  <c:v>29.55</c:v>
                </c:pt>
                <c:pt idx="3239">
                  <c:v>29.55</c:v>
                </c:pt>
                <c:pt idx="3240">
                  <c:v>29.45</c:v>
                </c:pt>
                <c:pt idx="3241">
                  <c:v>29.55</c:v>
                </c:pt>
                <c:pt idx="3242">
                  <c:v>29.55</c:v>
                </c:pt>
                <c:pt idx="3243">
                  <c:v>29.55</c:v>
                </c:pt>
                <c:pt idx="3244">
                  <c:v>29.55</c:v>
                </c:pt>
                <c:pt idx="3245">
                  <c:v>29.55</c:v>
                </c:pt>
                <c:pt idx="3246">
                  <c:v>29.55</c:v>
                </c:pt>
                <c:pt idx="3247">
                  <c:v>29.55</c:v>
                </c:pt>
                <c:pt idx="3248">
                  <c:v>29.55</c:v>
                </c:pt>
                <c:pt idx="3249">
                  <c:v>29.5</c:v>
                </c:pt>
                <c:pt idx="3250">
                  <c:v>29.55</c:v>
                </c:pt>
                <c:pt idx="3251">
                  <c:v>29.65</c:v>
                </c:pt>
                <c:pt idx="3252">
                  <c:v>29.6</c:v>
                </c:pt>
                <c:pt idx="3253">
                  <c:v>29.6</c:v>
                </c:pt>
                <c:pt idx="3254">
                  <c:v>29.6</c:v>
                </c:pt>
                <c:pt idx="3255">
                  <c:v>29.55</c:v>
                </c:pt>
                <c:pt idx="3256">
                  <c:v>29.6</c:v>
                </c:pt>
                <c:pt idx="3257">
                  <c:v>29.6</c:v>
                </c:pt>
                <c:pt idx="3258">
                  <c:v>29.55</c:v>
                </c:pt>
                <c:pt idx="3259">
                  <c:v>29.6</c:v>
                </c:pt>
                <c:pt idx="3260">
                  <c:v>29.65</c:v>
                </c:pt>
                <c:pt idx="3261">
                  <c:v>29.55</c:v>
                </c:pt>
                <c:pt idx="3262">
                  <c:v>29.6</c:v>
                </c:pt>
                <c:pt idx="3263">
                  <c:v>29.65</c:v>
                </c:pt>
                <c:pt idx="3264">
                  <c:v>29.6</c:v>
                </c:pt>
                <c:pt idx="3265">
                  <c:v>29.65</c:v>
                </c:pt>
                <c:pt idx="3266">
                  <c:v>29.65</c:v>
                </c:pt>
                <c:pt idx="3267">
                  <c:v>29.65</c:v>
                </c:pt>
                <c:pt idx="3268">
                  <c:v>29.6</c:v>
                </c:pt>
                <c:pt idx="3269">
                  <c:v>29.6</c:v>
                </c:pt>
                <c:pt idx="3270">
                  <c:v>29.6</c:v>
                </c:pt>
                <c:pt idx="3271">
                  <c:v>29.6</c:v>
                </c:pt>
                <c:pt idx="3272">
                  <c:v>29.55</c:v>
                </c:pt>
                <c:pt idx="3273">
                  <c:v>29.65</c:v>
                </c:pt>
                <c:pt idx="3274">
                  <c:v>29.55</c:v>
                </c:pt>
                <c:pt idx="3275">
                  <c:v>29.6</c:v>
                </c:pt>
                <c:pt idx="3276">
                  <c:v>29.55</c:v>
                </c:pt>
                <c:pt idx="3277">
                  <c:v>29.6</c:v>
                </c:pt>
                <c:pt idx="3278">
                  <c:v>29.55</c:v>
                </c:pt>
                <c:pt idx="3279">
                  <c:v>29.65</c:v>
                </c:pt>
                <c:pt idx="3280">
                  <c:v>29.55</c:v>
                </c:pt>
                <c:pt idx="3281">
                  <c:v>29.55</c:v>
                </c:pt>
                <c:pt idx="3282">
                  <c:v>29.55</c:v>
                </c:pt>
                <c:pt idx="3283">
                  <c:v>29.55</c:v>
                </c:pt>
                <c:pt idx="3284">
                  <c:v>29.55</c:v>
                </c:pt>
                <c:pt idx="3285">
                  <c:v>29.55</c:v>
                </c:pt>
                <c:pt idx="3286">
                  <c:v>29.55</c:v>
                </c:pt>
                <c:pt idx="3287">
                  <c:v>29.55</c:v>
                </c:pt>
                <c:pt idx="3288">
                  <c:v>29.55</c:v>
                </c:pt>
                <c:pt idx="3289">
                  <c:v>29.55</c:v>
                </c:pt>
                <c:pt idx="3290">
                  <c:v>29.55</c:v>
                </c:pt>
                <c:pt idx="3291">
                  <c:v>29.55</c:v>
                </c:pt>
                <c:pt idx="3292">
                  <c:v>29.55</c:v>
                </c:pt>
                <c:pt idx="3293">
                  <c:v>29.55</c:v>
                </c:pt>
                <c:pt idx="3294">
                  <c:v>29.55</c:v>
                </c:pt>
                <c:pt idx="3295">
                  <c:v>29.55</c:v>
                </c:pt>
                <c:pt idx="3296">
                  <c:v>29.55</c:v>
                </c:pt>
                <c:pt idx="3297">
                  <c:v>29.55</c:v>
                </c:pt>
                <c:pt idx="3298">
                  <c:v>29.5</c:v>
                </c:pt>
                <c:pt idx="3299">
                  <c:v>29.55</c:v>
                </c:pt>
                <c:pt idx="3300">
                  <c:v>29.55</c:v>
                </c:pt>
                <c:pt idx="3301">
                  <c:v>29.55</c:v>
                </c:pt>
                <c:pt idx="3302">
                  <c:v>29.55</c:v>
                </c:pt>
                <c:pt idx="3303">
                  <c:v>29.55</c:v>
                </c:pt>
                <c:pt idx="3304">
                  <c:v>29.55</c:v>
                </c:pt>
                <c:pt idx="3305">
                  <c:v>29.55</c:v>
                </c:pt>
                <c:pt idx="3306">
                  <c:v>29.55</c:v>
                </c:pt>
                <c:pt idx="3307">
                  <c:v>29.55</c:v>
                </c:pt>
                <c:pt idx="3308">
                  <c:v>29.55</c:v>
                </c:pt>
                <c:pt idx="3309">
                  <c:v>29.55</c:v>
                </c:pt>
                <c:pt idx="3310">
                  <c:v>29.55</c:v>
                </c:pt>
                <c:pt idx="3311">
                  <c:v>29.55</c:v>
                </c:pt>
                <c:pt idx="3312">
                  <c:v>29.55</c:v>
                </c:pt>
                <c:pt idx="3313">
                  <c:v>29.55</c:v>
                </c:pt>
                <c:pt idx="3314">
                  <c:v>29.6</c:v>
                </c:pt>
                <c:pt idx="3315">
                  <c:v>29.55</c:v>
                </c:pt>
                <c:pt idx="3316">
                  <c:v>29.55</c:v>
                </c:pt>
                <c:pt idx="3317">
                  <c:v>29.55</c:v>
                </c:pt>
                <c:pt idx="3318">
                  <c:v>29.5</c:v>
                </c:pt>
                <c:pt idx="3319">
                  <c:v>29.5</c:v>
                </c:pt>
                <c:pt idx="3320">
                  <c:v>29.55</c:v>
                </c:pt>
                <c:pt idx="3321">
                  <c:v>29.55</c:v>
                </c:pt>
                <c:pt idx="3322">
                  <c:v>29.55</c:v>
                </c:pt>
                <c:pt idx="3323">
                  <c:v>29.55</c:v>
                </c:pt>
                <c:pt idx="3324">
                  <c:v>29.55</c:v>
                </c:pt>
                <c:pt idx="3325">
                  <c:v>29.55</c:v>
                </c:pt>
                <c:pt idx="3326">
                  <c:v>29.55</c:v>
                </c:pt>
                <c:pt idx="3327">
                  <c:v>29.55</c:v>
                </c:pt>
                <c:pt idx="3328">
                  <c:v>29.55</c:v>
                </c:pt>
                <c:pt idx="3329">
                  <c:v>29.5</c:v>
                </c:pt>
                <c:pt idx="3330">
                  <c:v>29.55</c:v>
                </c:pt>
                <c:pt idx="3331">
                  <c:v>29.55</c:v>
                </c:pt>
                <c:pt idx="3332">
                  <c:v>29.6</c:v>
                </c:pt>
                <c:pt idx="3333">
                  <c:v>29.55</c:v>
                </c:pt>
                <c:pt idx="3334">
                  <c:v>29.55</c:v>
                </c:pt>
                <c:pt idx="3335">
                  <c:v>29.55</c:v>
                </c:pt>
                <c:pt idx="3336">
                  <c:v>29.55</c:v>
                </c:pt>
                <c:pt idx="3337">
                  <c:v>29.55</c:v>
                </c:pt>
                <c:pt idx="3338">
                  <c:v>29.55</c:v>
                </c:pt>
                <c:pt idx="3339">
                  <c:v>29.55</c:v>
                </c:pt>
                <c:pt idx="3340">
                  <c:v>29.55</c:v>
                </c:pt>
                <c:pt idx="3341">
                  <c:v>29.55</c:v>
                </c:pt>
                <c:pt idx="3342">
                  <c:v>29.6</c:v>
                </c:pt>
                <c:pt idx="3343">
                  <c:v>29.55</c:v>
                </c:pt>
                <c:pt idx="3344">
                  <c:v>29.55</c:v>
                </c:pt>
                <c:pt idx="3345">
                  <c:v>29.55</c:v>
                </c:pt>
                <c:pt idx="3346">
                  <c:v>29.6</c:v>
                </c:pt>
                <c:pt idx="3347">
                  <c:v>29.55</c:v>
                </c:pt>
                <c:pt idx="3348">
                  <c:v>29.55</c:v>
                </c:pt>
                <c:pt idx="3349">
                  <c:v>29.55</c:v>
                </c:pt>
                <c:pt idx="3350">
                  <c:v>29.55</c:v>
                </c:pt>
                <c:pt idx="3351">
                  <c:v>29.55</c:v>
                </c:pt>
                <c:pt idx="3352">
                  <c:v>29.55</c:v>
                </c:pt>
                <c:pt idx="3353">
                  <c:v>29.55</c:v>
                </c:pt>
                <c:pt idx="3354">
                  <c:v>29.6</c:v>
                </c:pt>
                <c:pt idx="3355">
                  <c:v>29.55</c:v>
                </c:pt>
                <c:pt idx="3356">
                  <c:v>29.55</c:v>
                </c:pt>
                <c:pt idx="3357">
                  <c:v>29.55</c:v>
                </c:pt>
                <c:pt idx="3358">
                  <c:v>29.5</c:v>
                </c:pt>
                <c:pt idx="3359">
                  <c:v>29.55</c:v>
                </c:pt>
                <c:pt idx="3360">
                  <c:v>29.55</c:v>
                </c:pt>
                <c:pt idx="3361">
                  <c:v>29.55</c:v>
                </c:pt>
                <c:pt idx="3362">
                  <c:v>29.55</c:v>
                </c:pt>
                <c:pt idx="3363">
                  <c:v>29.55</c:v>
                </c:pt>
                <c:pt idx="3364">
                  <c:v>29.55</c:v>
                </c:pt>
                <c:pt idx="3365">
                  <c:v>29.5</c:v>
                </c:pt>
                <c:pt idx="3366">
                  <c:v>29.55</c:v>
                </c:pt>
                <c:pt idx="3367">
                  <c:v>29.55</c:v>
                </c:pt>
                <c:pt idx="3368">
                  <c:v>29.55</c:v>
                </c:pt>
                <c:pt idx="3369">
                  <c:v>29.55</c:v>
                </c:pt>
                <c:pt idx="3370">
                  <c:v>29.55</c:v>
                </c:pt>
                <c:pt idx="3371">
                  <c:v>29.55</c:v>
                </c:pt>
                <c:pt idx="3372">
                  <c:v>29.5</c:v>
                </c:pt>
                <c:pt idx="3373">
                  <c:v>29.55</c:v>
                </c:pt>
                <c:pt idx="3374">
                  <c:v>29.55</c:v>
                </c:pt>
                <c:pt idx="3375">
                  <c:v>29.55</c:v>
                </c:pt>
                <c:pt idx="3376">
                  <c:v>29.55</c:v>
                </c:pt>
                <c:pt idx="3377">
                  <c:v>29.55</c:v>
                </c:pt>
                <c:pt idx="3378">
                  <c:v>29.5</c:v>
                </c:pt>
                <c:pt idx="3379">
                  <c:v>29.4</c:v>
                </c:pt>
                <c:pt idx="3380">
                  <c:v>29.1</c:v>
                </c:pt>
                <c:pt idx="3381">
                  <c:v>29</c:v>
                </c:pt>
                <c:pt idx="3382">
                  <c:v>28.95</c:v>
                </c:pt>
                <c:pt idx="3383">
                  <c:v>29</c:v>
                </c:pt>
                <c:pt idx="3384">
                  <c:v>29</c:v>
                </c:pt>
                <c:pt idx="3385">
                  <c:v>29</c:v>
                </c:pt>
                <c:pt idx="3386">
                  <c:v>29</c:v>
                </c:pt>
                <c:pt idx="3387">
                  <c:v>29</c:v>
                </c:pt>
              </c:numCache>
            </c:numRef>
          </c:yVal>
          <c:smooth val="1"/>
          <c:extLst xmlns:c15="http://schemas.microsoft.com/office/drawing/2012/chart">
            <c:ext xmlns:c16="http://schemas.microsoft.com/office/drawing/2014/chart" uri="{C3380CC4-5D6E-409C-BE32-E72D297353CC}">
              <c16:uniqueId val="{00000000-9952-4C1D-925A-20E5377C9A6E}"/>
            </c:ext>
          </c:extLst>
        </c:ser>
        <c:ser>
          <c:idx val="5"/>
          <c:order val="1"/>
          <c:tx>
            <c:strRef>
              <c:f>'Process data log'!$K$7</c:f>
              <c:strCache>
                <c:ptCount val="1"/>
                <c:pt idx="0">
                  <c:v>T(shelf)</c:v>
                </c:pt>
              </c:strCache>
            </c:strRef>
          </c:tx>
          <c:spPr>
            <a:ln w="12700" cap="rnd">
              <a:solidFill>
                <a:schemeClr val="tx1"/>
              </a:solidFill>
              <a:round/>
            </a:ln>
            <a:effectLst/>
          </c:spPr>
          <c:marker>
            <c:symbol val="none"/>
          </c:marker>
          <c:xVal>
            <c:numRef>
              <c:f>'Process data log'!$P$8:$P$4000</c:f>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numRef>
          </c:xVal>
          <c:yVal>
            <c:numRef>
              <c:f>'Process data log'!$K$8:$K$4000</c:f>
              <c:numCache>
                <c:formatCode>General</c:formatCode>
                <c:ptCount val="3993"/>
                <c:pt idx="0">
                  <c:v>24.6</c:v>
                </c:pt>
                <c:pt idx="1">
                  <c:v>23</c:v>
                </c:pt>
                <c:pt idx="2">
                  <c:v>20.399999999999999</c:v>
                </c:pt>
                <c:pt idx="3">
                  <c:v>18.5</c:v>
                </c:pt>
                <c:pt idx="4">
                  <c:v>13.3</c:v>
                </c:pt>
                <c:pt idx="5">
                  <c:v>13.3</c:v>
                </c:pt>
                <c:pt idx="6">
                  <c:v>11.9</c:v>
                </c:pt>
                <c:pt idx="7">
                  <c:v>12.2</c:v>
                </c:pt>
                <c:pt idx="8">
                  <c:v>8.8000000000000007</c:v>
                </c:pt>
                <c:pt idx="9">
                  <c:v>5.6</c:v>
                </c:pt>
                <c:pt idx="10">
                  <c:v>4.5999999999999996</c:v>
                </c:pt>
                <c:pt idx="11">
                  <c:v>4.7</c:v>
                </c:pt>
                <c:pt idx="12">
                  <c:v>4.9000000000000004</c:v>
                </c:pt>
                <c:pt idx="13">
                  <c:v>-0.1</c:v>
                </c:pt>
                <c:pt idx="14">
                  <c:v>-1.8</c:v>
                </c:pt>
                <c:pt idx="15">
                  <c:v>-2.2999999999999998</c:v>
                </c:pt>
                <c:pt idx="16">
                  <c:v>-2.8</c:v>
                </c:pt>
                <c:pt idx="17">
                  <c:v>-5.0999999999999996</c:v>
                </c:pt>
                <c:pt idx="18">
                  <c:v>-6.2</c:v>
                </c:pt>
                <c:pt idx="19">
                  <c:v>-7.9</c:v>
                </c:pt>
                <c:pt idx="20">
                  <c:v>-9.1999999999999993</c:v>
                </c:pt>
                <c:pt idx="21">
                  <c:v>-10.8</c:v>
                </c:pt>
                <c:pt idx="22">
                  <c:v>-12.9</c:v>
                </c:pt>
                <c:pt idx="23">
                  <c:v>-13.9</c:v>
                </c:pt>
                <c:pt idx="24">
                  <c:v>-13.5</c:v>
                </c:pt>
                <c:pt idx="25">
                  <c:v>-14.5</c:v>
                </c:pt>
                <c:pt idx="26">
                  <c:v>-18</c:v>
                </c:pt>
                <c:pt idx="27">
                  <c:v>-21.8</c:v>
                </c:pt>
                <c:pt idx="28">
                  <c:v>-23.8</c:v>
                </c:pt>
                <c:pt idx="29">
                  <c:v>-24.4</c:v>
                </c:pt>
                <c:pt idx="30">
                  <c:v>-26.3</c:v>
                </c:pt>
                <c:pt idx="31">
                  <c:v>-27.7</c:v>
                </c:pt>
                <c:pt idx="32">
                  <c:v>-28.4</c:v>
                </c:pt>
                <c:pt idx="33">
                  <c:v>-29.9</c:v>
                </c:pt>
                <c:pt idx="34">
                  <c:v>-31.5</c:v>
                </c:pt>
                <c:pt idx="35">
                  <c:v>-32.6</c:v>
                </c:pt>
                <c:pt idx="36">
                  <c:v>-34.1</c:v>
                </c:pt>
                <c:pt idx="37">
                  <c:v>-34.299999999999997</c:v>
                </c:pt>
                <c:pt idx="38">
                  <c:v>-35.6</c:v>
                </c:pt>
                <c:pt idx="39">
                  <c:v>-36.6</c:v>
                </c:pt>
                <c:pt idx="40">
                  <c:v>-38</c:v>
                </c:pt>
                <c:pt idx="41">
                  <c:v>-39.4</c:v>
                </c:pt>
                <c:pt idx="42">
                  <c:v>-40.799999999999997</c:v>
                </c:pt>
                <c:pt idx="43">
                  <c:v>-41.7</c:v>
                </c:pt>
                <c:pt idx="44">
                  <c:v>-42.7</c:v>
                </c:pt>
                <c:pt idx="45">
                  <c:v>-44.1</c:v>
                </c:pt>
                <c:pt idx="46">
                  <c:v>-44.8</c:v>
                </c:pt>
                <c:pt idx="47">
                  <c:v>-45.7</c:v>
                </c:pt>
                <c:pt idx="48">
                  <c:v>-46.7</c:v>
                </c:pt>
                <c:pt idx="49">
                  <c:v>-47.3</c:v>
                </c:pt>
                <c:pt idx="50">
                  <c:v>-48</c:v>
                </c:pt>
                <c:pt idx="51">
                  <c:v>-48.9</c:v>
                </c:pt>
                <c:pt idx="52">
                  <c:v>-49.7</c:v>
                </c:pt>
                <c:pt idx="53">
                  <c:v>-50.3</c:v>
                </c:pt>
                <c:pt idx="54">
                  <c:v>-50.6</c:v>
                </c:pt>
                <c:pt idx="55">
                  <c:v>-51.6</c:v>
                </c:pt>
                <c:pt idx="56">
                  <c:v>-52.2</c:v>
                </c:pt>
                <c:pt idx="57">
                  <c:v>-52.7</c:v>
                </c:pt>
                <c:pt idx="58">
                  <c:v>-52.7</c:v>
                </c:pt>
                <c:pt idx="59">
                  <c:v>-52.4</c:v>
                </c:pt>
                <c:pt idx="60">
                  <c:v>-52.6</c:v>
                </c:pt>
                <c:pt idx="61">
                  <c:v>-52.4</c:v>
                </c:pt>
                <c:pt idx="62">
                  <c:v>-51.9</c:v>
                </c:pt>
                <c:pt idx="63">
                  <c:v>-52.3</c:v>
                </c:pt>
                <c:pt idx="64">
                  <c:v>-52.2</c:v>
                </c:pt>
                <c:pt idx="65">
                  <c:v>-52</c:v>
                </c:pt>
                <c:pt idx="66">
                  <c:v>-51.9</c:v>
                </c:pt>
                <c:pt idx="67">
                  <c:v>-51.7</c:v>
                </c:pt>
                <c:pt idx="68">
                  <c:v>-51.1</c:v>
                </c:pt>
                <c:pt idx="69">
                  <c:v>-51.1</c:v>
                </c:pt>
                <c:pt idx="70">
                  <c:v>-50.6</c:v>
                </c:pt>
                <c:pt idx="71">
                  <c:v>-50.2</c:v>
                </c:pt>
                <c:pt idx="72">
                  <c:v>-50.5</c:v>
                </c:pt>
                <c:pt idx="73">
                  <c:v>-50</c:v>
                </c:pt>
                <c:pt idx="74">
                  <c:v>-49.7</c:v>
                </c:pt>
                <c:pt idx="75">
                  <c:v>-50.1</c:v>
                </c:pt>
                <c:pt idx="76">
                  <c:v>-49.9</c:v>
                </c:pt>
                <c:pt idx="77">
                  <c:v>-50</c:v>
                </c:pt>
                <c:pt idx="78">
                  <c:v>-49.8</c:v>
                </c:pt>
                <c:pt idx="79">
                  <c:v>-50.1</c:v>
                </c:pt>
                <c:pt idx="80">
                  <c:v>-50.2</c:v>
                </c:pt>
                <c:pt idx="81">
                  <c:v>-50.3</c:v>
                </c:pt>
                <c:pt idx="82">
                  <c:v>-50.1</c:v>
                </c:pt>
                <c:pt idx="83">
                  <c:v>-50.1</c:v>
                </c:pt>
                <c:pt idx="84">
                  <c:v>-50</c:v>
                </c:pt>
                <c:pt idx="85">
                  <c:v>-50.1</c:v>
                </c:pt>
                <c:pt idx="86">
                  <c:v>-50.3</c:v>
                </c:pt>
                <c:pt idx="87">
                  <c:v>-50</c:v>
                </c:pt>
                <c:pt idx="88">
                  <c:v>-50.4</c:v>
                </c:pt>
                <c:pt idx="89">
                  <c:v>-49.9</c:v>
                </c:pt>
                <c:pt idx="90">
                  <c:v>-50.1</c:v>
                </c:pt>
                <c:pt idx="91">
                  <c:v>-50.1</c:v>
                </c:pt>
                <c:pt idx="92">
                  <c:v>-50.1</c:v>
                </c:pt>
                <c:pt idx="93">
                  <c:v>-50.1</c:v>
                </c:pt>
                <c:pt idx="94">
                  <c:v>-50.4</c:v>
                </c:pt>
                <c:pt idx="95">
                  <c:v>-50.3</c:v>
                </c:pt>
                <c:pt idx="96">
                  <c:v>-50.2</c:v>
                </c:pt>
                <c:pt idx="97">
                  <c:v>-50.5</c:v>
                </c:pt>
                <c:pt idx="98">
                  <c:v>-50.2</c:v>
                </c:pt>
                <c:pt idx="99">
                  <c:v>-50.1</c:v>
                </c:pt>
                <c:pt idx="100">
                  <c:v>-50.1</c:v>
                </c:pt>
                <c:pt idx="101">
                  <c:v>-50</c:v>
                </c:pt>
                <c:pt idx="102">
                  <c:v>-50.1</c:v>
                </c:pt>
                <c:pt idx="103">
                  <c:v>-50.3</c:v>
                </c:pt>
                <c:pt idx="104">
                  <c:v>-50</c:v>
                </c:pt>
                <c:pt idx="105">
                  <c:v>-50.1</c:v>
                </c:pt>
                <c:pt idx="106">
                  <c:v>-50.2</c:v>
                </c:pt>
                <c:pt idx="107">
                  <c:v>-50</c:v>
                </c:pt>
                <c:pt idx="108">
                  <c:v>-50.1</c:v>
                </c:pt>
                <c:pt idx="109">
                  <c:v>-49.8</c:v>
                </c:pt>
                <c:pt idx="110">
                  <c:v>-49.8</c:v>
                </c:pt>
                <c:pt idx="111">
                  <c:v>-49.3</c:v>
                </c:pt>
                <c:pt idx="112">
                  <c:v>-48.8</c:v>
                </c:pt>
                <c:pt idx="113">
                  <c:v>-48.4</c:v>
                </c:pt>
                <c:pt idx="114">
                  <c:v>-48.3</c:v>
                </c:pt>
                <c:pt idx="115">
                  <c:v>-48</c:v>
                </c:pt>
                <c:pt idx="116">
                  <c:v>-47.6</c:v>
                </c:pt>
                <c:pt idx="117">
                  <c:v>-47.7</c:v>
                </c:pt>
                <c:pt idx="118">
                  <c:v>-47.3</c:v>
                </c:pt>
                <c:pt idx="119">
                  <c:v>-47.2</c:v>
                </c:pt>
                <c:pt idx="120">
                  <c:v>-47.1</c:v>
                </c:pt>
                <c:pt idx="121">
                  <c:v>-46.9</c:v>
                </c:pt>
                <c:pt idx="122">
                  <c:v>-46.6</c:v>
                </c:pt>
                <c:pt idx="123">
                  <c:v>-46.2</c:v>
                </c:pt>
                <c:pt idx="124">
                  <c:v>-46.2</c:v>
                </c:pt>
                <c:pt idx="125">
                  <c:v>-45.4</c:v>
                </c:pt>
                <c:pt idx="126">
                  <c:v>-44.7</c:v>
                </c:pt>
                <c:pt idx="127">
                  <c:v>-44.3</c:v>
                </c:pt>
                <c:pt idx="128">
                  <c:v>-43.7</c:v>
                </c:pt>
                <c:pt idx="129">
                  <c:v>-43.6</c:v>
                </c:pt>
                <c:pt idx="130">
                  <c:v>-42.9</c:v>
                </c:pt>
                <c:pt idx="131">
                  <c:v>-42.8</c:v>
                </c:pt>
                <c:pt idx="132">
                  <c:v>-42.5</c:v>
                </c:pt>
                <c:pt idx="133">
                  <c:v>-41.8</c:v>
                </c:pt>
                <c:pt idx="134">
                  <c:v>-41.6</c:v>
                </c:pt>
                <c:pt idx="135">
                  <c:v>-41.1</c:v>
                </c:pt>
                <c:pt idx="136">
                  <c:v>-40.9</c:v>
                </c:pt>
                <c:pt idx="137">
                  <c:v>-40.200000000000003</c:v>
                </c:pt>
                <c:pt idx="138">
                  <c:v>-40.200000000000003</c:v>
                </c:pt>
                <c:pt idx="139">
                  <c:v>-39.5</c:v>
                </c:pt>
                <c:pt idx="140">
                  <c:v>-39.1</c:v>
                </c:pt>
                <c:pt idx="141">
                  <c:v>-38.700000000000003</c:v>
                </c:pt>
                <c:pt idx="142">
                  <c:v>-38.299999999999997</c:v>
                </c:pt>
                <c:pt idx="143">
                  <c:v>-37.9</c:v>
                </c:pt>
                <c:pt idx="144">
                  <c:v>-37.6</c:v>
                </c:pt>
                <c:pt idx="145">
                  <c:v>-37.1</c:v>
                </c:pt>
                <c:pt idx="146">
                  <c:v>-37</c:v>
                </c:pt>
                <c:pt idx="147">
                  <c:v>-36.299999999999997</c:v>
                </c:pt>
                <c:pt idx="148">
                  <c:v>-36.1</c:v>
                </c:pt>
                <c:pt idx="149">
                  <c:v>-35.4</c:v>
                </c:pt>
                <c:pt idx="150">
                  <c:v>-35</c:v>
                </c:pt>
                <c:pt idx="151">
                  <c:v>-34.6</c:v>
                </c:pt>
                <c:pt idx="152">
                  <c:v>-34.700000000000003</c:v>
                </c:pt>
                <c:pt idx="153">
                  <c:v>-33.799999999999997</c:v>
                </c:pt>
                <c:pt idx="154">
                  <c:v>-33.5</c:v>
                </c:pt>
                <c:pt idx="155">
                  <c:v>-33.299999999999997</c:v>
                </c:pt>
                <c:pt idx="156">
                  <c:v>-32.9</c:v>
                </c:pt>
                <c:pt idx="157">
                  <c:v>-32.200000000000003</c:v>
                </c:pt>
                <c:pt idx="158">
                  <c:v>-31.7</c:v>
                </c:pt>
                <c:pt idx="159">
                  <c:v>-31.7</c:v>
                </c:pt>
                <c:pt idx="160">
                  <c:v>-31.1</c:v>
                </c:pt>
                <c:pt idx="161">
                  <c:v>-30.7</c:v>
                </c:pt>
                <c:pt idx="162">
                  <c:v>-30.8</c:v>
                </c:pt>
                <c:pt idx="163">
                  <c:v>-30.1</c:v>
                </c:pt>
                <c:pt idx="164">
                  <c:v>-29.5</c:v>
                </c:pt>
                <c:pt idx="165">
                  <c:v>-29</c:v>
                </c:pt>
                <c:pt idx="166">
                  <c:v>-28.7</c:v>
                </c:pt>
                <c:pt idx="167">
                  <c:v>-28.6</c:v>
                </c:pt>
                <c:pt idx="168">
                  <c:v>-27.7</c:v>
                </c:pt>
                <c:pt idx="169">
                  <c:v>-27.6</c:v>
                </c:pt>
                <c:pt idx="170">
                  <c:v>-27.2</c:v>
                </c:pt>
                <c:pt idx="171">
                  <c:v>-26.8</c:v>
                </c:pt>
                <c:pt idx="172">
                  <c:v>-26.1</c:v>
                </c:pt>
                <c:pt idx="173">
                  <c:v>-25.9</c:v>
                </c:pt>
                <c:pt idx="174">
                  <c:v>-25.8</c:v>
                </c:pt>
                <c:pt idx="175">
                  <c:v>-25.2</c:v>
                </c:pt>
                <c:pt idx="176">
                  <c:v>-24.5</c:v>
                </c:pt>
                <c:pt idx="177">
                  <c:v>-24.7</c:v>
                </c:pt>
                <c:pt idx="178">
                  <c:v>-24</c:v>
                </c:pt>
                <c:pt idx="179">
                  <c:v>-23.5</c:v>
                </c:pt>
                <c:pt idx="180">
                  <c:v>-23.1</c:v>
                </c:pt>
                <c:pt idx="181">
                  <c:v>-22.8</c:v>
                </c:pt>
                <c:pt idx="182">
                  <c:v>-22.3</c:v>
                </c:pt>
                <c:pt idx="183">
                  <c:v>-22.2</c:v>
                </c:pt>
                <c:pt idx="184">
                  <c:v>-21.6</c:v>
                </c:pt>
                <c:pt idx="185">
                  <c:v>-21.1</c:v>
                </c:pt>
                <c:pt idx="186">
                  <c:v>-21</c:v>
                </c:pt>
                <c:pt idx="187">
                  <c:v>-20.2</c:v>
                </c:pt>
                <c:pt idx="188">
                  <c:v>-19.7</c:v>
                </c:pt>
                <c:pt idx="189">
                  <c:v>-19.600000000000001</c:v>
                </c:pt>
                <c:pt idx="190">
                  <c:v>-19.100000000000001</c:v>
                </c:pt>
                <c:pt idx="191">
                  <c:v>-18.7</c:v>
                </c:pt>
                <c:pt idx="192">
                  <c:v>-18.3</c:v>
                </c:pt>
                <c:pt idx="193">
                  <c:v>-17.600000000000001</c:v>
                </c:pt>
                <c:pt idx="194">
                  <c:v>-17.899999999999999</c:v>
                </c:pt>
                <c:pt idx="195">
                  <c:v>-16.899999999999999</c:v>
                </c:pt>
                <c:pt idx="196">
                  <c:v>-16.899999999999999</c:v>
                </c:pt>
                <c:pt idx="197">
                  <c:v>-17.100000000000001</c:v>
                </c:pt>
                <c:pt idx="198">
                  <c:v>-16.899999999999999</c:v>
                </c:pt>
                <c:pt idx="199">
                  <c:v>-16.899999999999999</c:v>
                </c:pt>
                <c:pt idx="200">
                  <c:v>-16.600000000000001</c:v>
                </c:pt>
                <c:pt idx="201">
                  <c:v>-16.7</c:v>
                </c:pt>
                <c:pt idx="202">
                  <c:v>-17</c:v>
                </c:pt>
                <c:pt idx="203">
                  <c:v>-17</c:v>
                </c:pt>
                <c:pt idx="204">
                  <c:v>-16.899999999999999</c:v>
                </c:pt>
                <c:pt idx="205">
                  <c:v>-17</c:v>
                </c:pt>
                <c:pt idx="206">
                  <c:v>-16.8</c:v>
                </c:pt>
                <c:pt idx="207">
                  <c:v>-16.8</c:v>
                </c:pt>
                <c:pt idx="208">
                  <c:v>-17.100000000000001</c:v>
                </c:pt>
                <c:pt idx="209">
                  <c:v>-17</c:v>
                </c:pt>
                <c:pt idx="210">
                  <c:v>-17</c:v>
                </c:pt>
                <c:pt idx="211">
                  <c:v>-16.8</c:v>
                </c:pt>
                <c:pt idx="212">
                  <c:v>-16.899999999999999</c:v>
                </c:pt>
                <c:pt idx="213">
                  <c:v>-17.100000000000001</c:v>
                </c:pt>
                <c:pt idx="214">
                  <c:v>-17</c:v>
                </c:pt>
                <c:pt idx="215">
                  <c:v>-17.100000000000001</c:v>
                </c:pt>
                <c:pt idx="216">
                  <c:v>-17</c:v>
                </c:pt>
                <c:pt idx="217">
                  <c:v>-17</c:v>
                </c:pt>
                <c:pt idx="218">
                  <c:v>-16.899999999999999</c:v>
                </c:pt>
                <c:pt idx="219">
                  <c:v>-17</c:v>
                </c:pt>
                <c:pt idx="220">
                  <c:v>-17.100000000000001</c:v>
                </c:pt>
                <c:pt idx="221">
                  <c:v>-16.8</c:v>
                </c:pt>
                <c:pt idx="222">
                  <c:v>-17.100000000000001</c:v>
                </c:pt>
                <c:pt idx="223">
                  <c:v>-16.8</c:v>
                </c:pt>
                <c:pt idx="224">
                  <c:v>-17.100000000000001</c:v>
                </c:pt>
                <c:pt idx="225">
                  <c:v>-17.2</c:v>
                </c:pt>
                <c:pt idx="226">
                  <c:v>-17.100000000000001</c:v>
                </c:pt>
                <c:pt idx="227">
                  <c:v>-17</c:v>
                </c:pt>
                <c:pt idx="228">
                  <c:v>-17.100000000000001</c:v>
                </c:pt>
                <c:pt idx="229">
                  <c:v>-16.899999999999999</c:v>
                </c:pt>
                <c:pt idx="230">
                  <c:v>-17.100000000000001</c:v>
                </c:pt>
                <c:pt idx="231">
                  <c:v>-16.899999999999999</c:v>
                </c:pt>
                <c:pt idx="232">
                  <c:v>-16.899999999999999</c:v>
                </c:pt>
                <c:pt idx="233">
                  <c:v>-16.899999999999999</c:v>
                </c:pt>
                <c:pt idx="234">
                  <c:v>-17</c:v>
                </c:pt>
                <c:pt idx="235">
                  <c:v>-17.100000000000001</c:v>
                </c:pt>
                <c:pt idx="236">
                  <c:v>-16.899999999999999</c:v>
                </c:pt>
                <c:pt idx="237">
                  <c:v>-16.899999999999999</c:v>
                </c:pt>
                <c:pt idx="238">
                  <c:v>-16.899999999999999</c:v>
                </c:pt>
                <c:pt idx="239">
                  <c:v>-16.899999999999999</c:v>
                </c:pt>
                <c:pt idx="240">
                  <c:v>-16.899999999999999</c:v>
                </c:pt>
                <c:pt idx="241">
                  <c:v>-17</c:v>
                </c:pt>
                <c:pt idx="242">
                  <c:v>-16.899999999999999</c:v>
                </c:pt>
                <c:pt idx="243">
                  <c:v>-16.899999999999999</c:v>
                </c:pt>
                <c:pt idx="244">
                  <c:v>-17.100000000000001</c:v>
                </c:pt>
                <c:pt idx="245">
                  <c:v>-17</c:v>
                </c:pt>
                <c:pt idx="246">
                  <c:v>-16.8</c:v>
                </c:pt>
                <c:pt idx="247">
                  <c:v>-16.7</c:v>
                </c:pt>
                <c:pt idx="248">
                  <c:v>-16.899999999999999</c:v>
                </c:pt>
                <c:pt idx="249">
                  <c:v>-17</c:v>
                </c:pt>
                <c:pt idx="250">
                  <c:v>-17.2</c:v>
                </c:pt>
                <c:pt idx="251">
                  <c:v>-16.7</c:v>
                </c:pt>
                <c:pt idx="252">
                  <c:v>-17</c:v>
                </c:pt>
                <c:pt idx="253">
                  <c:v>-16.899999999999999</c:v>
                </c:pt>
                <c:pt idx="254">
                  <c:v>-17</c:v>
                </c:pt>
                <c:pt idx="255">
                  <c:v>-17</c:v>
                </c:pt>
                <c:pt idx="256">
                  <c:v>-16.899999999999999</c:v>
                </c:pt>
                <c:pt idx="257">
                  <c:v>-17.100000000000001</c:v>
                </c:pt>
                <c:pt idx="258">
                  <c:v>-17</c:v>
                </c:pt>
                <c:pt idx="259">
                  <c:v>-17.3</c:v>
                </c:pt>
                <c:pt idx="260">
                  <c:v>-17.100000000000001</c:v>
                </c:pt>
                <c:pt idx="261">
                  <c:v>-16.7</c:v>
                </c:pt>
                <c:pt idx="262">
                  <c:v>-17.100000000000001</c:v>
                </c:pt>
                <c:pt idx="263">
                  <c:v>-17</c:v>
                </c:pt>
                <c:pt idx="264">
                  <c:v>-17</c:v>
                </c:pt>
                <c:pt idx="265">
                  <c:v>-16.899999999999999</c:v>
                </c:pt>
                <c:pt idx="266">
                  <c:v>-16.899999999999999</c:v>
                </c:pt>
                <c:pt idx="267">
                  <c:v>-17.100000000000001</c:v>
                </c:pt>
                <c:pt idx="268">
                  <c:v>-16.899999999999999</c:v>
                </c:pt>
                <c:pt idx="269">
                  <c:v>-16.899999999999999</c:v>
                </c:pt>
                <c:pt idx="270">
                  <c:v>-17</c:v>
                </c:pt>
                <c:pt idx="271">
                  <c:v>-16.899999999999999</c:v>
                </c:pt>
                <c:pt idx="272">
                  <c:v>-17</c:v>
                </c:pt>
                <c:pt idx="273">
                  <c:v>-17</c:v>
                </c:pt>
                <c:pt idx="274">
                  <c:v>-16.8</c:v>
                </c:pt>
                <c:pt idx="275">
                  <c:v>-16.8</c:v>
                </c:pt>
                <c:pt idx="276">
                  <c:v>-16.8</c:v>
                </c:pt>
                <c:pt idx="277">
                  <c:v>-17.100000000000001</c:v>
                </c:pt>
                <c:pt idx="278">
                  <c:v>-17</c:v>
                </c:pt>
                <c:pt idx="279">
                  <c:v>-17.100000000000001</c:v>
                </c:pt>
                <c:pt idx="280">
                  <c:v>-17.100000000000001</c:v>
                </c:pt>
                <c:pt idx="281">
                  <c:v>-16.600000000000001</c:v>
                </c:pt>
                <c:pt idx="282">
                  <c:v>-16.8</c:v>
                </c:pt>
                <c:pt idx="283">
                  <c:v>-16.8</c:v>
                </c:pt>
                <c:pt idx="284">
                  <c:v>-17</c:v>
                </c:pt>
                <c:pt idx="285">
                  <c:v>-16.899999999999999</c:v>
                </c:pt>
                <c:pt idx="286">
                  <c:v>-16.899999999999999</c:v>
                </c:pt>
                <c:pt idx="287">
                  <c:v>-16.899999999999999</c:v>
                </c:pt>
                <c:pt idx="288">
                  <c:v>-16.899999999999999</c:v>
                </c:pt>
                <c:pt idx="289">
                  <c:v>-16.8</c:v>
                </c:pt>
                <c:pt idx="290">
                  <c:v>-17</c:v>
                </c:pt>
                <c:pt idx="291">
                  <c:v>-17.2</c:v>
                </c:pt>
                <c:pt idx="292">
                  <c:v>-16.899999999999999</c:v>
                </c:pt>
                <c:pt idx="293">
                  <c:v>-17.100000000000001</c:v>
                </c:pt>
                <c:pt idx="294">
                  <c:v>-16.899999999999999</c:v>
                </c:pt>
                <c:pt idx="295">
                  <c:v>-17</c:v>
                </c:pt>
                <c:pt idx="296">
                  <c:v>-17</c:v>
                </c:pt>
                <c:pt idx="297">
                  <c:v>-17.100000000000001</c:v>
                </c:pt>
                <c:pt idx="298">
                  <c:v>-17.2</c:v>
                </c:pt>
                <c:pt idx="299">
                  <c:v>-16.899999999999999</c:v>
                </c:pt>
                <c:pt idx="300">
                  <c:v>-16.8</c:v>
                </c:pt>
                <c:pt idx="301">
                  <c:v>-16.7</c:v>
                </c:pt>
                <c:pt idx="302">
                  <c:v>-16.899999999999999</c:v>
                </c:pt>
                <c:pt idx="303">
                  <c:v>-16.8</c:v>
                </c:pt>
                <c:pt idx="304">
                  <c:v>-16.8</c:v>
                </c:pt>
                <c:pt idx="305">
                  <c:v>-16.899999999999999</c:v>
                </c:pt>
                <c:pt idx="306">
                  <c:v>-17</c:v>
                </c:pt>
                <c:pt idx="307">
                  <c:v>-16.899999999999999</c:v>
                </c:pt>
                <c:pt idx="308">
                  <c:v>-16.8</c:v>
                </c:pt>
                <c:pt idx="309">
                  <c:v>-17.100000000000001</c:v>
                </c:pt>
                <c:pt idx="310">
                  <c:v>-17</c:v>
                </c:pt>
                <c:pt idx="311">
                  <c:v>-17.100000000000001</c:v>
                </c:pt>
                <c:pt idx="312">
                  <c:v>-16.8</c:v>
                </c:pt>
                <c:pt idx="313">
                  <c:v>-16.899999999999999</c:v>
                </c:pt>
                <c:pt idx="314">
                  <c:v>-16.899999999999999</c:v>
                </c:pt>
                <c:pt idx="315">
                  <c:v>-16.8</c:v>
                </c:pt>
                <c:pt idx="316">
                  <c:v>-16.8</c:v>
                </c:pt>
                <c:pt idx="317">
                  <c:v>-16.8</c:v>
                </c:pt>
                <c:pt idx="318">
                  <c:v>-17</c:v>
                </c:pt>
                <c:pt idx="319">
                  <c:v>-17.100000000000001</c:v>
                </c:pt>
                <c:pt idx="320">
                  <c:v>-16.899999999999999</c:v>
                </c:pt>
                <c:pt idx="321">
                  <c:v>-16.8</c:v>
                </c:pt>
                <c:pt idx="322">
                  <c:v>-17</c:v>
                </c:pt>
                <c:pt idx="323">
                  <c:v>-17.100000000000001</c:v>
                </c:pt>
                <c:pt idx="324">
                  <c:v>-17</c:v>
                </c:pt>
                <c:pt idx="325">
                  <c:v>-16.8</c:v>
                </c:pt>
                <c:pt idx="326">
                  <c:v>-16.899999999999999</c:v>
                </c:pt>
                <c:pt idx="327">
                  <c:v>-17.100000000000001</c:v>
                </c:pt>
                <c:pt idx="328">
                  <c:v>-16.899999999999999</c:v>
                </c:pt>
                <c:pt idx="329">
                  <c:v>-16.899999999999999</c:v>
                </c:pt>
                <c:pt idx="330">
                  <c:v>-17</c:v>
                </c:pt>
                <c:pt idx="331">
                  <c:v>-16.8</c:v>
                </c:pt>
                <c:pt idx="332">
                  <c:v>-16.899999999999999</c:v>
                </c:pt>
                <c:pt idx="333">
                  <c:v>-16.899999999999999</c:v>
                </c:pt>
                <c:pt idx="334">
                  <c:v>-17</c:v>
                </c:pt>
                <c:pt idx="335">
                  <c:v>-16.8</c:v>
                </c:pt>
                <c:pt idx="336">
                  <c:v>-16.899999999999999</c:v>
                </c:pt>
                <c:pt idx="337">
                  <c:v>-17.100000000000001</c:v>
                </c:pt>
                <c:pt idx="338">
                  <c:v>-16.899999999999999</c:v>
                </c:pt>
                <c:pt idx="339">
                  <c:v>-16.899999999999999</c:v>
                </c:pt>
                <c:pt idx="340">
                  <c:v>-16.899999999999999</c:v>
                </c:pt>
                <c:pt idx="341">
                  <c:v>-17</c:v>
                </c:pt>
                <c:pt idx="342">
                  <c:v>-16.899999999999999</c:v>
                </c:pt>
                <c:pt idx="343">
                  <c:v>-17</c:v>
                </c:pt>
                <c:pt idx="344">
                  <c:v>-16.8</c:v>
                </c:pt>
                <c:pt idx="345">
                  <c:v>-16.899999999999999</c:v>
                </c:pt>
                <c:pt idx="346">
                  <c:v>-17</c:v>
                </c:pt>
                <c:pt idx="347">
                  <c:v>-17.3</c:v>
                </c:pt>
                <c:pt idx="348">
                  <c:v>-18</c:v>
                </c:pt>
                <c:pt idx="349">
                  <c:v>-18.3</c:v>
                </c:pt>
                <c:pt idx="350">
                  <c:v>-18.8</c:v>
                </c:pt>
                <c:pt idx="351">
                  <c:v>-19.5</c:v>
                </c:pt>
                <c:pt idx="352">
                  <c:v>-20.5</c:v>
                </c:pt>
                <c:pt idx="353">
                  <c:v>-21.4</c:v>
                </c:pt>
                <c:pt idx="354">
                  <c:v>-22.6</c:v>
                </c:pt>
                <c:pt idx="355">
                  <c:v>-23.7</c:v>
                </c:pt>
                <c:pt idx="356">
                  <c:v>-25.1</c:v>
                </c:pt>
                <c:pt idx="357">
                  <c:v>-25.8</c:v>
                </c:pt>
                <c:pt idx="358">
                  <c:v>-27.2</c:v>
                </c:pt>
                <c:pt idx="359">
                  <c:v>-28.4</c:v>
                </c:pt>
                <c:pt idx="360">
                  <c:v>-29.4</c:v>
                </c:pt>
                <c:pt idx="361">
                  <c:v>-30.3</c:v>
                </c:pt>
                <c:pt idx="362">
                  <c:v>-31.3</c:v>
                </c:pt>
                <c:pt idx="363">
                  <c:v>-32.5</c:v>
                </c:pt>
                <c:pt idx="364">
                  <c:v>-33.700000000000003</c:v>
                </c:pt>
                <c:pt idx="365">
                  <c:v>-34.4</c:v>
                </c:pt>
                <c:pt idx="366">
                  <c:v>-35.299999999999997</c:v>
                </c:pt>
                <c:pt idx="367">
                  <c:v>-36.5</c:v>
                </c:pt>
                <c:pt idx="368">
                  <c:v>-37.6</c:v>
                </c:pt>
                <c:pt idx="369">
                  <c:v>-38.5</c:v>
                </c:pt>
                <c:pt idx="370">
                  <c:v>-39.299999999999997</c:v>
                </c:pt>
                <c:pt idx="371">
                  <c:v>-39.799999999999997</c:v>
                </c:pt>
                <c:pt idx="372">
                  <c:v>-40.6</c:v>
                </c:pt>
                <c:pt idx="373">
                  <c:v>-41</c:v>
                </c:pt>
                <c:pt idx="374">
                  <c:v>-43.1</c:v>
                </c:pt>
                <c:pt idx="375">
                  <c:v>-44.5</c:v>
                </c:pt>
                <c:pt idx="376">
                  <c:v>-45.3</c:v>
                </c:pt>
                <c:pt idx="377">
                  <c:v>-46</c:v>
                </c:pt>
                <c:pt idx="378">
                  <c:v>-47</c:v>
                </c:pt>
                <c:pt idx="379">
                  <c:v>-47.9</c:v>
                </c:pt>
                <c:pt idx="380">
                  <c:v>-49</c:v>
                </c:pt>
                <c:pt idx="381">
                  <c:v>-49</c:v>
                </c:pt>
                <c:pt idx="382">
                  <c:v>-50.5</c:v>
                </c:pt>
                <c:pt idx="383">
                  <c:v>-50.6</c:v>
                </c:pt>
                <c:pt idx="384">
                  <c:v>-51.4</c:v>
                </c:pt>
                <c:pt idx="385">
                  <c:v>-52</c:v>
                </c:pt>
                <c:pt idx="386">
                  <c:v>-52</c:v>
                </c:pt>
                <c:pt idx="387">
                  <c:v>-52.5</c:v>
                </c:pt>
                <c:pt idx="388">
                  <c:v>-51.8</c:v>
                </c:pt>
                <c:pt idx="389">
                  <c:v>-51.4</c:v>
                </c:pt>
                <c:pt idx="390">
                  <c:v>-50.9</c:v>
                </c:pt>
                <c:pt idx="391">
                  <c:v>-50.6</c:v>
                </c:pt>
                <c:pt idx="392">
                  <c:v>-50.4</c:v>
                </c:pt>
                <c:pt idx="393">
                  <c:v>-50.1</c:v>
                </c:pt>
                <c:pt idx="394">
                  <c:v>-50</c:v>
                </c:pt>
                <c:pt idx="395">
                  <c:v>-50</c:v>
                </c:pt>
                <c:pt idx="396">
                  <c:v>-49.9</c:v>
                </c:pt>
                <c:pt idx="397">
                  <c:v>-49.9</c:v>
                </c:pt>
                <c:pt idx="398">
                  <c:v>-50.1</c:v>
                </c:pt>
                <c:pt idx="399">
                  <c:v>-50</c:v>
                </c:pt>
                <c:pt idx="400">
                  <c:v>-49.9</c:v>
                </c:pt>
                <c:pt idx="401">
                  <c:v>-50.2</c:v>
                </c:pt>
                <c:pt idx="402">
                  <c:v>-49.9</c:v>
                </c:pt>
                <c:pt idx="403">
                  <c:v>-50.3</c:v>
                </c:pt>
                <c:pt idx="404">
                  <c:v>-50.1</c:v>
                </c:pt>
                <c:pt idx="405">
                  <c:v>-49.9</c:v>
                </c:pt>
                <c:pt idx="406">
                  <c:v>-49.9</c:v>
                </c:pt>
                <c:pt idx="407">
                  <c:v>-50</c:v>
                </c:pt>
                <c:pt idx="408">
                  <c:v>-50</c:v>
                </c:pt>
                <c:pt idx="409">
                  <c:v>-50.1</c:v>
                </c:pt>
                <c:pt idx="410">
                  <c:v>-50.1</c:v>
                </c:pt>
                <c:pt idx="411">
                  <c:v>-50.3</c:v>
                </c:pt>
                <c:pt idx="412">
                  <c:v>-50.3</c:v>
                </c:pt>
                <c:pt idx="413">
                  <c:v>-50</c:v>
                </c:pt>
                <c:pt idx="414">
                  <c:v>-50.1</c:v>
                </c:pt>
                <c:pt idx="415">
                  <c:v>-50.1</c:v>
                </c:pt>
                <c:pt idx="416">
                  <c:v>-50</c:v>
                </c:pt>
                <c:pt idx="417">
                  <c:v>-50.1</c:v>
                </c:pt>
                <c:pt idx="418">
                  <c:v>-50.1</c:v>
                </c:pt>
                <c:pt idx="419">
                  <c:v>-50.2</c:v>
                </c:pt>
                <c:pt idx="420">
                  <c:v>-50.3</c:v>
                </c:pt>
                <c:pt idx="421">
                  <c:v>-50.1</c:v>
                </c:pt>
                <c:pt idx="422">
                  <c:v>-50.1</c:v>
                </c:pt>
                <c:pt idx="423">
                  <c:v>-50.2</c:v>
                </c:pt>
                <c:pt idx="424">
                  <c:v>-50.3</c:v>
                </c:pt>
                <c:pt idx="425">
                  <c:v>-50.3</c:v>
                </c:pt>
                <c:pt idx="426">
                  <c:v>-50</c:v>
                </c:pt>
                <c:pt idx="427">
                  <c:v>-50</c:v>
                </c:pt>
                <c:pt idx="428">
                  <c:v>-50.3</c:v>
                </c:pt>
                <c:pt idx="429">
                  <c:v>-50.3</c:v>
                </c:pt>
                <c:pt idx="430">
                  <c:v>-50.1</c:v>
                </c:pt>
                <c:pt idx="431">
                  <c:v>-50.2</c:v>
                </c:pt>
                <c:pt idx="432">
                  <c:v>-50.2</c:v>
                </c:pt>
                <c:pt idx="433">
                  <c:v>-50.1</c:v>
                </c:pt>
                <c:pt idx="434">
                  <c:v>-50.3</c:v>
                </c:pt>
                <c:pt idx="435">
                  <c:v>-50.1</c:v>
                </c:pt>
                <c:pt idx="436">
                  <c:v>-50</c:v>
                </c:pt>
                <c:pt idx="437">
                  <c:v>-50.1</c:v>
                </c:pt>
                <c:pt idx="438">
                  <c:v>-50.2</c:v>
                </c:pt>
                <c:pt idx="439">
                  <c:v>-50.2</c:v>
                </c:pt>
                <c:pt idx="440">
                  <c:v>-50.2</c:v>
                </c:pt>
                <c:pt idx="441">
                  <c:v>-50.3</c:v>
                </c:pt>
                <c:pt idx="442">
                  <c:v>-49.9</c:v>
                </c:pt>
                <c:pt idx="443">
                  <c:v>-49.8</c:v>
                </c:pt>
                <c:pt idx="444">
                  <c:v>-49.1</c:v>
                </c:pt>
                <c:pt idx="445">
                  <c:v>-48.8</c:v>
                </c:pt>
                <c:pt idx="446">
                  <c:v>-48.1</c:v>
                </c:pt>
                <c:pt idx="447">
                  <c:v>-48.1</c:v>
                </c:pt>
                <c:pt idx="448">
                  <c:v>-47.9</c:v>
                </c:pt>
                <c:pt idx="449">
                  <c:v>-47.8</c:v>
                </c:pt>
                <c:pt idx="450">
                  <c:v>-47.8</c:v>
                </c:pt>
                <c:pt idx="451">
                  <c:v>-47.6</c:v>
                </c:pt>
                <c:pt idx="452">
                  <c:v>-47.5</c:v>
                </c:pt>
                <c:pt idx="453">
                  <c:v>-47.1</c:v>
                </c:pt>
                <c:pt idx="454">
                  <c:v>-46.9</c:v>
                </c:pt>
                <c:pt idx="455">
                  <c:v>-46.7</c:v>
                </c:pt>
                <c:pt idx="456">
                  <c:v>-46.2</c:v>
                </c:pt>
                <c:pt idx="457">
                  <c:v>-45.7</c:v>
                </c:pt>
                <c:pt idx="458">
                  <c:v>-44.9</c:v>
                </c:pt>
                <c:pt idx="459">
                  <c:v>-44.8</c:v>
                </c:pt>
                <c:pt idx="460">
                  <c:v>-44.3</c:v>
                </c:pt>
                <c:pt idx="461">
                  <c:v>-43.9</c:v>
                </c:pt>
                <c:pt idx="462">
                  <c:v>-43.4</c:v>
                </c:pt>
                <c:pt idx="463">
                  <c:v>-43.1</c:v>
                </c:pt>
                <c:pt idx="464">
                  <c:v>-42.6</c:v>
                </c:pt>
                <c:pt idx="465">
                  <c:v>-42.1</c:v>
                </c:pt>
                <c:pt idx="466">
                  <c:v>-41.8</c:v>
                </c:pt>
                <c:pt idx="467">
                  <c:v>-41.5</c:v>
                </c:pt>
                <c:pt idx="468">
                  <c:v>-41.1</c:v>
                </c:pt>
                <c:pt idx="469">
                  <c:v>-40.9</c:v>
                </c:pt>
                <c:pt idx="470">
                  <c:v>-40.5</c:v>
                </c:pt>
                <c:pt idx="471">
                  <c:v>-39.9</c:v>
                </c:pt>
                <c:pt idx="472">
                  <c:v>-39.5</c:v>
                </c:pt>
                <c:pt idx="473">
                  <c:v>-39.1</c:v>
                </c:pt>
                <c:pt idx="474">
                  <c:v>-38.6</c:v>
                </c:pt>
                <c:pt idx="475">
                  <c:v>-38.4</c:v>
                </c:pt>
                <c:pt idx="476">
                  <c:v>-37.799999999999997</c:v>
                </c:pt>
                <c:pt idx="477">
                  <c:v>-37.5</c:v>
                </c:pt>
                <c:pt idx="478">
                  <c:v>-37</c:v>
                </c:pt>
                <c:pt idx="479">
                  <c:v>-36.700000000000003</c:v>
                </c:pt>
                <c:pt idx="480">
                  <c:v>-36.299999999999997</c:v>
                </c:pt>
                <c:pt idx="481">
                  <c:v>-36</c:v>
                </c:pt>
                <c:pt idx="482">
                  <c:v>-35.700000000000003</c:v>
                </c:pt>
                <c:pt idx="483">
                  <c:v>-35.1</c:v>
                </c:pt>
                <c:pt idx="484">
                  <c:v>-34.5</c:v>
                </c:pt>
                <c:pt idx="485">
                  <c:v>-34.4</c:v>
                </c:pt>
                <c:pt idx="486">
                  <c:v>-34</c:v>
                </c:pt>
                <c:pt idx="487">
                  <c:v>-33.4</c:v>
                </c:pt>
                <c:pt idx="488">
                  <c:v>-32.799999999999997</c:v>
                </c:pt>
                <c:pt idx="489">
                  <c:v>-32.700000000000003</c:v>
                </c:pt>
                <c:pt idx="490">
                  <c:v>-32.299999999999997</c:v>
                </c:pt>
                <c:pt idx="491">
                  <c:v>-31.9</c:v>
                </c:pt>
                <c:pt idx="492">
                  <c:v>-31.3</c:v>
                </c:pt>
                <c:pt idx="493">
                  <c:v>-30.9</c:v>
                </c:pt>
                <c:pt idx="494">
                  <c:v>-30.4</c:v>
                </c:pt>
                <c:pt idx="495">
                  <c:v>-30.4</c:v>
                </c:pt>
                <c:pt idx="496">
                  <c:v>-30</c:v>
                </c:pt>
                <c:pt idx="497">
                  <c:v>-29.8</c:v>
                </c:pt>
                <c:pt idx="498">
                  <c:v>-29.9</c:v>
                </c:pt>
                <c:pt idx="499">
                  <c:v>-29.6</c:v>
                </c:pt>
                <c:pt idx="500">
                  <c:v>-30</c:v>
                </c:pt>
                <c:pt idx="501">
                  <c:v>-29.8</c:v>
                </c:pt>
                <c:pt idx="502">
                  <c:v>-30</c:v>
                </c:pt>
                <c:pt idx="503">
                  <c:v>-29.8</c:v>
                </c:pt>
                <c:pt idx="504">
                  <c:v>-29.8</c:v>
                </c:pt>
                <c:pt idx="505">
                  <c:v>-30</c:v>
                </c:pt>
                <c:pt idx="506">
                  <c:v>-29.9</c:v>
                </c:pt>
                <c:pt idx="507">
                  <c:v>-30</c:v>
                </c:pt>
                <c:pt idx="508">
                  <c:v>-30</c:v>
                </c:pt>
                <c:pt idx="509">
                  <c:v>-29.9</c:v>
                </c:pt>
                <c:pt idx="510">
                  <c:v>-30.1</c:v>
                </c:pt>
                <c:pt idx="511">
                  <c:v>-30.1</c:v>
                </c:pt>
                <c:pt idx="512">
                  <c:v>-30.2</c:v>
                </c:pt>
                <c:pt idx="513">
                  <c:v>-29.9</c:v>
                </c:pt>
                <c:pt idx="514">
                  <c:v>-30</c:v>
                </c:pt>
                <c:pt idx="515">
                  <c:v>-29.8</c:v>
                </c:pt>
                <c:pt idx="516">
                  <c:v>-29.9</c:v>
                </c:pt>
                <c:pt idx="517">
                  <c:v>-29.8</c:v>
                </c:pt>
                <c:pt idx="518">
                  <c:v>-30</c:v>
                </c:pt>
                <c:pt idx="519">
                  <c:v>-30</c:v>
                </c:pt>
                <c:pt idx="520">
                  <c:v>-30</c:v>
                </c:pt>
                <c:pt idx="521">
                  <c:v>-30.2</c:v>
                </c:pt>
                <c:pt idx="522">
                  <c:v>-29.9</c:v>
                </c:pt>
                <c:pt idx="523">
                  <c:v>-30.2</c:v>
                </c:pt>
                <c:pt idx="524">
                  <c:v>-29.9</c:v>
                </c:pt>
                <c:pt idx="525">
                  <c:v>-30.1</c:v>
                </c:pt>
                <c:pt idx="526">
                  <c:v>-30.2</c:v>
                </c:pt>
                <c:pt idx="527">
                  <c:v>-30.1</c:v>
                </c:pt>
                <c:pt idx="528">
                  <c:v>-30.2</c:v>
                </c:pt>
                <c:pt idx="529">
                  <c:v>-30.1</c:v>
                </c:pt>
                <c:pt idx="530">
                  <c:v>-29.8</c:v>
                </c:pt>
                <c:pt idx="531">
                  <c:v>-30.1</c:v>
                </c:pt>
                <c:pt idx="532">
                  <c:v>-30</c:v>
                </c:pt>
                <c:pt idx="533">
                  <c:v>-29.9</c:v>
                </c:pt>
                <c:pt idx="534">
                  <c:v>-30</c:v>
                </c:pt>
                <c:pt idx="535">
                  <c:v>-29.8</c:v>
                </c:pt>
                <c:pt idx="536">
                  <c:v>-30</c:v>
                </c:pt>
                <c:pt idx="537">
                  <c:v>-29.9</c:v>
                </c:pt>
                <c:pt idx="538">
                  <c:v>-30</c:v>
                </c:pt>
                <c:pt idx="539">
                  <c:v>-30.2</c:v>
                </c:pt>
                <c:pt idx="540">
                  <c:v>-30.3</c:v>
                </c:pt>
                <c:pt idx="541">
                  <c:v>-30</c:v>
                </c:pt>
                <c:pt idx="542">
                  <c:v>-30</c:v>
                </c:pt>
                <c:pt idx="543">
                  <c:v>-30</c:v>
                </c:pt>
                <c:pt idx="544">
                  <c:v>-30</c:v>
                </c:pt>
                <c:pt idx="545">
                  <c:v>-30.1</c:v>
                </c:pt>
                <c:pt idx="546">
                  <c:v>-29.9</c:v>
                </c:pt>
                <c:pt idx="547">
                  <c:v>-29.8</c:v>
                </c:pt>
                <c:pt idx="548">
                  <c:v>-30.3</c:v>
                </c:pt>
                <c:pt idx="549">
                  <c:v>-30.2</c:v>
                </c:pt>
                <c:pt idx="550">
                  <c:v>-30.1</c:v>
                </c:pt>
                <c:pt idx="551">
                  <c:v>-30.1</c:v>
                </c:pt>
                <c:pt idx="552">
                  <c:v>-30</c:v>
                </c:pt>
                <c:pt idx="553">
                  <c:v>-29.9</c:v>
                </c:pt>
                <c:pt idx="554">
                  <c:v>-30.1</c:v>
                </c:pt>
                <c:pt idx="555">
                  <c:v>-29.9</c:v>
                </c:pt>
                <c:pt idx="556">
                  <c:v>-30.2</c:v>
                </c:pt>
                <c:pt idx="557">
                  <c:v>-30.1</c:v>
                </c:pt>
                <c:pt idx="558">
                  <c:v>-30.4</c:v>
                </c:pt>
                <c:pt idx="559">
                  <c:v>-30.8</c:v>
                </c:pt>
                <c:pt idx="560">
                  <c:v>-31.5</c:v>
                </c:pt>
                <c:pt idx="561">
                  <c:v>-32.299999999999997</c:v>
                </c:pt>
                <c:pt idx="562">
                  <c:v>-33.5</c:v>
                </c:pt>
                <c:pt idx="563">
                  <c:v>-34.6</c:v>
                </c:pt>
                <c:pt idx="564">
                  <c:v>-35.9</c:v>
                </c:pt>
                <c:pt idx="565">
                  <c:v>-36.799999999999997</c:v>
                </c:pt>
                <c:pt idx="566">
                  <c:v>-37.799999999999997</c:v>
                </c:pt>
                <c:pt idx="567">
                  <c:v>-39.1</c:v>
                </c:pt>
                <c:pt idx="568">
                  <c:v>-39.5</c:v>
                </c:pt>
                <c:pt idx="569">
                  <c:v>-40</c:v>
                </c:pt>
                <c:pt idx="570">
                  <c:v>-41.6</c:v>
                </c:pt>
                <c:pt idx="571">
                  <c:v>-43.2</c:v>
                </c:pt>
                <c:pt idx="572">
                  <c:v>-44.5</c:v>
                </c:pt>
                <c:pt idx="573">
                  <c:v>-45.5</c:v>
                </c:pt>
                <c:pt idx="574">
                  <c:v>-46.4</c:v>
                </c:pt>
                <c:pt idx="575">
                  <c:v>-47</c:v>
                </c:pt>
                <c:pt idx="576">
                  <c:v>-48.2</c:v>
                </c:pt>
                <c:pt idx="577">
                  <c:v>-49</c:v>
                </c:pt>
                <c:pt idx="578">
                  <c:v>-49.8</c:v>
                </c:pt>
                <c:pt idx="579">
                  <c:v>-50.7</c:v>
                </c:pt>
                <c:pt idx="580">
                  <c:v>-51</c:v>
                </c:pt>
                <c:pt idx="581">
                  <c:v>-51.4</c:v>
                </c:pt>
                <c:pt idx="582">
                  <c:v>-51.9</c:v>
                </c:pt>
                <c:pt idx="583">
                  <c:v>-52.2</c:v>
                </c:pt>
                <c:pt idx="584">
                  <c:v>-51.9</c:v>
                </c:pt>
                <c:pt idx="585">
                  <c:v>-51.4</c:v>
                </c:pt>
                <c:pt idx="586">
                  <c:v>-51</c:v>
                </c:pt>
                <c:pt idx="587">
                  <c:v>-50.8</c:v>
                </c:pt>
                <c:pt idx="588">
                  <c:v>-50.3</c:v>
                </c:pt>
                <c:pt idx="589">
                  <c:v>-50.1</c:v>
                </c:pt>
                <c:pt idx="590">
                  <c:v>-50.3</c:v>
                </c:pt>
                <c:pt idx="591">
                  <c:v>-50.1</c:v>
                </c:pt>
                <c:pt idx="592">
                  <c:v>-50</c:v>
                </c:pt>
                <c:pt idx="593">
                  <c:v>-50.1</c:v>
                </c:pt>
                <c:pt idx="594">
                  <c:v>-50</c:v>
                </c:pt>
                <c:pt idx="595">
                  <c:v>-50.1</c:v>
                </c:pt>
                <c:pt idx="596">
                  <c:v>-50.1</c:v>
                </c:pt>
                <c:pt idx="597">
                  <c:v>-50.3</c:v>
                </c:pt>
                <c:pt idx="598">
                  <c:v>-50.3</c:v>
                </c:pt>
                <c:pt idx="599">
                  <c:v>-50.2</c:v>
                </c:pt>
                <c:pt idx="600">
                  <c:v>-50.1</c:v>
                </c:pt>
                <c:pt idx="601">
                  <c:v>-50.4</c:v>
                </c:pt>
                <c:pt idx="602">
                  <c:v>-50.3</c:v>
                </c:pt>
                <c:pt idx="603">
                  <c:v>-50.3</c:v>
                </c:pt>
                <c:pt idx="604">
                  <c:v>-50.2</c:v>
                </c:pt>
                <c:pt idx="605">
                  <c:v>-50</c:v>
                </c:pt>
                <c:pt idx="606">
                  <c:v>-50.3</c:v>
                </c:pt>
                <c:pt idx="607">
                  <c:v>-50.2</c:v>
                </c:pt>
                <c:pt idx="608">
                  <c:v>-50.2</c:v>
                </c:pt>
                <c:pt idx="609">
                  <c:v>-50</c:v>
                </c:pt>
                <c:pt idx="610">
                  <c:v>-50</c:v>
                </c:pt>
                <c:pt idx="611">
                  <c:v>-50.1</c:v>
                </c:pt>
                <c:pt idx="612">
                  <c:v>-50</c:v>
                </c:pt>
                <c:pt idx="613">
                  <c:v>-50</c:v>
                </c:pt>
                <c:pt idx="614">
                  <c:v>-49.9</c:v>
                </c:pt>
                <c:pt idx="615">
                  <c:v>-50.2</c:v>
                </c:pt>
                <c:pt idx="616">
                  <c:v>-50.1</c:v>
                </c:pt>
                <c:pt idx="617">
                  <c:v>-50.1</c:v>
                </c:pt>
                <c:pt idx="618">
                  <c:v>-50.3</c:v>
                </c:pt>
                <c:pt idx="619">
                  <c:v>-50.1</c:v>
                </c:pt>
                <c:pt idx="620">
                  <c:v>-50.4</c:v>
                </c:pt>
                <c:pt idx="621">
                  <c:v>-50.1</c:v>
                </c:pt>
                <c:pt idx="622">
                  <c:v>-50</c:v>
                </c:pt>
                <c:pt idx="623">
                  <c:v>-50.1</c:v>
                </c:pt>
                <c:pt idx="624">
                  <c:v>-50.6</c:v>
                </c:pt>
                <c:pt idx="625">
                  <c:v>-50</c:v>
                </c:pt>
                <c:pt idx="626">
                  <c:v>-49.9</c:v>
                </c:pt>
                <c:pt idx="627">
                  <c:v>-50</c:v>
                </c:pt>
                <c:pt idx="628">
                  <c:v>-49.9</c:v>
                </c:pt>
                <c:pt idx="629">
                  <c:v>-50</c:v>
                </c:pt>
                <c:pt idx="630">
                  <c:v>-50.3</c:v>
                </c:pt>
                <c:pt idx="631">
                  <c:v>-50.1</c:v>
                </c:pt>
                <c:pt idx="632">
                  <c:v>-50.3</c:v>
                </c:pt>
                <c:pt idx="633">
                  <c:v>-50.2</c:v>
                </c:pt>
                <c:pt idx="634">
                  <c:v>-50.2</c:v>
                </c:pt>
                <c:pt idx="635">
                  <c:v>-50.2</c:v>
                </c:pt>
                <c:pt idx="636">
                  <c:v>-50.3</c:v>
                </c:pt>
                <c:pt idx="637">
                  <c:v>-50.1</c:v>
                </c:pt>
                <c:pt idx="638">
                  <c:v>-49.9</c:v>
                </c:pt>
                <c:pt idx="639">
                  <c:v>-46</c:v>
                </c:pt>
                <c:pt idx="640">
                  <c:v>-43.6</c:v>
                </c:pt>
                <c:pt idx="641">
                  <c:v>-43.8</c:v>
                </c:pt>
                <c:pt idx="642">
                  <c:v>-46.5</c:v>
                </c:pt>
                <c:pt idx="643">
                  <c:v>-46.7</c:v>
                </c:pt>
                <c:pt idx="644">
                  <c:v>-49</c:v>
                </c:pt>
                <c:pt idx="645">
                  <c:v>-49.5</c:v>
                </c:pt>
                <c:pt idx="646">
                  <c:v>-50.3</c:v>
                </c:pt>
                <c:pt idx="647">
                  <c:v>-50.8</c:v>
                </c:pt>
                <c:pt idx="648">
                  <c:v>-50.7</c:v>
                </c:pt>
                <c:pt idx="649">
                  <c:v>-50.7</c:v>
                </c:pt>
                <c:pt idx="650">
                  <c:v>-50</c:v>
                </c:pt>
                <c:pt idx="651">
                  <c:v>-50.1</c:v>
                </c:pt>
                <c:pt idx="652">
                  <c:v>-50.1</c:v>
                </c:pt>
                <c:pt idx="653">
                  <c:v>-50</c:v>
                </c:pt>
                <c:pt idx="654">
                  <c:v>-50.3</c:v>
                </c:pt>
                <c:pt idx="655">
                  <c:v>-49.8</c:v>
                </c:pt>
                <c:pt idx="656">
                  <c:v>-49.9</c:v>
                </c:pt>
                <c:pt idx="657">
                  <c:v>-50</c:v>
                </c:pt>
                <c:pt idx="658">
                  <c:v>-50.2</c:v>
                </c:pt>
                <c:pt idx="659">
                  <c:v>-50</c:v>
                </c:pt>
                <c:pt idx="660">
                  <c:v>-50</c:v>
                </c:pt>
                <c:pt idx="661">
                  <c:v>-50</c:v>
                </c:pt>
                <c:pt idx="662">
                  <c:v>-50</c:v>
                </c:pt>
                <c:pt idx="663">
                  <c:v>-49.9</c:v>
                </c:pt>
                <c:pt idx="664">
                  <c:v>-49.9</c:v>
                </c:pt>
                <c:pt idx="665">
                  <c:v>-46.7</c:v>
                </c:pt>
                <c:pt idx="666">
                  <c:v>-45</c:v>
                </c:pt>
                <c:pt idx="667">
                  <c:v>-44.2</c:v>
                </c:pt>
                <c:pt idx="668">
                  <c:v>-41.2</c:v>
                </c:pt>
                <c:pt idx="669">
                  <c:v>-39.6</c:v>
                </c:pt>
                <c:pt idx="670">
                  <c:v>-38.9</c:v>
                </c:pt>
                <c:pt idx="671">
                  <c:v>-36.1</c:v>
                </c:pt>
                <c:pt idx="672">
                  <c:v>-34.700000000000003</c:v>
                </c:pt>
                <c:pt idx="673">
                  <c:v>-32.9</c:v>
                </c:pt>
                <c:pt idx="674">
                  <c:v>-32.700000000000003</c:v>
                </c:pt>
                <c:pt idx="675">
                  <c:v>-30.5</c:v>
                </c:pt>
                <c:pt idx="676">
                  <c:v>-28.1</c:v>
                </c:pt>
                <c:pt idx="677">
                  <c:v>-25.3</c:v>
                </c:pt>
                <c:pt idx="678">
                  <c:v>-24.4</c:v>
                </c:pt>
                <c:pt idx="679">
                  <c:v>-24.2</c:v>
                </c:pt>
                <c:pt idx="680">
                  <c:v>-24.3</c:v>
                </c:pt>
                <c:pt idx="681">
                  <c:v>-24.2</c:v>
                </c:pt>
                <c:pt idx="682">
                  <c:v>-24.4</c:v>
                </c:pt>
                <c:pt idx="683">
                  <c:v>-24.7</c:v>
                </c:pt>
                <c:pt idx="684">
                  <c:v>-25</c:v>
                </c:pt>
                <c:pt idx="685">
                  <c:v>-24.9</c:v>
                </c:pt>
                <c:pt idx="686">
                  <c:v>-24.7</c:v>
                </c:pt>
                <c:pt idx="687">
                  <c:v>-25</c:v>
                </c:pt>
                <c:pt idx="688">
                  <c:v>-25</c:v>
                </c:pt>
                <c:pt idx="689">
                  <c:v>-25</c:v>
                </c:pt>
                <c:pt idx="690">
                  <c:v>-25</c:v>
                </c:pt>
                <c:pt idx="691">
                  <c:v>-24.9</c:v>
                </c:pt>
                <c:pt idx="692">
                  <c:v>-24.8</c:v>
                </c:pt>
                <c:pt idx="693">
                  <c:v>-24.9</c:v>
                </c:pt>
                <c:pt idx="694">
                  <c:v>-25.1</c:v>
                </c:pt>
                <c:pt idx="695">
                  <c:v>-24.9</c:v>
                </c:pt>
                <c:pt idx="696">
                  <c:v>-25</c:v>
                </c:pt>
                <c:pt idx="697">
                  <c:v>-24.9</c:v>
                </c:pt>
                <c:pt idx="698">
                  <c:v>-25</c:v>
                </c:pt>
                <c:pt idx="699">
                  <c:v>-25</c:v>
                </c:pt>
                <c:pt idx="700">
                  <c:v>-24.8</c:v>
                </c:pt>
                <c:pt idx="701">
                  <c:v>-25.1</c:v>
                </c:pt>
                <c:pt idx="702">
                  <c:v>-24.9</c:v>
                </c:pt>
                <c:pt idx="703">
                  <c:v>-25</c:v>
                </c:pt>
                <c:pt idx="704">
                  <c:v>-24.9</c:v>
                </c:pt>
                <c:pt idx="705">
                  <c:v>-25</c:v>
                </c:pt>
                <c:pt idx="706">
                  <c:v>-25</c:v>
                </c:pt>
                <c:pt idx="707">
                  <c:v>-25</c:v>
                </c:pt>
                <c:pt idx="708">
                  <c:v>-25</c:v>
                </c:pt>
                <c:pt idx="709">
                  <c:v>-25</c:v>
                </c:pt>
                <c:pt idx="710">
                  <c:v>-24.9</c:v>
                </c:pt>
                <c:pt idx="711">
                  <c:v>-25</c:v>
                </c:pt>
                <c:pt idx="712">
                  <c:v>-24.8</c:v>
                </c:pt>
                <c:pt idx="713">
                  <c:v>-25</c:v>
                </c:pt>
                <c:pt idx="714">
                  <c:v>-24.9</c:v>
                </c:pt>
                <c:pt idx="715">
                  <c:v>-25.1</c:v>
                </c:pt>
                <c:pt idx="716">
                  <c:v>-25</c:v>
                </c:pt>
                <c:pt idx="717">
                  <c:v>-25</c:v>
                </c:pt>
                <c:pt idx="718">
                  <c:v>-24.9</c:v>
                </c:pt>
                <c:pt idx="719">
                  <c:v>-25</c:v>
                </c:pt>
                <c:pt idx="720">
                  <c:v>-25</c:v>
                </c:pt>
                <c:pt idx="721">
                  <c:v>-25</c:v>
                </c:pt>
                <c:pt idx="722">
                  <c:v>-25.1</c:v>
                </c:pt>
                <c:pt idx="723">
                  <c:v>-25</c:v>
                </c:pt>
                <c:pt idx="724">
                  <c:v>-25.2</c:v>
                </c:pt>
                <c:pt idx="725">
                  <c:v>-24.8</c:v>
                </c:pt>
                <c:pt idx="726">
                  <c:v>-25</c:v>
                </c:pt>
                <c:pt idx="727">
                  <c:v>-25</c:v>
                </c:pt>
                <c:pt idx="728">
                  <c:v>-25.2</c:v>
                </c:pt>
                <c:pt idx="729">
                  <c:v>-24.9</c:v>
                </c:pt>
                <c:pt idx="730">
                  <c:v>-25.1</c:v>
                </c:pt>
                <c:pt idx="731">
                  <c:v>-25</c:v>
                </c:pt>
                <c:pt idx="732">
                  <c:v>-25</c:v>
                </c:pt>
                <c:pt idx="733">
                  <c:v>-25.2</c:v>
                </c:pt>
                <c:pt idx="734">
                  <c:v>-25.1</c:v>
                </c:pt>
                <c:pt idx="735">
                  <c:v>-25.1</c:v>
                </c:pt>
                <c:pt idx="736">
                  <c:v>-25.1</c:v>
                </c:pt>
                <c:pt idx="737">
                  <c:v>-25</c:v>
                </c:pt>
                <c:pt idx="738">
                  <c:v>-25</c:v>
                </c:pt>
                <c:pt idx="739">
                  <c:v>-25</c:v>
                </c:pt>
                <c:pt idx="740">
                  <c:v>-24.9</c:v>
                </c:pt>
                <c:pt idx="741">
                  <c:v>-24.9</c:v>
                </c:pt>
                <c:pt idx="742">
                  <c:v>-25.2</c:v>
                </c:pt>
                <c:pt idx="743">
                  <c:v>-25</c:v>
                </c:pt>
                <c:pt idx="744">
                  <c:v>-25.1</c:v>
                </c:pt>
                <c:pt idx="745">
                  <c:v>-25.2</c:v>
                </c:pt>
                <c:pt idx="746">
                  <c:v>-25.3</c:v>
                </c:pt>
                <c:pt idx="747">
                  <c:v>-24.9</c:v>
                </c:pt>
                <c:pt idx="748">
                  <c:v>-25.3</c:v>
                </c:pt>
                <c:pt idx="749">
                  <c:v>-24.9</c:v>
                </c:pt>
                <c:pt idx="750">
                  <c:v>-25.1</c:v>
                </c:pt>
                <c:pt idx="751">
                  <c:v>-25</c:v>
                </c:pt>
                <c:pt idx="752">
                  <c:v>-25.3</c:v>
                </c:pt>
                <c:pt idx="753">
                  <c:v>-24.9</c:v>
                </c:pt>
                <c:pt idx="754">
                  <c:v>-25</c:v>
                </c:pt>
                <c:pt idx="755">
                  <c:v>-24.8</c:v>
                </c:pt>
                <c:pt idx="756">
                  <c:v>-24.7</c:v>
                </c:pt>
                <c:pt idx="757">
                  <c:v>-25.1</c:v>
                </c:pt>
                <c:pt idx="758">
                  <c:v>-25</c:v>
                </c:pt>
                <c:pt idx="759">
                  <c:v>-25</c:v>
                </c:pt>
                <c:pt idx="760">
                  <c:v>-25.1</c:v>
                </c:pt>
                <c:pt idx="761">
                  <c:v>-25.1</c:v>
                </c:pt>
                <c:pt idx="762">
                  <c:v>-24.8</c:v>
                </c:pt>
                <c:pt idx="763">
                  <c:v>-25.1</c:v>
                </c:pt>
                <c:pt idx="764">
                  <c:v>-25.2</c:v>
                </c:pt>
                <c:pt idx="765">
                  <c:v>-24.9</c:v>
                </c:pt>
                <c:pt idx="766">
                  <c:v>-24.9</c:v>
                </c:pt>
                <c:pt idx="767">
                  <c:v>-24.9</c:v>
                </c:pt>
                <c:pt idx="768">
                  <c:v>-25.1</c:v>
                </c:pt>
                <c:pt idx="769">
                  <c:v>-25.3</c:v>
                </c:pt>
                <c:pt idx="770">
                  <c:v>-25.1</c:v>
                </c:pt>
                <c:pt idx="771">
                  <c:v>-25</c:v>
                </c:pt>
                <c:pt idx="772">
                  <c:v>-25</c:v>
                </c:pt>
                <c:pt idx="773">
                  <c:v>-25</c:v>
                </c:pt>
                <c:pt idx="774">
                  <c:v>-24.8</c:v>
                </c:pt>
                <c:pt idx="775">
                  <c:v>-25</c:v>
                </c:pt>
                <c:pt idx="776">
                  <c:v>-25</c:v>
                </c:pt>
                <c:pt idx="777">
                  <c:v>-24.9</c:v>
                </c:pt>
                <c:pt idx="778">
                  <c:v>-25</c:v>
                </c:pt>
                <c:pt idx="779">
                  <c:v>-25.1</c:v>
                </c:pt>
                <c:pt idx="780">
                  <c:v>-25.1</c:v>
                </c:pt>
                <c:pt idx="781">
                  <c:v>-24.9</c:v>
                </c:pt>
                <c:pt idx="782">
                  <c:v>-24.9</c:v>
                </c:pt>
                <c:pt idx="783">
                  <c:v>-25</c:v>
                </c:pt>
                <c:pt idx="784">
                  <c:v>-25</c:v>
                </c:pt>
                <c:pt idx="785">
                  <c:v>-24.8</c:v>
                </c:pt>
                <c:pt idx="786">
                  <c:v>-24.9</c:v>
                </c:pt>
                <c:pt idx="787">
                  <c:v>-24.9</c:v>
                </c:pt>
                <c:pt idx="788">
                  <c:v>-24.7</c:v>
                </c:pt>
                <c:pt idx="789">
                  <c:v>-25</c:v>
                </c:pt>
                <c:pt idx="790">
                  <c:v>-25.1</c:v>
                </c:pt>
                <c:pt idx="791">
                  <c:v>-25.1</c:v>
                </c:pt>
                <c:pt idx="792">
                  <c:v>-24.8</c:v>
                </c:pt>
                <c:pt idx="793">
                  <c:v>-25</c:v>
                </c:pt>
                <c:pt idx="794">
                  <c:v>-25</c:v>
                </c:pt>
                <c:pt idx="795">
                  <c:v>-24.9</c:v>
                </c:pt>
                <c:pt idx="796">
                  <c:v>-25</c:v>
                </c:pt>
                <c:pt idx="797">
                  <c:v>-25</c:v>
                </c:pt>
                <c:pt idx="798">
                  <c:v>-24.7</c:v>
                </c:pt>
                <c:pt idx="799">
                  <c:v>-25</c:v>
                </c:pt>
                <c:pt idx="800">
                  <c:v>-25.1</c:v>
                </c:pt>
                <c:pt idx="801">
                  <c:v>-25</c:v>
                </c:pt>
                <c:pt idx="802">
                  <c:v>-25</c:v>
                </c:pt>
                <c:pt idx="803">
                  <c:v>-24.9</c:v>
                </c:pt>
                <c:pt idx="804">
                  <c:v>-24.8</c:v>
                </c:pt>
                <c:pt idx="805">
                  <c:v>-25.1</c:v>
                </c:pt>
                <c:pt idx="806">
                  <c:v>-24.9</c:v>
                </c:pt>
                <c:pt idx="807">
                  <c:v>-25.1</c:v>
                </c:pt>
                <c:pt idx="808">
                  <c:v>-25</c:v>
                </c:pt>
                <c:pt idx="809">
                  <c:v>-24.9</c:v>
                </c:pt>
                <c:pt idx="810">
                  <c:v>-24.8</c:v>
                </c:pt>
                <c:pt idx="811">
                  <c:v>-24.8</c:v>
                </c:pt>
                <c:pt idx="812">
                  <c:v>-25</c:v>
                </c:pt>
                <c:pt idx="813">
                  <c:v>-25.1</c:v>
                </c:pt>
                <c:pt idx="814">
                  <c:v>-25</c:v>
                </c:pt>
                <c:pt idx="815">
                  <c:v>-24.8</c:v>
                </c:pt>
                <c:pt idx="816">
                  <c:v>-25</c:v>
                </c:pt>
                <c:pt idx="817">
                  <c:v>-24.8</c:v>
                </c:pt>
                <c:pt idx="818">
                  <c:v>-25</c:v>
                </c:pt>
                <c:pt idx="819">
                  <c:v>-24.9</c:v>
                </c:pt>
                <c:pt idx="820">
                  <c:v>-25.1</c:v>
                </c:pt>
                <c:pt idx="821">
                  <c:v>-24.9</c:v>
                </c:pt>
                <c:pt idx="822">
                  <c:v>-25.1</c:v>
                </c:pt>
                <c:pt idx="823">
                  <c:v>-24.8</c:v>
                </c:pt>
                <c:pt idx="824">
                  <c:v>-25.1</c:v>
                </c:pt>
                <c:pt idx="825">
                  <c:v>-24.8</c:v>
                </c:pt>
                <c:pt idx="826">
                  <c:v>-24.9</c:v>
                </c:pt>
                <c:pt idx="827">
                  <c:v>-24.8</c:v>
                </c:pt>
                <c:pt idx="828">
                  <c:v>-25.1</c:v>
                </c:pt>
                <c:pt idx="829">
                  <c:v>-25</c:v>
                </c:pt>
                <c:pt idx="830">
                  <c:v>-25.1</c:v>
                </c:pt>
                <c:pt idx="831">
                  <c:v>-25.2</c:v>
                </c:pt>
                <c:pt idx="832">
                  <c:v>-24.7</c:v>
                </c:pt>
                <c:pt idx="833">
                  <c:v>-25</c:v>
                </c:pt>
                <c:pt idx="834">
                  <c:v>-25.1</c:v>
                </c:pt>
                <c:pt idx="835">
                  <c:v>-24.9</c:v>
                </c:pt>
                <c:pt idx="836">
                  <c:v>-24.7</c:v>
                </c:pt>
                <c:pt idx="837">
                  <c:v>-25.1</c:v>
                </c:pt>
                <c:pt idx="838">
                  <c:v>-25</c:v>
                </c:pt>
                <c:pt idx="839">
                  <c:v>-25.2</c:v>
                </c:pt>
                <c:pt idx="840">
                  <c:v>-25.2</c:v>
                </c:pt>
                <c:pt idx="841">
                  <c:v>-24.9</c:v>
                </c:pt>
                <c:pt idx="842">
                  <c:v>-25.1</c:v>
                </c:pt>
                <c:pt idx="843">
                  <c:v>-25.1</c:v>
                </c:pt>
                <c:pt idx="844">
                  <c:v>-25</c:v>
                </c:pt>
                <c:pt idx="845">
                  <c:v>-25</c:v>
                </c:pt>
                <c:pt idx="846">
                  <c:v>-25.1</c:v>
                </c:pt>
                <c:pt idx="847">
                  <c:v>-24.8</c:v>
                </c:pt>
                <c:pt idx="848">
                  <c:v>-25</c:v>
                </c:pt>
                <c:pt idx="849">
                  <c:v>-25</c:v>
                </c:pt>
                <c:pt idx="850">
                  <c:v>-25</c:v>
                </c:pt>
                <c:pt idx="851">
                  <c:v>-25.1</c:v>
                </c:pt>
                <c:pt idx="852">
                  <c:v>-24.9</c:v>
                </c:pt>
                <c:pt idx="853">
                  <c:v>-25.1</c:v>
                </c:pt>
                <c:pt idx="854">
                  <c:v>-25</c:v>
                </c:pt>
                <c:pt idx="855">
                  <c:v>-25.1</c:v>
                </c:pt>
                <c:pt idx="856">
                  <c:v>-25.2</c:v>
                </c:pt>
                <c:pt idx="857">
                  <c:v>-25.1</c:v>
                </c:pt>
                <c:pt idx="858">
                  <c:v>-24.8</c:v>
                </c:pt>
                <c:pt idx="859">
                  <c:v>-25</c:v>
                </c:pt>
                <c:pt idx="860">
                  <c:v>-25.3</c:v>
                </c:pt>
                <c:pt idx="861">
                  <c:v>-25.2</c:v>
                </c:pt>
                <c:pt idx="862">
                  <c:v>-25</c:v>
                </c:pt>
                <c:pt idx="863">
                  <c:v>-25.1</c:v>
                </c:pt>
                <c:pt idx="864">
                  <c:v>-25.1</c:v>
                </c:pt>
                <c:pt idx="865">
                  <c:v>-25.1</c:v>
                </c:pt>
                <c:pt idx="866">
                  <c:v>-25</c:v>
                </c:pt>
                <c:pt idx="867">
                  <c:v>-24.9</c:v>
                </c:pt>
                <c:pt idx="868">
                  <c:v>-24.9</c:v>
                </c:pt>
                <c:pt idx="869">
                  <c:v>-24.8</c:v>
                </c:pt>
                <c:pt idx="870">
                  <c:v>-25</c:v>
                </c:pt>
                <c:pt idx="871">
                  <c:v>-25.1</c:v>
                </c:pt>
                <c:pt idx="872">
                  <c:v>-24.9</c:v>
                </c:pt>
                <c:pt idx="873">
                  <c:v>-25</c:v>
                </c:pt>
                <c:pt idx="874">
                  <c:v>-25</c:v>
                </c:pt>
                <c:pt idx="875">
                  <c:v>-25</c:v>
                </c:pt>
                <c:pt idx="876">
                  <c:v>-24.9</c:v>
                </c:pt>
                <c:pt idx="877">
                  <c:v>-24.9</c:v>
                </c:pt>
                <c:pt idx="878">
                  <c:v>-25.1</c:v>
                </c:pt>
                <c:pt idx="879">
                  <c:v>-24.9</c:v>
                </c:pt>
                <c:pt idx="880">
                  <c:v>-25.1</c:v>
                </c:pt>
                <c:pt idx="881">
                  <c:v>-25.1</c:v>
                </c:pt>
                <c:pt idx="882">
                  <c:v>-25.1</c:v>
                </c:pt>
                <c:pt idx="883">
                  <c:v>-25.1</c:v>
                </c:pt>
                <c:pt idx="884">
                  <c:v>-25.1</c:v>
                </c:pt>
                <c:pt idx="885">
                  <c:v>-24.9</c:v>
                </c:pt>
                <c:pt idx="886">
                  <c:v>-25.1</c:v>
                </c:pt>
                <c:pt idx="887">
                  <c:v>-25.1</c:v>
                </c:pt>
                <c:pt idx="888">
                  <c:v>-25.2</c:v>
                </c:pt>
                <c:pt idx="889">
                  <c:v>-24.8</c:v>
                </c:pt>
                <c:pt idx="890">
                  <c:v>-25</c:v>
                </c:pt>
                <c:pt idx="891">
                  <c:v>-25</c:v>
                </c:pt>
                <c:pt idx="892">
                  <c:v>-25.1</c:v>
                </c:pt>
                <c:pt idx="893">
                  <c:v>-24.9</c:v>
                </c:pt>
                <c:pt idx="894">
                  <c:v>-24.8</c:v>
                </c:pt>
                <c:pt idx="895">
                  <c:v>-24.9</c:v>
                </c:pt>
                <c:pt idx="896">
                  <c:v>-25.1</c:v>
                </c:pt>
                <c:pt idx="897">
                  <c:v>-24.9</c:v>
                </c:pt>
                <c:pt idx="898">
                  <c:v>-25.2</c:v>
                </c:pt>
                <c:pt idx="899">
                  <c:v>-24.8</c:v>
                </c:pt>
                <c:pt idx="900">
                  <c:v>-24.9</c:v>
                </c:pt>
                <c:pt idx="901">
                  <c:v>-25</c:v>
                </c:pt>
                <c:pt idx="902">
                  <c:v>-25.2</c:v>
                </c:pt>
                <c:pt idx="903">
                  <c:v>-24.9</c:v>
                </c:pt>
                <c:pt idx="904">
                  <c:v>-24.9</c:v>
                </c:pt>
                <c:pt idx="905">
                  <c:v>-24.8</c:v>
                </c:pt>
                <c:pt idx="906">
                  <c:v>-25.2</c:v>
                </c:pt>
                <c:pt idx="907">
                  <c:v>-25</c:v>
                </c:pt>
                <c:pt idx="908">
                  <c:v>-24.9</c:v>
                </c:pt>
                <c:pt idx="909">
                  <c:v>-25</c:v>
                </c:pt>
                <c:pt idx="910">
                  <c:v>-24.8</c:v>
                </c:pt>
                <c:pt idx="911">
                  <c:v>-25.1</c:v>
                </c:pt>
                <c:pt idx="912">
                  <c:v>-25</c:v>
                </c:pt>
                <c:pt idx="913">
                  <c:v>-24.8</c:v>
                </c:pt>
                <c:pt idx="914">
                  <c:v>-25</c:v>
                </c:pt>
                <c:pt idx="915">
                  <c:v>-25.1</c:v>
                </c:pt>
                <c:pt idx="916">
                  <c:v>-24.9</c:v>
                </c:pt>
                <c:pt idx="917">
                  <c:v>-24.9</c:v>
                </c:pt>
                <c:pt idx="918">
                  <c:v>-25.2</c:v>
                </c:pt>
                <c:pt idx="919">
                  <c:v>-25.1</c:v>
                </c:pt>
                <c:pt idx="920">
                  <c:v>-25</c:v>
                </c:pt>
                <c:pt idx="921">
                  <c:v>-25.1</c:v>
                </c:pt>
                <c:pt idx="922">
                  <c:v>-24.7</c:v>
                </c:pt>
                <c:pt idx="923">
                  <c:v>-25.1</c:v>
                </c:pt>
                <c:pt idx="924">
                  <c:v>-25</c:v>
                </c:pt>
                <c:pt idx="925">
                  <c:v>-25</c:v>
                </c:pt>
                <c:pt idx="926">
                  <c:v>-25.1</c:v>
                </c:pt>
                <c:pt idx="927">
                  <c:v>-24.9</c:v>
                </c:pt>
                <c:pt idx="928">
                  <c:v>-25</c:v>
                </c:pt>
                <c:pt idx="929">
                  <c:v>-25</c:v>
                </c:pt>
                <c:pt idx="930">
                  <c:v>-25.1</c:v>
                </c:pt>
                <c:pt idx="931">
                  <c:v>-25</c:v>
                </c:pt>
                <c:pt idx="932">
                  <c:v>-25.1</c:v>
                </c:pt>
                <c:pt idx="933">
                  <c:v>-24.9</c:v>
                </c:pt>
                <c:pt idx="934">
                  <c:v>-25</c:v>
                </c:pt>
                <c:pt idx="935">
                  <c:v>-25</c:v>
                </c:pt>
                <c:pt idx="936">
                  <c:v>-25.1</c:v>
                </c:pt>
                <c:pt idx="937">
                  <c:v>-25</c:v>
                </c:pt>
                <c:pt idx="938">
                  <c:v>-24.9</c:v>
                </c:pt>
                <c:pt idx="939">
                  <c:v>-25</c:v>
                </c:pt>
                <c:pt idx="940">
                  <c:v>-24.9</c:v>
                </c:pt>
                <c:pt idx="941">
                  <c:v>-25</c:v>
                </c:pt>
                <c:pt idx="942">
                  <c:v>-25</c:v>
                </c:pt>
                <c:pt idx="943">
                  <c:v>-24.9</c:v>
                </c:pt>
                <c:pt idx="944">
                  <c:v>-25</c:v>
                </c:pt>
                <c:pt idx="945">
                  <c:v>-25</c:v>
                </c:pt>
                <c:pt idx="946">
                  <c:v>-24.9</c:v>
                </c:pt>
                <c:pt idx="947">
                  <c:v>-24.8</c:v>
                </c:pt>
                <c:pt idx="948">
                  <c:v>-25</c:v>
                </c:pt>
                <c:pt idx="949">
                  <c:v>-24.8</c:v>
                </c:pt>
                <c:pt idx="950">
                  <c:v>-25.1</c:v>
                </c:pt>
                <c:pt idx="951">
                  <c:v>-25.2</c:v>
                </c:pt>
                <c:pt idx="952">
                  <c:v>-24.8</c:v>
                </c:pt>
                <c:pt idx="953">
                  <c:v>-24.8</c:v>
                </c:pt>
                <c:pt idx="954">
                  <c:v>-24.9</c:v>
                </c:pt>
                <c:pt idx="955">
                  <c:v>-25</c:v>
                </c:pt>
                <c:pt idx="956">
                  <c:v>-25.1</c:v>
                </c:pt>
                <c:pt idx="957">
                  <c:v>-24.9</c:v>
                </c:pt>
                <c:pt idx="958">
                  <c:v>-25</c:v>
                </c:pt>
                <c:pt idx="959">
                  <c:v>-25</c:v>
                </c:pt>
                <c:pt idx="960">
                  <c:v>-25.1</c:v>
                </c:pt>
                <c:pt idx="961">
                  <c:v>-24.9</c:v>
                </c:pt>
                <c:pt idx="962">
                  <c:v>-24.9</c:v>
                </c:pt>
                <c:pt idx="963">
                  <c:v>-25.1</c:v>
                </c:pt>
                <c:pt idx="964">
                  <c:v>-25</c:v>
                </c:pt>
                <c:pt idx="965">
                  <c:v>-25</c:v>
                </c:pt>
                <c:pt idx="966">
                  <c:v>-25.2</c:v>
                </c:pt>
                <c:pt idx="967">
                  <c:v>-25.1</c:v>
                </c:pt>
                <c:pt idx="968">
                  <c:v>-24.9</c:v>
                </c:pt>
                <c:pt idx="969">
                  <c:v>-25</c:v>
                </c:pt>
                <c:pt idx="970">
                  <c:v>-25.1</c:v>
                </c:pt>
                <c:pt idx="971">
                  <c:v>-25</c:v>
                </c:pt>
                <c:pt idx="972">
                  <c:v>-25.1</c:v>
                </c:pt>
                <c:pt idx="973">
                  <c:v>-25.1</c:v>
                </c:pt>
                <c:pt idx="974">
                  <c:v>-25</c:v>
                </c:pt>
                <c:pt idx="975">
                  <c:v>-25</c:v>
                </c:pt>
                <c:pt idx="976">
                  <c:v>-25</c:v>
                </c:pt>
                <c:pt idx="977">
                  <c:v>-25.2</c:v>
                </c:pt>
                <c:pt idx="978">
                  <c:v>-25.2</c:v>
                </c:pt>
                <c:pt idx="979">
                  <c:v>-24.9</c:v>
                </c:pt>
                <c:pt idx="980">
                  <c:v>-25</c:v>
                </c:pt>
                <c:pt idx="981">
                  <c:v>-24.9</c:v>
                </c:pt>
                <c:pt idx="982">
                  <c:v>-25.1</c:v>
                </c:pt>
                <c:pt idx="983">
                  <c:v>-25.2</c:v>
                </c:pt>
                <c:pt idx="984">
                  <c:v>-25</c:v>
                </c:pt>
                <c:pt idx="985">
                  <c:v>-24.9</c:v>
                </c:pt>
                <c:pt idx="986">
                  <c:v>-24.9</c:v>
                </c:pt>
                <c:pt idx="987">
                  <c:v>-25.1</c:v>
                </c:pt>
                <c:pt idx="988">
                  <c:v>-25.1</c:v>
                </c:pt>
                <c:pt idx="989">
                  <c:v>-25.1</c:v>
                </c:pt>
                <c:pt idx="990">
                  <c:v>-25</c:v>
                </c:pt>
                <c:pt idx="991">
                  <c:v>-25.2</c:v>
                </c:pt>
                <c:pt idx="992">
                  <c:v>-25.1</c:v>
                </c:pt>
                <c:pt idx="993">
                  <c:v>-24.9</c:v>
                </c:pt>
                <c:pt idx="994">
                  <c:v>-24.8</c:v>
                </c:pt>
                <c:pt idx="995">
                  <c:v>-24.9</c:v>
                </c:pt>
                <c:pt idx="996">
                  <c:v>-25.1</c:v>
                </c:pt>
                <c:pt idx="997">
                  <c:v>-24.9</c:v>
                </c:pt>
                <c:pt idx="998">
                  <c:v>-25.2</c:v>
                </c:pt>
                <c:pt idx="999">
                  <c:v>-25</c:v>
                </c:pt>
                <c:pt idx="1000">
                  <c:v>-24.9</c:v>
                </c:pt>
                <c:pt idx="1001">
                  <c:v>-24.8</c:v>
                </c:pt>
                <c:pt idx="1002">
                  <c:v>-24.9</c:v>
                </c:pt>
                <c:pt idx="1003">
                  <c:v>-25.1</c:v>
                </c:pt>
                <c:pt idx="1004">
                  <c:v>-25</c:v>
                </c:pt>
                <c:pt idx="1005">
                  <c:v>-24.9</c:v>
                </c:pt>
                <c:pt idx="1006">
                  <c:v>-25</c:v>
                </c:pt>
                <c:pt idx="1007">
                  <c:v>-25</c:v>
                </c:pt>
                <c:pt idx="1008">
                  <c:v>-25</c:v>
                </c:pt>
                <c:pt idx="1009">
                  <c:v>-25.2</c:v>
                </c:pt>
                <c:pt idx="1010">
                  <c:v>-25</c:v>
                </c:pt>
                <c:pt idx="1011">
                  <c:v>-24.9</c:v>
                </c:pt>
                <c:pt idx="1012">
                  <c:v>-25</c:v>
                </c:pt>
                <c:pt idx="1013">
                  <c:v>-24.9</c:v>
                </c:pt>
                <c:pt idx="1014">
                  <c:v>-24.9</c:v>
                </c:pt>
                <c:pt idx="1015">
                  <c:v>-24.8</c:v>
                </c:pt>
                <c:pt idx="1016">
                  <c:v>-24.9</c:v>
                </c:pt>
                <c:pt idx="1017">
                  <c:v>-25</c:v>
                </c:pt>
                <c:pt idx="1018">
                  <c:v>-25.1</c:v>
                </c:pt>
                <c:pt idx="1019">
                  <c:v>-24.9</c:v>
                </c:pt>
                <c:pt idx="1020">
                  <c:v>-25</c:v>
                </c:pt>
                <c:pt idx="1021">
                  <c:v>-25.2</c:v>
                </c:pt>
                <c:pt idx="1022">
                  <c:v>-24.9</c:v>
                </c:pt>
                <c:pt idx="1023">
                  <c:v>-25</c:v>
                </c:pt>
                <c:pt idx="1024">
                  <c:v>-25.2</c:v>
                </c:pt>
                <c:pt idx="1025">
                  <c:v>-25.1</c:v>
                </c:pt>
                <c:pt idx="1026">
                  <c:v>-25</c:v>
                </c:pt>
                <c:pt idx="1027">
                  <c:v>-24.8</c:v>
                </c:pt>
                <c:pt idx="1028">
                  <c:v>-25</c:v>
                </c:pt>
                <c:pt idx="1029">
                  <c:v>-25.3</c:v>
                </c:pt>
                <c:pt idx="1030">
                  <c:v>-24.9</c:v>
                </c:pt>
                <c:pt idx="1031">
                  <c:v>-24.9</c:v>
                </c:pt>
                <c:pt idx="1032">
                  <c:v>-24.9</c:v>
                </c:pt>
                <c:pt idx="1033">
                  <c:v>-25</c:v>
                </c:pt>
                <c:pt idx="1034">
                  <c:v>-25</c:v>
                </c:pt>
                <c:pt idx="1035">
                  <c:v>-24.8</c:v>
                </c:pt>
                <c:pt idx="1036">
                  <c:v>-25</c:v>
                </c:pt>
                <c:pt idx="1037">
                  <c:v>-25</c:v>
                </c:pt>
                <c:pt idx="1038">
                  <c:v>-24.9</c:v>
                </c:pt>
                <c:pt idx="1039">
                  <c:v>-25</c:v>
                </c:pt>
                <c:pt idx="1040">
                  <c:v>-25</c:v>
                </c:pt>
                <c:pt idx="1041">
                  <c:v>-24.9</c:v>
                </c:pt>
                <c:pt idx="1042">
                  <c:v>-25</c:v>
                </c:pt>
                <c:pt idx="1043">
                  <c:v>-24.8</c:v>
                </c:pt>
                <c:pt idx="1044">
                  <c:v>-25</c:v>
                </c:pt>
                <c:pt idx="1045">
                  <c:v>-24.9</c:v>
                </c:pt>
                <c:pt idx="1046">
                  <c:v>-25.2</c:v>
                </c:pt>
                <c:pt idx="1047">
                  <c:v>-25</c:v>
                </c:pt>
                <c:pt idx="1048">
                  <c:v>-25</c:v>
                </c:pt>
                <c:pt idx="1049">
                  <c:v>-25.1</c:v>
                </c:pt>
                <c:pt idx="1050">
                  <c:v>-25.1</c:v>
                </c:pt>
                <c:pt idx="1051">
                  <c:v>-25</c:v>
                </c:pt>
                <c:pt idx="1052">
                  <c:v>-25.1</c:v>
                </c:pt>
                <c:pt idx="1053">
                  <c:v>-24.9</c:v>
                </c:pt>
                <c:pt idx="1054">
                  <c:v>-24.9</c:v>
                </c:pt>
                <c:pt idx="1055">
                  <c:v>-24.9</c:v>
                </c:pt>
                <c:pt idx="1056">
                  <c:v>-25.1</c:v>
                </c:pt>
                <c:pt idx="1057">
                  <c:v>-25.1</c:v>
                </c:pt>
                <c:pt idx="1058">
                  <c:v>-24.9</c:v>
                </c:pt>
                <c:pt idx="1059">
                  <c:v>-24.9</c:v>
                </c:pt>
                <c:pt idx="1060">
                  <c:v>-25.2</c:v>
                </c:pt>
                <c:pt idx="1061">
                  <c:v>-25</c:v>
                </c:pt>
                <c:pt idx="1062">
                  <c:v>-25.1</c:v>
                </c:pt>
                <c:pt idx="1063">
                  <c:v>-25</c:v>
                </c:pt>
                <c:pt idx="1064">
                  <c:v>-24.9</c:v>
                </c:pt>
                <c:pt idx="1065">
                  <c:v>-25</c:v>
                </c:pt>
                <c:pt idx="1066">
                  <c:v>-25</c:v>
                </c:pt>
                <c:pt idx="1067">
                  <c:v>-25.2</c:v>
                </c:pt>
                <c:pt idx="1068">
                  <c:v>-25</c:v>
                </c:pt>
                <c:pt idx="1069">
                  <c:v>-25.1</c:v>
                </c:pt>
                <c:pt idx="1070">
                  <c:v>-24.8</c:v>
                </c:pt>
                <c:pt idx="1071">
                  <c:v>-25.2</c:v>
                </c:pt>
                <c:pt idx="1072">
                  <c:v>-25</c:v>
                </c:pt>
                <c:pt idx="1073">
                  <c:v>-25</c:v>
                </c:pt>
                <c:pt idx="1074">
                  <c:v>-25</c:v>
                </c:pt>
                <c:pt idx="1075">
                  <c:v>-25.1</c:v>
                </c:pt>
                <c:pt idx="1076">
                  <c:v>-24.9</c:v>
                </c:pt>
                <c:pt idx="1077">
                  <c:v>-24.9</c:v>
                </c:pt>
                <c:pt idx="1078">
                  <c:v>-24.8</c:v>
                </c:pt>
                <c:pt idx="1079">
                  <c:v>-24.9</c:v>
                </c:pt>
                <c:pt idx="1080">
                  <c:v>-25</c:v>
                </c:pt>
                <c:pt idx="1081">
                  <c:v>-25</c:v>
                </c:pt>
                <c:pt idx="1082">
                  <c:v>-25</c:v>
                </c:pt>
                <c:pt idx="1083">
                  <c:v>-25.1</c:v>
                </c:pt>
                <c:pt idx="1084">
                  <c:v>-24.9</c:v>
                </c:pt>
                <c:pt idx="1085">
                  <c:v>-25.1</c:v>
                </c:pt>
                <c:pt idx="1086">
                  <c:v>-25</c:v>
                </c:pt>
                <c:pt idx="1087">
                  <c:v>-25</c:v>
                </c:pt>
                <c:pt idx="1088">
                  <c:v>-24.8</c:v>
                </c:pt>
                <c:pt idx="1089">
                  <c:v>-25.1</c:v>
                </c:pt>
                <c:pt idx="1090">
                  <c:v>-24.8</c:v>
                </c:pt>
                <c:pt idx="1091">
                  <c:v>-25</c:v>
                </c:pt>
                <c:pt idx="1092">
                  <c:v>-24.8</c:v>
                </c:pt>
                <c:pt idx="1093">
                  <c:v>-24.8</c:v>
                </c:pt>
                <c:pt idx="1094">
                  <c:v>-25</c:v>
                </c:pt>
                <c:pt idx="1095">
                  <c:v>-25.1</c:v>
                </c:pt>
                <c:pt idx="1096">
                  <c:v>-24.9</c:v>
                </c:pt>
                <c:pt idx="1097">
                  <c:v>-24.9</c:v>
                </c:pt>
                <c:pt idx="1098">
                  <c:v>-24.9</c:v>
                </c:pt>
                <c:pt idx="1099">
                  <c:v>-25.1</c:v>
                </c:pt>
                <c:pt idx="1100">
                  <c:v>-24.9</c:v>
                </c:pt>
                <c:pt idx="1101">
                  <c:v>-25</c:v>
                </c:pt>
                <c:pt idx="1102">
                  <c:v>-25</c:v>
                </c:pt>
                <c:pt idx="1103">
                  <c:v>-25.1</c:v>
                </c:pt>
                <c:pt idx="1104">
                  <c:v>-24.9</c:v>
                </c:pt>
                <c:pt idx="1105">
                  <c:v>-25.2</c:v>
                </c:pt>
                <c:pt idx="1106">
                  <c:v>-25.3</c:v>
                </c:pt>
                <c:pt idx="1107">
                  <c:v>-25.1</c:v>
                </c:pt>
                <c:pt idx="1108">
                  <c:v>-24.7</c:v>
                </c:pt>
                <c:pt idx="1109">
                  <c:v>-25.1</c:v>
                </c:pt>
                <c:pt idx="1110">
                  <c:v>-25</c:v>
                </c:pt>
                <c:pt idx="1111">
                  <c:v>-25.3</c:v>
                </c:pt>
                <c:pt idx="1112">
                  <c:v>-25</c:v>
                </c:pt>
                <c:pt idx="1113">
                  <c:v>-25.1</c:v>
                </c:pt>
                <c:pt idx="1114">
                  <c:v>-25</c:v>
                </c:pt>
                <c:pt idx="1115">
                  <c:v>-24.9</c:v>
                </c:pt>
                <c:pt idx="1116">
                  <c:v>-25.1</c:v>
                </c:pt>
                <c:pt idx="1117">
                  <c:v>-25.2</c:v>
                </c:pt>
                <c:pt idx="1118">
                  <c:v>-24.9</c:v>
                </c:pt>
                <c:pt idx="1119">
                  <c:v>-24.8</c:v>
                </c:pt>
                <c:pt idx="1120">
                  <c:v>-25</c:v>
                </c:pt>
                <c:pt idx="1121">
                  <c:v>-25</c:v>
                </c:pt>
                <c:pt idx="1122">
                  <c:v>-25</c:v>
                </c:pt>
                <c:pt idx="1123">
                  <c:v>-25.1</c:v>
                </c:pt>
                <c:pt idx="1124">
                  <c:v>-25</c:v>
                </c:pt>
                <c:pt idx="1125">
                  <c:v>-25</c:v>
                </c:pt>
                <c:pt idx="1126">
                  <c:v>-25.1</c:v>
                </c:pt>
                <c:pt idx="1127">
                  <c:v>-25.1</c:v>
                </c:pt>
                <c:pt idx="1128">
                  <c:v>-25</c:v>
                </c:pt>
                <c:pt idx="1129">
                  <c:v>-25</c:v>
                </c:pt>
                <c:pt idx="1130">
                  <c:v>-25.1</c:v>
                </c:pt>
                <c:pt idx="1131">
                  <c:v>-25</c:v>
                </c:pt>
                <c:pt idx="1132">
                  <c:v>-25</c:v>
                </c:pt>
                <c:pt idx="1133">
                  <c:v>-25</c:v>
                </c:pt>
                <c:pt idx="1134">
                  <c:v>-24.9</c:v>
                </c:pt>
                <c:pt idx="1135">
                  <c:v>-25.1</c:v>
                </c:pt>
                <c:pt idx="1136">
                  <c:v>-25.1</c:v>
                </c:pt>
                <c:pt idx="1137">
                  <c:v>-25</c:v>
                </c:pt>
                <c:pt idx="1138">
                  <c:v>-25</c:v>
                </c:pt>
                <c:pt idx="1139">
                  <c:v>-25</c:v>
                </c:pt>
                <c:pt idx="1140">
                  <c:v>-25.1</c:v>
                </c:pt>
                <c:pt idx="1141">
                  <c:v>-25.1</c:v>
                </c:pt>
                <c:pt idx="1142">
                  <c:v>-24.9</c:v>
                </c:pt>
                <c:pt idx="1143">
                  <c:v>-25.1</c:v>
                </c:pt>
                <c:pt idx="1144">
                  <c:v>-25.1</c:v>
                </c:pt>
                <c:pt idx="1145">
                  <c:v>-25.1</c:v>
                </c:pt>
                <c:pt idx="1146">
                  <c:v>-24.9</c:v>
                </c:pt>
                <c:pt idx="1147">
                  <c:v>-25.3</c:v>
                </c:pt>
                <c:pt idx="1148">
                  <c:v>-25</c:v>
                </c:pt>
                <c:pt idx="1149">
                  <c:v>-25.1</c:v>
                </c:pt>
                <c:pt idx="1150">
                  <c:v>-24.9</c:v>
                </c:pt>
                <c:pt idx="1151">
                  <c:v>-25.1</c:v>
                </c:pt>
                <c:pt idx="1152">
                  <c:v>-25.1</c:v>
                </c:pt>
                <c:pt idx="1153">
                  <c:v>-25</c:v>
                </c:pt>
                <c:pt idx="1154">
                  <c:v>-24.9</c:v>
                </c:pt>
                <c:pt idx="1155">
                  <c:v>-25.1</c:v>
                </c:pt>
                <c:pt idx="1156">
                  <c:v>-25</c:v>
                </c:pt>
                <c:pt idx="1157">
                  <c:v>-24.9</c:v>
                </c:pt>
                <c:pt idx="1158">
                  <c:v>-25.1</c:v>
                </c:pt>
                <c:pt idx="1159">
                  <c:v>-25.1</c:v>
                </c:pt>
                <c:pt idx="1160">
                  <c:v>-25</c:v>
                </c:pt>
                <c:pt idx="1161">
                  <c:v>-24.9</c:v>
                </c:pt>
                <c:pt idx="1162">
                  <c:v>-25</c:v>
                </c:pt>
                <c:pt idx="1163">
                  <c:v>-25.3</c:v>
                </c:pt>
                <c:pt idx="1164">
                  <c:v>-25</c:v>
                </c:pt>
                <c:pt idx="1165">
                  <c:v>-25.2</c:v>
                </c:pt>
                <c:pt idx="1166">
                  <c:v>-25.2</c:v>
                </c:pt>
                <c:pt idx="1167">
                  <c:v>-25.1</c:v>
                </c:pt>
                <c:pt idx="1168">
                  <c:v>-25</c:v>
                </c:pt>
                <c:pt idx="1169">
                  <c:v>-25</c:v>
                </c:pt>
                <c:pt idx="1170">
                  <c:v>-25.1</c:v>
                </c:pt>
                <c:pt idx="1171">
                  <c:v>-25</c:v>
                </c:pt>
                <c:pt idx="1172">
                  <c:v>-24.9</c:v>
                </c:pt>
                <c:pt idx="1173">
                  <c:v>-24.7</c:v>
                </c:pt>
                <c:pt idx="1174">
                  <c:v>-25.1</c:v>
                </c:pt>
                <c:pt idx="1175">
                  <c:v>-25.1</c:v>
                </c:pt>
                <c:pt idx="1176">
                  <c:v>-25</c:v>
                </c:pt>
                <c:pt idx="1177">
                  <c:v>-25</c:v>
                </c:pt>
                <c:pt idx="1178">
                  <c:v>-25</c:v>
                </c:pt>
                <c:pt idx="1179">
                  <c:v>-25</c:v>
                </c:pt>
                <c:pt idx="1180">
                  <c:v>-25.2</c:v>
                </c:pt>
                <c:pt idx="1181">
                  <c:v>-25.1</c:v>
                </c:pt>
                <c:pt idx="1182">
                  <c:v>-24.9</c:v>
                </c:pt>
                <c:pt idx="1183">
                  <c:v>-25.1</c:v>
                </c:pt>
                <c:pt idx="1184">
                  <c:v>-25.3</c:v>
                </c:pt>
                <c:pt idx="1185">
                  <c:v>-25</c:v>
                </c:pt>
                <c:pt idx="1186">
                  <c:v>-24.9</c:v>
                </c:pt>
                <c:pt idx="1187">
                  <c:v>-25</c:v>
                </c:pt>
                <c:pt idx="1188">
                  <c:v>-25</c:v>
                </c:pt>
                <c:pt idx="1189">
                  <c:v>-25</c:v>
                </c:pt>
                <c:pt idx="1190">
                  <c:v>-25</c:v>
                </c:pt>
                <c:pt idx="1191">
                  <c:v>-25</c:v>
                </c:pt>
                <c:pt idx="1192">
                  <c:v>-24.9</c:v>
                </c:pt>
                <c:pt idx="1193">
                  <c:v>-25</c:v>
                </c:pt>
                <c:pt idx="1194">
                  <c:v>-25</c:v>
                </c:pt>
                <c:pt idx="1195">
                  <c:v>-25</c:v>
                </c:pt>
                <c:pt idx="1196">
                  <c:v>-25.1</c:v>
                </c:pt>
                <c:pt idx="1197">
                  <c:v>-24.9</c:v>
                </c:pt>
                <c:pt idx="1198">
                  <c:v>-24.9</c:v>
                </c:pt>
                <c:pt idx="1199">
                  <c:v>-25</c:v>
                </c:pt>
                <c:pt idx="1200">
                  <c:v>-25.1</c:v>
                </c:pt>
                <c:pt idx="1201">
                  <c:v>-25</c:v>
                </c:pt>
                <c:pt idx="1202">
                  <c:v>-25.1</c:v>
                </c:pt>
                <c:pt idx="1203">
                  <c:v>-24.9</c:v>
                </c:pt>
                <c:pt idx="1204">
                  <c:v>-24.9</c:v>
                </c:pt>
                <c:pt idx="1205">
                  <c:v>-25.1</c:v>
                </c:pt>
                <c:pt idx="1206">
                  <c:v>-25.3</c:v>
                </c:pt>
                <c:pt idx="1207">
                  <c:v>-25</c:v>
                </c:pt>
                <c:pt idx="1208">
                  <c:v>-25.1</c:v>
                </c:pt>
                <c:pt idx="1209">
                  <c:v>-25</c:v>
                </c:pt>
                <c:pt idx="1210">
                  <c:v>-25.1</c:v>
                </c:pt>
                <c:pt idx="1211">
                  <c:v>-25</c:v>
                </c:pt>
                <c:pt idx="1212">
                  <c:v>-24.9</c:v>
                </c:pt>
                <c:pt idx="1213">
                  <c:v>-25</c:v>
                </c:pt>
                <c:pt idx="1214">
                  <c:v>-25</c:v>
                </c:pt>
                <c:pt idx="1215">
                  <c:v>-25.1</c:v>
                </c:pt>
                <c:pt idx="1216">
                  <c:v>-25</c:v>
                </c:pt>
                <c:pt idx="1217">
                  <c:v>-24.9</c:v>
                </c:pt>
                <c:pt idx="1218">
                  <c:v>-25</c:v>
                </c:pt>
                <c:pt idx="1219">
                  <c:v>-24.8</c:v>
                </c:pt>
                <c:pt idx="1220">
                  <c:v>-24.9</c:v>
                </c:pt>
                <c:pt idx="1221">
                  <c:v>-25</c:v>
                </c:pt>
                <c:pt idx="1222">
                  <c:v>-25</c:v>
                </c:pt>
                <c:pt idx="1223">
                  <c:v>-25.1</c:v>
                </c:pt>
                <c:pt idx="1224">
                  <c:v>-25.1</c:v>
                </c:pt>
                <c:pt idx="1225">
                  <c:v>-25</c:v>
                </c:pt>
                <c:pt idx="1226">
                  <c:v>-25.1</c:v>
                </c:pt>
                <c:pt idx="1227">
                  <c:v>-24.9</c:v>
                </c:pt>
                <c:pt idx="1228">
                  <c:v>-25</c:v>
                </c:pt>
                <c:pt idx="1229">
                  <c:v>-24.9</c:v>
                </c:pt>
                <c:pt idx="1230">
                  <c:v>-25.1</c:v>
                </c:pt>
                <c:pt idx="1231">
                  <c:v>-25.1</c:v>
                </c:pt>
                <c:pt idx="1232">
                  <c:v>-25.1</c:v>
                </c:pt>
                <c:pt idx="1233">
                  <c:v>-25</c:v>
                </c:pt>
                <c:pt idx="1234">
                  <c:v>-25.1</c:v>
                </c:pt>
                <c:pt idx="1235">
                  <c:v>-25.1</c:v>
                </c:pt>
                <c:pt idx="1236">
                  <c:v>-25.2</c:v>
                </c:pt>
                <c:pt idx="1237">
                  <c:v>-24.9</c:v>
                </c:pt>
                <c:pt idx="1238">
                  <c:v>-25</c:v>
                </c:pt>
                <c:pt idx="1239">
                  <c:v>-25</c:v>
                </c:pt>
                <c:pt idx="1240">
                  <c:v>-24.9</c:v>
                </c:pt>
                <c:pt idx="1241">
                  <c:v>-25.2</c:v>
                </c:pt>
                <c:pt idx="1242">
                  <c:v>-25.2</c:v>
                </c:pt>
                <c:pt idx="1243">
                  <c:v>-25.1</c:v>
                </c:pt>
                <c:pt idx="1244">
                  <c:v>-24.9</c:v>
                </c:pt>
                <c:pt idx="1245">
                  <c:v>-25</c:v>
                </c:pt>
                <c:pt idx="1246">
                  <c:v>-25.1</c:v>
                </c:pt>
                <c:pt idx="1247">
                  <c:v>-25</c:v>
                </c:pt>
                <c:pt idx="1248">
                  <c:v>-24.9</c:v>
                </c:pt>
                <c:pt idx="1249">
                  <c:v>-25</c:v>
                </c:pt>
                <c:pt idx="1250">
                  <c:v>-25</c:v>
                </c:pt>
                <c:pt idx="1251">
                  <c:v>-25.1</c:v>
                </c:pt>
                <c:pt idx="1252">
                  <c:v>-25.1</c:v>
                </c:pt>
                <c:pt idx="1253">
                  <c:v>-25.1</c:v>
                </c:pt>
                <c:pt idx="1254">
                  <c:v>-25.1</c:v>
                </c:pt>
                <c:pt idx="1255">
                  <c:v>-24.9</c:v>
                </c:pt>
                <c:pt idx="1256">
                  <c:v>-24.8</c:v>
                </c:pt>
                <c:pt idx="1257">
                  <c:v>-25</c:v>
                </c:pt>
                <c:pt idx="1258">
                  <c:v>-25.1</c:v>
                </c:pt>
                <c:pt idx="1259">
                  <c:v>-25.1</c:v>
                </c:pt>
                <c:pt idx="1260">
                  <c:v>-25.1</c:v>
                </c:pt>
                <c:pt idx="1261">
                  <c:v>-25</c:v>
                </c:pt>
                <c:pt idx="1262">
                  <c:v>-25</c:v>
                </c:pt>
                <c:pt idx="1263">
                  <c:v>-25.2</c:v>
                </c:pt>
                <c:pt idx="1264">
                  <c:v>-25</c:v>
                </c:pt>
                <c:pt idx="1265">
                  <c:v>-25</c:v>
                </c:pt>
                <c:pt idx="1266">
                  <c:v>-25.1</c:v>
                </c:pt>
                <c:pt idx="1267">
                  <c:v>-25.1</c:v>
                </c:pt>
                <c:pt idx="1268">
                  <c:v>-25.1</c:v>
                </c:pt>
                <c:pt idx="1269">
                  <c:v>-25.1</c:v>
                </c:pt>
                <c:pt idx="1270">
                  <c:v>-25.1</c:v>
                </c:pt>
                <c:pt idx="1271">
                  <c:v>-25</c:v>
                </c:pt>
                <c:pt idx="1272">
                  <c:v>-25.2</c:v>
                </c:pt>
                <c:pt idx="1273">
                  <c:v>-24.8</c:v>
                </c:pt>
                <c:pt idx="1274">
                  <c:v>-24.9</c:v>
                </c:pt>
                <c:pt idx="1275">
                  <c:v>-25.1</c:v>
                </c:pt>
                <c:pt idx="1276">
                  <c:v>-25.1</c:v>
                </c:pt>
                <c:pt idx="1277">
                  <c:v>-24.9</c:v>
                </c:pt>
                <c:pt idx="1278">
                  <c:v>-25</c:v>
                </c:pt>
                <c:pt idx="1279">
                  <c:v>-24.8</c:v>
                </c:pt>
                <c:pt idx="1280">
                  <c:v>-25</c:v>
                </c:pt>
                <c:pt idx="1281">
                  <c:v>-24.8</c:v>
                </c:pt>
                <c:pt idx="1282">
                  <c:v>-24.9</c:v>
                </c:pt>
                <c:pt idx="1283">
                  <c:v>-24.9</c:v>
                </c:pt>
                <c:pt idx="1284">
                  <c:v>-25.3</c:v>
                </c:pt>
                <c:pt idx="1285">
                  <c:v>-24.9</c:v>
                </c:pt>
                <c:pt idx="1286">
                  <c:v>-25</c:v>
                </c:pt>
                <c:pt idx="1287">
                  <c:v>-25</c:v>
                </c:pt>
                <c:pt idx="1288">
                  <c:v>-24.8</c:v>
                </c:pt>
                <c:pt idx="1289">
                  <c:v>-24.9</c:v>
                </c:pt>
                <c:pt idx="1290">
                  <c:v>-24.9</c:v>
                </c:pt>
                <c:pt idx="1291">
                  <c:v>-25</c:v>
                </c:pt>
                <c:pt idx="1292">
                  <c:v>-25</c:v>
                </c:pt>
                <c:pt idx="1293">
                  <c:v>-25.1</c:v>
                </c:pt>
                <c:pt idx="1294">
                  <c:v>-25</c:v>
                </c:pt>
                <c:pt idx="1295">
                  <c:v>-25</c:v>
                </c:pt>
                <c:pt idx="1296">
                  <c:v>-24.9</c:v>
                </c:pt>
                <c:pt idx="1297">
                  <c:v>-24.9</c:v>
                </c:pt>
                <c:pt idx="1298">
                  <c:v>-25</c:v>
                </c:pt>
                <c:pt idx="1299">
                  <c:v>-25.1</c:v>
                </c:pt>
                <c:pt idx="1300">
                  <c:v>-24.8</c:v>
                </c:pt>
                <c:pt idx="1301">
                  <c:v>-25</c:v>
                </c:pt>
                <c:pt idx="1302">
                  <c:v>-25.2</c:v>
                </c:pt>
                <c:pt idx="1303">
                  <c:v>-24.9</c:v>
                </c:pt>
                <c:pt idx="1304">
                  <c:v>-25</c:v>
                </c:pt>
                <c:pt idx="1305">
                  <c:v>-24.9</c:v>
                </c:pt>
                <c:pt idx="1306">
                  <c:v>-25.1</c:v>
                </c:pt>
                <c:pt idx="1307">
                  <c:v>-25.1</c:v>
                </c:pt>
                <c:pt idx="1308">
                  <c:v>-25</c:v>
                </c:pt>
                <c:pt idx="1309">
                  <c:v>-25</c:v>
                </c:pt>
                <c:pt idx="1310">
                  <c:v>-25.1</c:v>
                </c:pt>
                <c:pt idx="1311">
                  <c:v>-25</c:v>
                </c:pt>
                <c:pt idx="1312">
                  <c:v>-24.9</c:v>
                </c:pt>
                <c:pt idx="1313">
                  <c:v>-25.1</c:v>
                </c:pt>
                <c:pt idx="1314">
                  <c:v>-25.1</c:v>
                </c:pt>
                <c:pt idx="1315">
                  <c:v>-25.1</c:v>
                </c:pt>
                <c:pt idx="1316">
                  <c:v>-25.3</c:v>
                </c:pt>
                <c:pt idx="1317">
                  <c:v>-24.9</c:v>
                </c:pt>
                <c:pt idx="1318">
                  <c:v>-25.1</c:v>
                </c:pt>
                <c:pt idx="1319">
                  <c:v>-24.9</c:v>
                </c:pt>
                <c:pt idx="1320">
                  <c:v>-25</c:v>
                </c:pt>
                <c:pt idx="1321">
                  <c:v>-25</c:v>
                </c:pt>
                <c:pt idx="1322">
                  <c:v>-25</c:v>
                </c:pt>
                <c:pt idx="1323">
                  <c:v>-24.9</c:v>
                </c:pt>
                <c:pt idx="1324">
                  <c:v>-25</c:v>
                </c:pt>
                <c:pt idx="1325">
                  <c:v>-25.1</c:v>
                </c:pt>
                <c:pt idx="1326">
                  <c:v>-25</c:v>
                </c:pt>
                <c:pt idx="1327">
                  <c:v>-25</c:v>
                </c:pt>
                <c:pt idx="1328">
                  <c:v>-25.1</c:v>
                </c:pt>
                <c:pt idx="1329">
                  <c:v>-24.9</c:v>
                </c:pt>
                <c:pt idx="1330">
                  <c:v>-25</c:v>
                </c:pt>
                <c:pt idx="1331">
                  <c:v>-24.9</c:v>
                </c:pt>
                <c:pt idx="1332">
                  <c:v>-24.9</c:v>
                </c:pt>
                <c:pt idx="1333">
                  <c:v>-25.1</c:v>
                </c:pt>
                <c:pt idx="1334">
                  <c:v>-24.8</c:v>
                </c:pt>
                <c:pt idx="1335">
                  <c:v>-24.8</c:v>
                </c:pt>
                <c:pt idx="1336">
                  <c:v>-25</c:v>
                </c:pt>
                <c:pt idx="1337">
                  <c:v>-25</c:v>
                </c:pt>
                <c:pt idx="1338">
                  <c:v>-25</c:v>
                </c:pt>
                <c:pt idx="1339">
                  <c:v>-24.9</c:v>
                </c:pt>
                <c:pt idx="1340">
                  <c:v>-25</c:v>
                </c:pt>
                <c:pt idx="1341">
                  <c:v>-25</c:v>
                </c:pt>
                <c:pt idx="1342">
                  <c:v>-25</c:v>
                </c:pt>
                <c:pt idx="1343">
                  <c:v>-25.1</c:v>
                </c:pt>
                <c:pt idx="1344">
                  <c:v>-25.1</c:v>
                </c:pt>
                <c:pt idx="1345">
                  <c:v>-24.9</c:v>
                </c:pt>
                <c:pt idx="1346">
                  <c:v>-25.2</c:v>
                </c:pt>
                <c:pt idx="1347">
                  <c:v>-25.1</c:v>
                </c:pt>
                <c:pt idx="1348">
                  <c:v>-25.1</c:v>
                </c:pt>
                <c:pt idx="1349">
                  <c:v>-24.9</c:v>
                </c:pt>
                <c:pt idx="1350">
                  <c:v>-24.8</c:v>
                </c:pt>
                <c:pt idx="1351">
                  <c:v>-25</c:v>
                </c:pt>
                <c:pt idx="1352">
                  <c:v>-25</c:v>
                </c:pt>
                <c:pt idx="1353">
                  <c:v>-25</c:v>
                </c:pt>
                <c:pt idx="1354">
                  <c:v>-25</c:v>
                </c:pt>
                <c:pt idx="1355">
                  <c:v>-25.1</c:v>
                </c:pt>
                <c:pt idx="1356">
                  <c:v>-25</c:v>
                </c:pt>
                <c:pt idx="1357">
                  <c:v>-25</c:v>
                </c:pt>
                <c:pt idx="1358">
                  <c:v>-25</c:v>
                </c:pt>
                <c:pt idx="1359">
                  <c:v>-25</c:v>
                </c:pt>
                <c:pt idx="1360">
                  <c:v>-25</c:v>
                </c:pt>
                <c:pt idx="1361">
                  <c:v>-25</c:v>
                </c:pt>
                <c:pt idx="1362">
                  <c:v>-24.9</c:v>
                </c:pt>
                <c:pt idx="1363">
                  <c:v>-25.1</c:v>
                </c:pt>
                <c:pt idx="1364">
                  <c:v>-25</c:v>
                </c:pt>
                <c:pt idx="1365">
                  <c:v>-25.2</c:v>
                </c:pt>
                <c:pt idx="1366">
                  <c:v>-25.3</c:v>
                </c:pt>
                <c:pt idx="1367">
                  <c:v>-24.9</c:v>
                </c:pt>
                <c:pt idx="1368">
                  <c:v>-24.8</c:v>
                </c:pt>
                <c:pt idx="1369">
                  <c:v>-25</c:v>
                </c:pt>
                <c:pt idx="1370">
                  <c:v>-25</c:v>
                </c:pt>
                <c:pt idx="1371">
                  <c:v>-24.9</c:v>
                </c:pt>
                <c:pt idx="1372">
                  <c:v>-25.1</c:v>
                </c:pt>
                <c:pt idx="1373">
                  <c:v>-25</c:v>
                </c:pt>
                <c:pt idx="1374">
                  <c:v>-25</c:v>
                </c:pt>
                <c:pt idx="1375">
                  <c:v>-25.4</c:v>
                </c:pt>
                <c:pt idx="1376">
                  <c:v>-25.1</c:v>
                </c:pt>
                <c:pt idx="1377">
                  <c:v>-24.9</c:v>
                </c:pt>
                <c:pt idx="1378">
                  <c:v>-25.2</c:v>
                </c:pt>
                <c:pt idx="1379">
                  <c:v>-25</c:v>
                </c:pt>
                <c:pt idx="1380">
                  <c:v>-25</c:v>
                </c:pt>
                <c:pt idx="1381">
                  <c:v>-25.2</c:v>
                </c:pt>
                <c:pt idx="1382">
                  <c:v>-24.9</c:v>
                </c:pt>
                <c:pt idx="1383">
                  <c:v>-25</c:v>
                </c:pt>
                <c:pt idx="1384">
                  <c:v>-25.1</c:v>
                </c:pt>
                <c:pt idx="1385">
                  <c:v>-25.1</c:v>
                </c:pt>
                <c:pt idx="1386">
                  <c:v>-24.9</c:v>
                </c:pt>
                <c:pt idx="1387">
                  <c:v>-24.9</c:v>
                </c:pt>
                <c:pt idx="1388">
                  <c:v>-25.1</c:v>
                </c:pt>
                <c:pt idx="1389">
                  <c:v>-24.9</c:v>
                </c:pt>
                <c:pt idx="1390">
                  <c:v>-24.9</c:v>
                </c:pt>
                <c:pt idx="1391">
                  <c:v>-25.2</c:v>
                </c:pt>
                <c:pt idx="1392">
                  <c:v>-24.8</c:v>
                </c:pt>
                <c:pt idx="1393">
                  <c:v>-24.8</c:v>
                </c:pt>
                <c:pt idx="1394">
                  <c:v>-24.8</c:v>
                </c:pt>
                <c:pt idx="1395">
                  <c:v>-24.9</c:v>
                </c:pt>
                <c:pt idx="1396">
                  <c:v>-24.9</c:v>
                </c:pt>
                <c:pt idx="1397">
                  <c:v>-24.9</c:v>
                </c:pt>
                <c:pt idx="1398">
                  <c:v>-25</c:v>
                </c:pt>
                <c:pt idx="1399">
                  <c:v>-25</c:v>
                </c:pt>
                <c:pt idx="1400">
                  <c:v>-25</c:v>
                </c:pt>
                <c:pt idx="1401">
                  <c:v>-25.1</c:v>
                </c:pt>
                <c:pt idx="1402">
                  <c:v>-24.9</c:v>
                </c:pt>
                <c:pt idx="1403">
                  <c:v>-24.9</c:v>
                </c:pt>
                <c:pt idx="1404">
                  <c:v>-25</c:v>
                </c:pt>
                <c:pt idx="1405">
                  <c:v>-24.8</c:v>
                </c:pt>
                <c:pt idx="1406">
                  <c:v>-25.1</c:v>
                </c:pt>
                <c:pt idx="1407">
                  <c:v>-25</c:v>
                </c:pt>
                <c:pt idx="1408">
                  <c:v>-24.9</c:v>
                </c:pt>
                <c:pt idx="1409">
                  <c:v>-25.2</c:v>
                </c:pt>
                <c:pt idx="1410">
                  <c:v>-24.9</c:v>
                </c:pt>
                <c:pt idx="1411">
                  <c:v>-24.9</c:v>
                </c:pt>
                <c:pt idx="1412">
                  <c:v>-24.8</c:v>
                </c:pt>
                <c:pt idx="1413">
                  <c:v>-25</c:v>
                </c:pt>
                <c:pt idx="1414">
                  <c:v>-25</c:v>
                </c:pt>
                <c:pt idx="1415">
                  <c:v>-25</c:v>
                </c:pt>
                <c:pt idx="1416">
                  <c:v>-25</c:v>
                </c:pt>
                <c:pt idx="1417">
                  <c:v>-24.9</c:v>
                </c:pt>
                <c:pt idx="1418">
                  <c:v>-25</c:v>
                </c:pt>
                <c:pt idx="1419">
                  <c:v>-24.8</c:v>
                </c:pt>
                <c:pt idx="1420">
                  <c:v>-24.9</c:v>
                </c:pt>
                <c:pt idx="1421">
                  <c:v>-24.9</c:v>
                </c:pt>
                <c:pt idx="1422">
                  <c:v>-25.3</c:v>
                </c:pt>
                <c:pt idx="1423">
                  <c:v>-25</c:v>
                </c:pt>
                <c:pt idx="1424">
                  <c:v>-24.9</c:v>
                </c:pt>
                <c:pt idx="1425">
                  <c:v>-24.9</c:v>
                </c:pt>
                <c:pt idx="1426">
                  <c:v>-25.1</c:v>
                </c:pt>
                <c:pt idx="1427">
                  <c:v>-25.2</c:v>
                </c:pt>
                <c:pt idx="1428">
                  <c:v>-24.9</c:v>
                </c:pt>
                <c:pt idx="1429">
                  <c:v>-24.9</c:v>
                </c:pt>
                <c:pt idx="1430">
                  <c:v>-25</c:v>
                </c:pt>
                <c:pt idx="1431">
                  <c:v>-24.8</c:v>
                </c:pt>
                <c:pt idx="1432">
                  <c:v>-25</c:v>
                </c:pt>
                <c:pt idx="1433">
                  <c:v>-25</c:v>
                </c:pt>
                <c:pt idx="1434">
                  <c:v>-24.9</c:v>
                </c:pt>
                <c:pt idx="1435">
                  <c:v>-25.2</c:v>
                </c:pt>
                <c:pt idx="1436">
                  <c:v>-24.8</c:v>
                </c:pt>
                <c:pt idx="1437">
                  <c:v>-25.1</c:v>
                </c:pt>
                <c:pt idx="1438">
                  <c:v>-24.9</c:v>
                </c:pt>
                <c:pt idx="1439">
                  <c:v>-25</c:v>
                </c:pt>
                <c:pt idx="1440">
                  <c:v>-24.7</c:v>
                </c:pt>
                <c:pt idx="1441">
                  <c:v>-25.1</c:v>
                </c:pt>
                <c:pt idx="1442">
                  <c:v>-25</c:v>
                </c:pt>
                <c:pt idx="1443">
                  <c:v>-25.4</c:v>
                </c:pt>
                <c:pt idx="1444">
                  <c:v>-25.1</c:v>
                </c:pt>
                <c:pt idx="1445">
                  <c:v>-25</c:v>
                </c:pt>
                <c:pt idx="1446">
                  <c:v>-24.9</c:v>
                </c:pt>
                <c:pt idx="1447">
                  <c:v>-25</c:v>
                </c:pt>
                <c:pt idx="1448">
                  <c:v>-24.9</c:v>
                </c:pt>
                <c:pt idx="1449">
                  <c:v>-25.1</c:v>
                </c:pt>
                <c:pt idx="1450">
                  <c:v>-25.2</c:v>
                </c:pt>
                <c:pt idx="1451">
                  <c:v>-25</c:v>
                </c:pt>
                <c:pt idx="1452">
                  <c:v>-24.8</c:v>
                </c:pt>
                <c:pt idx="1453">
                  <c:v>-25</c:v>
                </c:pt>
                <c:pt idx="1454">
                  <c:v>-24.7</c:v>
                </c:pt>
                <c:pt idx="1455">
                  <c:v>-24.9</c:v>
                </c:pt>
                <c:pt idx="1456">
                  <c:v>-25</c:v>
                </c:pt>
                <c:pt idx="1457">
                  <c:v>-25</c:v>
                </c:pt>
                <c:pt idx="1458">
                  <c:v>-25.1</c:v>
                </c:pt>
                <c:pt idx="1459">
                  <c:v>-25.1</c:v>
                </c:pt>
                <c:pt idx="1460">
                  <c:v>-25.1</c:v>
                </c:pt>
                <c:pt idx="1461">
                  <c:v>-25.1</c:v>
                </c:pt>
                <c:pt idx="1462">
                  <c:v>-25.1</c:v>
                </c:pt>
                <c:pt idx="1463">
                  <c:v>-25</c:v>
                </c:pt>
                <c:pt idx="1464">
                  <c:v>-24.8</c:v>
                </c:pt>
                <c:pt idx="1465">
                  <c:v>-25</c:v>
                </c:pt>
                <c:pt idx="1466">
                  <c:v>-25</c:v>
                </c:pt>
                <c:pt idx="1467">
                  <c:v>-24.9</c:v>
                </c:pt>
                <c:pt idx="1468">
                  <c:v>-25</c:v>
                </c:pt>
                <c:pt idx="1469">
                  <c:v>-24.8</c:v>
                </c:pt>
                <c:pt idx="1470">
                  <c:v>-24.9</c:v>
                </c:pt>
                <c:pt idx="1471">
                  <c:v>-25</c:v>
                </c:pt>
                <c:pt idx="1472">
                  <c:v>-25</c:v>
                </c:pt>
                <c:pt idx="1473">
                  <c:v>-25.1</c:v>
                </c:pt>
                <c:pt idx="1474">
                  <c:v>-24.9</c:v>
                </c:pt>
                <c:pt idx="1475">
                  <c:v>-24.9</c:v>
                </c:pt>
                <c:pt idx="1476">
                  <c:v>-25.1</c:v>
                </c:pt>
                <c:pt idx="1477">
                  <c:v>-24.9</c:v>
                </c:pt>
                <c:pt idx="1478">
                  <c:v>-24.9</c:v>
                </c:pt>
                <c:pt idx="1479">
                  <c:v>-25</c:v>
                </c:pt>
                <c:pt idx="1480">
                  <c:v>-25</c:v>
                </c:pt>
                <c:pt idx="1481">
                  <c:v>-24.9</c:v>
                </c:pt>
                <c:pt idx="1482">
                  <c:v>-25.1</c:v>
                </c:pt>
                <c:pt idx="1483">
                  <c:v>-24.8</c:v>
                </c:pt>
                <c:pt idx="1484">
                  <c:v>-25</c:v>
                </c:pt>
                <c:pt idx="1485">
                  <c:v>-25.1</c:v>
                </c:pt>
                <c:pt idx="1486">
                  <c:v>-25.2</c:v>
                </c:pt>
                <c:pt idx="1487">
                  <c:v>-25</c:v>
                </c:pt>
                <c:pt idx="1488">
                  <c:v>-24.9</c:v>
                </c:pt>
                <c:pt idx="1489">
                  <c:v>-25</c:v>
                </c:pt>
                <c:pt idx="1490">
                  <c:v>-25.1</c:v>
                </c:pt>
                <c:pt idx="1491">
                  <c:v>-25.1</c:v>
                </c:pt>
                <c:pt idx="1492">
                  <c:v>-25.3</c:v>
                </c:pt>
                <c:pt idx="1493">
                  <c:v>-25.1</c:v>
                </c:pt>
                <c:pt idx="1494">
                  <c:v>-25</c:v>
                </c:pt>
                <c:pt idx="1495">
                  <c:v>-25</c:v>
                </c:pt>
                <c:pt idx="1496">
                  <c:v>-25</c:v>
                </c:pt>
                <c:pt idx="1497">
                  <c:v>-25</c:v>
                </c:pt>
                <c:pt idx="1498">
                  <c:v>-25</c:v>
                </c:pt>
                <c:pt idx="1499">
                  <c:v>-25</c:v>
                </c:pt>
                <c:pt idx="1500">
                  <c:v>-25.2</c:v>
                </c:pt>
                <c:pt idx="1501">
                  <c:v>-24.9</c:v>
                </c:pt>
                <c:pt idx="1502">
                  <c:v>-25</c:v>
                </c:pt>
                <c:pt idx="1503">
                  <c:v>-25.1</c:v>
                </c:pt>
                <c:pt idx="1504">
                  <c:v>-24.8</c:v>
                </c:pt>
                <c:pt idx="1505">
                  <c:v>-25</c:v>
                </c:pt>
                <c:pt idx="1506">
                  <c:v>-25.2</c:v>
                </c:pt>
                <c:pt idx="1507">
                  <c:v>-25</c:v>
                </c:pt>
                <c:pt idx="1508">
                  <c:v>-24.8</c:v>
                </c:pt>
                <c:pt idx="1509">
                  <c:v>-24.9</c:v>
                </c:pt>
                <c:pt idx="1510">
                  <c:v>-24.9</c:v>
                </c:pt>
                <c:pt idx="1511">
                  <c:v>-25</c:v>
                </c:pt>
                <c:pt idx="1512">
                  <c:v>-24.9</c:v>
                </c:pt>
                <c:pt idx="1513">
                  <c:v>-25</c:v>
                </c:pt>
                <c:pt idx="1514">
                  <c:v>-24.9</c:v>
                </c:pt>
                <c:pt idx="1515">
                  <c:v>-25</c:v>
                </c:pt>
                <c:pt idx="1516">
                  <c:v>-25</c:v>
                </c:pt>
                <c:pt idx="1517">
                  <c:v>-25.2</c:v>
                </c:pt>
                <c:pt idx="1518">
                  <c:v>-25.2</c:v>
                </c:pt>
                <c:pt idx="1519">
                  <c:v>-24.9</c:v>
                </c:pt>
                <c:pt idx="1520">
                  <c:v>-24.8</c:v>
                </c:pt>
                <c:pt idx="1521">
                  <c:v>-25.1</c:v>
                </c:pt>
                <c:pt idx="1522">
                  <c:v>-24.9</c:v>
                </c:pt>
                <c:pt idx="1523">
                  <c:v>-24.9</c:v>
                </c:pt>
                <c:pt idx="1524">
                  <c:v>-24.9</c:v>
                </c:pt>
                <c:pt idx="1525">
                  <c:v>-25.2</c:v>
                </c:pt>
                <c:pt idx="1526">
                  <c:v>-24.9</c:v>
                </c:pt>
                <c:pt idx="1527">
                  <c:v>-25.2</c:v>
                </c:pt>
                <c:pt idx="1528">
                  <c:v>-25</c:v>
                </c:pt>
                <c:pt idx="1529">
                  <c:v>-25</c:v>
                </c:pt>
                <c:pt idx="1530">
                  <c:v>-24.9</c:v>
                </c:pt>
                <c:pt idx="1531">
                  <c:v>-25.1</c:v>
                </c:pt>
                <c:pt idx="1532">
                  <c:v>-25</c:v>
                </c:pt>
                <c:pt idx="1533">
                  <c:v>-25</c:v>
                </c:pt>
                <c:pt idx="1534">
                  <c:v>-25.1</c:v>
                </c:pt>
                <c:pt idx="1535">
                  <c:v>-24.8</c:v>
                </c:pt>
                <c:pt idx="1536">
                  <c:v>-24.9</c:v>
                </c:pt>
                <c:pt idx="1537">
                  <c:v>-24.9</c:v>
                </c:pt>
                <c:pt idx="1538">
                  <c:v>-25.2</c:v>
                </c:pt>
                <c:pt idx="1539">
                  <c:v>-25</c:v>
                </c:pt>
                <c:pt idx="1540">
                  <c:v>-24.9</c:v>
                </c:pt>
                <c:pt idx="1541">
                  <c:v>-25</c:v>
                </c:pt>
                <c:pt idx="1542">
                  <c:v>-25.1</c:v>
                </c:pt>
                <c:pt idx="1543">
                  <c:v>-25</c:v>
                </c:pt>
                <c:pt idx="1544">
                  <c:v>-25.2</c:v>
                </c:pt>
                <c:pt idx="1545">
                  <c:v>-25</c:v>
                </c:pt>
                <c:pt idx="1546">
                  <c:v>-25</c:v>
                </c:pt>
                <c:pt idx="1547">
                  <c:v>-24.9</c:v>
                </c:pt>
                <c:pt idx="1548">
                  <c:v>-25.1</c:v>
                </c:pt>
                <c:pt idx="1549">
                  <c:v>-25.1</c:v>
                </c:pt>
                <c:pt idx="1550">
                  <c:v>-24.9</c:v>
                </c:pt>
                <c:pt idx="1551">
                  <c:v>-25.1</c:v>
                </c:pt>
                <c:pt idx="1552">
                  <c:v>-24.9</c:v>
                </c:pt>
                <c:pt idx="1553">
                  <c:v>-25</c:v>
                </c:pt>
                <c:pt idx="1554">
                  <c:v>-25</c:v>
                </c:pt>
                <c:pt idx="1555">
                  <c:v>-25</c:v>
                </c:pt>
                <c:pt idx="1556">
                  <c:v>-25</c:v>
                </c:pt>
                <c:pt idx="1557">
                  <c:v>-25</c:v>
                </c:pt>
                <c:pt idx="1558">
                  <c:v>-25.3</c:v>
                </c:pt>
                <c:pt idx="1559">
                  <c:v>-25.1</c:v>
                </c:pt>
                <c:pt idx="1560">
                  <c:v>-25</c:v>
                </c:pt>
                <c:pt idx="1561">
                  <c:v>-25</c:v>
                </c:pt>
                <c:pt idx="1562">
                  <c:v>-25</c:v>
                </c:pt>
                <c:pt idx="1563">
                  <c:v>-25.2</c:v>
                </c:pt>
                <c:pt idx="1564">
                  <c:v>-25</c:v>
                </c:pt>
                <c:pt idx="1565">
                  <c:v>-25.1</c:v>
                </c:pt>
                <c:pt idx="1566">
                  <c:v>-24.9</c:v>
                </c:pt>
                <c:pt idx="1567">
                  <c:v>-25</c:v>
                </c:pt>
                <c:pt idx="1568">
                  <c:v>-25.1</c:v>
                </c:pt>
                <c:pt idx="1569">
                  <c:v>-25.4</c:v>
                </c:pt>
                <c:pt idx="1570">
                  <c:v>-25</c:v>
                </c:pt>
                <c:pt idx="1571">
                  <c:v>-24.9</c:v>
                </c:pt>
                <c:pt idx="1572">
                  <c:v>-24.8</c:v>
                </c:pt>
                <c:pt idx="1573">
                  <c:v>-25.1</c:v>
                </c:pt>
                <c:pt idx="1574">
                  <c:v>-25</c:v>
                </c:pt>
                <c:pt idx="1575">
                  <c:v>-25</c:v>
                </c:pt>
                <c:pt idx="1576">
                  <c:v>-24.9</c:v>
                </c:pt>
                <c:pt idx="1577">
                  <c:v>-25</c:v>
                </c:pt>
                <c:pt idx="1578">
                  <c:v>-25</c:v>
                </c:pt>
                <c:pt idx="1579">
                  <c:v>-25</c:v>
                </c:pt>
                <c:pt idx="1580">
                  <c:v>-24.9</c:v>
                </c:pt>
                <c:pt idx="1581">
                  <c:v>-24.9</c:v>
                </c:pt>
                <c:pt idx="1582">
                  <c:v>-25</c:v>
                </c:pt>
                <c:pt idx="1583">
                  <c:v>-25</c:v>
                </c:pt>
                <c:pt idx="1584">
                  <c:v>-25.1</c:v>
                </c:pt>
                <c:pt idx="1585">
                  <c:v>-25.2</c:v>
                </c:pt>
                <c:pt idx="1586">
                  <c:v>-25</c:v>
                </c:pt>
                <c:pt idx="1587">
                  <c:v>-25</c:v>
                </c:pt>
                <c:pt idx="1588">
                  <c:v>-24.8</c:v>
                </c:pt>
                <c:pt idx="1589">
                  <c:v>-25</c:v>
                </c:pt>
                <c:pt idx="1590">
                  <c:v>-24.9</c:v>
                </c:pt>
                <c:pt idx="1591">
                  <c:v>-25.1</c:v>
                </c:pt>
                <c:pt idx="1592">
                  <c:v>-24.9</c:v>
                </c:pt>
                <c:pt idx="1593">
                  <c:v>-25.1</c:v>
                </c:pt>
                <c:pt idx="1594">
                  <c:v>-25.2</c:v>
                </c:pt>
                <c:pt idx="1595">
                  <c:v>-24.9</c:v>
                </c:pt>
                <c:pt idx="1596">
                  <c:v>-25</c:v>
                </c:pt>
                <c:pt idx="1597">
                  <c:v>-24.7</c:v>
                </c:pt>
                <c:pt idx="1598">
                  <c:v>-24.9</c:v>
                </c:pt>
                <c:pt idx="1599">
                  <c:v>-24.9</c:v>
                </c:pt>
                <c:pt idx="1600">
                  <c:v>-25</c:v>
                </c:pt>
                <c:pt idx="1601">
                  <c:v>-25.1</c:v>
                </c:pt>
                <c:pt idx="1602">
                  <c:v>-25.1</c:v>
                </c:pt>
                <c:pt idx="1603">
                  <c:v>-25</c:v>
                </c:pt>
                <c:pt idx="1604">
                  <c:v>-25</c:v>
                </c:pt>
                <c:pt idx="1605">
                  <c:v>-25</c:v>
                </c:pt>
                <c:pt idx="1606">
                  <c:v>-25</c:v>
                </c:pt>
                <c:pt idx="1607">
                  <c:v>-25</c:v>
                </c:pt>
                <c:pt idx="1608">
                  <c:v>-25</c:v>
                </c:pt>
                <c:pt idx="1609">
                  <c:v>-25</c:v>
                </c:pt>
                <c:pt idx="1610">
                  <c:v>-25.1</c:v>
                </c:pt>
                <c:pt idx="1611">
                  <c:v>-25</c:v>
                </c:pt>
                <c:pt idx="1612">
                  <c:v>-25</c:v>
                </c:pt>
                <c:pt idx="1613">
                  <c:v>-25</c:v>
                </c:pt>
                <c:pt idx="1614">
                  <c:v>-25.1</c:v>
                </c:pt>
                <c:pt idx="1615">
                  <c:v>-25.1</c:v>
                </c:pt>
                <c:pt idx="1616">
                  <c:v>-25.2</c:v>
                </c:pt>
                <c:pt idx="1617">
                  <c:v>-25</c:v>
                </c:pt>
                <c:pt idx="1618">
                  <c:v>-25</c:v>
                </c:pt>
                <c:pt idx="1619">
                  <c:v>-24.9</c:v>
                </c:pt>
                <c:pt idx="1620">
                  <c:v>-25.1</c:v>
                </c:pt>
                <c:pt idx="1621">
                  <c:v>-25.1</c:v>
                </c:pt>
                <c:pt idx="1622">
                  <c:v>-24.9</c:v>
                </c:pt>
                <c:pt idx="1623">
                  <c:v>-25.1</c:v>
                </c:pt>
                <c:pt idx="1624">
                  <c:v>-24.8</c:v>
                </c:pt>
                <c:pt idx="1625">
                  <c:v>-24.8</c:v>
                </c:pt>
                <c:pt idx="1626">
                  <c:v>-24.9</c:v>
                </c:pt>
                <c:pt idx="1627">
                  <c:v>-25.1</c:v>
                </c:pt>
                <c:pt idx="1628">
                  <c:v>-25</c:v>
                </c:pt>
                <c:pt idx="1629">
                  <c:v>-25</c:v>
                </c:pt>
                <c:pt idx="1630">
                  <c:v>-24.8</c:v>
                </c:pt>
                <c:pt idx="1631">
                  <c:v>-25</c:v>
                </c:pt>
                <c:pt idx="1632">
                  <c:v>-24.9</c:v>
                </c:pt>
                <c:pt idx="1633">
                  <c:v>-25</c:v>
                </c:pt>
                <c:pt idx="1634">
                  <c:v>-24.8</c:v>
                </c:pt>
                <c:pt idx="1635">
                  <c:v>-25</c:v>
                </c:pt>
                <c:pt idx="1636">
                  <c:v>-25</c:v>
                </c:pt>
                <c:pt idx="1637">
                  <c:v>-25</c:v>
                </c:pt>
                <c:pt idx="1638">
                  <c:v>-25.1</c:v>
                </c:pt>
                <c:pt idx="1639">
                  <c:v>-25.1</c:v>
                </c:pt>
                <c:pt idx="1640">
                  <c:v>-24.9</c:v>
                </c:pt>
                <c:pt idx="1641">
                  <c:v>-25.1</c:v>
                </c:pt>
                <c:pt idx="1642">
                  <c:v>-25</c:v>
                </c:pt>
                <c:pt idx="1643">
                  <c:v>-24.8</c:v>
                </c:pt>
                <c:pt idx="1644">
                  <c:v>-25</c:v>
                </c:pt>
                <c:pt idx="1645">
                  <c:v>-25.1</c:v>
                </c:pt>
                <c:pt idx="1646">
                  <c:v>-25</c:v>
                </c:pt>
                <c:pt idx="1647">
                  <c:v>-25</c:v>
                </c:pt>
                <c:pt idx="1648">
                  <c:v>-25.1</c:v>
                </c:pt>
                <c:pt idx="1649">
                  <c:v>-25</c:v>
                </c:pt>
                <c:pt idx="1650">
                  <c:v>-24.9</c:v>
                </c:pt>
                <c:pt idx="1651">
                  <c:v>-24.9</c:v>
                </c:pt>
                <c:pt idx="1652">
                  <c:v>-24.8</c:v>
                </c:pt>
                <c:pt idx="1653">
                  <c:v>-24.8</c:v>
                </c:pt>
                <c:pt idx="1654">
                  <c:v>-25</c:v>
                </c:pt>
                <c:pt idx="1655">
                  <c:v>-25</c:v>
                </c:pt>
                <c:pt idx="1656">
                  <c:v>-25.1</c:v>
                </c:pt>
                <c:pt idx="1657">
                  <c:v>-25</c:v>
                </c:pt>
                <c:pt idx="1658">
                  <c:v>-25</c:v>
                </c:pt>
                <c:pt idx="1659">
                  <c:v>-24.9</c:v>
                </c:pt>
                <c:pt idx="1660">
                  <c:v>-25.1</c:v>
                </c:pt>
                <c:pt idx="1661">
                  <c:v>-24.9</c:v>
                </c:pt>
                <c:pt idx="1662">
                  <c:v>-25.1</c:v>
                </c:pt>
                <c:pt idx="1663">
                  <c:v>-25.2</c:v>
                </c:pt>
                <c:pt idx="1664">
                  <c:v>-25.1</c:v>
                </c:pt>
                <c:pt idx="1665">
                  <c:v>-25</c:v>
                </c:pt>
                <c:pt idx="1666">
                  <c:v>-25</c:v>
                </c:pt>
                <c:pt idx="1667">
                  <c:v>-25.2</c:v>
                </c:pt>
                <c:pt idx="1668">
                  <c:v>-25</c:v>
                </c:pt>
                <c:pt idx="1669">
                  <c:v>-25</c:v>
                </c:pt>
                <c:pt idx="1670">
                  <c:v>-24.9</c:v>
                </c:pt>
                <c:pt idx="1671">
                  <c:v>-25.2</c:v>
                </c:pt>
                <c:pt idx="1672">
                  <c:v>-25.1</c:v>
                </c:pt>
                <c:pt idx="1673">
                  <c:v>-25.2</c:v>
                </c:pt>
                <c:pt idx="1674">
                  <c:v>-25</c:v>
                </c:pt>
                <c:pt idx="1675">
                  <c:v>-25</c:v>
                </c:pt>
                <c:pt idx="1676">
                  <c:v>-24.9</c:v>
                </c:pt>
                <c:pt idx="1677">
                  <c:v>-24.9</c:v>
                </c:pt>
                <c:pt idx="1678">
                  <c:v>-25</c:v>
                </c:pt>
                <c:pt idx="1679">
                  <c:v>-24.9</c:v>
                </c:pt>
                <c:pt idx="1680">
                  <c:v>-25.1</c:v>
                </c:pt>
                <c:pt idx="1681">
                  <c:v>-24.9</c:v>
                </c:pt>
                <c:pt idx="1682">
                  <c:v>-25.1</c:v>
                </c:pt>
                <c:pt idx="1683">
                  <c:v>-25</c:v>
                </c:pt>
                <c:pt idx="1684">
                  <c:v>-24.9</c:v>
                </c:pt>
                <c:pt idx="1685">
                  <c:v>-25.1</c:v>
                </c:pt>
                <c:pt idx="1686">
                  <c:v>-25.1</c:v>
                </c:pt>
                <c:pt idx="1687">
                  <c:v>-25.2</c:v>
                </c:pt>
                <c:pt idx="1688">
                  <c:v>-24.9</c:v>
                </c:pt>
                <c:pt idx="1689">
                  <c:v>-25</c:v>
                </c:pt>
                <c:pt idx="1690">
                  <c:v>-25.3</c:v>
                </c:pt>
                <c:pt idx="1691">
                  <c:v>-25.2</c:v>
                </c:pt>
                <c:pt idx="1692">
                  <c:v>-25</c:v>
                </c:pt>
                <c:pt idx="1693">
                  <c:v>-25</c:v>
                </c:pt>
                <c:pt idx="1694">
                  <c:v>-24.9</c:v>
                </c:pt>
                <c:pt idx="1695">
                  <c:v>-25</c:v>
                </c:pt>
                <c:pt idx="1696">
                  <c:v>-25.1</c:v>
                </c:pt>
                <c:pt idx="1697">
                  <c:v>-24.8</c:v>
                </c:pt>
                <c:pt idx="1698">
                  <c:v>-24.8</c:v>
                </c:pt>
                <c:pt idx="1699">
                  <c:v>-25.1</c:v>
                </c:pt>
                <c:pt idx="1700">
                  <c:v>-25</c:v>
                </c:pt>
                <c:pt idx="1701">
                  <c:v>-24.8</c:v>
                </c:pt>
                <c:pt idx="1702">
                  <c:v>-24.9</c:v>
                </c:pt>
                <c:pt idx="1703">
                  <c:v>-24.9</c:v>
                </c:pt>
                <c:pt idx="1704">
                  <c:v>-25</c:v>
                </c:pt>
                <c:pt idx="1705">
                  <c:v>-25.1</c:v>
                </c:pt>
                <c:pt idx="1706">
                  <c:v>-25</c:v>
                </c:pt>
                <c:pt idx="1707">
                  <c:v>-24.9</c:v>
                </c:pt>
                <c:pt idx="1708">
                  <c:v>-25.1</c:v>
                </c:pt>
                <c:pt idx="1709">
                  <c:v>-25.1</c:v>
                </c:pt>
                <c:pt idx="1710">
                  <c:v>-25.1</c:v>
                </c:pt>
                <c:pt idx="1711">
                  <c:v>-24.9</c:v>
                </c:pt>
                <c:pt idx="1712">
                  <c:v>-24.8</c:v>
                </c:pt>
                <c:pt idx="1713">
                  <c:v>-24.9</c:v>
                </c:pt>
                <c:pt idx="1714">
                  <c:v>-24.9</c:v>
                </c:pt>
                <c:pt idx="1715">
                  <c:v>-24.9</c:v>
                </c:pt>
                <c:pt idx="1716">
                  <c:v>-24.9</c:v>
                </c:pt>
                <c:pt idx="1717">
                  <c:v>-25.2</c:v>
                </c:pt>
                <c:pt idx="1718">
                  <c:v>-24.8</c:v>
                </c:pt>
                <c:pt idx="1719">
                  <c:v>-24.9</c:v>
                </c:pt>
                <c:pt idx="1720">
                  <c:v>-24.7</c:v>
                </c:pt>
                <c:pt idx="1721">
                  <c:v>-25</c:v>
                </c:pt>
                <c:pt idx="1722">
                  <c:v>-25</c:v>
                </c:pt>
                <c:pt idx="1723">
                  <c:v>-25</c:v>
                </c:pt>
                <c:pt idx="1724">
                  <c:v>-24.9</c:v>
                </c:pt>
                <c:pt idx="1725">
                  <c:v>-25</c:v>
                </c:pt>
                <c:pt idx="1726">
                  <c:v>-25</c:v>
                </c:pt>
                <c:pt idx="1727">
                  <c:v>-25.2</c:v>
                </c:pt>
                <c:pt idx="1728">
                  <c:v>-25</c:v>
                </c:pt>
                <c:pt idx="1729">
                  <c:v>-25.1</c:v>
                </c:pt>
                <c:pt idx="1730">
                  <c:v>-24.9</c:v>
                </c:pt>
                <c:pt idx="1731">
                  <c:v>-25</c:v>
                </c:pt>
                <c:pt idx="1732">
                  <c:v>-24.8</c:v>
                </c:pt>
                <c:pt idx="1733">
                  <c:v>-25.2</c:v>
                </c:pt>
                <c:pt idx="1734">
                  <c:v>-25.2</c:v>
                </c:pt>
                <c:pt idx="1735">
                  <c:v>-25.1</c:v>
                </c:pt>
                <c:pt idx="1736">
                  <c:v>-25</c:v>
                </c:pt>
                <c:pt idx="1737">
                  <c:v>-25</c:v>
                </c:pt>
                <c:pt idx="1738">
                  <c:v>-25</c:v>
                </c:pt>
                <c:pt idx="1739">
                  <c:v>-25</c:v>
                </c:pt>
                <c:pt idx="1740">
                  <c:v>-25.1</c:v>
                </c:pt>
                <c:pt idx="1741">
                  <c:v>-25</c:v>
                </c:pt>
                <c:pt idx="1742">
                  <c:v>-25.1</c:v>
                </c:pt>
                <c:pt idx="1743">
                  <c:v>-24.8</c:v>
                </c:pt>
                <c:pt idx="1744">
                  <c:v>-25.1</c:v>
                </c:pt>
                <c:pt idx="1745">
                  <c:v>-24.9</c:v>
                </c:pt>
                <c:pt idx="1746">
                  <c:v>-25.1</c:v>
                </c:pt>
                <c:pt idx="1747">
                  <c:v>-25</c:v>
                </c:pt>
                <c:pt idx="1748">
                  <c:v>-24.9</c:v>
                </c:pt>
                <c:pt idx="1749">
                  <c:v>-24.9</c:v>
                </c:pt>
                <c:pt idx="1750">
                  <c:v>-24.9</c:v>
                </c:pt>
                <c:pt idx="1751">
                  <c:v>-25.1</c:v>
                </c:pt>
                <c:pt idx="1752">
                  <c:v>-25</c:v>
                </c:pt>
                <c:pt idx="1753">
                  <c:v>-24.8</c:v>
                </c:pt>
                <c:pt idx="1754">
                  <c:v>-24.8</c:v>
                </c:pt>
                <c:pt idx="1755">
                  <c:v>-24.9</c:v>
                </c:pt>
                <c:pt idx="1756">
                  <c:v>-25.1</c:v>
                </c:pt>
                <c:pt idx="1757">
                  <c:v>-25.1</c:v>
                </c:pt>
                <c:pt idx="1758">
                  <c:v>-25</c:v>
                </c:pt>
                <c:pt idx="1759">
                  <c:v>-24.9</c:v>
                </c:pt>
                <c:pt idx="1760">
                  <c:v>-25.2</c:v>
                </c:pt>
                <c:pt idx="1761">
                  <c:v>-25.1</c:v>
                </c:pt>
                <c:pt idx="1762">
                  <c:v>-24.9</c:v>
                </c:pt>
                <c:pt idx="1763">
                  <c:v>-25.1</c:v>
                </c:pt>
                <c:pt idx="1764">
                  <c:v>-25.2</c:v>
                </c:pt>
                <c:pt idx="1765">
                  <c:v>-25.1</c:v>
                </c:pt>
                <c:pt idx="1766">
                  <c:v>-24.9</c:v>
                </c:pt>
                <c:pt idx="1767">
                  <c:v>-25.1</c:v>
                </c:pt>
                <c:pt idx="1768">
                  <c:v>-24.9</c:v>
                </c:pt>
                <c:pt idx="1769">
                  <c:v>-25</c:v>
                </c:pt>
                <c:pt idx="1770">
                  <c:v>-25.1</c:v>
                </c:pt>
                <c:pt idx="1771">
                  <c:v>-24.9</c:v>
                </c:pt>
                <c:pt idx="1772">
                  <c:v>-24.9</c:v>
                </c:pt>
                <c:pt idx="1773">
                  <c:v>-25</c:v>
                </c:pt>
                <c:pt idx="1774">
                  <c:v>-25.1</c:v>
                </c:pt>
                <c:pt idx="1775">
                  <c:v>-25.1</c:v>
                </c:pt>
                <c:pt idx="1776">
                  <c:v>-25</c:v>
                </c:pt>
                <c:pt idx="1777">
                  <c:v>-25.2</c:v>
                </c:pt>
                <c:pt idx="1778">
                  <c:v>-25</c:v>
                </c:pt>
                <c:pt idx="1779">
                  <c:v>-25.1</c:v>
                </c:pt>
                <c:pt idx="1780">
                  <c:v>-25</c:v>
                </c:pt>
                <c:pt idx="1781">
                  <c:v>-25</c:v>
                </c:pt>
                <c:pt idx="1782">
                  <c:v>-24.9</c:v>
                </c:pt>
                <c:pt idx="1783">
                  <c:v>-25</c:v>
                </c:pt>
                <c:pt idx="1784">
                  <c:v>-25</c:v>
                </c:pt>
                <c:pt idx="1785">
                  <c:v>-25.1</c:v>
                </c:pt>
                <c:pt idx="1786">
                  <c:v>-25.1</c:v>
                </c:pt>
                <c:pt idx="1787">
                  <c:v>-25.1</c:v>
                </c:pt>
                <c:pt idx="1788">
                  <c:v>-24.8</c:v>
                </c:pt>
                <c:pt idx="1789">
                  <c:v>-25</c:v>
                </c:pt>
                <c:pt idx="1790">
                  <c:v>-25.1</c:v>
                </c:pt>
                <c:pt idx="1791">
                  <c:v>-25.1</c:v>
                </c:pt>
                <c:pt idx="1792">
                  <c:v>-25</c:v>
                </c:pt>
                <c:pt idx="1793">
                  <c:v>-24.8</c:v>
                </c:pt>
                <c:pt idx="1794">
                  <c:v>-24.9</c:v>
                </c:pt>
                <c:pt idx="1795">
                  <c:v>-25.1</c:v>
                </c:pt>
                <c:pt idx="1796">
                  <c:v>-25</c:v>
                </c:pt>
                <c:pt idx="1797">
                  <c:v>-24.9</c:v>
                </c:pt>
                <c:pt idx="1798">
                  <c:v>-24.8</c:v>
                </c:pt>
                <c:pt idx="1799">
                  <c:v>-25</c:v>
                </c:pt>
                <c:pt idx="1800">
                  <c:v>-25</c:v>
                </c:pt>
                <c:pt idx="1801">
                  <c:v>-24.9</c:v>
                </c:pt>
                <c:pt idx="1802">
                  <c:v>-25</c:v>
                </c:pt>
                <c:pt idx="1803">
                  <c:v>-25</c:v>
                </c:pt>
                <c:pt idx="1804">
                  <c:v>-24.9</c:v>
                </c:pt>
                <c:pt idx="1805">
                  <c:v>-25</c:v>
                </c:pt>
                <c:pt idx="1806">
                  <c:v>-25</c:v>
                </c:pt>
                <c:pt idx="1807">
                  <c:v>-24.8</c:v>
                </c:pt>
                <c:pt idx="1808">
                  <c:v>-24.9</c:v>
                </c:pt>
                <c:pt idx="1809">
                  <c:v>-24.9</c:v>
                </c:pt>
                <c:pt idx="1810">
                  <c:v>-24.8</c:v>
                </c:pt>
                <c:pt idx="1811">
                  <c:v>-25</c:v>
                </c:pt>
                <c:pt idx="1812">
                  <c:v>-25.1</c:v>
                </c:pt>
                <c:pt idx="1813">
                  <c:v>-25</c:v>
                </c:pt>
                <c:pt idx="1814">
                  <c:v>-24.9</c:v>
                </c:pt>
                <c:pt idx="1815">
                  <c:v>-24.9</c:v>
                </c:pt>
                <c:pt idx="1816">
                  <c:v>-24.9</c:v>
                </c:pt>
                <c:pt idx="1817">
                  <c:v>-25</c:v>
                </c:pt>
                <c:pt idx="1818">
                  <c:v>-25.4</c:v>
                </c:pt>
                <c:pt idx="1819">
                  <c:v>-25.1</c:v>
                </c:pt>
                <c:pt idx="1820">
                  <c:v>-24.7</c:v>
                </c:pt>
                <c:pt idx="1821">
                  <c:v>-24.9</c:v>
                </c:pt>
                <c:pt idx="1822">
                  <c:v>-25</c:v>
                </c:pt>
                <c:pt idx="1823">
                  <c:v>-25</c:v>
                </c:pt>
                <c:pt idx="1824">
                  <c:v>-25</c:v>
                </c:pt>
                <c:pt idx="1825">
                  <c:v>-24.9</c:v>
                </c:pt>
                <c:pt idx="1826">
                  <c:v>-24.9</c:v>
                </c:pt>
                <c:pt idx="1827">
                  <c:v>-25.1</c:v>
                </c:pt>
                <c:pt idx="1828">
                  <c:v>-24.7</c:v>
                </c:pt>
                <c:pt idx="1829">
                  <c:v>-25</c:v>
                </c:pt>
                <c:pt idx="1830">
                  <c:v>-25.2</c:v>
                </c:pt>
                <c:pt idx="1831">
                  <c:v>-24.8</c:v>
                </c:pt>
                <c:pt idx="1832">
                  <c:v>-25</c:v>
                </c:pt>
                <c:pt idx="1833">
                  <c:v>-25</c:v>
                </c:pt>
                <c:pt idx="1834">
                  <c:v>-25</c:v>
                </c:pt>
                <c:pt idx="1835">
                  <c:v>-25</c:v>
                </c:pt>
                <c:pt idx="1836">
                  <c:v>-25</c:v>
                </c:pt>
                <c:pt idx="1837">
                  <c:v>-25.1</c:v>
                </c:pt>
                <c:pt idx="1838">
                  <c:v>-25.2</c:v>
                </c:pt>
                <c:pt idx="1839">
                  <c:v>-24.9</c:v>
                </c:pt>
                <c:pt idx="1840">
                  <c:v>-25</c:v>
                </c:pt>
                <c:pt idx="1841">
                  <c:v>-25.3</c:v>
                </c:pt>
                <c:pt idx="1842">
                  <c:v>-25.1</c:v>
                </c:pt>
                <c:pt idx="1843">
                  <c:v>-25.1</c:v>
                </c:pt>
                <c:pt idx="1844">
                  <c:v>-24.8</c:v>
                </c:pt>
                <c:pt idx="1845">
                  <c:v>-24.9</c:v>
                </c:pt>
                <c:pt idx="1846">
                  <c:v>-25</c:v>
                </c:pt>
                <c:pt idx="1847">
                  <c:v>-24.9</c:v>
                </c:pt>
                <c:pt idx="1848">
                  <c:v>-25</c:v>
                </c:pt>
                <c:pt idx="1849">
                  <c:v>-25</c:v>
                </c:pt>
                <c:pt idx="1850">
                  <c:v>-25.1</c:v>
                </c:pt>
                <c:pt idx="1851">
                  <c:v>-24.9</c:v>
                </c:pt>
                <c:pt idx="1852">
                  <c:v>-25</c:v>
                </c:pt>
                <c:pt idx="1853">
                  <c:v>-25.1</c:v>
                </c:pt>
                <c:pt idx="1854">
                  <c:v>-25.1</c:v>
                </c:pt>
                <c:pt idx="1855">
                  <c:v>-25.1</c:v>
                </c:pt>
                <c:pt idx="1856">
                  <c:v>-24.9</c:v>
                </c:pt>
                <c:pt idx="1857">
                  <c:v>-25</c:v>
                </c:pt>
                <c:pt idx="1858">
                  <c:v>-25.1</c:v>
                </c:pt>
                <c:pt idx="1859">
                  <c:v>-25.1</c:v>
                </c:pt>
                <c:pt idx="1860">
                  <c:v>-24.6</c:v>
                </c:pt>
                <c:pt idx="1861">
                  <c:v>-25</c:v>
                </c:pt>
                <c:pt idx="1862">
                  <c:v>-25</c:v>
                </c:pt>
                <c:pt idx="1863">
                  <c:v>-25</c:v>
                </c:pt>
                <c:pt idx="1864">
                  <c:v>-25</c:v>
                </c:pt>
                <c:pt idx="1865">
                  <c:v>-25</c:v>
                </c:pt>
                <c:pt idx="1866">
                  <c:v>-24.8</c:v>
                </c:pt>
                <c:pt idx="1867">
                  <c:v>-25</c:v>
                </c:pt>
                <c:pt idx="1868">
                  <c:v>-25</c:v>
                </c:pt>
                <c:pt idx="1869">
                  <c:v>-25.2</c:v>
                </c:pt>
                <c:pt idx="1870">
                  <c:v>-25</c:v>
                </c:pt>
                <c:pt idx="1871">
                  <c:v>-25</c:v>
                </c:pt>
                <c:pt idx="1872">
                  <c:v>-25</c:v>
                </c:pt>
                <c:pt idx="1873">
                  <c:v>-24.9</c:v>
                </c:pt>
                <c:pt idx="1874">
                  <c:v>-25.1</c:v>
                </c:pt>
                <c:pt idx="1875">
                  <c:v>-25</c:v>
                </c:pt>
                <c:pt idx="1876">
                  <c:v>-25.1</c:v>
                </c:pt>
                <c:pt idx="1877">
                  <c:v>-25</c:v>
                </c:pt>
                <c:pt idx="1878">
                  <c:v>-24.8</c:v>
                </c:pt>
                <c:pt idx="1879">
                  <c:v>-25</c:v>
                </c:pt>
                <c:pt idx="1880">
                  <c:v>-25.1</c:v>
                </c:pt>
                <c:pt idx="1881">
                  <c:v>-25.1</c:v>
                </c:pt>
                <c:pt idx="1882">
                  <c:v>-25</c:v>
                </c:pt>
                <c:pt idx="1883">
                  <c:v>-25.1</c:v>
                </c:pt>
                <c:pt idx="1884">
                  <c:v>-25.1</c:v>
                </c:pt>
                <c:pt idx="1885">
                  <c:v>-25.1</c:v>
                </c:pt>
                <c:pt idx="1886">
                  <c:v>-24.9</c:v>
                </c:pt>
                <c:pt idx="1887">
                  <c:v>-25</c:v>
                </c:pt>
                <c:pt idx="1888">
                  <c:v>-24.9</c:v>
                </c:pt>
                <c:pt idx="1889">
                  <c:v>-25</c:v>
                </c:pt>
                <c:pt idx="1890">
                  <c:v>-24.9</c:v>
                </c:pt>
                <c:pt idx="1891">
                  <c:v>-24.9</c:v>
                </c:pt>
                <c:pt idx="1892">
                  <c:v>-25.1</c:v>
                </c:pt>
                <c:pt idx="1893">
                  <c:v>-25.1</c:v>
                </c:pt>
                <c:pt idx="1894">
                  <c:v>-25</c:v>
                </c:pt>
                <c:pt idx="1895">
                  <c:v>-25.2</c:v>
                </c:pt>
                <c:pt idx="1896">
                  <c:v>-25</c:v>
                </c:pt>
                <c:pt idx="1897">
                  <c:v>-24.9</c:v>
                </c:pt>
                <c:pt idx="1898">
                  <c:v>-24.8</c:v>
                </c:pt>
                <c:pt idx="1899">
                  <c:v>-25.1</c:v>
                </c:pt>
                <c:pt idx="1900">
                  <c:v>-25.2</c:v>
                </c:pt>
                <c:pt idx="1901">
                  <c:v>-25</c:v>
                </c:pt>
                <c:pt idx="1902">
                  <c:v>-24.9</c:v>
                </c:pt>
                <c:pt idx="1903">
                  <c:v>-25</c:v>
                </c:pt>
                <c:pt idx="1904">
                  <c:v>-25.2</c:v>
                </c:pt>
                <c:pt idx="1905">
                  <c:v>-25.1</c:v>
                </c:pt>
                <c:pt idx="1906">
                  <c:v>-25</c:v>
                </c:pt>
                <c:pt idx="1907">
                  <c:v>-25</c:v>
                </c:pt>
                <c:pt idx="1908">
                  <c:v>-25</c:v>
                </c:pt>
                <c:pt idx="1909">
                  <c:v>-25.1</c:v>
                </c:pt>
                <c:pt idx="1910">
                  <c:v>-24.9</c:v>
                </c:pt>
                <c:pt idx="1911">
                  <c:v>-25</c:v>
                </c:pt>
                <c:pt idx="1912">
                  <c:v>-25</c:v>
                </c:pt>
                <c:pt idx="1913">
                  <c:v>-25.1</c:v>
                </c:pt>
                <c:pt idx="1914">
                  <c:v>-24.9</c:v>
                </c:pt>
                <c:pt idx="1915">
                  <c:v>-25</c:v>
                </c:pt>
                <c:pt idx="1916">
                  <c:v>-24.9</c:v>
                </c:pt>
                <c:pt idx="1917">
                  <c:v>-24.9</c:v>
                </c:pt>
                <c:pt idx="1918">
                  <c:v>-24.9</c:v>
                </c:pt>
                <c:pt idx="1919">
                  <c:v>-25</c:v>
                </c:pt>
                <c:pt idx="1920">
                  <c:v>-24.9</c:v>
                </c:pt>
                <c:pt idx="1921">
                  <c:v>-25</c:v>
                </c:pt>
                <c:pt idx="1922">
                  <c:v>-25</c:v>
                </c:pt>
                <c:pt idx="1923">
                  <c:v>-25.1</c:v>
                </c:pt>
                <c:pt idx="1924">
                  <c:v>-24.8</c:v>
                </c:pt>
                <c:pt idx="1925">
                  <c:v>-25</c:v>
                </c:pt>
                <c:pt idx="1926">
                  <c:v>-25</c:v>
                </c:pt>
                <c:pt idx="1927">
                  <c:v>-24.9</c:v>
                </c:pt>
                <c:pt idx="1928">
                  <c:v>-24.9</c:v>
                </c:pt>
                <c:pt idx="1929">
                  <c:v>-24.8</c:v>
                </c:pt>
                <c:pt idx="1930">
                  <c:v>-24.9</c:v>
                </c:pt>
                <c:pt idx="1931">
                  <c:v>-25.1</c:v>
                </c:pt>
                <c:pt idx="1932">
                  <c:v>-24.9</c:v>
                </c:pt>
                <c:pt idx="1933">
                  <c:v>-25.1</c:v>
                </c:pt>
                <c:pt idx="1934">
                  <c:v>-25</c:v>
                </c:pt>
                <c:pt idx="1935">
                  <c:v>-25</c:v>
                </c:pt>
                <c:pt idx="1936">
                  <c:v>-24.9</c:v>
                </c:pt>
                <c:pt idx="1937">
                  <c:v>-25.3</c:v>
                </c:pt>
                <c:pt idx="1938">
                  <c:v>-25.1</c:v>
                </c:pt>
                <c:pt idx="1939">
                  <c:v>-25</c:v>
                </c:pt>
                <c:pt idx="1940">
                  <c:v>-24.8</c:v>
                </c:pt>
                <c:pt idx="1941">
                  <c:v>-25.2</c:v>
                </c:pt>
                <c:pt idx="1942">
                  <c:v>-24.8</c:v>
                </c:pt>
                <c:pt idx="1943">
                  <c:v>-25</c:v>
                </c:pt>
                <c:pt idx="1944">
                  <c:v>-24.8</c:v>
                </c:pt>
                <c:pt idx="1945">
                  <c:v>-25</c:v>
                </c:pt>
                <c:pt idx="1946">
                  <c:v>-25</c:v>
                </c:pt>
                <c:pt idx="1947">
                  <c:v>-25.1</c:v>
                </c:pt>
                <c:pt idx="1948">
                  <c:v>-25</c:v>
                </c:pt>
                <c:pt idx="1949">
                  <c:v>-25.1</c:v>
                </c:pt>
                <c:pt idx="1950">
                  <c:v>-25</c:v>
                </c:pt>
                <c:pt idx="1951">
                  <c:v>-25</c:v>
                </c:pt>
                <c:pt idx="1952">
                  <c:v>-25.2</c:v>
                </c:pt>
                <c:pt idx="1953">
                  <c:v>-24.9</c:v>
                </c:pt>
                <c:pt idx="1954">
                  <c:v>-25</c:v>
                </c:pt>
                <c:pt idx="1955">
                  <c:v>-25</c:v>
                </c:pt>
                <c:pt idx="1956">
                  <c:v>-24.9</c:v>
                </c:pt>
                <c:pt idx="1957">
                  <c:v>-25</c:v>
                </c:pt>
                <c:pt idx="1958">
                  <c:v>-25</c:v>
                </c:pt>
                <c:pt idx="1959">
                  <c:v>-25</c:v>
                </c:pt>
                <c:pt idx="1960">
                  <c:v>-25</c:v>
                </c:pt>
                <c:pt idx="1961">
                  <c:v>-25</c:v>
                </c:pt>
                <c:pt idx="1962">
                  <c:v>-24.9</c:v>
                </c:pt>
                <c:pt idx="1963">
                  <c:v>-25</c:v>
                </c:pt>
                <c:pt idx="1964">
                  <c:v>-25.1</c:v>
                </c:pt>
                <c:pt idx="1965">
                  <c:v>-24.8</c:v>
                </c:pt>
                <c:pt idx="1966">
                  <c:v>-25.1</c:v>
                </c:pt>
                <c:pt idx="1967">
                  <c:v>-25</c:v>
                </c:pt>
                <c:pt idx="1968">
                  <c:v>-25</c:v>
                </c:pt>
                <c:pt idx="1969">
                  <c:v>-25.1</c:v>
                </c:pt>
                <c:pt idx="1970">
                  <c:v>-24.9</c:v>
                </c:pt>
                <c:pt idx="1971">
                  <c:v>-24.9</c:v>
                </c:pt>
                <c:pt idx="1972">
                  <c:v>-25.1</c:v>
                </c:pt>
                <c:pt idx="1973">
                  <c:v>-25.2</c:v>
                </c:pt>
                <c:pt idx="1974">
                  <c:v>-25</c:v>
                </c:pt>
                <c:pt idx="1975">
                  <c:v>-24.8</c:v>
                </c:pt>
                <c:pt idx="1976">
                  <c:v>-24.9</c:v>
                </c:pt>
                <c:pt idx="1977">
                  <c:v>-25</c:v>
                </c:pt>
                <c:pt idx="1978">
                  <c:v>-24.9</c:v>
                </c:pt>
                <c:pt idx="1979">
                  <c:v>-25</c:v>
                </c:pt>
                <c:pt idx="1980">
                  <c:v>-24.9</c:v>
                </c:pt>
                <c:pt idx="1981">
                  <c:v>-25</c:v>
                </c:pt>
                <c:pt idx="1982">
                  <c:v>-25</c:v>
                </c:pt>
                <c:pt idx="1983">
                  <c:v>-25</c:v>
                </c:pt>
                <c:pt idx="1984">
                  <c:v>-25</c:v>
                </c:pt>
                <c:pt idx="1985">
                  <c:v>-25.1</c:v>
                </c:pt>
                <c:pt idx="1986">
                  <c:v>-25</c:v>
                </c:pt>
                <c:pt idx="1987">
                  <c:v>-25</c:v>
                </c:pt>
                <c:pt idx="1988">
                  <c:v>-25</c:v>
                </c:pt>
                <c:pt idx="1989">
                  <c:v>-25</c:v>
                </c:pt>
                <c:pt idx="1990">
                  <c:v>-25.1</c:v>
                </c:pt>
                <c:pt idx="1991">
                  <c:v>-25</c:v>
                </c:pt>
                <c:pt idx="1992">
                  <c:v>-24.9</c:v>
                </c:pt>
                <c:pt idx="1993">
                  <c:v>-25</c:v>
                </c:pt>
                <c:pt idx="1994">
                  <c:v>-25</c:v>
                </c:pt>
                <c:pt idx="1995">
                  <c:v>-25.1</c:v>
                </c:pt>
                <c:pt idx="1996">
                  <c:v>-24.9</c:v>
                </c:pt>
                <c:pt idx="1997">
                  <c:v>-25</c:v>
                </c:pt>
                <c:pt idx="1998">
                  <c:v>-25.1</c:v>
                </c:pt>
                <c:pt idx="1999">
                  <c:v>-25.1</c:v>
                </c:pt>
                <c:pt idx="2000">
                  <c:v>-24.9</c:v>
                </c:pt>
                <c:pt idx="2001">
                  <c:v>-24.9</c:v>
                </c:pt>
                <c:pt idx="2002">
                  <c:v>-25</c:v>
                </c:pt>
                <c:pt idx="2003">
                  <c:v>-24.9</c:v>
                </c:pt>
                <c:pt idx="2004">
                  <c:v>-25</c:v>
                </c:pt>
                <c:pt idx="2005">
                  <c:v>-24.9</c:v>
                </c:pt>
                <c:pt idx="2006">
                  <c:v>-25.1</c:v>
                </c:pt>
                <c:pt idx="2007">
                  <c:v>-25</c:v>
                </c:pt>
                <c:pt idx="2008">
                  <c:v>-25</c:v>
                </c:pt>
                <c:pt idx="2009">
                  <c:v>-24.9</c:v>
                </c:pt>
                <c:pt idx="2010">
                  <c:v>-24.9</c:v>
                </c:pt>
                <c:pt idx="2011">
                  <c:v>-25</c:v>
                </c:pt>
                <c:pt idx="2012">
                  <c:v>-24.9</c:v>
                </c:pt>
                <c:pt idx="2013">
                  <c:v>-25</c:v>
                </c:pt>
                <c:pt idx="2014">
                  <c:v>-25.1</c:v>
                </c:pt>
                <c:pt idx="2015">
                  <c:v>-24.7</c:v>
                </c:pt>
                <c:pt idx="2016">
                  <c:v>-25</c:v>
                </c:pt>
                <c:pt idx="2017">
                  <c:v>-25</c:v>
                </c:pt>
                <c:pt idx="2018">
                  <c:v>-24.8</c:v>
                </c:pt>
                <c:pt idx="2019">
                  <c:v>-24.8</c:v>
                </c:pt>
                <c:pt idx="2020">
                  <c:v>-25</c:v>
                </c:pt>
                <c:pt idx="2021">
                  <c:v>-25</c:v>
                </c:pt>
                <c:pt idx="2022">
                  <c:v>-24.7</c:v>
                </c:pt>
                <c:pt idx="2023">
                  <c:v>-24.9</c:v>
                </c:pt>
                <c:pt idx="2024">
                  <c:v>-25.1</c:v>
                </c:pt>
                <c:pt idx="2025">
                  <c:v>-24.9</c:v>
                </c:pt>
                <c:pt idx="2026">
                  <c:v>-25.4</c:v>
                </c:pt>
                <c:pt idx="2027">
                  <c:v>-25.1</c:v>
                </c:pt>
                <c:pt idx="2028">
                  <c:v>-24.8</c:v>
                </c:pt>
                <c:pt idx="2029">
                  <c:v>-24.9</c:v>
                </c:pt>
                <c:pt idx="2030">
                  <c:v>-25</c:v>
                </c:pt>
                <c:pt idx="2031">
                  <c:v>-24.8</c:v>
                </c:pt>
                <c:pt idx="2032">
                  <c:v>-25</c:v>
                </c:pt>
                <c:pt idx="2033">
                  <c:v>-25</c:v>
                </c:pt>
                <c:pt idx="2034">
                  <c:v>-25</c:v>
                </c:pt>
                <c:pt idx="2035">
                  <c:v>-25</c:v>
                </c:pt>
                <c:pt idx="2036">
                  <c:v>-25</c:v>
                </c:pt>
                <c:pt idx="2037">
                  <c:v>-25.3</c:v>
                </c:pt>
                <c:pt idx="2038">
                  <c:v>-24.8</c:v>
                </c:pt>
                <c:pt idx="2039">
                  <c:v>-25</c:v>
                </c:pt>
                <c:pt idx="2040">
                  <c:v>-24.9</c:v>
                </c:pt>
                <c:pt idx="2041">
                  <c:v>-25.1</c:v>
                </c:pt>
                <c:pt idx="2042">
                  <c:v>-25.2</c:v>
                </c:pt>
                <c:pt idx="2043">
                  <c:v>-25.1</c:v>
                </c:pt>
                <c:pt idx="2044">
                  <c:v>-24.9</c:v>
                </c:pt>
                <c:pt idx="2045">
                  <c:v>-24.9</c:v>
                </c:pt>
                <c:pt idx="2046">
                  <c:v>-25</c:v>
                </c:pt>
                <c:pt idx="2047">
                  <c:v>-25</c:v>
                </c:pt>
                <c:pt idx="2048">
                  <c:v>-24.9</c:v>
                </c:pt>
                <c:pt idx="2049">
                  <c:v>-24.8</c:v>
                </c:pt>
                <c:pt idx="2050">
                  <c:v>-24.9</c:v>
                </c:pt>
                <c:pt idx="2051">
                  <c:v>-24.9</c:v>
                </c:pt>
                <c:pt idx="2052">
                  <c:v>-24.9</c:v>
                </c:pt>
                <c:pt idx="2053">
                  <c:v>-25.1</c:v>
                </c:pt>
                <c:pt idx="2054">
                  <c:v>-25.2</c:v>
                </c:pt>
                <c:pt idx="2055">
                  <c:v>-25</c:v>
                </c:pt>
                <c:pt idx="2056">
                  <c:v>-24.8</c:v>
                </c:pt>
                <c:pt idx="2057">
                  <c:v>-25</c:v>
                </c:pt>
                <c:pt idx="2058">
                  <c:v>-25.1</c:v>
                </c:pt>
                <c:pt idx="2059">
                  <c:v>-25</c:v>
                </c:pt>
                <c:pt idx="2060">
                  <c:v>-25</c:v>
                </c:pt>
                <c:pt idx="2061">
                  <c:v>-25</c:v>
                </c:pt>
                <c:pt idx="2062">
                  <c:v>-24.8</c:v>
                </c:pt>
                <c:pt idx="2063">
                  <c:v>-25</c:v>
                </c:pt>
                <c:pt idx="2064">
                  <c:v>-25.1</c:v>
                </c:pt>
                <c:pt idx="2065">
                  <c:v>-25.1</c:v>
                </c:pt>
                <c:pt idx="2066">
                  <c:v>-25</c:v>
                </c:pt>
                <c:pt idx="2067">
                  <c:v>-24.8</c:v>
                </c:pt>
                <c:pt idx="2068">
                  <c:v>-25</c:v>
                </c:pt>
                <c:pt idx="2069">
                  <c:v>-25</c:v>
                </c:pt>
                <c:pt idx="2070">
                  <c:v>-25</c:v>
                </c:pt>
                <c:pt idx="2071">
                  <c:v>-24.9</c:v>
                </c:pt>
                <c:pt idx="2072">
                  <c:v>-25.1</c:v>
                </c:pt>
                <c:pt idx="2073">
                  <c:v>-24.8</c:v>
                </c:pt>
                <c:pt idx="2074">
                  <c:v>-25.1</c:v>
                </c:pt>
                <c:pt idx="2075">
                  <c:v>-25</c:v>
                </c:pt>
                <c:pt idx="2076">
                  <c:v>-25.1</c:v>
                </c:pt>
                <c:pt idx="2077">
                  <c:v>-25</c:v>
                </c:pt>
                <c:pt idx="2078">
                  <c:v>-25</c:v>
                </c:pt>
                <c:pt idx="2079">
                  <c:v>-25.1</c:v>
                </c:pt>
                <c:pt idx="2080">
                  <c:v>-25</c:v>
                </c:pt>
                <c:pt idx="2081">
                  <c:v>-24.9</c:v>
                </c:pt>
                <c:pt idx="2082">
                  <c:v>-25</c:v>
                </c:pt>
                <c:pt idx="2083">
                  <c:v>-25.3</c:v>
                </c:pt>
                <c:pt idx="2084">
                  <c:v>-25</c:v>
                </c:pt>
                <c:pt idx="2085">
                  <c:v>-25.1</c:v>
                </c:pt>
                <c:pt idx="2086">
                  <c:v>-25</c:v>
                </c:pt>
                <c:pt idx="2087">
                  <c:v>-25</c:v>
                </c:pt>
                <c:pt idx="2088">
                  <c:v>-25.1</c:v>
                </c:pt>
                <c:pt idx="2089">
                  <c:v>-24.9</c:v>
                </c:pt>
                <c:pt idx="2090">
                  <c:v>-25.2</c:v>
                </c:pt>
                <c:pt idx="2091">
                  <c:v>-25</c:v>
                </c:pt>
                <c:pt idx="2092">
                  <c:v>-24.9</c:v>
                </c:pt>
                <c:pt idx="2093">
                  <c:v>-25.1</c:v>
                </c:pt>
                <c:pt idx="2094">
                  <c:v>-25.1</c:v>
                </c:pt>
                <c:pt idx="2095">
                  <c:v>-25.1</c:v>
                </c:pt>
                <c:pt idx="2096">
                  <c:v>-25.1</c:v>
                </c:pt>
                <c:pt idx="2097">
                  <c:v>-25.1</c:v>
                </c:pt>
                <c:pt idx="2098">
                  <c:v>-24.9</c:v>
                </c:pt>
                <c:pt idx="2099">
                  <c:v>-24.9</c:v>
                </c:pt>
                <c:pt idx="2100">
                  <c:v>-25</c:v>
                </c:pt>
                <c:pt idx="2101">
                  <c:v>-25.1</c:v>
                </c:pt>
                <c:pt idx="2102">
                  <c:v>-24.9</c:v>
                </c:pt>
                <c:pt idx="2103">
                  <c:v>-25</c:v>
                </c:pt>
                <c:pt idx="2104">
                  <c:v>-25</c:v>
                </c:pt>
                <c:pt idx="2105">
                  <c:v>-25.1</c:v>
                </c:pt>
                <c:pt idx="2106">
                  <c:v>-25.1</c:v>
                </c:pt>
                <c:pt idx="2107">
                  <c:v>-24.8</c:v>
                </c:pt>
                <c:pt idx="2108">
                  <c:v>-24.8</c:v>
                </c:pt>
                <c:pt idx="2109">
                  <c:v>-25</c:v>
                </c:pt>
                <c:pt idx="2110">
                  <c:v>-24.9</c:v>
                </c:pt>
                <c:pt idx="2111">
                  <c:v>-24.9</c:v>
                </c:pt>
                <c:pt idx="2112">
                  <c:v>-25</c:v>
                </c:pt>
                <c:pt idx="2113">
                  <c:v>-25</c:v>
                </c:pt>
                <c:pt idx="2114">
                  <c:v>-24.8</c:v>
                </c:pt>
                <c:pt idx="2115">
                  <c:v>-25.1</c:v>
                </c:pt>
                <c:pt idx="2116">
                  <c:v>-25.1</c:v>
                </c:pt>
                <c:pt idx="2117">
                  <c:v>-25</c:v>
                </c:pt>
                <c:pt idx="2118">
                  <c:v>-24.9</c:v>
                </c:pt>
                <c:pt idx="2119">
                  <c:v>-25.1</c:v>
                </c:pt>
                <c:pt idx="2120">
                  <c:v>-25</c:v>
                </c:pt>
                <c:pt idx="2121">
                  <c:v>-25</c:v>
                </c:pt>
                <c:pt idx="2122">
                  <c:v>-25</c:v>
                </c:pt>
                <c:pt idx="2123">
                  <c:v>-25</c:v>
                </c:pt>
                <c:pt idx="2124">
                  <c:v>-24.8</c:v>
                </c:pt>
                <c:pt idx="2125">
                  <c:v>-25</c:v>
                </c:pt>
                <c:pt idx="2126">
                  <c:v>-24.9</c:v>
                </c:pt>
                <c:pt idx="2127">
                  <c:v>-25.1</c:v>
                </c:pt>
                <c:pt idx="2128">
                  <c:v>-25</c:v>
                </c:pt>
                <c:pt idx="2129">
                  <c:v>-25.1</c:v>
                </c:pt>
                <c:pt idx="2130">
                  <c:v>-24.9</c:v>
                </c:pt>
                <c:pt idx="2131">
                  <c:v>-24.8</c:v>
                </c:pt>
                <c:pt idx="2132">
                  <c:v>-25</c:v>
                </c:pt>
                <c:pt idx="2133">
                  <c:v>-25</c:v>
                </c:pt>
                <c:pt idx="2134">
                  <c:v>-25</c:v>
                </c:pt>
                <c:pt idx="2135">
                  <c:v>-25</c:v>
                </c:pt>
                <c:pt idx="2136">
                  <c:v>-25</c:v>
                </c:pt>
                <c:pt idx="2137">
                  <c:v>-25</c:v>
                </c:pt>
                <c:pt idx="2138">
                  <c:v>-25.1</c:v>
                </c:pt>
                <c:pt idx="2139">
                  <c:v>-25</c:v>
                </c:pt>
                <c:pt idx="2140">
                  <c:v>-24.8</c:v>
                </c:pt>
                <c:pt idx="2141">
                  <c:v>-25</c:v>
                </c:pt>
                <c:pt idx="2142">
                  <c:v>-25</c:v>
                </c:pt>
                <c:pt idx="2143">
                  <c:v>-24.9</c:v>
                </c:pt>
                <c:pt idx="2144">
                  <c:v>-25.1</c:v>
                </c:pt>
                <c:pt idx="2145">
                  <c:v>-25.1</c:v>
                </c:pt>
                <c:pt idx="2146">
                  <c:v>-25.2</c:v>
                </c:pt>
                <c:pt idx="2147">
                  <c:v>-25.1</c:v>
                </c:pt>
                <c:pt idx="2148">
                  <c:v>-25.1</c:v>
                </c:pt>
                <c:pt idx="2149">
                  <c:v>-25.1</c:v>
                </c:pt>
                <c:pt idx="2150">
                  <c:v>-25</c:v>
                </c:pt>
                <c:pt idx="2151">
                  <c:v>-24.9</c:v>
                </c:pt>
                <c:pt idx="2152">
                  <c:v>-25</c:v>
                </c:pt>
                <c:pt idx="2153">
                  <c:v>-24.9</c:v>
                </c:pt>
                <c:pt idx="2154">
                  <c:v>-25.3</c:v>
                </c:pt>
                <c:pt idx="2155">
                  <c:v>-25.1</c:v>
                </c:pt>
                <c:pt idx="2156">
                  <c:v>-25</c:v>
                </c:pt>
                <c:pt idx="2157">
                  <c:v>-25.1</c:v>
                </c:pt>
                <c:pt idx="2158">
                  <c:v>-24.8</c:v>
                </c:pt>
                <c:pt idx="2159">
                  <c:v>-25</c:v>
                </c:pt>
                <c:pt idx="2160">
                  <c:v>-25</c:v>
                </c:pt>
                <c:pt idx="2161">
                  <c:v>-25</c:v>
                </c:pt>
                <c:pt idx="2162">
                  <c:v>-24.9</c:v>
                </c:pt>
                <c:pt idx="2163">
                  <c:v>-25.1</c:v>
                </c:pt>
                <c:pt idx="2164">
                  <c:v>-25.2</c:v>
                </c:pt>
                <c:pt idx="2165">
                  <c:v>-25</c:v>
                </c:pt>
                <c:pt idx="2166">
                  <c:v>-24.9</c:v>
                </c:pt>
                <c:pt idx="2167">
                  <c:v>-24.9</c:v>
                </c:pt>
                <c:pt idx="2168">
                  <c:v>-25</c:v>
                </c:pt>
                <c:pt idx="2169">
                  <c:v>-25</c:v>
                </c:pt>
                <c:pt idx="2170">
                  <c:v>-24.9</c:v>
                </c:pt>
                <c:pt idx="2171">
                  <c:v>-25.2</c:v>
                </c:pt>
                <c:pt idx="2172">
                  <c:v>-24.9</c:v>
                </c:pt>
                <c:pt idx="2173">
                  <c:v>-25.1</c:v>
                </c:pt>
                <c:pt idx="2174">
                  <c:v>-25.2</c:v>
                </c:pt>
                <c:pt idx="2175">
                  <c:v>-25.1</c:v>
                </c:pt>
                <c:pt idx="2176">
                  <c:v>-24.9</c:v>
                </c:pt>
                <c:pt idx="2177">
                  <c:v>-25.1</c:v>
                </c:pt>
                <c:pt idx="2178">
                  <c:v>-25</c:v>
                </c:pt>
                <c:pt idx="2179">
                  <c:v>-25.1</c:v>
                </c:pt>
                <c:pt idx="2180">
                  <c:v>-25.2</c:v>
                </c:pt>
                <c:pt idx="2181">
                  <c:v>-25</c:v>
                </c:pt>
                <c:pt idx="2182">
                  <c:v>-25</c:v>
                </c:pt>
                <c:pt idx="2183">
                  <c:v>-25.1</c:v>
                </c:pt>
                <c:pt idx="2184">
                  <c:v>-25</c:v>
                </c:pt>
                <c:pt idx="2185">
                  <c:v>-24.9</c:v>
                </c:pt>
                <c:pt idx="2186">
                  <c:v>-25</c:v>
                </c:pt>
                <c:pt idx="2187">
                  <c:v>-24.9</c:v>
                </c:pt>
                <c:pt idx="2188">
                  <c:v>-24.7</c:v>
                </c:pt>
                <c:pt idx="2189">
                  <c:v>-25</c:v>
                </c:pt>
                <c:pt idx="2190">
                  <c:v>-25</c:v>
                </c:pt>
                <c:pt idx="2191">
                  <c:v>-25</c:v>
                </c:pt>
                <c:pt idx="2192">
                  <c:v>-24.9</c:v>
                </c:pt>
                <c:pt idx="2193">
                  <c:v>-25</c:v>
                </c:pt>
                <c:pt idx="2194">
                  <c:v>-25</c:v>
                </c:pt>
                <c:pt idx="2195">
                  <c:v>-25</c:v>
                </c:pt>
                <c:pt idx="2196">
                  <c:v>-25.1</c:v>
                </c:pt>
                <c:pt idx="2197">
                  <c:v>-25</c:v>
                </c:pt>
                <c:pt idx="2198">
                  <c:v>-24.9</c:v>
                </c:pt>
                <c:pt idx="2199">
                  <c:v>-25.1</c:v>
                </c:pt>
                <c:pt idx="2200">
                  <c:v>-25.1</c:v>
                </c:pt>
                <c:pt idx="2201">
                  <c:v>-25</c:v>
                </c:pt>
                <c:pt idx="2202">
                  <c:v>-24.9</c:v>
                </c:pt>
                <c:pt idx="2203">
                  <c:v>-25</c:v>
                </c:pt>
                <c:pt idx="2204">
                  <c:v>-25</c:v>
                </c:pt>
                <c:pt idx="2205">
                  <c:v>-25</c:v>
                </c:pt>
                <c:pt idx="2206">
                  <c:v>-24.9</c:v>
                </c:pt>
                <c:pt idx="2207">
                  <c:v>-25.2</c:v>
                </c:pt>
                <c:pt idx="2208">
                  <c:v>-25</c:v>
                </c:pt>
                <c:pt idx="2209">
                  <c:v>-25</c:v>
                </c:pt>
                <c:pt idx="2210">
                  <c:v>-24.8</c:v>
                </c:pt>
                <c:pt idx="2211">
                  <c:v>-25</c:v>
                </c:pt>
                <c:pt idx="2212">
                  <c:v>-25.2</c:v>
                </c:pt>
                <c:pt idx="2213">
                  <c:v>-24.9</c:v>
                </c:pt>
                <c:pt idx="2214">
                  <c:v>-24.8</c:v>
                </c:pt>
                <c:pt idx="2215">
                  <c:v>-25</c:v>
                </c:pt>
                <c:pt idx="2216">
                  <c:v>-25.1</c:v>
                </c:pt>
                <c:pt idx="2217">
                  <c:v>-25</c:v>
                </c:pt>
                <c:pt idx="2218">
                  <c:v>-25</c:v>
                </c:pt>
                <c:pt idx="2219">
                  <c:v>-24.9</c:v>
                </c:pt>
                <c:pt idx="2220">
                  <c:v>-24.8</c:v>
                </c:pt>
                <c:pt idx="2221">
                  <c:v>-25.2</c:v>
                </c:pt>
                <c:pt idx="2222">
                  <c:v>-24.8</c:v>
                </c:pt>
                <c:pt idx="2223">
                  <c:v>-25.1</c:v>
                </c:pt>
                <c:pt idx="2224">
                  <c:v>-25</c:v>
                </c:pt>
                <c:pt idx="2225">
                  <c:v>-24.9</c:v>
                </c:pt>
                <c:pt idx="2226">
                  <c:v>-25.1</c:v>
                </c:pt>
                <c:pt idx="2227">
                  <c:v>-25</c:v>
                </c:pt>
                <c:pt idx="2228">
                  <c:v>-25</c:v>
                </c:pt>
                <c:pt idx="2229">
                  <c:v>-24.8</c:v>
                </c:pt>
                <c:pt idx="2230">
                  <c:v>-24.8</c:v>
                </c:pt>
                <c:pt idx="2231">
                  <c:v>-25</c:v>
                </c:pt>
                <c:pt idx="2232">
                  <c:v>-25</c:v>
                </c:pt>
                <c:pt idx="2233">
                  <c:v>-24.9</c:v>
                </c:pt>
                <c:pt idx="2234">
                  <c:v>-25.1</c:v>
                </c:pt>
                <c:pt idx="2235">
                  <c:v>-25</c:v>
                </c:pt>
                <c:pt idx="2236">
                  <c:v>-25</c:v>
                </c:pt>
                <c:pt idx="2237">
                  <c:v>-25.1</c:v>
                </c:pt>
                <c:pt idx="2238">
                  <c:v>-25.2</c:v>
                </c:pt>
                <c:pt idx="2239">
                  <c:v>-25</c:v>
                </c:pt>
                <c:pt idx="2240">
                  <c:v>-25</c:v>
                </c:pt>
                <c:pt idx="2241">
                  <c:v>-25</c:v>
                </c:pt>
                <c:pt idx="2242">
                  <c:v>-25.3</c:v>
                </c:pt>
                <c:pt idx="2243">
                  <c:v>-24.9</c:v>
                </c:pt>
                <c:pt idx="2244">
                  <c:v>-25.1</c:v>
                </c:pt>
                <c:pt idx="2245">
                  <c:v>-24.9</c:v>
                </c:pt>
                <c:pt idx="2246">
                  <c:v>-25.1</c:v>
                </c:pt>
                <c:pt idx="2247">
                  <c:v>-25</c:v>
                </c:pt>
                <c:pt idx="2248">
                  <c:v>-25</c:v>
                </c:pt>
                <c:pt idx="2249">
                  <c:v>-24.9</c:v>
                </c:pt>
                <c:pt idx="2250">
                  <c:v>-24.9</c:v>
                </c:pt>
                <c:pt idx="2251">
                  <c:v>-24.9</c:v>
                </c:pt>
                <c:pt idx="2252">
                  <c:v>-25</c:v>
                </c:pt>
                <c:pt idx="2253">
                  <c:v>-25.1</c:v>
                </c:pt>
                <c:pt idx="2254">
                  <c:v>-25</c:v>
                </c:pt>
                <c:pt idx="2255">
                  <c:v>-25</c:v>
                </c:pt>
                <c:pt idx="2256">
                  <c:v>-24.9</c:v>
                </c:pt>
                <c:pt idx="2257">
                  <c:v>-25.1</c:v>
                </c:pt>
                <c:pt idx="2258">
                  <c:v>-25.2</c:v>
                </c:pt>
                <c:pt idx="2259">
                  <c:v>-25.1</c:v>
                </c:pt>
                <c:pt idx="2260">
                  <c:v>-25.2</c:v>
                </c:pt>
                <c:pt idx="2261">
                  <c:v>-24.9</c:v>
                </c:pt>
                <c:pt idx="2262">
                  <c:v>-24.9</c:v>
                </c:pt>
                <c:pt idx="2263">
                  <c:v>-25.1</c:v>
                </c:pt>
                <c:pt idx="2264">
                  <c:v>-25.2</c:v>
                </c:pt>
                <c:pt idx="2265">
                  <c:v>-25.1</c:v>
                </c:pt>
                <c:pt idx="2266">
                  <c:v>-25.1</c:v>
                </c:pt>
                <c:pt idx="2267">
                  <c:v>-24.9</c:v>
                </c:pt>
                <c:pt idx="2268">
                  <c:v>-25.3</c:v>
                </c:pt>
                <c:pt idx="2269">
                  <c:v>-25.3</c:v>
                </c:pt>
                <c:pt idx="2270">
                  <c:v>-25.2</c:v>
                </c:pt>
                <c:pt idx="2271">
                  <c:v>-25</c:v>
                </c:pt>
                <c:pt idx="2272">
                  <c:v>-25</c:v>
                </c:pt>
                <c:pt idx="2273">
                  <c:v>-25</c:v>
                </c:pt>
                <c:pt idx="2274">
                  <c:v>-25</c:v>
                </c:pt>
                <c:pt idx="2275">
                  <c:v>-25.2</c:v>
                </c:pt>
                <c:pt idx="2276">
                  <c:v>-24.9</c:v>
                </c:pt>
                <c:pt idx="2277">
                  <c:v>-25.1</c:v>
                </c:pt>
                <c:pt idx="2278">
                  <c:v>-24.7</c:v>
                </c:pt>
                <c:pt idx="2279">
                  <c:v>-25.1</c:v>
                </c:pt>
                <c:pt idx="2280">
                  <c:v>-25.2</c:v>
                </c:pt>
                <c:pt idx="2281">
                  <c:v>-25.1</c:v>
                </c:pt>
                <c:pt idx="2282">
                  <c:v>-25</c:v>
                </c:pt>
                <c:pt idx="2283">
                  <c:v>-24.8</c:v>
                </c:pt>
                <c:pt idx="2284">
                  <c:v>-25.2</c:v>
                </c:pt>
                <c:pt idx="2285">
                  <c:v>-25.1</c:v>
                </c:pt>
                <c:pt idx="2286">
                  <c:v>-24.9</c:v>
                </c:pt>
                <c:pt idx="2287">
                  <c:v>-24.9</c:v>
                </c:pt>
                <c:pt idx="2288">
                  <c:v>-25</c:v>
                </c:pt>
                <c:pt idx="2289">
                  <c:v>-25</c:v>
                </c:pt>
                <c:pt idx="2290">
                  <c:v>-25.3</c:v>
                </c:pt>
                <c:pt idx="2291">
                  <c:v>-25</c:v>
                </c:pt>
                <c:pt idx="2292">
                  <c:v>-25.1</c:v>
                </c:pt>
                <c:pt idx="2293">
                  <c:v>-25</c:v>
                </c:pt>
                <c:pt idx="2294">
                  <c:v>-25.1</c:v>
                </c:pt>
                <c:pt idx="2295">
                  <c:v>-25</c:v>
                </c:pt>
                <c:pt idx="2296">
                  <c:v>-25</c:v>
                </c:pt>
                <c:pt idx="2297">
                  <c:v>-24.9</c:v>
                </c:pt>
                <c:pt idx="2298">
                  <c:v>-24.9</c:v>
                </c:pt>
                <c:pt idx="2299">
                  <c:v>-24.9</c:v>
                </c:pt>
                <c:pt idx="2300">
                  <c:v>-25.1</c:v>
                </c:pt>
                <c:pt idx="2301">
                  <c:v>-25.2</c:v>
                </c:pt>
                <c:pt idx="2302">
                  <c:v>-24.8</c:v>
                </c:pt>
                <c:pt idx="2303">
                  <c:v>-25.1</c:v>
                </c:pt>
                <c:pt idx="2304">
                  <c:v>-25</c:v>
                </c:pt>
                <c:pt idx="2305">
                  <c:v>-25.1</c:v>
                </c:pt>
                <c:pt idx="2306">
                  <c:v>-24.9</c:v>
                </c:pt>
                <c:pt idx="2307">
                  <c:v>-24.9</c:v>
                </c:pt>
                <c:pt idx="2308">
                  <c:v>-25</c:v>
                </c:pt>
                <c:pt idx="2309">
                  <c:v>-24.9</c:v>
                </c:pt>
                <c:pt idx="2310">
                  <c:v>-24.9</c:v>
                </c:pt>
                <c:pt idx="2311">
                  <c:v>-25</c:v>
                </c:pt>
                <c:pt idx="2312">
                  <c:v>-25</c:v>
                </c:pt>
                <c:pt idx="2313">
                  <c:v>-24.9</c:v>
                </c:pt>
                <c:pt idx="2314">
                  <c:v>-25</c:v>
                </c:pt>
                <c:pt idx="2315">
                  <c:v>-25</c:v>
                </c:pt>
                <c:pt idx="2316">
                  <c:v>-25</c:v>
                </c:pt>
                <c:pt idx="2317">
                  <c:v>-24.9</c:v>
                </c:pt>
                <c:pt idx="2318">
                  <c:v>-25</c:v>
                </c:pt>
                <c:pt idx="2319">
                  <c:v>-25.2</c:v>
                </c:pt>
                <c:pt idx="2320">
                  <c:v>-25</c:v>
                </c:pt>
                <c:pt idx="2321">
                  <c:v>-25</c:v>
                </c:pt>
                <c:pt idx="2322">
                  <c:v>-25.1</c:v>
                </c:pt>
                <c:pt idx="2323">
                  <c:v>-24.9</c:v>
                </c:pt>
                <c:pt idx="2324">
                  <c:v>-25</c:v>
                </c:pt>
                <c:pt idx="2325">
                  <c:v>-25</c:v>
                </c:pt>
                <c:pt idx="2326">
                  <c:v>-25.2</c:v>
                </c:pt>
                <c:pt idx="2327">
                  <c:v>-24.9</c:v>
                </c:pt>
                <c:pt idx="2328">
                  <c:v>-25.1</c:v>
                </c:pt>
                <c:pt idx="2329">
                  <c:v>-24.9</c:v>
                </c:pt>
                <c:pt idx="2330">
                  <c:v>-24.8</c:v>
                </c:pt>
                <c:pt idx="2331">
                  <c:v>-25</c:v>
                </c:pt>
                <c:pt idx="2332">
                  <c:v>-25.2</c:v>
                </c:pt>
                <c:pt idx="2333">
                  <c:v>-25</c:v>
                </c:pt>
                <c:pt idx="2334">
                  <c:v>-25</c:v>
                </c:pt>
                <c:pt idx="2335">
                  <c:v>-25</c:v>
                </c:pt>
                <c:pt idx="2336">
                  <c:v>-25</c:v>
                </c:pt>
                <c:pt idx="2337">
                  <c:v>-25</c:v>
                </c:pt>
                <c:pt idx="2338">
                  <c:v>-25.1</c:v>
                </c:pt>
                <c:pt idx="2339">
                  <c:v>-24.9</c:v>
                </c:pt>
                <c:pt idx="2340">
                  <c:v>-25</c:v>
                </c:pt>
                <c:pt idx="2341">
                  <c:v>-25.2</c:v>
                </c:pt>
                <c:pt idx="2342">
                  <c:v>-25.2</c:v>
                </c:pt>
                <c:pt idx="2343">
                  <c:v>-24.9</c:v>
                </c:pt>
                <c:pt idx="2344">
                  <c:v>-25</c:v>
                </c:pt>
                <c:pt idx="2345">
                  <c:v>-25.1</c:v>
                </c:pt>
                <c:pt idx="2346">
                  <c:v>-25</c:v>
                </c:pt>
                <c:pt idx="2347">
                  <c:v>-25</c:v>
                </c:pt>
                <c:pt idx="2348">
                  <c:v>-25</c:v>
                </c:pt>
                <c:pt idx="2349">
                  <c:v>-24.9</c:v>
                </c:pt>
                <c:pt idx="2350">
                  <c:v>-24.7</c:v>
                </c:pt>
                <c:pt idx="2351">
                  <c:v>-25</c:v>
                </c:pt>
                <c:pt idx="2352">
                  <c:v>-25</c:v>
                </c:pt>
                <c:pt idx="2353">
                  <c:v>-24.9</c:v>
                </c:pt>
                <c:pt idx="2354">
                  <c:v>-25.1</c:v>
                </c:pt>
                <c:pt idx="2355">
                  <c:v>-25</c:v>
                </c:pt>
                <c:pt idx="2356">
                  <c:v>-25</c:v>
                </c:pt>
                <c:pt idx="2357">
                  <c:v>-25.2</c:v>
                </c:pt>
                <c:pt idx="2358">
                  <c:v>-25.1</c:v>
                </c:pt>
                <c:pt idx="2359">
                  <c:v>-24.9</c:v>
                </c:pt>
                <c:pt idx="2360">
                  <c:v>-25.1</c:v>
                </c:pt>
                <c:pt idx="2361">
                  <c:v>-24.8</c:v>
                </c:pt>
                <c:pt idx="2362">
                  <c:v>-25</c:v>
                </c:pt>
                <c:pt idx="2363">
                  <c:v>-25.1</c:v>
                </c:pt>
                <c:pt idx="2364">
                  <c:v>-25.2</c:v>
                </c:pt>
                <c:pt idx="2365">
                  <c:v>-25</c:v>
                </c:pt>
                <c:pt idx="2366">
                  <c:v>-25.1</c:v>
                </c:pt>
                <c:pt idx="2367">
                  <c:v>-25</c:v>
                </c:pt>
                <c:pt idx="2368">
                  <c:v>-24.9</c:v>
                </c:pt>
                <c:pt idx="2369">
                  <c:v>-25.2</c:v>
                </c:pt>
                <c:pt idx="2370">
                  <c:v>-25</c:v>
                </c:pt>
                <c:pt idx="2371">
                  <c:v>-25</c:v>
                </c:pt>
                <c:pt idx="2372">
                  <c:v>-25</c:v>
                </c:pt>
                <c:pt idx="2373">
                  <c:v>-25</c:v>
                </c:pt>
                <c:pt idx="2374">
                  <c:v>-24.8</c:v>
                </c:pt>
                <c:pt idx="2375">
                  <c:v>-25</c:v>
                </c:pt>
                <c:pt idx="2376">
                  <c:v>-24.8</c:v>
                </c:pt>
                <c:pt idx="2377">
                  <c:v>-24.9</c:v>
                </c:pt>
                <c:pt idx="2378">
                  <c:v>-25.2</c:v>
                </c:pt>
                <c:pt idx="2379">
                  <c:v>-25.1</c:v>
                </c:pt>
                <c:pt idx="2380">
                  <c:v>-24.9</c:v>
                </c:pt>
                <c:pt idx="2381">
                  <c:v>-25</c:v>
                </c:pt>
                <c:pt idx="2382">
                  <c:v>-25</c:v>
                </c:pt>
                <c:pt idx="2383">
                  <c:v>-25</c:v>
                </c:pt>
                <c:pt idx="2384">
                  <c:v>-25</c:v>
                </c:pt>
                <c:pt idx="2385">
                  <c:v>-24.9</c:v>
                </c:pt>
                <c:pt idx="2386">
                  <c:v>-24.8</c:v>
                </c:pt>
                <c:pt idx="2387">
                  <c:v>-24.9</c:v>
                </c:pt>
                <c:pt idx="2388">
                  <c:v>-25</c:v>
                </c:pt>
                <c:pt idx="2389">
                  <c:v>-25.2</c:v>
                </c:pt>
                <c:pt idx="2390">
                  <c:v>-25.2</c:v>
                </c:pt>
                <c:pt idx="2391">
                  <c:v>-24.9</c:v>
                </c:pt>
                <c:pt idx="2392">
                  <c:v>-25.1</c:v>
                </c:pt>
                <c:pt idx="2393">
                  <c:v>-24.9</c:v>
                </c:pt>
                <c:pt idx="2394">
                  <c:v>-25</c:v>
                </c:pt>
                <c:pt idx="2395">
                  <c:v>-24.9</c:v>
                </c:pt>
                <c:pt idx="2396">
                  <c:v>-25.2</c:v>
                </c:pt>
                <c:pt idx="2397">
                  <c:v>-24.8</c:v>
                </c:pt>
                <c:pt idx="2398">
                  <c:v>-25</c:v>
                </c:pt>
                <c:pt idx="2399">
                  <c:v>-25.1</c:v>
                </c:pt>
                <c:pt idx="2400">
                  <c:v>-25.1</c:v>
                </c:pt>
                <c:pt idx="2401">
                  <c:v>-24.9</c:v>
                </c:pt>
                <c:pt idx="2402">
                  <c:v>-24.9</c:v>
                </c:pt>
                <c:pt idx="2403">
                  <c:v>-25.2</c:v>
                </c:pt>
                <c:pt idx="2404">
                  <c:v>-25.1</c:v>
                </c:pt>
                <c:pt idx="2405">
                  <c:v>-24.9</c:v>
                </c:pt>
                <c:pt idx="2406">
                  <c:v>-25</c:v>
                </c:pt>
                <c:pt idx="2407">
                  <c:v>-24.9</c:v>
                </c:pt>
                <c:pt idx="2408">
                  <c:v>-25.1</c:v>
                </c:pt>
                <c:pt idx="2409">
                  <c:v>-25</c:v>
                </c:pt>
                <c:pt idx="2410">
                  <c:v>-24.8</c:v>
                </c:pt>
                <c:pt idx="2411">
                  <c:v>-24.9</c:v>
                </c:pt>
                <c:pt idx="2412">
                  <c:v>-24.8</c:v>
                </c:pt>
                <c:pt idx="2413">
                  <c:v>-25</c:v>
                </c:pt>
                <c:pt idx="2414">
                  <c:v>-25</c:v>
                </c:pt>
                <c:pt idx="2415">
                  <c:v>-25</c:v>
                </c:pt>
                <c:pt idx="2416">
                  <c:v>-24.9</c:v>
                </c:pt>
                <c:pt idx="2417">
                  <c:v>-25</c:v>
                </c:pt>
                <c:pt idx="2418">
                  <c:v>-25.1</c:v>
                </c:pt>
                <c:pt idx="2419">
                  <c:v>-25</c:v>
                </c:pt>
                <c:pt idx="2420">
                  <c:v>-25</c:v>
                </c:pt>
                <c:pt idx="2421">
                  <c:v>-25</c:v>
                </c:pt>
                <c:pt idx="2422">
                  <c:v>-25</c:v>
                </c:pt>
                <c:pt idx="2423">
                  <c:v>-25</c:v>
                </c:pt>
                <c:pt idx="2424">
                  <c:v>-24.9</c:v>
                </c:pt>
                <c:pt idx="2425">
                  <c:v>-25.1</c:v>
                </c:pt>
                <c:pt idx="2426">
                  <c:v>-25.2</c:v>
                </c:pt>
                <c:pt idx="2427">
                  <c:v>-25</c:v>
                </c:pt>
                <c:pt idx="2428">
                  <c:v>-24.9</c:v>
                </c:pt>
                <c:pt idx="2429">
                  <c:v>-25.2</c:v>
                </c:pt>
                <c:pt idx="2430">
                  <c:v>-25</c:v>
                </c:pt>
                <c:pt idx="2431">
                  <c:v>-25.1</c:v>
                </c:pt>
                <c:pt idx="2432">
                  <c:v>-24.6</c:v>
                </c:pt>
                <c:pt idx="2433">
                  <c:v>-25.1</c:v>
                </c:pt>
                <c:pt idx="2434">
                  <c:v>-25</c:v>
                </c:pt>
                <c:pt idx="2435">
                  <c:v>-24.9</c:v>
                </c:pt>
                <c:pt idx="2436">
                  <c:v>-24.9</c:v>
                </c:pt>
                <c:pt idx="2437">
                  <c:v>-25.1</c:v>
                </c:pt>
                <c:pt idx="2438">
                  <c:v>-25</c:v>
                </c:pt>
                <c:pt idx="2439">
                  <c:v>-25</c:v>
                </c:pt>
                <c:pt idx="2440">
                  <c:v>-24.9</c:v>
                </c:pt>
                <c:pt idx="2441">
                  <c:v>-25</c:v>
                </c:pt>
                <c:pt idx="2442">
                  <c:v>-25.1</c:v>
                </c:pt>
                <c:pt idx="2443">
                  <c:v>-24.9</c:v>
                </c:pt>
                <c:pt idx="2444">
                  <c:v>-25</c:v>
                </c:pt>
                <c:pt idx="2445">
                  <c:v>-25</c:v>
                </c:pt>
                <c:pt idx="2446">
                  <c:v>-25.2</c:v>
                </c:pt>
                <c:pt idx="2447">
                  <c:v>-24.9</c:v>
                </c:pt>
                <c:pt idx="2448">
                  <c:v>-24.9</c:v>
                </c:pt>
                <c:pt idx="2449">
                  <c:v>-25</c:v>
                </c:pt>
                <c:pt idx="2450">
                  <c:v>-25.1</c:v>
                </c:pt>
                <c:pt idx="2451">
                  <c:v>-25.2</c:v>
                </c:pt>
                <c:pt idx="2452">
                  <c:v>-25.1</c:v>
                </c:pt>
                <c:pt idx="2453">
                  <c:v>-24.9</c:v>
                </c:pt>
                <c:pt idx="2454">
                  <c:v>-24.9</c:v>
                </c:pt>
                <c:pt idx="2455">
                  <c:v>-25</c:v>
                </c:pt>
                <c:pt idx="2456">
                  <c:v>-25.1</c:v>
                </c:pt>
                <c:pt idx="2457">
                  <c:v>-24.8</c:v>
                </c:pt>
                <c:pt idx="2458">
                  <c:v>-24.9</c:v>
                </c:pt>
                <c:pt idx="2459">
                  <c:v>-25</c:v>
                </c:pt>
                <c:pt idx="2460">
                  <c:v>-25.1</c:v>
                </c:pt>
                <c:pt idx="2461">
                  <c:v>-25.2</c:v>
                </c:pt>
                <c:pt idx="2462">
                  <c:v>-25.1</c:v>
                </c:pt>
                <c:pt idx="2463">
                  <c:v>-25.1</c:v>
                </c:pt>
                <c:pt idx="2464">
                  <c:v>-25</c:v>
                </c:pt>
                <c:pt idx="2465">
                  <c:v>-25</c:v>
                </c:pt>
                <c:pt idx="2466">
                  <c:v>-25.1</c:v>
                </c:pt>
                <c:pt idx="2467">
                  <c:v>-25.2</c:v>
                </c:pt>
                <c:pt idx="2468">
                  <c:v>-25.2</c:v>
                </c:pt>
                <c:pt idx="2469">
                  <c:v>-25.1</c:v>
                </c:pt>
                <c:pt idx="2470">
                  <c:v>-25.2</c:v>
                </c:pt>
                <c:pt idx="2471">
                  <c:v>-25</c:v>
                </c:pt>
                <c:pt idx="2472">
                  <c:v>-25</c:v>
                </c:pt>
                <c:pt idx="2473">
                  <c:v>-25.1</c:v>
                </c:pt>
                <c:pt idx="2474">
                  <c:v>-24.9</c:v>
                </c:pt>
                <c:pt idx="2475">
                  <c:v>-24.9</c:v>
                </c:pt>
                <c:pt idx="2476">
                  <c:v>-25</c:v>
                </c:pt>
                <c:pt idx="2477">
                  <c:v>-24.9</c:v>
                </c:pt>
                <c:pt idx="2478">
                  <c:v>-25</c:v>
                </c:pt>
                <c:pt idx="2479">
                  <c:v>-25</c:v>
                </c:pt>
                <c:pt idx="2480">
                  <c:v>-25</c:v>
                </c:pt>
                <c:pt idx="2481">
                  <c:v>-25.1</c:v>
                </c:pt>
                <c:pt idx="2482">
                  <c:v>-25.1</c:v>
                </c:pt>
                <c:pt idx="2483">
                  <c:v>-24.8</c:v>
                </c:pt>
                <c:pt idx="2484">
                  <c:v>-25.1</c:v>
                </c:pt>
                <c:pt idx="2485">
                  <c:v>-25.1</c:v>
                </c:pt>
                <c:pt idx="2486">
                  <c:v>-24.9</c:v>
                </c:pt>
                <c:pt idx="2487">
                  <c:v>-25</c:v>
                </c:pt>
                <c:pt idx="2488">
                  <c:v>-25</c:v>
                </c:pt>
                <c:pt idx="2489">
                  <c:v>-24.8</c:v>
                </c:pt>
                <c:pt idx="2490">
                  <c:v>-24.7</c:v>
                </c:pt>
                <c:pt idx="2491">
                  <c:v>-25</c:v>
                </c:pt>
                <c:pt idx="2492">
                  <c:v>-25.1</c:v>
                </c:pt>
                <c:pt idx="2493">
                  <c:v>-24.9</c:v>
                </c:pt>
                <c:pt idx="2494">
                  <c:v>-24.9</c:v>
                </c:pt>
                <c:pt idx="2495">
                  <c:v>-24.9</c:v>
                </c:pt>
                <c:pt idx="2496">
                  <c:v>-25.1</c:v>
                </c:pt>
                <c:pt idx="2497">
                  <c:v>-24.7</c:v>
                </c:pt>
                <c:pt idx="2498">
                  <c:v>-25</c:v>
                </c:pt>
                <c:pt idx="2499">
                  <c:v>-24.8</c:v>
                </c:pt>
                <c:pt idx="2500">
                  <c:v>-25</c:v>
                </c:pt>
                <c:pt idx="2501">
                  <c:v>-25</c:v>
                </c:pt>
                <c:pt idx="2502">
                  <c:v>-25</c:v>
                </c:pt>
                <c:pt idx="2503">
                  <c:v>-25</c:v>
                </c:pt>
                <c:pt idx="2504">
                  <c:v>-25</c:v>
                </c:pt>
                <c:pt idx="2505">
                  <c:v>-25</c:v>
                </c:pt>
                <c:pt idx="2506">
                  <c:v>-24.8</c:v>
                </c:pt>
                <c:pt idx="2507">
                  <c:v>-25</c:v>
                </c:pt>
                <c:pt idx="2508">
                  <c:v>-25</c:v>
                </c:pt>
                <c:pt idx="2509">
                  <c:v>-25</c:v>
                </c:pt>
                <c:pt idx="2510">
                  <c:v>-25.1</c:v>
                </c:pt>
                <c:pt idx="2511">
                  <c:v>-24.9</c:v>
                </c:pt>
                <c:pt idx="2512">
                  <c:v>-25.3</c:v>
                </c:pt>
                <c:pt idx="2513">
                  <c:v>-25</c:v>
                </c:pt>
                <c:pt idx="2514">
                  <c:v>-25.1</c:v>
                </c:pt>
                <c:pt idx="2515">
                  <c:v>-25</c:v>
                </c:pt>
                <c:pt idx="2516">
                  <c:v>-25.2</c:v>
                </c:pt>
                <c:pt idx="2517">
                  <c:v>-24.9</c:v>
                </c:pt>
                <c:pt idx="2518">
                  <c:v>-24.9</c:v>
                </c:pt>
                <c:pt idx="2519">
                  <c:v>-25</c:v>
                </c:pt>
                <c:pt idx="2520">
                  <c:v>-25</c:v>
                </c:pt>
                <c:pt idx="2521">
                  <c:v>-25.2</c:v>
                </c:pt>
                <c:pt idx="2522">
                  <c:v>-25.1</c:v>
                </c:pt>
                <c:pt idx="2523">
                  <c:v>-24.8</c:v>
                </c:pt>
                <c:pt idx="2524">
                  <c:v>-25</c:v>
                </c:pt>
                <c:pt idx="2525">
                  <c:v>-25.2</c:v>
                </c:pt>
                <c:pt idx="2526">
                  <c:v>-25.1</c:v>
                </c:pt>
                <c:pt idx="2527">
                  <c:v>-24.9</c:v>
                </c:pt>
                <c:pt idx="2528">
                  <c:v>-25.1</c:v>
                </c:pt>
                <c:pt idx="2529">
                  <c:v>-25</c:v>
                </c:pt>
                <c:pt idx="2530">
                  <c:v>-25.1</c:v>
                </c:pt>
                <c:pt idx="2531">
                  <c:v>-25.1</c:v>
                </c:pt>
                <c:pt idx="2532">
                  <c:v>-25.1</c:v>
                </c:pt>
                <c:pt idx="2533">
                  <c:v>-24.9</c:v>
                </c:pt>
                <c:pt idx="2534">
                  <c:v>-25</c:v>
                </c:pt>
                <c:pt idx="2535">
                  <c:v>-25</c:v>
                </c:pt>
                <c:pt idx="2536">
                  <c:v>-25</c:v>
                </c:pt>
                <c:pt idx="2537">
                  <c:v>-25.1</c:v>
                </c:pt>
                <c:pt idx="2538">
                  <c:v>-25.2</c:v>
                </c:pt>
                <c:pt idx="2539">
                  <c:v>-24.9</c:v>
                </c:pt>
                <c:pt idx="2540">
                  <c:v>-25</c:v>
                </c:pt>
                <c:pt idx="2541">
                  <c:v>-25.1</c:v>
                </c:pt>
                <c:pt idx="2542">
                  <c:v>-25.1</c:v>
                </c:pt>
                <c:pt idx="2543">
                  <c:v>-25</c:v>
                </c:pt>
                <c:pt idx="2544">
                  <c:v>-25.1</c:v>
                </c:pt>
                <c:pt idx="2545">
                  <c:v>-25</c:v>
                </c:pt>
                <c:pt idx="2546">
                  <c:v>-25.1</c:v>
                </c:pt>
                <c:pt idx="2547">
                  <c:v>-25.1</c:v>
                </c:pt>
                <c:pt idx="2548">
                  <c:v>-25.3</c:v>
                </c:pt>
                <c:pt idx="2549">
                  <c:v>-25</c:v>
                </c:pt>
                <c:pt idx="2550">
                  <c:v>-25</c:v>
                </c:pt>
                <c:pt idx="2551">
                  <c:v>-24.8</c:v>
                </c:pt>
                <c:pt idx="2552">
                  <c:v>-24.8</c:v>
                </c:pt>
                <c:pt idx="2553">
                  <c:v>-25.2</c:v>
                </c:pt>
                <c:pt idx="2554">
                  <c:v>-24.9</c:v>
                </c:pt>
                <c:pt idx="2555">
                  <c:v>-25</c:v>
                </c:pt>
                <c:pt idx="2556">
                  <c:v>-24.7</c:v>
                </c:pt>
                <c:pt idx="2557">
                  <c:v>-25</c:v>
                </c:pt>
                <c:pt idx="2558">
                  <c:v>-24.9</c:v>
                </c:pt>
                <c:pt idx="2559">
                  <c:v>-24.8</c:v>
                </c:pt>
                <c:pt idx="2560">
                  <c:v>-25</c:v>
                </c:pt>
                <c:pt idx="2561">
                  <c:v>-25</c:v>
                </c:pt>
                <c:pt idx="2562">
                  <c:v>-25</c:v>
                </c:pt>
                <c:pt idx="2563">
                  <c:v>-25.1</c:v>
                </c:pt>
                <c:pt idx="2564">
                  <c:v>-25.1</c:v>
                </c:pt>
                <c:pt idx="2565">
                  <c:v>-25.2</c:v>
                </c:pt>
                <c:pt idx="2566">
                  <c:v>-25.2</c:v>
                </c:pt>
                <c:pt idx="2567">
                  <c:v>-25</c:v>
                </c:pt>
                <c:pt idx="2568">
                  <c:v>-25</c:v>
                </c:pt>
                <c:pt idx="2569">
                  <c:v>-24.9</c:v>
                </c:pt>
                <c:pt idx="2570">
                  <c:v>-25</c:v>
                </c:pt>
                <c:pt idx="2571">
                  <c:v>-25</c:v>
                </c:pt>
                <c:pt idx="2572">
                  <c:v>-25</c:v>
                </c:pt>
                <c:pt idx="2573">
                  <c:v>-25.1</c:v>
                </c:pt>
                <c:pt idx="2574">
                  <c:v>-25</c:v>
                </c:pt>
                <c:pt idx="2575">
                  <c:v>-25.2</c:v>
                </c:pt>
                <c:pt idx="2576">
                  <c:v>-24.9</c:v>
                </c:pt>
                <c:pt idx="2577">
                  <c:v>-24.9</c:v>
                </c:pt>
                <c:pt idx="2578">
                  <c:v>-24.7</c:v>
                </c:pt>
                <c:pt idx="2579">
                  <c:v>-25</c:v>
                </c:pt>
                <c:pt idx="2580">
                  <c:v>-25.1</c:v>
                </c:pt>
                <c:pt idx="2581">
                  <c:v>-24.9</c:v>
                </c:pt>
                <c:pt idx="2582">
                  <c:v>-25.2</c:v>
                </c:pt>
                <c:pt idx="2583">
                  <c:v>-25.1</c:v>
                </c:pt>
                <c:pt idx="2584">
                  <c:v>-25</c:v>
                </c:pt>
                <c:pt idx="2585">
                  <c:v>-25</c:v>
                </c:pt>
                <c:pt idx="2586">
                  <c:v>-25.1</c:v>
                </c:pt>
                <c:pt idx="2587">
                  <c:v>-25.2</c:v>
                </c:pt>
                <c:pt idx="2588">
                  <c:v>-25.1</c:v>
                </c:pt>
                <c:pt idx="2589">
                  <c:v>-24.9</c:v>
                </c:pt>
                <c:pt idx="2590">
                  <c:v>-24.9</c:v>
                </c:pt>
                <c:pt idx="2591">
                  <c:v>-24.9</c:v>
                </c:pt>
                <c:pt idx="2592">
                  <c:v>-25</c:v>
                </c:pt>
                <c:pt idx="2593">
                  <c:v>-25.3</c:v>
                </c:pt>
                <c:pt idx="2594">
                  <c:v>-24.9</c:v>
                </c:pt>
                <c:pt idx="2595">
                  <c:v>-25.2</c:v>
                </c:pt>
                <c:pt idx="2596">
                  <c:v>-25</c:v>
                </c:pt>
                <c:pt idx="2597">
                  <c:v>-25.1</c:v>
                </c:pt>
                <c:pt idx="2598">
                  <c:v>-24.9</c:v>
                </c:pt>
                <c:pt idx="2599">
                  <c:v>-24.9</c:v>
                </c:pt>
                <c:pt idx="2600">
                  <c:v>-24.9</c:v>
                </c:pt>
                <c:pt idx="2601">
                  <c:v>-25</c:v>
                </c:pt>
                <c:pt idx="2602">
                  <c:v>-25.1</c:v>
                </c:pt>
                <c:pt idx="2603">
                  <c:v>-25.1</c:v>
                </c:pt>
                <c:pt idx="2604">
                  <c:v>-25</c:v>
                </c:pt>
                <c:pt idx="2605">
                  <c:v>-24.9</c:v>
                </c:pt>
                <c:pt idx="2606">
                  <c:v>-25.1</c:v>
                </c:pt>
                <c:pt idx="2607">
                  <c:v>-25.1</c:v>
                </c:pt>
                <c:pt idx="2608">
                  <c:v>-25.2</c:v>
                </c:pt>
                <c:pt idx="2609">
                  <c:v>-24.9</c:v>
                </c:pt>
                <c:pt idx="2610">
                  <c:v>-25.2</c:v>
                </c:pt>
                <c:pt idx="2611">
                  <c:v>-25.3</c:v>
                </c:pt>
                <c:pt idx="2612">
                  <c:v>-24.9</c:v>
                </c:pt>
                <c:pt idx="2613">
                  <c:v>-25</c:v>
                </c:pt>
                <c:pt idx="2614">
                  <c:v>-25</c:v>
                </c:pt>
                <c:pt idx="2615">
                  <c:v>-25.2</c:v>
                </c:pt>
                <c:pt idx="2616">
                  <c:v>-25.1</c:v>
                </c:pt>
                <c:pt idx="2617">
                  <c:v>-25</c:v>
                </c:pt>
                <c:pt idx="2618">
                  <c:v>-25</c:v>
                </c:pt>
                <c:pt idx="2619">
                  <c:v>-25.1</c:v>
                </c:pt>
                <c:pt idx="2620">
                  <c:v>-25.2</c:v>
                </c:pt>
                <c:pt idx="2621">
                  <c:v>-25.1</c:v>
                </c:pt>
                <c:pt idx="2622">
                  <c:v>-25</c:v>
                </c:pt>
                <c:pt idx="2623">
                  <c:v>-25.2</c:v>
                </c:pt>
                <c:pt idx="2624">
                  <c:v>-25.2</c:v>
                </c:pt>
                <c:pt idx="2625">
                  <c:v>-25</c:v>
                </c:pt>
                <c:pt idx="2626">
                  <c:v>-25</c:v>
                </c:pt>
                <c:pt idx="2627">
                  <c:v>-24.9</c:v>
                </c:pt>
                <c:pt idx="2628">
                  <c:v>-24.8</c:v>
                </c:pt>
                <c:pt idx="2629">
                  <c:v>-25</c:v>
                </c:pt>
                <c:pt idx="2630">
                  <c:v>-25</c:v>
                </c:pt>
                <c:pt idx="2631">
                  <c:v>-25</c:v>
                </c:pt>
                <c:pt idx="2632">
                  <c:v>-25.1</c:v>
                </c:pt>
                <c:pt idx="2633">
                  <c:v>-25</c:v>
                </c:pt>
                <c:pt idx="2634">
                  <c:v>-24.9</c:v>
                </c:pt>
                <c:pt idx="2635">
                  <c:v>-25</c:v>
                </c:pt>
                <c:pt idx="2636">
                  <c:v>-25.2</c:v>
                </c:pt>
                <c:pt idx="2637">
                  <c:v>-25.1</c:v>
                </c:pt>
                <c:pt idx="2638">
                  <c:v>-25</c:v>
                </c:pt>
                <c:pt idx="2639">
                  <c:v>-24.9</c:v>
                </c:pt>
                <c:pt idx="2640">
                  <c:v>-25.1</c:v>
                </c:pt>
                <c:pt idx="2641">
                  <c:v>-25.1</c:v>
                </c:pt>
                <c:pt idx="2642">
                  <c:v>-25.1</c:v>
                </c:pt>
                <c:pt idx="2643">
                  <c:v>-24.9</c:v>
                </c:pt>
                <c:pt idx="2644">
                  <c:v>-25</c:v>
                </c:pt>
                <c:pt idx="2645">
                  <c:v>-24.9</c:v>
                </c:pt>
                <c:pt idx="2646">
                  <c:v>-24.9</c:v>
                </c:pt>
                <c:pt idx="2647">
                  <c:v>-25.1</c:v>
                </c:pt>
                <c:pt idx="2648">
                  <c:v>-25.1</c:v>
                </c:pt>
                <c:pt idx="2649">
                  <c:v>-24.9</c:v>
                </c:pt>
                <c:pt idx="2650">
                  <c:v>-25</c:v>
                </c:pt>
                <c:pt idx="2651">
                  <c:v>-25.2</c:v>
                </c:pt>
                <c:pt idx="2652">
                  <c:v>-25</c:v>
                </c:pt>
                <c:pt idx="2653">
                  <c:v>-24.9</c:v>
                </c:pt>
                <c:pt idx="2654">
                  <c:v>-24.9</c:v>
                </c:pt>
                <c:pt idx="2655">
                  <c:v>-25</c:v>
                </c:pt>
                <c:pt idx="2656">
                  <c:v>-25</c:v>
                </c:pt>
                <c:pt idx="2657">
                  <c:v>-25.3</c:v>
                </c:pt>
                <c:pt idx="2658">
                  <c:v>-25</c:v>
                </c:pt>
                <c:pt idx="2659">
                  <c:v>-25.1</c:v>
                </c:pt>
                <c:pt idx="2660">
                  <c:v>-24.9</c:v>
                </c:pt>
                <c:pt idx="2661">
                  <c:v>-25</c:v>
                </c:pt>
                <c:pt idx="2662">
                  <c:v>-25.1</c:v>
                </c:pt>
                <c:pt idx="2663">
                  <c:v>-25</c:v>
                </c:pt>
                <c:pt idx="2664">
                  <c:v>-25.1</c:v>
                </c:pt>
                <c:pt idx="2665">
                  <c:v>-25</c:v>
                </c:pt>
                <c:pt idx="2666">
                  <c:v>-25</c:v>
                </c:pt>
                <c:pt idx="2667">
                  <c:v>-25</c:v>
                </c:pt>
                <c:pt idx="2668">
                  <c:v>-25.1</c:v>
                </c:pt>
                <c:pt idx="2669">
                  <c:v>-25.2</c:v>
                </c:pt>
                <c:pt idx="2670">
                  <c:v>-25.1</c:v>
                </c:pt>
                <c:pt idx="2671">
                  <c:v>-25.1</c:v>
                </c:pt>
                <c:pt idx="2672">
                  <c:v>-25</c:v>
                </c:pt>
                <c:pt idx="2673">
                  <c:v>-25</c:v>
                </c:pt>
                <c:pt idx="2674">
                  <c:v>-25</c:v>
                </c:pt>
                <c:pt idx="2675">
                  <c:v>-25</c:v>
                </c:pt>
                <c:pt idx="2676">
                  <c:v>-25</c:v>
                </c:pt>
                <c:pt idx="2677">
                  <c:v>-25</c:v>
                </c:pt>
                <c:pt idx="2678">
                  <c:v>-25.1</c:v>
                </c:pt>
                <c:pt idx="2679">
                  <c:v>-25.1</c:v>
                </c:pt>
                <c:pt idx="2680">
                  <c:v>-25</c:v>
                </c:pt>
                <c:pt idx="2681">
                  <c:v>-24.8</c:v>
                </c:pt>
                <c:pt idx="2682">
                  <c:v>-24.9</c:v>
                </c:pt>
                <c:pt idx="2683">
                  <c:v>-25</c:v>
                </c:pt>
                <c:pt idx="2684">
                  <c:v>-25</c:v>
                </c:pt>
                <c:pt idx="2685">
                  <c:v>-25</c:v>
                </c:pt>
                <c:pt idx="2686">
                  <c:v>-25.1</c:v>
                </c:pt>
                <c:pt idx="2687">
                  <c:v>-25</c:v>
                </c:pt>
                <c:pt idx="2688">
                  <c:v>-25</c:v>
                </c:pt>
                <c:pt idx="2689">
                  <c:v>-25.1</c:v>
                </c:pt>
                <c:pt idx="2690">
                  <c:v>-24.8</c:v>
                </c:pt>
                <c:pt idx="2691">
                  <c:v>-24.9</c:v>
                </c:pt>
                <c:pt idx="2692">
                  <c:v>-24.7</c:v>
                </c:pt>
                <c:pt idx="2693">
                  <c:v>-24.9</c:v>
                </c:pt>
                <c:pt idx="2694">
                  <c:v>-25</c:v>
                </c:pt>
                <c:pt idx="2695">
                  <c:v>-24.9</c:v>
                </c:pt>
                <c:pt idx="2696">
                  <c:v>-25</c:v>
                </c:pt>
                <c:pt idx="2697">
                  <c:v>-24.8</c:v>
                </c:pt>
                <c:pt idx="2698">
                  <c:v>-25</c:v>
                </c:pt>
                <c:pt idx="2699">
                  <c:v>-25.1</c:v>
                </c:pt>
                <c:pt idx="2700">
                  <c:v>-25</c:v>
                </c:pt>
                <c:pt idx="2701">
                  <c:v>-24.7</c:v>
                </c:pt>
                <c:pt idx="2702">
                  <c:v>-24.8</c:v>
                </c:pt>
                <c:pt idx="2703">
                  <c:v>-24.8</c:v>
                </c:pt>
                <c:pt idx="2704">
                  <c:v>-25</c:v>
                </c:pt>
                <c:pt idx="2705">
                  <c:v>-25</c:v>
                </c:pt>
                <c:pt idx="2706">
                  <c:v>-24.9</c:v>
                </c:pt>
                <c:pt idx="2707">
                  <c:v>-25</c:v>
                </c:pt>
                <c:pt idx="2708">
                  <c:v>-25</c:v>
                </c:pt>
                <c:pt idx="2709">
                  <c:v>-25</c:v>
                </c:pt>
                <c:pt idx="2710">
                  <c:v>-24.9</c:v>
                </c:pt>
                <c:pt idx="2711">
                  <c:v>-25.2</c:v>
                </c:pt>
                <c:pt idx="2712">
                  <c:v>-25</c:v>
                </c:pt>
                <c:pt idx="2713">
                  <c:v>-25</c:v>
                </c:pt>
                <c:pt idx="2714">
                  <c:v>-24.9</c:v>
                </c:pt>
                <c:pt idx="2715">
                  <c:v>-25</c:v>
                </c:pt>
                <c:pt idx="2716">
                  <c:v>-25.2</c:v>
                </c:pt>
                <c:pt idx="2717">
                  <c:v>-25.2</c:v>
                </c:pt>
                <c:pt idx="2718">
                  <c:v>-24.8</c:v>
                </c:pt>
                <c:pt idx="2719">
                  <c:v>-25</c:v>
                </c:pt>
                <c:pt idx="2720">
                  <c:v>-24.8</c:v>
                </c:pt>
                <c:pt idx="2721">
                  <c:v>-25</c:v>
                </c:pt>
                <c:pt idx="2722">
                  <c:v>-24.7</c:v>
                </c:pt>
                <c:pt idx="2723">
                  <c:v>-24.8</c:v>
                </c:pt>
                <c:pt idx="2724">
                  <c:v>-24.9</c:v>
                </c:pt>
                <c:pt idx="2725">
                  <c:v>-25</c:v>
                </c:pt>
                <c:pt idx="2726">
                  <c:v>-24.9</c:v>
                </c:pt>
                <c:pt idx="2727">
                  <c:v>-25.1</c:v>
                </c:pt>
                <c:pt idx="2728">
                  <c:v>-25.1</c:v>
                </c:pt>
                <c:pt idx="2729">
                  <c:v>-25</c:v>
                </c:pt>
                <c:pt idx="2730">
                  <c:v>-25</c:v>
                </c:pt>
                <c:pt idx="2731">
                  <c:v>-24.9</c:v>
                </c:pt>
                <c:pt idx="2732">
                  <c:v>-25</c:v>
                </c:pt>
                <c:pt idx="2733">
                  <c:v>-25.1</c:v>
                </c:pt>
                <c:pt idx="2734">
                  <c:v>-25.1</c:v>
                </c:pt>
                <c:pt idx="2735">
                  <c:v>-25.1</c:v>
                </c:pt>
                <c:pt idx="2736">
                  <c:v>-25</c:v>
                </c:pt>
                <c:pt idx="2737">
                  <c:v>-25</c:v>
                </c:pt>
                <c:pt idx="2738">
                  <c:v>-25</c:v>
                </c:pt>
                <c:pt idx="2739">
                  <c:v>-25.1</c:v>
                </c:pt>
                <c:pt idx="2740">
                  <c:v>-25</c:v>
                </c:pt>
                <c:pt idx="2741">
                  <c:v>-25</c:v>
                </c:pt>
                <c:pt idx="2742">
                  <c:v>-25</c:v>
                </c:pt>
                <c:pt idx="2743">
                  <c:v>-25.1</c:v>
                </c:pt>
                <c:pt idx="2744">
                  <c:v>-25</c:v>
                </c:pt>
                <c:pt idx="2745">
                  <c:v>-25</c:v>
                </c:pt>
                <c:pt idx="2746">
                  <c:v>-25.1</c:v>
                </c:pt>
                <c:pt idx="2747">
                  <c:v>-25</c:v>
                </c:pt>
                <c:pt idx="2748">
                  <c:v>-25.1</c:v>
                </c:pt>
                <c:pt idx="2749">
                  <c:v>-25.2</c:v>
                </c:pt>
                <c:pt idx="2750">
                  <c:v>-24.9</c:v>
                </c:pt>
                <c:pt idx="2751">
                  <c:v>-25</c:v>
                </c:pt>
                <c:pt idx="2752">
                  <c:v>-25</c:v>
                </c:pt>
                <c:pt idx="2753">
                  <c:v>-24.8</c:v>
                </c:pt>
                <c:pt idx="2754">
                  <c:v>-25</c:v>
                </c:pt>
                <c:pt idx="2755">
                  <c:v>-25.1</c:v>
                </c:pt>
                <c:pt idx="2756">
                  <c:v>-24.9</c:v>
                </c:pt>
                <c:pt idx="2757">
                  <c:v>-25</c:v>
                </c:pt>
                <c:pt idx="2758">
                  <c:v>-25.2</c:v>
                </c:pt>
                <c:pt idx="2759">
                  <c:v>-24.9</c:v>
                </c:pt>
                <c:pt idx="2760">
                  <c:v>-25.1</c:v>
                </c:pt>
                <c:pt idx="2761">
                  <c:v>-25</c:v>
                </c:pt>
                <c:pt idx="2762">
                  <c:v>-24.9</c:v>
                </c:pt>
                <c:pt idx="2763">
                  <c:v>-24.9</c:v>
                </c:pt>
                <c:pt idx="2764">
                  <c:v>-25</c:v>
                </c:pt>
                <c:pt idx="2765">
                  <c:v>-24.9</c:v>
                </c:pt>
                <c:pt idx="2766">
                  <c:v>-25</c:v>
                </c:pt>
                <c:pt idx="2767">
                  <c:v>-25</c:v>
                </c:pt>
                <c:pt idx="2768">
                  <c:v>-25</c:v>
                </c:pt>
                <c:pt idx="2769">
                  <c:v>-24.9</c:v>
                </c:pt>
                <c:pt idx="2770">
                  <c:v>-24.8</c:v>
                </c:pt>
                <c:pt idx="2771">
                  <c:v>-24.7</c:v>
                </c:pt>
                <c:pt idx="2772">
                  <c:v>-24.9</c:v>
                </c:pt>
                <c:pt idx="2773">
                  <c:v>-24.8</c:v>
                </c:pt>
                <c:pt idx="2774">
                  <c:v>-25.1</c:v>
                </c:pt>
                <c:pt idx="2775">
                  <c:v>-25</c:v>
                </c:pt>
                <c:pt idx="2776">
                  <c:v>-25.1</c:v>
                </c:pt>
                <c:pt idx="2777">
                  <c:v>-25</c:v>
                </c:pt>
                <c:pt idx="2778">
                  <c:v>-25</c:v>
                </c:pt>
                <c:pt idx="2779">
                  <c:v>-24.8</c:v>
                </c:pt>
                <c:pt idx="2780">
                  <c:v>-25.1</c:v>
                </c:pt>
                <c:pt idx="2781">
                  <c:v>-24.8</c:v>
                </c:pt>
                <c:pt idx="2782">
                  <c:v>-25</c:v>
                </c:pt>
                <c:pt idx="2783">
                  <c:v>-24.8</c:v>
                </c:pt>
                <c:pt idx="2784">
                  <c:v>-25</c:v>
                </c:pt>
                <c:pt idx="2785">
                  <c:v>-25</c:v>
                </c:pt>
                <c:pt idx="2786">
                  <c:v>-25.2</c:v>
                </c:pt>
                <c:pt idx="2787">
                  <c:v>-24.8</c:v>
                </c:pt>
                <c:pt idx="2788">
                  <c:v>-25</c:v>
                </c:pt>
                <c:pt idx="2789">
                  <c:v>-24.9</c:v>
                </c:pt>
                <c:pt idx="2790">
                  <c:v>-25.2</c:v>
                </c:pt>
                <c:pt idx="2791">
                  <c:v>-25</c:v>
                </c:pt>
                <c:pt idx="2792">
                  <c:v>-25</c:v>
                </c:pt>
                <c:pt idx="2793">
                  <c:v>-25.1</c:v>
                </c:pt>
                <c:pt idx="2794">
                  <c:v>-25</c:v>
                </c:pt>
                <c:pt idx="2795">
                  <c:v>-25</c:v>
                </c:pt>
                <c:pt idx="2796">
                  <c:v>-25</c:v>
                </c:pt>
                <c:pt idx="2797">
                  <c:v>-25</c:v>
                </c:pt>
                <c:pt idx="2798">
                  <c:v>-24.8</c:v>
                </c:pt>
                <c:pt idx="2799">
                  <c:v>-25</c:v>
                </c:pt>
                <c:pt idx="2800">
                  <c:v>-25.1</c:v>
                </c:pt>
                <c:pt idx="2801">
                  <c:v>-24.9</c:v>
                </c:pt>
                <c:pt idx="2802">
                  <c:v>-25</c:v>
                </c:pt>
                <c:pt idx="2803">
                  <c:v>-25</c:v>
                </c:pt>
                <c:pt idx="2804">
                  <c:v>-24.9</c:v>
                </c:pt>
                <c:pt idx="2805">
                  <c:v>-25</c:v>
                </c:pt>
                <c:pt idx="2806">
                  <c:v>-25</c:v>
                </c:pt>
                <c:pt idx="2807">
                  <c:v>-25.1</c:v>
                </c:pt>
                <c:pt idx="2808">
                  <c:v>-25</c:v>
                </c:pt>
                <c:pt idx="2809">
                  <c:v>-25</c:v>
                </c:pt>
                <c:pt idx="2810">
                  <c:v>-24.8</c:v>
                </c:pt>
                <c:pt idx="2811">
                  <c:v>-24.9</c:v>
                </c:pt>
                <c:pt idx="2812">
                  <c:v>-24.9</c:v>
                </c:pt>
                <c:pt idx="2813">
                  <c:v>-25</c:v>
                </c:pt>
                <c:pt idx="2814">
                  <c:v>-25</c:v>
                </c:pt>
                <c:pt idx="2815">
                  <c:v>-25.3</c:v>
                </c:pt>
                <c:pt idx="2816">
                  <c:v>-25</c:v>
                </c:pt>
                <c:pt idx="2817">
                  <c:v>-25</c:v>
                </c:pt>
                <c:pt idx="2818">
                  <c:v>-25</c:v>
                </c:pt>
                <c:pt idx="2819">
                  <c:v>-25</c:v>
                </c:pt>
                <c:pt idx="2820">
                  <c:v>-25.1</c:v>
                </c:pt>
                <c:pt idx="2821">
                  <c:v>-25.2</c:v>
                </c:pt>
                <c:pt idx="2822">
                  <c:v>-25.1</c:v>
                </c:pt>
                <c:pt idx="2823">
                  <c:v>-25.1</c:v>
                </c:pt>
                <c:pt idx="2824">
                  <c:v>-25</c:v>
                </c:pt>
                <c:pt idx="2825">
                  <c:v>-25</c:v>
                </c:pt>
                <c:pt idx="2826">
                  <c:v>-25.1</c:v>
                </c:pt>
                <c:pt idx="2827">
                  <c:v>-25</c:v>
                </c:pt>
                <c:pt idx="2828">
                  <c:v>-25</c:v>
                </c:pt>
                <c:pt idx="2829">
                  <c:v>-25.1</c:v>
                </c:pt>
                <c:pt idx="2830">
                  <c:v>-25.4</c:v>
                </c:pt>
                <c:pt idx="2831">
                  <c:v>-25.1</c:v>
                </c:pt>
                <c:pt idx="2832">
                  <c:v>-25.1</c:v>
                </c:pt>
                <c:pt idx="2833">
                  <c:v>-24.8</c:v>
                </c:pt>
                <c:pt idx="2834">
                  <c:v>-25</c:v>
                </c:pt>
                <c:pt idx="2835">
                  <c:v>-24.9</c:v>
                </c:pt>
                <c:pt idx="2836">
                  <c:v>-24.9</c:v>
                </c:pt>
                <c:pt idx="2837">
                  <c:v>-24.9</c:v>
                </c:pt>
                <c:pt idx="2838">
                  <c:v>-25</c:v>
                </c:pt>
                <c:pt idx="2839">
                  <c:v>-24.8</c:v>
                </c:pt>
                <c:pt idx="2840">
                  <c:v>-25.1</c:v>
                </c:pt>
                <c:pt idx="2841">
                  <c:v>-24.3</c:v>
                </c:pt>
                <c:pt idx="2842">
                  <c:v>-24.2</c:v>
                </c:pt>
                <c:pt idx="2843">
                  <c:v>-23.7</c:v>
                </c:pt>
                <c:pt idx="2844">
                  <c:v>-23.5</c:v>
                </c:pt>
                <c:pt idx="2845">
                  <c:v>-23.2</c:v>
                </c:pt>
                <c:pt idx="2846">
                  <c:v>-22.7</c:v>
                </c:pt>
                <c:pt idx="2847">
                  <c:v>-22.4</c:v>
                </c:pt>
                <c:pt idx="2848">
                  <c:v>-22</c:v>
                </c:pt>
                <c:pt idx="2849">
                  <c:v>-21.7</c:v>
                </c:pt>
                <c:pt idx="2850">
                  <c:v>-21.4</c:v>
                </c:pt>
                <c:pt idx="2851">
                  <c:v>-21.2</c:v>
                </c:pt>
                <c:pt idx="2852">
                  <c:v>-21.1</c:v>
                </c:pt>
                <c:pt idx="2853">
                  <c:v>-20.5</c:v>
                </c:pt>
                <c:pt idx="2854">
                  <c:v>-20.100000000000001</c:v>
                </c:pt>
                <c:pt idx="2855">
                  <c:v>-19.899999999999999</c:v>
                </c:pt>
                <c:pt idx="2856">
                  <c:v>-19.5</c:v>
                </c:pt>
                <c:pt idx="2857">
                  <c:v>-19.100000000000001</c:v>
                </c:pt>
                <c:pt idx="2858">
                  <c:v>-19.100000000000001</c:v>
                </c:pt>
                <c:pt idx="2859">
                  <c:v>-18.399999999999999</c:v>
                </c:pt>
                <c:pt idx="2860">
                  <c:v>-18</c:v>
                </c:pt>
                <c:pt idx="2861">
                  <c:v>-17.7</c:v>
                </c:pt>
                <c:pt idx="2862">
                  <c:v>-17.399999999999999</c:v>
                </c:pt>
                <c:pt idx="2863">
                  <c:v>-17.3</c:v>
                </c:pt>
                <c:pt idx="2864">
                  <c:v>-16.8</c:v>
                </c:pt>
                <c:pt idx="2865">
                  <c:v>-16.600000000000001</c:v>
                </c:pt>
                <c:pt idx="2866">
                  <c:v>-16.2</c:v>
                </c:pt>
                <c:pt idx="2867">
                  <c:v>-15.7</c:v>
                </c:pt>
                <c:pt idx="2868">
                  <c:v>-15</c:v>
                </c:pt>
                <c:pt idx="2869">
                  <c:v>-14.9</c:v>
                </c:pt>
                <c:pt idx="2870">
                  <c:v>-14.4</c:v>
                </c:pt>
                <c:pt idx="2871">
                  <c:v>-13.9</c:v>
                </c:pt>
                <c:pt idx="2872">
                  <c:v>-14</c:v>
                </c:pt>
                <c:pt idx="2873">
                  <c:v>-13.3</c:v>
                </c:pt>
                <c:pt idx="2874">
                  <c:v>-13.2</c:v>
                </c:pt>
                <c:pt idx="2875">
                  <c:v>-12.9</c:v>
                </c:pt>
                <c:pt idx="2876">
                  <c:v>-12.6</c:v>
                </c:pt>
                <c:pt idx="2877">
                  <c:v>-12</c:v>
                </c:pt>
                <c:pt idx="2878">
                  <c:v>-12.2</c:v>
                </c:pt>
                <c:pt idx="2879">
                  <c:v>-11.8</c:v>
                </c:pt>
                <c:pt idx="2880">
                  <c:v>-11.4</c:v>
                </c:pt>
                <c:pt idx="2881">
                  <c:v>-11.1</c:v>
                </c:pt>
                <c:pt idx="2882">
                  <c:v>-10.6</c:v>
                </c:pt>
                <c:pt idx="2883">
                  <c:v>-10.5</c:v>
                </c:pt>
                <c:pt idx="2884">
                  <c:v>-10</c:v>
                </c:pt>
                <c:pt idx="2885">
                  <c:v>-9.8000000000000007</c:v>
                </c:pt>
                <c:pt idx="2886">
                  <c:v>-9.5</c:v>
                </c:pt>
                <c:pt idx="2887">
                  <c:v>-9</c:v>
                </c:pt>
                <c:pt idx="2888">
                  <c:v>-8.8000000000000007</c:v>
                </c:pt>
                <c:pt idx="2889">
                  <c:v>-8.6</c:v>
                </c:pt>
                <c:pt idx="2890">
                  <c:v>-8.3000000000000007</c:v>
                </c:pt>
                <c:pt idx="2891">
                  <c:v>-8</c:v>
                </c:pt>
                <c:pt idx="2892">
                  <c:v>-7.7</c:v>
                </c:pt>
                <c:pt idx="2893">
                  <c:v>-7.4</c:v>
                </c:pt>
                <c:pt idx="2894">
                  <c:v>-7.3</c:v>
                </c:pt>
                <c:pt idx="2895">
                  <c:v>-6.9</c:v>
                </c:pt>
                <c:pt idx="2896">
                  <c:v>-6.5</c:v>
                </c:pt>
                <c:pt idx="2897">
                  <c:v>-5.9</c:v>
                </c:pt>
                <c:pt idx="2898">
                  <c:v>-5.9</c:v>
                </c:pt>
                <c:pt idx="2899">
                  <c:v>-5.8</c:v>
                </c:pt>
                <c:pt idx="2900">
                  <c:v>-5.2</c:v>
                </c:pt>
                <c:pt idx="2901">
                  <c:v>-5.0999999999999996</c:v>
                </c:pt>
                <c:pt idx="2902">
                  <c:v>-4.7</c:v>
                </c:pt>
                <c:pt idx="2903">
                  <c:v>-4.2</c:v>
                </c:pt>
                <c:pt idx="2904">
                  <c:v>-4</c:v>
                </c:pt>
                <c:pt idx="2905">
                  <c:v>-3.5</c:v>
                </c:pt>
                <c:pt idx="2906">
                  <c:v>-3.3</c:v>
                </c:pt>
                <c:pt idx="2907">
                  <c:v>-3.3</c:v>
                </c:pt>
                <c:pt idx="2908">
                  <c:v>-2.8</c:v>
                </c:pt>
                <c:pt idx="2909">
                  <c:v>-2.5</c:v>
                </c:pt>
                <c:pt idx="2910">
                  <c:v>-2</c:v>
                </c:pt>
                <c:pt idx="2911">
                  <c:v>-2</c:v>
                </c:pt>
                <c:pt idx="2912">
                  <c:v>-1.6</c:v>
                </c:pt>
                <c:pt idx="2913">
                  <c:v>-1.4</c:v>
                </c:pt>
                <c:pt idx="2914">
                  <c:v>-0.8</c:v>
                </c:pt>
                <c:pt idx="2915">
                  <c:v>-0.8</c:v>
                </c:pt>
                <c:pt idx="2916">
                  <c:v>-0.5</c:v>
                </c:pt>
                <c:pt idx="2917">
                  <c:v>-0.2</c:v>
                </c:pt>
                <c:pt idx="2918">
                  <c:v>0.1</c:v>
                </c:pt>
                <c:pt idx="2919">
                  <c:v>0.6</c:v>
                </c:pt>
                <c:pt idx="2920">
                  <c:v>1</c:v>
                </c:pt>
                <c:pt idx="2921">
                  <c:v>1</c:v>
                </c:pt>
                <c:pt idx="2922">
                  <c:v>1.6</c:v>
                </c:pt>
                <c:pt idx="2923">
                  <c:v>1.8</c:v>
                </c:pt>
                <c:pt idx="2924">
                  <c:v>2.2999999999999998</c:v>
                </c:pt>
                <c:pt idx="2925">
                  <c:v>2.2999999999999998</c:v>
                </c:pt>
                <c:pt idx="2926">
                  <c:v>2.7</c:v>
                </c:pt>
                <c:pt idx="2927">
                  <c:v>3</c:v>
                </c:pt>
                <c:pt idx="2928">
                  <c:v>3.4</c:v>
                </c:pt>
                <c:pt idx="2929">
                  <c:v>3.9</c:v>
                </c:pt>
                <c:pt idx="2930">
                  <c:v>3.9</c:v>
                </c:pt>
                <c:pt idx="2931">
                  <c:v>4.2</c:v>
                </c:pt>
                <c:pt idx="2932">
                  <c:v>4.8</c:v>
                </c:pt>
                <c:pt idx="2933">
                  <c:v>4.8</c:v>
                </c:pt>
                <c:pt idx="2934">
                  <c:v>5.2</c:v>
                </c:pt>
                <c:pt idx="2935">
                  <c:v>5.4</c:v>
                </c:pt>
                <c:pt idx="2936">
                  <c:v>5.8</c:v>
                </c:pt>
                <c:pt idx="2937">
                  <c:v>6.1</c:v>
                </c:pt>
                <c:pt idx="2938">
                  <c:v>6.4</c:v>
                </c:pt>
                <c:pt idx="2939">
                  <c:v>6.5</c:v>
                </c:pt>
                <c:pt idx="2940">
                  <c:v>6.9</c:v>
                </c:pt>
                <c:pt idx="2941">
                  <c:v>7.2</c:v>
                </c:pt>
                <c:pt idx="2942">
                  <c:v>7.5</c:v>
                </c:pt>
                <c:pt idx="2943">
                  <c:v>7.7</c:v>
                </c:pt>
                <c:pt idx="2944">
                  <c:v>8.1999999999999993</c:v>
                </c:pt>
                <c:pt idx="2945">
                  <c:v>8.6</c:v>
                </c:pt>
                <c:pt idx="2946">
                  <c:v>8.8000000000000007</c:v>
                </c:pt>
                <c:pt idx="2947">
                  <c:v>8.9</c:v>
                </c:pt>
                <c:pt idx="2948">
                  <c:v>9.4</c:v>
                </c:pt>
                <c:pt idx="2949">
                  <c:v>9.5</c:v>
                </c:pt>
                <c:pt idx="2950">
                  <c:v>10</c:v>
                </c:pt>
                <c:pt idx="2951">
                  <c:v>10.199999999999999</c:v>
                </c:pt>
                <c:pt idx="2952">
                  <c:v>10.5</c:v>
                </c:pt>
                <c:pt idx="2953">
                  <c:v>10.8</c:v>
                </c:pt>
                <c:pt idx="2954">
                  <c:v>10.9</c:v>
                </c:pt>
                <c:pt idx="2955">
                  <c:v>11.1</c:v>
                </c:pt>
                <c:pt idx="2956">
                  <c:v>11.7</c:v>
                </c:pt>
                <c:pt idx="2957">
                  <c:v>11.5</c:v>
                </c:pt>
                <c:pt idx="2958">
                  <c:v>12.1</c:v>
                </c:pt>
                <c:pt idx="2959">
                  <c:v>12.2</c:v>
                </c:pt>
                <c:pt idx="2960">
                  <c:v>12.6</c:v>
                </c:pt>
                <c:pt idx="2961">
                  <c:v>12.7</c:v>
                </c:pt>
                <c:pt idx="2962">
                  <c:v>13.2</c:v>
                </c:pt>
                <c:pt idx="2963">
                  <c:v>13</c:v>
                </c:pt>
                <c:pt idx="2964">
                  <c:v>13.3</c:v>
                </c:pt>
                <c:pt idx="2965">
                  <c:v>13.7</c:v>
                </c:pt>
                <c:pt idx="2966">
                  <c:v>14</c:v>
                </c:pt>
                <c:pt idx="2967">
                  <c:v>14.3</c:v>
                </c:pt>
                <c:pt idx="2968">
                  <c:v>14.7</c:v>
                </c:pt>
                <c:pt idx="2969">
                  <c:v>14.6</c:v>
                </c:pt>
                <c:pt idx="2970">
                  <c:v>15.1</c:v>
                </c:pt>
                <c:pt idx="2971">
                  <c:v>15.2</c:v>
                </c:pt>
                <c:pt idx="2972">
                  <c:v>15.7</c:v>
                </c:pt>
                <c:pt idx="2973">
                  <c:v>16</c:v>
                </c:pt>
                <c:pt idx="2974">
                  <c:v>16.3</c:v>
                </c:pt>
                <c:pt idx="2975">
                  <c:v>16.5</c:v>
                </c:pt>
                <c:pt idx="2976">
                  <c:v>17</c:v>
                </c:pt>
                <c:pt idx="2977">
                  <c:v>17.3</c:v>
                </c:pt>
                <c:pt idx="2978">
                  <c:v>17.5</c:v>
                </c:pt>
                <c:pt idx="2979">
                  <c:v>18</c:v>
                </c:pt>
                <c:pt idx="2980">
                  <c:v>18.100000000000001</c:v>
                </c:pt>
                <c:pt idx="2981">
                  <c:v>18.600000000000001</c:v>
                </c:pt>
                <c:pt idx="2982">
                  <c:v>19</c:v>
                </c:pt>
                <c:pt idx="2983">
                  <c:v>19.2</c:v>
                </c:pt>
                <c:pt idx="2984">
                  <c:v>19.3</c:v>
                </c:pt>
                <c:pt idx="2985">
                  <c:v>19.7</c:v>
                </c:pt>
                <c:pt idx="2986">
                  <c:v>19.899999999999999</c:v>
                </c:pt>
                <c:pt idx="2987">
                  <c:v>20.399999999999999</c:v>
                </c:pt>
                <c:pt idx="2988">
                  <c:v>20.6</c:v>
                </c:pt>
                <c:pt idx="2989">
                  <c:v>21</c:v>
                </c:pt>
                <c:pt idx="2990">
                  <c:v>21.4</c:v>
                </c:pt>
                <c:pt idx="2991">
                  <c:v>21.7</c:v>
                </c:pt>
                <c:pt idx="2992">
                  <c:v>22</c:v>
                </c:pt>
                <c:pt idx="2993">
                  <c:v>22.3</c:v>
                </c:pt>
                <c:pt idx="2994">
                  <c:v>22.3</c:v>
                </c:pt>
                <c:pt idx="2995">
                  <c:v>22.8</c:v>
                </c:pt>
                <c:pt idx="2996">
                  <c:v>23.2</c:v>
                </c:pt>
                <c:pt idx="2997">
                  <c:v>23.5</c:v>
                </c:pt>
                <c:pt idx="2998">
                  <c:v>23.6</c:v>
                </c:pt>
                <c:pt idx="2999">
                  <c:v>23.8</c:v>
                </c:pt>
                <c:pt idx="3000">
                  <c:v>24.5</c:v>
                </c:pt>
                <c:pt idx="3001">
                  <c:v>24.9</c:v>
                </c:pt>
                <c:pt idx="3002">
                  <c:v>24.9</c:v>
                </c:pt>
                <c:pt idx="3003">
                  <c:v>25.2</c:v>
                </c:pt>
                <c:pt idx="3004">
                  <c:v>25.6</c:v>
                </c:pt>
                <c:pt idx="3005">
                  <c:v>25.8</c:v>
                </c:pt>
                <c:pt idx="3006">
                  <c:v>26.2</c:v>
                </c:pt>
                <c:pt idx="3007">
                  <c:v>26.7</c:v>
                </c:pt>
                <c:pt idx="3008">
                  <c:v>26.8</c:v>
                </c:pt>
                <c:pt idx="3009">
                  <c:v>27</c:v>
                </c:pt>
                <c:pt idx="3010">
                  <c:v>27.4</c:v>
                </c:pt>
                <c:pt idx="3011">
                  <c:v>27.7</c:v>
                </c:pt>
                <c:pt idx="3012">
                  <c:v>27.9</c:v>
                </c:pt>
                <c:pt idx="3013">
                  <c:v>28.1</c:v>
                </c:pt>
                <c:pt idx="3014">
                  <c:v>28.5</c:v>
                </c:pt>
                <c:pt idx="3015">
                  <c:v>28.9</c:v>
                </c:pt>
                <c:pt idx="3016">
                  <c:v>29.2</c:v>
                </c:pt>
                <c:pt idx="3017">
                  <c:v>29.5</c:v>
                </c:pt>
                <c:pt idx="3018">
                  <c:v>30</c:v>
                </c:pt>
                <c:pt idx="3019">
                  <c:v>30.1</c:v>
                </c:pt>
                <c:pt idx="3020">
                  <c:v>30.2</c:v>
                </c:pt>
                <c:pt idx="3021">
                  <c:v>30.2</c:v>
                </c:pt>
                <c:pt idx="3022">
                  <c:v>30.3</c:v>
                </c:pt>
                <c:pt idx="3023">
                  <c:v>30.3</c:v>
                </c:pt>
                <c:pt idx="3024">
                  <c:v>30.2</c:v>
                </c:pt>
                <c:pt idx="3025">
                  <c:v>30.4</c:v>
                </c:pt>
                <c:pt idx="3026">
                  <c:v>30.5</c:v>
                </c:pt>
                <c:pt idx="3027">
                  <c:v>30.6</c:v>
                </c:pt>
                <c:pt idx="3028">
                  <c:v>30.5</c:v>
                </c:pt>
                <c:pt idx="3029">
                  <c:v>30.5</c:v>
                </c:pt>
                <c:pt idx="3030">
                  <c:v>30.6</c:v>
                </c:pt>
                <c:pt idx="3031">
                  <c:v>30.8</c:v>
                </c:pt>
                <c:pt idx="3032">
                  <c:v>30.8</c:v>
                </c:pt>
                <c:pt idx="3033">
                  <c:v>30.9</c:v>
                </c:pt>
                <c:pt idx="3034">
                  <c:v>30.9</c:v>
                </c:pt>
                <c:pt idx="3035">
                  <c:v>31.1</c:v>
                </c:pt>
                <c:pt idx="3036">
                  <c:v>31.2</c:v>
                </c:pt>
                <c:pt idx="3037">
                  <c:v>30.9</c:v>
                </c:pt>
                <c:pt idx="3038">
                  <c:v>31.2</c:v>
                </c:pt>
                <c:pt idx="3039">
                  <c:v>30.8</c:v>
                </c:pt>
                <c:pt idx="3040">
                  <c:v>31</c:v>
                </c:pt>
                <c:pt idx="3041">
                  <c:v>31</c:v>
                </c:pt>
                <c:pt idx="3042">
                  <c:v>31</c:v>
                </c:pt>
                <c:pt idx="3043">
                  <c:v>31</c:v>
                </c:pt>
                <c:pt idx="3044">
                  <c:v>31</c:v>
                </c:pt>
                <c:pt idx="3045">
                  <c:v>31.1</c:v>
                </c:pt>
                <c:pt idx="3046">
                  <c:v>31</c:v>
                </c:pt>
                <c:pt idx="3047">
                  <c:v>30.9</c:v>
                </c:pt>
                <c:pt idx="3048">
                  <c:v>31.1</c:v>
                </c:pt>
                <c:pt idx="3049">
                  <c:v>31</c:v>
                </c:pt>
                <c:pt idx="3050">
                  <c:v>31</c:v>
                </c:pt>
                <c:pt idx="3051">
                  <c:v>31</c:v>
                </c:pt>
                <c:pt idx="3052">
                  <c:v>31</c:v>
                </c:pt>
                <c:pt idx="3053">
                  <c:v>31.1</c:v>
                </c:pt>
                <c:pt idx="3054">
                  <c:v>31</c:v>
                </c:pt>
                <c:pt idx="3055">
                  <c:v>31.2</c:v>
                </c:pt>
                <c:pt idx="3056">
                  <c:v>30.9</c:v>
                </c:pt>
                <c:pt idx="3057">
                  <c:v>30.9</c:v>
                </c:pt>
                <c:pt idx="3058">
                  <c:v>31.1</c:v>
                </c:pt>
                <c:pt idx="3059">
                  <c:v>31.1</c:v>
                </c:pt>
                <c:pt idx="3060">
                  <c:v>31.1</c:v>
                </c:pt>
                <c:pt idx="3061">
                  <c:v>31.1</c:v>
                </c:pt>
                <c:pt idx="3062">
                  <c:v>31</c:v>
                </c:pt>
                <c:pt idx="3063">
                  <c:v>31</c:v>
                </c:pt>
                <c:pt idx="3064">
                  <c:v>31.1</c:v>
                </c:pt>
                <c:pt idx="3065">
                  <c:v>31.2</c:v>
                </c:pt>
                <c:pt idx="3066">
                  <c:v>31</c:v>
                </c:pt>
                <c:pt idx="3067">
                  <c:v>31</c:v>
                </c:pt>
                <c:pt idx="3068">
                  <c:v>30.9</c:v>
                </c:pt>
                <c:pt idx="3069">
                  <c:v>31</c:v>
                </c:pt>
                <c:pt idx="3070">
                  <c:v>31.1</c:v>
                </c:pt>
                <c:pt idx="3071">
                  <c:v>31</c:v>
                </c:pt>
                <c:pt idx="3072">
                  <c:v>31</c:v>
                </c:pt>
                <c:pt idx="3073">
                  <c:v>30.8</c:v>
                </c:pt>
                <c:pt idx="3074">
                  <c:v>31.2</c:v>
                </c:pt>
                <c:pt idx="3075">
                  <c:v>30.9</c:v>
                </c:pt>
                <c:pt idx="3076">
                  <c:v>31.2</c:v>
                </c:pt>
                <c:pt idx="3077">
                  <c:v>31</c:v>
                </c:pt>
                <c:pt idx="3078">
                  <c:v>31.2</c:v>
                </c:pt>
                <c:pt idx="3079">
                  <c:v>30.9</c:v>
                </c:pt>
                <c:pt idx="3080">
                  <c:v>31.2</c:v>
                </c:pt>
                <c:pt idx="3081">
                  <c:v>31.1</c:v>
                </c:pt>
                <c:pt idx="3082">
                  <c:v>31</c:v>
                </c:pt>
                <c:pt idx="3083">
                  <c:v>31</c:v>
                </c:pt>
                <c:pt idx="3084">
                  <c:v>31.1</c:v>
                </c:pt>
                <c:pt idx="3085">
                  <c:v>31</c:v>
                </c:pt>
                <c:pt idx="3086">
                  <c:v>31</c:v>
                </c:pt>
                <c:pt idx="3087">
                  <c:v>30.9</c:v>
                </c:pt>
                <c:pt idx="3088">
                  <c:v>31</c:v>
                </c:pt>
                <c:pt idx="3089">
                  <c:v>31.1</c:v>
                </c:pt>
                <c:pt idx="3090">
                  <c:v>31.1</c:v>
                </c:pt>
                <c:pt idx="3091">
                  <c:v>30.9</c:v>
                </c:pt>
                <c:pt idx="3092">
                  <c:v>31</c:v>
                </c:pt>
                <c:pt idx="3093">
                  <c:v>31.1</c:v>
                </c:pt>
                <c:pt idx="3094">
                  <c:v>31</c:v>
                </c:pt>
                <c:pt idx="3095">
                  <c:v>30.8</c:v>
                </c:pt>
                <c:pt idx="3096">
                  <c:v>30.9</c:v>
                </c:pt>
                <c:pt idx="3097">
                  <c:v>31</c:v>
                </c:pt>
                <c:pt idx="3098">
                  <c:v>31.1</c:v>
                </c:pt>
                <c:pt idx="3099">
                  <c:v>31</c:v>
                </c:pt>
                <c:pt idx="3100">
                  <c:v>31</c:v>
                </c:pt>
                <c:pt idx="3101">
                  <c:v>31.1</c:v>
                </c:pt>
                <c:pt idx="3102">
                  <c:v>30.9</c:v>
                </c:pt>
                <c:pt idx="3103">
                  <c:v>31</c:v>
                </c:pt>
                <c:pt idx="3104">
                  <c:v>30.8</c:v>
                </c:pt>
                <c:pt idx="3105">
                  <c:v>31.1</c:v>
                </c:pt>
                <c:pt idx="3106">
                  <c:v>30.9</c:v>
                </c:pt>
                <c:pt idx="3107">
                  <c:v>31</c:v>
                </c:pt>
                <c:pt idx="3108">
                  <c:v>31</c:v>
                </c:pt>
                <c:pt idx="3109">
                  <c:v>31</c:v>
                </c:pt>
                <c:pt idx="3110">
                  <c:v>31</c:v>
                </c:pt>
                <c:pt idx="3111">
                  <c:v>31</c:v>
                </c:pt>
                <c:pt idx="3112">
                  <c:v>31</c:v>
                </c:pt>
                <c:pt idx="3113">
                  <c:v>31</c:v>
                </c:pt>
                <c:pt idx="3114">
                  <c:v>31.1</c:v>
                </c:pt>
                <c:pt idx="3115">
                  <c:v>31</c:v>
                </c:pt>
                <c:pt idx="3116">
                  <c:v>30.9</c:v>
                </c:pt>
                <c:pt idx="3117">
                  <c:v>30.8</c:v>
                </c:pt>
                <c:pt idx="3118">
                  <c:v>30.9</c:v>
                </c:pt>
                <c:pt idx="3119">
                  <c:v>31</c:v>
                </c:pt>
                <c:pt idx="3120">
                  <c:v>31.1</c:v>
                </c:pt>
                <c:pt idx="3121">
                  <c:v>31</c:v>
                </c:pt>
                <c:pt idx="3122">
                  <c:v>31</c:v>
                </c:pt>
                <c:pt idx="3123">
                  <c:v>31</c:v>
                </c:pt>
                <c:pt idx="3124">
                  <c:v>31</c:v>
                </c:pt>
                <c:pt idx="3125">
                  <c:v>31</c:v>
                </c:pt>
                <c:pt idx="3126">
                  <c:v>31</c:v>
                </c:pt>
                <c:pt idx="3127">
                  <c:v>31</c:v>
                </c:pt>
                <c:pt idx="3128">
                  <c:v>31.1</c:v>
                </c:pt>
                <c:pt idx="3129">
                  <c:v>30.8</c:v>
                </c:pt>
                <c:pt idx="3130">
                  <c:v>31</c:v>
                </c:pt>
                <c:pt idx="3131">
                  <c:v>30.9</c:v>
                </c:pt>
                <c:pt idx="3132">
                  <c:v>30.9</c:v>
                </c:pt>
                <c:pt idx="3133">
                  <c:v>30.9</c:v>
                </c:pt>
                <c:pt idx="3134">
                  <c:v>31</c:v>
                </c:pt>
                <c:pt idx="3135">
                  <c:v>31.1</c:v>
                </c:pt>
                <c:pt idx="3136">
                  <c:v>30.9</c:v>
                </c:pt>
                <c:pt idx="3137">
                  <c:v>31.2</c:v>
                </c:pt>
                <c:pt idx="3138">
                  <c:v>30.9</c:v>
                </c:pt>
                <c:pt idx="3139">
                  <c:v>31.1</c:v>
                </c:pt>
                <c:pt idx="3140">
                  <c:v>31</c:v>
                </c:pt>
                <c:pt idx="3141">
                  <c:v>31</c:v>
                </c:pt>
                <c:pt idx="3142">
                  <c:v>31</c:v>
                </c:pt>
                <c:pt idx="3143">
                  <c:v>31.1</c:v>
                </c:pt>
                <c:pt idx="3144">
                  <c:v>31</c:v>
                </c:pt>
                <c:pt idx="3145">
                  <c:v>31</c:v>
                </c:pt>
                <c:pt idx="3146">
                  <c:v>30.9</c:v>
                </c:pt>
                <c:pt idx="3147">
                  <c:v>31.1</c:v>
                </c:pt>
                <c:pt idx="3148">
                  <c:v>31.2</c:v>
                </c:pt>
                <c:pt idx="3149">
                  <c:v>31.1</c:v>
                </c:pt>
                <c:pt idx="3150">
                  <c:v>30.8</c:v>
                </c:pt>
                <c:pt idx="3151">
                  <c:v>30.9</c:v>
                </c:pt>
                <c:pt idx="3152">
                  <c:v>30.8</c:v>
                </c:pt>
                <c:pt idx="3153">
                  <c:v>31</c:v>
                </c:pt>
                <c:pt idx="3154">
                  <c:v>30.9</c:v>
                </c:pt>
                <c:pt idx="3155">
                  <c:v>30.9</c:v>
                </c:pt>
                <c:pt idx="3156">
                  <c:v>31</c:v>
                </c:pt>
                <c:pt idx="3157">
                  <c:v>31</c:v>
                </c:pt>
                <c:pt idx="3158">
                  <c:v>31</c:v>
                </c:pt>
                <c:pt idx="3159">
                  <c:v>31</c:v>
                </c:pt>
                <c:pt idx="3160">
                  <c:v>31</c:v>
                </c:pt>
                <c:pt idx="3161">
                  <c:v>31</c:v>
                </c:pt>
                <c:pt idx="3162">
                  <c:v>31</c:v>
                </c:pt>
                <c:pt idx="3163">
                  <c:v>30.9</c:v>
                </c:pt>
                <c:pt idx="3164">
                  <c:v>31</c:v>
                </c:pt>
                <c:pt idx="3165">
                  <c:v>31</c:v>
                </c:pt>
                <c:pt idx="3166">
                  <c:v>31.1</c:v>
                </c:pt>
                <c:pt idx="3167">
                  <c:v>30.9</c:v>
                </c:pt>
                <c:pt idx="3168">
                  <c:v>30.9</c:v>
                </c:pt>
                <c:pt idx="3169">
                  <c:v>31.1</c:v>
                </c:pt>
                <c:pt idx="3170">
                  <c:v>31.2</c:v>
                </c:pt>
                <c:pt idx="3171">
                  <c:v>30.8</c:v>
                </c:pt>
                <c:pt idx="3172">
                  <c:v>31</c:v>
                </c:pt>
                <c:pt idx="3173">
                  <c:v>31</c:v>
                </c:pt>
                <c:pt idx="3174">
                  <c:v>30.8</c:v>
                </c:pt>
                <c:pt idx="3175">
                  <c:v>31</c:v>
                </c:pt>
                <c:pt idx="3176">
                  <c:v>31</c:v>
                </c:pt>
                <c:pt idx="3177">
                  <c:v>31</c:v>
                </c:pt>
                <c:pt idx="3178">
                  <c:v>31</c:v>
                </c:pt>
                <c:pt idx="3179">
                  <c:v>31.1</c:v>
                </c:pt>
                <c:pt idx="3180">
                  <c:v>31.1</c:v>
                </c:pt>
                <c:pt idx="3181">
                  <c:v>31</c:v>
                </c:pt>
                <c:pt idx="3182">
                  <c:v>31</c:v>
                </c:pt>
                <c:pt idx="3183">
                  <c:v>31.2</c:v>
                </c:pt>
                <c:pt idx="3184">
                  <c:v>30.9</c:v>
                </c:pt>
                <c:pt idx="3185">
                  <c:v>31</c:v>
                </c:pt>
                <c:pt idx="3186">
                  <c:v>31.1</c:v>
                </c:pt>
                <c:pt idx="3187">
                  <c:v>30.9</c:v>
                </c:pt>
                <c:pt idx="3188">
                  <c:v>31.1</c:v>
                </c:pt>
                <c:pt idx="3189">
                  <c:v>31</c:v>
                </c:pt>
                <c:pt idx="3190">
                  <c:v>31.1</c:v>
                </c:pt>
                <c:pt idx="3191">
                  <c:v>30.9</c:v>
                </c:pt>
                <c:pt idx="3192">
                  <c:v>31</c:v>
                </c:pt>
                <c:pt idx="3193">
                  <c:v>31</c:v>
                </c:pt>
                <c:pt idx="3194">
                  <c:v>30.8</c:v>
                </c:pt>
                <c:pt idx="3195">
                  <c:v>30.9</c:v>
                </c:pt>
                <c:pt idx="3196">
                  <c:v>31.1</c:v>
                </c:pt>
                <c:pt idx="3197">
                  <c:v>31</c:v>
                </c:pt>
                <c:pt idx="3198">
                  <c:v>30.9</c:v>
                </c:pt>
                <c:pt idx="3199">
                  <c:v>31.1</c:v>
                </c:pt>
                <c:pt idx="3200">
                  <c:v>31</c:v>
                </c:pt>
                <c:pt idx="3201">
                  <c:v>31.2</c:v>
                </c:pt>
                <c:pt idx="3202">
                  <c:v>30.9</c:v>
                </c:pt>
                <c:pt idx="3203">
                  <c:v>30.9</c:v>
                </c:pt>
                <c:pt idx="3204">
                  <c:v>30.9</c:v>
                </c:pt>
                <c:pt idx="3205">
                  <c:v>30.8</c:v>
                </c:pt>
                <c:pt idx="3206">
                  <c:v>31</c:v>
                </c:pt>
                <c:pt idx="3207">
                  <c:v>31.1</c:v>
                </c:pt>
                <c:pt idx="3208">
                  <c:v>31</c:v>
                </c:pt>
                <c:pt idx="3209">
                  <c:v>30.9</c:v>
                </c:pt>
                <c:pt idx="3210">
                  <c:v>31.1</c:v>
                </c:pt>
                <c:pt idx="3211">
                  <c:v>30.9</c:v>
                </c:pt>
                <c:pt idx="3212">
                  <c:v>31</c:v>
                </c:pt>
                <c:pt idx="3213">
                  <c:v>31</c:v>
                </c:pt>
                <c:pt idx="3214">
                  <c:v>31</c:v>
                </c:pt>
                <c:pt idx="3215">
                  <c:v>31</c:v>
                </c:pt>
                <c:pt idx="3216">
                  <c:v>31</c:v>
                </c:pt>
                <c:pt idx="3217">
                  <c:v>30.8</c:v>
                </c:pt>
                <c:pt idx="3218">
                  <c:v>31.1</c:v>
                </c:pt>
                <c:pt idx="3219">
                  <c:v>30.9</c:v>
                </c:pt>
                <c:pt idx="3220">
                  <c:v>30.9</c:v>
                </c:pt>
                <c:pt idx="3221">
                  <c:v>31</c:v>
                </c:pt>
                <c:pt idx="3222">
                  <c:v>31</c:v>
                </c:pt>
                <c:pt idx="3223">
                  <c:v>31.1</c:v>
                </c:pt>
                <c:pt idx="3224">
                  <c:v>30.9</c:v>
                </c:pt>
                <c:pt idx="3225">
                  <c:v>30.9</c:v>
                </c:pt>
                <c:pt idx="3226">
                  <c:v>31.1</c:v>
                </c:pt>
                <c:pt idx="3227">
                  <c:v>31</c:v>
                </c:pt>
                <c:pt idx="3228">
                  <c:v>31.1</c:v>
                </c:pt>
                <c:pt idx="3229">
                  <c:v>31</c:v>
                </c:pt>
                <c:pt idx="3230">
                  <c:v>31.1</c:v>
                </c:pt>
                <c:pt idx="3231">
                  <c:v>30.9</c:v>
                </c:pt>
                <c:pt idx="3232">
                  <c:v>31.1</c:v>
                </c:pt>
                <c:pt idx="3233">
                  <c:v>31.1</c:v>
                </c:pt>
                <c:pt idx="3234">
                  <c:v>30.9</c:v>
                </c:pt>
                <c:pt idx="3235">
                  <c:v>30.9</c:v>
                </c:pt>
                <c:pt idx="3236">
                  <c:v>31</c:v>
                </c:pt>
                <c:pt idx="3237">
                  <c:v>31.1</c:v>
                </c:pt>
                <c:pt idx="3238">
                  <c:v>31</c:v>
                </c:pt>
                <c:pt idx="3239">
                  <c:v>31.1</c:v>
                </c:pt>
                <c:pt idx="3240">
                  <c:v>31.1</c:v>
                </c:pt>
                <c:pt idx="3241">
                  <c:v>31</c:v>
                </c:pt>
                <c:pt idx="3242">
                  <c:v>30.9</c:v>
                </c:pt>
                <c:pt idx="3243">
                  <c:v>30.8</c:v>
                </c:pt>
                <c:pt idx="3244">
                  <c:v>31</c:v>
                </c:pt>
                <c:pt idx="3245">
                  <c:v>31</c:v>
                </c:pt>
                <c:pt idx="3246">
                  <c:v>30.9</c:v>
                </c:pt>
                <c:pt idx="3247">
                  <c:v>31</c:v>
                </c:pt>
                <c:pt idx="3248">
                  <c:v>31.1</c:v>
                </c:pt>
                <c:pt idx="3249">
                  <c:v>31</c:v>
                </c:pt>
                <c:pt idx="3250">
                  <c:v>31</c:v>
                </c:pt>
                <c:pt idx="3251">
                  <c:v>31.1</c:v>
                </c:pt>
                <c:pt idx="3252">
                  <c:v>30.8</c:v>
                </c:pt>
                <c:pt idx="3253">
                  <c:v>31</c:v>
                </c:pt>
                <c:pt idx="3254">
                  <c:v>31</c:v>
                </c:pt>
                <c:pt idx="3255">
                  <c:v>31</c:v>
                </c:pt>
                <c:pt idx="3256">
                  <c:v>31.1</c:v>
                </c:pt>
                <c:pt idx="3257">
                  <c:v>31.1</c:v>
                </c:pt>
                <c:pt idx="3258">
                  <c:v>31</c:v>
                </c:pt>
                <c:pt idx="3259">
                  <c:v>31.1</c:v>
                </c:pt>
                <c:pt idx="3260">
                  <c:v>30.8</c:v>
                </c:pt>
                <c:pt idx="3261">
                  <c:v>31.1</c:v>
                </c:pt>
                <c:pt idx="3262">
                  <c:v>31</c:v>
                </c:pt>
                <c:pt idx="3263">
                  <c:v>31</c:v>
                </c:pt>
                <c:pt idx="3264">
                  <c:v>30.9</c:v>
                </c:pt>
                <c:pt idx="3265">
                  <c:v>31.1</c:v>
                </c:pt>
                <c:pt idx="3266">
                  <c:v>31.1</c:v>
                </c:pt>
                <c:pt idx="3267">
                  <c:v>30.9</c:v>
                </c:pt>
                <c:pt idx="3268">
                  <c:v>31.2</c:v>
                </c:pt>
                <c:pt idx="3269">
                  <c:v>31</c:v>
                </c:pt>
                <c:pt idx="3270">
                  <c:v>31</c:v>
                </c:pt>
                <c:pt idx="3271">
                  <c:v>31</c:v>
                </c:pt>
                <c:pt idx="3272">
                  <c:v>30.9</c:v>
                </c:pt>
                <c:pt idx="3273">
                  <c:v>31.2</c:v>
                </c:pt>
                <c:pt idx="3274">
                  <c:v>31.1</c:v>
                </c:pt>
                <c:pt idx="3275">
                  <c:v>31</c:v>
                </c:pt>
                <c:pt idx="3276">
                  <c:v>30.9</c:v>
                </c:pt>
                <c:pt idx="3277">
                  <c:v>31.2</c:v>
                </c:pt>
                <c:pt idx="3278">
                  <c:v>30.9</c:v>
                </c:pt>
                <c:pt idx="3279">
                  <c:v>31.1</c:v>
                </c:pt>
                <c:pt idx="3280">
                  <c:v>31</c:v>
                </c:pt>
                <c:pt idx="3281">
                  <c:v>31</c:v>
                </c:pt>
                <c:pt idx="3282">
                  <c:v>31</c:v>
                </c:pt>
                <c:pt idx="3283">
                  <c:v>31.2</c:v>
                </c:pt>
                <c:pt idx="3284">
                  <c:v>31</c:v>
                </c:pt>
                <c:pt idx="3285">
                  <c:v>31</c:v>
                </c:pt>
                <c:pt idx="3286">
                  <c:v>31</c:v>
                </c:pt>
                <c:pt idx="3287">
                  <c:v>30.9</c:v>
                </c:pt>
                <c:pt idx="3288">
                  <c:v>31.1</c:v>
                </c:pt>
                <c:pt idx="3289">
                  <c:v>31.1</c:v>
                </c:pt>
                <c:pt idx="3290">
                  <c:v>31</c:v>
                </c:pt>
                <c:pt idx="3291">
                  <c:v>31</c:v>
                </c:pt>
                <c:pt idx="3292">
                  <c:v>30.8</c:v>
                </c:pt>
                <c:pt idx="3293">
                  <c:v>31</c:v>
                </c:pt>
                <c:pt idx="3294">
                  <c:v>30.9</c:v>
                </c:pt>
                <c:pt idx="3295">
                  <c:v>31</c:v>
                </c:pt>
                <c:pt idx="3296">
                  <c:v>31.1</c:v>
                </c:pt>
                <c:pt idx="3297">
                  <c:v>31</c:v>
                </c:pt>
                <c:pt idx="3298">
                  <c:v>31.1</c:v>
                </c:pt>
                <c:pt idx="3299">
                  <c:v>31</c:v>
                </c:pt>
                <c:pt idx="3300">
                  <c:v>31.1</c:v>
                </c:pt>
                <c:pt idx="3301">
                  <c:v>31</c:v>
                </c:pt>
                <c:pt idx="3302">
                  <c:v>31</c:v>
                </c:pt>
                <c:pt idx="3303">
                  <c:v>31</c:v>
                </c:pt>
                <c:pt idx="3304">
                  <c:v>31.1</c:v>
                </c:pt>
                <c:pt idx="3305">
                  <c:v>31</c:v>
                </c:pt>
                <c:pt idx="3306">
                  <c:v>30.7</c:v>
                </c:pt>
                <c:pt idx="3307">
                  <c:v>30.8</c:v>
                </c:pt>
                <c:pt idx="3308">
                  <c:v>31</c:v>
                </c:pt>
                <c:pt idx="3309">
                  <c:v>31.1</c:v>
                </c:pt>
                <c:pt idx="3310">
                  <c:v>31</c:v>
                </c:pt>
                <c:pt idx="3311">
                  <c:v>31.1</c:v>
                </c:pt>
                <c:pt idx="3312">
                  <c:v>31.1</c:v>
                </c:pt>
                <c:pt idx="3313">
                  <c:v>31</c:v>
                </c:pt>
                <c:pt idx="3314">
                  <c:v>31.2</c:v>
                </c:pt>
                <c:pt idx="3315">
                  <c:v>30.9</c:v>
                </c:pt>
                <c:pt idx="3316">
                  <c:v>31</c:v>
                </c:pt>
                <c:pt idx="3317">
                  <c:v>31</c:v>
                </c:pt>
                <c:pt idx="3318">
                  <c:v>31</c:v>
                </c:pt>
                <c:pt idx="3319">
                  <c:v>31.1</c:v>
                </c:pt>
                <c:pt idx="3320">
                  <c:v>30.9</c:v>
                </c:pt>
                <c:pt idx="3321">
                  <c:v>31</c:v>
                </c:pt>
                <c:pt idx="3322">
                  <c:v>31.1</c:v>
                </c:pt>
                <c:pt idx="3323">
                  <c:v>31</c:v>
                </c:pt>
                <c:pt idx="3324">
                  <c:v>30.9</c:v>
                </c:pt>
                <c:pt idx="3325">
                  <c:v>30.9</c:v>
                </c:pt>
                <c:pt idx="3326">
                  <c:v>30.9</c:v>
                </c:pt>
                <c:pt idx="3327">
                  <c:v>31</c:v>
                </c:pt>
                <c:pt idx="3328">
                  <c:v>31.2</c:v>
                </c:pt>
                <c:pt idx="3329">
                  <c:v>31</c:v>
                </c:pt>
                <c:pt idx="3330">
                  <c:v>31</c:v>
                </c:pt>
                <c:pt idx="3331">
                  <c:v>31.1</c:v>
                </c:pt>
                <c:pt idx="3332">
                  <c:v>31.1</c:v>
                </c:pt>
                <c:pt idx="3333">
                  <c:v>31.1</c:v>
                </c:pt>
                <c:pt idx="3334">
                  <c:v>31.1</c:v>
                </c:pt>
                <c:pt idx="3335">
                  <c:v>31.1</c:v>
                </c:pt>
                <c:pt idx="3336">
                  <c:v>30.9</c:v>
                </c:pt>
                <c:pt idx="3337">
                  <c:v>31</c:v>
                </c:pt>
                <c:pt idx="3338">
                  <c:v>31.2</c:v>
                </c:pt>
                <c:pt idx="3339">
                  <c:v>31.2</c:v>
                </c:pt>
                <c:pt idx="3340">
                  <c:v>31</c:v>
                </c:pt>
                <c:pt idx="3341">
                  <c:v>30.9</c:v>
                </c:pt>
                <c:pt idx="3342">
                  <c:v>31</c:v>
                </c:pt>
                <c:pt idx="3343">
                  <c:v>30.8</c:v>
                </c:pt>
                <c:pt idx="3344">
                  <c:v>30.9</c:v>
                </c:pt>
                <c:pt idx="3345">
                  <c:v>31.1</c:v>
                </c:pt>
                <c:pt idx="3346">
                  <c:v>30.9</c:v>
                </c:pt>
                <c:pt idx="3347">
                  <c:v>30.9</c:v>
                </c:pt>
                <c:pt idx="3348">
                  <c:v>31.1</c:v>
                </c:pt>
                <c:pt idx="3349">
                  <c:v>30.8</c:v>
                </c:pt>
                <c:pt idx="3350">
                  <c:v>31.1</c:v>
                </c:pt>
                <c:pt idx="3351">
                  <c:v>31.1</c:v>
                </c:pt>
                <c:pt idx="3352">
                  <c:v>31</c:v>
                </c:pt>
                <c:pt idx="3353">
                  <c:v>31</c:v>
                </c:pt>
                <c:pt idx="3354">
                  <c:v>30.9</c:v>
                </c:pt>
                <c:pt idx="3355">
                  <c:v>31</c:v>
                </c:pt>
                <c:pt idx="3356">
                  <c:v>31</c:v>
                </c:pt>
                <c:pt idx="3357">
                  <c:v>31</c:v>
                </c:pt>
                <c:pt idx="3358">
                  <c:v>31</c:v>
                </c:pt>
                <c:pt idx="3359">
                  <c:v>30.9</c:v>
                </c:pt>
                <c:pt idx="3360">
                  <c:v>30.9</c:v>
                </c:pt>
                <c:pt idx="3361">
                  <c:v>30.8</c:v>
                </c:pt>
                <c:pt idx="3362">
                  <c:v>30.9</c:v>
                </c:pt>
                <c:pt idx="3363">
                  <c:v>31.1</c:v>
                </c:pt>
                <c:pt idx="3364">
                  <c:v>31.1</c:v>
                </c:pt>
                <c:pt idx="3365">
                  <c:v>31</c:v>
                </c:pt>
                <c:pt idx="3366">
                  <c:v>31</c:v>
                </c:pt>
                <c:pt idx="3367">
                  <c:v>31.1</c:v>
                </c:pt>
                <c:pt idx="3368">
                  <c:v>31.1</c:v>
                </c:pt>
                <c:pt idx="3369">
                  <c:v>31</c:v>
                </c:pt>
                <c:pt idx="3370">
                  <c:v>30.9</c:v>
                </c:pt>
                <c:pt idx="3371">
                  <c:v>30.9</c:v>
                </c:pt>
                <c:pt idx="3372">
                  <c:v>31</c:v>
                </c:pt>
                <c:pt idx="3373">
                  <c:v>31</c:v>
                </c:pt>
                <c:pt idx="3374">
                  <c:v>30.9</c:v>
                </c:pt>
                <c:pt idx="3375">
                  <c:v>31.1</c:v>
                </c:pt>
                <c:pt idx="3376">
                  <c:v>30.9</c:v>
                </c:pt>
                <c:pt idx="3377">
                  <c:v>31</c:v>
                </c:pt>
                <c:pt idx="3378">
                  <c:v>30.9</c:v>
                </c:pt>
                <c:pt idx="3379">
                  <c:v>30.7</c:v>
                </c:pt>
                <c:pt idx="3380">
                  <c:v>30.9</c:v>
                </c:pt>
                <c:pt idx="3381">
                  <c:v>30.6</c:v>
                </c:pt>
                <c:pt idx="3382">
                  <c:v>30.4</c:v>
                </c:pt>
                <c:pt idx="3383">
                  <c:v>30.2</c:v>
                </c:pt>
                <c:pt idx="3384">
                  <c:v>30</c:v>
                </c:pt>
                <c:pt idx="3385">
                  <c:v>29.7</c:v>
                </c:pt>
                <c:pt idx="3386">
                  <c:v>29.5</c:v>
                </c:pt>
                <c:pt idx="3387">
                  <c:v>29.2</c:v>
                </c:pt>
              </c:numCache>
            </c:numRef>
          </c:yVal>
          <c:smooth val="1"/>
          <c:extLst>
            <c:ext xmlns:c16="http://schemas.microsoft.com/office/drawing/2014/chart" uri="{C3380CC4-5D6E-409C-BE32-E72D297353CC}">
              <c16:uniqueId val="{00000001-9952-4C1D-925A-20E5377C9A6E}"/>
            </c:ext>
          </c:extLst>
        </c:ser>
        <c:ser>
          <c:idx val="6"/>
          <c:order val="2"/>
          <c:tx>
            <c:strRef>
              <c:f>'Process data log'!$L$7</c:f>
              <c:strCache>
                <c:ptCount val="1"/>
                <c:pt idx="0">
                  <c:v>Tcondenser</c:v>
                </c:pt>
              </c:strCache>
              <c:extLst xmlns:c15="http://schemas.microsoft.com/office/drawing/2012/chart"/>
            </c:strRef>
          </c:tx>
          <c:spPr>
            <a:ln w="12700" cap="rnd">
              <a:solidFill>
                <a:schemeClr val="bg2">
                  <a:lumMod val="50000"/>
                </a:schemeClr>
              </a:solidFill>
              <a:round/>
            </a:ln>
            <a:effectLst/>
          </c:spPr>
          <c:marker>
            <c:symbol val="none"/>
          </c:marker>
          <c:xVal>
            <c:numRef>
              <c:f>'Process data log'!$P$8:$P$4000</c:f>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extLst xmlns:c15="http://schemas.microsoft.com/office/drawing/2012/chart"/>
            </c:numRef>
          </c:xVal>
          <c:yVal>
            <c:numRef>
              <c:f>'Process data log'!$L$8:$L$4000</c:f>
              <c:numCache>
                <c:formatCode>General</c:formatCode>
                <c:ptCount val="3993"/>
                <c:pt idx="0">
                  <c:v>21.3</c:v>
                </c:pt>
                <c:pt idx="1">
                  <c:v>21.5</c:v>
                </c:pt>
                <c:pt idx="2">
                  <c:v>21.6</c:v>
                </c:pt>
                <c:pt idx="3">
                  <c:v>21.5</c:v>
                </c:pt>
                <c:pt idx="4">
                  <c:v>21.4</c:v>
                </c:pt>
                <c:pt idx="5">
                  <c:v>21.5</c:v>
                </c:pt>
                <c:pt idx="6">
                  <c:v>21.5</c:v>
                </c:pt>
                <c:pt idx="7">
                  <c:v>21.5</c:v>
                </c:pt>
                <c:pt idx="8">
                  <c:v>21.6</c:v>
                </c:pt>
                <c:pt idx="9">
                  <c:v>21.7</c:v>
                </c:pt>
                <c:pt idx="10">
                  <c:v>21.6</c:v>
                </c:pt>
                <c:pt idx="11">
                  <c:v>21.5</c:v>
                </c:pt>
                <c:pt idx="12">
                  <c:v>21.4</c:v>
                </c:pt>
                <c:pt idx="13">
                  <c:v>21.6</c:v>
                </c:pt>
                <c:pt idx="14">
                  <c:v>21.5</c:v>
                </c:pt>
                <c:pt idx="15">
                  <c:v>21.5</c:v>
                </c:pt>
                <c:pt idx="16">
                  <c:v>21.3</c:v>
                </c:pt>
                <c:pt idx="17">
                  <c:v>21.5</c:v>
                </c:pt>
                <c:pt idx="18">
                  <c:v>21.5</c:v>
                </c:pt>
                <c:pt idx="19">
                  <c:v>21.7</c:v>
                </c:pt>
                <c:pt idx="20">
                  <c:v>21.4</c:v>
                </c:pt>
                <c:pt idx="21">
                  <c:v>21.4</c:v>
                </c:pt>
                <c:pt idx="22">
                  <c:v>21.4</c:v>
                </c:pt>
                <c:pt idx="23">
                  <c:v>21.4</c:v>
                </c:pt>
                <c:pt idx="24">
                  <c:v>21.4</c:v>
                </c:pt>
                <c:pt idx="25">
                  <c:v>21.5</c:v>
                </c:pt>
                <c:pt idx="26">
                  <c:v>21.4</c:v>
                </c:pt>
                <c:pt idx="27">
                  <c:v>21.5</c:v>
                </c:pt>
                <c:pt idx="28">
                  <c:v>21.4</c:v>
                </c:pt>
                <c:pt idx="29">
                  <c:v>21.4</c:v>
                </c:pt>
                <c:pt idx="30">
                  <c:v>21.6</c:v>
                </c:pt>
                <c:pt idx="31">
                  <c:v>21.4</c:v>
                </c:pt>
                <c:pt idx="32">
                  <c:v>21.5</c:v>
                </c:pt>
                <c:pt idx="33">
                  <c:v>21.6</c:v>
                </c:pt>
                <c:pt idx="34">
                  <c:v>21.7</c:v>
                </c:pt>
                <c:pt idx="35">
                  <c:v>21.6</c:v>
                </c:pt>
                <c:pt idx="36">
                  <c:v>21.7</c:v>
                </c:pt>
                <c:pt idx="37">
                  <c:v>21.7</c:v>
                </c:pt>
                <c:pt idx="38">
                  <c:v>21.7</c:v>
                </c:pt>
                <c:pt idx="39">
                  <c:v>21.6</c:v>
                </c:pt>
                <c:pt idx="40">
                  <c:v>21.8</c:v>
                </c:pt>
                <c:pt idx="41">
                  <c:v>21.6</c:v>
                </c:pt>
                <c:pt idx="42">
                  <c:v>21.8</c:v>
                </c:pt>
                <c:pt idx="43">
                  <c:v>21.7</c:v>
                </c:pt>
                <c:pt idx="44">
                  <c:v>21.9</c:v>
                </c:pt>
                <c:pt idx="45">
                  <c:v>22</c:v>
                </c:pt>
                <c:pt idx="46">
                  <c:v>21.8</c:v>
                </c:pt>
                <c:pt idx="47">
                  <c:v>22</c:v>
                </c:pt>
                <c:pt idx="48">
                  <c:v>21.9</c:v>
                </c:pt>
                <c:pt idx="49">
                  <c:v>21.9</c:v>
                </c:pt>
                <c:pt idx="50">
                  <c:v>22</c:v>
                </c:pt>
                <c:pt idx="51">
                  <c:v>22.1</c:v>
                </c:pt>
                <c:pt idx="52">
                  <c:v>22.2</c:v>
                </c:pt>
                <c:pt idx="53">
                  <c:v>22.2</c:v>
                </c:pt>
                <c:pt idx="54">
                  <c:v>22.6</c:v>
                </c:pt>
                <c:pt idx="55">
                  <c:v>22.3</c:v>
                </c:pt>
                <c:pt idx="56">
                  <c:v>22.1</c:v>
                </c:pt>
                <c:pt idx="57">
                  <c:v>22.3</c:v>
                </c:pt>
                <c:pt idx="58">
                  <c:v>22.5</c:v>
                </c:pt>
                <c:pt idx="59">
                  <c:v>22.4</c:v>
                </c:pt>
                <c:pt idx="60">
                  <c:v>22.6</c:v>
                </c:pt>
                <c:pt idx="61">
                  <c:v>22.5</c:v>
                </c:pt>
                <c:pt idx="62">
                  <c:v>22.7</c:v>
                </c:pt>
                <c:pt idx="63">
                  <c:v>22.7</c:v>
                </c:pt>
                <c:pt idx="64">
                  <c:v>22.5</c:v>
                </c:pt>
                <c:pt idx="65">
                  <c:v>22.9</c:v>
                </c:pt>
                <c:pt idx="66">
                  <c:v>22.6</c:v>
                </c:pt>
                <c:pt idx="67">
                  <c:v>22.8</c:v>
                </c:pt>
                <c:pt idx="68">
                  <c:v>22.7</c:v>
                </c:pt>
                <c:pt idx="69">
                  <c:v>22.9</c:v>
                </c:pt>
                <c:pt idx="70">
                  <c:v>22.8</c:v>
                </c:pt>
                <c:pt idx="71">
                  <c:v>22.8</c:v>
                </c:pt>
                <c:pt idx="72">
                  <c:v>23</c:v>
                </c:pt>
                <c:pt idx="73">
                  <c:v>22.8</c:v>
                </c:pt>
                <c:pt idx="74">
                  <c:v>22.9</c:v>
                </c:pt>
                <c:pt idx="75">
                  <c:v>23.1</c:v>
                </c:pt>
                <c:pt idx="76">
                  <c:v>23</c:v>
                </c:pt>
                <c:pt idx="77">
                  <c:v>23</c:v>
                </c:pt>
                <c:pt idx="78">
                  <c:v>23.3</c:v>
                </c:pt>
                <c:pt idx="79">
                  <c:v>23</c:v>
                </c:pt>
                <c:pt idx="80">
                  <c:v>22.8</c:v>
                </c:pt>
                <c:pt idx="81">
                  <c:v>22.9</c:v>
                </c:pt>
                <c:pt idx="82">
                  <c:v>23</c:v>
                </c:pt>
                <c:pt idx="83">
                  <c:v>22.9</c:v>
                </c:pt>
                <c:pt idx="84">
                  <c:v>23</c:v>
                </c:pt>
                <c:pt idx="85">
                  <c:v>22.9</c:v>
                </c:pt>
                <c:pt idx="86">
                  <c:v>22.9</c:v>
                </c:pt>
                <c:pt idx="87">
                  <c:v>23</c:v>
                </c:pt>
                <c:pt idx="88">
                  <c:v>23</c:v>
                </c:pt>
                <c:pt idx="89">
                  <c:v>23.1</c:v>
                </c:pt>
                <c:pt idx="90">
                  <c:v>22.9</c:v>
                </c:pt>
                <c:pt idx="91">
                  <c:v>22.7</c:v>
                </c:pt>
                <c:pt idx="92">
                  <c:v>22.9</c:v>
                </c:pt>
                <c:pt idx="93">
                  <c:v>23</c:v>
                </c:pt>
                <c:pt idx="94">
                  <c:v>23</c:v>
                </c:pt>
                <c:pt idx="95">
                  <c:v>23</c:v>
                </c:pt>
                <c:pt idx="96">
                  <c:v>22.8</c:v>
                </c:pt>
                <c:pt idx="97">
                  <c:v>23</c:v>
                </c:pt>
                <c:pt idx="98">
                  <c:v>22.9</c:v>
                </c:pt>
                <c:pt idx="99">
                  <c:v>22.8</c:v>
                </c:pt>
                <c:pt idx="100">
                  <c:v>23</c:v>
                </c:pt>
                <c:pt idx="101">
                  <c:v>23.1</c:v>
                </c:pt>
                <c:pt idx="102">
                  <c:v>22.6</c:v>
                </c:pt>
                <c:pt idx="103">
                  <c:v>22.9</c:v>
                </c:pt>
                <c:pt idx="104">
                  <c:v>22.8</c:v>
                </c:pt>
                <c:pt idx="105">
                  <c:v>22.9</c:v>
                </c:pt>
                <c:pt idx="106">
                  <c:v>22.8</c:v>
                </c:pt>
                <c:pt idx="107">
                  <c:v>22.7</c:v>
                </c:pt>
                <c:pt idx="108">
                  <c:v>22.6</c:v>
                </c:pt>
                <c:pt idx="109">
                  <c:v>22.7</c:v>
                </c:pt>
                <c:pt idx="110">
                  <c:v>22.6</c:v>
                </c:pt>
                <c:pt idx="111">
                  <c:v>22.7</c:v>
                </c:pt>
                <c:pt idx="112">
                  <c:v>22.7</c:v>
                </c:pt>
                <c:pt idx="113">
                  <c:v>22.6</c:v>
                </c:pt>
                <c:pt idx="114">
                  <c:v>22.7</c:v>
                </c:pt>
                <c:pt idx="115">
                  <c:v>22.8</c:v>
                </c:pt>
                <c:pt idx="116">
                  <c:v>22.8</c:v>
                </c:pt>
                <c:pt idx="117">
                  <c:v>22.6</c:v>
                </c:pt>
                <c:pt idx="118">
                  <c:v>22.9</c:v>
                </c:pt>
                <c:pt idx="119">
                  <c:v>22.5</c:v>
                </c:pt>
                <c:pt idx="120">
                  <c:v>22.7</c:v>
                </c:pt>
                <c:pt idx="121">
                  <c:v>22.6</c:v>
                </c:pt>
                <c:pt idx="122">
                  <c:v>22.5</c:v>
                </c:pt>
                <c:pt idx="123">
                  <c:v>22.5</c:v>
                </c:pt>
                <c:pt idx="124">
                  <c:v>22.6</c:v>
                </c:pt>
                <c:pt idx="125">
                  <c:v>22.6</c:v>
                </c:pt>
                <c:pt idx="126">
                  <c:v>22.7</c:v>
                </c:pt>
                <c:pt idx="127">
                  <c:v>22.6</c:v>
                </c:pt>
                <c:pt idx="128">
                  <c:v>22.5</c:v>
                </c:pt>
                <c:pt idx="129">
                  <c:v>22.6</c:v>
                </c:pt>
                <c:pt idx="130">
                  <c:v>22.5</c:v>
                </c:pt>
                <c:pt idx="131">
                  <c:v>22.7</c:v>
                </c:pt>
                <c:pt idx="132">
                  <c:v>22.5</c:v>
                </c:pt>
                <c:pt idx="133">
                  <c:v>22.4</c:v>
                </c:pt>
                <c:pt idx="134">
                  <c:v>22.3</c:v>
                </c:pt>
                <c:pt idx="135">
                  <c:v>22.4</c:v>
                </c:pt>
                <c:pt idx="136">
                  <c:v>22.3</c:v>
                </c:pt>
                <c:pt idx="137">
                  <c:v>22.4</c:v>
                </c:pt>
                <c:pt idx="138">
                  <c:v>22.2</c:v>
                </c:pt>
                <c:pt idx="139">
                  <c:v>22.4</c:v>
                </c:pt>
                <c:pt idx="140">
                  <c:v>22.4</c:v>
                </c:pt>
                <c:pt idx="141">
                  <c:v>22.2</c:v>
                </c:pt>
                <c:pt idx="142">
                  <c:v>22.4</c:v>
                </c:pt>
                <c:pt idx="143">
                  <c:v>22.2</c:v>
                </c:pt>
                <c:pt idx="144">
                  <c:v>22.3</c:v>
                </c:pt>
                <c:pt idx="145">
                  <c:v>22.1</c:v>
                </c:pt>
                <c:pt idx="146">
                  <c:v>22.1</c:v>
                </c:pt>
                <c:pt idx="147">
                  <c:v>22.3</c:v>
                </c:pt>
                <c:pt idx="148">
                  <c:v>22.3</c:v>
                </c:pt>
                <c:pt idx="149">
                  <c:v>22.3</c:v>
                </c:pt>
                <c:pt idx="150">
                  <c:v>22.2</c:v>
                </c:pt>
                <c:pt idx="151">
                  <c:v>22.2</c:v>
                </c:pt>
                <c:pt idx="152">
                  <c:v>22</c:v>
                </c:pt>
                <c:pt idx="153">
                  <c:v>22.2</c:v>
                </c:pt>
                <c:pt idx="154">
                  <c:v>22.4</c:v>
                </c:pt>
                <c:pt idx="155">
                  <c:v>22.3</c:v>
                </c:pt>
                <c:pt idx="156">
                  <c:v>22</c:v>
                </c:pt>
                <c:pt idx="157">
                  <c:v>22.3</c:v>
                </c:pt>
                <c:pt idx="158">
                  <c:v>22.1</c:v>
                </c:pt>
                <c:pt idx="159">
                  <c:v>22.2</c:v>
                </c:pt>
                <c:pt idx="160">
                  <c:v>22.2</c:v>
                </c:pt>
                <c:pt idx="161">
                  <c:v>22.1</c:v>
                </c:pt>
                <c:pt idx="162">
                  <c:v>22.2</c:v>
                </c:pt>
                <c:pt idx="163">
                  <c:v>22</c:v>
                </c:pt>
                <c:pt idx="164">
                  <c:v>22.1</c:v>
                </c:pt>
                <c:pt idx="165">
                  <c:v>22</c:v>
                </c:pt>
                <c:pt idx="166">
                  <c:v>21.9</c:v>
                </c:pt>
                <c:pt idx="167">
                  <c:v>22.1</c:v>
                </c:pt>
                <c:pt idx="168">
                  <c:v>22</c:v>
                </c:pt>
                <c:pt idx="169">
                  <c:v>22</c:v>
                </c:pt>
                <c:pt idx="170">
                  <c:v>22</c:v>
                </c:pt>
                <c:pt idx="171">
                  <c:v>22</c:v>
                </c:pt>
                <c:pt idx="172">
                  <c:v>21.9</c:v>
                </c:pt>
                <c:pt idx="173">
                  <c:v>22</c:v>
                </c:pt>
                <c:pt idx="174">
                  <c:v>22</c:v>
                </c:pt>
                <c:pt idx="175">
                  <c:v>22.2</c:v>
                </c:pt>
                <c:pt idx="176">
                  <c:v>22.3</c:v>
                </c:pt>
                <c:pt idx="177">
                  <c:v>22</c:v>
                </c:pt>
                <c:pt idx="178">
                  <c:v>22</c:v>
                </c:pt>
                <c:pt idx="179">
                  <c:v>22.1</c:v>
                </c:pt>
                <c:pt idx="180">
                  <c:v>22</c:v>
                </c:pt>
                <c:pt idx="181">
                  <c:v>22</c:v>
                </c:pt>
                <c:pt idx="182">
                  <c:v>22.1</c:v>
                </c:pt>
                <c:pt idx="183">
                  <c:v>22</c:v>
                </c:pt>
                <c:pt idx="184">
                  <c:v>22</c:v>
                </c:pt>
                <c:pt idx="185">
                  <c:v>21.9</c:v>
                </c:pt>
                <c:pt idx="186">
                  <c:v>22</c:v>
                </c:pt>
                <c:pt idx="187">
                  <c:v>22</c:v>
                </c:pt>
                <c:pt idx="188">
                  <c:v>22</c:v>
                </c:pt>
                <c:pt idx="189">
                  <c:v>21.9</c:v>
                </c:pt>
                <c:pt idx="190">
                  <c:v>21.9</c:v>
                </c:pt>
                <c:pt idx="191">
                  <c:v>21.9</c:v>
                </c:pt>
                <c:pt idx="192">
                  <c:v>22</c:v>
                </c:pt>
                <c:pt idx="193">
                  <c:v>22</c:v>
                </c:pt>
                <c:pt idx="194">
                  <c:v>21.9</c:v>
                </c:pt>
                <c:pt idx="195">
                  <c:v>21.9</c:v>
                </c:pt>
                <c:pt idx="196">
                  <c:v>21.8</c:v>
                </c:pt>
                <c:pt idx="197">
                  <c:v>21.9</c:v>
                </c:pt>
                <c:pt idx="198">
                  <c:v>22</c:v>
                </c:pt>
                <c:pt idx="199">
                  <c:v>22</c:v>
                </c:pt>
                <c:pt idx="200">
                  <c:v>21.9</c:v>
                </c:pt>
                <c:pt idx="201">
                  <c:v>21.8</c:v>
                </c:pt>
                <c:pt idx="202">
                  <c:v>21.9</c:v>
                </c:pt>
                <c:pt idx="203">
                  <c:v>22</c:v>
                </c:pt>
                <c:pt idx="204">
                  <c:v>21.9</c:v>
                </c:pt>
                <c:pt idx="205">
                  <c:v>22</c:v>
                </c:pt>
                <c:pt idx="206">
                  <c:v>21.8</c:v>
                </c:pt>
                <c:pt idx="207">
                  <c:v>22.1</c:v>
                </c:pt>
                <c:pt idx="208">
                  <c:v>22</c:v>
                </c:pt>
                <c:pt idx="209">
                  <c:v>21.7</c:v>
                </c:pt>
                <c:pt idx="210">
                  <c:v>21.9</c:v>
                </c:pt>
                <c:pt idx="211">
                  <c:v>21.9</c:v>
                </c:pt>
                <c:pt idx="212">
                  <c:v>21.9</c:v>
                </c:pt>
                <c:pt idx="213">
                  <c:v>22</c:v>
                </c:pt>
                <c:pt idx="214">
                  <c:v>21.7</c:v>
                </c:pt>
                <c:pt idx="215">
                  <c:v>22.2</c:v>
                </c:pt>
                <c:pt idx="216">
                  <c:v>22</c:v>
                </c:pt>
                <c:pt idx="217">
                  <c:v>21.8</c:v>
                </c:pt>
                <c:pt idx="218">
                  <c:v>21.9</c:v>
                </c:pt>
                <c:pt idx="219">
                  <c:v>21.9</c:v>
                </c:pt>
                <c:pt idx="220">
                  <c:v>21.9</c:v>
                </c:pt>
                <c:pt idx="221">
                  <c:v>21.9</c:v>
                </c:pt>
                <c:pt idx="222">
                  <c:v>22</c:v>
                </c:pt>
                <c:pt idx="223">
                  <c:v>22.2</c:v>
                </c:pt>
                <c:pt idx="224">
                  <c:v>21.9</c:v>
                </c:pt>
                <c:pt idx="225">
                  <c:v>21.8</c:v>
                </c:pt>
                <c:pt idx="226">
                  <c:v>21.7</c:v>
                </c:pt>
                <c:pt idx="227">
                  <c:v>22</c:v>
                </c:pt>
                <c:pt idx="228">
                  <c:v>21.8</c:v>
                </c:pt>
                <c:pt idx="229">
                  <c:v>21.9</c:v>
                </c:pt>
                <c:pt idx="230">
                  <c:v>22.1</c:v>
                </c:pt>
                <c:pt idx="231">
                  <c:v>22</c:v>
                </c:pt>
                <c:pt idx="232">
                  <c:v>21.8</c:v>
                </c:pt>
                <c:pt idx="233">
                  <c:v>22</c:v>
                </c:pt>
                <c:pt idx="234">
                  <c:v>21.8</c:v>
                </c:pt>
                <c:pt idx="235">
                  <c:v>22</c:v>
                </c:pt>
                <c:pt idx="236">
                  <c:v>21.9</c:v>
                </c:pt>
                <c:pt idx="237">
                  <c:v>21.9</c:v>
                </c:pt>
                <c:pt idx="238">
                  <c:v>21.9</c:v>
                </c:pt>
                <c:pt idx="239">
                  <c:v>22</c:v>
                </c:pt>
                <c:pt idx="240">
                  <c:v>21.9</c:v>
                </c:pt>
                <c:pt idx="241">
                  <c:v>22.2</c:v>
                </c:pt>
                <c:pt idx="242">
                  <c:v>22</c:v>
                </c:pt>
                <c:pt idx="243">
                  <c:v>21.9</c:v>
                </c:pt>
                <c:pt idx="244">
                  <c:v>22.2</c:v>
                </c:pt>
                <c:pt idx="245">
                  <c:v>22</c:v>
                </c:pt>
                <c:pt idx="246">
                  <c:v>22</c:v>
                </c:pt>
                <c:pt idx="247">
                  <c:v>21.9</c:v>
                </c:pt>
                <c:pt idx="248">
                  <c:v>21.7</c:v>
                </c:pt>
                <c:pt idx="249">
                  <c:v>21.8</c:v>
                </c:pt>
                <c:pt idx="250">
                  <c:v>22</c:v>
                </c:pt>
                <c:pt idx="251">
                  <c:v>21.8</c:v>
                </c:pt>
                <c:pt idx="252">
                  <c:v>21.8</c:v>
                </c:pt>
                <c:pt idx="253">
                  <c:v>21.9</c:v>
                </c:pt>
                <c:pt idx="254">
                  <c:v>22</c:v>
                </c:pt>
                <c:pt idx="255">
                  <c:v>22.1</c:v>
                </c:pt>
                <c:pt idx="256">
                  <c:v>21.8</c:v>
                </c:pt>
                <c:pt idx="257">
                  <c:v>21.8</c:v>
                </c:pt>
                <c:pt idx="258">
                  <c:v>22</c:v>
                </c:pt>
                <c:pt idx="259">
                  <c:v>21.9</c:v>
                </c:pt>
                <c:pt idx="260">
                  <c:v>21.9</c:v>
                </c:pt>
                <c:pt idx="261">
                  <c:v>21.8</c:v>
                </c:pt>
                <c:pt idx="262">
                  <c:v>22</c:v>
                </c:pt>
                <c:pt idx="263">
                  <c:v>21.9</c:v>
                </c:pt>
                <c:pt idx="264">
                  <c:v>21.8</c:v>
                </c:pt>
                <c:pt idx="265">
                  <c:v>21.8</c:v>
                </c:pt>
                <c:pt idx="266">
                  <c:v>21.9</c:v>
                </c:pt>
                <c:pt idx="267">
                  <c:v>21.9</c:v>
                </c:pt>
                <c:pt idx="268">
                  <c:v>22.1</c:v>
                </c:pt>
                <c:pt idx="269">
                  <c:v>21.8</c:v>
                </c:pt>
                <c:pt idx="270">
                  <c:v>22</c:v>
                </c:pt>
                <c:pt idx="271">
                  <c:v>22</c:v>
                </c:pt>
                <c:pt idx="272">
                  <c:v>21.8</c:v>
                </c:pt>
                <c:pt idx="273">
                  <c:v>22</c:v>
                </c:pt>
                <c:pt idx="274">
                  <c:v>22.1</c:v>
                </c:pt>
                <c:pt idx="275">
                  <c:v>22.1</c:v>
                </c:pt>
                <c:pt idx="276">
                  <c:v>21.9</c:v>
                </c:pt>
                <c:pt idx="277">
                  <c:v>21.9</c:v>
                </c:pt>
                <c:pt idx="278">
                  <c:v>22</c:v>
                </c:pt>
                <c:pt idx="279">
                  <c:v>21.9</c:v>
                </c:pt>
                <c:pt idx="280">
                  <c:v>22.1</c:v>
                </c:pt>
                <c:pt idx="281">
                  <c:v>22</c:v>
                </c:pt>
                <c:pt idx="282">
                  <c:v>22</c:v>
                </c:pt>
                <c:pt idx="283">
                  <c:v>21.7</c:v>
                </c:pt>
                <c:pt idx="284">
                  <c:v>22</c:v>
                </c:pt>
                <c:pt idx="285">
                  <c:v>22</c:v>
                </c:pt>
                <c:pt idx="286">
                  <c:v>22</c:v>
                </c:pt>
                <c:pt idx="287">
                  <c:v>22.1</c:v>
                </c:pt>
                <c:pt idx="288">
                  <c:v>21.9</c:v>
                </c:pt>
                <c:pt idx="289">
                  <c:v>22.1</c:v>
                </c:pt>
                <c:pt idx="290">
                  <c:v>21.9</c:v>
                </c:pt>
                <c:pt idx="291">
                  <c:v>22</c:v>
                </c:pt>
                <c:pt idx="292">
                  <c:v>22.1</c:v>
                </c:pt>
                <c:pt idx="293">
                  <c:v>22</c:v>
                </c:pt>
                <c:pt idx="294">
                  <c:v>22</c:v>
                </c:pt>
                <c:pt idx="295">
                  <c:v>21.9</c:v>
                </c:pt>
                <c:pt idx="296">
                  <c:v>22</c:v>
                </c:pt>
                <c:pt idx="297">
                  <c:v>22</c:v>
                </c:pt>
                <c:pt idx="298">
                  <c:v>22</c:v>
                </c:pt>
                <c:pt idx="299">
                  <c:v>22.1</c:v>
                </c:pt>
                <c:pt idx="300">
                  <c:v>22</c:v>
                </c:pt>
                <c:pt idx="301">
                  <c:v>21.9</c:v>
                </c:pt>
                <c:pt idx="302">
                  <c:v>22.1</c:v>
                </c:pt>
                <c:pt idx="303">
                  <c:v>22.1</c:v>
                </c:pt>
                <c:pt idx="304">
                  <c:v>21.9</c:v>
                </c:pt>
                <c:pt idx="305">
                  <c:v>22.1</c:v>
                </c:pt>
                <c:pt idx="306">
                  <c:v>21.8</c:v>
                </c:pt>
                <c:pt idx="307">
                  <c:v>22.1</c:v>
                </c:pt>
                <c:pt idx="308">
                  <c:v>22</c:v>
                </c:pt>
                <c:pt idx="309">
                  <c:v>22</c:v>
                </c:pt>
                <c:pt idx="310">
                  <c:v>22.2</c:v>
                </c:pt>
                <c:pt idx="311">
                  <c:v>21.9</c:v>
                </c:pt>
                <c:pt idx="312">
                  <c:v>22.1</c:v>
                </c:pt>
                <c:pt idx="313">
                  <c:v>21.9</c:v>
                </c:pt>
                <c:pt idx="314">
                  <c:v>21.8</c:v>
                </c:pt>
                <c:pt idx="315">
                  <c:v>21.9</c:v>
                </c:pt>
                <c:pt idx="316">
                  <c:v>22.1</c:v>
                </c:pt>
                <c:pt idx="317">
                  <c:v>22.1</c:v>
                </c:pt>
                <c:pt idx="318">
                  <c:v>22</c:v>
                </c:pt>
                <c:pt idx="319">
                  <c:v>22</c:v>
                </c:pt>
                <c:pt idx="320">
                  <c:v>22.1</c:v>
                </c:pt>
                <c:pt idx="321">
                  <c:v>22</c:v>
                </c:pt>
                <c:pt idx="322">
                  <c:v>22.1</c:v>
                </c:pt>
                <c:pt idx="323">
                  <c:v>22.2</c:v>
                </c:pt>
                <c:pt idx="324">
                  <c:v>21.9</c:v>
                </c:pt>
                <c:pt idx="325">
                  <c:v>22.1</c:v>
                </c:pt>
                <c:pt idx="326">
                  <c:v>22.1</c:v>
                </c:pt>
                <c:pt idx="327">
                  <c:v>22</c:v>
                </c:pt>
                <c:pt idx="328">
                  <c:v>21.8</c:v>
                </c:pt>
                <c:pt idx="329">
                  <c:v>21.8</c:v>
                </c:pt>
                <c:pt idx="330">
                  <c:v>22</c:v>
                </c:pt>
                <c:pt idx="331">
                  <c:v>21.9</c:v>
                </c:pt>
                <c:pt idx="332">
                  <c:v>21.8</c:v>
                </c:pt>
                <c:pt idx="333">
                  <c:v>22.1</c:v>
                </c:pt>
                <c:pt idx="334">
                  <c:v>22.1</c:v>
                </c:pt>
                <c:pt idx="335">
                  <c:v>22.2</c:v>
                </c:pt>
                <c:pt idx="336">
                  <c:v>22.1</c:v>
                </c:pt>
                <c:pt idx="337">
                  <c:v>21.9</c:v>
                </c:pt>
                <c:pt idx="338">
                  <c:v>22.2</c:v>
                </c:pt>
                <c:pt idx="339">
                  <c:v>22.2</c:v>
                </c:pt>
                <c:pt idx="340">
                  <c:v>21.9</c:v>
                </c:pt>
                <c:pt idx="341">
                  <c:v>21.9</c:v>
                </c:pt>
                <c:pt idx="342">
                  <c:v>21.9</c:v>
                </c:pt>
                <c:pt idx="343">
                  <c:v>22</c:v>
                </c:pt>
                <c:pt idx="344">
                  <c:v>22.1</c:v>
                </c:pt>
                <c:pt idx="345">
                  <c:v>22</c:v>
                </c:pt>
                <c:pt idx="346">
                  <c:v>22</c:v>
                </c:pt>
                <c:pt idx="347">
                  <c:v>22.1</c:v>
                </c:pt>
                <c:pt idx="348">
                  <c:v>22</c:v>
                </c:pt>
                <c:pt idx="349">
                  <c:v>22.1</c:v>
                </c:pt>
                <c:pt idx="350">
                  <c:v>22</c:v>
                </c:pt>
                <c:pt idx="351">
                  <c:v>22</c:v>
                </c:pt>
                <c:pt idx="352">
                  <c:v>22</c:v>
                </c:pt>
                <c:pt idx="353">
                  <c:v>22.1</c:v>
                </c:pt>
                <c:pt idx="354">
                  <c:v>22</c:v>
                </c:pt>
                <c:pt idx="355">
                  <c:v>21.9</c:v>
                </c:pt>
                <c:pt idx="356">
                  <c:v>22</c:v>
                </c:pt>
                <c:pt idx="357">
                  <c:v>22</c:v>
                </c:pt>
                <c:pt idx="358">
                  <c:v>22.1</c:v>
                </c:pt>
                <c:pt idx="359">
                  <c:v>22.2</c:v>
                </c:pt>
                <c:pt idx="360">
                  <c:v>22.2</c:v>
                </c:pt>
                <c:pt idx="361">
                  <c:v>22</c:v>
                </c:pt>
                <c:pt idx="362">
                  <c:v>22.1</c:v>
                </c:pt>
                <c:pt idx="363">
                  <c:v>22</c:v>
                </c:pt>
                <c:pt idx="364">
                  <c:v>22.1</c:v>
                </c:pt>
                <c:pt idx="365">
                  <c:v>22.1</c:v>
                </c:pt>
                <c:pt idx="366">
                  <c:v>22.3</c:v>
                </c:pt>
                <c:pt idx="367">
                  <c:v>22.1</c:v>
                </c:pt>
                <c:pt idx="368">
                  <c:v>22.3</c:v>
                </c:pt>
                <c:pt idx="369">
                  <c:v>22.1</c:v>
                </c:pt>
                <c:pt idx="370">
                  <c:v>22.2</c:v>
                </c:pt>
                <c:pt idx="371">
                  <c:v>22.3</c:v>
                </c:pt>
                <c:pt idx="372">
                  <c:v>22.3</c:v>
                </c:pt>
                <c:pt idx="373">
                  <c:v>22.3</c:v>
                </c:pt>
                <c:pt idx="374">
                  <c:v>22.5</c:v>
                </c:pt>
                <c:pt idx="375">
                  <c:v>22.5</c:v>
                </c:pt>
                <c:pt idx="376">
                  <c:v>22.6</c:v>
                </c:pt>
                <c:pt idx="377">
                  <c:v>22.4</c:v>
                </c:pt>
                <c:pt idx="378">
                  <c:v>22.5</c:v>
                </c:pt>
                <c:pt idx="379">
                  <c:v>22.4</c:v>
                </c:pt>
                <c:pt idx="380">
                  <c:v>22.4</c:v>
                </c:pt>
                <c:pt idx="381">
                  <c:v>22.5</c:v>
                </c:pt>
                <c:pt idx="382">
                  <c:v>22.4</c:v>
                </c:pt>
                <c:pt idx="383">
                  <c:v>22.6</c:v>
                </c:pt>
                <c:pt idx="384">
                  <c:v>22.6</c:v>
                </c:pt>
                <c:pt idx="385">
                  <c:v>22.6</c:v>
                </c:pt>
                <c:pt idx="386">
                  <c:v>22.7</c:v>
                </c:pt>
                <c:pt idx="387">
                  <c:v>22.7</c:v>
                </c:pt>
                <c:pt idx="388">
                  <c:v>22.7</c:v>
                </c:pt>
                <c:pt idx="389">
                  <c:v>22.6</c:v>
                </c:pt>
                <c:pt idx="390">
                  <c:v>22.7</c:v>
                </c:pt>
                <c:pt idx="391">
                  <c:v>22.7</c:v>
                </c:pt>
                <c:pt idx="392">
                  <c:v>22.7</c:v>
                </c:pt>
                <c:pt idx="393">
                  <c:v>22.9</c:v>
                </c:pt>
                <c:pt idx="394">
                  <c:v>22.8</c:v>
                </c:pt>
                <c:pt idx="395">
                  <c:v>22.8</c:v>
                </c:pt>
                <c:pt idx="396">
                  <c:v>22.9</c:v>
                </c:pt>
                <c:pt idx="397">
                  <c:v>22.9</c:v>
                </c:pt>
                <c:pt idx="398">
                  <c:v>23</c:v>
                </c:pt>
                <c:pt idx="399">
                  <c:v>22.9</c:v>
                </c:pt>
                <c:pt idx="400">
                  <c:v>23</c:v>
                </c:pt>
                <c:pt idx="401">
                  <c:v>22.9</c:v>
                </c:pt>
                <c:pt idx="402">
                  <c:v>22.9</c:v>
                </c:pt>
                <c:pt idx="403">
                  <c:v>22.9</c:v>
                </c:pt>
                <c:pt idx="404">
                  <c:v>22.9</c:v>
                </c:pt>
                <c:pt idx="405">
                  <c:v>22.7</c:v>
                </c:pt>
                <c:pt idx="406">
                  <c:v>22.9</c:v>
                </c:pt>
                <c:pt idx="407">
                  <c:v>22.8</c:v>
                </c:pt>
                <c:pt idx="408">
                  <c:v>22.7</c:v>
                </c:pt>
                <c:pt idx="409">
                  <c:v>22.8</c:v>
                </c:pt>
                <c:pt idx="410">
                  <c:v>22.9</c:v>
                </c:pt>
                <c:pt idx="411">
                  <c:v>22.9</c:v>
                </c:pt>
                <c:pt idx="412">
                  <c:v>22.9</c:v>
                </c:pt>
                <c:pt idx="413">
                  <c:v>22.7</c:v>
                </c:pt>
                <c:pt idx="414">
                  <c:v>23</c:v>
                </c:pt>
                <c:pt idx="415">
                  <c:v>23</c:v>
                </c:pt>
                <c:pt idx="416">
                  <c:v>22.9</c:v>
                </c:pt>
                <c:pt idx="417">
                  <c:v>22.9</c:v>
                </c:pt>
                <c:pt idx="418">
                  <c:v>23</c:v>
                </c:pt>
                <c:pt idx="419">
                  <c:v>22.8</c:v>
                </c:pt>
                <c:pt idx="420">
                  <c:v>22.6</c:v>
                </c:pt>
                <c:pt idx="421">
                  <c:v>22.8</c:v>
                </c:pt>
                <c:pt idx="422">
                  <c:v>22.9</c:v>
                </c:pt>
                <c:pt idx="423">
                  <c:v>22.8</c:v>
                </c:pt>
                <c:pt idx="424">
                  <c:v>22.7</c:v>
                </c:pt>
                <c:pt idx="425">
                  <c:v>22.6</c:v>
                </c:pt>
                <c:pt idx="426">
                  <c:v>22.6</c:v>
                </c:pt>
                <c:pt idx="427">
                  <c:v>22.6</c:v>
                </c:pt>
                <c:pt idx="428">
                  <c:v>22.6</c:v>
                </c:pt>
                <c:pt idx="429">
                  <c:v>22.8</c:v>
                </c:pt>
                <c:pt idx="430">
                  <c:v>22.7</c:v>
                </c:pt>
                <c:pt idx="431">
                  <c:v>22.9</c:v>
                </c:pt>
                <c:pt idx="432">
                  <c:v>22.7</c:v>
                </c:pt>
                <c:pt idx="433">
                  <c:v>22.9</c:v>
                </c:pt>
                <c:pt idx="434">
                  <c:v>22.8</c:v>
                </c:pt>
                <c:pt idx="435">
                  <c:v>22.8</c:v>
                </c:pt>
                <c:pt idx="436">
                  <c:v>22.6</c:v>
                </c:pt>
                <c:pt idx="437">
                  <c:v>22.7</c:v>
                </c:pt>
                <c:pt idx="438">
                  <c:v>22.6</c:v>
                </c:pt>
                <c:pt idx="439">
                  <c:v>22.5</c:v>
                </c:pt>
                <c:pt idx="440">
                  <c:v>22.7</c:v>
                </c:pt>
                <c:pt idx="441">
                  <c:v>22.7</c:v>
                </c:pt>
                <c:pt idx="442">
                  <c:v>22.4</c:v>
                </c:pt>
                <c:pt idx="443">
                  <c:v>22.6</c:v>
                </c:pt>
                <c:pt idx="444">
                  <c:v>22.7</c:v>
                </c:pt>
                <c:pt idx="445">
                  <c:v>22.4</c:v>
                </c:pt>
                <c:pt idx="446">
                  <c:v>22.7</c:v>
                </c:pt>
                <c:pt idx="447">
                  <c:v>22.5</c:v>
                </c:pt>
                <c:pt idx="448">
                  <c:v>22.6</c:v>
                </c:pt>
                <c:pt idx="449">
                  <c:v>22.6</c:v>
                </c:pt>
                <c:pt idx="450">
                  <c:v>22.5</c:v>
                </c:pt>
                <c:pt idx="451">
                  <c:v>22.5</c:v>
                </c:pt>
                <c:pt idx="452">
                  <c:v>22.4</c:v>
                </c:pt>
                <c:pt idx="453">
                  <c:v>22.2</c:v>
                </c:pt>
                <c:pt idx="454">
                  <c:v>22.4</c:v>
                </c:pt>
                <c:pt idx="455">
                  <c:v>22.4</c:v>
                </c:pt>
                <c:pt idx="456">
                  <c:v>22.2</c:v>
                </c:pt>
                <c:pt idx="457">
                  <c:v>22.6</c:v>
                </c:pt>
                <c:pt idx="458">
                  <c:v>22.4</c:v>
                </c:pt>
                <c:pt idx="459">
                  <c:v>22.5</c:v>
                </c:pt>
                <c:pt idx="460">
                  <c:v>22.3</c:v>
                </c:pt>
                <c:pt idx="461">
                  <c:v>22.3</c:v>
                </c:pt>
                <c:pt idx="462">
                  <c:v>22.4</c:v>
                </c:pt>
                <c:pt idx="463">
                  <c:v>22.3</c:v>
                </c:pt>
                <c:pt idx="464">
                  <c:v>22.2</c:v>
                </c:pt>
                <c:pt idx="465">
                  <c:v>22.3</c:v>
                </c:pt>
                <c:pt idx="466">
                  <c:v>22.3</c:v>
                </c:pt>
                <c:pt idx="467">
                  <c:v>22.1</c:v>
                </c:pt>
                <c:pt idx="468">
                  <c:v>22.2</c:v>
                </c:pt>
                <c:pt idx="469">
                  <c:v>22.1</c:v>
                </c:pt>
                <c:pt idx="470">
                  <c:v>22.2</c:v>
                </c:pt>
                <c:pt idx="471">
                  <c:v>22.2</c:v>
                </c:pt>
                <c:pt idx="472">
                  <c:v>22.2</c:v>
                </c:pt>
                <c:pt idx="473">
                  <c:v>22.2</c:v>
                </c:pt>
                <c:pt idx="474">
                  <c:v>22.2</c:v>
                </c:pt>
                <c:pt idx="475">
                  <c:v>22</c:v>
                </c:pt>
                <c:pt idx="476">
                  <c:v>22.2</c:v>
                </c:pt>
                <c:pt idx="477">
                  <c:v>22.1</c:v>
                </c:pt>
                <c:pt idx="478">
                  <c:v>22.1</c:v>
                </c:pt>
                <c:pt idx="479">
                  <c:v>22.2</c:v>
                </c:pt>
                <c:pt idx="480">
                  <c:v>22.2</c:v>
                </c:pt>
                <c:pt idx="481">
                  <c:v>22</c:v>
                </c:pt>
                <c:pt idx="482">
                  <c:v>22.1</c:v>
                </c:pt>
                <c:pt idx="483">
                  <c:v>22.1</c:v>
                </c:pt>
                <c:pt idx="484">
                  <c:v>21.9</c:v>
                </c:pt>
                <c:pt idx="485">
                  <c:v>22.1</c:v>
                </c:pt>
                <c:pt idx="486">
                  <c:v>21.9</c:v>
                </c:pt>
                <c:pt idx="487">
                  <c:v>22.3</c:v>
                </c:pt>
                <c:pt idx="488">
                  <c:v>22</c:v>
                </c:pt>
                <c:pt idx="489">
                  <c:v>21.8</c:v>
                </c:pt>
                <c:pt idx="490">
                  <c:v>21.8</c:v>
                </c:pt>
                <c:pt idx="491">
                  <c:v>22.2</c:v>
                </c:pt>
                <c:pt idx="492">
                  <c:v>21.9</c:v>
                </c:pt>
                <c:pt idx="493">
                  <c:v>21.9</c:v>
                </c:pt>
                <c:pt idx="494">
                  <c:v>22</c:v>
                </c:pt>
                <c:pt idx="495">
                  <c:v>21.7</c:v>
                </c:pt>
                <c:pt idx="496">
                  <c:v>21.8</c:v>
                </c:pt>
                <c:pt idx="497">
                  <c:v>21.9</c:v>
                </c:pt>
                <c:pt idx="498">
                  <c:v>22</c:v>
                </c:pt>
                <c:pt idx="499">
                  <c:v>21.9</c:v>
                </c:pt>
                <c:pt idx="500">
                  <c:v>21.8</c:v>
                </c:pt>
                <c:pt idx="501">
                  <c:v>21.9</c:v>
                </c:pt>
                <c:pt idx="502">
                  <c:v>21.7</c:v>
                </c:pt>
                <c:pt idx="503">
                  <c:v>21.7</c:v>
                </c:pt>
                <c:pt idx="504">
                  <c:v>21.9</c:v>
                </c:pt>
                <c:pt idx="505">
                  <c:v>21.8</c:v>
                </c:pt>
                <c:pt idx="506">
                  <c:v>21.8</c:v>
                </c:pt>
                <c:pt idx="507">
                  <c:v>21.7</c:v>
                </c:pt>
                <c:pt idx="508">
                  <c:v>21.6</c:v>
                </c:pt>
                <c:pt idx="509">
                  <c:v>21.7</c:v>
                </c:pt>
                <c:pt idx="510">
                  <c:v>21.9</c:v>
                </c:pt>
                <c:pt idx="511">
                  <c:v>21.6</c:v>
                </c:pt>
                <c:pt idx="512">
                  <c:v>21.8</c:v>
                </c:pt>
                <c:pt idx="513">
                  <c:v>21.8</c:v>
                </c:pt>
                <c:pt idx="514">
                  <c:v>21.9</c:v>
                </c:pt>
                <c:pt idx="515">
                  <c:v>21.7</c:v>
                </c:pt>
                <c:pt idx="516">
                  <c:v>21.7</c:v>
                </c:pt>
                <c:pt idx="517">
                  <c:v>21.8</c:v>
                </c:pt>
                <c:pt idx="518">
                  <c:v>21.7</c:v>
                </c:pt>
                <c:pt idx="519">
                  <c:v>21.7</c:v>
                </c:pt>
                <c:pt idx="520">
                  <c:v>21.7</c:v>
                </c:pt>
                <c:pt idx="521">
                  <c:v>21.5</c:v>
                </c:pt>
                <c:pt idx="522">
                  <c:v>21.7</c:v>
                </c:pt>
                <c:pt idx="523">
                  <c:v>21.7</c:v>
                </c:pt>
                <c:pt idx="524">
                  <c:v>21.7</c:v>
                </c:pt>
                <c:pt idx="525">
                  <c:v>21.8</c:v>
                </c:pt>
                <c:pt idx="526">
                  <c:v>21.6</c:v>
                </c:pt>
                <c:pt idx="527">
                  <c:v>21.8</c:v>
                </c:pt>
                <c:pt idx="528">
                  <c:v>21.7</c:v>
                </c:pt>
                <c:pt idx="529">
                  <c:v>21.6</c:v>
                </c:pt>
                <c:pt idx="530">
                  <c:v>21.7</c:v>
                </c:pt>
                <c:pt idx="531">
                  <c:v>21.6</c:v>
                </c:pt>
                <c:pt idx="532">
                  <c:v>21.8</c:v>
                </c:pt>
                <c:pt idx="533">
                  <c:v>21.7</c:v>
                </c:pt>
                <c:pt idx="534">
                  <c:v>21.7</c:v>
                </c:pt>
                <c:pt idx="535">
                  <c:v>21.7</c:v>
                </c:pt>
                <c:pt idx="536">
                  <c:v>21.6</c:v>
                </c:pt>
                <c:pt idx="537">
                  <c:v>21.7</c:v>
                </c:pt>
                <c:pt idx="538">
                  <c:v>21.7</c:v>
                </c:pt>
                <c:pt idx="539">
                  <c:v>21.7</c:v>
                </c:pt>
                <c:pt idx="540">
                  <c:v>21.8</c:v>
                </c:pt>
                <c:pt idx="541">
                  <c:v>21.7</c:v>
                </c:pt>
                <c:pt idx="542">
                  <c:v>21.6</c:v>
                </c:pt>
                <c:pt idx="543">
                  <c:v>21.9</c:v>
                </c:pt>
                <c:pt idx="544">
                  <c:v>21.5</c:v>
                </c:pt>
                <c:pt idx="545">
                  <c:v>21.6</c:v>
                </c:pt>
                <c:pt idx="546">
                  <c:v>21.8</c:v>
                </c:pt>
                <c:pt idx="547">
                  <c:v>21.7</c:v>
                </c:pt>
                <c:pt idx="548">
                  <c:v>21.8</c:v>
                </c:pt>
                <c:pt idx="549">
                  <c:v>21.5</c:v>
                </c:pt>
                <c:pt idx="550">
                  <c:v>21.6</c:v>
                </c:pt>
                <c:pt idx="551">
                  <c:v>21.7</c:v>
                </c:pt>
                <c:pt idx="552">
                  <c:v>22</c:v>
                </c:pt>
                <c:pt idx="553">
                  <c:v>21.7</c:v>
                </c:pt>
                <c:pt idx="554">
                  <c:v>21.7</c:v>
                </c:pt>
                <c:pt idx="555">
                  <c:v>21.7</c:v>
                </c:pt>
                <c:pt idx="556">
                  <c:v>21.8</c:v>
                </c:pt>
                <c:pt idx="557">
                  <c:v>21.7</c:v>
                </c:pt>
                <c:pt idx="558">
                  <c:v>21.7</c:v>
                </c:pt>
                <c:pt idx="559">
                  <c:v>21.6</c:v>
                </c:pt>
                <c:pt idx="560">
                  <c:v>21.7</c:v>
                </c:pt>
                <c:pt idx="561">
                  <c:v>21.7</c:v>
                </c:pt>
                <c:pt idx="562">
                  <c:v>21.7</c:v>
                </c:pt>
                <c:pt idx="563">
                  <c:v>21.6</c:v>
                </c:pt>
                <c:pt idx="564">
                  <c:v>21.7</c:v>
                </c:pt>
                <c:pt idx="565">
                  <c:v>21.6</c:v>
                </c:pt>
                <c:pt idx="566">
                  <c:v>21.9</c:v>
                </c:pt>
                <c:pt idx="567">
                  <c:v>21.8</c:v>
                </c:pt>
                <c:pt idx="568">
                  <c:v>21.8</c:v>
                </c:pt>
                <c:pt idx="569">
                  <c:v>21.7</c:v>
                </c:pt>
                <c:pt idx="570">
                  <c:v>21.8</c:v>
                </c:pt>
                <c:pt idx="571">
                  <c:v>21.8</c:v>
                </c:pt>
                <c:pt idx="572">
                  <c:v>21.7</c:v>
                </c:pt>
                <c:pt idx="573">
                  <c:v>21.7</c:v>
                </c:pt>
                <c:pt idx="574">
                  <c:v>21.7</c:v>
                </c:pt>
                <c:pt idx="575">
                  <c:v>21.9</c:v>
                </c:pt>
                <c:pt idx="576">
                  <c:v>21.9</c:v>
                </c:pt>
                <c:pt idx="577">
                  <c:v>22.1</c:v>
                </c:pt>
                <c:pt idx="578">
                  <c:v>21.9</c:v>
                </c:pt>
                <c:pt idx="579">
                  <c:v>22.1</c:v>
                </c:pt>
                <c:pt idx="580">
                  <c:v>21.8</c:v>
                </c:pt>
                <c:pt idx="581">
                  <c:v>21.9</c:v>
                </c:pt>
                <c:pt idx="582">
                  <c:v>21.9</c:v>
                </c:pt>
                <c:pt idx="583">
                  <c:v>22.1</c:v>
                </c:pt>
                <c:pt idx="584">
                  <c:v>22.1</c:v>
                </c:pt>
                <c:pt idx="585">
                  <c:v>22.1</c:v>
                </c:pt>
                <c:pt idx="586">
                  <c:v>22.2</c:v>
                </c:pt>
                <c:pt idx="587">
                  <c:v>22.2</c:v>
                </c:pt>
                <c:pt idx="588">
                  <c:v>22.1</c:v>
                </c:pt>
                <c:pt idx="589">
                  <c:v>22.4</c:v>
                </c:pt>
                <c:pt idx="590">
                  <c:v>22.3</c:v>
                </c:pt>
                <c:pt idx="591">
                  <c:v>22.1</c:v>
                </c:pt>
                <c:pt idx="592">
                  <c:v>22.4</c:v>
                </c:pt>
                <c:pt idx="593">
                  <c:v>22.3</c:v>
                </c:pt>
                <c:pt idx="594">
                  <c:v>22.4</c:v>
                </c:pt>
                <c:pt idx="595">
                  <c:v>22.5</c:v>
                </c:pt>
                <c:pt idx="596">
                  <c:v>22.5</c:v>
                </c:pt>
                <c:pt idx="597">
                  <c:v>22.4</c:v>
                </c:pt>
                <c:pt idx="598">
                  <c:v>22.5</c:v>
                </c:pt>
                <c:pt idx="599">
                  <c:v>22.4</c:v>
                </c:pt>
                <c:pt idx="600">
                  <c:v>22.3</c:v>
                </c:pt>
                <c:pt idx="601">
                  <c:v>22.5</c:v>
                </c:pt>
                <c:pt idx="602">
                  <c:v>22.5</c:v>
                </c:pt>
                <c:pt idx="603">
                  <c:v>22.6</c:v>
                </c:pt>
                <c:pt idx="604">
                  <c:v>22.4</c:v>
                </c:pt>
                <c:pt idx="605">
                  <c:v>22.5</c:v>
                </c:pt>
                <c:pt idx="606">
                  <c:v>22.5</c:v>
                </c:pt>
                <c:pt idx="607">
                  <c:v>22.3</c:v>
                </c:pt>
                <c:pt idx="608">
                  <c:v>22.4</c:v>
                </c:pt>
                <c:pt idx="609">
                  <c:v>22.6</c:v>
                </c:pt>
                <c:pt idx="610">
                  <c:v>22.5</c:v>
                </c:pt>
                <c:pt idx="611">
                  <c:v>22.5</c:v>
                </c:pt>
                <c:pt idx="612">
                  <c:v>22.1</c:v>
                </c:pt>
                <c:pt idx="613">
                  <c:v>22.4</c:v>
                </c:pt>
                <c:pt idx="614">
                  <c:v>22.4</c:v>
                </c:pt>
                <c:pt idx="615">
                  <c:v>22.4</c:v>
                </c:pt>
                <c:pt idx="616">
                  <c:v>22.4</c:v>
                </c:pt>
                <c:pt idx="617">
                  <c:v>22.4</c:v>
                </c:pt>
                <c:pt idx="618">
                  <c:v>22.5</c:v>
                </c:pt>
                <c:pt idx="619">
                  <c:v>22.4</c:v>
                </c:pt>
                <c:pt idx="620">
                  <c:v>22.3</c:v>
                </c:pt>
                <c:pt idx="621">
                  <c:v>22.4</c:v>
                </c:pt>
                <c:pt idx="622">
                  <c:v>22.4</c:v>
                </c:pt>
                <c:pt idx="623">
                  <c:v>22.5</c:v>
                </c:pt>
                <c:pt idx="624">
                  <c:v>22.6</c:v>
                </c:pt>
                <c:pt idx="625">
                  <c:v>22.4</c:v>
                </c:pt>
                <c:pt idx="626">
                  <c:v>22.4</c:v>
                </c:pt>
                <c:pt idx="627">
                  <c:v>22.4</c:v>
                </c:pt>
                <c:pt idx="628">
                  <c:v>22.4</c:v>
                </c:pt>
                <c:pt idx="629">
                  <c:v>22.3</c:v>
                </c:pt>
                <c:pt idx="630">
                  <c:v>22.6</c:v>
                </c:pt>
                <c:pt idx="631">
                  <c:v>22.3</c:v>
                </c:pt>
                <c:pt idx="632">
                  <c:v>22.6</c:v>
                </c:pt>
                <c:pt idx="633">
                  <c:v>22.2</c:v>
                </c:pt>
                <c:pt idx="634">
                  <c:v>22.5</c:v>
                </c:pt>
                <c:pt idx="635">
                  <c:v>22.4</c:v>
                </c:pt>
                <c:pt idx="636">
                  <c:v>22.4</c:v>
                </c:pt>
                <c:pt idx="637">
                  <c:v>22.2</c:v>
                </c:pt>
                <c:pt idx="638">
                  <c:v>22.2</c:v>
                </c:pt>
                <c:pt idx="639">
                  <c:v>21</c:v>
                </c:pt>
                <c:pt idx="640">
                  <c:v>-6.1</c:v>
                </c:pt>
                <c:pt idx="641">
                  <c:v>-52.3</c:v>
                </c:pt>
                <c:pt idx="642">
                  <c:v>-49.1</c:v>
                </c:pt>
                <c:pt idx="643">
                  <c:v>-48.8</c:v>
                </c:pt>
                <c:pt idx="644">
                  <c:v>-46.5</c:v>
                </c:pt>
                <c:pt idx="645">
                  <c:v>-46</c:v>
                </c:pt>
                <c:pt idx="646">
                  <c:v>-46.1</c:v>
                </c:pt>
                <c:pt idx="647">
                  <c:v>-46.5</c:v>
                </c:pt>
                <c:pt idx="648">
                  <c:v>-47.9</c:v>
                </c:pt>
                <c:pt idx="649">
                  <c:v>-48.6</c:v>
                </c:pt>
                <c:pt idx="650">
                  <c:v>-59.8</c:v>
                </c:pt>
                <c:pt idx="651">
                  <c:v>-63.9</c:v>
                </c:pt>
                <c:pt idx="652">
                  <c:v>-65.599999999999994</c:v>
                </c:pt>
                <c:pt idx="653">
                  <c:v>-66.099999999999994</c:v>
                </c:pt>
                <c:pt idx="654">
                  <c:v>-66.400000000000006</c:v>
                </c:pt>
                <c:pt idx="655">
                  <c:v>-66.400000000000006</c:v>
                </c:pt>
                <c:pt idx="656">
                  <c:v>-66.900000000000006</c:v>
                </c:pt>
                <c:pt idx="657">
                  <c:v>-66.599999999999994</c:v>
                </c:pt>
                <c:pt idx="658">
                  <c:v>-67.099999999999994</c:v>
                </c:pt>
                <c:pt idx="659">
                  <c:v>-67.400000000000006</c:v>
                </c:pt>
                <c:pt idx="660">
                  <c:v>-67.2</c:v>
                </c:pt>
                <c:pt idx="661">
                  <c:v>-67.3</c:v>
                </c:pt>
                <c:pt idx="662">
                  <c:v>-67.5</c:v>
                </c:pt>
                <c:pt idx="663">
                  <c:v>-67.599999999999994</c:v>
                </c:pt>
                <c:pt idx="664">
                  <c:v>-67.7</c:v>
                </c:pt>
                <c:pt idx="665">
                  <c:v>-67.900000000000006</c:v>
                </c:pt>
                <c:pt idx="666">
                  <c:v>-67.900000000000006</c:v>
                </c:pt>
                <c:pt idx="667">
                  <c:v>-68.3</c:v>
                </c:pt>
                <c:pt idx="668">
                  <c:v>-68.8</c:v>
                </c:pt>
                <c:pt idx="669">
                  <c:v>-69.2</c:v>
                </c:pt>
                <c:pt idx="670">
                  <c:v>-69.2</c:v>
                </c:pt>
                <c:pt idx="671">
                  <c:v>-70</c:v>
                </c:pt>
                <c:pt idx="672">
                  <c:v>-70.5</c:v>
                </c:pt>
                <c:pt idx="673">
                  <c:v>-70.900000000000006</c:v>
                </c:pt>
                <c:pt idx="674">
                  <c:v>-70.7</c:v>
                </c:pt>
                <c:pt idx="675">
                  <c:v>-71.5</c:v>
                </c:pt>
                <c:pt idx="676">
                  <c:v>-72.2</c:v>
                </c:pt>
                <c:pt idx="677">
                  <c:v>-75.7</c:v>
                </c:pt>
                <c:pt idx="678">
                  <c:v>-78.5</c:v>
                </c:pt>
                <c:pt idx="679">
                  <c:v>-79.5</c:v>
                </c:pt>
                <c:pt idx="680">
                  <c:v>-81.2</c:v>
                </c:pt>
                <c:pt idx="681">
                  <c:v>-82</c:v>
                </c:pt>
                <c:pt idx="682">
                  <c:v>-82.1</c:v>
                </c:pt>
                <c:pt idx="683">
                  <c:v>-82.7</c:v>
                </c:pt>
                <c:pt idx="684">
                  <c:v>-82.9</c:v>
                </c:pt>
                <c:pt idx="685">
                  <c:v>-83.5</c:v>
                </c:pt>
                <c:pt idx="686">
                  <c:v>-83.5</c:v>
                </c:pt>
                <c:pt idx="687">
                  <c:v>-83.6</c:v>
                </c:pt>
                <c:pt idx="688">
                  <c:v>-83.8</c:v>
                </c:pt>
                <c:pt idx="689">
                  <c:v>-84</c:v>
                </c:pt>
                <c:pt idx="690">
                  <c:v>-84.2</c:v>
                </c:pt>
                <c:pt idx="691">
                  <c:v>-84.3</c:v>
                </c:pt>
                <c:pt idx="692">
                  <c:v>-84.2</c:v>
                </c:pt>
                <c:pt idx="693">
                  <c:v>-84.5</c:v>
                </c:pt>
                <c:pt idx="694">
                  <c:v>-84.5</c:v>
                </c:pt>
                <c:pt idx="695">
                  <c:v>-84.7</c:v>
                </c:pt>
                <c:pt idx="696">
                  <c:v>-84.6</c:v>
                </c:pt>
                <c:pt idx="697">
                  <c:v>-84.6</c:v>
                </c:pt>
                <c:pt idx="698">
                  <c:v>-85</c:v>
                </c:pt>
                <c:pt idx="699">
                  <c:v>-85</c:v>
                </c:pt>
                <c:pt idx="700">
                  <c:v>-85.1</c:v>
                </c:pt>
                <c:pt idx="701">
                  <c:v>-85</c:v>
                </c:pt>
                <c:pt idx="702">
                  <c:v>-85</c:v>
                </c:pt>
                <c:pt idx="703">
                  <c:v>-84.8</c:v>
                </c:pt>
                <c:pt idx="704">
                  <c:v>-85</c:v>
                </c:pt>
                <c:pt idx="705">
                  <c:v>-85.2</c:v>
                </c:pt>
                <c:pt idx="706">
                  <c:v>-85.2</c:v>
                </c:pt>
                <c:pt idx="707">
                  <c:v>-85.1</c:v>
                </c:pt>
                <c:pt idx="708">
                  <c:v>-85.3</c:v>
                </c:pt>
                <c:pt idx="709">
                  <c:v>-85.5</c:v>
                </c:pt>
                <c:pt idx="710">
                  <c:v>-85.6</c:v>
                </c:pt>
                <c:pt idx="711">
                  <c:v>-85.6</c:v>
                </c:pt>
                <c:pt idx="712">
                  <c:v>-85.4</c:v>
                </c:pt>
                <c:pt idx="713">
                  <c:v>-85.4</c:v>
                </c:pt>
                <c:pt idx="714">
                  <c:v>-85.4</c:v>
                </c:pt>
                <c:pt idx="715">
                  <c:v>-85.6</c:v>
                </c:pt>
                <c:pt idx="716">
                  <c:v>-85.6</c:v>
                </c:pt>
                <c:pt idx="717">
                  <c:v>-85.7</c:v>
                </c:pt>
                <c:pt idx="718">
                  <c:v>-85.7</c:v>
                </c:pt>
                <c:pt idx="719">
                  <c:v>-85.8</c:v>
                </c:pt>
                <c:pt idx="720">
                  <c:v>-85.8</c:v>
                </c:pt>
                <c:pt idx="721">
                  <c:v>-85.9</c:v>
                </c:pt>
                <c:pt idx="722">
                  <c:v>-85.7</c:v>
                </c:pt>
                <c:pt idx="723">
                  <c:v>-85.8</c:v>
                </c:pt>
                <c:pt idx="724">
                  <c:v>-85.9</c:v>
                </c:pt>
                <c:pt idx="725">
                  <c:v>-85.8</c:v>
                </c:pt>
                <c:pt idx="726">
                  <c:v>-85.7</c:v>
                </c:pt>
                <c:pt idx="727">
                  <c:v>-85.8</c:v>
                </c:pt>
                <c:pt idx="728">
                  <c:v>-85.8</c:v>
                </c:pt>
                <c:pt idx="729">
                  <c:v>-85.9</c:v>
                </c:pt>
                <c:pt idx="730">
                  <c:v>-86</c:v>
                </c:pt>
                <c:pt idx="731">
                  <c:v>-85.8</c:v>
                </c:pt>
                <c:pt idx="732">
                  <c:v>-85.9</c:v>
                </c:pt>
                <c:pt idx="733">
                  <c:v>-86</c:v>
                </c:pt>
                <c:pt idx="734">
                  <c:v>-85.8</c:v>
                </c:pt>
                <c:pt idx="735">
                  <c:v>-85.9</c:v>
                </c:pt>
                <c:pt idx="736">
                  <c:v>-85.8</c:v>
                </c:pt>
                <c:pt idx="737">
                  <c:v>-86</c:v>
                </c:pt>
                <c:pt idx="738">
                  <c:v>-85.9</c:v>
                </c:pt>
                <c:pt idx="739">
                  <c:v>-86</c:v>
                </c:pt>
                <c:pt idx="740">
                  <c:v>-86</c:v>
                </c:pt>
                <c:pt idx="741">
                  <c:v>-85.9</c:v>
                </c:pt>
                <c:pt idx="742">
                  <c:v>-86</c:v>
                </c:pt>
                <c:pt idx="743">
                  <c:v>-85.7</c:v>
                </c:pt>
                <c:pt idx="744">
                  <c:v>-85.9</c:v>
                </c:pt>
                <c:pt idx="745">
                  <c:v>-85.9</c:v>
                </c:pt>
                <c:pt idx="746">
                  <c:v>-86</c:v>
                </c:pt>
                <c:pt idx="747">
                  <c:v>-86</c:v>
                </c:pt>
                <c:pt idx="748">
                  <c:v>-86.1</c:v>
                </c:pt>
                <c:pt idx="749">
                  <c:v>-86</c:v>
                </c:pt>
                <c:pt idx="750">
                  <c:v>-86</c:v>
                </c:pt>
                <c:pt idx="751">
                  <c:v>-86</c:v>
                </c:pt>
                <c:pt idx="752">
                  <c:v>-86</c:v>
                </c:pt>
                <c:pt idx="753">
                  <c:v>-86.2</c:v>
                </c:pt>
                <c:pt idx="754">
                  <c:v>-86</c:v>
                </c:pt>
                <c:pt idx="755">
                  <c:v>-86</c:v>
                </c:pt>
                <c:pt idx="756">
                  <c:v>-86</c:v>
                </c:pt>
                <c:pt idx="757">
                  <c:v>-86.1</c:v>
                </c:pt>
                <c:pt idx="758">
                  <c:v>-85.8</c:v>
                </c:pt>
                <c:pt idx="759">
                  <c:v>-86</c:v>
                </c:pt>
                <c:pt idx="760">
                  <c:v>-86</c:v>
                </c:pt>
                <c:pt idx="761">
                  <c:v>-86.1</c:v>
                </c:pt>
                <c:pt idx="762">
                  <c:v>-86.1</c:v>
                </c:pt>
                <c:pt idx="763">
                  <c:v>-86</c:v>
                </c:pt>
                <c:pt idx="764">
                  <c:v>-86.1</c:v>
                </c:pt>
                <c:pt idx="765">
                  <c:v>-86.1</c:v>
                </c:pt>
                <c:pt idx="766">
                  <c:v>-86.1</c:v>
                </c:pt>
                <c:pt idx="767">
                  <c:v>-86.1</c:v>
                </c:pt>
                <c:pt idx="768">
                  <c:v>-86.2</c:v>
                </c:pt>
                <c:pt idx="769">
                  <c:v>-86</c:v>
                </c:pt>
                <c:pt idx="770">
                  <c:v>-86</c:v>
                </c:pt>
                <c:pt idx="771">
                  <c:v>-86.1</c:v>
                </c:pt>
                <c:pt idx="772">
                  <c:v>-86</c:v>
                </c:pt>
                <c:pt idx="773">
                  <c:v>-86</c:v>
                </c:pt>
                <c:pt idx="774">
                  <c:v>-86</c:v>
                </c:pt>
                <c:pt idx="775">
                  <c:v>-86.3</c:v>
                </c:pt>
                <c:pt idx="776">
                  <c:v>-86</c:v>
                </c:pt>
                <c:pt idx="777">
                  <c:v>-86.1</c:v>
                </c:pt>
                <c:pt idx="778">
                  <c:v>-86</c:v>
                </c:pt>
                <c:pt idx="779">
                  <c:v>-85.9</c:v>
                </c:pt>
                <c:pt idx="780">
                  <c:v>-86</c:v>
                </c:pt>
                <c:pt idx="781">
                  <c:v>-86</c:v>
                </c:pt>
                <c:pt idx="782">
                  <c:v>-86</c:v>
                </c:pt>
                <c:pt idx="783">
                  <c:v>-86.1</c:v>
                </c:pt>
                <c:pt idx="784">
                  <c:v>-85.9</c:v>
                </c:pt>
                <c:pt idx="785">
                  <c:v>-86.1</c:v>
                </c:pt>
                <c:pt idx="786">
                  <c:v>-86</c:v>
                </c:pt>
                <c:pt idx="787">
                  <c:v>-86.1</c:v>
                </c:pt>
                <c:pt idx="788">
                  <c:v>-86.2</c:v>
                </c:pt>
                <c:pt idx="789">
                  <c:v>-86</c:v>
                </c:pt>
                <c:pt idx="790">
                  <c:v>-86.2</c:v>
                </c:pt>
                <c:pt idx="791">
                  <c:v>-86</c:v>
                </c:pt>
                <c:pt idx="792">
                  <c:v>-86.2</c:v>
                </c:pt>
                <c:pt idx="793">
                  <c:v>-86.1</c:v>
                </c:pt>
                <c:pt idx="794">
                  <c:v>-86</c:v>
                </c:pt>
                <c:pt idx="795">
                  <c:v>-86</c:v>
                </c:pt>
                <c:pt idx="796">
                  <c:v>-86.1</c:v>
                </c:pt>
                <c:pt idx="797">
                  <c:v>-86</c:v>
                </c:pt>
                <c:pt idx="798">
                  <c:v>-86.3</c:v>
                </c:pt>
                <c:pt idx="799">
                  <c:v>-86.1</c:v>
                </c:pt>
                <c:pt idx="800">
                  <c:v>-86.2</c:v>
                </c:pt>
                <c:pt idx="801">
                  <c:v>-86.1</c:v>
                </c:pt>
                <c:pt idx="802">
                  <c:v>-86.2</c:v>
                </c:pt>
                <c:pt idx="803">
                  <c:v>-86.2</c:v>
                </c:pt>
                <c:pt idx="804">
                  <c:v>-86.2</c:v>
                </c:pt>
                <c:pt idx="805">
                  <c:v>-86.1</c:v>
                </c:pt>
                <c:pt idx="806">
                  <c:v>-86.2</c:v>
                </c:pt>
                <c:pt idx="807">
                  <c:v>-86.3</c:v>
                </c:pt>
                <c:pt idx="808">
                  <c:v>-86.1</c:v>
                </c:pt>
                <c:pt idx="809">
                  <c:v>-86.2</c:v>
                </c:pt>
                <c:pt idx="810">
                  <c:v>-86.3</c:v>
                </c:pt>
                <c:pt idx="811">
                  <c:v>-86.1</c:v>
                </c:pt>
                <c:pt idx="812">
                  <c:v>-86</c:v>
                </c:pt>
                <c:pt idx="813">
                  <c:v>-86.1</c:v>
                </c:pt>
                <c:pt idx="814">
                  <c:v>-86.2</c:v>
                </c:pt>
                <c:pt idx="815">
                  <c:v>-86.2</c:v>
                </c:pt>
                <c:pt idx="816">
                  <c:v>-86.2</c:v>
                </c:pt>
                <c:pt idx="817">
                  <c:v>-86.2</c:v>
                </c:pt>
                <c:pt idx="818">
                  <c:v>-86.1</c:v>
                </c:pt>
                <c:pt idx="819">
                  <c:v>-86.1</c:v>
                </c:pt>
                <c:pt idx="820">
                  <c:v>-86.1</c:v>
                </c:pt>
                <c:pt idx="821">
                  <c:v>-86.2</c:v>
                </c:pt>
                <c:pt idx="822">
                  <c:v>-86.4</c:v>
                </c:pt>
                <c:pt idx="823">
                  <c:v>-86.2</c:v>
                </c:pt>
                <c:pt idx="824">
                  <c:v>-86.3</c:v>
                </c:pt>
                <c:pt idx="825">
                  <c:v>-86.3</c:v>
                </c:pt>
                <c:pt idx="826">
                  <c:v>-86.2</c:v>
                </c:pt>
                <c:pt idx="827">
                  <c:v>-86.3</c:v>
                </c:pt>
                <c:pt idx="828">
                  <c:v>-86.2</c:v>
                </c:pt>
                <c:pt idx="829">
                  <c:v>-86.3</c:v>
                </c:pt>
                <c:pt idx="830">
                  <c:v>-86.3</c:v>
                </c:pt>
                <c:pt idx="831">
                  <c:v>-86.3</c:v>
                </c:pt>
                <c:pt idx="832">
                  <c:v>-86.3</c:v>
                </c:pt>
                <c:pt idx="833">
                  <c:v>-86.2</c:v>
                </c:pt>
                <c:pt idx="834">
                  <c:v>-86.4</c:v>
                </c:pt>
                <c:pt idx="835">
                  <c:v>-86.3</c:v>
                </c:pt>
                <c:pt idx="836">
                  <c:v>-86.3</c:v>
                </c:pt>
                <c:pt idx="837">
                  <c:v>-86.2</c:v>
                </c:pt>
                <c:pt idx="838">
                  <c:v>-86.2</c:v>
                </c:pt>
                <c:pt idx="839">
                  <c:v>-86.4</c:v>
                </c:pt>
                <c:pt idx="840">
                  <c:v>-86.5</c:v>
                </c:pt>
                <c:pt idx="841">
                  <c:v>-86.5</c:v>
                </c:pt>
                <c:pt idx="842">
                  <c:v>-86.4</c:v>
                </c:pt>
                <c:pt idx="843">
                  <c:v>-86.8</c:v>
                </c:pt>
                <c:pt idx="844">
                  <c:v>-86.8</c:v>
                </c:pt>
                <c:pt idx="845">
                  <c:v>-86.6</c:v>
                </c:pt>
                <c:pt idx="846">
                  <c:v>-86.7</c:v>
                </c:pt>
                <c:pt idx="847">
                  <c:v>-86.6</c:v>
                </c:pt>
                <c:pt idx="848">
                  <c:v>-86.7</c:v>
                </c:pt>
                <c:pt idx="849">
                  <c:v>-86.7</c:v>
                </c:pt>
                <c:pt idx="850">
                  <c:v>-86.7</c:v>
                </c:pt>
                <c:pt idx="851">
                  <c:v>-86.7</c:v>
                </c:pt>
                <c:pt idx="852">
                  <c:v>-87</c:v>
                </c:pt>
                <c:pt idx="853">
                  <c:v>-86.7</c:v>
                </c:pt>
                <c:pt idx="854">
                  <c:v>-86.8</c:v>
                </c:pt>
                <c:pt idx="855">
                  <c:v>-87</c:v>
                </c:pt>
                <c:pt idx="856">
                  <c:v>-87.2</c:v>
                </c:pt>
                <c:pt idx="857">
                  <c:v>-87</c:v>
                </c:pt>
                <c:pt idx="858">
                  <c:v>-86.9</c:v>
                </c:pt>
                <c:pt idx="859">
                  <c:v>-87</c:v>
                </c:pt>
                <c:pt idx="860">
                  <c:v>-87</c:v>
                </c:pt>
                <c:pt idx="861">
                  <c:v>-86.8</c:v>
                </c:pt>
                <c:pt idx="862">
                  <c:v>-87</c:v>
                </c:pt>
                <c:pt idx="863">
                  <c:v>-86.8</c:v>
                </c:pt>
                <c:pt idx="864">
                  <c:v>-86.8</c:v>
                </c:pt>
                <c:pt idx="865">
                  <c:v>-87.1</c:v>
                </c:pt>
                <c:pt idx="866">
                  <c:v>-87.1</c:v>
                </c:pt>
                <c:pt idx="867">
                  <c:v>-87.2</c:v>
                </c:pt>
                <c:pt idx="868">
                  <c:v>-86.9</c:v>
                </c:pt>
                <c:pt idx="869">
                  <c:v>-86.9</c:v>
                </c:pt>
                <c:pt idx="870">
                  <c:v>-87</c:v>
                </c:pt>
                <c:pt idx="871">
                  <c:v>-87.1</c:v>
                </c:pt>
                <c:pt idx="872">
                  <c:v>-87</c:v>
                </c:pt>
                <c:pt idx="873">
                  <c:v>-87.1</c:v>
                </c:pt>
                <c:pt idx="874">
                  <c:v>-87</c:v>
                </c:pt>
                <c:pt idx="875">
                  <c:v>-87.2</c:v>
                </c:pt>
                <c:pt idx="876">
                  <c:v>-87.1</c:v>
                </c:pt>
                <c:pt idx="877">
                  <c:v>-87.2</c:v>
                </c:pt>
                <c:pt idx="878">
                  <c:v>-87</c:v>
                </c:pt>
                <c:pt idx="879">
                  <c:v>-86.8</c:v>
                </c:pt>
                <c:pt idx="880">
                  <c:v>-87</c:v>
                </c:pt>
                <c:pt idx="881">
                  <c:v>-87</c:v>
                </c:pt>
                <c:pt idx="882">
                  <c:v>-87.1</c:v>
                </c:pt>
                <c:pt idx="883">
                  <c:v>-87.1</c:v>
                </c:pt>
                <c:pt idx="884">
                  <c:v>-87</c:v>
                </c:pt>
                <c:pt idx="885">
                  <c:v>-86.9</c:v>
                </c:pt>
                <c:pt idx="886">
                  <c:v>-87</c:v>
                </c:pt>
                <c:pt idx="887">
                  <c:v>-87.1</c:v>
                </c:pt>
                <c:pt idx="888">
                  <c:v>-87.3</c:v>
                </c:pt>
                <c:pt idx="889">
                  <c:v>-86.9</c:v>
                </c:pt>
                <c:pt idx="890">
                  <c:v>-87</c:v>
                </c:pt>
                <c:pt idx="891">
                  <c:v>-87.2</c:v>
                </c:pt>
                <c:pt idx="892">
                  <c:v>-87.1</c:v>
                </c:pt>
                <c:pt idx="893">
                  <c:v>-87.2</c:v>
                </c:pt>
                <c:pt idx="894">
                  <c:v>-87.1</c:v>
                </c:pt>
                <c:pt idx="895">
                  <c:v>-87.1</c:v>
                </c:pt>
                <c:pt idx="896">
                  <c:v>-87</c:v>
                </c:pt>
                <c:pt idx="897">
                  <c:v>-87.1</c:v>
                </c:pt>
                <c:pt idx="898">
                  <c:v>-87.1</c:v>
                </c:pt>
                <c:pt idx="899">
                  <c:v>-87.1</c:v>
                </c:pt>
                <c:pt idx="900">
                  <c:v>-87</c:v>
                </c:pt>
                <c:pt idx="901">
                  <c:v>-87.1</c:v>
                </c:pt>
                <c:pt idx="902">
                  <c:v>-87.1</c:v>
                </c:pt>
                <c:pt idx="903">
                  <c:v>-87.1</c:v>
                </c:pt>
                <c:pt idx="904">
                  <c:v>-87.1</c:v>
                </c:pt>
                <c:pt idx="905">
                  <c:v>-87</c:v>
                </c:pt>
                <c:pt idx="906">
                  <c:v>-87</c:v>
                </c:pt>
                <c:pt idx="907">
                  <c:v>-87.2</c:v>
                </c:pt>
                <c:pt idx="908">
                  <c:v>-87.3</c:v>
                </c:pt>
                <c:pt idx="909">
                  <c:v>-86.8</c:v>
                </c:pt>
                <c:pt idx="910">
                  <c:v>-86.8</c:v>
                </c:pt>
                <c:pt idx="911">
                  <c:v>-87</c:v>
                </c:pt>
                <c:pt idx="912">
                  <c:v>-87.1</c:v>
                </c:pt>
                <c:pt idx="913">
                  <c:v>-87.3</c:v>
                </c:pt>
                <c:pt idx="914">
                  <c:v>-87</c:v>
                </c:pt>
                <c:pt idx="915">
                  <c:v>-87</c:v>
                </c:pt>
                <c:pt idx="916">
                  <c:v>-87.1</c:v>
                </c:pt>
                <c:pt idx="917">
                  <c:v>-87</c:v>
                </c:pt>
                <c:pt idx="918">
                  <c:v>-87.2</c:v>
                </c:pt>
                <c:pt idx="919">
                  <c:v>-87.1</c:v>
                </c:pt>
                <c:pt idx="920">
                  <c:v>-87</c:v>
                </c:pt>
                <c:pt idx="921">
                  <c:v>-87</c:v>
                </c:pt>
                <c:pt idx="922">
                  <c:v>-87.2</c:v>
                </c:pt>
                <c:pt idx="923">
                  <c:v>-86.9</c:v>
                </c:pt>
                <c:pt idx="924">
                  <c:v>-86.9</c:v>
                </c:pt>
                <c:pt idx="925">
                  <c:v>-87</c:v>
                </c:pt>
                <c:pt idx="926">
                  <c:v>-87.2</c:v>
                </c:pt>
                <c:pt idx="927">
                  <c:v>-86.8</c:v>
                </c:pt>
                <c:pt idx="928">
                  <c:v>-86.8</c:v>
                </c:pt>
                <c:pt idx="929">
                  <c:v>-87.1</c:v>
                </c:pt>
                <c:pt idx="930">
                  <c:v>-85.8</c:v>
                </c:pt>
                <c:pt idx="931">
                  <c:v>-85.6</c:v>
                </c:pt>
                <c:pt idx="932">
                  <c:v>-86.2</c:v>
                </c:pt>
                <c:pt idx="933">
                  <c:v>-86.4</c:v>
                </c:pt>
                <c:pt idx="934">
                  <c:v>-86.5</c:v>
                </c:pt>
                <c:pt idx="935">
                  <c:v>-86.5</c:v>
                </c:pt>
                <c:pt idx="936">
                  <c:v>-86.4</c:v>
                </c:pt>
                <c:pt idx="937">
                  <c:v>-86.9</c:v>
                </c:pt>
                <c:pt idx="938">
                  <c:v>-86.7</c:v>
                </c:pt>
                <c:pt idx="939">
                  <c:v>-86.7</c:v>
                </c:pt>
                <c:pt idx="940">
                  <c:v>-86.8</c:v>
                </c:pt>
                <c:pt idx="941">
                  <c:v>-86.8</c:v>
                </c:pt>
                <c:pt idx="942">
                  <c:v>-86.6</c:v>
                </c:pt>
                <c:pt idx="943">
                  <c:v>-86.7</c:v>
                </c:pt>
                <c:pt idx="944">
                  <c:v>-86.9</c:v>
                </c:pt>
                <c:pt idx="945">
                  <c:v>-86.7</c:v>
                </c:pt>
                <c:pt idx="946">
                  <c:v>-86.9</c:v>
                </c:pt>
                <c:pt idx="947">
                  <c:v>-86.8</c:v>
                </c:pt>
                <c:pt idx="948">
                  <c:v>-87</c:v>
                </c:pt>
                <c:pt idx="949">
                  <c:v>-86.8</c:v>
                </c:pt>
                <c:pt idx="950">
                  <c:v>-86.6</c:v>
                </c:pt>
                <c:pt idx="951">
                  <c:v>-87</c:v>
                </c:pt>
                <c:pt idx="952">
                  <c:v>-85.7</c:v>
                </c:pt>
                <c:pt idx="953">
                  <c:v>-85.9</c:v>
                </c:pt>
                <c:pt idx="954">
                  <c:v>-86.3</c:v>
                </c:pt>
                <c:pt idx="955">
                  <c:v>-85.9</c:v>
                </c:pt>
                <c:pt idx="956">
                  <c:v>-86.2</c:v>
                </c:pt>
                <c:pt idx="957">
                  <c:v>-86.3</c:v>
                </c:pt>
                <c:pt idx="958">
                  <c:v>-86.3</c:v>
                </c:pt>
                <c:pt idx="959">
                  <c:v>-86.5</c:v>
                </c:pt>
                <c:pt idx="960">
                  <c:v>-86</c:v>
                </c:pt>
                <c:pt idx="961">
                  <c:v>-86.4</c:v>
                </c:pt>
                <c:pt idx="962">
                  <c:v>-86.6</c:v>
                </c:pt>
                <c:pt idx="963">
                  <c:v>-85.8</c:v>
                </c:pt>
                <c:pt idx="964">
                  <c:v>-86</c:v>
                </c:pt>
                <c:pt idx="965">
                  <c:v>-86.1</c:v>
                </c:pt>
                <c:pt idx="966">
                  <c:v>-86.2</c:v>
                </c:pt>
                <c:pt idx="967">
                  <c:v>-86.5</c:v>
                </c:pt>
                <c:pt idx="968">
                  <c:v>-86</c:v>
                </c:pt>
                <c:pt idx="969">
                  <c:v>-86</c:v>
                </c:pt>
                <c:pt idx="970">
                  <c:v>-85.7</c:v>
                </c:pt>
                <c:pt idx="971">
                  <c:v>-85.8</c:v>
                </c:pt>
                <c:pt idx="972">
                  <c:v>-86</c:v>
                </c:pt>
                <c:pt idx="973">
                  <c:v>-85.9</c:v>
                </c:pt>
                <c:pt idx="974">
                  <c:v>-86.3</c:v>
                </c:pt>
                <c:pt idx="975">
                  <c:v>-86.3</c:v>
                </c:pt>
                <c:pt idx="976">
                  <c:v>-86.2</c:v>
                </c:pt>
                <c:pt idx="977">
                  <c:v>-86.2</c:v>
                </c:pt>
                <c:pt idx="978">
                  <c:v>-86.3</c:v>
                </c:pt>
                <c:pt idx="979">
                  <c:v>-86</c:v>
                </c:pt>
                <c:pt idx="980">
                  <c:v>-86</c:v>
                </c:pt>
                <c:pt idx="981">
                  <c:v>-86.2</c:v>
                </c:pt>
                <c:pt idx="982">
                  <c:v>-86.5</c:v>
                </c:pt>
                <c:pt idx="983">
                  <c:v>-86.3</c:v>
                </c:pt>
                <c:pt idx="984">
                  <c:v>-86</c:v>
                </c:pt>
                <c:pt idx="985">
                  <c:v>-86.2</c:v>
                </c:pt>
                <c:pt idx="986">
                  <c:v>-86.4</c:v>
                </c:pt>
                <c:pt idx="987">
                  <c:v>-86.3</c:v>
                </c:pt>
                <c:pt idx="988">
                  <c:v>-86.3</c:v>
                </c:pt>
                <c:pt idx="989">
                  <c:v>-86.4</c:v>
                </c:pt>
                <c:pt idx="990">
                  <c:v>-86.6</c:v>
                </c:pt>
                <c:pt idx="991">
                  <c:v>-86.2</c:v>
                </c:pt>
                <c:pt idx="992">
                  <c:v>-86.2</c:v>
                </c:pt>
                <c:pt idx="993">
                  <c:v>-86.6</c:v>
                </c:pt>
                <c:pt idx="994">
                  <c:v>-85.9</c:v>
                </c:pt>
                <c:pt idx="995">
                  <c:v>-86</c:v>
                </c:pt>
                <c:pt idx="996">
                  <c:v>-85.9</c:v>
                </c:pt>
                <c:pt idx="997">
                  <c:v>-86.3</c:v>
                </c:pt>
                <c:pt idx="998">
                  <c:v>-86.3</c:v>
                </c:pt>
                <c:pt idx="999">
                  <c:v>-86.5</c:v>
                </c:pt>
                <c:pt idx="1000">
                  <c:v>-86.3</c:v>
                </c:pt>
                <c:pt idx="1001">
                  <c:v>-86.8</c:v>
                </c:pt>
                <c:pt idx="1002">
                  <c:v>-86.1</c:v>
                </c:pt>
                <c:pt idx="1003">
                  <c:v>-85.9</c:v>
                </c:pt>
                <c:pt idx="1004">
                  <c:v>-86.1</c:v>
                </c:pt>
                <c:pt idx="1005">
                  <c:v>-86.1</c:v>
                </c:pt>
                <c:pt idx="1006">
                  <c:v>-86.6</c:v>
                </c:pt>
                <c:pt idx="1007">
                  <c:v>-86.3</c:v>
                </c:pt>
                <c:pt idx="1008">
                  <c:v>-86</c:v>
                </c:pt>
                <c:pt idx="1009">
                  <c:v>-86.4</c:v>
                </c:pt>
                <c:pt idx="1010">
                  <c:v>-86.1</c:v>
                </c:pt>
                <c:pt idx="1011">
                  <c:v>-86.1</c:v>
                </c:pt>
                <c:pt idx="1012">
                  <c:v>-86.2</c:v>
                </c:pt>
                <c:pt idx="1013">
                  <c:v>-86.3</c:v>
                </c:pt>
                <c:pt idx="1014">
                  <c:v>-86.6</c:v>
                </c:pt>
                <c:pt idx="1015">
                  <c:v>-86.4</c:v>
                </c:pt>
                <c:pt idx="1016">
                  <c:v>-86.8</c:v>
                </c:pt>
                <c:pt idx="1017">
                  <c:v>-86.4</c:v>
                </c:pt>
                <c:pt idx="1018">
                  <c:v>-85.7</c:v>
                </c:pt>
                <c:pt idx="1019">
                  <c:v>-86</c:v>
                </c:pt>
                <c:pt idx="1020">
                  <c:v>-86.2</c:v>
                </c:pt>
                <c:pt idx="1021">
                  <c:v>-86.4</c:v>
                </c:pt>
                <c:pt idx="1022">
                  <c:v>-86.4</c:v>
                </c:pt>
                <c:pt idx="1023">
                  <c:v>-86.6</c:v>
                </c:pt>
                <c:pt idx="1024">
                  <c:v>-86.6</c:v>
                </c:pt>
                <c:pt idx="1025">
                  <c:v>-86.6</c:v>
                </c:pt>
                <c:pt idx="1026">
                  <c:v>-85.8</c:v>
                </c:pt>
                <c:pt idx="1027">
                  <c:v>-86.2</c:v>
                </c:pt>
                <c:pt idx="1028">
                  <c:v>-86.1</c:v>
                </c:pt>
                <c:pt idx="1029">
                  <c:v>-86.3</c:v>
                </c:pt>
                <c:pt idx="1030">
                  <c:v>-86.7</c:v>
                </c:pt>
                <c:pt idx="1031">
                  <c:v>-86.3</c:v>
                </c:pt>
                <c:pt idx="1032">
                  <c:v>-86.6</c:v>
                </c:pt>
                <c:pt idx="1033">
                  <c:v>-86.5</c:v>
                </c:pt>
                <c:pt idx="1034">
                  <c:v>-85.9</c:v>
                </c:pt>
                <c:pt idx="1035">
                  <c:v>-85.9</c:v>
                </c:pt>
                <c:pt idx="1036">
                  <c:v>-86</c:v>
                </c:pt>
                <c:pt idx="1037">
                  <c:v>-86.5</c:v>
                </c:pt>
                <c:pt idx="1038">
                  <c:v>-86</c:v>
                </c:pt>
                <c:pt idx="1039">
                  <c:v>-86.2</c:v>
                </c:pt>
                <c:pt idx="1040">
                  <c:v>-86.6</c:v>
                </c:pt>
                <c:pt idx="1041">
                  <c:v>-85.7</c:v>
                </c:pt>
                <c:pt idx="1042">
                  <c:v>-85.5</c:v>
                </c:pt>
                <c:pt idx="1043">
                  <c:v>-85.5</c:v>
                </c:pt>
                <c:pt idx="1044">
                  <c:v>-85.9</c:v>
                </c:pt>
                <c:pt idx="1045">
                  <c:v>-86</c:v>
                </c:pt>
                <c:pt idx="1046">
                  <c:v>-86.3</c:v>
                </c:pt>
                <c:pt idx="1047">
                  <c:v>-86.3</c:v>
                </c:pt>
                <c:pt idx="1048">
                  <c:v>-85.9</c:v>
                </c:pt>
                <c:pt idx="1049">
                  <c:v>-86.3</c:v>
                </c:pt>
                <c:pt idx="1050">
                  <c:v>-86.4</c:v>
                </c:pt>
                <c:pt idx="1051">
                  <c:v>-86.6</c:v>
                </c:pt>
                <c:pt idx="1052">
                  <c:v>-86.5</c:v>
                </c:pt>
                <c:pt idx="1053">
                  <c:v>-86.2</c:v>
                </c:pt>
                <c:pt idx="1054">
                  <c:v>-86.1</c:v>
                </c:pt>
                <c:pt idx="1055">
                  <c:v>-86.4</c:v>
                </c:pt>
                <c:pt idx="1056">
                  <c:v>-86.2</c:v>
                </c:pt>
                <c:pt idx="1057">
                  <c:v>-85.9</c:v>
                </c:pt>
                <c:pt idx="1058">
                  <c:v>-86.1</c:v>
                </c:pt>
                <c:pt idx="1059">
                  <c:v>-86.3</c:v>
                </c:pt>
                <c:pt idx="1060">
                  <c:v>-86.6</c:v>
                </c:pt>
                <c:pt idx="1061">
                  <c:v>-86.4</c:v>
                </c:pt>
                <c:pt idx="1062">
                  <c:v>-86.4</c:v>
                </c:pt>
                <c:pt idx="1063">
                  <c:v>-86.2</c:v>
                </c:pt>
                <c:pt idx="1064">
                  <c:v>-85.8</c:v>
                </c:pt>
                <c:pt idx="1065">
                  <c:v>-85.9</c:v>
                </c:pt>
                <c:pt idx="1066">
                  <c:v>-86.2</c:v>
                </c:pt>
                <c:pt idx="1067">
                  <c:v>-86.3</c:v>
                </c:pt>
                <c:pt idx="1068">
                  <c:v>-86.1</c:v>
                </c:pt>
                <c:pt idx="1069">
                  <c:v>-85.9</c:v>
                </c:pt>
                <c:pt idx="1070">
                  <c:v>-86</c:v>
                </c:pt>
                <c:pt idx="1071">
                  <c:v>-86.2</c:v>
                </c:pt>
                <c:pt idx="1072">
                  <c:v>-86.5</c:v>
                </c:pt>
                <c:pt idx="1073">
                  <c:v>-85.8</c:v>
                </c:pt>
                <c:pt idx="1074">
                  <c:v>-86.1</c:v>
                </c:pt>
                <c:pt idx="1075">
                  <c:v>-86.4</c:v>
                </c:pt>
                <c:pt idx="1076">
                  <c:v>-86.4</c:v>
                </c:pt>
                <c:pt idx="1077">
                  <c:v>-86.3</c:v>
                </c:pt>
                <c:pt idx="1078">
                  <c:v>-86</c:v>
                </c:pt>
                <c:pt idx="1079">
                  <c:v>-86.1</c:v>
                </c:pt>
                <c:pt idx="1080">
                  <c:v>-86.1</c:v>
                </c:pt>
                <c:pt idx="1081">
                  <c:v>-86.6</c:v>
                </c:pt>
                <c:pt idx="1082">
                  <c:v>-86.4</c:v>
                </c:pt>
                <c:pt idx="1083">
                  <c:v>-86.2</c:v>
                </c:pt>
                <c:pt idx="1084">
                  <c:v>-86.6</c:v>
                </c:pt>
                <c:pt idx="1085">
                  <c:v>-85.7</c:v>
                </c:pt>
                <c:pt idx="1086">
                  <c:v>-85.8</c:v>
                </c:pt>
                <c:pt idx="1087">
                  <c:v>-86</c:v>
                </c:pt>
                <c:pt idx="1088">
                  <c:v>-86.4</c:v>
                </c:pt>
                <c:pt idx="1089">
                  <c:v>-86.3</c:v>
                </c:pt>
                <c:pt idx="1090">
                  <c:v>-86</c:v>
                </c:pt>
                <c:pt idx="1091">
                  <c:v>-86.3</c:v>
                </c:pt>
                <c:pt idx="1092">
                  <c:v>-86</c:v>
                </c:pt>
                <c:pt idx="1093">
                  <c:v>-86.1</c:v>
                </c:pt>
                <c:pt idx="1094">
                  <c:v>-86</c:v>
                </c:pt>
                <c:pt idx="1095">
                  <c:v>-86</c:v>
                </c:pt>
                <c:pt idx="1096">
                  <c:v>-86.5</c:v>
                </c:pt>
                <c:pt idx="1097">
                  <c:v>-86.1</c:v>
                </c:pt>
                <c:pt idx="1098">
                  <c:v>-86.4</c:v>
                </c:pt>
                <c:pt idx="1099">
                  <c:v>-86.1</c:v>
                </c:pt>
                <c:pt idx="1100">
                  <c:v>-86</c:v>
                </c:pt>
                <c:pt idx="1101">
                  <c:v>-86.2</c:v>
                </c:pt>
                <c:pt idx="1102">
                  <c:v>-86.3</c:v>
                </c:pt>
                <c:pt idx="1103">
                  <c:v>-86.2</c:v>
                </c:pt>
                <c:pt idx="1104">
                  <c:v>-86.1</c:v>
                </c:pt>
                <c:pt idx="1105">
                  <c:v>-86</c:v>
                </c:pt>
                <c:pt idx="1106">
                  <c:v>-86.1</c:v>
                </c:pt>
                <c:pt idx="1107">
                  <c:v>-86.5</c:v>
                </c:pt>
                <c:pt idx="1108">
                  <c:v>-86</c:v>
                </c:pt>
                <c:pt idx="1109">
                  <c:v>-86</c:v>
                </c:pt>
                <c:pt idx="1110">
                  <c:v>-86.1</c:v>
                </c:pt>
                <c:pt idx="1111">
                  <c:v>-86.4</c:v>
                </c:pt>
                <c:pt idx="1112">
                  <c:v>-86.4</c:v>
                </c:pt>
                <c:pt idx="1113">
                  <c:v>-86.5</c:v>
                </c:pt>
                <c:pt idx="1114">
                  <c:v>-86.3</c:v>
                </c:pt>
                <c:pt idx="1115">
                  <c:v>-85.8</c:v>
                </c:pt>
                <c:pt idx="1116">
                  <c:v>-85.8</c:v>
                </c:pt>
                <c:pt idx="1117">
                  <c:v>-86.5</c:v>
                </c:pt>
                <c:pt idx="1118">
                  <c:v>-86.6</c:v>
                </c:pt>
                <c:pt idx="1119">
                  <c:v>-86.3</c:v>
                </c:pt>
                <c:pt idx="1120">
                  <c:v>-86.4</c:v>
                </c:pt>
                <c:pt idx="1121">
                  <c:v>-86.2</c:v>
                </c:pt>
                <c:pt idx="1122">
                  <c:v>-85.9</c:v>
                </c:pt>
                <c:pt idx="1123">
                  <c:v>-85.8</c:v>
                </c:pt>
                <c:pt idx="1124">
                  <c:v>-86</c:v>
                </c:pt>
                <c:pt idx="1125">
                  <c:v>-86.5</c:v>
                </c:pt>
                <c:pt idx="1126">
                  <c:v>-86.5</c:v>
                </c:pt>
                <c:pt idx="1127">
                  <c:v>-85.9</c:v>
                </c:pt>
                <c:pt idx="1128">
                  <c:v>-85.9</c:v>
                </c:pt>
                <c:pt idx="1129">
                  <c:v>-86.3</c:v>
                </c:pt>
                <c:pt idx="1130">
                  <c:v>-86.5</c:v>
                </c:pt>
                <c:pt idx="1131">
                  <c:v>-86.5</c:v>
                </c:pt>
                <c:pt idx="1132">
                  <c:v>-86.1</c:v>
                </c:pt>
                <c:pt idx="1133">
                  <c:v>-86.4</c:v>
                </c:pt>
                <c:pt idx="1134">
                  <c:v>-86.1</c:v>
                </c:pt>
                <c:pt idx="1135">
                  <c:v>-85.7</c:v>
                </c:pt>
                <c:pt idx="1136">
                  <c:v>-86</c:v>
                </c:pt>
                <c:pt idx="1137">
                  <c:v>-86.1</c:v>
                </c:pt>
                <c:pt idx="1138">
                  <c:v>-86.2</c:v>
                </c:pt>
                <c:pt idx="1139">
                  <c:v>-86.6</c:v>
                </c:pt>
                <c:pt idx="1140">
                  <c:v>-86</c:v>
                </c:pt>
                <c:pt idx="1141">
                  <c:v>-85.8</c:v>
                </c:pt>
                <c:pt idx="1142">
                  <c:v>-86.3</c:v>
                </c:pt>
                <c:pt idx="1143">
                  <c:v>-86.4</c:v>
                </c:pt>
                <c:pt idx="1144">
                  <c:v>-86.3</c:v>
                </c:pt>
                <c:pt idx="1145">
                  <c:v>-86.5</c:v>
                </c:pt>
                <c:pt idx="1146">
                  <c:v>-85.8</c:v>
                </c:pt>
                <c:pt idx="1147">
                  <c:v>-85.9</c:v>
                </c:pt>
                <c:pt idx="1148">
                  <c:v>-85.8</c:v>
                </c:pt>
                <c:pt idx="1149">
                  <c:v>-86.3</c:v>
                </c:pt>
                <c:pt idx="1150">
                  <c:v>-86.4</c:v>
                </c:pt>
                <c:pt idx="1151">
                  <c:v>-86.5</c:v>
                </c:pt>
                <c:pt idx="1152">
                  <c:v>-85.8</c:v>
                </c:pt>
                <c:pt idx="1153">
                  <c:v>-86.1</c:v>
                </c:pt>
                <c:pt idx="1154">
                  <c:v>-86</c:v>
                </c:pt>
                <c:pt idx="1155">
                  <c:v>-86.3</c:v>
                </c:pt>
                <c:pt idx="1156">
                  <c:v>-86.4</c:v>
                </c:pt>
                <c:pt idx="1157">
                  <c:v>-86.2</c:v>
                </c:pt>
                <c:pt idx="1158">
                  <c:v>-86.5</c:v>
                </c:pt>
                <c:pt idx="1159">
                  <c:v>-85.7</c:v>
                </c:pt>
                <c:pt idx="1160">
                  <c:v>-85.8</c:v>
                </c:pt>
                <c:pt idx="1161">
                  <c:v>-85.8</c:v>
                </c:pt>
                <c:pt idx="1162">
                  <c:v>-86</c:v>
                </c:pt>
                <c:pt idx="1163">
                  <c:v>-86.5</c:v>
                </c:pt>
                <c:pt idx="1164">
                  <c:v>-86</c:v>
                </c:pt>
                <c:pt idx="1165">
                  <c:v>-86.2</c:v>
                </c:pt>
                <c:pt idx="1166">
                  <c:v>-86.3</c:v>
                </c:pt>
                <c:pt idx="1167">
                  <c:v>-86.8</c:v>
                </c:pt>
                <c:pt idx="1168">
                  <c:v>-86.4</c:v>
                </c:pt>
                <c:pt idx="1169">
                  <c:v>-86.7</c:v>
                </c:pt>
                <c:pt idx="1170">
                  <c:v>-85.9</c:v>
                </c:pt>
                <c:pt idx="1171">
                  <c:v>-85.7</c:v>
                </c:pt>
                <c:pt idx="1172">
                  <c:v>-86.2</c:v>
                </c:pt>
                <c:pt idx="1173">
                  <c:v>-86.2</c:v>
                </c:pt>
                <c:pt idx="1174">
                  <c:v>-86.4</c:v>
                </c:pt>
                <c:pt idx="1175">
                  <c:v>-86.3</c:v>
                </c:pt>
                <c:pt idx="1176">
                  <c:v>-85.9</c:v>
                </c:pt>
                <c:pt idx="1177">
                  <c:v>-86.1</c:v>
                </c:pt>
                <c:pt idx="1178">
                  <c:v>-86.5</c:v>
                </c:pt>
                <c:pt idx="1179">
                  <c:v>-86.4</c:v>
                </c:pt>
                <c:pt idx="1180">
                  <c:v>-86.5</c:v>
                </c:pt>
                <c:pt idx="1181">
                  <c:v>-85.8</c:v>
                </c:pt>
                <c:pt idx="1182">
                  <c:v>-85.7</c:v>
                </c:pt>
                <c:pt idx="1183">
                  <c:v>-85.9</c:v>
                </c:pt>
                <c:pt idx="1184">
                  <c:v>-86.3</c:v>
                </c:pt>
                <c:pt idx="1185">
                  <c:v>-86.4</c:v>
                </c:pt>
                <c:pt idx="1186">
                  <c:v>-86.3</c:v>
                </c:pt>
                <c:pt idx="1187">
                  <c:v>-86.5</c:v>
                </c:pt>
                <c:pt idx="1188">
                  <c:v>-86.1</c:v>
                </c:pt>
                <c:pt idx="1189">
                  <c:v>-86.2</c:v>
                </c:pt>
                <c:pt idx="1190">
                  <c:v>-86.4</c:v>
                </c:pt>
                <c:pt idx="1191">
                  <c:v>-86.5</c:v>
                </c:pt>
                <c:pt idx="1192">
                  <c:v>-86.6</c:v>
                </c:pt>
                <c:pt idx="1193">
                  <c:v>-86.7</c:v>
                </c:pt>
                <c:pt idx="1194">
                  <c:v>-85.9</c:v>
                </c:pt>
                <c:pt idx="1195">
                  <c:v>-86.1</c:v>
                </c:pt>
                <c:pt idx="1196">
                  <c:v>-86.1</c:v>
                </c:pt>
                <c:pt idx="1197">
                  <c:v>-86.5</c:v>
                </c:pt>
                <c:pt idx="1198">
                  <c:v>-86.5</c:v>
                </c:pt>
                <c:pt idx="1199">
                  <c:v>-86.6</c:v>
                </c:pt>
                <c:pt idx="1200">
                  <c:v>-86.5</c:v>
                </c:pt>
                <c:pt idx="1201">
                  <c:v>-86</c:v>
                </c:pt>
                <c:pt idx="1202">
                  <c:v>-86.3</c:v>
                </c:pt>
                <c:pt idx="1203">
                  <c:v>-86.2</c:v>
                </c:pt>
                <c:pt idx="1204">
                  <c:v>-86.4</c:v>
                </c:pt>
                <c:pt idx="1205">
                  <c:v>-85.8</c:v>
                </c:pt>
                <c:pt idx="1206">
                  <c:v>-86</c:v>
                </c:pt>
                <c:pt idx="1207">
                  <c:v>-86.3</c:v>
                </c:pt>
                <c:pt idx="1208">
                  <c:v>-86.4</c:v>
                </c:pt>
                <c:pt idx="1209">
                  <c:v>-86.3</c:v>
                </c:pt>
                <c:pt idx="1210">
                  <c:v>-85.9</c:v>
                </c:pt>
                <c:pt idx="1211">
                  <c:v>-86.6</c:v>
                </c:pt>
                <c:pt idx="1212">
                  <c:v>-86.2</c:v>
                </c:pt>
                <c:pt idx="1213">
                  <c:v>-86.3</c:v>
                </c:pt>
                <c:pt idx="1214">
                  <c:v>-86.5</c:v>
                </c:pt>
                <c:pt idx="1215">
                  <c:v>-86.8</c:v>
                </c:pt>
                <c:pt idx="1216">
                  <c:v>-86.6</c:v>
                </c:pt>
                <c:pt idx="1217">
                  <c:v>-86.4</c:v>
                </c:pt>
                <c:pt idx="1218">
                  <c:v>-86.8</c:v>
                </c:pt>
                <c:pt idx="1219">
                  <c:v>-85.9</c:v>
                </c:pt>
                <c:pt idx="1220">
                  <c:v>-85.9</c:v>
                </c:pt>
                <c:pt idx="1221">
                  <c:v>-86.2</c:v>
                </c:pt>
                <c:pt idx="1222">
                  <c:v>-86.2</c:v>
                </c:pt>
                <c:pt idx="1223">
                  <c:v>-86.4</c:v>
                </c:pt>
                <c:pt idx="1224">
                  <c:v>-86.5</c:v>
                </c:pt>
                <c:pt idx="1225">
                  <c:v>-86.7</c:v>
                </c:pt>
                <c:pt idx="1226">
                  <c:v>-85.8</c:v>
                </c:pt>
                <c:pt idx="1227">
                  <c:v>-85.8</c:v>
                </c:pt>
                <c:pt idx="1228">
                  <c:v>-86</c:v>
                </c:pt>
                <c:pt idx="1229">
                  <c:v>-86.4</c:v>
                </c:pt>
                <c:pt idx="1230">
                  <c:v>-86.4</c:v>
                </c:pt>
                <c:pt idx="1231">
                  <c:v>-86.3</c:v>
                </c:pt>
                <c:pt idx="1232">
                  <c:v>-86.3</c:v>
                </c:pt>
                <c:pt idx="1233">
                  <c:v>-85.9</c:v>
                </c:pt>
                <c:pt idx="1234">
                  <c:v>-85.8</c:v>
                </c:pt>
                <c:pt idx="1235">
                  <c:v>-86</c:v>
                </c:pt>
                <c:pt idx="1236">
                  <c:v>-86.1</c:v>
                </c:pt>
                <c:pt idx="1237">
                  <c:v>-86.4</c:v>
                </c:pt>
                <c:pt idx="1238">
                  <c:v>-86</c:v>
                </c:pt>
                <c:pt idx="1239">
                  <c:v>-86.3</c:v>
                </c:pt>
                <c:pt idx="1240">
                  <c:v>-86.4</c:v>
                </c:pt>
                <c:pt idx="1241">
                  <c:v>-86.1</c:v>
                </c:pt>
                <c:pt idx="1242">
                  <c:v>-86.3</c:v>
                </c:pt>
                <c:pt idx="1243">
                  <c:v>-86.1</c:v>
                </c:pt>
                <c:pt idx="1244">
                  <c:v>-86.3</c:v>
                </c:pt>
                <c:pt idx="1245">
                  <c:v>-86.5</c:v>
                </c:pt>
                <c:pt idx="1246">
                  <c:v>-86.5</c:v>
                </c:pt>
                <c:pt idx="1247">
                  <c:v>-86.6</c:v>
                </c:pt>
                <c:pt idx="1248">
                  <c:v>-86.3</c:v>
                </c:pt>
                <c:pt idx="1249">
                  <c:v>-86.2</c:v>
                </c:pt>
                <c:pt idx="1250">
                  <c:v>-85.8</c:v>
                </c:pt>
                <c:pt idx="1251">
                  <c:v>-85.7</c:v>
                </c:pt>
                <c:pt idx="1252">
                  <c:v>-85.7</c:v>
                </c:pt>
                <c:pt idx="1253">
                  <c:v>-86</c:v>
                </c:pt>
                <c:pt idx="1254">
                  <c:v>-86.5</c:v>
                </c:pt>
                <c:pt idx="1255">
                  <c:v>-86.2</c:v>
                </c:pt>
                <c:pt idx="1256">
                  <c:v>-86.4</c:v>
                </c:pt>
                <c:pt idx="1257">
                  <c:v>-85.6</c:v>
                </c:pt>
                <c:pt idx="1258">
                  <c:v>-85.7</c:v>
                </c:pt>
                <c:pt idx="1259">
                  <c:v>-85.8</c:v>
                </c:pt>
                <c:pt idx="1260">
                  <c:v>-86.2</c:v>
                </c:pt>
                <c:pt idx="1261">
                  <c:v>-86.3</c:v>
                </c:pt>
                <c:pt idx="1262">
                  <c:v>-86.2</c:v>
                </c:pt>
                <c:pt idx="1263">
                  <c:v>-86.3</c:v>
                </c:pt>
                <c:pt idx="1264">
                  <c:v>-85.9</c:v>
                </c:pt>
                <c:pt idx="1265">
                  <c:v>-85.8</c:v>
                </c:pt>
                <c:pt idx="1266">
                  <c:v>-86.1</c:v>
                </c:pt>
                <c:pt idx="1267">
                  <c:v>-86</c:v>
                </c:pt>
                <c:pt idx="1268">
                  <c:v>-86.2</c:v>
                </c:pt>
                <c:pt idx="1269">
                  <c:v>-85.9</c:v>
                </c:pt>
                <c:pt idx="1270">
                  <c:v>-86.1</c:v>
                </c:pt>
                <c:pt idx="1271">
                  <c:v>-86.2</c:v>
                </c:pt>
                <c:pt idx="1272">
                  <c:v>-86</c:v>
                </c:pt>
                <c:pt idx="1273">
                  <c:v>-86.3</c:v>
                </c:pt>
                <c:pt idx="1274">
                  <c:v>-86.3</c:v>
                </c:pt>
                <c:pt idx="1275">
                  <c:v>-86.2</c:v>
                </c:pt>
                <c:pt idx="1276">
                  <c:v>-86.3</c:v>
                </c:pt>
                <c:pt idx="1277">
                  <c:v>-85.7</c:v>
                </c:pt>
                <c:pt idx="1278">
                  <c:v>-85.7</c:v>
                </c:pt>
                <c:pt idx="1279">
                  <c:v>-86.2</c:v>
                </c:pt>
                <c:pt idx="1280">
                  <c:v>-86.5</c:v>
                </c:pt>
                <c:pt idx="1281">
                  <c:v>-85.9</c:v>
                </c:pt>
                <c:pt idx="1282">
                  <c:v>-86</c:v>
                </c:pt>
                <c:pt idx="1283">
                  <c:v>-86</c:v>
                </c:pt>
                <c:pt idx="1284">
                  <c:v>-86.4</c:v>
                </c:pt>
                <c:pt idx="1285">
                  <c:v>-86.3</c:v>
                </c:pt>
                <c:pt idx="1286">
                  <c:v>-86.2</c:v>
                </c:pt>
                <c:pt idx="1287">
                  <c:v>-85.9</c:v>
                </c:pt>
                <c:pt idx="1288">
                  <c:v>-85.7</c:v>
                </c:pt>
                <c:pt idx="1289">
                  <c:v>-85.8</c:v>
                </c:pt>
                <c:pt idx="1290">
                  <c:v>-86.1</c:v>
                </c:pt>
                <c:pt idx="1291">
                  <c:v>-86.3</c:v>
                </c:pt>
                <c:pt idx="1292">
                  <c:v>-86</c:v>
                </c:pt>
                <c:pt idx="1293">
                  <c:v>-86.5</c:v>
                </c:pt>
                <c:pt idx="1294">
                  <c:v>-85.7</c:v>
                </c:pt>
                <c:pt idx="1295">
                  <c:v>-85.9</c:v>
                </c:pt>
                <c:pt idx="1296">
                  <c:v>-86</c:v>
                </c:pt>
                <c:pt idx="1297">
                  <c:v>-86.2</c:v>
                </c:pt>
                <c:pt idx="1298">
                  <c:v>-86.4</c:v>
                </c:pt>
                <c:pt idx="1299">
                  <c:v>-86.2</c:v>
                </c:pt>
                <c:pt idx="1300">
                  <c:v>-86.4</c:v>
                </c:pt>
                <c:pt idx="1301">
                  <c:v>-85.8</c:v>
                </c:pt>
                <c:pt idx="1302">
                  <c:v>-85.9</c:v>
                </c:pt>
                <c:pt idx="1303">
                  <c:v>-86.4</c:v>
                </c:pt>
                <c:pt idx="1304">
                  <c:v>-86.1</c:v>
                </c:pt>
                <c:pt idx="1305">
                  <c:v>-86.1</c:v>
                </c:pt>
                <c:pt idx="1306">
                  <c:v>-86.4</c:v>
                </c:pt>
                <c:pt idx="1307">
                  <c:v>-86.5</c:v>
                </c:pt>
                <c:pt idx="1308">
                  <c:v>-86</c:v>
                </c:pt>
                <c:pt idx="1309">
                  <c:v>-86</c:v>
                </c:pt>
                <c:pt idx="1310">
                  <c:v>-86</c:v>
                </c:pt>
                <c:pt idx="1311">
                  <c:v>-86.2</c:v>
                </c:pt>
                <c:pt idx="1312">
                  <c:v>-86.1</c:v>
                </c:pt>
                <c:pt idx="1313">
                  <c:v>-86.1</c:v>
                </c:pt>
                <c:pt idx="1314">
                  <c:v>-86.4</c:v>
                </c:pt>
                <c:pt idx="1315">
                  <c:v>-86.6</c:v>
                </c:pt>
                <c:pt idx="1316">
                  <c:v>-86.4</c:v>
                </c:pt>
                <c:pt idx="1317">
                  <c:v>-86</c:v>
                </c:pt>
                <c:pt idx="1318">
                  <c:v>-86.3</c:v>
                </c:pt>
                <c:pt idx="1319">
                  <c:v>-86.4</c:v>
                </c:pt>
                <c:pt idx="1320">
                  <c:v>-86.3</c:v>
                </c:pt>
                <c:pt idx="1321">
                  <c:v>-86.3</c:v>
                </c:pt>
                <c:pt idx="1322">
                  <c:v>-86.3</c:v>
                </c:pt>
                <c:pt idx="1323">
                  <c:v>-86</c:v>
                </c:pt>
                <c:pt idx="1324">
                  <c:v>-86</c:v>
                </c:pt>
                <c:pt idx="1325">
                  <c:v>-86.2</c:v>
                </c:pt>
                <c:pt idx="1326">
                  <c:v>-86.5</c:v>
                </c:pt>
                <c:pt idx="1327">
                  <c:v>-85.9</c:v>
                </c:pt>
                <c:pt idx="1328">
                  <c:v>-85.8</c:v>
                </c:pt>
                <c:pt idx="1329">
                  <c:v>-85.9</c:v>
                </c:pt>
                <c:pt idx="1330">
                  <c:v>-86.2</c:v>
                </c:pt>
                <c:pt idx="1331">
                  <c:v>-86.1</c:v>
                </c:pt>
                <c:pt idx="1332">
                  <c:v>-86.3</c:v>
                </c:pt>
                <c:pt idx="1333">
                  <c:v>-86.2</c:v>
                </c:pt>
                <c:pt idx="1334">
                  <c:v>-86.2</c:v>
                </c:pt>
                <c:pt idx="1335">
                  <c:v>-86</c:v>
                </c:pt>
                <c:pt idx="1336">
                  <c:v>-85.8</c:v>
                </c:pt>
                <c:pt idx="1337">
                  <c:v>-86.1</c:v>
                </c:pt>
                <c:pt idx="1338">
                  <c:v>-86.3</c:v>
                </c:pt>
                <c:pt idx="1339">
                  <c:v>-86.3</c:v>
                </c:pt>
                <c:pt idx="1340">
                  <c:v>-86.2</c:v>
                </c:pt>
                <c:pt idx="1341">
                  <c:v>-86.3</c:v>
                </c:pt>
                <c:pt idx="1342">
                  <c:v>-85.7</c:v>
                </c:pt>
                <c:pt idx="1343">
                  <c:v>-85.9</c:v>
                </c:pt>
                <c:pt idx="1344">
                  <c:v>-86</c:v>
                </c:pt>
                <c:pt idx="1345">
                  <c:v>-86.3</c:v>
                </c:pt>
                <c:pt idx="1346">
                  <c:v>-86.4</c:v>
                </c:pt>
                <c:pt idx="1347">
                  <c:v>-86.1</c:v>
                </c:pt>
                <c:pt idx="1348">
                  <c:v>-86.4</c:v>
                </c:pt>
                <c:pt idx="1349">
                  <c:v>-86.4</c:v>
                </c:pt>
                <c:pt idx="1350">
                  <c:v>-86.2</c:v>
                </c:pt>
                <c:pt idx="1351">
                  <c:v>-85.8</c:v>
                </c:pt>
                <c:pt idx="1352">
                  <c:v>-86</c:v>
                </c:pt>
                <c:pt idx="1353">
                  <c:v>-86.1</c:v>
                </c:pt>
                <c:pt idx="1354">
                  <c:v>-86.5</c:v>
                </c:pt>
                <c:pt idx="1355">
                  <c:v>-86.3</c:v>
                </c:pt>
                <c:pt idx="1356">
                  <c:v>-86.5</c:v>
                </c:pt>
                <c:pt idx="1357">
                  <c:v>-85.7</c:v>
                </c:pt>
                <c:pt idx="1358">
                  <c:v>-85.8</c:v>
                </c:pt>
                <c:pt idx="1359">
                  <c:v>-86</c:v>
                </c:pt>
                <c:pt idx="1360">
                  <c:v>-86.3</c:v>
                </c:pt>
                <c:pt idx="1361">
                  <c:v>-86.2</c:v>
                </c:pt>
                <c:pt idx="1362">
                  <c:v>-86.3</c:v>
                </c:pt>
                <c:pt idx="1363">
                  <c:v>-86.2</c:v>
                </c:pt>
                <c:pt idx="1364">
                  <c:v>-86.2</c:v>
                </c:pt>
                <c:pt idx="1365">
                  <c:v>-86.2</c:v>
                </c:pt>
                <c:pt idx="1366">
                  <c:v>-86</c:v>
                </c:pt>
                <c:pt idx="1367">
                  <c:v>-86.2</c:v>
                </c:pt>
                <c:pt idx="1368">
                  <c:v>-86.2</c:v>
                </c:pt>
                <c:pt idx="1369">
                  <c:v>-86.2</c:v>
                </c:pt>
                <c:pt idx="1370">
                  <c:v>-85.8</c:v>
                </c:pt>
                <c:pt idx="1371">
                  <c:v>-86.2</c:v>
                </c:pt>
                <c:pt idx="1372">
                  <c:v>-86.2</c:v>
                </c:pt>
                <c:pt idx="1373">
                  <c:v>-86.6</c:v>
                </c:pt>
                <c:pt idx="1374">
                  <c:v>-85.7</c:v>
                </c:pt>
                <c:pt idx="1375">
                  <c:v>-85.9</c:v>
                </c:pt>
                <c:pt idx="1376">
                  <c:v>-85.8</c:v>
                </c:pt>
                <c:pt idx="1377">
                  <c:v>-86.1</c:v>
                </c:pt>
                <c:pt idx="1378">
                  <c:v>-86.1</c:v>
                </c:pt>
                <c:pt idx="1379">
                  <c:v>-86.1</c:v>
                </c:pt>
                <c:pt idx="1380">
                  <c:v>-86.3</c:v>
                </c:pt>
                <c:pt idx="1381">
                  <c:v>-86.3</c:v>
                </c:pt>
                <c:pt idx="1382">
                  <c:v>-85.9</c:v>
                </c:pt>
                <c:pt idx="1383">
                  <c:v>-85.9</c:v>
                </c:pt>
                <c:pt idx="1384">
                  <c:v>-86</c:v>
                </c:pt>
                <c:pt idx="1385">
                  <c:v>-86.2</c:v>
                </c:pt>
                <c:pt idx="1386">
                  <c:v>-86.5</c:v>
                </c:pt>
                <c:pt idx="1387">
                  <c:v>-86.3</c:v>
                </c:pt>
                <c:pt idx="1388">
                  <c:v>-86.8</c:v>
                </c:pt>
                <c:pt idx="1389">
                  <c:v>-85.8</c:v>
                </c:pt>
                <c:pt idx="1390">
                  <c:v>-85.7</c:v>
                </c:pt>
                <c:pt idx="1391">
                  <c:v>-85.9</c:v>
                </c:pt>
                <c:pt idx="1392">
                  <c:v>-86</c:v>
                </c:pt>
                <c:pt idx="1393">
                  <c:v>-86.2</c:v>
                </c:pt>
                <c:pt idx="1394">
                  <c:v>-86</c:v>
                </c:pt>
                <c:pt idx="1395">
                  <c:v>-85.8</c:v>
                </c:pt>
                <c:pt idx="1396">
                  <c:v>-86</c:v>
                </c:pt>
                <c:pt idx="1397">
                  <c:v>-86.3</c:v>
                </c:pt>
                <c:pt idx="1398">
                  <c:v>-86.6</c:v>
                </c:pt>
                <c:pt idx="1399">
                  <c:v>-86.3</c:v>
                </c:pt>
                <c:pt idx="1400">
                  <c:v>-86.5</c:v>
                </c:pt>
                <c:pt idx="1401">
                  <c:v>-85.7</c:v>
                </c:pt>
                <c:pt idx="1402">
                  <c:v>-86</c:v>
                </c:pt>
                <c:pt idx="1403">
                  <c:v>-86.2</c:v>
                </c:pt>
                <c:pt idx="1404">
                  <c:v>-86.2</c:v>
                </c:pt>
                <c:pt idx="1405">
                  <c:v>-86.4</c:v>
                </c:pt>
                <c:pt idx="1406">
                  <c:v>-85.8</c:v>
                </c:pt>
                <c:pt idx="1407">
                  <c:v>-85.8</c:v>
                </c:pt>
                <c:pt idx="1408">
                  <c:v>-85.9</c:v>
                </c:pt>
                <c:pt idx="1409">
                  <c:v>-86</c:v>
                </c:pt>
                <c:pt idx="1410">
                  <c:v>-86.3</c:v>
                </c:pt>
                <c:pt idx="1411">
                  <c:v>-86.4</c:v>
                </c:pt>
                <c:pt idx="1412">
                  <c:v>-85.8</c:v>
                </c:pt>
                <c:pt idx="1413">
                  <c:v>-85.9</c:v>
                </c:pt>
                <c:pt idx="1414">
                  <c:v>-86.3</c:v>
                </c:pt>
                <c:pt idx="1415">
                  <c:v>-86.3</c:v>
                </c:pt>
                <c:pt idx="1416">
                  <c:v>-86</c:v>
                </c:pt>
                <c:pt idx="1417">
                  <c:v>-86.2</c:v>
                </c:pt>
                <c:pt idx="1418">
                  <c:v>-86.4</c:v>
                </c:pt>
                <c:pt idx="1419">
                  <c:v>-86.4</c:v>
                </c:pt>
                <c:pt idx="1420">
                  <c:v>-85.8</c:v>
                </c:pt>
                <c:pt idx="1421">
                  <c:v>-86.1</c:v>
                </c:pt>
                <c:pt idx="1422">
                  <c:v>-86.1</c:v>
                </c:pt>
                <c:pt idx="1423">
                  <c:v>-86.2</c:v>
                </c:pt>
                <c:pt idx="1424">
                  <c:v>-86.5</c:v>
                </c:pt>
                <c:pt idx="1425">
                  <c:v>-85.8</c:v>
                </c:pt>
                <c:pt idx="1426">
                  <c:v>-85.7</c:v>
                </c:pt>
                <c:pt idx="1427">
                  <c:v>-85.9</c:v>
                </c:pt>
                <c:pt idx="1428">
                  <c:v>-86</c:v>
                </c:pt>
                <c:pt idx="1429">
                  <c:v>-86.1</c:v>
                </c:pt>
                <c:pt idx="1430">
                  <c:v>-86.5</c:v>
                </c:pt>
                <c:pt idx="1431">
                  <c:v>-85.8</c:v>
                </c:pt>
                <c:pt idx="1432">
                  <c:v>-85.7</c:v>
                </c:pt>
                <c:pt idx="1433">
                  <c:v>-85.7</c:v>
                </c:pt>
                <c:pt idx="1434">
                  <c:v>-86</c:v>
                </c:pt>
                <c:pt idx="1435">
                  <c:v>-86.3</c:v>
                </c:pt>
                <c:pt idx="1436">
                  <c:v>-86.4</c:v>
                </c:pt>
                <c:pt idx="1437">
                  <c:v>-86.5</c:v>
                </c:pt>
                <c:pt idx="1438">
                  <c:v>-86</c:v>
                </c:pt>
                <c:pt idx="1439">
                  <c:v>-86.2</c:v>
                </c:pt>
                <c:pt idx="1440">
                  <c:v>-86.3</c:v>
                </c:pt>
                <c:pt idx="1441">
                  <c:v>-86.5</c:v>
                </c:pt>
                <c:pt idx="1442">
                  <c:v>-85.9</c:v>
                </c:pt>
                <c:pt idx="1443">
                  <c:v>-86</c:v>
                </c:pt>
                <c:pt idx="1444">
                  <c:v>-86.1</c:v>
                </c:pt>
                <c:pt idx="1445">
                  <c:v>-86.5</c:v>
                </c:pt>
                <c:pt idx="1446">
                  <c:v>-86.3</c:v>
                </c:pt>
                <c:pt idx="1447">
                  <c:v>-86.4</c:v>
                </c:pt>
                <c:pt idx="1448">
                  <c:v>-86.2</c:v>
                </c:pt>
                <c:pt idx="1449">
                  <c:v>-86.5</c:v>
                </c:pt>
                <c:pt idx="1450">
                  <c:v>-85.5</c:v>
                </c:pt>
                <c:pt idx="1451">
                  <c:v>-85.9</c:v>
                </c:pt>
                <c:pt idx="1452">
                  <c:v>-85.9</c:v>
                </c:pt>
                <c:pt idx="1453">
                  <c:v>-86.3</c:v>
                </c:pt>
                <c:pt idx="1454">
                  <c:v>-86.7</c:v>
                </c:pt>
                <c:pt idx="1455">
                  <c:v>-85.9</c:v>
                </c:pt>
                <c:pt idx="1456">
                  <c:v>-86.1</c:v>
                </c:pt>
                <c:pt idx="1457">
                  <c:v>-85.9</c:v>
                </c:pt>
                <c:pt idx="1458">
                  <c:v>-86.3</c:v>
                </c:pt>
                <c:pt idx="1459">
                  <c:v>-86.3</c:v>
                </c:pt>
                <c:pt idx="1460">
                  <c:v>-86.7</c:v>
                </c:pt>
                <c:pt idx="1461">
                  <c:v>-86.1</c:v>
                </c:pt>
                <c:pt idx="1462">
                  <c:v>-85.9</c:v>
                </c:pt>
                <c:pt idx="1463">
                  <c:v>-86</c:v>
                </c:pt>
                <c:pt idx="1464">
                  <c:v>-86.3</c:v>
                </c:pt>
                <c:pt idx="1465">
                  <c:v>-86.4</c:v>
                </c:pt>
                <c:pt idx="1466">
                  <c:v>-86.2</c:v>
                </c:pt>
                <c:pt idx="1467">
                  <c:v>-85.9</c:v>
                </c:pt>
                <c:pt idx="1468">
                  <c:v>-85.8</c:v>
                </c:pt>
                <c:pt idx="1469">
                  <c:v>-86</c:v>
                </c:pt>
                <c:pt idx="1470">
                  <c:v>-86.1</c:v>
                </c:pt>
                <c:pt idx="1471">
                  <c:v>-86.5</c:v>
                </c:pt>
                <c:pt idx="1472">
                  <c:v>-85.7</c:v>
                </c:pt>
                <c:pt idx="1473">
                  <c:v>-85.9</c:v>
                </c:pt>
                <c:pt idx="1474">
                  <c:v>-86.1</c:v>
                </c:pt>
                <c:pt idx="1475">
                  <c:v>-86.3</c:v>
                </c:pt>
                <c:pt idx="1476">
                  <c:v>-86.4</c:v>
                </c:pt>
                <c:pt idx="1477">
                  <c:v>-85.8</c:v>
                </c:pt>
                <c:pt idx="1478">
                  <c:v>-86</c:v>
                </c:pt>
                <c:pt idx="1479">
                  <c:v>-86.3</c:v>
                </c:pt>
                <c:pt idx="1480">
                  <c:v>-86.2</c:v>
                </c:pt>
                <c:pt idx="1481">
                  <c:v>-86.5</c:v>
                </c:pt>
                <c:pt idx="1482">
                  <c:v>-85.8</c:v>
                </c:pt>
                <c:pt idx="1483">
                  <c:v>-86</c:v>
                </c:pt>
                <c:pt idx="1484">
                  <c:v>-85.8</c:v>
                </c:pt>
                <c:pt idx="1485">
                  <c:v>-86.1</c:v>
                </c:pt>
                <c:pt idx="1486">
                  <c:v>-86.4</c:v>
                </c:pt>
                <c:pt idx="1487">
                  <c:v>-86</c:v>
                </c:pt>
                <c:pt idx="1488">
                  <c:v>-85.9</c:v>
                </c:pt>
                <c:pt idx="1489">
                  <c:v>-86.2</c:v>
                </c:pt>
                <c:pt idx="1490">
                  <c:v>-86.2</c:v>
                </c:pt>
                <c:pt idx="1491">
                  <c:v>-86.1</c:v>
                </c:pt>
                <c:pt idx="1492">
                  <c:v>-86.4</c:v>
                </c:pt>
                <c:pt idx="1493">
                  <c:v>-86.3</c:v>
                </c:pt>
                <c:pt idx="1494">
                  <c:v>-86.4</c:v>
                </c:pt>
                <c:pt idx="1495">
                  <c:v>-86</c:v>
                </c:pt>
                <c:pt idx="1496">
                  <c:v>-86.2</c:v>
                </c:pt>
                <c:pt idx="1497">
                  <c:v>-86.1</c:v>
                </c:pt>
                <c:pt idx="1498">
                  <c:v>-86.6</c:v>
                </c:pt>
                <c:pt idx="1499">
                  <c:v>-86</c:v>
                </c:pt>
                <c:pt idx="1500">
                  <c:v>-86.1</c:v>
                </c:pt>
                <c:pt idx="1501">
                  <c:v>-86</c:v>
                </c:pt>
                <c:pt idx="1502">
                  <c:v>-86.5</c:v>
                </c:pt>
                <c:pt idx="1503">
                  <c:v>-85.9</c:v>
                </c:pt>
                <c:pt idx="1504">
                  <c:v>-86.2</c:v>
                </c:pt>
                <c:pt idx="1505">
                  <c:v>-86.5</c:v>
                </c:pt>
                <c:pt idx="1506">
                  <c:v>-86.4</c:v>
                </c:pt>
                <c:pt idx="1507">
                  <c:v>-85.7</c:v>
                </c:pt>
                <c:pt idx="1508">
                  <c:v>-86.1</c:v>
                </c:pt>
                <c:pt idx="1509">
                  <c:v>-86.3</c:v>
                </c:pt>
                <c:pt idx="1510">
                  <c:v>-86.5</c:v>
                </c:pt>
                <c:pt idx="1511">
                  <c:v>-86.1</c:v>
                </c:pt>
                <c:pt idx="1512">
                  <c:v>-85.8</c:v>
                </c:pt>
                <c:pt idx="1513">
                  <c:v>-85.6</c:v>
                </c:pt>
                <c:pt idx="1514">
                  <c:v>-85.8</c:v>
                </c:pt>
                <c:pt idx="1515">
                  <c:v>-86.2</c:v>
                </c:pt>
                <c:pt idx="1516">
                  <c:v>-86.3</c:v>
                </c:pt>
                <c:pt idx="1517">
                  <c:v>-86.6</c:v>
                </c:pt>
                <c:pt idx="1518">
                  <c:v>-86</c:v>
                </c:pt>
                <c:pt idx="1519">
                  <c:v>-86.2</c:v>
                </c:pt>
                <c:pt idx="1520">
                  <c:v>-86.4</c:v>
                </c:pt>
                <c:pt idx="1521">
                  <c:v>-86.3</c:v>
                </c:pt>
                <c:pt idx="1522">
                  <c:v>-86</c:v>
                </c:pt>
                <c:pt idx="1523">
                  <c:v>-86.3</c:v>
                </c:pt>
                <c:pt idx="1524">
                  <c:v>-86.2</c:v>
                </c:pt>
                <c:pt idx="1525">
                  <c:v>-86.5</c:v>
                </c:pt>
                <c:pt idx="1526">
                  <c:v>-86</c:v>
                </c:pt>
                <c:pt idx="1527">
                  <c:v>-86.1</c:v>
                </c:pt>
                <c:pt idx="1528">
                  <c:v>-86.1</c:v>
                </c:pt>
                <c:pt idx="1529">
                  <c:v>-86.5</c:v>
                </c:pt>
                <c:pt idx="1530">
                  <c:v>-85.9</c:v>
                </c:pt>
                <c:pt idx="1531">
                  <c:v>-86</c:v>
                </c:pt>
                <c:pt idx="1532">
                  <c:v>-86.4</c:v>
                </c:pt>
                <c:pt idx="1533">
                  <c:v>-86.1</c:v>
                </c:pt>
                <c:pt idx="1534">
                  <c:v>-85.9</c:v>
                </c:pt>
                <c:pt idx="1535">
                  <c:v>-86.1</c:v>
                </c:pt>
                <c:pt idx="1536">
                  <c:v>-86.4</c:v>
                </c:pt>
                <c:pt idx="1537">
                  <c:v>-85.9</c:v>
                </c:pt>
                <c:pt idx="1538">
                  <c:v>-85.7</c:v>
                </c:pt>
                <c:pt idx="1539">
                  <c:v>-85.9</c:v>
                </c:pt>
                <c:pt idx="1540">
                  <c:v>-86.2</c:v>
                </c:pt>
                <c:pt idx="1541">
                  <c:v>-86.2</c:v>
                </c:pt>
                <c:pt idx="1542">
                  <c:v>-86.7</c:v>
                </c:pt>
                <c:pt idx="1543">
                  <c:v>-85.7</c:v>
                </c:pt>
                <c:pt idx="1544">
                  <c:v>-86</c:v>
                </c:pt>
                <c:pt idx="1545">
                  <c:v>-85.9</c:v>
                </c:pt>
                <c:pt idx="1546">
                  <c:v>-86.1</c:v>
                </c:pt>
                <c:pt idx="1547">
                  <c:v>-86.3</c:v>
                </c:pt>
                <c:pt idx="1548">
                  <c:v>-85.9</c:v>
                </c:pt>
                <c:pt idx="1549">
                  <c:v>-85.4</c:v>
                </c:pt>
                <c:pt idx="1550">
                  <c:v>-85.9</c:v>
                </c:pt>
                <c:pt idx="1551">
                  <c:v>-85.8</c:v>
                </c:pt>
                <c:pt idx="1552">
                  <c:v>-86.2</c:v>
                </c:pt>
                <c:pt idx="1553">
                  <c:v>-86.3</c:v>
                </c:pt>
                <c:pt idx="1554">
                  <c:v>-85.9</c:v>
                </c:pt>
                <c:pt idx="1555">
                  <c:v>-85.7</c:v>
                </c:pt>
                <c:pt idx="1556">
                  <c:v>-86</c:v>
                </c:pt>
                <c:pt idx="1557">
                  <c:v>-86.1</c:v>
                </c:pt>
                <c:pt idx="1558">
                  <c:v>-86.4</c:v>
                </c:pt>
                <c:pt idx="1559">
                  <c:v>-86.5</c:v>
                </c:pt>
                <c:pt idx="1560">
                  <c:v>-85.8</c:v>
                </c:pt>
                <c:pt idx="1561">
                  <c:v>-85.9</c:v>
                </c:pt>
                <c:pt idx="1562">
                  <c:v>-86.1</c:v>
                </c:pt>
                <c:pt idx="1563">
                  <c:v>-86.2</c:v>
                </c:pt>
                <c:pt idx="1564">
                  <c:v>-86.2</c:v>
                </c:pt>
                <c:pt idx="1565">
                  <c:v>-86</c:v>
                </c:pt>
                <c:pt idx="1566">
                  <c:v>-85.9</c:v>
                </c:pt>
                <c:pt idx="1567">
                  <c:v>-85.8</c:v>
                </c:pt>
                <c:pt idx="1568">
                  <c:v>-86.1</c:v>
                </c:pt>
                <c:pt idx="1569">
                  <c:v>-86.1</c:v>
                </c:pt>
                <c:pt idx="1570">
                  <c:v>-86.5</c:v>
                </c:pt>
                <c:pt idx="1571">
                  <c:v>-85.6</c:v>
                </c:pt>
                <c:pt idx="1572">
                  <c:v>-85.7</c:v>
                </c:pt>
                <c:pt idx="1573">
                  <c:v>-85.7</c:v>
                </c:pt>
                <c:pt idx="1574">
                  <c:v>-86.1</c:v>
                </c:pt>
                <c:pt idx="1575">
                  <c:v>-86.5</c:v>
                </c:pt>
                <c:pt idx="1576">
                  <c:v>-86.3</c:v>
                </c:pt>
                <c:pt idx="1577">
                  <c:v>-86.4</c:v>
                </c:pt>
                <c:pt idx="1578">
                  <c:v>-85.6</c:v>
                </c:pt>
                <c:pt idx="1579">
                  <c:v>-85.7</c:v>
                </c:pt>
                <c:pt idx="1580">
                  <c:v>-85.6</c:v>
                </c:pt>
                <c:pt idx="1581">
                  <c:v>-86.1</c:v>
                </c:pt>
                <c:pt idx="1582">
                  <c:v>-86.3</c:v>
                </c:pt>
                <c:pt idx="1583">
                  <c:v>-86.4</c:v>
                </c:pt>
                <c:pt idx="1584">
                  <c:v>-86.3</c:v>
                </c:pt>
                <c:pt idx="1585">
                  <c:v>-85.6</c:v>
                </c:pt>
                <c:pt idx="1586">
                  <c:v>-85.6</c:v>
                </c:pt>
                <c:pt idx="1587">
                  <c:v>-86</c:v>
                </c:pt>
                <c:pt idx="1588">
                  <c:v>-86</c:v>
                </c:pt>
                <c:pt idx="1589">
                  <c:v>-86</c:v>
                </c:pt>
                <c:pt idx="1590">
                  <c:v>-85.9</c:v>
                </c:pt>
                <c:pt idx="1591">
                  <c:v>-86</c:v>
                </c:pt>
                <c:pt idx="1592">
                  <c:v>-86.3</c:v>
                </c:pt>
                <c:pt idx="1593">
                  <c:v>-86.2</c:v>
                </c:pt>
                <c:pt idx="1594">
                  <c:v>-86.3</c:v>
                </c:pt>
                <c:pt idx="1595">
                  <c:v>-86.3</c:v>
                </c:pt>
                <c:pt idx="1596">
                  <c:v>-86.1</c:v>
                </c:pt>
                <c:pt idx="1597">
                  <c:v>-85.8</c:v>
                </c:pt>
                <c:pt idx="1598">
                  <c:v>-85.8</c:v>
                </c:pt>
                <c:pt idx="1599">
                  <c:v>-86</c:v>
                </c:pt>
                <c:pt idx="1600">
                  <c:v>-86.2</c:v>
                </c:pt>
                <c:pt idx="1601">
                  <c:v>-86.5</c:v>
                </c:pt>
                <c:pt idx="1602">
                  <c:v>-85.9</c:v>
                </c:pt>
                <c:pt idx="1603">
                  <c:v>-85.7</c:v>
                </c:pt>
                <c:pt idx="1604">
                  <c:v>-86.1</c:v>
                </c:pt>
                <c:pt idx="1605">
                  <c:v>-86.5</c:v>
                </c:pt>
                <c:pt idx="1606">
                  <c:v>-86.1</c:v>
                </c:pt>
                <c:pt idx="1607">
                  <c:v>-86</c:v>
                </c:pt>
                <c:pt idx="1608">
                  <c:v>-86.2</c:v>
                </c:pt>
                <c:pt idx="1609">
                  <c:v>-86.3</c:v>
                </c:pt>
                <c:pt idx="1610">
                  <c:v>-86.3</c:v>
                </c:pt>
                <c:pt idx="1611">
                  <c:v>-86</c:v>
                </c:pt>
                <c:pt idx="1612">
                  <c:v>-85.9</c:v>
                </c:pt>
                <c:pt idx="1613">
                  <c:v>-86</c:v>
                </c:pt>
                <c:pt idx="1614">
                  <c:v>-86.3</c:v>
                </c:pt>
                <c:pt idx="1615">
                  <c:v>-86.7</c:v>
                </c:pt>
                <c:pt idx="1616">
                  <c:v>-86.1</c:v>
                </c:pt>
                <c:pt idx="1617">
                  <c:v>-85.8</c:v>
                </c:pt>
                <c:pt idx="1618">
                  <c:v>-85.9</c:v>
                </c:pt>
                <c:pt idx="1619">
                  <c:v>-85.9</c:v>
                </c:pt>
                <c:pt idx="1620">
                  <c:v>-86.3</c:v>
                </c:pt>
                <c:pt idx="1621">
                  <c:v>-85.8</c:v>
                </c:pt>
                <c:pt idx="1622">
                  <c:v>-85.7</c:v>
                </c:pt>
                <c:pt idx="1623">
                  <c:v>-86.1</c:v>
                </c:pt>
                <c:pt idx="1624">
                  <c:v>-86.2</c:v>
                </c:pt>
                <c:pt idx="1625">
                  <c:v>-86.4</c:v>
                </c:pt>
                <c:pt idx="1626">
                  <c:v>-86.2</c:v>
                </c:pt>
                <c:pt idx="1627">
                  <c:v>-85.8</c:v>
                </c:pt>
                <c:pt idx="1628">
                  <c:v>-85.9</c:v>
                </c:pt>
                <c:pt idx="1629">
                  <c:v>-86.2</c:v>
                </c:pt>
                <c:pt idx="1630">
                  <c:v>-86.3</c:v>
                </c:pt>
                <c:pt idx="1631">
                  <c:v>-86</c:v>
                </c:pt>
                <c:pt idx="1632">
                  <c:v>-86</c:v>
                </c:pt>
                <c:pt idx="1633">
                  <c:v>-85.9</c:v>
                </c:pt>
                <c:pt idx="1634">
                  <c:v>-86.1</c:v>
                </c:pt>
                <c:pt idx="1635">
                  <c:v>-86.2</c:v>
                </c:pt>
                <c:pt idx="1636">
                  <c:v>-86.2</c:v>
                </c:pt>
                <c:pt idx="1637">
                  <c:v>-85.8</c:v>
                </c:pt>
                <c:pt idx="1638">
                  <c:v>-85.8</c:v>
                </c:pt>
                <c:pt idx="1639">
                  <c:v>-85.9</c:v>
                </c:pt>
                <c:pt idx="1640">
                  <c:v>-86</c:v>
                </c:pt>
                <c:pt idx="1641">
                  <c:v>-86.1</c:v>
                </c:pt>
                <c:pt idx="1642">
                  <c:v>-86</c:v>
                </c:pt>
                <c:pt idx="1643">
                  <c:v>-86.1</c:v>
                </c:pt>
                <c:pt idx="1644">
                  <c:v>-86.4</c:v>
                </c:pt>
                <c:pt idx="1645">
                  <c:v>-85.8</c:v>
                </c:pt>
                <c:pt idx="1646">
                  <c:v>-86.4</c:v>
                </c:pt>
                <c:pt idx="1647">
                  <c:v>-86</c:v>
                </c:pt>
                <c:pt idx="1648">
                  <c:v>-86.1</c:v>
                </c:pt>
                <c:pt idx="1649">
                  <c:v>-86.2</c:v>
                </c:pt>
                <c:pt idx="1650">
                  <c:v>-86.3</c:v>
                </c:pt>
                <c:pt idx="1651">
                  <c:v>-86</c:v>
                </c:pt>
                <c:pt idx="1652">
                  <c:v>-86.1</c:v>
                </c:pt>
                <c:pt idx="1653">
                  <c:v>-86.2</c:v>
                </c:pt>
                <c:pt idx="1654">
                  <c:v>-86.1</c:v>
                </c:pt>
                <c:pt idx="1655">
                  <c:v>-86</c:v>
                </c:pt>
                <c:pt idx="1656">
                  <c:v>-86.1</c:v>
                </c:pt>
                <c:pt idx="1657">
                  <c:v>-86.2</c:v>
                </c:pt>
                <c:pt idx="1658">
                  <c:v>-86.2</c:v>
                </c:pt>
                <c:pt idx="1659">
                  <c:v>-86.2</c:v>
                </c:pt>
                <c:pt idx="1660">
                  <c:v>-86.3</c:v>
                </c:pt>
                <c:pt idx="1661">
                  <c:v>-86.1</c:v>
                </c:pt>
                <c:pt idx="1662">
                  <c:v>-86.1</c:v>
                </c:pt>
                <c:pt idx="1663">
                  <c:v>-86.2</c:v>
                </c:pt>
                <c:pt idx="1664">
                  <c:v>-86</c:v>
                </c:pt>
                <c:pt idx="1665">
                  <c:v>-86.2</c:v>
                </c:pt>
                <c:pt idx="1666">
                  <c:v>-86.2</c:v>
                </c:pt>
                <c:pt idx="1667">
                  <c:v>-86</c:v>
                </c:pt>
                <c:pt idx="1668">
                  <c:v>-85.9</c:v>
                </c:pt>
                <c:pt idx="1669">
                  <c:v>-86.3</c:v>
                </c:pt>
                <c:pt idx="1670">
                  <c:v>-86.2</c:v>
                </c:pt>
                <c:pt idx="1671">
                  <c:v>-86.1</c:v>
                </c:pt>
                <c:pt idx="1672">
                  <c:v>-86.1</c:v>
                </c:pt>
                <c:pt idx="1673">
                  <c:v>-86.1</c:v>
                </c:pt>
                <c:pt idx="1674">
                  <c:v>-86.4</c:v>
                </c:pt>
                <c:pt idx="1675">
                  <c:v>-86.3</c:v>
                </c:pt>
                <c:pt idx="1676">
                  <c:v>-86.1</c:v>
                </c:pt>
                <c:pt idx="1677">
                  <c:v>-86.3</c:v>
                </c:pt>
                <c:pt idx="1678">
                  <c:v>-86.2</c:v>
                </c:pt>
                <c:pt idx="1679">
                  <c:v>-86.3</c:v>
                </c:pt>
                <c:pt idx="1680">
                  <c:v>-86.1</c:v>
                </c:pt>
                <c:pt idx="1681">
                  <c:v>-85.9</c:v>
                </c:pt>
                <c:pt idx="1682">
                  <c:v>-86</c:v>
                </c:pt>
                <c:pt idx="1683">
                  <c:v>-86</c:v>
                </c:pt>
                <c:pt idx="1684">
                  <c:v>-86.2</c:v>
                </c:pt>
                <c:pt idx="1685">
                  <c:v>-86.5</c:v>
                </c:pt>
                <c:pt idx="1686">
                  <c:v>-86.2</c:v>
                </c:pt>
                <c:pt idx="1687">
                  <c:v>-86.3</c:v>
                </c:pt>
                <c:pt idx="1688">
                  <c:v>-86.6</c:v>
                </c:pt>
                <c:pt idx="1689">
                  <c:v>-85.8</c:v>
                </c:pt>
                <c:pt idx="1690">
                  <c:v>-86.3</c:v>
                </c:pt>
                <c:pt idx="1691">
                  <c:v>-86.1</c:v>
                </c:pt>
                <c:pt idx="1692">
                  <c:v>-86</c:v>
                </c:pt>
                <c:pt idx="1693">
                  <c:v>-86.3</c:v>
                </c:pt>
                <c:pt idx="1694">
                  <c:v>-86</c:v>
                </c:pt>
                <c:pt idx="1695">
                  <c:v>-86</c:v>
                </c:pt>
                <c:pt idx="1696">
                  <c:v>-86.3</c:v>
                </c:pt>
                <c:pt idx="1697">
                  <c:v>-86.1</c:v>
                </c:pt>
                <c:pt idx="1698">
                  <c:v>-86.3</c:v>
                </c:pt>
                <c:pt idx="1699">
                  <c:v>-86.4</c:v>
                </c:pt>
                <c:pt idx="1700">
                  <c:v>-86</c:v>
                </c:pt>
                <c:pt idx="1701">
                  <c:v>-86.3</c:v>
                </c:pt>
                <c:pt idx="1702">
                  <c:v>-86.3</c:v>
                </c:pt>
                <c:pt idx="1703">
                  <c:v>-86.2</c:v>
                </c:pt>
                <c:pt idx="1704">
                  <c:v>-86.1</c:v>
                </c:pt>
                <c:pt idx="1705">
                  <c:v>-86.2</c:v>
                </c:pt>
                <c:pt idx="1706">
                  <c:v>-86.3</c:v>
                </c:pt>
                <c:pt idx="1707">
                  <c:v>-86.9</c:v>
                </c:pt>
                <c:pt idx="1708">
                  <c:v>-85.7</c:v>
                </c:pt>
                <c:pt idx="1709">
                  <c:v>-86</c:v>
                </c:pt>
                <c:pt idx="1710">
                  <c:v>-86.1</c:v>
                </c:pt>
                <c:pt idx="1711">
                  <c:v>-86.3</c:v>
                </c:pt>
                <c:pt idx="1712">
                  <c:v>-86.5</c:v>
                </c:pt>
                <c:pt idx="1713">
                  <c:v>-86.6</c:v>
                </c:pt>
                <c:pt idx="1714">
                  <c:v>-86.9</c:v>
                </c:pt>
                <c:pt idx="1715">
                  <c:v>-85.6</c:v>
                </c:pt>
                <c:pt idx="1716">
                  <c:v>-85.2</c:v>
                </c:pt>
                <c:pt idx="1717">
                  <c:v>-85.3</c:v>
                </c:pt>
                <c:pt idx="1718">
                  <c:v>-85.1</c:v>
                </c:pt>
                <c:pt idx="1719">
                  <c:v>-85.3</c:v>
                </c:pt>
                <c:pt idx="1720">
                  <c:v>-85</c:v>
                </c:pt>
                <c:pt idx="1721">
                  <c:v>-85.5</c:v>
                </c:pt>
                <c:pt idx="1722">
                  <c:v>-85.9</c:v>
                </c:pt>
                <c:pt idx="1723">
                  <c:v>-85.9</c:v>
                </c:pt>
                <c:pt idx="1724">
                  <c:v>-86.2</c:v>
                </c:pt>
                <c:pt idx="1725">
                  <c:v>-86.1</c:v>
                </c:pt>
                <c:pt idx="1726">
                  <c:v>-86</c:v>
                </c:pt>
                <c:pt idx="1727">
                  <c:v>-86.2</c:v>
                </c:pt>
                <c:pt idx="1728">
                  <c:v>-86.3</c:v>
                </c:pt>
                <c:pt idx="1729">
                  <c:v>-86.4</c:v>
                </c:pt>
                <c:pt idx="1730">
                  <c:v>-86.3</c:v>
                </c:pt>
                <c:pt idx="1731">
                  <c:v>-86.5</c:v>
                </c:pt>
                <c:pt idx="1732">
                  <c:v>-86.5</c:v>
                </c:pt>
                <c:pt idx="1733">
                  <c:v>-86.4</c:v>
                </c:pt>
                <c:pt idx="1734">
                  <c:v>-86.7</c:v>
                </c:pt>
                <c:pt idx="1735">
                  <c:v>-86</c:v>
                </c:pt>
                <c:pt idx="1736">
                  <c:v>-85.8</c:v>
                </c:pt>
                <c:pt idx="1737">
                  <c:v>-85.6</c:v>
                </c:pt>
                <c:pt idx="1738">
                  <c:v>-86</c:v>
                </c:pt>
                <c:pt idx="1739">
                  <c:v>-86.4</c:v>
                </c:pt>
                <c:pt idx="1740">
                  <c:v>-86.5</c:v>
                </c:pt>
                <c:pt idx="1741">
                  <c:v>-86</c:v>
                </c:pt>
                <c:pt idx="1742">
                  <c:v>-86</c:v>
                </c:pt>
                <c:pt idx="1743">
                  <c:v>-86.1</c:v>
                </c:pt>
                <c:pt idx="1744">
                  <c:v>-86.4</c:v>
                </c:pt>
                <c:pt idx="1745">
                  <c:v>-85.9</c:v>
                </c:pt>
                <c:pt idx="1746">
                  <c:v>-85.8</c:v>
                </c:pt>
                <c:pt idx="1747">
                  <c:v>-86.2</c:v>
                </c:pt>
                <c:pt idx="1748">
                  <c:v>-86</c:v>
                </c:pt>
                <c:pt idx="1749">
                  <c:v>-86.3</c:v>
                </c:pt>
                <c:pt idx="1750">
                  <c:v>-86.1</c:v>
                </c:pt>
                <c:pt idx="1751">
                  <c:v>-85.9</c:v>
                </c:pt>
                <c:pt idx="1752">
                  <c:v>-86.3</c:v>
                </c:pt>
                <c:pt idx="1753">
                  <c:v>-86.1</c:v>
                </c:pt>
                <c:pt idx="1754">
                  <c:v>-86.1</c:v>
                </c:pt>
                <c:pt idx="1755">
                  <c:v>-86.2</c:v>
                </c:pt>
                <c:pt idx="1756">
                  <c:v>-86.3</c:v>
                </c:pt>
                <c:pt idx="1757">
                  <c:v>-86.1</c:v>
                </c:pt>
                <c:pt idx="1758">
                  <c:v>-86</c:v>
                </c:pt>
                <c:pt idx="1759">
                  <c:v>-86.2</c:v>
                </c:pt>
                <c:pt idx="1760">
                  <c:v>-86</c:v>
                </c:pt>
                <c:pt idx="1761">
                  <c:v>-86</c:v>
                </c:pt>
                <c:pt idx="1762">
                  <c:v>-86.1</c:v>
                </c:pt>
                <c:pt idx="1763">
                  <c:v>-86.1</c:v>
                </c:pt>
                <c:pt idx="1764">
                  <c:v>-85.8</c:v>
                </c:pt>
                <c:pt idx="1765">
                  <c:v>-85.9</c:v>
                </c:pt>
                <c:pt idx="1766">
                  <c:v>-85.9</c:v>
                </c:pt>
                <c:pt idx="1767">
                  <c:v>-85.9</c:v>
                </c:pt>
                <c:pt idx="1768">
                  <c:v>-85.9</c:v>
                </c:pt>
                <c:pt idx="1769">
                  <c:v>-86</c:v>
                </c:pt>
                <c:pt idx="1770">
                  <c:v>-85.9</c:v>
                </c:pt>
                <c:pt idx="1771">
                  <c:v>-85.9</c:v>
                </c:pt>
                <c:pt idx="1772">
                  <c:v>-86.1</c:v>
                </c:pt>
                <c:pt idx="1773">
                  <c:v>-86.2</c:v>
                </c:pt>
                <c:pt idx="1774">
                  <c:v>-85.9</c:v>
                </c:pt>
                <c:pt idx="1775">
                  <c:v>-85.7</c:v>
                </c:pt>
                <c:pt idx="1776">
                  <c:v>-85.8</c:v>
                </c:pt>
                <c:pt idx="1777">
                  <c:v>-85.9</c:v>
                </c:pt>
                <c:pt idx="1778">
                  <c:v>-86.3</c:v>
                </c:pt>
                <c:pt idx="1779">
                  <c:v>-86.1</c:v>
                </c:pt>
                <c:pt idx="1780">
                  <c:v>-85.8</c:v>
                </c:pt>
                <c:pt idx="1781">
                  <c:v>-86</c:v>
                </c:pt>
                <c:pt idx="1782">
                  <c:v>-85.9</c:v>
                </c:pt>
                <c:pt idx="1783">
                  <c:v>-86</c:v>
                </c:pt>
                <c:pt idx="1784">
                  <c:v>-85.7</c:v>
                </c:pt>
                <c:pt idx="1785">
                  <c:v>-85.7</c:v>
                </c:pt>
                <c:pt idx="1786">
                  <c:v>-86.1</c:v>
                </c:pt>
                <c:pt idx="1787">
                  <c:v>-85.8</c:v>
                </c:pt>
                <c:pt idx="1788">
                  <c:v>-85.6</c:v>
                </c:pt>
                <c:pt idx="1789">
                  <c:v>-85.7</c:v>
                </c:pt>
                <c:pt idx="1790">
                  <c:v>-86</c:v>
                </c:pt>
                <c:pt idx="1791">
                  <c:v>-85.9</c:v>
                </c:pt>
                <c:pt idx="1792">
                  <c:v>-86</c:v>
                </c:pt>
                <c:pt idx="1793">
                  <c:v>-85.8</c:v>
                </c:pt>
                <c:pt idx="1794">
                  <c:v>-85.9</c:v>
                </c:pt>
                <c:pt idx="1795">
                  <c:v>-85.9</c:v>
                </c:pt>
                <c:pt idx="1796">
                  <c:v>-86.2</c:v>
                </c:pt>
                <c:pt idx="1797">
                  <c:v>-86</c:v>
                </c:pt>
                <c:pt idx="1798">
                  <c:v>-85.7</c:v>
                </c:pt>
                <c:pt idx="1799">
                  <c:v>-85.8</c:v>
                </c:pt>
                <c:pt idx="1800">
                  <c:v>-86</c:v>
                </c:pt>
                <c:pt idx="1801">
                  <c:v>-85.8</c:v>
                </c:pt>
                <c:pt idx="1802">
                  <c:v>-86</c:v>
                </c:pt>
                <c:pt idx="1803">
                  <c:v>-86.1</c:v>
                </c:pt>
                <c:pt idx="1804">
                  <c:v>-86.4</c:v>
                </c:pt>
                <c:pt idx="1805">
                  <c:v>-85.9</c:v>
                </c:pt>
                <c:pt idx="1806">
                  <c:v>-85.9</c:v>
                </c:pt>
                <c:pt idx="1807">
                  <c:v>-85.7</c:v>
                </c:pt>
                <c:pt idx="1808">
                  <c:v>-85.9</c:v>
                </c:pt>
                <c:pt idx="1809">
                  <c:v>-85.8</c:v>
                </c:pt>
                <c:pt idx="1810">
                  <c:v>-85.9</c:v>
                </c:pt>
                <c:pt idx="1811">
                  <c:v>-86.2</c:v>
                </c:pt>
                <c:pt idx="1812">
                  <c:v>-85.7</c:v>
                </c:pt>
                <c:pt idx="1813">
                  <c:v>-85.7</c:v>
                </c:pt>
                <c:pt idx="1814">
                  <c:v>-86.1</c:v>
                </c:pt>
                <c:pt idx="1815">
                  <c:v>-86.1</c:v>
                </c:pt>
                <c:pt idx="1816">
                  <c:v>-85.8</c:v>
                </c:pt>
                <c:pt idx="1817">
                  <c:v>-85.6</c:v>
                </c:pt>
                <c:pt idx="1818">
                  <c:v>-85.6</c:v>
                </c:pt>
                <c:pt idx="1819">
                  <c:v>-85.8</c:v>
                </c:pt>
                <c:pt idx="1820">
                  <c:v>-85.5</c:v>
                </c:pt>
                <c:pt idx="1821">
                  <c:v>-85.7</c:v>
                </c:pt>
                <c:pt idx="1822">
                  <c:v>-86.2</c:v>
                </c:pt>
                <c:pt idx="1823">
                  <c:v>-85.7</c:v>
                </c:pt>
                <c:pt idx="1824">
                  <c:v>-85.7</c:v>
                </c:pt>
                <c:pt idx="1825">
                  <c:v>-85.7</c:v>
                </c:pt>
                <c:pt idx="1826">
                  <c:v>-85.5</c:v>
                </c:pt>
                <c:pt idx="1827">
                  <c:v>-85.7</c:v>
                </c:pt>
                <c:pt idx="1828">
                  <c:v>-85.6</c:v>
                </c:pt>
                <c:pt idx="1829">
                  <c:v>-85.6</c:v>
                </c:pt>
                <c:pt idx="1830">
                  <c:v>-85.8</c:v>
                </c:pt>
                <c:pt idx="1831">
                  <c:v>-85.7</c:v>
                </c:pt>
                <c:pt idx="1832">
                  <c:v>-86.2</c:v>
                </c:pt>
                <c:pt idx="1833">
                  <c:v>-85.7</c:v>
                </c:pt>
                <c:pt idx="1834">
                  <c:v>-85.7</c:v>
                </c:pt>
                <c:pt idx="1835">
                  <c:v>-85.7</c:v>
                </c:pt>
                <c:pt idx="1836">
                  <c:v>-85.7</c:v>
                </c:pt>
                <c:pt idx="1837">
                  <c:v>-85.6</c:v>
                </c:pt>
                <c:pt idx="1838">
                  <c:v>-85.8</c:v>
                </c:pt>
                <c:pt idx="1839">
                  <c:v>-85.6</c:v>
                </c:pt>
                <c:pt idx="1840">
                  <c:v>-85.5</c:v>
                </c:pt>
                <c:pt idx="1841">
                  <c:v>-85.7</c:v>
                </c:pt>
                <c:pt idx="1842">
                  <c:v>-85.5</c:v>
                </c:pt>
                <c:pt idx="1843">
                  <c:v>-85.3</c:v>
                </c:pt>
                <c:pt idx="1844">
                  <c:v>-84.8</c:v>
                </c:pt>
                <c:pt idx="1845">
                  <c:v>-84.2</c:v>
                </c:pt>
                <c:pt idx="1846">
                  <c:v>-83.8</c:v>
                </c:pt>
                <c:pt idx="1847">
                  <c:v>-83.4</c:v>
                </c:pt>
                <c:pt idx="1848">
                  <c:v>-83.2</c:v>
                </c:pt>
                <c:pt idx="1849">
                  <c:v>-83</c:v>
                </c:pt>
                <c:pt idx="1850">
                  <c:v>-82.6</c:v>
                </c:pt>
                <c:pt idx="1851">
                  <c:v>-82.5</c:v>
                </c:pt>
                <c:pt idx="1852">
                  <c:v>-82.5</c:v>
                </c:pt>
                <c:pt idx="1853">
                  <c:v>-82.8</c:v>
                </c:pt>
                <c:pt idx="1854">
                  <c:v>-82.8</c:v>
                </c:pt>
                <c:pt idx="1855">
                  <c:v>-83.2</c:v>
                </c:pt>
                <c:pt idx="1856">
                  <c:v>-83.3</c:v>
                </c:pt>
                <c:pt idx="1857">
                  <c:v>-83.5</c:v>
                </c:pt>
                <c:pt idx="1858">
                  <c:v>-83.9</c:v>
                </c:pt>
                <c:pt idx="1859">
                  <c:v>-84.2</c:v>
                </c:pt>
                <c:pt idx="1860">
                  <c:v>-84.5</c:v>
                </c:pt>
                <c:pt idx="1861">
                  <c:v>-84.7</c:v>
                </c:pt>
                <c:pt idx="1862">
                  <c:v>-84.9</c:v>
                </c:pt>
                <c:pt idx="1863">
                  <c:v>-84.9</c:v>
                </c:pt>
                <c:pt idx="1864">
                  <c:v>-85.1</c:v>
                </c:pt>
                <c:pt idx="1865">
                  <c:v>-85.3</c:v>
                </c:pt>
                <c:pt idx="1866">
                  <c:v>-85.3</c:v>
                </c:pt>
                <c:pt idx="1867">
                  <c:v>-85.5</c:v>
                </c:pt>
                <c:pt idx="1868">
                  <c:v>-85.6</c:v>
                </c:pt>
                <c:pt idx="1869">
                  <c:v>-85.7</c:v>
                </c:pt>
                <c:pt idx="1870">
                  <c:v>-85.8</c:v>
                </c:pt>
                <c:pt idx="1871">
                  <c:v>-85.9</c:v>
                </c:pt>
                <c:pt idx="1872">
                  <c:v>-86</c:v>
                </c:pt>
                <c:pt idx="1873">
                  <c:v>-86.1</c:v>
                </c:pt>
                <c:pt idx="1874">
                  <c:v>-86.1</c:v>
                </c:pt>
                <c:pt idx="1875">
                  <c:v>-86.4</c:v>
                </c:pt>
                <c:pt idx="1876">
                  <c:v>-86.4</c:v>
                </c:pt>
                <c:pt idx="1877">
                  <c:v>-86.5</c:v>
                </c:pt>
                <c:pt idx="1878">
                  <c:v>-86.4</c:v>
                </c:pt>
                <c:pt idx="1879">
                  <c:v>-86.7</c:v>
                </c:pt>
                <c:pt idx="1880">
                  <c:v>-86.6</c:v>
                </c:pt>
                <c:pt idx="1881">
                  <c:v>-86.7</c:v>
                </c:pt>
                <c:pt idx="1882">
                  <c:v>-86.7</c:v>
                </c:pt>
                <c:pt idx="1883">
                  <c:v>-87</c:v>
                </c:pt>
                <c:pt idx="1884">
                  <c:v>-86.8</c:v>
                </c:pt>
                <c:pt idx="1885">
                  <c:v>-86.6</c:v>
                </c:pt>
                <c:pt idx="1886">
                  <c:v>-86.6</c:v>
                </c:pt>
                <c:pt idx="1887">
                  <c:v>-86.2</c:v>
                </c:pt>
                <c:pt idx="1888">
                  <c:v>-86.4</c:v>
                </c:pt>
                <c:pt idx="1889">
                  <c:v>-86.5</c:v>
                </c:pt>
                <c:pt idx="1890">
                  <c:v>-86.8</c:v>
                </c:pt>
                <c:pt idx="1891">
                  <c:v>-86.2</c:v>
                </c:pt>
                <c:pt idx="1892">
                  <c:v>-86.4</c:v>
                </c:pt>
                <c:pt idx="1893">
                  <c:v>-86.8</c:v>
                </c:pt>
                <c:pt idx="1894">
                  <c:v>-86.4</c:v>
                </c:pt>
                <c:pt idx="1895">
                  <c:v>-86.4</c:v>
                </c:pt>
                <c:pt idx="1896">
                  <c:v>-86.3</c:v>
                </c:pt>
                <c:pt idx="1897">
                  <c:v>-86.2</c:v>
                </c:pt>
                <c:pt idx="1898">
                  <c:v>-86.5</c:v>
                </c:pt>
                <c:pt idx="1899">
                  <c:v>-86.5</c:v>
                </c:pt>
                <c:pt idx="1900">
                  <c:v>-86.2</c:v>
                </c:pt>
                <c:pt idx="1901">
                  <c:v>-86</c:v>
                </c:pt>
                <c:pt idx="1902">
                  <c:v>-86.1</c:v>
                </c:pt>
                <c:pt idx="1903">
                  <c:v>-86.4</c:v>
                </c:pt>
                <c:pt idx="1904">
                  <c:v>-86.3</c:v>
                </c:pt>
                <c:pt idx="1905">
                  <c:v>-85.9</c:v>
                </c:pt>
                <c:pt idx="1906">
                  <c:v>-85.9</c:v>
                </c:pt>
                <c:pt idx="1907">
                  <c:v>-85.9</c:v>
                </c:pt>
                <c:pt idx="1908">
                  <c:v>-86</c:v>
                </c:pt>
                <c:pt idx="1909">
                  <c:v>-86.3</c:v>
                </c:pt>
                <c:pt idx="1910">
                  <c:v>-85.8</c:v>
                </c:pt>
                <c:pt idx="1911">
                  <c:v>-86</c:v>
                </c:pt>
                <c:pt idx="1912">
                  <c:v>-86.3</c:v>
                </c:pt>
                <c:pt idx="1913">
                  <c:v>-86</c:v>
                </c:pt>
                <c:pt idx="1914">
                  <c:v>-86.2</c:v>
                </c:pt>
                <c:pt idx="1915">
                  <c:v>-86.2</c:v>
                </c:pt>
                <c:pt idx="1916">
                  <c:v>-86.2</c:v>
                </c:pt>
                <c:pt idx="1917">
                  <c:v>-86.3</c:v>
                </c:pt>
                <c:pt idx="1918">
                  <c:v>-86</c:v>
                </c:pt>
                <c:pt idx="1919">
                  <c:v>-86.3</c:v>
                </c:pt>
                <c:pt idx="1920">
                  <c:v>-86.4</c:v>
                </c:pt>
                <c:pt idx="1921">
                  <c:v>-86.2</c:v>
                </c:pt>
                <c:pt idx="1922">
                  <c:v>-86.2</c:v>
                </c:pt>
                <c:pt idx="1923">
                  <c:v>-86.3</c:v>
                </c:pt>
                <c:pt idx="1924">
                  <c:v>-86.2</c:v>
                </c:pt>
                <c:pt idx="1925">
                  <c:v>-86.4</c:v>
                </c:pt>
                <c:pt idx="1926">
                  <c:v>-86.1</c:v>
                </c:pt>
                <c:pt idx="1927">
                  <c:v>-85.9</c:v>
                </c:pt>
                <c:pt idx="1928">
                  <c:v>-86.2</c:v>
                </c:pt>
                <c:pt idx="1929">
                  <c:v>-86.2</c:v>
                </c:pt>
                <c:pt idx="1930">
                  <c:v>-86</c:v>
                </c:pt>
                <c:pt idx="1931">
                  <c:v>-86</c:v>
                </c:pt>
                <c:pt idx="1932">
                  <c:v>-86</c:v>
                </c:pt>
                <c:pt idx="1933">
                  <c:v>-86</c:v>
                </c:pt>
                <c:pt idx="1934">
                  <c:v>-86</c:v>
                </c:pt>
                <c:pt idx="1935">
                  <c:v>-86.1</c:v>
                </c:pt>
                <c:pt idx="1936">
                  <c:v>-86.1</c:v>
                </c:pt>
                <c:pt idx="1937">
                  <c:v>-85.9</c:v>
                </c:pt>
                <c:pt idx="1938">
                  <c:v>-86.1</c:v>
                </c:pt>
                <c:pt idx="1939">
                  <c:v>-86.2</c:v>
                </c:pt>
                <c:pt idx="1940">
                  <c:v>-86.1</c:v>
                </c:pt>
                <c:pt idx="1941">
                  <c:v>-86.5</c:v>
                </c:pt>
                <c:pt idx="1942">
                  <c:v>-86</c:v>
                </c:pt>
                <c:pt idx="1943">
                  <c:v>-85.9</c:v>
                </c:pt>
                <c:pt idx="1944">
                  <c:v>-86.1</c:v>
                </c:pt>
                <c:pt idx="1945">
                  <c:v>-86.5</c:v>
                </c:pt>
                <c:pt idx="1946">
                  <c:v>-86</c:v>
                </c:pt>
                <c:pt idx="1947">
                  <c:v>-86</c:v>
                </c:pt>
                <c:pt idx="1948">
                  <c:v>-86.1</c:v>
                </c:pt>
                <c:pt idx="1949">
                  <c:v>-86.2</c:v>
                </c:pt>
                <c:pt idx="1950">
                  <c:v>-85.8</c:v>
                </c:pt>
                <c:pt idx="1951">
                  <c:v>-85.8</c:v>
                </c:pt>
                <c:pt idx="1952">
                  <c:v>-86</c:v>
                </c:pt>
                <c:pt idx="1953">
                  <c:v>-86</c:v>
                </c:pt>
                <c:pt idx="1954">
                  <c:v>-85.8</c:v>
                </c:pt>
                <c:pt idx="1955">
                  <c:v>-86.1</c:v>
                </c:pt>
                <c:pt idx="1956">
                  <c:v>-85.9</c:v>
                </c:pt>
                <c:pt idx="1957">
                  <c:v>-85.8</c:v>
                </c:pt>
                <c:pt idx="1958">
                  <c:v>-85.8</c:v>
                </c:pt>
                <c:pt idx="1959">
                  <c:v>-86</c:v>
                </c:pt>
                <c:pt idx="1960">
                  <c:v>-85.9</c:v>
                </c:pt>
                <c:pt idx="1961">
                  <c:v>-85.9</c:v>
                </c:pt>
                <c:pt idx="1962">
                  <c:v>-85.9</c:v>
                </c:pt>
                <c:pt idx="1963">
                  <c:v>-86</c:v>
                </c:pt>
                <c:pt idx="1964">
                  <c:v>-85.8</c:v>
                </c:pt>
                <c:pt idx="1965">
                  <c:v>-86</c:v>
                </c:pt>
                <c:pt idx="1966">
                  <c:v>-85.8</c:v>
                </c:pt>
                <c:pt idx="1967">
                  <c:v>-86.1</c:v>
                </c:pt>
                <c:pt idx="1968">
                  <c:v>-86.7</c:v>
                </c:pt>
                <c:pt idx="1969">
                  <c:v>-86.5</c:v>
                </c:pt>
                <c:pt idx="1970">
                  <c:v>-86</c:v>
                </c:pt>
                <c:pt idx="1971">
                  <c:v>-85.9</c:v>
                </c:pt>
                <c:pt idx="1972">
                  <c:v>-86.1</c:v>
                </c:pt>
                <c:pt idx="1973">
                  <c:v>-86.1</c:v>
                </c:pt>
                <c:pt idx="1974">
                  <c:v>-85.8</c:v>
                </c:pt>
                <c:pt idx="1975">
                  <c:v>-86.3</c:v>
                </c:pt>
                <c:pt idx="1976">
                  <c:v>-86.1</c:v>
                </c:pt>
                <c:pt idx="1977">
                  <c:v>-86</c:v>
                </c:pt>
                <c:pt idx="1978">
                  <c:v>-86.3</c:v>
                </c:pt>
                <c:pt idx="1979">
                  <c:v>-86</c:v>
                </c:pt>
                <c:pt idx="1980">
                  <c:v>-85.6</c:v>
                </c:pt>
                <c:pt idx="1981">
                  <c:v>-86</c:v>
                </c:pt>
                <c:pt idx="1982">
                  <c:v>-86</c:v>
                </c:pt>
                <c:pt idx="1983">
                  <c:v>-86</c:v>
                </c:pt>
                <c:pt idx="1984">
                  <c:v>-85.9</c:v>
                </c:pt>
                <c:pt idx="1985">
                  <c:v>-86</c:v>
                </c:pt>
                <c:pt idx="1986">
                  <c:v>-85.9</c:v>
                </c:pt>
                <c:pt idx="1987">
                  <c:v>-86</c:v>
                </c:pt>
                <c:pt idx="1988">
                  <c:v>-86</c:v>
                </c:pt>
                <c:pt idx="1989">
                  <c:v>-86.2</c:v>
                </c:pt>
                <c:pt idx="1990">
                  <c:v>-86</c:v>
                </c:pt>
                <c:pt idx="1991">
                  <c:v>-86.1</c:v>
                </c:pt>
                <c:pt idx="1992">
                  <c:v>-85.9</c:v>
                </c:pt>
                <c:pt idx="1993">
                  <c:v>-85.9</c:v>
                </c:pt>
                <c:pt idx="1994">
                  <c:v>-85.7</c:v>
                </c:pt>
                <c:pt idx="1995">
                  <c:v>-86.2</c:v>
                </c:pt>
                <c:pt idx="1996">
                  <c:v>-86</c:v>
                </c:pt>
                <c:pt idx="1997">
                  <c:v>-86</c:v>
                </c:pt>
                <c:pt idx="1998">
                  <c:v>-86</c:v>
                </c:pt>
                <c:pt idx="1999">
                  <c:v>-86</c:v>
                </c:pt>
                <c:pt idx="2000">
                  <c:v>-86</c:v>
                </c:pt>
                <c:pt idx="2001">
                  <c:v>-85.7</c:v>
                </c:pt>
                <c:pt idx="2002">
                  <c:v>-85.8</c:v>
                </c:pt>
                <c:pt idx="2003">
                  <c:v>-85.9</c:v>
                </c:pt>
                <c:pt idx="2004">
                  <c:v>-86</c:v>
                </c:pt>
                <c:pt idx="2005">
                  <c:v>-85.9</c:v>
                </c:pt>
                <c:pt idx="2006">
                  <c:v>-86</c:v>
                </c:pt>
                <c:pt idx="2007">
                  <c:v>-86</c:v>
                </c:pt>
                <c:pt idx="2008">
                  <c:v>-86.1</c:v>
                </c:pt>
                <c:pt idx="2009">
                  <c:v>-86.1</c:v>
                </c:pt>
                <c:pt idx="2010">
                  <c:v>-86.2</c:v>
                </c:pt>
                <c:pt idx="2011">
                  <c:v>-85.7</c:v>
                </c:pt>
                <c:pt idx="2012">
                  <c:v>-85.9</c:v>
                </c:pt>
                <c:pt idx="2013">
                  <c:v>-85.8</c:v>
                </c:pt>
                <c:pt idx="2014">
                  <c:v>-85.9</c:v>
                </c:pt>
                <c:pt idx="2015">
                  <c:v>-85.7</c:v>
                </c:pt>
                <c:pt idx="2016">
                  <c:v>-85.9</c:v>
                </c:pt>
                <c:pt idx="2017">
                  <c:v>-85.9</c:v>
                </c:pt>
                <c:pt idx="2018">
                  <c:v>-86.1</c:v>
                </c:pt>
                <c:pt idx="2019">
                  <c:v>-86.1</c:v>
                </c:pt>
                <c:pt idx="2020">
                  <c:v>-85.9</c:v>
                </c:pt>
                <c:pt idx="2021">
                  <c:v>-86</c:v>
                </c:pt>
                <c:pt idx="2022">
                  <c:v>-86.1</c:v>
                </c:pt>
                <c:pt idx="2023">
                  <c:v>-86.3</c:v>
                </c:pt>
                <c:pt idx="2024">
                  <c:v>-86.3</c:v>
                </c:pt>
                <c:pt idx="2025">
                  <c:v>-86.4</c:v>
                </c:pt>
                <c:pt idx="2026">
                  <c:v>-86.1</c:v>
                </c:pt>
                <c:pt idx="2027">
                  <c:v>-85.9</c:v>
                </c:pt>
                <c:pt idx="2028">
                  <c:v>-86</c:v>
                </c:pt>
                <c:pt idx="2029">
                  <c:v>-86</c:v>
                </c:pt>
                <c:pt idx="2030">
                  <c:v>-85.9</c:v>
                </c:pt>
                <c:pt idx="2031">
                  <c:v>-85.7</c:v>
                </c:pt>
                <c:pt idx="2032">
                  <c:v>-86</c:v>
                </c:pt>
                <c:pt idx="2033">
                  <c:v>-86.1</c:v>
                </c:pt>
                <c:pt idx="2034">
                  <c:v>-86.1</c:v>
                </c:pt>
                <c:pt idx="2035">
                  <c:v>-85.9</c:v>
                </c:pt>
                <c:pt idx="2036">
                  <c:v>-86</c:v>
                </c:pt>
                <c:pt idx="2037">
                  <c:v>-85.8</c:v>
                </c:pt>
                <c:pt idx="2038">
                  <c:v>-85.9</c:v>
                </c:pt>
                <c:pt idx="2039">
                  <c:v>-86</c:v>
                </c:pt>
                <c:pt idx="2040">
                  <c:v>-86</c:v>
                </c:pt>
                <c:pt idx="2041">
                  <c:v>-86.1</c:v>
                </c:pt>
                <c:pt idx="2042">
                  <c:v>-86</c:v>
                </c:pt>
                <c:pt idx="2043">
                  <c:v>-86.4</c:v>
                </c:pt>
                <c:pt idx="2044">
                  <c:v>-86.2</c:v>
                </c:pt>
                <c:pt idx="2045">
                  <c:v>-86.2</c:v>
                </c:pt>
                <c:pt idx="2046">
                  <c:v>-86.5</c:v>
                </c:pt>
                <c:pt idx="2047">
                  <c:v>-86</c:v>
                </c:pt>
                <c:pt idx="2048">
                  <c:v>-86</c:v>
                </c:pt>
                <c:pt idx="2049">
                  <c:v>-86.3</c:v>
                </c:pt>
                <c:pt idx="2050">
                  <c:v>-86.1</c:v>
                </c:pt>
                <c:pt idx="2051">
                  <c:v>-86</c:v>
                </c:pt>
                <c:pt idx="2052">
                  <c:v>-86.3</c:v>
                </c:pt>
                <c:pt idx="2053">
                  <c:v>-86</c:v>
                </c:pt>
                <c:pt idx="2054">
                  <c:v>-85.8</c:v>
                </c:pt>
                <c:pt idx="2055">
                  <c:v>-86.1</c:v>
                </c:pt>
                <c:pt idx="2056">
                  <c:v>-86.1</c:v>
                </c:pt>
                <c:pt idx="2057">
                  <c:v>-85.9</c:v>
                </c:pt>
                <c:pt idx="2058">
                  <c:v>-85.9</c:v>
                </c:pt>
                <c:pt idx="2059">
                  <c:v>-85.7</c:v>
                </c:pt>
                <c:pt idx="2060">
                  <c:v>-86.1</c:v>
                </c:pt>
                <c:pt idx="2061">
                  <c:v>-85.9</c:v>
                </c:pt>
                <c:pt idx="2062">
                  <c:v>-86.1</c:v>
                </c:pt>
                <c:pt idx="2063">
                  <c:v>-86.1</c:v>
                </c:pt>
                <c:pt idx="2064">
                  <c:v>-85.9</c:v>
                </c:pt>
                <c:pt idx="2065">
                  <c:v>-86</c:v>
                </c:pt>
                <c:pt idx="2066">
                  <c:v>-86.1</c:v>
                </c:pt>
                <c:pt idx="2067">
                  <c:v>-85.9</c:v>
                </c:pt>
                <c:pt idx="2068">
                  <c:v>-85.9</c:v>
                </c:pt>
                <c:pt idx="2069">
                  <c:v>-86</c:v>
                </c:pt>
                <c:pt idx="2070">
                  <c:v>-86</c:v>
                </c:pt>
                <c:pt idx="2071">
                  <c:v>-85.8</c:v>
                </c:pt>
                <c:pt idx="2072">
                  <c:v>-86.2</c:v>
                </c:pt>
                <c:pt idx="2073">
                  <c:v>-85.8</c:v>
                </c:pt>
                <c:pt idx="2074">
                  <c:v>-85.7</c:v>
                </c:pt>
                <c:pt idx="2075">
                  <c:v>-85.7</c:v>
                </c:pt>
                <c:pt idx="2076">
                  <c:v>-86.1</c:v>
                </c:pt>
                <c:pt idx="2077">
                  <c:v>-85.8</c:v>
                </c:pt>
                <c:pt idx="2078">
                  <c:v>-85.8</c:v>
                </c:pt>
                <c:pt idx="2079">
                  <c:v>-85.8</c:v>
                </c:pt>
                <c:pt idx="2080">
                  <c:v>-85.8</c:v>
                </c:pt>
                <c:pt idx="2081">
                  <c:v>-85.9</c:v>
                </c:pt>
                <c:pt idx="2082">
                  <c:v>-85.9</c:v>
                </c:pt>
                <c:pt idx="2083">
                  <c:v>-86.1</c:v>
                </c:pt>
                <c:pt idx="2084">
                  <c:v>-85.9</c:v>
                </c:pt>
                <c:pt idx="2085">
                  <c:v>-85.9</c:v>
                </c:pt>
                <c:pt idx="2086">
                  <c:v>-85.9</c:v>
                </c:pt>
                <c:pt idx="2087">
                  <c:v>-86.1</c:v>
                </c:pt>
                <c:pt idx="2088">
                  <c:v>-85.8</c:v>
                </c:pt>
                <c:pt idx="2089">
                  <c:v>-85.7</c:v>
                </c:pt>
                <c:pt idx="2090">
                  <c:v>-85.8</c:v>
                </c:pt>
                <c:pt idx="2091">
                  <c:v>-85.7</c:v>
                </c:pt>
                <c:pt idx="2092">
                  <c:v>-85.7</c:v>
                </c:pt>
                <c:pt idx="2093">
                  <c:v>-85.7</c:v>
                </c:pt>
                <c:pt idx="2094">
                  <c:v>-85.6</c:v>
                </c:pt>
                <c:pt idx="2095">
                  <c:v>-85.7</c:v>
                </c:pt>
                <c:pt idx="2096">
                  <c:v>-86</c:v>
                </c:pt>
                <c:pt idx="2097">
                  <c:v>-85.9</c:v>
                </c:pt>
                <c:pt idx="2098">
                  <c:v>-85.8</c:v>
                </c:pt>
                <c:pt idx="2099">
                  <c:v>-86.3</c:v>
                </c:pt>
                <c:pt idx="2100">
                  <c:v>-85.9</c:v>
                </c:pt>
                <c:pt idx="2101">
                  <c:v>-85.8</c:v>
                </c:pt>
                <c:pt idx="2102">
                  <c:v>-85.9</c:v>
                </c:pt>
                <c:pt idx="2103">
                  <c:v>-86.2</c:v>
                </c:pt>
                <c:pt idx="2104">
                  <c:v>-85.9</c:v>
                </c:pt>
                <c:pt idx="2105">
                  <c:v>-85.7</c:v>
                </c:pt>
                <c:pt idx="2106">
                  <c:v>-85.9</c:v>
                </c:pt>
                <c:pt idx="2107">
                  <c:v>-85.8</c:v>
                </c:pt>
                <c:pt idx="2108">
                  <c:v>-85.7</c:v>
                </c:pt>
                <c:pt idx="2109">
                  <c:v>-86</c:v>
                </c:pt>
                <c:pt idx="2110">
                  <c:v>-86.1</c:v>
                </c:pt>
                <c:pt idx="2111">
                  <c:v>-86.2</c:v>
                </c:pt>
                <c:pt idx="2112">
                  <c:v>-86</c:v>
                </c:pt>
                <c:pt idx="2113">
                  <c:v>-86.1</c:v>
                </c:pt>
                <c:pt idx="2114">
                  <c:v>-86</c:v>
                </c:pt>
                <c:pt idx="2115">
                  <c:v>-85.9</c:v>
                </c:pt>
                <c:pt idx="2116">
                  <c:v>-86</c:v>
                </c:pt>
                <c:pt idx="2117">
                  <c:v>-86.1</c:v>
                </c:pt>
                <c:pt idx="2118">
                  <c:v>-86.1</c:v>
                </c:pt>
                <c:pt idx="2119">
                  <c:v>-86</c:v>
                </c:pt>
                <c:pt idx="2120">
                  <c:v>-86.2</c:v>
                </c:pt>
                <c:pt idx="2121">
                  <c:v>-86.1</c:v>
                </c:pt>
                <c:pt idx="2122">
                  <c:v>-85.9</c:v>
                </c:pt>
                <c:pt idx="2123">
                  <c:v>-85.9</c:v>
                </c:pt>
                <c:pt idx="2124">
                  <c:v>-86</c:v>
                </c:pt>
                <c:pt idx="2125">
                  <c:v>-85.9</c:v>
                </c:pt>
                <c:pt idx="2126">
                  <c:v>-85.9</c:v>
                </c:pt>
                <c:pt idx="2127">
                  <c:v>-86.2</c:v>
                </c:pt>
                <c:pt idx="2128">
                  <c:v>-86.2</c:v>
                </c:pt>
                <c:pt idx="2129">
                  <c:v>-85.8</c:v>
                </c:pt>
                <c:pt idx="2130">
                  <c:v>-85.8</c:v>
                </c:pt>
                <c:pt idx="2131">
                  <c:v>-86.3</c:v>
                </c:pt>
                <c:pt idx="2132">
                  <c:v>-86</c:v>
                </c:pt>
                <c:pt idx="2133">
                  <c:v>-86</c:v>
                </c:pt>
                <c:pt idx="2134">
                  <c:v>-86</c:v>
                </c:pt>
                <c:pt idx="2135">
                  <c:v>-85.8</c:v>
                </c:pt>
                <c:pt idx="2136">
                  <c:v>-85.8</c:v>
                </c:pt>
                <c:pt idx="2137">
                  <c:v>-86</c:v>
                </c:pt>
                <c:pt idx="2138">
                  <c:v>-86.1</c:v>
                </c:pt>
                <c:pt idx="2139">
                  <c:v>-85.8</c:v>
                </c:pt>
                <c:pt idx="2140">
                  <c:v>-85.9</c:v>
                </c:pt>
                <c:pt idx="2141">
                  <c:v>-85.9</c:v>
                </c:pt>
                <c:pt idx="2142">
                  <c:v>-85.8</c:v>
                </c:pt>
                <c:pt idx="2143">
                  <c:v>-86.1</c:v>
                </c:pt>
                <c:pt idx="2144">
                  <c:v>-86.3</c:v>
                </c:pt>
                <c:pt idx="2145">
                  <c:v>-85.8</c:v>
                </c:pt>
                <c:pt idx="2146">
                  <c:v>-86</c:v>
                </c:pt>
                <c:pt idx="2147">
                  <c:v>-86.5</c:v>
                </c:pt>
                <c:pt idx="2148">
                  <c:v>-86.1</c:v>
                </c:pt>
                <c:pt idx="2149">
                  <c:v>-86</c:v>
                </c:pt>
                <c:pt idx="2150">
                  <c:v>-86.1</c:v>
                </c:pt>
                <c:pt idx="2151">
                  <c:v>-86</c:v>
                </c:pt>
                <c:pt idx="2152">
                  <c:v>-85.8</c:v>
                </c:pt>
                <c:pt idx="2153">
                  <c:v>-85.7</c:v>
                </c:pt>
                <c:pt idx="2154">
                  <c:v>-86.1</c:v>
                </c:pt>
                <c:pt idx="2155">
                  <c:v>-86</c:v>
                </c:pt>
                <c:pt idx="2156">
                  <c:v>-86</c:v>
                </c:pt>
                <c:pt idx="2157">
                  <c:v>-85.9</c:v>
                </c:pt>
                <c:pt idx="2158">
                  <c:v>-86.1</c:v>
                </c:pt>
                <c:pt idx="2159">
                  <c:v>-86</c:v>
                </c:pt>
                <c:pt idx="2160">
                  <c:v>-86.1</c:v>
                </c:pt>
                <c:pt idx="2161">
                  <c:v>-86</c:v>
                </c:pt>
                <c:pt idx="2162">
                  <c:v>-85.9</c:v>
                </c:pt>
                <c:pt idx="2163">
                  <c:v>-86</c:v>
                </c:pt>
                <c:pt idx="2164">
                  <c:v>-85.8</c:v>
                </c:pt>
                <c:pt idx="2165">
                  <c:v>-85.6</c:v>
                </c:pt>
                <c:pt idx="2166">
                  <c:v>-85.9</c:v>
                </c:pt>
                <c:pt idx="2167">
                  <c:v>-86</c:v>
                </c:pt>
                <c:pt idx="2168">
                  <c:v>-85.8</c:v>
                </c:pt>
                <c:pt idx="2169">
                  <c:v>-85.9</c:v>
                </c:pt>
                <c:pt idx="2170">
                  <c:v>-85.8</c:v>
                </c:pt>
                <c:pt idx="2171">
                  <c:v>-85.9</c:v>
                </c:pt>
                <c:pt idx="2172">
                  <c:v>-85.7</c:v>
                </c:pt>
                <c:pt idx="2173">
                  <c:v>-85.8</c:v>
                </c:pt>
                <c:pt idx="2174">
                  <c:v>-85.7</c:v>
                </c:pt>
                <c:pt idx="2175">
                  <c:v>-85.7</c:v>
                </c:pt>
                <c:pt idx="2176">
                  <c:v>-85.6</c:v>
                </c:pt>
                <c:pt idx="2177">
                  <c:v>-86.1</c:v>
                </c:pt>
                <c:pt idx="2178">
                  <c:v>-86</c:v>
                </c:pt>
                <c:pt idx="2179">
                  <c:v>-85.8</c:v>
                </c:pt>
                <c:pt idx="2180">
                  <c:v>-86</c:v>
                </c:pt>
                <c:pt idx="2181">
                  <c:v>-86.1</c:v>
                </c:pt>
                <c:pt idx="2182">
                  <c:v>-85.8</c:v>
                </c:pt>
                <c:pt idx="2183">
                  <c:v>-85.6</c:v>
                </c:pt>
                <c:pt idx="2184">
                  <c:v>-85.8</c:v>
                </c:pt>
                <c:pt idx="2185">
                  <c:v>-85.9</c:v>
                </c:pt>
                <c:pt idx="2186">
                  <c:v>-85.7</c:v>
                </c:pt>
                <c:pt idx="2187">
                  <c:v>-85.9</c:v>
                </c:pt>
                <c:pt idx="2188">
                  <c:v>-85.9</c:v>
                </c:pt>
                <c:pt idx="2189">
                  <c:v>-85.9</c:v>
                </c:pt>
                <c:pt idx="2190">
                  <c:v>-85.6</c:v>
                </c:pt>
                <c:pt idx="2191">
                  <c:v>-85.9</c:v>
                </c:pt>
                <c:pt idx="2192">
                  <c:v>-86.2</c:v>
                </c:pt>
                <c:pt idx="2193">
                  <c:v>-85.9</c:v>
                </c:pt>
                <c:pt idx="2194">
                  <c:v>-85.8</c:v>
                </c:pt>
                <c:pt idx="2195">
                  <c:v>-85.8</c:v>
                </c:pt>
                <c:pt idx="2196">
                  <c:v>-85.6</c:v>
                </c:pt>
                <c:pt idx="2197">
                  <c:v>-85.7</c:v>
                </c:pt>
                <c:pt idx="2198">
                  <c:v>-85.9</c:v>
                </c:pt>
                <c:pt idx="2199">
                  <c:v>-85.9</c:v>
                </c:pt>
                <c:pt idx="2200">
                  <c:v>-85.7</c:v>
                </c:pt>
                <c:pt idx="2201">
                  <c:v>-85.7</c:v>
                </c:pt>
                <c:pt idx="2202">
                  <c:v>-86.1</c:v>
                </c:pt>
                <c:pt idx="2203">
                  <c:v>-86.3</c:v>
                </c:pt>
                <c:pt idx="2204">
                  <c:v>-85.7</c:v>
                </c:pt>
                <c:pt idx="2205">
                  <c:v>-85.9</c:v>
                </c:pt>
                <c:pt idx="2206">
                  <c:v>-85.9</c:v>
                </c:pt>
                <c:pt idx="2207">
                  <c:v>-85.8</c:v>
                </c:pt>
                <c:pt idx="2208">
                  <c:v>-85.6</c:v>
                </c:pt>
                <c:pt idx="2209">
                  <c:v>-85.9</c:v>
                </c:pt>
                <c:pt idx="2210">
                  <c:v>-86</c:v>
                </c:pt>
                <c:pt idx="2211">
                  <c:v>-85.8</c:v>
                </c:pt>
                <c:pt idx="2212">
                  <c:v>-86.1</c:v>
                </c:pt>
                <c:pt idx="2213">
                  <c:v>-86.2</c:v>
                </c:pt>
                <c:pt idx="2214">
                  <c:v>-86</c:v>
                </c:pt>
                <c:pt idx="2215">
                  <c:v>-85.8</c:v>
                </c:pt>
                <c:pt idx="2216">
                  <c:v>-85.7</c:v>
                </c:pt>
                <c:pt idx="2217">
                  <c:v>-86</c:v>
                </c:pt>
                <c:pt idx="2218">
                  <c:v>-85.8</c:v>
                </c:pt>
                <c:pt idx="2219">
                  <c:v>-85.7</c:v>
                </c:pt>
                <c:pt idx="2220">
                  <c:v>-85.7</c:v>
                </c:pt>
                <c:pt idx="2221">
                  <c:v>-85.9</c:v>
                </c:pt>
                <c:pt idx="2222">
                  <c:v>-85.7</c:v>
                </c:pt>
                <c:pt idx="2223">
                  <c:v>-86</c:v>
                </c:pt>
                <c:pt idx="2224">
                  <c:v>-86.1</c:v>
                </c:pt>
                <c:pt idx="2225">
                  <c:v>-85.8</c:v>
                </c:pt>
                <c:pt idx="2226">
                  <c:v>-85.9</c:v>
                </c:pt>
                <c:pt idx="2227">
                  <c:v>-86</c:v>
                </c:pt>
                <c:pt idx="2228">
                  <c:v>-86</c:v>
                </c:pt>
                <c:pt idx="2229">
                  <c:v>-85.7</c:v>
                </c:pt>
                <c:pt idx="2230">
                  <c:v>-85.9</c:v>
                </c:pt>
                <c:pt idx="2231">
                  <c:v>-85.9</c:v>
                </c:pt>
                <c:pt idx="2232">
                  <c:v>-86</c:v>
                </c:pt>
                <c:pt idx="2233">
                  <c:v>-86</c:v>
                </c:pt>
                <c:pt idx="2234">
                  <c:v>-86.3</c:v>
                </c:pt>
                <c:pt idx="2235">
                  <c:v>-85.8</c:v>
                </c:pt>
                <c:pt idx="2236">
                  <c:v>-86.1</c:v>
                </c:pt>
                <c:pt idx="2237">
                  <c:v>-85.9</c:v>
                </c:pt>
                <c:pt idx="2238">
                  <c:v>-85.8</c:v>
                </c:pt>
                <c:pt idx="2239">
                  <c:v>-85.9</c:v>
                </c:pt>
                <c:pt idx="2240">
                  <c:v>-85.9</c:v>
                </c:pt>
                <c:pt idx="2241">
                  <c:v>-86</c:v>
                </c:pt>
                <c:pt idx="2242">
                  <c:v>-85.8</c:v>
                </c:pt>
                <c:pt idx="2243">
                  <c:v>-85.8</c:v>
                </c:pt>
                <c:pt idx="2244">
                  <c:v>-86.1</c:v>
                </c:pt>
                <c:pt idx="2245">
                  <c:v>-86</c:v>
                </c:pt>
                <c:pt idx="2246">
                  <c:v>-85.8</c:v>
                </c:pt>
                <c:pt idx="2247">
                  <c:v>-85.8</c:v>
                </c:pt>
                <c:pt idx="2248">
                  <c:v>-86.1</c:v>
                </c:pt>
                <c:pt idx="2249">
                  <c:v>-85.8</c:v>
                </c:pt>
                <c:pt idx="2250">
                  <c:v>-85.8</c:v>
                </c:pt>
                <c:pt idx="2251">
                  <c:v>-86</c:v>
                </c:pt>
                <c:pt idx="2252">
                  <c:v>-85.8</c:v>
                </c:pt>
                <c:pt idx="2253">
                  <c:v>-86.1</c:v>
                </c:pt>
                <c:pt idx="2254">
                  <c:v>-86.2</c:v>
                </c:pt>
                <c:pt idx="2255">
                  <c:v>-86</c:v>
                </c:pt>
                <c:pt idx="2256">
                  <c:v>-85.9</c:v>
                </c:pt>
                <c:pt idx="2257">
                  <c:v>-85.9</c:v>
                </c:pt>
                <c:pt idx="2258">
                  <c:v>-85.9</c:v>
                </c:pt>
                <c:pt idx="2259">
                  <c:v>-85.8</c:v>
                </c:pt>
                <c:pt idx="2260">
                  <c:v>-85.7</c:v>
                </c:pt>
                <c:pt idx="2261">
                  <c:v>-86</c:v>
                </c:pt>
                <c:pt idx="2262">
                  <c:v>-86</c:v>
                </c:pt>
                <c:pt idx="2263">
                  <c:v>-85.9</c:v>
                </c:pt>
                <c:pt idx="2264">
                  <c:v>-85.8</c:v>
                </c:pt>
                <c:pt idx="2265">
                  <c:v>-86</c:v>
                </c:pt>
                <c:pt idx="2266">
                  <c:v>-85.7</c:v>
                </c:pt>
                <c:pt idx="2267">
                  <c:v>-85.8</c:v>
                </c:pt>
                <c:pt idx="2268">
                  <c:v>-86.2</c:v>
                </c:pt>
                <c:pt idx="2269">
                  <c:v>-85.8</c:v>
                </c:pt>
                <c:pt idx="2270">
                  <c:v>-86</c:v>
                </c:pt>
                <c:pt idx="2271">
                  <c:v>-86.1</c:v>
                </c:pt>
                <c:pt idx="2272">
                  <c:v>-86.1</c:v>
                </c:pt>
                <c:pt idx="2273">
                  <c:v>-85.8</c:v>
                </c:pt>
                <c:pt idx="2274">
                  <c:v>-85.6</c:v>
                </c:pt>
                <c:pt idx="2275">
                  <c:v>-85.8</c:v>
                </c:pt>
                <c:pt idx="2276">
                  <c:v>-85.7</c:v>
                </c:pt>
                <c:pt idx="2277">
                  <c:v>-85.6</c:v>
                </c:pt>
                <c:pt idx="2278">
                  <c:v>-86</c:v>
                </c:pt>
                <c:pt idx="2279">
                  <c:v>-85.9</c:v>
                </c:pt>
                <c:pt idx="2280">
                  <c:v>-85.7</c:v>
                </c:pt>
                <c:pt idx="2281">
                  <c:v>-85.7</c:v>
                </c:pt>
                <c:pt idx="2282">
                  <c:v>-85.8</c:v>
                </c:pt>
                <c:pt idx="2283">
                  <c:v>-85.7</c:v>
                </c:pt>
                <c:pt idx="2284">
                  <c:v>-85.6</c:v>
                </c:pt>
                <c:pt idx="2285">
                  <c:v>-85.5</c:v>
                </c:pt>
                <c:pt idx="2286">
                  <c:v>-85.9</c:v>
                </c:pt>
                <c:pt idx="2287">
                  <c:v>-85.9</c:v>
                </c:pt>
                <c:pt idx="2288">
                  <c:v>-85.8</c:v>
                </c:pt>
                <c:pt idx="2289">
                  <c:v>-85.5</c:v>
                </c:pt>
                <c:pt idx="2290">
                  <c:v>-85.7</c:v>
                </c:pt>
                <c:pt idx="2291">
                  <c:v>-85.7</c:v>
                </c:pt>
                <c:pt idx="2292">
                  <c:v>-85.7</c:v>
                </c:pt>
                <c:pt idx="2293">
                  <c:v>-86</c:v>
                </c:pt>
                <c:pt idx="2294">
                  <c:v>-85.7</c:v>
                </c:pt>
                <c:pt idx="2295">
                  <c:v>-85.8</c:v>
                </c:pt>
                <c:pt idx="2296">
                  <c:v>-85.5</c:v>
                </c:pt>
                <c:pt idx="2297">
                  <c:v>-85.7</c:v>
                </c:pt>
                <c:pt idx="2298">
                  <c:v>-85.7</c:v>
                </c:pt>
                <c:pt idx="2299">
                  <c:v>-85.7</c:v>
                </c:pt>
                <c:pt idx="2300">
                  <c:v>-85.7</c:v>
                </c:pt>
                <c:pt idx="2301">
                  <c:v>-85.7</c:v>
                </c:pt>
                <c:pt idx="2302">
                  <c:v>-85.6</c:v>
                </c:pt>
                <c:pt idx="2303">
                  <c:v>-85.9</c:v>
                </c:pt>
                <c:pt idx="2304">
                  <c:v>-85.8</c:v>
                </c:pt>
                <c:pt idx="2305">
                  <c:v>-85.9</c:v>
                </c:pt>
                <c:pt idx="2306">
                  <c:v>-86.2</c:v>
                </c:pt>
                <c:pt idx="2307">
                  <c:v>-86.1</c:v>
                </c:pt>
                <c:pt idx="2308">
                  <c:v>-86.2</c:v>
                </c:pt>
                <c:pt idx="2309">
                  <c:v>-85.9</c:v>
                </c:pt>
                <c:pt idx="2310">
                  <c:v>-85.8</c:v>
                </c:pt>
                <c:pt idx="2311">
                  <c:v>-86</c:v>
                </c:pt>
                <c:pt idx="2312">
                  <c:v>-85.9</c:v>
                </c:pt>
                <c:pt idx="2313">
                  <c:v>-85.9</c:v>
                </c:pt>
                <c:pt idx="2314">
                  <c:v>-86.2</c:v>
                </c:pt>
                <c:pt idx="2315">
                  <c:v>-85.8</c:v>
                </c:pt>
                <c:pt idx="2316">
                  <c:v>-85.9</c:v>
                </c:pt>
                <c:pt idx="2317">
                  <c:v>-86.1</c:v>
                </c:pt>
                <c:pt idx="2318">
                  <c:v>-85.9</c:v>
                </c:pt>
                <c:pt idx="2319">
                  <c:v>-86.1</c:v>
                </c:pt>
                <c:pt idx="2320">
                  <c:v>-86</c:v>
                </c:pt>
                <c:pt idx="2321">
                  <c:v>-85.9</c:v>
                </c:pt>
                <c:pt idx="2322">
                  <c:v>-85.9</c:v>
                </c:pt>
                <c:pt idx="2323">
                  <c:v>-86</c:v>
                </c:pt>
                <c:pt idx="2324">
                  <c:v>-86</c:v>
                </c:pt>
                <c:pt idx="2325">
                  <c:v>-86</c:v>
                </c:pt>
                <c:pt idx="2326">
                  <c:v>-86.1</c:v>
                </c:pt>
                <c:pt idx="2327">
                  <c:v>-86.2</c:v>
                </c:pt>
                <c:pt idx="2328">
                  <c:v>-85.9</c:v>
                </c:pt>
                <c:pt idx="2329">
                  <c:v>-86</c:v>
                </c:pt>
                <c:pt idx="2330">
                  <c:v>-86</c:v>
                </c:pt>
                <c:pt idx="2331">
                  <c:v>-85.9</c:v>
                </c:pt>
                <c:pt idx="2332">
                  <c:v>-85.9</c:v>
                </c:pt>
                <c:pt idx="2333">
                  <c:v>-85.8</c:v>
                </c:pt>
                <c:pt idx="2334">
                  <c:v>-86</c:v>
                </c:pt>
                <c:pt idx="2335">
                  <c:v>-86</c:v>
                </c:pt>
                <c:pt idx="2336">
                  <c:v>-85.6</c:v>
                </c:pt>
                <c:pt idx="2337">
                  <c:v>-85.7</c:v>
                </c:pt>
                <c:pt idx="2338">
                  <c:v>-85.9</c:v>
                </c:pt>
                <c:pt idx="2339">
                  <c:v>-85.8</c:v>
                </c:pt>
                <c:pt idx="2340">
                  <c:v>-85.8</c:v>
                </c:pt>
                <c:pt idx="2341">
                  <c:v>-85.9</c:v>
                </c:pt>
                <c:pt idx="2342">
                  <c:v>-85.9</c:v>
                </c:pt>
                <c:pt idx="2343">
                  <c:v>-85.9</c:v>
                </c:pt>
                <c:pt idx="2344">
                  <c:v>-85.7</c:v>
                </c:pt>
                <c:pt idx="2345">
                  <c:v>-85.8</c:v>
                </c:pt>
                <c:pt idx="2346">
                  <c:v>-85.9</c:v>
                </c:pt>
                <c:pt idx="2347">
                  <c:v>-85.6</c:v>
                </c:pt>
                <c:pt idx="2348">
                  <c:v>-85.6</c:v>
                </c:pt>
                <c:pt idx="2349">
                  <c:v>-85.9</c:v>
                </c:pt>
                <c:pt idx="2350">
                  <c:v>-85.7</c:v>
                </c:pt>
                <c:pt idx="2351">
                  <c:v>-85.8</c:v>
                </c:pt>
                <c:pt idx="2352">
                  <c:v>-85.8</c:v>
                </c:pt>
                <c:pt idx="2353">
                  <c:v>-85.8</c:v>
                </c:pt>
                <c:pt idx="2354">
                  <c:v>-85.8</c:v>
                </c:pt>
                <c:pt idx="2355">
                  <c:v>-85.7</c:v>
                </c:pt>
                <c:pt idx="2356">
                  <c:v>-85.6</c:v>
                </c:pt>
                <c:pt idx="2357">
                  <c:v>-85.8</c:v>
                </c:pt>
                <c:pt idx="2358">
                  <c:v>-85.8</c:v>
                </c:pt>
                <c:pt idx="2359">
                  <c:v>-85.7</c:v>
                </c:pt>
                <c:pt idx="2360">
                  <c:v>-85.8</c:v>
                </c:pt>
                <c:pt idx="2361">
                  <c:v>-86</c:v>
                </c:pt>
                <c:pt idx="2362">
                  <c:v>-85.8</c:v>
                </c:pt>
                <c:pt idx="2363">
                  <c:v>-85.4</c:v>
                </c:pt>
                <c:pt idx="2364">
                  <c:v>-85.5</c:v>
                </c:pt>
                <c:pt idx="2365">
                  <c:v>-85.8</c:v>
                </c:pt>
                <c:pt idx="2366">
                  <c:v>-85.9</c:v>
                </c:pt>
                <c:pt idx="2367">
                  <c:v>-85.5</c:v>
                </c:pt>
                <c:pt idx="2368">
                  <c:v>-85.4</c:v>
                </c:pt>
                <c:pt idx="2369">
                  <c:v>-85.6</c:v>
                </c:pt>
                <c:pt idx="2370">
                  <c:v>-85.7</c:v>
                </c:pt>
                <c:pt idx="2371">
                  <c:v>-85.8</c:v>
                </c:pt>
                <c:pt idx="2372">
                  <c:v>-86</c:v>
                </c:pt>
                <c:pt idx="2373">
                  <c:v>-85.9</c:v>
                </c:pt>
                <c:pt idx="2374">
                  <c:v>-86</c:v>
                </c:pt>
                <c:pt idx="2375">
                  <c:v>-85.8</c:v>
                </c:pt>
                <c:pt idx="2376">
                  <c:v>-85.8</c:v>
                </c:pt>
                <c:pt idx="2377">
                  <c:v>-85.9</c:v>
                </c:pt>
                <c:pt idx="2378">
                  <c:v>-85.8</c:v>
                </c:pt>
                <c:pt idx="2379">
                  <c:v>-85.7</c:v>
                </c:pt>
                <c:pt idx="2380">
                  <c:v>-85.8</c:v>
                </c:pt>
                <c:pt idx="2381">
                  <c:v>-85.9</c:v>
                </c:pt>
                <c:pt idx="2382">
                  <c:v>-85.7</c:v>
                </c:pt>
                <c:pt idx="2383">
                  <c:v>-85.5</c:v>
                </c:pt>
                <c:pt idx="2384">
                  <c:v>-85.8</c:v>
                </c:pt>
                <c:pt idx="2385">
                  <c:v>-85.9</c:v>
                </c:pt>
                <c:pt idx="2386">
                  <c:v>-85.7</c:v>
                </c:pt>
                <c:pt idx="2387">
                  <c:v>-85.8</c:v>
                </c:pt>
                <c:pt idx="2388">
                  <c:v>-85.7</c:v>
                </c:pt>
                <c:pt idx="2389">
                  <c:v>-85.6</c:v>
                </c:pt>
                <c:pt idx="2390">
                  <c:v>-85.8</c:v>
                </c:pt>
                <c:pt idx="2391">
                  <c:v>-85.8</c:v>
                </c:pt>
                <c:pt idx="2392">
                  <c:v>-86</c:v>
                </c:pt>
                <c:pt idx="2393">
                  <c:v>-85.8</c:v>
                </c:pt>
                <c:pt idx="2394">
                  <c:v>-86</c:v>
                </c:pt>
                <c:pt idx="2395">
                  <c:v>-85.8</c:v>
                </c:pt>
                <c:pt idx="2396">
                  <c:v>-85.9</c:v>
                </c:pt>
                <c:pt idx="2397">
                  <c:v>-86</c:v>
                </c:pt>
                <c:pt idx="2398">
                  <c:v>-85.8</c:v>
                </c:pt>
                <c:pt idx="2399">
                  <c:v>-85.6</c:v>
                </c:pt>
                <c:pt idx="2400">
                  <c:v>-85.7</c:v>
                </c:pt>
                <c:pt idx="2401">
                  <c:v>-85.4</c:v>
                </c:pt>
                <c:pt idx="2402">
                  <c:v>-85.7</c:v>
                </c:pt>
                <c:pt idx="2403">
                  <c:v>-85.5</c:v>
                </c:pt>
                <c:pt idx="2404">
                  <c:v>-85.4</c:v>
                </c:pt>
                <c:pt idx="2405">
                  <c:v>-84.9</c:v>
                </c:pt>
                <c:pt idx="2406">
                  <c:v>-84.5</c:v>
                </c:pt>
                <c:pt idx="2407">
                  <c:v>-83.9</c:v>
                </c:pt>
                <c:pt idx="2408">
                  <c:v>-83.8</c:v>
                </c:pt>
                <c:pt idx="2409">
                  <c:v>-83.4</c:v>
                </c:pt>
                <c:pt idx="2410">
                  <c:v>-83</c:v>
                </c:pt>
                <c:pt idx="2411">
                  <c:v>-82.7</c:v>
                </c:pt>
                <c:pt idx="2412">
                  <c:v>-82.6</c:v>
                </c:pt>
                <c:pt idx="2413">
                  <c:v>-82.8</c:v>
                </c:pt>
                <c:pt idx="2414">
                  <c:v>-82.6</c:v>
                </c:pt>
                <c:pt idx="2415">
                  <c:v>-82.8</c:v>
                </c:pt>
                <c:pt idx="2416">
                  <c:v>-83</c:v>
                </c:pt>
                <c:pt idx="2417">
                  <c:v>-82.9</c:v>
                </c:pt>
                <c:pt idx="2418">
                  <c:v>-82.6</c:v>
                </c:pt>
                <c:pt idx="2419">
                  <c:v>-82.6</c:v>
                </c:pt>
                <c:pt idx="2420">
                  <c:v>-82.7</c:v>
                </c:pt>
                <c:pt idx="2421">
                  <c:v>-82.7</c:v>
                </c:pt>
                <c:pt idx="2422">
                  <c:v>-82.5</c:v>
                </c:pt>
                <c:pt idx="2423">
                  <c:v>-82.6</c:v>
                </c:pt>
                <c:pt idx="2424">
                  <c:v>-82.5</c:v>
                </c:pt>
                <c:pt idx="2425">
                  <c:v>-82.6</c:v>
                </c:pt>
                <c:pt idx="2426">
                  <c:v>-82.9</c:v>
                </c:pt>
                <c:pt idx="2427">
                  <c:v>-83</c:v>
                </c:pt>
                <c:pt idx="2428">
                  <c:v>-82.8</c:v>
                </c:pt>
                <c:pt idx="2429">
                  <c:v>-83</c:v>
                </c:pt>
                <c:pt idx="2430">
                  <c:v>-82.9</c:v>
                </c:pt>
                <c:pt idx="2431">
                  <c:v>-82.7</c:v>
                </c:pt>
                <c:pt idx="2432">
                  <c:v>-82.9</c:v>
                </c:pt>
                <c:pt idx="2433">
                  <c:v>-82.9</c:v>
                </c:pt>
                <c:pt idx="2434">
                  <c:v>-83</c:v>
                </c:pt>
                <c:pt idx="2435">
                  <c:v>-82.7</c:v>
                </c:pt>
                <c:pt idx="2436">
                  <c:v>-82.7</c:v>
                </c:pt>
                <c:pt idx="2437">
                  <c:v>-82.9</c:v>
                </c:pt>
                <c:pt idx="2438">
                  <c:v>-82.6</c:v>
                </c:pt>
                <c:pt idx="2439">
                  <c:v>-82.8</c:v>
                </c:pt>
                <c:pt idx="2440">
                  <c:v>-82.6</c:v>
                </c:pt>
                <c:pt idx="2441">
                  <c:v>-82.8</c:v>
                </c:pt>
                <c:pt idx="2442">
                  <c:v>-82.7</c:v>
                </c:pt>
                <c:pt idx="2443">
                  <c:v>-82.7</c:v>
                </c:pt>
                <c:pt idx="2444">
                  <c:v>-82.8</c:v>
                </c:pt>
                <c:pt idx="2445">
                  <c:v>-82.8</c:v>
                </c:pt>
                <c:pt idx="2446">
                  <c:v>-82.8</c:v>
                </c:pt>
                <c:pt idx="2447">
                  <c:v>-82.7</c:v>
                </c:pt>
                <c:pt idx="2448">
                  <c:v>-82.9</c:v>
                </c:pt>
                <c:pt idx="2449">
                  <c:v>-83</c:v>
                </c:pt>
                <c:pt idx="2450">
                  <c:v>-83.2</c:v>
                </c:pt>
                <c:pt idx="2451">
                  <c:v>-83</c:v>
                </c:pt>
                <c:pt idx="2452">
                  <c:v>-83</c:v>
                </c:pt>
                <c:pt idx="2453">
                  <c:v>-83</c:v>
                </c:pt>
                <c:pt idx="2454">
                  <c:v>-82.8</c:v>
                </c:pt>
                <c:pt idx="2455">
                  <c:v>-82.6</c:v>
                </c:pt>
                <c:pt idx="2456">
                  <c:v>-82.6</c:v>
                </c:pt>
                <c:pt idx="2457">
                  <c:v>-83</c:v>
                </c:pt>
                <c:pt idx="2458">
                  <c:v>-82.8</c:v>
                </c:pt>
                <c:pt idx="2459">
                  <c:v>-82.9</c:v>
                </c:pt>
                <c:pt idx="2460">
                  <c:v>-83</c:v>
                </c:pt>
                <c:pt idx="2461">
                  <c:v>-82.8</c:v>
                </c:pt>
                <c:pt idx="2462">
                  <c:v>-83</c:v>
                </c:pt>
                <c:pt idx="2463">
                  <c:v>-83</c:v>
                </c:pt>
                <c:pt idx="2464">
                  <c:v>-83.1</c:v>
                </c:pt>
                <c:pt idx="2465">
                  <c:v>-82.8</c:v>
                </c:pt>
                <c:pt idx="2466">
                  <c:v>-83</c:v>
                </c:pt>
                <c:pt idx="2467">
                  <c:v>-82.8</c:v>
                </c:pt>
                <c:pt idx="2468">
                  <c:v>-82.6</c:v>
                </c:pt>
                <c:pt idx="2469">
                  <c:v>-82.8</c:v>
                </c:pt>
                <c:pt idx="2470">
                  <c:v>-82.7</c:v>
                </c:pt>
                <c:pt idx="2471">
                  <c:v>-82.9</c:v>
                </c:pt>
                <c:pt idx="2472">
                  <c:v>-83</c:v>
                </c:pt>
                <c:pt idx="2473">
                  <c:v>-82.9</c:v>
                </c:pt>
                <c:pt idx="2474">
                  <c:v>-83.2</c:v>
                </c:pt>
                <c:pt idx="2475">
                  <c:v>-82.9</c:v>
                </c:pt>
                <c:pt idx="2476">
                  <c:v>-82.8</c:v>
                </c:pt>
                <c:pt idx="2477">
                  <c:v>-82.7</c:v>
                </c:pt>
                <c:pt idx="2478">
                  <c:v>-82.9</c:v>
                </c:pt>
                <c:pt idx="2479">
                  <c:v>-82.6</c:v>
                </c:pt>
                <c:pt idx="2480">
                  <c:v>-82.9</c:v>
                </c:pt>
                <c:pt idx="2481">
                  <c:v>-83</c:v>
                </c:pt>
                <c:pt idx="2482">
                  <c:v>-83.1</c:v>
                </c:pt>
                <c:pt idx="2483">
                  <c:v>-83.3</c:v>
                </c:pt>
                <c:pt idx="2484">
                  <c:v>-83.1</c:v>
                </c:pt>
                <c:pt idx="2485">
                  <c:v>-82.9</c:v>
                </c:pt>
                <c:pt idx="2486">
                  <c:v>-83</c:v>
                </c:pt>
                <c:pt idx="2487">
                  <c:v>-82.8</c:v>
                </c:pt>
                <c:pt idx="2488">
                  <c:v>-82.6</c:v>
                </c:pt>
                <c:pt idx="2489">
                  <c:v>-82.9</c:v>
                </c:pt>
                <c:pt idx="2490">
                  <c:v>-82.8</c:v>
                </c:pt>
                <c:pt idx="2491">
                  <c:v>-83.1</c:v>
                </c:pt>
                <c:pt idx="2492">
                  <c:v>-83</c:v>
                </c:pt>
                <c:pt idx="2493">
                  <c:v>-83.2</c:v>
                </c:pt>
                <c:pt idx="2494">
                  <c:v>-83.1</c:v>
                </c:pt>
                <c:pt idx="2495">
                  <c:v>-82.9</c:v>
                </c:pt>
                <c:pt idx="2496">
                  <c:v>-82.8</c:v>
                </c:pt>
                <c:pt idx="2497">
                  <c:v>-82.7</c:v>
                </c:pt>
                <c:pt idx="2498">
                  <c:v>-82.7</c:v>
                </c:pt>
                <c:pt idx="2499">
                  <c:v>-82.8</c:v>
                </c:pt>
                <c:pt idx="2500">
                  <c:v>-82.9</c:v>
                </c:pt>
                <c:pt idx="2501">
                  <c:v>-83</c:v>
                </c:pt>
                <c:pt idx="2502">
                  <c:v>-82.8</c:v>
                </c:pt>
                <c:pt idx="2503">
                  <c:v>-82.6</c:v>
                </c:pt>
                <c:pt idx="2504">
                  <c:v>-82.8</c:v>
                </c:pt>
                <c:pt idx="2505">
                  <c:v>-82.6</c:v>
                </c:pt>
                <c:pt idx="2506">
                  <c:v>-82.7</c:v>
                </c:pt>
                <c:pt idx="2507">
                  <c:v>-83.1</c:v>
                </c:pt>
                <c:pt idx="2508">
                  <c:v>-82.9</c:v>
                </c:pt>
                <c:pt idx="2509">
                  <c:v>-82.9</c:v>
                </c:pt>
                <c:pt idx="2510">
                  <c:v>-82.7</c:v>
                </c:pt>
                <c:pt idx="2511">
                  <c:v>-83.2</c:v>
                </c:pt>
                <c:pt idx="2512">
                  <c:v>-83.1</c:v>
                </c:pt>
                <c:pt idx="2513">
                  <c:v>-83</c:v>
                </c:pt>
                <c:pt idx="2514">
                  <c:v>-82.9</c:v>
                </c:pt>
                <c:pt idx="2515">
                  <c:v>-83.1</c:v>
                </c:pt>
                <c:pt idx="2516">
                  <c:v>-83</c:v>
                </c:pt>
                <c:pt idx="2517">
                  <c:v>-82.8</c:v>
                </c:pt>
                <c:pt idx="2518">
                  <c:v>-82.9</c:v>
                </c:pt>
                <c:pt idx="2519">
                  <c:v>-83.1</c:v>
                </c:pt>
                <c:pt idx="2520">
                  <c:v>-82.9</c:v>
                </c:pt>
                <c:pt idx="2521">
                  <c:v>-83</c:v>
                </c:pt>
                <c:pt idx="2522">
                  <c:v>-83</c:v>
                </c:pt>
                <c:pt idx="2523">
                  <c:v>-82.9</c:v>
                </c:pt>
                <c:pt idx="2524">
                  <c:v>-82.9</c:v>
                </c:pt>
                <c:pt idx="2525">
                  <c:v>-82.8</c:v>
                </c:pt>
                <c:pt idx="2526">
                  <c:v>-83</c:v>
                </c:pt>
                <c:pt idx="2527">
                  <c:v>-82.8</c:v>
                </c:pt>
                <c:pt idx="2528">
                  <c:v>-82.8</c:v>
                </c:pt>
                <c:pt idx="2529">
                  <c:v>-83.3</c:v>
                </c:pt>
                <c:pt idx="2530">
                  <c:v>-83.1</c:v>
                </c:pt>
                <c:pt idx="2531">
                  <c:v>-82.9</c:v>
                </c:pt>
                <c:pt idx="2532">
                  <c:v>-82.9</c:v>
                </c:pt>
                <c:pt idx="2533">
                  <c:v>-82.8</c:v>
                </c:pt>
                <c:pt idx="2534">
                  <c:v>-82.8</c:v>
                </c:pt>
                <c:pt idx="2535">
                  <c:v>-82.6</c:v>
                </c:pt>
                <c:pt idx="2536">
                  <c:v>-83.2</c:v>
                </c:pt>
                <c:pt idx="2537">
                  <c:v>-83.1</c:v>
                </c:pt>
                <c:pt idx="2538">
                  <c:v>-82.8</c:v>
                </c:pt>
                <c:pt idx="2539">
                  <c:v>-83.1</c:v>
                </c:pt>
                <c:pt idx="2540">
                  <c:v>-83.4</c:v>
                </c:pt>
                <c:pt idx="2541">
                  <c:v>-82.5</c:v>
                </c:pt>
                <c:pt idx="2542">
                  <c:v>-83</c:v>
                </c:pt>
                <c:pt idx="2543">
                  <c:v>-83.2</c:v>
                </c:pt>
                <c:pt idx="2544">
                  <c:v>-82.9</c:v>
                </c:pt>
                <c:pt idx="2545">
                  <c:v>-82.9</c:v>
                </c:pt>
                <c:pt idx="2546">
                  <c:v>-83.1</c:v>
                </c:pt>
                <c:pt idx="2547">
                  <c:v>-82.8</c:v>
                </c:pt>
                <c:pt idx="2548">
                  <c:v>-83</c:v>
                </c:pt>
                <c:pt idx="2549">
                  <c:v>-82.9</c:v>
                </c:pt>
                <c:pt idx="2550">
                  <c:v>-83</c:v>
                </c:pt>
                <c:pt idx="2551">
                  <c:v>-82.8</c:v>
                </c:pt>
                <c:pt idx="2552">
                  <c:v>-82.9</c:v>
                </c:pt>
                <c:pt idx="2553">
                  <c:v>-83</c:v>
                </c:pt>
                <c:pt idx="2554">
                  <c:v>-83.4</c:v>
                </c:pt>
                <c:pt idx="2555">
                  <c:v>-82.9</c:v>
                </c:pt>
                <c:pt idx="2556">
                  <c:v>-82.8</c:v>
                </c:pt>
                <c:pt idx="2557">
                  <c:v>-82.9</c:v>
                </c:pt>
                <c:pt idx="2558">
                  <c:v>-83.1</c:v>
                </c:pt>
                <c:pt idx="2559">
                  <c:v>-82.9</c:v>
                </c:pt>
                <c:pt idx="2560">
                  <c:v>-82.8</c:v>
                </c:pt>
                <c:pt idx="2561">
                  <c:v>-82.8</c:v>
                </c:pt>
                <c:pt idx="2562">
                  <c:v>-82.7</c:v>
                </c:pt>
                <c:pt idx="2563">
                  <c:v>-82.5</c:v>
                </c:pt>
                <c:pt idx="2564">
                  <c:v>-83.2</c:v>
                </c:pt>
                <c:pt idx="2565">
                  <c:v>-83.1</c:v>
                </c:pt>
                <c:pt idx="2566">
                  <c:v>-83.3</c:v>
                </c:pt>
                <c:pt idx="2567">
                  <c:v>-83</c:v>
                </c:pt>
                <c:pt idx="2568">
                  <c:v>-82.8</c:v>
                </c:pt>
                <c:pt idx="2569">
                  <c:v>-82.9</c:v>
                </c:pt>
                <c:pt idx="2570">
                  <c:v>-83</c:v>
                </c:pt>
                <c:pt idx="2571">
                  <c:v>-83</c:v>
                </c:pt>
                <c:pt idx="2572">
                  <c:v>-82.9</c:v>
                </c:pt>
                <c:pt idx="2573">
                  <c:v>-83.1</c:v>
                </c:pt>
                <c:pt idx="2574">
                  <c:v>-83.1</c:v>
                </c:pt>
                <c:pt idx="2575">
                  <c:v>-82.7</c:v>
                </c:pt>
                <c:pt idx="2576">
                  <c:v>-83.4</c:v>
                </c:pt>
                <c:pt idx="2577">
                  <c:v>-82.8</c:v>
                </c:pt>
                <c:pt idx="2578">
                  <c:v>-83.2</c:v>
                </c:pt>
                <c:pt idx="2579">
                  <c:v>-82.9</c:v>
                </c:pt>
                <c:pt idx="2580">
                  <c:v>-83.1</c:v>
                </c:pt>
                <c:pt idx="2581">
                  <c:v>-82.9</c:v>
                </c:pt>
                <c:pt idx="2582">
                  <c:v>-82.8</c:v>
                </c:pt>
                <c:pt idx="2583">
                  <c:v>-83.1</c:v>
                </c:pt>
                <c:pt idx="2584">
                  <c:v>-83.1</c:v>
                </c:pt>
                <c:pt idx="2585">
                  <c:v>-83.2</c:v>
                </c:pt>
                <c:pt idx="2586">
                  <c:v>-83.4</c:v>
                </c:pt>
                <c:pt idx="2587">
                  <c:v>-82.9</c:v>
                </c:pt>
                <c:pt idx="2588">
                  <c:v>-82.9</c:v>
                </c:pt>
                <c:pt idx="2589">
                  <c:v>-82.8</c:v>
                </c:pt>
                <c:pt idx="2590">
                  <c:v>-82.8</c:v>
                </c:pt>
                <c:pt idx="2591">
                  <c:v>-82.8</c:v>
                </c:pt>
                <c:pt idx="2592">
                  <c:v>-83.1</c:v>
                </c:pt>
                <c:pt idx="2593">
                  <c:v>-83.1</c:v>
                </c:pt>
                <c:pt idx="2594">
                  <c:v>-83.1</c:v>
                </c:pt>
                <c:pt idx="2595">
                  <c:v>-82.9</c:v>
                </c:pt>
                <c:pt idx="2596">
                  <c:v>-82.9</c:v>
                </c:pt>
                <c:pt idx="2597">
                  <c:v>-82.8</c:v>
                </c:pt>
                <c:pt idx="2598">
                  <c:v>-82.8</c:v>
                </c:pt>
                <c:pt idx="2599">
                  <c:v>-83</c:v>
                </c:pt>
                <c:pt idx="2600">
                  <c:v>-83.2</c:v>
                </c:pt>
                <c:pt idx="2601">
                  <c:v>-83</c:v>
                </c:pt>
                <c:pt idx="2602">
                  <c:v>-83.1</c:v>
                </c:pt>
                <c:pt idx="2603">
                  <c:v>-83.3</c:v>
                </c:pt>
                <c:pt idx="2604">
                  <c:v>-82.9</c:v>
                </c:pt>
                <c:pt idx="2605">
                  <c:v>-83</c:v>
                </c:pt>
                <c:pt idx="2606">
                  <c:v>-82.8</c:v>
                </c:pt>
                <c:pt idx="2607">
                  <c:v>-83.3</c:v>
                </c:pt>
                <c:pt idx="2608">
                  <c:v>-83.3</c:v>
                </c:pt>
                <c:pt idx="2609">
                  <c:v>-82.9</c:v>
                </c:pt>
                <c:pt idx="2610">
                  <c:v>-82.7</c:v>
                </c:pt>
                <c:pt idx="2611">
                  <c:v>-83.2</c:v>
                </c:pt>
                <c:pt idx="2612">
                  <c:v>-82.9</c:v>
                </c:pt>
                <c:pt idx="2613">
                  <c:v>-83.1</c:v>
                </c:pt>
                <c:pt idx="2614">
                  <c:v>-82.9</c:v>
                </c:pt>
                <c:pt idx="2615">
                  <c:v>-82.9</c:v>
                </c:pt>
                <c:pt idx="2616">
                  <c:v>-83</c:v>
                </c:pt>
                <c:pt idx="2617">
                  <c:v>-82.9</c:v>
                </c:pt>
                <c:pt idx="2618">
                  <c:v>-82.9</c:v>
                </c:pt>
                <c:pt idx="2619">
                  <c:v>-83.2</c:v>
                </c:pt>
                <c:pt idx="2620">
                  <c:v>-83.3</c:v>
                </c:pt>
                <c:pt idx="2621">
                  <c:v>-83</c:v>
                </c:pt>
                <c:pt idx="2622">
                  <c:v>-83.1</c:v>
                </c:pt>
                <c:pt idx="2623">
                  <c:v>-82.9</c:v>
                </c:pt>
                <c:pt idx="2624">
                  <c:v>-82.8</c:v>
                </c:pt>
                <c:pt idx="2625">
                  <c:v>-82.9</c:v>
                </c:pt>
                <c:pt idx="2626">
                  <c:v>-83.3</c:v>
                </c:pt>
                <c:pt idx="2627">
                  <c:v>-83.4</c:v>
                </c:pt>
                <c:pt idx="2628">
                  <c:v>-82.9</c:v>
                </c:pt>
                <c:pt idx="2629">
                  <c:v>-83</c:v>
                </c:pt>
                <c:pt idx="2630">
                  <c:v>-82.8</c:v>
                </c:pt>
                <c:pt idx="2631">
                  <c:v>-82.9</c:v>
                </c:pt>
                <c:pt idx="2632">
                  <c:v>-83</c:v>
                </c:pt>
                <c:pt idx="2633">
                  <c:v>-82.9</c:v>
                </c:pt>
                <c:pt idx="2634">
                  <c:v>-83.1</c:v>
                </c:pt>
                <c:pt idx="2635">
                  <c:v>-83.2</c:v>
                </c:pt>
                <c:pt idx="2636">
                  <c:v>-83</c:v>
                </c:pt>
                <c:pt idx="2637">
                  <c:v>-82.6</c:v>
                </c:pt>
                <c:pt idx="2638">
                  <c:v>-82.8</c:v>
                </c:pt>
                <c:pt idx="2639">
                  <c:v>-83</c:v>
                </c:pt>
                <c:pt idx="2640">
                  <c:v>-82.9</c:v>
                </c:pt>
                <c:pt idx="2641">
                  <c:v>-83</c:v>
                </c:pt>
                <c:pt idx="2642">
                  <c:v>-83</c:v>
                </c:pt>
                <c:pt idx="2643">
                  <c:v>-83.3</c:v>
                </c:pt>
                <c:pt idx="2644">
                  <c:v>-83</c:v>
                </c:pt>
                <c:pt idx="2645">
                  <c:v>-82.7</c:v>
                </c:pt>
                <c:pt idx="2646">
                  <c:v>-82.7</c:v>
                </c:pt>
                <c:pt idx="2647">
                  <c:v>-82.9</c:v>
                </c:pt>
                <c:pt idx="2648">
                  <c:v>-83.2</c:v>
                </c:pt>
                <c:pt idx="2649">
                  <c:v>-82.9</c:v>
                </c:pt>
                <c:pt idx="2650">
                  <c:v>-83</c:v>
                </c:pt>
                <c:pt idx="2651">
                  <c:v>-82.8</c:v>
                </c:pt>
                <c:pt idx="2652">
                  <c:v>-82.7</c:v>
                </c:pt>
                <c:pt idx="2653">
                  <c:v>-83</c:v>
                </c:pt>
                <c:pt idx="2654">
                  <c:v>-83</c:v>
                </c:pt>
                <c:pt idx="2655">
                  <c:v>-83.3</c:v>
                </c:pt>
                <c:pt idx="2656">
                  <c:v>-83.4</c:v>
                </c:pt>
                <c:pt idx="2657">
                  <c:v>-82.9</c:v>
                </c:pt>
                <c:pt idx="2658">
                  <c:v>-82.7</c:v>
                </c:pt>
                <c:pt idx="2659">
                  <c:v>-82.7</c:v>
                </c:pt>
                <c:pt idx="2660">
                  <c:v>-83</c:v>
                </c:pt>
                <c:pt idx="2661">
                  <c:v>-83.1</c:v>
                </c:pt>
                <c:pt idx="2662">
                  <c:v>-83.3</c:v>
                </c:pt>
                <c:pt idx="2663">
                  <c:v>-83.1</c:v>
                </c:pt>
                <c:pt idx="2664">
                  <c:v>-83.1</c:v>
                </c:pt>
                <c:pt idx="2665">
                  <c:v>-83.1</c:v>
                </c:pt>
                <c:pt idx="2666">
                  <c:v>-82.7</c:v>
                </c:pt>
                <c:pt idx="2667">
                  <c:v>-82.8</c:v>
                </c:pt>
                <c:pt idx="2668">
                  <c:v>-83.4</c:v>
                </c:pt>
                <c:pt idx="2669">
                  <c:v>-83.4</c:v>
                </c:pt>
                <c:pt idx="2670">
                  <c:v>-83.3</c:v>
                </c:pt>
                <c:pt idx="2671">
                  <c:v>-83</c:v>
                </c:pt>
                <c:pt idx="2672">
                  <c:v>-83.3</c:v>
                </c:pt>
                <c:pt idx="2673">
                  <c:v>-82.9</c:v>
                </c:pt>
                <c:pt idx="2674">
                  <c:v>-83</c:v>
                </c:pt>
                <c:pt idx="2675">
                  <c:v>-83.2</c:v>
                </c:pt>
                <c:pt idx="2676">
                  <c:v>-83.2</c:v>
                </c:pt>
                <c:pt idx="2677">
                  <c:v>-83</c:v>
                </c:pt>
                <c:pt idx="2678">
                  <c:v>-83</c:v>
                </c:pt>
                <c:pt idx="2679">
                  <c:v>-82.8</c:v>
                </c:pt>
                <c:pt idx="2680">
                  <c:v>-83.1</c:v>
                </c:pt>
                <c:pt idx="2681">
                  <c:v>-82.9</c:v>
                </c:pt>
                <c:pt idx="2682">
                  <c:v>-83</c:v>
                </c:pt>
                <c:pt idx="2683">
                  <c:v>-83.1</c:v>
                </c:pt>
                <c:pt idx="2684">
                  <c:v>-83.2</c:v>
                </c:pt>
                <c:pt idx="2685">
                  <c:v>-83.3</c:v>
                </c:pt>
                <c:pt idx="2686">
                  <c:v>-82.9</c:v>
                </c:pt>
                <c:pt idx="2687">
                  <c:v>-82.9</c:v>
                </c:pt>
                <c:pt idx="2688">
                  <c:v>-82.9</c:v>
                </c:pt>
                <c:pt idx="2689">
                  <c:v>-83.1</c:v>
                </c:pt>
                <c:pt idx="2690">
                  <c:v>-83.3</c:v>
                </c:pt>
                <c:pt idx="2691">
                  <c:v>-82.9</c:v>
                </c:pt>
                <c:pt idx="2692">
                  <c:v>-83.1</c:v>
                </c:pt>
                <c:pt idx="2693">
                  <c:v>-82.8</c:v>
                </c:pt>
                <c:pt idx="2694">
                  <c:v>-83</c:v>
                </c:pt>
                <c:pt idx="2695">
                  <c:v>-82.9</c:v>
                </c:pt>
                <c:pt idx="2696">
                  <c:v>-83.2</c:v>
                </c:pt>
                <c:pt idx="2697">
                  <c:v>-83.3</c:v>
                </c:pt>
                <c:pt idx="2698">
                  <c:v>-82.7</c:v>
                </c:pt>
                <c:pt idx="2699">
                  <c:v>-82.9</c:v>
                </c:pt>
                <c:pt idx="2700">
                  <c:v>-82.8</c:v>
                </c:pt>
                <c:pt idx="2701">
                  <c:v>-82.7</c:v>
                </c:pt>
                <c:pt idx="2702">
                  <c:v>-82.9</c:v>
                </c:pt>
                <c:pt idx="2703">
                  <c:v>-82.8</c:v>
                </c:pt>
                <c:pt idx="2704">
                  <c:v>-83.2</c:v>
                </c:pt>
                <c:pt idx="2705">
                  <c:v>-82.9</c:v>
                </c:pt>
                <c:pt idx="2706">
                  <c:v>-83</c:v>
                </c:pt>
                <c:pt idx="2707">
                  <c:v>-82.8</c:v>
                </c:pt>
                <c:pt idx="2708">
                  <c:v>-82.9</c:v>
                </c:pt>
                <c:pt idx="2709">
                  <c:v>-82.9</c:v>
                </c:pt>
                <c:pt idx="2710">
                  <c:v>-83.4</c:v>
                </c:pt>
                <c:pt idx="2711">
                  <c:v>-83</c:v>
                </c:pt>
                <c:pt idx="2712">
                  <c:v>-83.1</c:v>
                </c:pt>
                <c:pt idx="2713">
                  <c:v>-82.8</c:v>
                </c:pt>
                <c:pt idx="2714">
                  <c:v>-82.8</c:v>
                </c:pt>
                <c:pt idx="2715">
                  <c:v>-82.8</c:v>
                </c:pt>
                <c:pt idx="2716">
                  <c:v>-83</c:v>
                </c:pt>
                <c:pt idx="2717">
                  <c:v>-83.2</c:v>
                </c:pt>
                <c:pt idx="2718">
                  <c:v>-83</c:v>
                </c:pt>
                <c:pt idx="2719">
                  <c:v>-83.1</c:v>
                </c:pt>
                <c:pt idx="2720">
                  <c:v>-83.3</c:v>
                </c:pt>
                <c:pt idx="2721">
                  <c:v>-82.8</c:v>
                </c:pt>
                <c:pt idx="2722">
                  <c:v>-83</c:v>
                </c:pt>
                <c:pt idx="2723">
                  <c:v>-83.1</c:v>
                </c:pt>
                <c:pt idx="2724">
                  <c:v>-83.3</c:v>
                </c:pt>
                <c:pt idx="2725">
                  <c:v>-83.3</c:v>
                </c:pt>
                <c:pt idx="2726">
                  <c:v>-83.3</c:v>
                </c:pt>
                <c:pt idx="2727">
                  <c:v>-82.8</c:v>
                </c:pt>
                <c:pt idx="2728">
                  <c:v>-82.8</c:v>
                </c:pt>
                <c:pt idx="2729">
                  <c:v>-82.9</c:v>
                </c:pt>
                <c:pt idx="2730">
                  <c:v>-83.3</c:v>
                </c:pt>
                <c:pt idx="2731">
                  <c:v>-83.1</c:v>
                </c:pt>
                <c:pt idx="2732">
                  <c:v>-83.2</c:v>
                </c:pt>
                <c:pt idx="2733">
                  <c:v>-83.2</c:v>
                </c:pt>
                <c:pt idx="2734">
                  <c:v>-82.9</c:v>
                </c:pt>
                <c:pt idx="2735">
                  <c:v>-82.9</c:v>
                </c:pt>
                <c:pt idx="2736">
                  <c:v>-82.8</c:v>
                </c:pt>
                <c:pt idx="2737">
                  <c:v>-83.2</c:v>
                </c:pt>
                <c:pt idx="2738">
                  <c:v>-83.3</c:v>
                </c:pt>
                <c:pt idx="2739">
                  <c:v>-83.2</c:v>
                </c:pt>
                <c:pt idx="2740">
                  <c:v>-83.1</c:v>
                </c:pt>
                <c:pt idx="2741">
                  <c:v>-82.8</c:v>
                </c:pt>
                <c:pt idx="2742">
                  <c:v>-82.9</c:v>
                </c:pt>
                <c:pt idx="2743">
                  <c:v>-82.9</c:v>
                </c:pt>
                <c:pt idx="2744">
                  <c:v>-83.3</c:v>
                </c:pt>
                <c:pt idx="2745">
                  <c:v>-83.4</c:v>
                </c:pt>
                <c:pt idx="2746">
                  <c:v>-82.9</c:v>
                </c:pt>
                <c:pt idx="2747">
                  <c:v>-83.2</c:v>
                </c:pt>
                <c:pt idx="2748">
                  <c:v>-83</c:v>
                </c:pt>
                <c:pt idx="2749">
                  <c:v>-83</c:v>
                </c:pt>
                <c:pt idx="2750">
                  <c:v>-82.9</c:v>
                </c:pt>
                <c:pt idx="2751">
                  <c:v>-83.3</c:v>
                </c:pt>
                <c:pt idx="2752">
                  <c:v>-83.4</c:v>
                </c:pt>
                <c:pt idx="2753">
                  <c:v>-83.3</c:v>
                </c:pt>
                <c:pt idx="2754">
                  <c:v>-82.7</c:v>
                </c:pt>
                <c:pt idx="2755">
                  <c:v>-83.1</c:v>
                </c:pt>
                <c:pt idx="2756">
                  <c:v>-82.8</c:v>
                </c:pt>
                <c:pt idx="2757">
                  <c:v>-82.9</c:v>
                </c:pt>
                <c:pt idx="2758">
                  <c:v>-83.3</c:v>
                </c:pt>
                <c:pt idx="2759">
                  <c:v>-83.5</c:v>
                </c:pt>
                <c:pt idx="2760">
                  <c:v>-83.2</c:v>
                </c:pt>
                <c:pt idx="2761">
                  <c:v>-83.1</c:v>
                </c:pt>
                <c:pt idx="2762">
                  <c:v>-83</c:v>
                </c:pt>
                <c:pt idx="2763">
                  <c:v>-83</c:v>
                </c:pt>
                <c:pt idx="2764">
                  <c:v>-83</c:v>
                </c:pt>
                <c:pt idx="2765">
                  <c:v>-83.1</c:v>
                </c:pt>
                <c:pt idx="2766">
                  <c:v>-83.4</c:v>
                </c:pt>
                <c:pt idx="2767">
                  <c:v>-83.3</c:v>
                </c:pt>
                <c:pt idx="2768">
                  <c:v>-83.2</c:v>
                </c:pt>
                <c:pt idx="2769">
                  <c:v>-83</c:v>
                </c:pt>
                <c:pt idx="2770">
                  <c:v>-83</c:v>
                </c:pt>
                <c:pt idx="2771">
                  <c:v>-83</c:v>
                </c:pt>
                <c:pt idx="2772">
                  <c:v>-83.3</c:v>
                </c:pt>
                <c:pt idx="2773">
                  <c:v>-83.3</c:v>
                </c:pt>
                <c:pt idx="2774">
                  <c:v>-83.1</c:v>
                </c:pt>
                <c:pt idx="2775">
                  <c:v>-83.2</c:v>
                </c:pt>
                <c:pt idx="2776">
                  <c:v>-83</c:v>
                </c:pt>
                <c:pt idx="2777">
                  <c:v>-83</c:v>
                </c:pt>
                <c:pt idx="2778">
                  <c:v>-83.1</c:v>
                </c:pt>
                <c:pt idx="2779">
                  <c:v>-83.2</c:v>
                </c:pt>
                <c:pt idx="2780">
                  <c:v>-83</c:v>
                </c:pt>
                <c:pt idx="2781">
                  <c:v>-83.3</c:v>
                </c:pt>
                <c:pt idx="2782">
                  <c:v>-82.9</c:v>
                </c:pt>
                <c:pt idx="2783">
                  <c:v>-83</c:v>
                </c:pt>
                <c:pt idx="2784">
                  <c:v>-83</c:v>
                </c:pt>
                <c:pt idx="2785">
                  <c:v>-83</c:v>
                </c:pt>
                <c:pt idx="2786">
                  <c:v>-83.2</c:v>
                </c:pt>
                <c:pt idx="2787">
                  <c:v>-83.5</c:v>
                </c:pt>
                <c:pt idx="2788">
                  <c:v>-82.9</c:v>
                </c:pt>
                <c:pt idx="2789">
                  <c:v>-83.1</c:v>
                </c:pt>
                <c:pt idx="2790">
                  <c:v>-82.8</c:v>
                </c:pt>
                <c:pt idx="2791">
                  <c:v>-82.9</c:v>
                </c:pt>
                <c:pt idx="2792">
                  <c:v>-83.2</c:v>
                </c:pt>
                <c:pt idx="2793">
                  <c:v>-83.3</c:v>
                </c:pt>
                <c:pt idx="2794">
                  <c:v>-82.8</c:v>
                </c:pt>
                <c:pt idx="2795">
                  <c:v>-83.3</c:v>
                </c:pt>
                <c:pt idx="2796">
                  <c:v>-83.1</c:v>
                </c:pt>
                <c:pt idx="2797">
                  <c:v>-83.1</c:v>
                </c:pt>
                <c:pt idx="2798">
                  <c:v>-82.9</c:v>
                </c:pt>
                <c:pt idx="2799">
                  <c:v>-82.8</c:v>
                </c:pt>
                <c:pt idx="2800">
                  <c:v>-83.3</c:v>
                </c:pt>
                <c:pt idx="2801">
                  <c:v>-83.4</c:v>
                </c:pt>
                <c:pt idx="2802">
                  <c:v>-83.4</c:v>
                </c:pt>
                <c:pt idx="2803">
                  <c:v>-83.2</c:v>
                </c:pt>
                <c:pt idx="2804">
                  <c:v>-83.3</c:v>
                </c:pt>
                <c:pt idx="2805">
                  <c:v>-83</c:v>
                </c:pt>
                <c:pt idx="2806">
                  <c:v>-83.1</c:v>
                </c:pt>
                <c:pt idx="2807">
                  <c:v>-83.2</c:v>
                </c:pt>
                <c:pt idx="2808">
                  <c:v>-82.8</c:v>
                </c:pt>
                <c:pt idx="2809">
                  <c:v>-83</c:v>
                </c:pt>
                <c:pt idx="2810">
                  <c:v>-83.3</c:v>
                </c:pt>
                <c:pt idx="2811">
                  <c:v>-83.2</c:v>
                </c:pt>
                <c:pt idx="2812">
                  <c:v>-82.9</c:v>
                </c:pt>
                <c:pt idx="2813">
                  <c:v>-83</c:v>
                </c:pt>
                <c:pt idx="2814">
                  <c:v>-83.2</c:v>
                </c:pt>
                <c:pt idx="2815">
                  <c:v>-83.5</c:v>
                </c:pt>
                <c:pt idx="2816">
                  <c:v>-83</c:v>
                </c:pt>
                <c:pt idx="2817">
                  <c:v>-82.9</c:v>
                </c:pt>
                <c:pt idx="2818">
                  <c:v>-82.8</c:v>
                </c:pt>
                <c:pt idx="2819">
                  <c:v>-82.9</c:v>
                </c:pt>
                <c:pt idx="2820">
                  <c:v>-83.1</c:v>
                </c:pt>
                <c:pt idx="2821">
                  <c:v>-83.3</c:v>
                </c:pt>
                <c:pt idx="2822">
                  <c:v>-83.3</c:v>
                </c:pt>
                <c:pt idx="2823">
                  <c:v>-83.2</c:v>
                </c:pt>
                <c:pt idx="2824">
                  <c:v>-82.8</c:v>
                </c:pt>
                <c:pt idx="2825">
                  <c:v>-83.2</c:v>
                </c:pt>
                <c:pt idx="2826">
                  <c:v>-83</c:v>
                </c:pt>
                <c:pt idx="2827">
                  <c:v>-83.2</c:v>
                </c:pt>
                <c:pt idx="2828">
                  <c:v>-83.5</c:v>
                </c:pt>
                <c:pt idx="2829">
                  <c:v>-83.2</c:v>
                </c:pt>
                <c:pt idx="2830">
                  <c:v>-83</c:v>
                </c:pt>
                <c:pt idx="2831">
                  <c:v>-83.3</c:v>
                </c:pt>
                <c:pt idx="2832">
                  <c:v>-82.7</c:v>
                </c:pt>
                <c:pt idx="2833">
                  <c:v>-82.9</c:v>
                </c:pt>
                <c:pt idx="2834">
                  <c:v>-83.4</c:v>
                </c:pt>
                <c:pt idx="2835">
                  <c:v>-83.3</c:v>
                </c:pt>
                <c:pt idx="2836">
                  <c:v>-83.4</c:v>
                </c:pt>
                <c:pt idx="2837">
                  <c:v>-83.2</c:v>
                </c:pt>
                <c:pt idx="2838">
                  <c:v>-83</c:v>
                </c:pt>
                <c:pt idx="2839">
                  <c:v>-82.7</c:v>
                </c:pt>
                <c:pt idx="2840">
                  <c:v>-83</c:v>
                </c:pt>
                <c:pt idx="2841">
                  <c:v>-83.1</c:v>
                </c:pt>
                <c:pt idx="2842">
                  <c:v>-83.4</c:v>
                </c:pt>
                <c:pt idx="2843">
                  <c:v>-82.9</c:v>
                </c:pt>
                <c:pt idx="2844">
                  <c:v>-83.1</c:v>
                </c:pt>
                <c:pt idx="2845">
                  <c:v>-83</c:v>
                </c:pt>
                <c:pt idx="2846">
                  <c:v>-83</c:v>
                </c:pt>
                <c:pt idx="2847">
                  <c:v>-83.1</c:v>
                </c:pt>
                <c:pt idx="2848">
                  <c:v>-83.2</c:v>
                </c:pt>
                <c:pt idx="2849">
                  <c:v>-83.1</c:v>
                </c:pt>
                <c:pt idx="2850">
                  <c:v>-83.3</c:v>
                </c:pt>
                <c:pt idx="2851">
                  <c:v>-82.9</c:v>
                </c:pt>
                <c:pt idx="2852">
                  <c:v>-83</c:v>
                </c:pt>
                <c:pt idx="2853">
                  <c:v>-83.6</c:v>
                </c:pt>
                <c:pt idx="2854">
                  <c:v>-83.6</c:v>
                </c:pt>
                <c:pt idx="2855">
                  <c:v>-83.7</c:v>
                </c:pt>
                <c:pt idx="2856">
                  <c:v>-83.9</c:v>
                </c:pt>
                <c:pt idx="2857">
                  <c:v>-83.5</c:v>
                </c:pt>
                <c:pt idx="2858">
                  <c:v>-83.8</c:v>
                </c:pt>
                <c:pt idx="2859">
                  <c:v>-84</c:v>
                </c:pt>
                <c:pt idx="2860">
                  <c:v>-84.2</c:v>
                </c:pt>
                <c:pt idx="2861">
                  <c:v>-84.9</c:v>
                </c:pt>
                <c:pt idx="2862">
                  <c:v>-85.3</c:v>
                </c:pt>
                <c:pt idx="2863">
                  <c:v>-85.7</c:v>
                </c:pt>
                <c:pt idx="2864">
                  <c:v>-86.5</c:v>
                </c:pt>
                <c:pt idx="2865">
                  <c:v>-87</c:v>
                </c:pt>
                <c:pt idx="2866">
                  <c:v>-87.6</c:v>
                </c:pt>
                <c:pt idx="2867">
                  <c:v>-88.4</c:v>
                </c:pt>
                <c:pt idx="2868">
                  <c:v>-89.3</c:v>
                </c:pt>
                <c:pt idx="2869">
                  <c:v>-89.1</c:v>
                </c:pt>
                <c:pt idx="2870">
                  <c:v>-88.7</c:v>
                </c:pt>
                <c:pt idx="2871">
                  <c:v>-89</c:v>
                </c:pt>
                <c:pt idx="2872">
                  <c:v>-89.3</c:v>
                </c:pt>
                <c:pt idx="2873">
                  <c:v>-89.4</c:v>
                </c:pt>
                <c:pt idx="2874">
                  <c:v>-89.7</c:v>
                </c:pt>
                <c:pt idx="2875">
                  <c:v>-90.2</c:v>
                </c:pt>
                <c:pt idx="2876">
                  <c:v>-90.5</c:v>
                </c:pt>
                <c:pt idx="2877">
                  <c:v>-90.4</c:v>
                </c:pt>
                <c:pt idx="2878">
                  <c:v>-90.2</c:v>
                </c:pt>
                <c:pt idx="2879">
                  <c:v>-89.8</c:v>
                </c:pt>
                <c:pt idx="2880">
                  <c:v>-89.9</c:v>
                </c:pt>
                <c:pt idx="2881">
                  <c:v>-90.3</c:v>
                </c:pt>
                <c:pt idx="2882">
                  <c:v>-90.9</c:v>
                </c:pt>
                <c:pt idx="2883">
                  <c:v>-90.3</c:v>
                </c:pt>
                <c:pt idx="2884">
                  <c:v>-90</c:v>
                </c:pt>
                <c:pt idx="2885">
                  <c:v>-90</c:v>
                </c:pt>
                <c:pt idx="2886">
                  <c:v>-90</c:v>
                </c:pt>
                <c:pt idx="2887">
                  <c:v>-90.4</c:v>
                </c:pt>
                <c:pt idx="2888">
                  <c:v>-90.9</c:v>
                </c:pt>
                <c:pt idx="2889">
                  <c:v>-90.7</c:v>
                </c:pt>
                <c:pt idx="2890">
                  <c:v>-90.1</c:v>
                </c:pt>
                <c:pt idx="2891">
                  <c:v>-90</c:v>
                </c:pt>
                <c:pt idx="2892">
                  <c:v>-90.1</c:v>
                </c:pt>
                <c:pt idx="2893">
                  <c:v>-90.2</c:v>
                </c:pt>
                <c:pt idx="2894">
                  <c:v>-90.4</c:v>
                </c:pt>
                <c:pt idx="2895">
                  <c:v>-90.9</c:v>
                </c:pt>
                <c:pt idx="2896">
                  <c:v>-91</c:v>
                </c:pt>
                <c:pt idx="2897">
                  <c:v>-90.5</c:v>
                </c:pt>
                <c:pt idx="2898">
                  <c:v>-90.1</c:v>
                </c:pt>
                <c:pt idx="2899">
                  <c:v>-90.2</c:v>
                </c:pt>
                <c:pt idx="2900">
                  <c:v>-90.2</c:v>
                </c:pt>
                <c:pt idx="2901">
                  <c:v>-90.3</c:v>
                </c:pt>
                <c:pt idx="2902">
                  <c:v>-90.7</c:v>
                </c:pt>
                <c:pt idx="2903">
                  <c:v>-91.3</c:v>
                </c:pt>
                <c:pt idx="2904">
                  <c:v>-91.3</c:v>
                </c:pt>
                <c:pt idx="2905">
                  <c:v>-90.2</c:v>
                </c:pt>
                <c:pt idx="2906">
                  <c:v>-90.3</c:v>
                </c:pt>
                <c:pt idx="2907">
                  <c:v>-90.3</c:v>
                </c:pt>
                <c:pt idx="2908">
                  <c:v>-90.2</c:v>
                </c:pt>
                <c:pt idx="2909">
                  <c:v>-90.6</c:v>
                </c:pt>
                <c:pt idx="2910">
                  <c:v>-90.9</c:v>
                </c:pt>
                <c:pt idx="2911">
                  <c:v>-91.1</c:v>
                </c:pt>
                <c:pt idx="2912">
                  <c:v>-90.4</c:v>
                </c:pt>
                <c:pt idx="2913">
                  <c:v>-90.2</c:v>
                </c:pt>
                <c:pt idx="2914">
                  <c:v>-90.5</c:v>
                </c:pt>
                <c:pt idx="2915">
                  <c:v>-90.3</c:v>
                </c:pt>
                <c:pt idx="2916">
                  <c:v>-90.6</c:v>
                </c:pt>
                <c:pt idx="2917">
                  <c:v>-91.3</c:v>
                </c:pt>
                <c:pt idx="2918">
                  <c:v>-91.3</c:v>
                </c:pt>
                <c:pt idx="2919">
                  <c:v>-90.3</c:v>
                </c:pt>
                <c:pt idx="2920">
                  <c:v>-90.3</c:v>
                </c:pt>
                <c:pt idx="2921">
                  <c:v>-90.3</c:v>
                </c:pt>
                <c:pt idx="2922">
                  <c:v>-90.4</c:v>
                </c:pt>
                <c:pt idx="2923">
                  <c:v>-90.3</c:v>
                </c:pt>
                <c:pt idx="2924">
                  <c:v>-91</c:v>
                </c:pt>
                <c:pt idx="2925">
                  <c:v>-91.3</c:v>
                </c:pt>
                <c:pt idx="2926">
                  <c:v>-90.5</c:v>
                </c:pt>
                <c:pt idx="2927">
                  <c:v>-90.5</c:v>
                </c:pt>
                <c:pt idx="2928">
                  <c:v>-90.4</c:v>
                </c:pt>
                <c:pt idx="2929">
                  <c:v>-90.5</c:v>
                </c:pt>
                <c:pt idx="2930">
                  <c:v>-90.6</c:v>
                </c:pt>
                <c:pt idx="2931">
                  <c:v>-91</c:v>
                </c:pt>
                <c:pt idx="2932">
                  <c:v>-91.5</c:v>
                </c:pt>
                <c:pt idx="2933">
                  <c:v>-90.9</c:v>
                </c:pt>
                <c:pt idx="2934">
                  <c:v>-90.5</c:v>
                </c:pt>
                <c:pt idx="2935">
                  <c:v>-90.4</c:v>
                </c:pt>
                <c:pt idx="2936">
                  <c:v>-90.5</c:v>
                </c:pt>
                <c:pt idx="2937">
                  <c:v>-90.6</c:v>
                </c:pt>
                <c:pt idx="2938">
                  <c:v>-90.6</c:v>
                </c:pt>
                <c:pt idx="2939">
                  <c:v>-91.2</c:v>
                </c:pt>
                <c:pt idx="2940">
                  <c:v>-91.2</c:v>
                </c:pt>
                <c:pt idx="2941">
                  <c:v>-90.6</c:v>
                </c:pt>
                <c:pt idx="2942">
                  <c:v>-90.6</c:v>
                </c:pt>
                <c:pt idx="2943">
                  <c:v>-90.7</c:v>
                </c:pt>
                <c:pt idx="2944">
                  <c:v>-90.4</c:v>
                </c:pt>
                <c:pt idx="2945">
                  <c:v>-91</c:v>
                </c:pt>
                <c:pt idx="2946">
                  <c:v>-91.3</c:v>
                </c:pt>
                <c:pt idx="2947">
                  <c:v>-91.3</c:v>
                </c:pt>
                <c:pt idx="2948">
                  <c:v>-90.6</c:v>
                </c:pt>
                <c:pt idx="2949">
                  <c:v>-90.5</c:v>
                </c:pt>
                <c:pt idx="2950">
                  <c:v>-90.4</c:v>
                </c:pt>
                <c:pt idx="2951">
                  <c:v>-90.4</c:v>
                </c:pt>
                <c:pt idx="2952">
                  <c:v>-90.4</c:v>
                </c:pt>
                <c:pt idx="2953">
                  <c:v>-90.5</c:v>
                </c:pt>
                <c:pt idx="2954">
                  <c:v>-90.6</c:v>
                </c:pt>
                <c:pt idx="2955">
                  <c:v>-91.3</c:v>
                </c:pt>
                <c:pt idx="2956">
                  <c:v>-90.8</c:v>
                </c:pt>
                <c:pt idx="2957">
                  <c:v>-90.4</c:v>
                </c:pt>
                <c:pt idx="2958">
                  <c:v>-90.7</c:v>
                </c:pt>
                <c:pt idx="2959">
                  <c:v>-90.7</c:v>
                </c:pt>
                <c:pt idx="2960">
                  <c:v>-90.5</c:v>
                </c:pt>
                <c:pt idx="2961">
                  <c:v>-90.6</c:v>
                </c:pt>
                <c:pt idx="2962">
                  <c:v>-91.4</c:v>
                </c:pt>
                <c:pt idx="2963">
                  <c:v>-91.5</c:v>
                </c:pt>
                <c:pt idx="2964">
                  <c:v>-90.8</c:v>
                </c:pt>
                <c:pt idx="2965">
                  <c:v>-90.3</c:v>
                </c:pt>
                <c:pt idx="2966">
                  <c:v>-90.5</c:v>
                </c:pt>
                <c:pt idx="2967">
                  <c:v>-90.6</c:v>
                </c:pt>
                <c:pt idx="2968">
                  <c:v>-90.5</c:v>
                </c:pt>
                <c:pt idx="2969">
                  <c:v>-90.7</c:v>
                </c:pt>
                <c:pt idx="2970">
                  <c:v>-91.5</c:v>
                </c:pt>
                <c:pt idx="2971">
                  <c:v>-91.6</c:v>
                </c:pt>
                <c:pt idx="2972">
                  <c:v>-90.3</c:v>
                </c:pt>
                <c:pt idx="2973">
                  <c:v>-90.6</c:v>
                </c:pt>
                <c:pt idx="2974">
                  <c:v>-90.4</c:v>
                </c:pt>
                <c:pt idx="2975">
                  <c:v>-90.5</c:v>
                </c:pt>
                <c:pt idx="2976">
                  <c:v>-90.7</c:v>
                </c:pt>
                <c:pt idx="2977">
                  <c:v>-90.7</c:v>
                </c:pt>
                <c:pt idx="2978">
                  <c:v>-91.5</c:v>
                </c:pt>
                <c:pt idx="2979">
                  <c:v>-91.5</c:v>
                </c:pt>
                <c:pt idx="2980">
                  <c:v>-91</c:v>
                </c:pt>
                <c:pt idx="2981">
                  <c:v>-90.3</c:v>
                </c:pt>
                <c:pt idx="2982">
                  <c:v>-90.5</c:v>
                </c:pt>
                <c:pt idx="2983">
                  <c:v>-90.6</c:v>
                </c:pt>
                <c:pt idx="2984">
                  <c:v>-90.6</c:v>
                </c:pt>
                <c:pt idx="2985">
                  <c:v>-90.6</c:v>
                </c:pt>
                <c:pt idx="2986">
                  <c:v>-91</c:v>
                </c:pt>
                <c:pt idx="2987">
                  <c:v>-91.5</c:v>
                </c:pt>
                <c:pt idx="2988">
                  <c:v>-90.5</c:v>
                </c:pt>
                <c:pt idx="2989">
                  <c:v>-90.5</c:v>
                </c:pt>
                <c:pt idx="2990">
                  <c:v>-90.5</c:v>
                </c:pt>
                <c:pt idx="2991">
                  <c:v>-90.6</c:v>
                </c:pt>
                <c:pt idx="2992">
                  <c:v>-90.6</c:v>
                </c:pt>
                <c:pt idx="2993">
                  <c:v>-91</c:v>
                </c:pt>
                <c:pt idx="2994">
                  <c:v>-91.3</c:v>
                </c:pt>
                <c:pt idx="2995">
                  <c:v>-91.4</c:v>
                </c:pt>
                <c:pt idx="2996">
                  <c:v>-90.6</c:v>
                </c:pt>
                <c:pt idx="2997">
                  <c:v>-90.7</c:v>
                </c:pt>
                <c:pt idx="2998">
                  <c:v>-90.5</c:v>
                </c:pt>
                <c:pt idx="2999">
                  <c:v>-90.6</c:v>
                </c:pt>
                <c:pt idx="3000">
                  <c:v>-90.7</c:v>
                </c:pt>
                <c:pt idx="3001">
                  <c:v>-90.9</c:v>
                </c:pt>
                <c:pt idx="3002">
                  <c:v>-91.2</c:v>
                </c:pt>
                <c:pt idx="3003">
                  <c:v>-91.5</c:v>
                </c:pt>
                <c:pt idx="3004">
                  <c:v>-90.7</c:v>
                </c:pt>
                <c:pt idx="3005">
                  <c:v>-90.5</c:v>
                </c:pt>
                <c:pt idx="3006">
                  <c:v>-90.5</c:v>
                </c:pt>
                <c:pt idx="3007">
                  <c:v>-90.6</c:v>
                </c:pt>
                <c:pt idx="3008">
                  <c:v>-90.9</c:v>
                </c:pt>
                <c:pt idx="3009">
                  <c:v>-90.9</c:v>
                </c:pt>
                <c:pt idx="3010">
                  <c:v>-91.1</c:v>
                </c:pt>
                <c:pt idx="3011">
                  <c:v>-91.4</c:v>
                </c:pt>
                <c:pt idx="3012">
                  <c:v>-90.7</c:v>
                </c:pt>
                <c:pt idx="3013">
                  <c:v>-90.6</c:v>
                </c:pt>
                <c:pt idx="3014">
                  <c:v>-90.6</c:v>
                </c:pt>
                <c:pt idx="3015">
                  <c:v>-90.6</c:v>
                </c:pt>
                <c:pt idx="3016">
                  <c:v>-90.7</c:v>
                </c:pt>
                <c:pt idx="3017">
                  <c:v>-91.2</c:v>
                </c:pt>
                <c:pt idx="3018">
                  <c:v>-91.2</c:v>
                </c:pt>
                <c:pt idx="3019">
                  <c:v>-91.1</c:v>
                </c:pt>
                <c:pt idx="3020">
                  <c:v>-90.7</c:v>
                </c:pt>
                <c:pt idx="3021">
                  <c:v>-90.5</c:v>
                </c:pt>
                <c:pt idx="3022">
                  <c:v>-90.6</c:v>
                </c:pt>
                <c:pt idx="3023">
                  <c:v>-90.9</c:v>
                </c:pt>
                <c:pt idx="3024">
                  <c:v>-91.3</c:v>
                </c:pt>
                <c:pt idx="3025">
                  <c:v>-91.5</c:v>
                </c:pt>
                <c:pt idx="3026">
                  <c:v>-90.8</c:v>
                </c:pt>
                <c:pt idx="3027">
                  <c:v>-90.5</c:v>
                </c:pt>
                <c:pt idx="3028">
                  <c:v>-90.5</c:v>
                </c:pt>
                <c:pt idx="3029">
                  <c:v>-90.6</c:v>
                </c:pt>
                <c:pt idx="3030">
                  <c:v>-90.8</c:v>
                </c:pt>
                <c:pt idx="3031">
                  <c:v>-90.9</c:v>
                </c:pt>
                <c:pt idx="3032">
                  <c:v>-91.2</c:v>
                </c:pt>
                <c:pt idx="3033">
                  <c:v>-91.5</c:v>
                </c:pt>
                <c:pt idx="3034">
                  <c:v>-90.6</c:v>
                </c:pt>
                <c:pt idx="3035">
                  <c:v>-90.5</c:v>
                </c:pt>
                <c:pt idx="3036">
                  <c:v>-90.6</c:v>
                </c:pt>
                <c:pt idx="3037">
                  <c:v>-90.7</c:v>
                </c:pt>
                <c:pt idx="3038">
                  <c:v>-90.6</c:v>
                </c:pt>
                <c:pt idx="3039">
                  <c:v>-90.8</c:v>
                </c:pt>
                <c:pt idx="3040">
                  <c:v>-91.2</c:v>
                </c:pt>
                <c:pt idx="3041">
                  <c:v>-91.4</c:v>
                </c:pt>
                <c:pt idx="3042">
                  <c:v>-90.7</c:v>
                </c:pt>
                <c:pt idx="3043">
                  <c:v>-90.3</c:v>
                </c:pt>
                <c:pt idx="3044">
                  <c:v>-90.4</c:v>
                </c:pt>
                <c:pt idx="3045">
                  <c:v>-90.6</c:v>
                </c:pt>
                <c:pt idx="3046">
                  <c:v>-90.7</c:v>
                </c:pt>
                <c:pt idx="3047">
                  <c:v>-91</c:v>
                </c:pt>
                <c:pt idx="3048">
                  <c:v>-91.2</c:v>
                </c:pt>
                <c:pt idx="3049">
                  <c:v>-91.1</c:v>
                </c:pt>
                <c:pt idx="3050">
                  <c:v>-90.7</c:v>
                </c:pt>
                <c:pt idx="3051">
                  <c:v>-90.4</c:v>
                </c:pt>
                <c:pt idx="3052">
                  <c:v>-90.6</c:v>
                </c:pt>
                <c:pt idx="3053">
                  <c:v>-90.7</c:v>
                </c:pt>
                <c:pt idx="3054">
                  <c:v>-90.9</c:v>
                </c:pt>
                <c:pt idx="3055">
                  <c:v>-91.3</c:v>
                </c:pt>
                <c:pt idx="3056">
                  <c:v>-90.9</c:v>
                </c:pt>
                <c:pt idx="3057">
                  <c:v>-90.6</c:v>
                </c:pt>
                <c:pt idx="3058">
                  <c:v>-90.5</c:v>
                </c:pt>
                <c:pt idx="3059">
                  <c:v>-90.6</c:v>
                </c:pt>
                <c:pt idx="3060">
                  <c:v>-90.6</c:v>
                </c:pt>
                <c:pt idx="3061">
                  <c:v>-91</c:v>
                </c:pt>
                <c:pt idx="3062">
                  <c:v>-91.4</c:v>
                </c:pt>
                <c:pt idx="3063">
                  <c:v>-91</c:v>
                </c:pt>
                <c:pt idx="3064">
                  <c:v>-90.4</c:v>
                </c:pt>
                <c:pt idx="3065">
                  <c:v>-90.5</c:v>
                </c:pt>
                <c:pt idx="3066">
                  <c:v>-90.6</c:v>
                </c:pt>
                <c:pt idx="3067">
                  <c:v>-90.5</c:v>
                </c:pt>
                <c:pt idx="3068">
                  <c:v>-90.7</c:v>
                </c:pt>
                <c:pt idx="3069">
                  <c:v>-90.8</c:v>
                </c:pt>
                <c:pt idx="3070">
                  <c:v>-91.5</c:v>
                </c:pt>
                <c:pt idx="3071">
                  <c:v>-90.5</c:v>
                </c:pt>
                <c:pt idx="3072">
                  <c:v>-90.5</c:v>
                </c:pt>
                <c:pt idx="3073">
                  <c:v>-90.5</c:v>
                </c:pt>
                <c:pt idx="3074">
                  <c:v>-90.7</c:v>
                </c:pt>
                <c:pt idx="3075">
                  <c:v>-90.5</c:v>
                </c:pt>
                <c:pt idx="3076">
                  <c:v>-90.9</c:v>
                </c:pt>
                <c:pt idx="3077">
                  <c:v>-91.3</c:v>
                </c:pt>
                <c:pt idx="3078">
                  <c:v>-91</c:v>
                </c:pt>
                <c:pt idx="3079">
                  <c:v>-90.5</c:v>
                </c:pt>
                <c:pt idx="3080">
                  <c:v>-90.4</c:v>
                </c:pt>
                <c:pt idx="3081">
                  <c:v>-90.8</c:v>
                </c:pt>
                <c:pt idx="3082">
                  <c:v>-90.8</c:v>
                </c:pt>
                <c:pt idx="3083">
                  <c:v>-91.3</c:v>
                </c:pt>
                <c:pt idx="3084">
                  <c:v>-91.3</c:v>
                </c:pt>
                <c:pt idx="3085">
                  <c:v>-91</c:v>
                </c:pt>
                <c:pt idx="3086">
                  <c:v>-90.4</c:v>
                </c:pt>
                <c:pt idx="3087">
                  <c:v>-90.5</c:v>
                </c:pt>
                <c:pt idx="3088">
                  <c:v>-90.5</c:v>
                </c:pt>
                <c:pt idx="3089">
                  <c:v>-90.8</c:v>
                </c:pt>
                <c:pt idx="3090">
                  <c:v>-90.9</c:v>
                </c:pt>
                <c:pt idx="3091">
                  <c:v>-91.3</c:v>
                </c:pt>
                <c:pt idx="3092">
                  <c:v>-91.5</c:v>
                </c:pt>
                <c:pt idx="3093">
                  <c:v>-90.7</c:v>
                </c:pt>
                <c:pt idx="3094">
                  <c:v>-90.6</c:v>
                </c:pt>
                <c:pt idx="3095">
                  <c:v>-90.6</c:v>
                </c:pt>
                <c:pt idx="3096">
                  <c:v>-90.6</c:v>
                </c:pt>
                <c:pt idx="3097">
                  <c:v>-91</c:v>
                </c:pt>
                <c:pt idx="3098">
                  <c:v>-91.4</c:v>
                </c:pt>
                <c:pt idx="3099">
                  <c:v>-91.5</c:v>
                </c:pt>
                <c:pt idx="3100">
                  <c:v>-90.6</c:v>
                </c:pt>
                <c:pt idx="3101">
                  <c:v>-90.5</c:v>
                </c:pt>
                <c:pt idx="3102">
                  <c:v>-90.5</c:v>
                </c:pt>
                <c:pt idx="3103">
                  <c:v>-90.6</c:v>
                </c:pt>
                <c:pt idx="3104">
                  <c:v>-90.7</c:v>
                </c:pt>
                <c:pt idx="3105">
                  <c:v>-91.1</c:v>
                </c:pt>
                <c:pt idx="3106">
                  <c:v>-91.5</c:v>
                </c:pt>
                <c:pt idx="3107">
                  <c:v>-91</c:v>
                </c:pt>
                <c:pt idx="3108">
                  <c:v>-90.6</c:v>
                </c:pt>
                <c:pt idx="3109">
                  <c:v>-90.6</c:v>
                </c:pt>
                <c:pt idx="3110">
                  <c:v>-90.6</c:v>
                </c:pt>
                <c:pt idx="3111">
                  <c:v>-90.8</c:v>
                </c:pt>
                <c:pt idx="3112">
                  <c:v>-91.2</c:v>
                </c:pt>
                <c:pt idx="3113">
                  <c:v>-91.6</c:v>
                </c:pt>
                <c:pt idx="3114">
                  <c:v>-91.4</c:v>
                </c:pt>
                <c:pt idx="3115">
                  <c:v>-90.5</c:v>
                </c:pt>
                <c:pt idx="3116">
                  <c:v>-90.5</c:v>
                </c:pt>
                <c:pt idx="3117">
                  <c:v>-90.7</c:v>
                </c:pt>
                <c:pt idx="3118">
                  <c:v>-90.8</c:v>
                </c:pt>
                <c:pt idx="3119">
                  <c:v>-91</c:v>
                </c:pt>
                <c:pt idx="3120">
                  <c:v>-91.3</c:v>
                </c:pt>
                <c:pt idx="3121">
                  <c:v>-91.5</c:v>
                </c:pt>
                <c:pt idx="3122">
                  <c:v>-90.7</c:v>
                </c:pt>
                <c:pt idx="3123">
                  <c:v>-90.5</c:v>
                </c:pt>
                <c:pt idx="3124">
                  <c:v>-90.5</c:v>
                </c:pt>
                <c:pt idx="3125">
                  <c:v>-90.6</c:v>
                </c:pt>
                <c:pt idx="3126">
                  <c:v>-90.8</c:v>
                </c:pt>
                <c:pt idx="3127">
                  <c:v>-90.9</c:v>
                </c:pt>
                <c:pt idx="3128">
                  <c:v>-91.5</c:v>
                </c:pt>
                <c:pt idx="3129">
                  <c:v>-90.9</c:v>
                </c:pt>
                <c:pt idx="3130">
                  <c:v>-90.5</c:v>
                </c:pt>
                <c:pt idx="3131">
                  <c:v>-90.7</c:v>
                </c:pt>
                <c:pt idx="3132">
                  <c:v>-90.7</c:v>
                </c:pt>
                <c:pt idx="3133">
                  <c:v>-90.7</c:v>
                </c:pt>
                <c:pt idx="3134">
                  <c:v>-90.7</c:v>
                </c:pt>
                <c:pt idx="3135">
                  <c:v>-91.4</c:v>
                </c:pt>
                <c:pt idx="3136">
                  <c:v>-91.6</c:v>
                </c:pt>
                <c:pt idx="3137">
                  <c:v>-90.8</c:v>
                </c:pt>
                <c:pt idx="3138">
                  <c:v>-90.6</c:v>
                </c:pt>
                <c:pt idx="3139">
                  <c:v>-90.8</c:v>
                </c:pt>
                <c:pt idx="3140">
                  <c:v>-90.7</c:v>
                </c:pt>
                <c:pt idx="3141">
                  <c:v>-90.8</c:v>
                </c:pt>
                <c:pt idx="3142">
                  <c:v>-91.2</c:v>
                </c:pt>
                <c:pt idx="3143">
                  <c:v>-91.4</c:v>
                </c:pt>
                <c:pt idx="3144">
                  <c:v>-91.2</c:v>
                </c:pt>
                <c:pt idx="3145">
                  <c:v>-90.5</c:v>
                </c:pt>
                <c:pt idx="3146">
                  <c:v>-90.4</c:v>
                </c:pt>
                <c:pt idx="3147">
                  <c:v>-90.5</c:v>
                </c:pt>
                <c:pt idx="3148">
                  <c:v>-90.6</c:v>
                </c:pt>
                <c:pt idx="3149">
                  <c:v>-90.8</c:v>
                </c:pt>
                <c:pt idx="3150">
                  <c:v>-91.2</c:v>
                </c:pt>
                <c:pt idx="3151">
                  <c:v>-91.3</c:v>
                </c:pt>
                <c:pt idx="3152">
                  <c:v>-90.8</c:v>
                </c:pt>
                <c:pt idx="3153">
                  <c:v>-90.5</c:v>
                </c:pt>
                <c:pt idx="3154">
                  <c:v>-90.8</c:v>
                </c:pt>
                <c:pt idx="3155">
                  <c:v>-90.7</c:v>
                </c:pt>
                <c:pt idx="3156">
                  <c:v>-91</c:v>
                </c:pt>
                <c:pt idx="3157">
                  <c:v>-91.4</c:v>
                </c:pt>
                <c:pt idx="3158">
                  <c:v>-91.5</c:v>
                </c:pt>
                <c:pt idx="3159">
                  <c:v>-90.7</c:v>
                </c:pt>
                <c:pt idx="3160">
                  <c:v>-90.5</c:v>
                </c:pt>
                <c:pt idx="3161">
                  <c:v>-90.5</c:v>
                </c:pt>
                <c:pt idx="3162">
                  <c:v>-90.4</c:v>
                </c:pt>
                <c:pt idx="3163">
                  <c:v>-90.5</c:v>
                </c:pt>
                <c:pt idx="3164">
                  <c:v>-90.9</c:v>
                </c:pt>
                <c:pt idx="3165">
                  <c:v>-91.4</c:v>
                </c:pt>
                <c:pt idx="3166">
                  <c:v>-91.2</c:v>
                </c:pt>
                <c:pt idx="3167">
                  <c:v>-90.5</c:v>
                </c:pt>
                <c:pt idx="3168">
                  <c:v>-90.3</c:v>
                </c:pt>
                <c:pt idx="3169">
                  <c:v>-90.5</c:v>
                </c:pt>
                <c:pt idx="3170">
                  <c:v>-90.6</c:v>
                </c:pt>
                <c:pt idx="3171">
                  <c:v>-90.7</c:v>
                </c:pt>
                <c:pt idx="3172">
                  <c:v>-91.3</c:v>
                </c:pt>
                <c:pt idx="3173">
                  <c:v>-91.3</c:v>
                </c:pt>
                <c:pt idx="3174">
                  <c:v>-90.5</c:v>
                </c:pt>
                <c:pt idx="3175">
                  <c:v>-90.4</c:v>
                </c:pt>
                <c:pt idx="3176">
                  <c:v>-90.4</c:v>
                </c:pt>
                <c:pt idx="3177">
                  <c:v>-90.6</c:v>
                </c:pt>
                <c:pt idx="3178">
                  <c:v>-90.8</c:v>
                </c:pt>
                <c:pt idx="3179">
                  <c:v>-91.3</c:v>
                </c:pt>
                <c:pt idx="3180">
                  <c:v>-91.4</c:v>
                </c:pt>
                <c:pt idx="3181">
                  <c:v>-90.6</c:v>
                </c:pt>
                <c:pt idx="3182">
                  <c:v>-90.5</c:v>
                </c:pt>
                <c:pt idx="3183">
                  <c:v>-90.6</c:v>
                </c:pt>
                <c:pt idx="3184">
                  <c:v>-90.4</c:v>
                </c:pt>
                <c:pt idx="3185">
                  <c:v>-90.4</c:v>
                </c:pt>
                <c:pt idx="3186">
                  <c:v>-90.9</c:v>
                </c:pt>
                <c:pt idx="3187">
                  <c:v>-91.2</c:v>
                </c:pt>
                <c:pt idx="3188">
                  <c:v>-91.3</c:v>
                </c:pt>
                <c:pt idx="3189">
                  <c:v>-90.9</c:v>
                </c:pt>
                <c:pt idx="3190">
                  <c:v>-90.4</c:v>
                </c:pt>
                <c:pt idx="3191">
                  <c:v>-90.4</c:v>
                </c:pt>
                <c:pt idx="3192">
                  <c:v>-90.5</c:v>
                </c:pt>
                <c:pt idx="3193">
                  <c:v>-90.8</c:v>
                </c:pt>
                <c:pt idx="3194">
                  <c:v>-91.4</c:v>
                </c:pt>
                <c:pt idx="3195">
                  <c:v>-91.5</c:v>
                </c:pt>
                <c:pt idx="3196">
                  <c:v>-90.8</c:v>
                </c:pt>
                <c:pt idx="3197">
                  <c:v>-90.5</c:v>
                </c:pt>
                <c:pt idx="3198">
                  <c:v>-90.5</c:v>
                </c:pt>
                <c:pt idx="3199">
                  <c:v>-90.4</c:v>
                </c:pt>
                <c:pt idx="3200">
                  <c:v>-90.6</c:v>
                </c:pt>
                <c:pt idx="3201">
                  <c:v>-90.8</c:v>
                </c:pt>
                <c:pt idx="3202">
                  <c:v>-91.4</c:v>
                </c:pt>
                <c:pt idx="3203">
                  <c:v>-91.1</c:v>
                </c:pt>
                <c:pt idx="3204">
                  <c:v>-90.6</c:v>
                </c:pt>
                <c:pt idx="3205">
                  <c:v>-90.5</c:v>
                </c:pt>
                <c:pt idx="3206">
                  <c:v>-90.5</c:v>
                </c:pt>
                <c:pt idx="3207">
                  <c:v>-90.5</c:v>
                </c:pt>
                <c:pt idx="3208">
                  <c:v>-91</c:v>
                </c:pt>
                <c:pt idx="3209">
                  <c:v>-91.5</c:v>
                </c:pt>
                <c:pt idx="3210">
                  <c:v>-91.5</c:v>
                </c:pt>
                <c:pt idx="3211">
                  <c:v>-90.5</c:v>
                </c:pt>
                <c:pt idx="3212">
                  <c:v>-90.3</c:v>
                </c:pt>
                <c:pt idx="3213">
                  <c:v>-90.4</c:v>
                </c:pt>
                <c:pt idx="3214">
                  <c:v>-90.5</c:v>
                </c:pt>
                <c:pt idx="3215">
                  <c:v>-90.5</c:v>
                </c:pt>
                <c:pt idx="3216">
                  <c:v>-90.8</c:v>
                </c:pt>
                <c:pt idx="3217">
                  <c:v>-91.3</c:v>
                </c:pt>
                <c:pt idx="3218">
                  <c:v>-91.2</c:v>
                </c:pt>
                <c:pt idx="3219">
                  <c:v>-90.5</c:v>
                </c:pt>
                <c:pt idx="3220">
                  <c:v>-90.5</c:v>
                </c:pt>
                <c:pt idx="3221">
                  <c:v>-90.6</c:v>
                </c:pt>
                <c:pt idx="3222">
                  <c:v>-90.6</c:v>
                </c:pt>
                <c:pt idx="3223">
                  <c:v>-90.8</c:v>
                </c:pt>
                <c:pt idx="3224">
                  <c:v>-91.4</c:v>
                </c:pt>
                <c:pt idx="3225">
                  <c:v>-91.2</c:v>
                </c:pt>
                <c:pt idx="3226">
                  <c:v>-90.5</c:v>
                </c:pt>
                <c:pt idx="3227">
                  <c:v>-90.6</c:v>
                </c:pt>
                <c:pt idx="3228">
                  <c:v>-90.5</c:v>
                </c:pt>
                <c:pt idx="3229">
                  <c:v>-90.6</c:v>
                </c:pt>
                <c:pt idx="3230">
                  <c:v>-91.4</c:v>
                </c:pt>
                <c:pt idx="3231">
                  <c:v>-91.6</c:v>
                </c:pt>
                <c:pt idx="3232">
                  <c:v>-90.7</c:v>
                </c:pt>
                <c:pt idx="3233">
                  <c:v>-90.6</c:v>
                </c:pt>
                <c:pt idx="3234">
                  <c:v>-90.4</c:v>
                </c:pt>
                <c:pt idx="3235">
                  <c:v>-90.4</c:v>
                </c:pt>
                <c:pt idx="3236">
                  <c:v>-90.7</c:v>
                </c:pt>
                <c:pt idx="3237">
                  <c:v>-91.1</c:v>
                </c:pt>
                <c:pt idx="3238">
                  <c:v>-91.5</c:v>
                </c:pt>
                <c:pt idx="3239">
                  <c:v>-91.2</c:v>
                </c:pt>
                <c:pt idx="3240">
                  <c:v>-90.6</c:v>
                </c:pt>
                <c:pt idx="3241">
                  <c:v>-90.6</c:v>
                </c:pt>
                <c:pt idx="3242">
                  <c:v>-90.5</c:v>
                </c:pt>
                <c:pt idx="3243">
                  <c:v>-90.5</c:v>
                </c:pt>
                <c:pt idx="3244">
                  <c:v>-90.7</c:v>
                </c:pt>
                <c:pt idx="3245">
                  <c:v>-91.1</c:v>
                </c:pt>
                <c:pt idx="3246">
                  <c:v>-91.5</c:v>
                </c:pt>
                <c:pt idx="3247">
                  <c:v>-90.7</c:v>
                </c:pt>
                <c:pt idx="3248">
                  <c:v>-90.4</c:v>
                </c:pt>
                <c:pt idx="3249">
                  <c:v>-90.6</c:v>
                </c:pt>
                <c:pt idx="3250">
                  <c:v>-90.6</c:v>
                </c:pt>
                <c:pt idx="3251">
                  <c:v>-90.7</c:v>
                </c:pt>
                <c:pt idx="3252">
                  <c:v>-91</c:v>
                </c:pt>
                <c:pt idx="3253">
                  <c:v>-91.2</c:v>
                </c:pt>
                <c:pt idx="3254">
                  <c:v>-91.4</c:v>
                </c:pt>
                <c:pt idx="3255">
                  <c:v>-90.7</c:v>
                </c:pt>
                <c:pt idx="3256">
                  <c:v>-90.5</c:v>
                </c:pt>
                <c:pt idx="3257">
                  <c:v>-90.6</c:v>
                </c:pt>
                <c:pt idx="3258">
                  <c:v>-90.6</c:v>
                </c:pt>
                <c:pt idx="3259">
                  <c:v>-90.7</c:v>
                </c:pt>
                <c:pt idx="3260">
                  <c:v>-91</c:v>
                </c:pt>
                <c:pt idx="3261">
                  <c:v>-91.5</c:v>
                </c:pt>
                <c:pt idx="3262">
                  <c:v>-91.4</c:v>
                </c:pt>
                <c:pt idx="3263">
                  <c:v>-90.5</c:v>
                </c:pt>
                <c:pt idx="3264">
                  <c:v>-90.6</c:v>
                </c:pt>
                <c:pt idx="3265">
                  <c:v>-90.4</c:v>
                </c:pt>
                <c:pt idx="3266">
                  <c:v>-90.5</c:v>
                </c:pt>
                <c:pt idx="3267">
                  <c:v>-90.6</c:v>
                </c:pt>
                <c:pt idx="3268">
                  <c:v>-91.1</c:v>
                </c:pt>
                <c:pt idx="3269">
                  <c:v>-91.5</c:v>
                </c:pt>
                <c:pt idx="3270">
                  <c:v>-91</c:v>
                </c:pt>
                <c:pt idx="3271">
                  <c:v>-90.4</c:v>
                </c:pt>
                <c:pt idx="3272">
                  <c:v>-90.6</c:v>
                </c:pt>
                <c:pt idx="3273">
                  <c:v>-90.5</c:v>
                </c:pt>
                <c:pt idx="3274">
                  <c:v>-90.9</c:v>
                </c:pt>
                <c:pt idx="3275">
                  <c:v>-91.1</c:v>
                </c:pt>
                <c:pt idx="3276">
                  <c:v>-91.4</c:v>
                </c:pt>
                <c:pt idx="3277">
                  <c:v>-91.3</c:v>
                </c:pt>
                <c:pt idx="3278">
                  <c:v>-90.4</c:v>
                </c:pt>
                <c:pt idx="3279">
                  <c:v>-90.6</c:v>
                </c:pt>
                <c:pt idx="3280">
                  <c:v>-90.5</c:v>
                </c:pt>
                <c:pt idx="3281">
                  <c:v>-90.5</c:v>
                </c:pt>
                <c:pt idx="3282">
                  <c:v>-91.2</c:v>
                </c:pt>
                <c:pt idx="3283">
                  <c:v>-91.3</c:v>
                </c:pt>
                <c:pt idx="3284">
                  <c:v>-91.5</c:v>
                </c:pt>
                <c:pt idx="3285">
                  <c:v>-90.7</c:v>
                </c:pt>
                <c:pt idx="3286">
                  <c:v>-90.7</c:v>
                </c:pt>
                <c:pt idx="3287">
                  <c:v>-90.5</c:v>
                </c:pt>
                <c:pt idx="3288">
                  <c:v>-90.5</c:v>
                </c:pt>
                <c:pt idx="3289">
                  <c:v>-90.6</c:v>
                </c:pt>
                <c:pt idx="3290">
                  <c:v>-91.1</c:v>
                </c:pt>
                <c:pt idx="3291">
                  <c:v>-91.3</c:v>
                </c:pt>
                <c:pt idx="3292">
                  <c:v>-91.1</c:v>
                </c:pt>
                <c:pt idx="3293">
                  <c:v>-90.8</c:v>
                </c:pt>
                <c:pt idx="3294">
                  <c:v>-90.6</c:v>
                </c:pt>
                <c:pt idx="3295">
                  <c:v>-90.7</c:v>
                </c:pt>
                <c:pt idx="3296">
                  <c:v>-90.8</c:v>
                </c:pt>
                <c:pt idx="3297">
                  <c:v>-91.1</c:v>
                </c:pt>
                <c:pt idx="3298">
                  <c:v>-91.5</c:v>
                </c:pt>
                <c:pt idx="3299">
                  <c:v>-91</c:v>
                </c:pt>
                <c:pt idx="3300">
                  <c:v>-90.6</c:v>
                </c:pt>
                <c:pt idx="3301">
                  <c:v>-90.6</c:v>
                </c:pt>
                <c:pt idx="3302">
                  <c:v>-90.7</c:v>
                </c:pt>
                <c:pt idx="3303">
                  <c:v>-90.6</c:v>
                </c:pt>
                <c:pt idx="3304">
                  <c:v>-90.7</c:v>
                </c:pt>
                <c:pt idx="3305">
                  <c:v>-91.3</c:v>
                </c:pt>
                <c:pt idx="3306">
                  <c:v>-91.4</c:v>
                </c:pt>
                <c:pt idx="3307">
                  <c:v>-90.7</c:v>
                </c:pt>
                <c:pt idx="3308">
                  <c:v>-90.5</c:v>
                </c:pt>
                <c:pt idx="3309">
                  <c:v>-90.5</c:v>
                </c:pt>
                <c:pt idx="3310">
                  <c:v>-90.7</c:v>
                </c:pt>
                <c:pt idx="3311">
                  <c:v>-90.8</c:v>
                </c:pt>
                <c:pt idx="3312">
                  <c:v>-91.3</c:v>
                </c:pt>
                <c:pt idx="3313">
                  <c:v>-91.6</c:v>
                </c:pt>
                <c:pt idx="3314">
                  <c:v>-90.8</c:v>
                </c:pt>
                <c:pt idx="3315">
                  <c:v>-90.6</c:v>
                </c:pt>
                <c:pt idx="3316">
                  <c:v>-90.5</c:v>
                </c:pt>
                <c:pt idx="3317">
                  <c:v>-90.5</c:v>
                </c:pt>
                <c:pt idx="3318">
                  <c:v>-90.6</c:v>
                </c:pt>
                <c:pt idx="3319">
                  <c:v>-90.8</c:v>
                </c:pt>
                <c:pt idx="3320">
                  <c:v>-91</c:v>
                </c:pt>
                <c:pt idx="3321">
                  <c:v>-91.5</c:v>
                </c:pt>
                <c:pt idx="3322">
                  <c:v>-90.6</c:v>
                </c:pt>
                <c:pt idx="3323">
                  <c:v>-90.5</c:v>
                </c:pt>
                <c:pt idx="3324">
                  <c:v>-90.6</c:v>
                </c:pt>
                <c:pt idx="3325">
                  <c:v>-90.5</c:v>
                </c:pt>
                <c:pt idx="3326">
                  <c:v>-90.9</c:v>
                </c:pt>
                <c:pt idx="3327">
                  <c:v>-91.4</c:v>
                </c:pt>
                <c:pt idx="3328">
                  <c:v>-91.5</c:v>
                </c:pt>
                <c:pt idx="3329">
                  <c:v>-90.5</c:v>
                </c:pt>
                <c:pt idx="3330">
                  <c:v>-90.7</c:v>
                </c:pt>
                <c:pt idx="3331">
                  <c:v>-90.5</c:v>
                </c:pt>
                <c:pt idx="3332">
                  <c:v>-90.7</c:v>
                </c:pt>
                <c:pt idx="3333">
                  <c:v>-90.6</c:v>
                </c:pt>
                <c:pt idx="3334">
                  <c:v>-90.5</c:v>
                </c:pt>
                <c:pt idx="3335">
                  <c:v>-91</c:v>
                </c:pt>
                <c:pt idx="3336">
                  <c:v>-91.5</c:v>
                </c:pt>
                <c:pt idx="3337">
                  <c:v>-91</c:v>
                </c:pt>
                <c:pt idx="3338">
                  <c:v>-90.5</c:v>
                </c:pt>
                <c:pt idx="3339">
                  <c:v>-90.6</c:v>
                </c:pt>
                <c:pt idx="3340">
                  <c:v>-90.5</c:v>
                </c:pt>
                <c:pt idx="3341">
                  <c:v>-90.5</c:v>
                </c:pt>
                <c:pt idx="3342">
                  <c:v>-90.9</c:v>
                </c:pt>
                <c:pt idx="3343">
                  <c:v>-91.3</c:v>
                </c:pt>
                <c:pt idx="3344">
                  <c:v>-91.5</c:v>
                </c:pt>
                <c:pt idx="3345">
                  <c:v>-90.8</c:v>
                </c:pt>
                <c:pt idx="3346">
                  <c:v>-90.6</c:v>
                </c:pt>
                <c:pt idx="3347">
                  <c:v>-90.5</c:v>
                </c:pt>
                <c:pt idx="3348">
                  <c:v>-90.8</c:v>
                </c:pt>
                <c:pt idx="3349">
                  <c:v>-90.8</c:v>
                </c:pt>
                <c:pt idx="3350">
                  <c:v>-91.2</c:v>
                </c:pt>
                <c:pt idx="3351">
                  <c:v>-91.7</c:v>
                </c:pt>
                <c:pt idx="3352">
                  <c:v>-90.9</c:v>
                </c:pt>
                <c:pt idx="3353">
                  <c:v>-90.6</c:v>
                </c:pt>
                <c:pt idx="3354">
                  <c:v>-90.5</c:v>
                </c:pt>
                <c:pt idx="3355">
                  <c:v>-90.4</c:v>
                </c:pt>
                <c:pt idx="3356">
                  <c:v>-90.7</c:v>
                </c:pt>
                <c:pt idx="3357">
                  <c:v>-90.9</c:v>
                </c:pt>
                <c:pt idx="3358">
                  <c:v>-91.2</c:v>
                </c:pt>
                <c:pt idx="3359">
                  <c:v>-91.4</c:v>
                </c:pt>
                <c:pt idx="3360">
                  <c:v>-90.7</c:v>
                </c:pt>
                <c:pt idx="3361">
                  <c:v>-90.4</c:v>
                </c:pt>
                <c:pt idx="3362">
                  <c:v>-90.5</c:v>
                </c:pt>
                <c:pt idx="3363">
                  <c:v>-90.6</c:v>
                </c:pt>
                <c:pt idx="3364">
                  <c:v>-90.5</c:v>
                </c:pt>
                <c:pt idx="3365">
                  <c:v>-90.9</c:v>
                </c:pt>
                <c:pt idx="3366">
                  <c:v>-91.6</c:v>
                </c:pt>
                <c:pt idx="3367">
                  <c:v>-91.6</c:v>
                </c:pt>
                <c:pt idx="3368">
                  <c:v>-90.9</c:v>
                </c:pt>
                <c:pt idx="3369">
                  <c:v>-90.3</c:v>
                </c:pt>
                <c:pt idx="3370">
                  <c:v>-90.6</c:v>
                </c:pt>
                <c:pt idx="3371">
                  <c:v>-90.5</c:v>
                </c:pt>
                <c:pt idx="3372">
                  <c:v>-90.5</c:v>
                </c:pt>
                <c:pt idx="3373">
                  <c:v>-90.9</c:v>
                </c:pt>
                <c:pt idx="3374">
                  <c:v>-91.2</c:v>
                </c:pt>
                <c:pt idx="3375">
                  <c:v>-91.5</c:v>
                </c:pt>
                <c:pt idx="3376">
                  <c:v>-91.3</c:v>
                </c:pt>
                <c:pt idx="3377">
                  <c:v>-90.5</c:v>
                </c:pt>
                <c:pt idx="3378">
                  <c:v>-90.5</c:v>
                </c:pt>
                <c:pt idx="3379">
                  <c:v>-86.5</c:v>
                </c:pt>
                <c:pt idx="3380">
                  <c:v>-84.4</c:v>
                </c:pt>
                <c:pt idx="3381">
                  <c:v>-82.8</c:v>
                </c:pt>
                <c:pt idx="3382">
                  <c:v>-81.2</c:v>
                </c:pt>
                <c:pt idx="3383">
                  <c:v>-80.400000000000006</c:v>
                </c:pt>
                <c:pt idx="3384">
                  <c:v>-78.5</c:v>
                </c:pt>
                <c:pt idx="3385">
                  <c:v>-77.3</c:v>
                </c:pt>
                <c:pt idx="3386">
                  <c:v>-76.099999999999994</c:v>
                </c:pt>
                <c:pt idx="3387">
                  <c:v>-74.599999999999994</c:v>
                </c:pt>
              </c:numCache>
              <c:extLst xmlns:c15="http://schemas.microsoft.com/office/drawing/2012/chart"/>
            </c:numRef>
          </c:yVal>
          <c:smooth val="1"/>
          <c:extLst xmlns:c15="http://schemas.microsoft.com/office/drawing/2012/chart">
            <c:ext xmlns:c16="http://schemas.microsoft.com/office/drawing/2014/chart" uri="{C3380CC4-5D6E-409C-BE32-E72D297353CC}">
              <c16:uniqueId val="{00000002-9952-4C1D-925A-20E5377C9A6E}"/>
            </c:ext>
          </c:extLst>
        </c:ser>
        <c:dLbls>
          <c:showLegendKey val="0"/>
          <c:showVal val="0"/>
          <c:showCatName val="0"/>
          <c:showSerName val="0"/>
          <c:showPercent val="0"/>
          <c:showBubbleSize val="0"/>
        </c:dLbls>
        <c:axId val="146360960"/>
        <c:axId val="146375424"/>
        <c:extLst/>
      </c:scatterChart>
      <c:scatterChart>
        <c:scatterStyle val="smoothMarker"/>
        <c:varyColors val="0"/>
        <c:ser>
          <c:idx val="11"/>
          <c:order val="3"/>
          <c:tx>
            <c:strRef>
              <c:f>'Process data log'!$N$7</c:f>
              <c:strCache>
                <c:ptCount val="1"/>
                <c:pt idx="0">
                  <c:v>Vacuum Baratron</c:v>
                </c:pt>
              </c:strCache>
            </c:strRef>
          </c:tx>
          <c:spPr>
            <a:ln w="12700">
              <a:solidFill>
                <a:srgbClr val="00B0F0"/>
              </a:solidFill>
            </a:ln>
          </c:spPr>
          <c:marker>
            <c:symbol val="none"/>
          </c:marker>
          <c:xVal>
            <c:numRef>
              <c:f>'Process data log'!$P$8:$P$4000</c:f>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numRef>
          </c:xVal>
          <c:yVal>
            <c:numRef>
              <c:f>'Process data log'!$N$8:$N$4000</c:f>
              <c:numCache>
                <c:formatCode>General</c:formatCode>
                <c:ptCount val="3993"/>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2</c:v>
                </c:pt>
                <c:pt idx="111">
                  <c:v>2</c:v>
                </c:pt>
                <c:pt idx="112">
                  <c:v>2</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2</c:v>
                </c:pt>
                <c:pt idx="130">
                  <c:v>2</c:v>
                </c:pt>
                <c:pt idx="131">
                  <c:v>2</c:v>
                </c:pt>
                <c:pt idx="132">
                  <c:v>2</c:v>
                </c:pt>
                <c:pt idx="133">
                  <c:v>2</c:v>
                </c:pt>
                <c:pt idx="134">
                  <c:v>2</c:v>
                </c:pt>
                <c:pt idx="135">
                  <c:v>2</c:v>
                </c:pt>
                <c:pt idx="136">
                  <c:v>2</c:v>
                </c:pt>
                <c:pt idx="137">
                  <c:v>2</c:v>
                </c:pt>
                <c:pt idx="138">
                  <c:v>2</c:v>
                </c:pt>
                <c:pt idx="139">
                  <c:v>2</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2</c:v>
                </c:pt>
                <c:pt idx="341">
                  <c:v>2</c:v>
                </c:pt>
                <c:pt idx="342">
                  <c:v>2</c:v>
                </c:pt>
                <c:pt idx="343">
                  <c:v>2</c:v>
                </c:pt>
                <c:pt idx="344">
                  <c:v>2</c:v>
                </c:pt>
                <c:pt idx="345">
                  <c:v>2</c:v>
                </c:pt>
                <c:pt idx="346">
                  <c:v>2</c:v>
                </c:pt>
                <c:pt idx="347">
                  <c:v>2</c:v>
                </c:pt>
                <c:pt idx="348">
                  <c:v>2</c:v>
                </c:pt>
                <c:pt idx="349">
                  <c:v>2</c:v>
                </c:pt>
                <c:pt idx="350">
                  <c:v>2</c:v>
                </c:pt>
                <c:pt idx="351">
                  <c:v>2</c:v>
                </c:pt>
                <c:pt idx="352">
                  <c:v>2</c:v>
                </c:pt>
                <c:pt idx="353">
                  <c:v>2</c:v>
                </c:pt>
                <c:pt idx="354">
                  <c:v>2</c:v>
                </c:pt>
                <c:pt idx="355">
                  <c:v>2</c:v>
                </c:pt>
                <c:pt idx="356">
                  <c:v>2</c:v>
                </c:pt>
                <c:pt idx="357">
                  <c:v>2</c:v>
                </c:pt>
                <c:pt idx="358">
                  <c:v>2</c:v>
                </c:pt>
                <c:pt idx="359">
                  <c:v>2</c:v>
                </c:pt>
                <c:pt idx="360">
                  <c:v>2</c:v>
                </c:pt>
                <c:pt idx="361">
                  <c:v>2</c:v>
                </c:pt>
                <c:pt idx="362">
                  <c:v>2</c:v>
                </c:pt>
                <c:pt idx="363">
                  <c:v>2</c:v>
                </c:pt>
                <c:pt idx="364">
                  <c:v>2</c:v>
                </c:pt>
                <c:pt idx="365">
                  <c:v>2</c:v>
                </c:pt>
                <c:pt idx="366">
                  <c:v>2</c:v>
                </c:pt>
                <c:pt idx="367">
                  <c:v>2</c:v>
                </c:pt>
                <c:pt idx="368">
                  <c:v>2</c:v>
                </c:pt>
                <c:pt idx="369">
                  <c:v>2</c:v>
                </c:pt>
                <c:pt idx="370">
                  <c:v>2</c:v>
                </c:pt>
                <c:pt idx="371">
                  <c:v>2</c:v>
                </c:pt>
                <c:pt idx="372">
                  <c:v>2</c:v>
                </c:pt>
                <c:pt idx="373">
                  <c:v>2</c:v>
                </c:pt>
                <c:pt idx="374">
                  <c:v>2</c:v>
                </c:pt>
                <c:pt idx="375">
                  <c:v>2</c:v>
                </c:pt>
                <c:pt idx="376">
                  <c:v>2</c:v>
                </c:pt>
                <c:pt idx="377">
                  <c:v>2</c:v>
                </c:pt>
                <c:pt idx="378">
                  <c:v>2</c:v>
                </c:pt>
                <c:pt idx="379">
                  <c:v>2</c:v>
                </c:pt>
                <c:pt idx="380">
                  <c:v>2</c:v>
                </c:pt>
                <c:pt idx="381">
                  <c:v>2</c:v>
                </c:pt>
                <c:pt idx="382">
                  <c:v>2</c:v>
                </c:pt>
                <c:pt idx="383">
                  <c:v>2</c:v>
                </c:pt>
                <c:pt idx="384">
                  <c:v>2</c:v>
                </c:pt>
                <c:pt idx="385">
                  <c:v>2</c:v>
                </c:pt>
                <c:pt idx="386">
                  <c:v>2</c:v>
                </c:pt>
                <c:pt idx="387">
                  <c:v>2</c:v>
                </c:pt>
                <c:pt idx="388">
                  <c:v>2</c:v>
                </c:pt>
                <c:pt idx="389">
                  <c:v>2</c:v>
                </c:pt>
                <c:pt idx="390">
                  <c:v>2</c:v>
                </c:pt>
                <c:pt idx="391">
                  <c:v>2</c:v>
                </c:pt>
                <c:pt idx="392">
                  <c:v>2</c:v>
                </c:pt>
                <c:pt idx="393">
                  <c:v>2</c:v>
                </c:pt>
                <c:pt idx="394">
                  <c:v>2</c:v>
                </c:pt>
                <c:pt idx="395">
                  <c:v>2</c:v>
                </c:pt>
                <c:pt idx="396">
                  <c:v>2</c:v>
                </c:pt>
                <c:pt idx="397">
                  <c:v>2</c:v>
                </c:pt>
                <c:pt idx="398">
                  <c:v>2</c:v>
                </c:pt>
                <c:pt idx="399">
                  <c:v>2</c:v>
                </c:pt>
                <c:pt idx="400">
                  <c:v>2</c:v>
                </c:pt>
                <c:pt idx="401">
                  <c:v>2</c:v>
                </c:pt>
                <c:pt idx="402">
                  <c:v>2</c:v>
                </c:pt>
                <c:pt idx="403">
                  <c:v>2</c:v>
                </c:pt>
                <c:pt idx="404">
                  <c:v>2</c:v>
                </c:pt>
                <c:pt idx="405">
                  <c:v>2</c:v>
                </c:pt>
                <c:pt idx="406">
                  <c:v>2</c:v>
                </c:pt>
                <c:pt idx="407">
                  <c:v>2</c:v>
                </c:pt>
                <c:pt idx="408">
                  <c:v>2</c:v>
                </c:pt>
                <c:pt idx="409">
                  <c:v>2</c:v>
                </c:pt>
                <c:pt idx="410">
                  <c:v>2</c:v>
                </c:pt>
                <c:pt idx="411">
                  <c:v>2</c:v>
                </c:pt>
                <c:pt idx="412">
                  <c:v>2</c:v>
                </c:pt>
                <c:pt idx="413">
                  <c:v>2</c:v>
                </c:pt>
                <c:pt idx="414">
                  <c:v>2</c:v>
                </c:pt>
                <c:pt idx="415">
                  <c:v>2</c:v>
                </c:pt>
                <c:pt idx="416">
                  <c:v>2</c:v>
                </c:pt>
                <c:pt idx="417">
                  <c:v>2</c:v>
                </c:pt>
                <c:pt idx="418">
                  <c:v>2</c:v>
                </c:pt>
                <c:pt idx="419">
                  <c:v>2</c:v>
                </c:pt>
                <c:pt idx="420">
                  <c:v>2</c:v>
                </c:pt>
                <c:pt idx="421">
                  <c:v>2</c:v>
                </c:pt>
                <c:pt idx="422">
                  <c:v>2</c:v>
                </c:pt>
                <c:pt idx="423">
                  <c:v>2</c:v>
                </c:pt>
                <c:pt idx="424">
                  <c:v>2</c:v>
                </c:pt>
                <c:pt idx="425">
                  <c:v>2</c:v>
                </c:pt>
                <c:pt idx="426">
                  <c:v>2</c:v>
                </c:pt>
                <c:pt idx="427">
                  <c:v>2</c:v>
                </c:pt>
                <c:pt idx="428">
                  <c:v>2</c:v>
                </c:pt>
                <c:pt idx="429">
                  <c:v>2</c:v>
                </c:pt>
                <c:pt idx="430">
                  <c:v>2</c:v>
                </c:pt>
                <c:pt idx="431">
                  <c:v>2</c:v>
                </c:pt>
                <c:pt idx="432">
                  <c:v>2</c:v>
                </c:pt>
                <c:pt idx="433">
                  <c:v>2</c:v>
                </c:pt>
                <c:pt idx="434">
                  <c:v>2</c:v>
                </c:pt>
                <c:pt idx="435">
                  <c:v>2</c:v>
                </c:pt>
                <c:pt idx="436">
                  <c:v>2</c:v>
                </c:pt>
                <c:pt idx="437">
                  <c:v>2</c:v>
                </c:pt>
                <c:pt idx="438">
                  <c:v>2</c:v>
                </c:pt>
                <c:pt idx="439">
                  <c:v>2</c:v>
                </c:pt>
                <c:pt idx="440">
                  <c:v>2</c:v>
                </c:pt>
                <c:pt idx="441">
                  <c:v>2</c:v>
                </c:pt>
                <c:pt idx="442">
                  <c:v>2</c:v>
                </c:pt>
                <c:pt idx="443">
                  <c:v>2</c:v>
                </c:pt>
                <c:pt idx="444">
                  <c:v>2</c:v>
                </c:pt>
                <c:pt idx="445">
                  <c:v>2</c:v>
                </c:pt>
                <c:pt idx="446">
                  <c:v>2</c:v>
                </c:pt>
                <c:pt idx="447">
                  <c:v>2</c:v>
                </c:pt>
                <c:pt idx="448">
                  <c:v>2</c:v>
                </c:pt>
                <c:pt idx="449">
                  <c:v>2</c:v>
                </c:pt>
                <c:pt idx="450">
                  <c:v>2</c:v>
                </c:pt>
                <c:pt idx="451">
                  <c:v>2</c:v>
                </c:pt>
                <c:pt idx="452">
                  <c:v>2</c:v>
                </c:pt>
                <c:pt idx="453">
                  <c:v>2</c:v>
                </c:pt>
                <c:pt idx="454">
                  <c:v>2</c:v>
                </c:pt>
                <c:pt idx="455">
                  <c:v>2</c:v>
                </c:pt>
                <c:pt idx="456">
                  <c:v>2</c:v>
                </c:pt>
                <c:pt idx="457">
                  <c:v>2</c:v>
                </c:pt>
                <c:pt idx="458">
                  <c:v>2</c:v>
                </c:pt>
                <c:pt idx="459">
                  <c:v>2</c:v>
                </c:pt>
                <c:pt idx="460">
                  <c:v>2</c:v>
                </c:pt>
                <c:pt idx="461">
                  <c:v>2</c:v>
                </c:pt>
                <c:pt idx="462">
                  <c:v>2</c:v>
                </c:pt>
                <c:pt idx="463">
                  <c:v>2</c:v>
                </c:pt>
                <c:pt idx="464">
                  <c:v>2</c:v>
                </c:pt>
                <c:pt idx="465">
                  <c:v>2</c:v>
                </c:pt>
                <c:pt idx="466">
                  <c:v>2</c:v>
                </c:pt>
                <c:pt idx="467">
                  <c:v>2</c:v>
                </c:pt>
                <c:pt idx="468">
                  <c:v>2</c:v>
                </c:pt>
                <c:pt idx="469">
                  <c:v>2</c:v>
                </c:pt>
                <c:pt idx="470">
                  <c:v>2</c:v>
                </c:pt>
                <c:pt idx="471">
                  <c:v>2</c:v>
                </c:pt>
                <c:pt idx="472">
                  <c:v>2</c:v>
                </c:pt>
                <c:pt idx="473">
                  <c:v>2</c:v>
                </c:pt>
                <c:pt idx="474">
                  <c:v>2</c:v>
                </c:pt>
                <c:pt idx="475">
                  <c:v>2</c:v>
                </c:pt>
                <c:pt idx="476">
                  <c:v>2</c:v>
                </c:pt>
                <c:pt idx="477">
                  <c:v>2</c:v>
                </c:pt>
                <c:pt idx="478">
                  <c:v>2</c:v>
                </c:pt>
                <c:pt idx="479">
                  <c:v>2</c:v>
                </c:pt>
                <c:pt idx="480">
                  <c:v>2</c:v>
                </c:pt>
                <c:pt idx="481">
                  <c:v>2</c:v>
                </c:pt>
                <c:pt idx="482">
                  <c:v>2</c:v>
                </c:pt>
                <c:pt idx="483">
                  <c:v>2</c:v>
                </c:pt>
                <c:pt idx="484">
                  <c:v>2</c:v>
                </c:pt>
                <c:pt idx="485">
                  <c:v>2</c:v>
                </c:pt>
                <c:pt idx="486">
                  <c:v>2</c:v>
                </c:pt>
                <c:pt idx="487">
                  <c:v>2</c:v>
                </c:pt>
                <c:pt idx="488">
                  <c:v>2</c:v>
                </c:pt>
                <c:pt idx="489">
                  <c:v>2</c:v>
                </c:pt>
                <c:pt idx="490">
                  <c:v>2</c:v>
                </c:pt>
                <c:pt idx="491">
                  <c:v>2</c:v>
                </c:pt>
                <c:pt idx="492">
                  <c:v>2</c:v>
                </c:pt>
                <c:pt idx="493">
                  <c:v>2</c:v>
                </c:pt>
                <c:pt idx="494">
                  <c:v>2</c:v>
                </c:pt>
                <c:pt idx="495">
                  <c:v>2</c:v>
                </c:pt>
                <c:pt idx="496">
                  <c:v>2</c:v>
                </c:pt>
                <c:pt idx="497">
                  <c:v>2</c:v>
                </c:pt>
                <c:pt idx="498">
                  <c:v>2</c:v>
                </c:pt>
                <c:pt idx="499">
                  <c:v>2</c:v>
                </c:pt>
                <c:pt idx="500">
                  <c:v>2</c:v>
                </c:pt>
                <c:pt idx="501">
                  <c:v>2</c:v>
                </c:pt>
                <c:pt idx="502">
                  <c:v>2</c:v>
                </c:pt>
                <c:pt idx="503">
                  <c:v>2</c:v>
                </c:pt>
                <c:pt idx="504">
                  <c:v>2</c:v>
                </c:pt>
                <c:pt idx="505">
                  <c:v>2</c:v>
                </c:pt>
                <c:pt idx="506">
                  <c:v>2</c:v>
                </c:pt>
                <c:pt idx="507">
                  <c:v>2</c:v>
                </c:pt>
                <c:pt idx="508">
                  <c:v>2</c:v>
                </c:pt>
                <c:pt idx="509">
                  <c:v>2</c:v>
                </c:pt>
                <c:pt idx="510">
                  <c:v>2</c:v>
                </c:pt>
                <c:pt idx="511">
                  <c:v>2</c:v>
                </c:pt>
                <c:pt idx="512">
                  <c:v>2</c:v>
                </c:pt>
                <c:pt idx="513">
                  <c:v>2</c:v>
                </c:pt>
                <c:pt idx="514">
                  <c:v>2</c:v>
                </c:pt>
                <c:pt idx="515">
                  <c:v>2</c:v>
                </c:pt>
                <c:pt idx="516">
                  <c:v>2</c:v>
                </c:pt>
                <c:pt idx="517">
                  <c:v>2</c:v>
                </c:pt>
                <c:pt idx="518">
                  <c:v>2</c:v>
                </c:pt>
                <c:pt idx="519">
                  <c:v>2</c:v>
                </c:pt>
                <c:pt idx="520">
                  <c:v>2</c:v>
                </c:pt>
                <c:pt idx="521">
                  <c:v>2</c:v>
                </c:pt>
                <c:pt idx="522">
                  <c:v>2</c:v>
                </c:pt>
                <c:pt idx="523">
                  <c:v>2</c:v>
                </c:pt>
                <c:pt idx="524">
                  <c:v>2</c:v>
                </c:pt>
                <c:pt idx="525">
                  <c:v>2</c:v>
                </c:pt>
                <c:pt idx="526">
                  <c:v>2</c:v>
                </c:pt>
                <c:pt idx="527">
                  <c:v>2</c:v>
                </c:pt>
                <c:pt idx="528">
                  <c:v>2</c:v>
                </c:pt>
                <c:pt idx="529">
                  <c:v>2</c:v>
                </c:pt>
                <c:pt idx="530">
                  <c:v>2</c:v>
                </c:pt>
                <c:pt idx="531">
                  <c:v>2</c:v>
                </c:pt>
                <c:pt idx="532">
                  <c:v>2</c:v>
                </c:pt>
                <c:pt idx="533">
                  <c:v>2</c:v>
                </c:pt>
                <c:pt idx="534">
                  <c:v>2</c:v>
                </c:pt>
                <c:pt idx="535">
                  <c:v>2</c:v>
                </c:pt>
                <c:pt idx="536">
                  <c:v>2</c:v>
                </c:pt>
                <c:pt idx="537">
                  <c:v>2</c:v>
                </c:pt>
                <c:pt idx="538">
                  <c:v>2</c:v>
                </c:pt>
                <c:pt idx="539">
                  <c:v>2</c:v>
                </c:pt>
                <c:pt idx="540">
                  <c:v>2</c:v>
                </c:pt>
                <c:pt idx="541">
                  <c:v>2</c:v>
                </c:pt>
                <c:pt idx="542">
                  <c:v>2</c:v>
                </c:pt>
                <c:pt idx="543">
                  <c:v>2</c:v>
                </c:pt>
                <c:pt idx="544">
                  <c:v>2</c:v>
                </c:pt>
                <c:pt idx="545">
                  <c:v>2</c:v>
                </c:pt>
                <c:pt idx="546">
                  <c:v>2</c:v>
                </c:pt>
                <c:pt idx="547">
                  <c:v>2</c:v>
                </c:pt>
                <c:pt idx="548">
                  <c:v>2</c:v>
                </c:pt>
                <c:pt idx="549">
                  <c:v>2</c:v>
                </c:pt>
                <c:pt idx="550">
                  <c:v>2</c:v>
                </c:pt>
                <c:pt idx="551">
                  <c:v>2</c:v>
                </c:pt>
                <c:pt idx="552">
                  <c:v>2</c:v>
                </c:pt>
                <c:pt idx="553">
                  <c:v>2</c:v>
                </c:pt>
                <c:pt idx="554">
                  <c:v>2</c:v>
                </c:pt>
                <c:pt idx="555">
                  <c:v>2</c:v>
                </c:pt>
                <c:pt idx="556">
                  <c:v>2</c:v>
                </c:pt>
                <c:pt idx="557">
                  <c:v>2</c:v>
                </c:pt>
                <c:pt idx="558">
                  <c:v>2</c:v>
                </c:pt>
                <c:pt idx="559">
                  <c:v>2</c:v>
                </c:pt>
                <c:pt idx="560">
                  <c:v>2</c:v>
                </c:pt>
                <c:pt idx="561">
                  <c:v>2</c:v>
                </c:pt>
                <c:pt idx="562">
                  <c:v>2</c:v>
                </c:pt>
                <c:pt idx="563">
                  <c:v>2</c:v>
                </c:pt>
                <c:pt idx="564">
                  <c:v>2</c:v>
                </c:pt>
                <c:pt idx="565">
                  <c:v>2</c:v>
                </c:pt>
                <c:pt idx="566">
                  <c:v>2</c:v>
                </c:pt>
                <c:pt idx="567">
                  <c:v>2</c:v>
                </c:pt>
                <c:pt idx="568">
                  <c:v>2</c:v>
                </c:pt>
                <c:pt idx="569">
                  <c:v>2</c:v>
                </c:pt>
                <c:pt idx="570">
                  <c:v>2</c:v>
                </c:pt>
                <c:pt idx="571">
                  <c:v>2</c:v>
                </c:pt>
                <c:pt idx="572">
                  <c:v>2</c:v>
                </c:pt>
                <c:pt idx="573">
                  <c:v>2</c:v>
                </c:pt>
                <c:pt idx="574">
                  <c:v>2</c:v>
                </c:pt>
                <c:pt idx="575">
                  <c:v>2</c:v>
                </c:pt>
                <c:pt idx="576">
                  <c:v>2</c:v>
                </c:pt>
                <c:pt idx="577">
                  <c:v>2</c:v>
                </c:pt>
                <c:pt idx="578">
                  <c:v>2</c:v>
                </c:pt>
                <c:pt idx="579">
                  <c:v>2</c:v>
                </c:pt>
                <c:pt idx="580">
                  <c:v>2</c:v>
                </c:pt>
                <c:pt idx="581">
                  <c:v>2</c:v>
                </c:pt>
                <c:pt idx="582">
                  <c:v>2</c:v>
                </c:pt>
                <c:pt idx="583">
                  <c:v>2</c:v>
                </c:pt>
                <c:pt idx="584">
                  <c:v>2</c:v>
                </c:pt>
                <c:pt idx="585">
                  <c:v>2</c:v>
                </c:pt>
                <c:pt idx="586">
                  <c:v>2</c:v>
                </c:pt>
                <c:pt idx="587">
                  <c:v>2</c:v>
                </c:pt>
                <c:pt idx="588">
                  <c:v>2</c:v>
                </c:pt>
                <c:pt idx="589">
                  <c:v>2</c:v>
                </c:pt>
                <c:pt idx="590">
                  <c:v>2</c:v>
                </c:pt>
                <c:pt idx="591">
                  <c:v>2</c:v>
                </c:pt>
                <c:pt idx="592">
                  <c:v>2</c:v>
                </c:pt>
                <c:pt idx="593">
                  <c:v>2</c:v>
                </c:pt>
                <c:pt idx="594">
                  <c:v>2</c:v>
                </c:pt>
                <c:pt idx="595">
                  <c:v>2</c:v>
                </c:pt>
                <c:pt idx="596">
                  <c:v>2</c:v>
                </c:pt>
                <c:pt idx="597">
                  <c:v>2</c:v>
                </c:pt>
                <c:pt idx="598">
                  <c:v>2</c:v>
                </c:pt>
                <c:pt idx="599">
                  <c:v>2</c:v>
                </c:pt>
                <c:pt idx="600">
                  <c:v>2</c:v>
                </c:pt>
                <c:pt idx="601">
                  <c:v>2</c:v>
                </c:pt>
                <c:pt idx="602">
                  <c:v>2</c:v>
                </c:pt>
                <c:pt idx="603">
                  <c:v>2</c:v>
                </c:pt>
                <c:pt idx="604">
                  <c:v>2</c:v>
                </c:pt>
                <c:pt idx="605">
                  <c:v>2</c:v>
                </c:pt>
                <c:pt idx="606">
                  <c:v>2</c:v>
                </c:pt>
                <c:pt idx="607">
                  <c:v>2</c:v>
                </c:pt>
                <c:pt idx="608">
                  <c:v>2</c:v>
                </c:pt>
                <c:pt idx="609">
                  <c:v>2</c:v>
                </c:pt>
                <c:pt idx="610">
                  <c:v>2</c:v>
                </c:pt>
                <c:pt idx="611">
                  <c:v>2</c:v>
                </c:pt>
                <c:pt idx="612">
                  <c:v>2</c:v>
                </c:pt>
                <c:pt idx="613">
                  <c:v>2</c:v>
                </c:pt>
                <c:pt idx="614">
                  <c:v>2</c:v>
                </c:pt>
                <c:pt idx="615">
                  <c:v>2</c:v>
                </c:pt>
                <c:pt idx="616">
                  <c:v>2</c:v>
                </c:pt>
                <c:pt idx="617">
                  <c:v>2</c:v>
                </c:pt>
                <c:pt idx="618">
                  <c:v>2</c:v>
                </c:pt>
                <c:pt idx="619">
                  <c:v>2</c:v>
                </c:pt>
                <c:pt idx="620">
                  <c:v>2</c:v>
                </c:pt>
                <c:pt idx="621">
                  <c:v>2</c:v>
                </c:pt>
                <c:pt idx="622">
                  <c:v>2</c:v>
                </c:pt>
                <c:pt idx="623">
                  <c:v>2</c:v>
                </c:pt>
                <c:pt idx="624">
                  <c:v>2</c:v>
                </c:pt>
                <c:pt idx="625">
                  <c:v>2</c:v>
                </c:pt>
                <c:pt idx="626">
                  <c:v>2</c:v>
                </c:pt>
                <c:pt idx="627">
                  <c:v>2</c:v>
                </c:pt>
                <c:pt idx="628">
                  <c:v>2</c:v>
                </c:pt>
                <c:pt idx="629">
                  <c:v>2</c:v>
                </c:pt>
                <c:pt idx="630">
                  <c:v>2</c:v>
                </c:pt>
                <c:pt idx="631">
                  <c:v>2</c:v>
                </c:pt>
                <c:pt idx="632">
                  <c:v>2</c:v>
                </c:pt>
                <c:pt idx="633">
                  <c:v>2</c:v>
                </c:pt>
                <c:pt idx="634">
                  <c:v>2</c:v>
                </c:pt>
                <c:pt idx="635">
                  <c:v>2</c:v>
                </c:pt>
                <c:pt idx="636">
                  <c:v>2</c:v>
                </c:pt>
                <c:pt idx="637">
                  <c:v>2</c:v>
                </c:pt>
                <c:pt idx="638">
                  <c:v>2</c:v>
                </c:pt>
                <c:pt idx="639">
                  <c:v>2</c:v>
                </c:pt>
                <c:pt idx="640">
                  <c:v>2</c:v>
                </c:pt>
                <c:pt idx="641">
                  <c:v>2</c:v>
                </c:pt>
                <c:pt idx="642">
                  <c:v>2</c:v>
                </c:pt>
                <c:pt idx="643">
                  <c:v>2</c:v>
                </c:pt>
                <c:pt idx="644">
                  <c:v>2</c:v>
                </c:pt>
                <c:pt idx="645">
                  <c:v>0.98099999999999998</c:v>
                </c:pt>
                <c:pt idx="646">
                  <c:v>0.504</c:v>
                </c:pt>
                <c:pt idx="647">
                  <c:v>0.24399999999999999</c:v>
                </c:pt>
                <c:pt idx="648">
                  <c:v>0.19500000000000001</c:v>
                </c:pt>
                <c:pt idx="649">
                  <c:v>0.19600000000000001</c:v>
                </c:pt>
                <c:pt idx="650">
                  <c:v>0.19900000000000001</c:v>
                </c:pt>
                <c:pt idx="651">
                  <c:v>0.2</c:v>
                </c:pt>
                <c:pt idx="652">
                  <c:v>0.19900000000000001</c:v>
                </c:pt>
                <c:pt idx="653">
                  <c:v>0.2</c:v>
                </c:pt>
                <c:pt idx="654">
                  <c:v>0.2</c:v>
                </c:pt>
                <c:pt idx="655">
                  <c:v>0.2</c:v>
                </c:pt>
                <c:pt idx="656">
                  <c:v>0.2</c:v>
                </c:pt>
                <c:pt idx="657">
                  <c:v>0.2</c:v>
                </c:pt>
                <c:pt idx="658">
                  <c:v>0.2</c:v>
                </c:pt>
                <c:pt idx="659">
                  <c:v>0.2</c:v>
                </c:pt>
                <c:pt idx="660">
                  <c:v>0.2</c:v>
                </c:pt>
                <c:pt idx="661">
                  <c:v>0.2</c:v>
                </c:pt>
                <c:pt idx="662">
                  <c:v>0.2</c:v>
                </c:pt>
                <c:pt idx="663">
                  <c:v>0.2</c:v>
                </c:pt>
                <c:pt idx="664">
                  <c:v>0.2</c:v>
                </c:pt>
                <c:pt idx="665">
                  <c:v>0.2</c:v>
                </c:pt>
                <c:pt idx="666">
                  <c:v>0.2</c:v>
                </c:pt>
                <c:pt idx="667">
                  <c:v>0.2</c:v>
                </c:pt>
                <c:pt idx="668">
                  <c:v>0.2</c:v>
                </c:pt>
                <c:pt idx="669">
                  <c:v>0.19900000000000001</c:v>
                </c:pt>
                <c:pt idx="670">
                  <c:v>0.2</c:v>
                </c:pt>
                <c:pt idx="671">
                  <c:v>0.2</c:v>
                </c:pt>
                <c:pt idx="672">
                  <c:v>0.2</c:v>
                </c:pt>
                <c:pt idx="673">
                  <c:v>0.2</c:v>
                </c:pt>
                <c:pt idx="674">
                  <c:v>0.2</c:v>
                </c:pt>
                <c:pt idx="675">
                  <c:v>0.2</c:v>
                </c:pt>
                <c:pt idx="676">
                  <c:v>0.2</c:v>
                </c:pt>
                <c:pt idx="677">
                  <c:v>0.2</c:v>
                </c:pt>
                <c:pt idx="678">
                  <c:v>0.2</c:v>
                </c:pt>
                <c:pt idx="679">
                  <c:v>0.2</c:v>
                </c:pt>
                <c:pt idx="680">
                  <c:v>0.19900000000000001</c:v>
                </c:pt>
                <c:pt idx="681">
                  <c:v>0.2</c:v>
                </c:pt>
                <c:pt idx="682">
                  <c:v>0.19900000000000001</c:v>
                </c:pt>
                <c:pt idx="683">
                  <c:v>0.2</c:v>
                </c:pt>
                <c:pt idx="684">
                  <c:v>0.2</c:v>
                </c:pt>
                <c:pt idx="685">
                  <c:v>0.2</c:v>
                </c:pt>
                <c:pt idx="686">
                  <c:v>0.2</c:v>
                </c:pt>
                <c:pt idx="687">
                  <c:v>0.2</c:v>
                </c:pt>
                <c:pt idx="688">
                  <c:v>0.2</c:v>
                </c:pt>
                <c:pt idx="689">
                  <c:v>0.2</c:v>
                </c:pt>
                <c:pt idx="690">
                  <c:v>0.2</c:v>
                </c:pt>
                <c:pt idx="691">
                  <c:v>0.2</c:v>
                </c:pt>
                <c:pt idx="692">
                  <c:v>0.2</c:v>
                </c:pt>
                <c:pt idx="693">
                  <c:v>0.2</c:v>
                </c:pt>
                <c:pt idx="694">
                  <c:v>0.2</c:v>
                </c:pt>
                <c:pt idx="695">
                  <c:v>0.2</c:v>
                </c:pt>
                <c:pt idx="696">
                  <c:v>0.2</c:v>
                </c:pt>
                <c:pt idx="697">
                  <c:v>0.19900000000000001</c:v>
                </c:pt>
                <c:pt idx="698">
                  <c:v>0.2</c:v>
                </c:pt>
                <c:pt idx="699">
                  <c:v>0.2</c:v>
                </c:pt>
                <c:pt idx="700">
                  <c:v>0.2</c:v>
                </c:pt>
                <c:pt idx="701">
                  <c:v>0.2</c:v>
                </c:pt>
                <c:pt idx="702">
                  <c:v>0.2</c:v>
                </c:pt>
                <c:pt idx="703">
                  <c:v>0.2</c:v>
                </c:pt>
                <c:pt idx="704">
                  <c:v>0.2</c:v>
                </c:pt>
                <c:pt idx="705">
                  <c:v>0.2</c:v>
                </c:pt>
                <c:pt idx="706">
                  <c:v>0.2</c:v>
                </c:pt>
                <c:pt idx="707">
                  <c:v>0.2</c:v>
                </c:pt>
                <c:pt idx="708">
                  <c:v>0.2</c:v>
                </c:pt>
                <c:pt idx="709">
                  <c:v>0.21199999999999999</c:v>
                </c:pt>
                <c:pt idx="710">
                  <c:v>0.20300000000000001</c:v>
                </c:pt>
                <c:pt idx="711">
                  <c:v>0.20100000000000001</c:v>
                </c:pt>
                <c:pt idx="712">
                  <c:v>0.2</c:v>
                </c:pt>
                <c:pt idx="713">
                  <c:v>0.2</c:v>
                </c:pt>
                <c:pt idx="714">
                  <c:v>0.2</c:v>
                </c:pt>
                <c:pt idx="715">
                  <c:v>0.2</c:v>
                </c:pt>
                <c:pt idx="716">
                  <c:v>0.2</c:v>
                </c:pt>
                <c:pt idx="717">
                  <c:v>0.2</c:v>
                </c:pt>
                <c:pt idx="718">
                  <c:v>0.2</c:v>
                </c:pt>
                <c:pt idx="719">
                  <c:v>0.2</c:v>
                </c:pt>
                <c:pt idx="720">
                  <c:v>0.2</c:v>
                </c:pt>
                <c:pt idx="721">
                  <c:v>0.2</c:v>
                </c:pt>
                <c:pt idx="722">
                  <c:v>0.2</c:v>
                </c:pt>
                <c:pt idx="723">
                  <c:v>0.2</c:v>
                </c:pt>
                <c:pt idx="724">
                  <c:v>0.2</c:v>
                </c:pt>
                <c:pt idx="725">
                  <c:v>0.2</c:v>
                </c:pt>
                <c:pt idx="726">
                  <c:v>0.2</c:v>
                </c:pt>
                <c:pt idx="727">
                  <c:v>0.2</c:v>
                </c:pt>
                <c:pt idx="728">
                  <c:v>0.2</c:v>
                </c:pt>
                <c:pt idx="729">
                  <c:v>0.2</c:v>
                </c:pt>
                <c:pt idx="730">
                  <c:v>0.2</c:v>
                </c:pt>
                <c:pt idx="731">
                  <c:v>0.2</c:v>
                </c:pt>
                <c:pt idx="732">
                  <c:v>0.2</c:v>
                </c:pt>
                <c:pt idx="733">
                  <c:v>0.2</c:v>
                </c:pt>
                <c:pt idx="734">
                  <c:v>0.2</c:v>
                </c:pt>
                <c:pt idx="735">
                  <c:v>0.2</c:v>
                </c:pt>
                <c:pt idx="736">
                  <c:v>0.2</c:v>
                </c:pt>
                <c:pt idx="737">
                  <c:v>0.2</c:v>
                </c:pt>
                <c:pt idx="738">
                  <c:v>0.2</c:v>
                </c:pt>
                <c:pt idx="739">
                  <c:v>0.222</c:v>
                </c:pt>
                <c:pt idx="740">
                  <c:v>0.20699999999999999</c:v>
                </c:pt>
                <c:pt idx="741">
                  <c:v>0.20300000000000001</c:v>
                </c:pt>
                <c:pt idx="742">
                  <c:v>0.20100000000000001</c:v>
                </c:pt>
                <c:pt idx="743">
                  <c:v>0.2</c:v>
                </c:pt>
                <c:pt idx="744">
                  <c:v>0.2</c:v>
                </c:pt>
                <c:pt idx="745">
                  <c:v>0.2</c:v>
                </c:pt>
                <c:pt idx="746">
                  <c:v>0.20100000000000001</c:v>
                </c:pt>
                <c:pt idx="747">
                  <c:v>0.2</c:v>
                </c:pt>
                <c:pt idx="748">
                  <c:v>0.2</c:v>
                </c:pt>
                <c:pt idx="749">
                  <c:v>0.2</c:v>
                </c:pt>
                <c:pt idx="750">
                  <c:v>0.2</c:v>
                </c:pt>
                <c:pt idx="751">
                  <c:v>0.2</c:v>
                </c:pt>
                <c:pt idx="752">
                  <c:v>0.2</c:v>
                </c:pt>
                <c:pt idx="753">
                  <c:v>0.2</c:v>
                </c:pt>
                <c:pt idx="754">
                  <c:v>0.2</c:v>
                </c:pt>
                <c:pt idx="755">
                  <c:v>0.2</c:v>
                </c:pt>
                <c:pt idx="756">
                  <c:v>0.2</c:v>
                </c:pt>
                <c:pt idx="757">
                  <c:v>0.2</c:v>
                </c:pt>
                <c:pt idx="758">
                  <c:v>0.19900000000000001</c:v>
                </c:pt>
                <c:pt idx="759">
                  <c:v>0.2</c:v>
                </c:pt>
                <c:pt idx="760">
                  <c:v>0.2</c:v>
                </c:pt>
                <c:pt idx="761">
                  <c:v>0.2</c:v>
                </c:pt>
                <c:pt idx="762">
                  <c:v>0.2</c:v>
                </c:pt>
                <c:pt idx="763">
                  <c:v>0.2</c:v>
                </c:pt>
                <c:pt idx="764">
                  <c:v>0.2</c:v>
                </c:pt>
                <c:pt idx="765">
                  <c:v>0.2</c:v>
                </c:pt>
                <c:pt idx="766">
                  <c:v>0.2</c:v>
                </c:pt>
                <c:pt idx="767">
                  <c:v>0.2</c:v>
                </c:pt>
                <c:pt idx="768">
                  <c:v>0.2</c:v>
                </c:pt>
                <c:pt idx="769">
                  <c:v>0.23499999999999999</c:v>
                </c:pt>
                <c:pt idx="770">
                  <c:v>0.21099999999999999</c:v>
                </c:pt>
                <c:pt idx="771">
                  <c:v>0.20399999999999999</c:v>
                </c:pt>
                <c:pt idx="772">
                  <c:v>0.20200000000000001</c:v>
                </c:pt>
                <c:pt idx="773">
                  <c:v>0.20100000000000001</c:v>
                </c:pt>
                <c:pt idx="774">
                  <c:v>0.2</c:v>
                </c:pt>
                <c:pt idx="775">
                  <c:v>0.2</c:v>
                </c:pt>
                <c:pt idx="776">
                  <c:v>0.2</c:v>
                </c:pt>
                <c:pt idx="777">
                  <c:v>0.2</c:v>
                </c:pt>
                <c:pt idx="778">
                  <c:v>0.2</c:v>
                </c:pt>
                <c:pt idx="779">
                  <c:v>0.2</c:v>
                </c:pt>
                <c:pt idx="780">
                  <c:v>0.2</c:v>
                </c:pt>
                <c:pt idx="781">
                  <c:v>0.2</c:v>
                </c:pt>
                <c:pt idx="782">
                  <c:v>0.2</c:v>
                </c:pt>
                <c:pt idx="783">
                  <c:v>0.2</c:v>
                </c:pt>
                <c:pt idx="784">
                  <c:v>0.20100000000000001</c:v>
                </c:pt>
                <c:pt idx="785">
                  <c:v>0.19900000000000001</c:v>
                </c:pt>
                <c:pt idx="786">
                  <c:v>0.2</c:v>
                </c:pt>
                <c:pt idx="787">
                  <c:v>0.2</c:v>
                </c:pt>
                <c:pt idx="788">
                  <c:v>0.2</c:v>
                </c:pt>
                <c:pt idx="789">
                  <c:v>0.2</c:v>
                </c:pt>
                <c:pt idx="790">
                  <c:v>0.2</c:v>
                </c:pt>
                <c:pt idx="791">
                  <c:v>0.2</c:v>
                </c:pt>
                <c:pt idx="792">
                  <c:v>0.2</c:v>
                </c:pt>
                <c:pt idx="793">
                  <c:v>0.2</c:v>
                </c:pt>
                <c:pt idx="794">
                  <c:v>0.2</c:v>
                </c:pt>
                <c:pt idx="795">
                  <c:v>0.2</c:v>
                </c:pt>
                <c:pt idx="796">
                  <c:v>0.2</c:v>
                </c:pt>
                <c:pt idx="797">
                  <c:v>0.2</c:v>
                </c:pt>
                <c:pt idx="798">
                  <c:v>0.2</c:v>
                </c:pt>
                <c:pt idx="799">
                  <c:v>0.2</c:v>
                </c:pt>
                <c:pt idx="800">
                  <c:v>0.218</c:v>
                </c:pt>
                <c:pt idx="801">
                  <c:v>0.214</c:v>
                </c:pt>
                <c:pt idx="802">
                  <c:v>0.20300000000000001</c:v>
                </c:pt>
                <c:pt idx="803">
                  <c:v>0.20100000000000001</c:v>
                </c:pt>
                <c:pt idx="804">
                  <c:v>0.2</c:v>
                </c:pt>
                <c:pt idx="805">
                  <c:v>0.2</c:v>
                </c:pt>
                <c:pt idx="806">
                  <c:v>0.2</c:v>
                </c:pt>
                <c:pt idx="807">
                  <c:v>0.2</c:v>
                </c:pt>
                <c:pt idx="808">
                  <c:v>0.2</c:v>
                </c:pt>
                <c:pt idx="809">
                  <c:v>0.2</c:v>
                </c:pt>
                <c:pt idx="810">
                  <c:v>0.2</c:v>
                </c:pt>
                <c:pt idx="811">
                  <c:v>0.2</c:v>
                </c:pt>
                <c:pt idx="812">
                  <c:v>0.2</c:v>
                </c:pt>
                <c:pt idx="813">
                  <c:v>0.2</c:v>
                </c:pt>
                <c:pt idx="814">
                  <c:v>0.2</c:v>
                </c:pt>
                <c:pt idx="815">
                  <c:v>0.2</c:v>
                </c:pt>
                <c:pt idx="816">
                  <c:v>0.2</c:v>
                </c:pt>
                <c:pt idx="817">
                  <c:v>0.2</c:v>
                </c:pt>
                <c:pt idx="818">
                  <c:v>0.2</c:v>
                </c:pt>
                <c:pt idx="819">
                  <c:v>0.2</c:v>
                </c:pt>
                <c:pt idx="820">
                  <c:v>0.2</c:v>
                </c:pt>
                <c:pt idx="821">
                  <c:v>0.2</c:v>
                </c:pt>
                <c:pt idx="822">
                  <c:v>0.2</c:v>
                </c:pt>
                <c:pt idx="823">
                  <c:v>0.2</c:v>
                </c:pt>
                <c:pt idx="824">
                  <c:v>0.2</c:v>
                </c:pt>
                <c:pt idx="825">
                  <c:v>0.2</c:v>
                </c:pt>
                <c:pt idx="826">
                  <c:v>0.2</c:v>
                </c:pt>
                <c:pt idx="827">
                  <c:v>0.2</c:v>
                </c:pt>
                <c:pt idx="828">
                  <c:v>0.2</c:v>
                </c:pt>
                <c:pt idx="829">
                  <c:v>0.2</c:v>
                </c:pt>
                <c:pt idx="830">
                  <c:v>0.22800000000000001</c:v>
                </c:pt>
                <c:pt idx="831">
                  <c:v>0.20899999999999999</c:v>
                </c:pt>
                <c:pt idx="832">
                  <c:v>0.20300000000000001</c:v>
                </c:pt>
                <c:pt idx="833">
                  <c:v>0.20100000000000001</c:v>
                </c:pt>
                <c:pt idx="834">
                  <c:v>0.2</c:v>
                </c:pt>
                <c:pt idx="835">
                  <c:v>0.2</c:v>
                </c:pt>
                <c:pt idx="836">
                  <c:v>0.2</c:v>
                </c:pt>
                <c:pt idx="837">
                  <c:v>0.2</c:v>
                </c:pt>
                <c:pt idx="838">
                  <c:v>0.2</c:v>
                </c:pt>
                <c:pt idx="839">
                  <c:v>0.2</c:v>
                </c:pt>
                <c:pt idx="840">
                  <c:v>0.2</c:v>
                </c:pt>
                <c:pt idx="841">
                  <c:v>0.2</c:v>
                </c:pt>
                <c:pt idx="842">
                  <c:v>0.2</c:v>
                </c:pt>
                <c:pt idx="843">
                  <c:v>0.2</c:v>
                </c:pt>
                <c:pt idx="844">
                  <c:v>0.2</c:v>
                </c:pt>
                <c:pt idx="845">
                  <c:v>0.2</c:v>
                </c:pt>
                <c:pt idx="846">
                  <c:v>0.2</c:v>
                </c:pt>
                <c:pt idx="847">
                  <c:v>0.2</c:v>
                </c:pt>
                <c:pt idx="848">
                  <c:v>0.2</c:v>
                </c:pt>
                <c:pt idx="849">
                  <c:v>0.2</c:v>
                </c:pt>
                <c:pt idx="850">
                  <c:v>0.2</c:v>
                </c:pt>
                <c:pt idx="851">
                  <c:v>0.2</c:v>
                </c:pt>
                <c:pt idx="852">
                  <c:v>0.2</c:v>
                </c:pt>
                <c:pt idx="853">
                  <c:v>0.2</c:v>
                </c:pt>
                <c:pt idx="854">
                  <c:v>0.2</c:v>
                </c:pt>
                <c:pt idx="855">
                  <c:v>0.2</c:v>
                </c:pt>
                <c:pt idx="856">
                  <c:v>0.2</c:v>
                </c:pt>
                <c:pt idx="857">
                  <c:v>0.2</c:v>
                </c:pt>
                <c:pt idx="858">
                  <c:v>0.2</c:v>
                </c:pt>
                <c:pt idx="859">
                  <c:v>0.2</c:v>
                </c:pt>
                <c:pt idx="860">
                  <c:v>0.246</c:v>
                </c:pt>
                <c:pt idx="861">
                  <c:v>0.21299999999999999</c:v>
                </c:pt>
                <c:pt idx="862">
                  <c:v>0.20399999999999999</c:v>
                </c:pt>
                <c:pt idx="863">
                  <c:v>0.20200000000000001</c:v>
                </c:pt>
                <c:pt idx="864">
                  <c:v>0.20100000000000001</c:v>
                </c:pt>
                <c:pt idx="865">
                  <c:v>0.2</c:v>
                </c:pt>
                <c:pt idx="866">
                  <c:v>0.2</c:v>
                </c:pt>
                <c:pt idx="867">
                  <c:v>0.2</c:v>
                </c:pt>
                <c:pt idx="868">
                  <c:v>0.2</c:v>
                </c:pt>
                <c:pt idx="869">
                  <c:v>0.2</c:v>
                </c:pt>
                <c:pt idx="870">
                  <c:v>0.2</c:v>
                </c:pt>
                <c:pt idx="871">
                  <c:v>0.2</c:v>
                </c:pt>
                <c:pt idx="872">
                  <c:v>0.2</c:v>
                </c:pt>
                <c:pt idx="873">
                  <c:v>0.2</c:v>
                </c:pt>
                <c:pt idx="874">
                  <c:v>0.2</c:v>
                </c:pt>
                <c:pt idx="875">
                  <c:v>0.2</c:v>
                </c:pt>
                <c:pt idx="876">
                  <c:v>0.2</c:v>
                </c:pt>
                <c:pt idx="877">
                  <c:v>0.2</c:v>
                </c:pt>
                <c:pt idx="878">
                  <c:v>0.2</c:v>
                </c:pt>
                <c:pt idx="879">
                  <c:v>0.2</c:v>
                </c:pt>
                <c:pt idx="880">
                  <c:v>0.2</c:v>
                </c:pt>
                <c:pt idx="881">
                  <c:v>0.2</c:v>
                </c:pt>
                <c:pt idx="882">
                  <c:v>0.2</c:v>
                </c:pt>
                <c:pt idx="883">
                  <c:v>0.2</c:v>
                </c:pt>
                <c:pt idx="884">
                  <c:v>0.2</c:v>
                </c:pt>
                <c:pt idx="885">
                  <c:v>0.2</c:v>
                </c:pt>
                <c:pt idx="886">
                  <c:v>0.2</c:v>
                </c:pt>
                <c:pt idx="887">
                  <c:v>0.2</c:v>
                </c:pt>
                <c:pt idx="888">
                  <c:v>0.2</c:v>
                </c:pt>
                <c:pt idx="889">
                  <c:v>0.2</c:v>
                </c:pt>
                <c:pt idx="890">
                  <c:v>0.20100000000000001</c:v>
                </c:pt>
                <c:pt idx="891">
                  <c:v>0.22600000000000001</c:v>
                </c:pt>
                <c:pt idx="892">
                  <c:v>0.20599999999999999</c:v>
                </c:pt>
                <c:pt idx="893">
                  <c:v>0.20399999999999999</c:v>
                </c:pt>
                <c:pt idx="894">
                  <c:v>0.20100000000000001</c:v>
                </c:pt>
                <c:pt idx="895">
                  <c:v>0.2</c:v>
                </c:pt>
                <c:pt idx="896">
                  <c:v>0.2</c:v>
                </c:pt>
                <c:pt idx="897">
                  <c:v>0.2</c:v>
                </c:pt>
                <c:pt idx="898">
                  <c:v>0.2</c:v>
                </c:pt>
                <c:pt idx="899">
                  <c:v>0.2</c:v>
                </c:pt>
                <c:pt idx="900">
                  <c:v>0.2</c:v>
                </c:pt>
                <c:pt idx="901">
                  <c:v>0.2</c:v>
                </c:pt>
                <c:pt idx="902">
                  <c:v>0.2</c:v>
                </c:pt>
                <c:pt idx="903">
                  <c:v>0.2</c:v>
                </c:pt>
                <c:pt idx="904">
                  <c:v>0.2</c:v>
                </c:pt>
                <c:pt idx="905">
                  <c:v>0.2</c:v>
                </c:pt>
                <c:pt idx="906">
                  <c:v>0.2</c:v>
                </c:pt>
                <c:pt idx="907">
                  <c:v>0.2</c:v>
                </c:pt>
                <c:pt idx="908">
                  <c:v>0.2</c:v>
                </c:pt>
                <c:pt idx="909">
                  <c:v>0.2</c:v>
                </c:pt>
                <c:pt idx="910">
                  <c:v>0.2</c:v>
                </c:pt>
                <c:pt idx="911">
                  <c:v>0.19900000000000001</c:v>
                </c:pt>
                <c:pt idx="912">
                  <c:v>0.2</c:v>
                </c:pt>
                <c:pt idx="913">
                  <c:v>0.2</c:v>
                </c:pt>
                <c:pt idx="914">
                  <c:v>0.2</c:v>
                </c:pt>
                <c:pt idx="915">
                  <c:v>0.2</c:v>
                </c:pt>
                <c:pt idx="916">
                  <c:v>0.2</c:v>
                </c:pt>
                <c:pt idx="917">
                  <c:v>0.2</c:v>
                </c:pt>
                <c:pt idx="918">
                  <c:v>0.2</c:v>
                </c:pt>
                <c:pt idx="919">
                  <c:v>0.2</c:v>
                </c:pt>
                <c:pt idx="920">
                  <c:v>0.26500000000000001</c:v>
                </c:pt>
                <c:pt idx="921">
                  <c:v>0.23100000000000001</c:v>
                </c:pt>
                <c:pt idx="922">
                  <c:v>0.21099999999999999</c:v>
                </c:pt>
                <c:pt idx="923">
                  <c:v>0.20300000000000001</c:v>
                </c:pt>
                <c:pt idx="924">
                  <c:v>0.20100000000000001</c:v>
                </c:pt>
                <c:pt idx="925">
                  <c:v>0.20100000000000001</c:v>
                </c:pt>
                <c:pt idx="926">
                  <c:v>0.2</c:v>
                </c:pt>
                <c:pt idx="927">
                  <c:v>0.2</c:v>
                </c:pt>
                <c:pt idx="928">
                  <c:v>0.2</c:v>
                </c:pt>
                <c:pt idx="929">
                  <c:v>0.2</c:v>
                </c:pt>
                <c:pt idx="930">
                  <c:v>0.2</c:v>
                </c:pt>
                <c:pt idx="931">
                  <c:v>0.2</c:v>
                </c:pt>
                <c:pt idx="932">
                  <c:v>0.2</c:v>
                </c:pt>
                <c:pt idx="933">
                  <c:v>0.2</c:v>
                </c:pt>
                <c:pt idx="934">
                  <c:v>0.19900000000000001</c:v>
                </c:pt>
                <c:pt idx="935">
                  <c:v>0.2</c:v>
                </c:pt>
                <c:pt idx="936">
                  <c:v>0.2</c:v>
                </c:pt>
                <c:pt idx="937">
                  <c:v>0.2</c:v>
                </c:pt>
                <c:pt idx="938">
                  <c:v>0.2</c:v>
                </c:pt>
                <c:pt idx="939">
                  <c:v>0.2</c:v>
                </c:pt>
                <c:pt idx="940">
                  <c:v>0.2</c:v>
                </c:pt>
                <c:pt idx="941">
                  <c:v>0.2</c:v>
                </c:pt>
                <c:pt idx="942">
                  <c:v>0.2</c:v>
                </c:pt>
                <c:pt idx="943">
                  <c:v>0.2</c:v>
                </c:pt>
                <c:pt idx="944">
                  <c:v>0.2</c:v>
                </c:pt>
                <c:pt idx="945">
                  <c:v>0.2</c:v>
                </c:pt>
                <c:pt idx="946">
                  <c:v>0.2</c:v>
                </c:pt>
                <c:pt idx="947">
                  <c:v>0.2</c:v>
                </c:pt>
                <c:pt idx="948">
                  <c:v>0.2</c:v>
                </c:pt>
                <c:pt idx="949">
                  <c:v>0.2</c:v>
                </c:pt>
                <c:pt idx="950">
                  <c:v>0.2</c:v>
                </c:pt>
                <c:pt idx="951">
                  <c:v>0.249</c:v>
                </c:pt>
                <c:pt idx="952">
                  <c:v>0.214</c:v>
                </c:pt>
                <c:pt idx="953">
                  <c:v>0.21099999999999999</c:v>
                </c:pt>
                <c:pt idx="954">
                  <c:v>0.20200000000000001</c:v>
                </c:pt>
                <c:pt idx="955">
                  <c:v>0.2</c:v>
                </c:pt>
                <c:pt idx="956">
                  <c:v>0.2</c:v>
                </c:pt>
                <c:pt idx="957">
                  <c:v>0.2</c:v>
                </c:pt>
                <c:pt idx="958">
                  <c:v>0.2</c:v>
                </c:pt>
                <c:pt idx="959">
                  <c:v>0.2</c:v>
                </c:pt>
                <c:pt idx="960">
                  <c:v>0.2</c:v>
                </c:pt>
                <c:pt idx="961">
                  <c:v>0.2</c:v>
                </c:pt>
                <c:pt idx="962">
                  <c:v>0.2</c:v>
                </c:pt>
                <c:pt idx="963">
                  <c:v>0.2</c:v>
                </c:pt>
                <c:pt idx="964">
                  <c:v>0.2</c:v>
                </c:pt>
                <c:pt idx="965">
                  <c:v>0.2</c:v>
                </c:pt>
                <c:pt idx="966">
                  <c:v>0.2</c:v>
                </c:pt>
                <c:pt idx="967">
                  <c:v>0.2</c:v>
                </c:pt>
                <c:pt idx="968">
                  <c:v>0.2</c:v>
                </c:pt>
                <c:pt idx="969">
                  <c:v>0.2</c:v>
                </c:pt>
                <c:pt idx="970">
                  <c:v>0.2</c:v>
                </c:pt>
                <c:pt idx="971">
                  <c:v>0.2</c:v>
                </c:pt>
                <c:pt idx="972">
                  <c:v>0.2</c:v>
                </c:pt>
                <c:pt idx="973">
                  <c:v>0.2</c:v>
                </c:pt>
                <c:pt idx="974">
                  <c:v>0.2</c:v>
                </c:pt>
                <c:pt idx="975">
                  <c:v>0.2</c:v>
                </c:pt>
                <c:pt idx="976">
                  <c:v>0.2</c:v>
                </c:pt>
                <c:pt idx="977">
                  <c:v>0.2</c:v>
                </c:pt>
                <c:pt idx="978">
                  <c:v>0.2</c:v>
                </c:pt>
                <c:pt idx="979">
                  <c:v>0.2</c:v>
                </c:pt>
                <c:pt idx="980">
                  <c:v>0.2</c:v>
                </c:pt>
                <c:pt idx="981">
                  <c:v>0.13500000000000001</c:v>
                </c:pt>
                <c:pt idx="982">
                  <c:v>0.222</c:v>
                </c:pt>
                <c:pt idx="983">
                  <c:v>0.20699999999999999</c:v>
                </c:pt>
                <c:pt idx="984">
                  <c:v>0.20200000000000001</c:v>
                </c:pt>
                <c:pt idx="985">
                  <c:v>0.20100000000000001</c:v>
                </c:pt>
                <c:pt idx="986">
                  <c:v>0.20100000000000001</c:v>
                </c:pt>
                <c:pt idx="987">
                  <c:v>0.2</c:v>
                </c:pt>
                <c:pt idx="988">
                  <c:v>0.2</c:v>
                </c:pt>
                <c:pt idx="989">
                  <c:v>0.2</c:v>
                </c:pt>
                <c:pt idx="990">
                  <c:v>0.2</c:v>
                </c:pt>
                <c:pt idx="991">
                  <c:v>0.19900000000000001</c:v>
                </c:pt>
                <c:pt idx="992">
                  <c:v>0.2</c:v>
                </c:pt>
                <c:pt idx="993">
                  <c:v>0.2</c:v>
                </c:pt>
                <c:pt idx="994">
                  <c:v>0.2</c:v>
                </c:pt>
                <c:pt idx="995">
                  <c:v>0.2</c:v>
                </c:pt>
                <c:pt idx="996">
                  <c:v>0.2</c:v>
                </c:pt>
                <c:pt idx="997">
                  <c:v>0.2</c:v>
                </c:pt>
                <c:pt idx="998">
                  <c:v>0.2</c:v>
                </c:pt>
                <c:pt idx="999">
                  <c:v>0.2</c:v>
                </c:pt>
                <c:pt idx="1000">
                  <c:v>0.2</c:v>
                </c:pt>
                <c:pt idx="1001">
                  <c:v>0.2</c:v>
                </c:pt>
                <c:pt idx="1002">
                  <c:v>0.2</c:v>
                </c:pt>
                <c:pt idx="1003">
                  <c:v>0.2</c:v>
                </c:pt>
                <c:pt idx="1004">
                  <c:v>0.2</c:v>
                </c:pt>
                <c:pt idx="1005">
                  <c:v>0.2</c:v>
                </c:pt>
                <c:pt idx="1006">
                  <c:v>0.2</c:v>
                </c:pt>
                <c:pt idx="1007">
                  <c:v>0.2</c:v>
                </c:pt>
                <c:pt idx="1008">
                  <c:v>0.19900000000000001</c:v>
                </c:pt>
                <c:pt idx="1009">
                  <c:v>0.2</c:v>
                </c:pt>
                <c:pt idx="1010">
                  <c:v>0.2</c:v>
                </c:pt>
                <c:pt idx="1011">
                  <c:v>0.2</c:v>
                </c:pt>
                <c:pt idx="1012">
                  <c:v>0.23100000000000001</c:v>
                </c:pt>
                <c:pt idx="1013">
                  <c:v>0.21</c:v>
                </c:pt>
                <c:pt idx="1014">
                  <c:v>0.20399999999999999</c:v>
                </c:pt>
                <c:pt idx="1015">
                  <c:v>0.2</c:v>
                </c:pt>
                <c:pt idx="1016">
                  <c:v>0.20100000000000001</c:v>
                </c:pt>
                <c:pt idx="1017">
                  <c:v>0.2</c:v>
                </c:pt>
                <c:pt idx="1018">
                  <c:v>0.2</c:v>
                </c:pt>
                <c:pt idx="1019">
                  <c:v>0.2</c:v>
                </c:pt>
                <c:pt idx="1020">
                  <c:v>0.2</c:v>
                </c:pt>
                <c:pt idx="1021">
                  <c:v>0.2</c:v>
                </c:pt>
                <c:pt idx="1022">
                  <c:v>0.2</c:v>
                </c:pt>
                <c:pt idx="1023">
                  <c:v>0.2</c:v>
                </c:pt>
                <c:pt idx="1024">
                  <c:v>0.2</c:v>
                </c:pt>
                <c:pt idx="1025">
                  <c:v>0.2</c:v>
                </c:pt>
                <c:pt idx="1026">
                  <c:v>0.2</c:v>
                </c:pt>
                <c:pt idx="1027">
                  <c:v>0.2</c:v>
                </c:pt>
                <c:pt idx="1028">
                  <c:v>0.2</c:v>
                </c:pt>
                <c:pt idx="1029">
                  <c:v>0.2</c:v>
                </c:pt>
                <c:pt idx="1030">
                  <c:v>0.2</c:v>
                </c:pt>
                <c:pt idx="1031">
                  <c:v>0.2</c:v>
                </c:pt>
                <c:pt idx="1032">
                  <c:v>0.2</c:v>
                </c:pt>
                <c:pt idx="1033">
                  <c:v>0.2</c:v>
                </c:pt>
                <c:pt idx="1034">
                  <c:v>0.2</c:v>
                </c:pt>
                <c:pt idx="1035">
                  <c:v>0.2</c:v>
                </c:pt>
                <c:pt idx="1036">
                  <c:v>0.2</c:v>
                </c:pt>
                <c:pt idx="1037">
                  <c:v>0.2</c:v>
                </c:pt>
                <c:pt idx="1038">
                  <c:v>0.2</c:v>
                </c:pt>
                <c:pt idx="1039">
                  <c:v>0.2</c:v>
                </c:pt>
                <c:pt idx="1040">
                  <c:v>0.2</c:v>
                </c:pt>
                <c:pt idx="1041">
                  <c:v>0.2</c:v>
                </c:pt>
                <c:pt idx="1042">
                  <c:v>0.246</c:v>
                </c:pt>
                <c:pt idx="1043">
                  <c:v>0.215</c:v>
                </c:pt>
                <c:pt idx="1044">
                  <c:v>0.20499999999999999</c:v>
                </c:pt>
                <c:pt idx="1045">
                  <c:v>0.20200000000000001</c:v>
                </c:pt>
                <c:pt idx="1046">
                  <c:v>0.20100000000000001</c:v>
                </c:pt>
                <c:pt idx="1047">
                  <c:v>0.2</c:v>
                </c:pt>
                <c:pt idx="1048">
                  <c:v>0.2</c:v>
                </c:pt>
                <c:pt idx="1049">
                  <c:v>0.2</c:v>
                </c:pt>
                <c:pt idx="1050">
                  <c:v>0.2</c:v>
                </c:pt>
                <c:pt idx="1051">
                  <c:v>0.2</c:v>
                </c:pt>
                <c:pt idx="1052">
                  <c:v>0.2</c:v>
                </c:pt>
                <c:pt idx="1053">
                  <c:v>0.20100000000000001</c:v>
                </c:pt>
                <c:pt idx="1054">
                  <c:v>0.2</c:v>
                </c:pt>
                <c:pt idx="1055">
                  <c:v>0.2</c:v>
                </c:pt>
                <c:pt idx="1056">
                  <c:v>0.2</c:v>
                </c:pt>
                <c:pt idx="1057">
                  <c:v>0.2</c:v>
                </c:pt>
                <c:pt idx="1058">
                  <c:v>0.2</c:v>
                </c:pt>
                <c:pt idx="1059">
                  <c:v>0.20100000000000001</c:v>
                </c:pt>
                <c:pt idx="1060">
                  <c:v>0.2</c:v>
                </c:pt>
                <c:pt idx="1061">
                  <c:v>0.2</c:v>
                </c:pt>
                <c:pt idx="1062">
                  <c:v>0.2</c:v>
                </c:pt>
                <c:pt idx="1063">
                  <c:v>0.2</c:v>
                </c:pt>
                <c:pt idx="1064">
                  <c:v>0.2</c:v>
                </c:pt>
                <c:pt idx="1065">
                  <c:v>0.2</c:v>
                </c:pt>
                <c:pt idx="1066">
                  <c:v>0.2</c:v>
                </c:pt>
                <c:pt idx="1067">
                  <c:v>0.2</c:v>
                </c:pt>
                <c:pt idx="1068">
                  <c:v>0.2</c:v>
                </c:pt>
                <c:pt idx="1069">
                  <c:v>0.2</c:v>
                </c:pt>
                <c:pt idx="1070">
                  <c:v>0.2</c:v>
                </c:pt>
                <c:pt idx="1071">
                  <c:v>0.2</c:v>
                </c:pt>
                <c:pt idx="1072">
                  <c:v>0.20599999999999999</c:v>
                </c:pt>
                <c:pt idx="1073">
                  <c:v>0.222</c:v>
                </c:pt>
                <c:pt idx="1074">
                  <c:v>0.20699999999999999</c:v>
                </c:pt>
                <c:pt idx="1075">
                  <c:v>0.20200000000000001</c:v>
                </c:pt>
                <c:pt idx="1076">
                  <c:v>0.20100000000000001</c:v>
                </c:pt>
                <c:pt idx="1077">
                  <c:v>0.20100000000000001</c:v>
                </c:pt>
                <c:pt idx="1078">
                  <c:v>0.2</c:v>
                </c:pt>
                <c:pt idx="1079">
                  <c:v>0.2</c:v>
                </c:pt>
                <c:pt idx="1080">
                  <c:v>0.2</c:v>
                </c:pt>
                <c:pt idx="1081">
                  <c:v>0.2</c:v>
                </c:pt>
                <c:pt idx="1082">
                  <c:v>0.2</c:v>
                </c:pt>
                <c:pt idx="1083">
                  <c:v>0.2</c:v>
                </c:pt>
                <c:pt idx="1084">
                  <c:v>0.2</c:v>
                </c:pt>
                <c:pt idx="1085">
                  <c:v>0.2</c:v>
                </c:pt>
                <c:pt idx="1086">
                  <c:v>0.2</c:v>
                </c:pt>
                <c:pt idx="1087">
                  <c:v>0.2</c:v>
                </c:pt>
                <c:pt idx="1088">
                  <c:v>0.2</c:v>
                </c:pt>
                <c:pt idx="1089">
                  <c:v>0.2</c:v>
                </c:pt>
                <c:pt idx="1090">
                  <c:v>0.20100000000000001</c:v>
                </c:pt>
                <c:pt idx="1091">
                  <c:v>0.2</c:v>
                </c:pt>
                <c:pt idx="1092">
                  <c:v>0.2</c:v>
                </c:pt>
                <c:pt idx="1093">
                  <c:v>0.2</c:v>
                </c:pt>
                <c:pt idx="1094">
                  <c:v>0.2</c:v>
                </c:pt>
                <c:pt idx="1095">
                  <c:v>0.2</c:v>
                </c:pt>
                <c:pt idx="1096">
                  <c:v>0.2</c:v>
                </c:pt>
                <c:pt idx="1097">
                  <c:v>0.2</c:v>
                </c:pt>
                <c:pt idx="1098">
                  <c:v>0.2</c:v>
                </c:pt>
                <c:pt idx="1099">
                  <c:v>0.2</c:v>
                </c:pt>
                <c:pt idx="1100">
                  <c:v>0.2</c:v>
                </c:pt>
                <c:pt idx="1101">
                  <c:v>0.2</c:v>
                </c:pt>
                <c:pt idx="1102">
                  <c:v>0.2</c:v>
                </c:pt>
                <c:pt idx="1103">
                  <c:v>0.22900000000000001</c:v>
                </c:pt>
                <c:pt idx="1104">
                  <c:v>0.218</c:v>
                </c:pt>
                <c:pt idx="1105">
                  <c:v>0.20599999999999999</c:v>
                </c:pt>
                <c:pt idx="1106">
                  <c:v>0.20100000000000001</c:v>
                </c:pt>
                <c:pt idx="1107">
                  <c:v>0.2</c:v>
                </c:pt>
                <c:pt idx="1108">
                  <c:v>0.2</c:v>
                </c:pt>
                <c:pt idx="1109">
                  <c:v>0.2</c:v>
                </c:pt>
                <c:pt idx="1110">
                  <c:v>0.2</c:v>
                </c:pt>
                <c:pt idx="1111">
                  <c:v>0.2</c:v>
                </c:pt>
                <c:pt idx="1112">
                  <c:v>0.2</c:v>
                </c:pt>
                <c:pt idx="1113">
                  <c:v>0.2</c:v>
                </c:pt>
                <c:pt idx="1114">
                  <c:v>0.2</c:v>
                </c:pt>
                <c:pt idx="1115">
                  <c:v>0.2</c:v>
                </c:pt>
                <c:pt idx="1116">
                  <c:v>0.2</c:v>
                </c:pt>
                <c:pt idx="1117">
                  <c:v>0.2</c:v>
                </c:pt>
                <c:pt idx="1118">
                  <c:v>0.2</c:v>
                </c:pt>
                <c:pt idx="1119">
                  <c:v>0.2</c:v>
                </c:pt>
                <c:pt idx="1120">
                  <c:v>0.2</c:v>
                </c:pt>
                <c:pt idx="1121">
                  <c:v>0.2</c:v>
                </c:pt>
                <c:pt idx="1122">
                  <c:v>0.2</c:v>
                </c:pt>
                <c:pt idx="1123">
                  <c:v>0.20100000000000001</c:v>
                </c:pt>
                <c:pt idx="1124">
                  <c:v>0.2</c:v>
                </c:pt>
                <c:pt idx="1125">
                  <c:v>0.2</c:v>
                </c:pt>
                <c:pt idx="1126">
                  <c:v>0.2</c:v>
                </c:pt>
                <c:pt idx="1127">
                  <c:v>0.2</c:v>
                </c:pt>
                <c:pt idx="1128">
                  <c:v>0.2</c:v>
                </c:pt>
                <c:pt idx="1129">
                  <c:v>0.2</c:v>
                </c:pt>
                <c:pt idx="1130">
                  <c:v>0.2</c:v>
                </c:pt>
                <c:pt idx="1131">
                  <c:v>0.2</c:v>
                </c:pt>
                <c:pt idx="1132">
                  <c:v>0.2</c:v>
                </c:pt>
                <c:pt idx="1133">
                  <c:v>0.26100000000000001</c:v>
                </c:pt>
                <c:pt idx="1134">
                  <c:v>0.215</c:v>
                </c:pt>
                <c:pt idx="1135">
                  <c:v>0.20499999999999999</c:v>
                </c:pt>
                <c:pt idx="1136">
                  <c:v>0.20100000000000001</c:v>
                </c:pt>
                <c:pt idx="1137">
                  <c:v>0.2</c:v>
                </c:pt>
                <c:pt idx="1138">
                  <c:v>0.2</c:v>
                </c:pt>
                <c:pt idx="1139">
                  <c:v>0.2</c:v>
                </c:pt>
                <c:pt idx="1140">
                  <c:v>0.2</c:v>
                </c:pt>
                <c:pt idx="1141">
                  <c:v>0.2</c:v>
                </c:pt>
                <c:pt idx="1142">
                  <c:v>0.2</c:v>
                </c:pt>
                <c:pt idx="1143">
                  <c:v>0.2</c:v>
                </c:pt>
                <c:pt idx="1144">
                  <c:v>0.2</c:v>
                </c:pt>
                <c:pt idx="1145">
                  <c:v>0.2</c:v>
                </c:pt>
                <c:pt idx="1146">
                  <c:v>0.2</c:v>
                </c:pt>
                <c:pt idx="1147">
                  <c:v>0.2</c:v>
                </c:pt>
                <c:pt idx="1148">
                  <c:v>0.2</c:v>
                </c:pt>
                <c:pt idx="1149">
                  <c:v>0.2</c:v>
                </c:pt>
                <c:pt idx="1150">
                  <c:v>0.2</c:v>
                </c:pt>
                <c:pt idx="1151">
                  <c:v>0.2</c:v>
                </c:pt>
                <c:pt idx="1152">
                  <c:v>0.2</c:v>
                </c:pt>
                <c:pt idx="1153">
                  <c:v>0.2</c:v>
                </c:pt>
                <c:pt idx="1154">
                  <c:v>0.2</c:v>
                </c:pt>
                <c:pt idx="1155">
                  <c:v>0.2</c:v>
                </c:pt>
                <c:pt idx="1156">
                  <c:v>0.2</c:v>
                </c:pt>
                <c:pt idx="1157">
                  <c:v>0.2</c:v>
                </c:pt>
                <c:pt idx="1158">
                  <c:v>0.2</c:v>
                </c:pt>
                <c:pt idx="1159">
                  <c:v>0.2</c:v>
                </c:pt>
                <c:pt idx="1160">
                  <c:v>0.2</c:v>
                </c:pt>
                <c:pt idx="1161">
                  <c:v>0.2</c:v>
                </c:pt>
                <c:pt idx="1162">
                  <c:v>0.2</c:v>
                </c:pt>
                <c:pt idx="1163">
                  <c:v>0.34499999999999997</c:v>
                </c:pt>
                <c:pt idx="1164">
                  <c:v>0.223</c:v>
                </c:pt>
                <c:pt idx="1165">
                  <c:v>0.20699999999999999</c:v>
                </c:pt>
                <c:pt idx="1166">
                  <c:v>0.20200000000000001</c:v>
                </c:pt>
                <c:pt idx="1167">
                  <c:v>0.20100000000000001</c:v>
                </c:pt>
                <c:pt idx="1168">
                  <c:v>0.2</c:v>
                </c:pt>
                <c:pt idx="1169">
                  <c:v>0.2</c:v>
                </c:pt>
                <c:pt idx="1170">
                  <c:v>0.2</c:v>
                </c:pt>
                <c:pt idx="1171">
                  <c:v>0.20100000000000001</c:v>
                </c:pt>
                <c:pt idx="1172">
                  <c:v>0.2</c:v>
                </c:pt>
                <c:pt idx="1173">
                  <c:v>0.2</c:v>
                </c:pt>
                <c:pt idx="1174">
                  <c:v>0.2</c:v>
                </c:pt>
                <c:pt idx="1175">
                  <c:v>0.20100000000000001</c:v>
                </c:pt>
                <c:pt idx="1176">
                  <c:v>0.2</c:v>
                </c:pt>
                <c:pt idx="1177">
                  <c:v>0.2</c:v>
                </c:pt>
                <c:pt idx="1178">
                  <c:v>0.19900000000000001</c:v>
                </c:pt>
                <c:pt idx="1179">
                  <c:v>0.2</c:v>
                </c:pt>
                <c:pt idx="1180">
                  <c:v>0.2</c:v>
                </c:pt>
                <c:pt idx="1181">
                  <c:v>0.2</c:v>
                </c:pt>
                <c:pt idx="1182">
                  <c:v>0.2</c:v>
                </c:pt>
                <c:pt idx="1183">
                  <c:v>0.2</c:v>
                </c:pt>
                <c:pt idx="1184">
                  <c:v>0.2</c:v>
                </c:pt>
                <c:pt idx="1185">
                  <c:v>0.2</c:v>
                </c:pt>
                <c:pt idx="1186">
                  <c:v>0.2</c:v>
                </c:pt>
                <c:pt idx="1187">
                  <c:v>0.2</c:v>
                </c:pt>
                <c:pt idx="1188">
                  <c:v>0.2</c:v>
                </c:pt>
                <c:pt idx="1189">
                  <c:v>0.19900000000000001</c:v>
                </c:pt>
                <c:pt idx="1190">
                  <c:v>0.2</c:v>
                </c:pt>
                <c:pt idx="1191">
                  <c:v>0.2</c:v>
                </c:pt>
                <c:pt idx="1192">
                  <c:v>0.2</c:v>
                </c:pt>
                <c:pt idx="1193">
                  <c:v>0.2</c:v>
                </c:pt>
                <c:pt idx="1194">
                  <c:v>0.23100000000000001</c:v>
                </c:pt>
                <c:pt idx="1195">
                  <c:v>0.21</c:v>
                </c:pt>
                <c:pt idx="1196">
                  <c:v>0.20300000000000001</c:v>
                </c:pt>
                <c:pt idx="1197">
                  <c:v>0.20100000000000001</c:v>
                </c:pt>
                <c:pt idx="1198">
                  <c:v>0.20100000000000001</c:v>
                </c:pt>
                <c:pt idx="1199">
                  <c:v>0.2</c:v>
                </c:pt>
                <c:pt idx="1200">
                  <c:v>0.2</c:v>
                </c:pt>
                <c:pt idx="1201">
                  <c:v>0.2</c:v>
                </c:pt>
                <c:pt idx="1202">
                  <c:v>0.20100000000000001</c:v>
                </c:pt>
                <c:pt idx="1203">
                  <c:v>0.2</c:v>
                </c:pt>
                <c:pt idx="1204">
                  <c:v>0.2</c:v>
                </c:pt>
                <c:pt idx="1205">
                  <c:v>0.2</c:v>
                </c:pt>
                <c:pt idx="1206">
                  <c:v>0.2</c:v>
                </c:pt>
                <c:pt idx="1207">
                  <c:v>0.2</c:v>
                </c:pt>
                <c:pt idx="1208">
                  <c:v>0.2</c:v>
                </c:pt>
                <c:pt idx="1209">
                  <c:v>0.2</c:v>
                </c:pt>
                <c:pt idx="1210">
                  <c:v>0.19900000000000001</c:v>
                </c:pt>
                <c:pt idx="1211">
                  <c:v>0.19900000000000001</c:v>
                </c:pt>
                <c:pt idx="1212">
                  <c:v>0.2</c:v>
                </c:pt>
                <c:pt idx="1213">
                  <c:v>0.2</c:v>
                </c:pt>
                <c:pt idx="1214">
                  <c:v>0.2</c:v>
                </c:pt>
                <c:pt idx="1215">
                  <c:v>0.2</c:v>
                </c:pt>
                <c:pt idx="1216">
                  <c:v>0.2</c:v>
                </c:pt>
                <c:pt idx="1217">
                  <c:v>0.2</c:v>
                </c:pt>
                <c:pt idx="1218">
                  <c:v>0.2</c:v>
                </c:pt>
                <c:pt idx="1219">
                  <c:v>0.2</c:v>
                </c:pt>
                <c:pt idx="1220">
                  <c:v>0.2</c:v>
                </c:pt>
                <c:pt idx="1221">
                  <c:v>0.2</c:v>
                </c:pt>
                <c:pt idx="1222">
                  <c:v>0.2</c:v>
                </c:pt>
                <c:pt idx="1223">
                  <c:v>0.2</c:v>
                </c:pt>
                <c:pt idx="1224">
                  <c:v>0.28000000000000003</c:v>
                </c:pt>
                <c:pt idx="1225">
                  <c:v>0.22</c:v>
                </c:pt>
                <c:pt idx="1226">
                  <c:v>0.20499999999999999</c:v>
                </c:pt>
                <c:pt idx="1227">
                  <c:v>0.20100000000000001</c:v>
                </c:pt>
                <c:pt idx="1228">
                  <c:v>0.2</c:v>
                </c:pt>
                <c:pt idx="1229">
                  <c:v>0.2</c:v>
                </c:pt>
                <c:pt idx="1230">
                  <c:v>0.2</c:v>
                </c:pt>
                <c:pt idx="1231">
                  <c:v>0.2</c:v>
                </c:pt>
                <c:pt idx="1232">
                  <c:v>0.2</c:v>
                </c:pt>
                <c:pt idx="1233">
                  <c:v>0.2</c:v>
                </c:pt>
                <c:pt idx="1234">
                  <c:v>0.2</c:v>
                </c:pt>
                <c:pt idx="1235">
                  <c:v>0.2</c:v>
                </c:pt>
                <c:pt idx="1236">
                  <c:v>0.2</c:v>
                </c:pt>
                <c:pt idx="1237">
                  <c:v>0.2</c:v>
                </c:pt>
                <c:pt idx="1238">
                  <c:v>0.2</c:v>
                </c:pt>
                <c:pt idx="1239">
                  <c:v>0.2</c:v>
                </c:pt>
                <c:pt idx="1240">
                  <c:v>0.2</c:v>
                </c:pt>
                <c:pt idx="1241">
                  <c:v>0.2</c:v>
                </c:pt>
                <c:pt idx="1242">
                  <c:v>0.2</c:v>
                </c:pt>
                <c:pt idx="1243">
                  <c:v>0.2</c:v>
                </c:pt>
                <c:pt idx="1244">
                  <c:v>0.2</c:v>
                </c:pt>
                <c:pt idx="1245">
                  <c:v>0.2</c:v>
                </c:pt>
                <c:pt idx="1246">
                  <c:v>0.2</c:v>
                </c:pt>
                <c:pt idx="1247">
                  <c:v>0.2</c:v>
                </c:pt>
                <c:pt idx="1248">
                  <c:v>0.2</c:v>
                </c:pt>
                <c:pt idx="1249">
                  <c:v>0.2</c:v>
                </c:pt>
                <c:pt idx="1250">
                  <c:v>0.2</c:v>
                </c:pt>
                <c:pt idx="1251">
                  <c:v>0.2</c:v>
                </c:pt>
                <c:pt idx="1252">
                  <c:v>0.2</c:v>
                </c:pt>
                <c:pt idx="1253">
                  <c:v>0.2</c:v>
                </c:pt>
                <c:pt idx="1254">
                  <c:v>0.33700000000000002</c:v>
                </c:pt>
                <c:pt idx="1255">
                  <c:v>0.222</c:v>
                </c:pt>
                <c:pt idx="1256">
                  <c:v>0.20899999999999999</c:v>
                </c:pt>
                <c:pt idx="1257">
                  <c:v>0.20200000000000001</c:v>
                </c:pt>
                <c:pt idx="1258">
                  <c:v>0.20100000000000001</c:v>
                </c:pt>
                <c:pt idx="1259">
                  <c:v>0.2</c:v>
                </c:pt>
                <c:pt idx="1260">
                  <c:v>0.2</c:v>
                </c:pt>
                <c:pt idx="1261">
                  <c:v>0.2</c:v>
                </c:pt>
                <c:pt idx="1262">
                  <c:v>0.2</c:v>
                </c:pt>
                <c:pt idx="1263">
                  <c:v>0.19900000000000001</c:v>
                </c:pt>
                <c:pt idx="1264">
                  <c:v>0.2</c:v>
                </c:pt>
                <c:pt idx="1265">
                  <c:v>0.2</c:v>
                </c:pt>
                <c:pt idx="1266">
                  <c:v>0.2</c:v>
                </c:pt>
                <c:pt idx="1267">
                  <c:v>0.2</c:v>
                </c:pt>
                <c:pt idx="1268">
                  <c:v>0.2</c:v>
                </c:pt>
                <c:pt idx="1269">
                  <c:v>0.2</c:v>
                </c:pt>
                <c:pt idx="1270">
                  <c:v>0.2</c:v>
                </c:pt>
                <c:pt idx="1271">
                  <c:v>0.2</c:v>
                </c:pt>
                <c:pt idx="1272">
                  <c:v>0.2</c:v>
                </c:pt>
                <c:pt idx="1273">
                  <c:v>0.2</c:v>
                </c:pt>
                <c:pt idx="1274">
                  <c:v>0.2</c:v>
                </c:pt>
                <c:pt idx="1275">
                  <c:v>0.2</c:v>
                </c:pt>
                <c:pt idx="1276">
                  <c:v>0.2</c:v>
                </c:pt>
                <c:pt idx="1277">
                  <c:v>0.2</c:v>
                </c:pt>
                <c:pt idx="1278">
                  <c:v>0.2</c:v>
                </c:pt>
                <c:pt idx="1279">
                  <c:v>0.2</c:v>
                </c:pt>
                <c:pt idx="1280">
                  <c:v>0.2</c:v>
                </c:pt>
                <c:pt idx="1281">
                  <c:v>0.2</c:v>
                </c:pt>
                <c:pt idx="1282">
                  <c:v>0.2</c:v>
                </c:pt>
                <c:pt idx="1283">
                  <c:v>0.20100000000000001</c:v>
                </c:pt>
                <c:pt idx="1284">
                  <c:v>0.2</c:v>
                </c:pt>
                <c:pt idx="1285">
                  <c:v>0.23300000000000001</c:v>
                </c:pt>
                <c:pt idx="1286">
                  <c:v>0.222</c:v>
                </c:pt>
                <c:pt idx="1287">
                  <c:v>0.20399999999999999</c:v>
                </c:pt>
                <c:pt idx="1288">
                  <c:v>0.20100000000000001</c:v>
                </c:pt>
                <c:pt idx="1289">
                  <c:v>0.2</c:v>
                </c:pt>
                <c:pt idx="1290">
                  <c:v>0.2</c:v>
                </c:pt>
                <c:pt idx="1291">
                  <c:v>0.2</c:v>
                </c:pt>
                <c:pt idx="1292">
                  <c:v>0.2</c:v>
                </c:pt>
                <c:pt idx="1293">
                  <c:v>0.2</c:v>
                </c:pt>
                <c:pt idx="1294">
                  <c:v>0.2</c:v>
                </c:pt>
                <c:pt idx="1295">
                  <c:v>0.2</c:v>
                </c:pt>
                <c:pt idx="1296">
                  <c:v>0.2</c:v>
                </c:pt>
                <c:pt idx="1297">
                  <c:v>0.2</c:v>
                </c:pt>
                <c:pt idx="1298">
                  <c:v>0.2</c:v>
                </c:pt>
                <c:pt idx="1299">
                  <c:v>0.2</c:v>
                </c:pt>
                <c:pt idx="1300">
                  <c:v>0.2</c:v>
                </c:pt>
                <c:pt idx="1301">
                  <c:v>0.2</c:v>
                </c:pt>
                <c:pt idx="1302">
                  <c:v>0.2</c:v>
                </c:pt>
                <c:pt idx="1303">
                  <c:v>0.2</c:v>
                </c:pt>
                <c:pt idx="1304">
                  <c:v>0.2</c:v>
                </c:pt>
                <c:pt idx="1305">
                  <c:v>0.2</c:v>
                </c:pt>
                <c:pt idx="1306">
                  <c:v>0.2</c:v>
                </c:pt>
                <c:pt idx="1307">
                  <c:v>0.2</c:v>
                </c:pt>
                <c:pt idx="1308">
                  <c:v>0.2</c:v>
                </c:pt>
                <c:pt idx="1309">
                  <c:v>0.2</c:v>
                </c:pt>
                <c:pt idx="1310">
                  <c:v>0.2</c:v>
                </c:pt>
                <c:pt idx="1311">
                  <c:v>0.2</c:v>
                </c:pt>
                <c:pt idx="1312">
                  <c:v>0.2</c:v>
                </c:pt>
                <c:pt idx="1313">
                  <c:v>0.2</c:v>
                </c:pt>
                <c:pt idx="1314">
                  <c:v>0.2</c:v>
                </c:pt>
                <c:pt idx="1315">
                  <c:v>0.2</c:v>
                </c:pt>
                <c:pt idx="1316">
                  <c:v>0.214</c:v>
                </c:pt>
                <c:pt idx="1317">
                  <c:v>0.20399999999999999</c:v>
                </c:pt>
                <c:pt idx="1318">
                  <c:v>0.20100000000000001</c:v>
                </c:pt>
                <c:pt idx="1319">
                  <c:v>0.20100000000000001</c:v>
                </c:pt>
                <c:pt idx="1320">
                  <c:v>0.2</c:v>
                </c:pt>
                <c:pt idx="1321">
                  <c:v>0.2</c:v>
                </c:pt>
                <c:pt idx="1322">
                  <c:v>0.2</c:v>
                </c:pt>
                <c:pt idx="1323">
                  <c:v>0.2</c:v>
                </c:pt>
                <c:pt idx="1324">
                  <c:v>0.2</c:v>
                </c:pt>
                <c:pt idx="1325">
                  <c:v>0.2</c:v>
                </c:pt>
                <c:pt idx="1326">
                  <c:v>0.2</c:v>
                </c:pt>
                <c:pt idx="1327">
                  <c:v>0.2</c:v>
                </c:pt>
                <c:pt idx="1328">
                  <c:v>0.2</c:v>
                </c:pt>
                <c:pt idx="1329">
                  <c:v>0.2</c:v>
                </c:pt>
                <c:pt idx="1330">
                  <c:v>0.2</c:v>
                </c:pt>
                <c:pt idx="1331">
                  <c:v>0.2</c:v>
                </c:pt>
                <c:pt idx="1332">
                  <c:v>0.2</c:v>
                </c:pt>
                <c:pt idx="1333">
                  <c:v>0.2</c:v>
                </c:pt>
                <c:pt idx="1334">
                  <c:v>0.2</c:v>
                </c:pt>
                <c:pt idx="1335">
                  <c:v>0.2</c:v>
                </c:pt>
                <c:pt idx="1336">
                  <c:v>0.2</c:v>
                </c:pt>
                <c:pt idx="1337">
                  <c:v>0.2</c:v>
                </c:pt>
                <c:pt idx="1338">
                  <c:v>0.20100000000000001</c:v>
                </c:pt>
                <c:pt idx="1339">
                  <c:v>0.2</c:v>
                </c:pt>
                <c:pt idx="1340">
                  <c:v>0.2</c:v>
                </c:pt>
                <c:pt idx="1341">
                  <c:v>0.2</c:v>
                </c:pt>
                <c:pt idx="1342">
                  <c:v>0.2</c:v>
                </c:pt>
                <c:pt idx="1343">
                  <c:v>0.2</c:v>
                </c:pt>
                <c:pt idx="1344">
                  <c:v>0.2</c:v>
                </c:pt>
                <c:pt idx="1345">
                  <c:v>0.32400000000000001</c:v>
                </c:pt>
                <c:pt idx="1346">
                  <c:v>0.223</c:v>
                </c:pt>
                <c:pt idx="1347">
                  <c:v>0.20699999999999999</c:v>
                </c:pt>
                <c:pt idx="1348">
                  <c:v>0.20200000000000001</c:v>
                </c:pt>
                <c:pt idx="1349">
                  <c:v>0.20100000000000001</c:v>
                </c:pt>
                <c:pt idx="1350">
                  <c:v>0.2</c:v>
                </c:pt>
                <c:pt idx="1351">
                  <c:v>0.2</c:v>
                </c:pt>
                <c:pt idx="1352">
                  <c:v>0.2</c:v>
                </c:pt>
                <c:pt idx="1353">
                  <c:v>0.2</c:v>
                </c:pt>
                <c:pt idx="1354">
                  <c:v>0.2</c:v>
                </c:pt>
                <c:pt idx="1355">
                  <c:v>0.2</c:v>
                </c:pt>
                <c:pt idx="1356">
                  <c:v>0.2</c:v>
                </c:pt>
                <c:pt idx="1357">
                  <c:v>0.20100000000000001</c:v>
                </c:pt>
                <c:pt idx="1358">
                  <c:v>0.2</c:v>
                </c:pt>
                <c:pt idx="1359">
                  <c:v>0.2</c:v>
                </c:pt>
                <c:pt idx="1360">
                  <c:v>0.2</c:v>
                </c:pt>
                <c:pt idx="1361">
                  <c:v>0.2</c:v>
                </c:pt>
                <c:pt idx="1362">
                  <c:v>0.2</c:v>
                </c:pt>
                <c:pt idx="1363">
                  <c:v>0.2</c:v>
                </c:pt>
                <c:pt idx="1364">
                  <c:v>0.2</c:v>
                </c:pt>
                <c:pt idx="1365">
                  <c:v>0.2</c:v>
                </c:pt>
                <c:pt idx="1366">
                  <c:v>0.2</c:v>
                </c:pt>
                <c:pt idx="1367">
                  <c:v>0.2</c:v>
                </c:pt>
                <c:pt idx="1368">
                  <c:v>0.2</c:v>
                </c:pt>
                <c:pt idx="1369">
                  <c:v>0.2</c:v>
                </c:pt>
                <c:pt idx="1370">
                  <c:v>0.2</c:v>
                </c:pt>
                <c:pt idx="1371">
                  <c:v>0.2</c:v>
                </c:pt>
                <c:pt idx="1372">
                  <c:v>0.2</c:v>
                </c:pt>
                <c:pt idx="1373">
                  <c:v>0.2</c:v>
                </c:pt>
                <c:pt idx="1374">
                  <c:v>0.2</c:v>
                </c:pt>
                <c:pt idx="1375">
                  <c:v>0.2</c:v>
                </c:pt>
                <c:pt idx="1376">
                  <c:v>0.23400000000000001</c:v>
                </c:pt>
                <c:pt idx="1377">
                  <c:v>0.215</c:v>
                </c:pt>
                <c:pt idx="1378">
                  <c:v>0.20399999999999999</c:v>
                </c:pt>
                <c:pt idx="1379">
                  <c:v>0.20100000000000001</c:v>
                </c:pt>
                <c:pt idx="1380">
                  <c:v>0.20100000000000001</c:v>
                </c:pt>
                <c:pt idx="1381">
                  <c:v>0.2</c:v>
                </c:pt>
                <c:pt idx="1382">
                  <c:v>0.2</c:v>
                </c:pt>
                <c:pt idx="1383">
                  <c:v>0.2</c:v>
                </c:pt>
                <c:pt idx="1384">
                  <c:v>0.2</c:v>
                </c:pt>
                <c:pt idx="1385">
                  <c:v>0.2</c:v>
                </c:pt>
                <c:pt idx="1386">
                  <c:v>0.2</c:v>
                </c:pt>
                <c:pt idx="1387">
                  <c:v>0.2</c:v>
                </c:pt>
                <c:pt idx="1388">
                  <c:v>0.2</c:v>
                </c:pt>
                <c:pt idx="1389">
                  <c:v>0.2</c:v>
                </c:pt>
                <c:pt idx="1390">
                  <c:v>0.2</c:v>
                </c:pt>
                <c:pt idx="1391">
                  <c:v>0.2</c:v>
                </c:pt>
                <c:pt idx="1392">
                  <c:v>0.2</c:v>
                </c:pt>
                <c:pt idx="1393">
                  <c:v>0.2</c:v>
                </c:pt>
                <c:pt idx="1394">
                  <c:v>0.2</c:v>
                </c:pt>
                <c:pt idx="1395">
                  <c:v>0.2</c:v>
                </c:pt>
                <c:pt idx="1396">
                  <c:v>0.2</c:v>
                </c:pt>
                <c:pt idx="1397">
                  <c:v>0.2</c:v>
                </c:pt>
                <c:pt idx="1398">
                  <c:v>0.2</c:v>
                </c:pt>
                <c:pt idx="1399">
                  <c:v>0.2</c:v>
                </c:pt>
                <c:pt idx="1400">
                  <c:v>0.2</c:v>
                </c:pt>
                <c:pt idx="1401">
                  <c:v>0.2</c:v>
                </c:pt>
                <c:pt idx="1402">
                  <c:v>0.2</c:v>
                </c:pt>
                <c:pt idx="1403">
                  <c:v>0.2</c:v>
                </c:pt>
                <c:pt idx="1404">
                  <c:v>0.2</c:v>
                </c:pt>
                <c:pt idx="1405">
                  <c:v>0.2</c:v>
                </c:pt>
                <c:pt idx="1406">
                  <c:v>0.28699999999999998</c:v>
                </c:pt>
                <c:pt idx="1407">
                  <c:v>0.224</c:v>
                </c:pt>
                <c:pt idx="1408">
                  <c:v>0.20499999999999999</c:v>
                </c:pt>
                <c:pt idx="1409">
                  <c:v>0.20200000000000001</c:v>
                </c:pt>
                <c:pt idx="1410">
                  <c:v>0.2</c:v>
                </c:pt>
                <c:pt idx="1411">
                  <c:v>0.2</c:v>
                </c:pt>
                <c:pt idx="1412">
                  <c:v>0.2</c:v>
                </c:pt>
                <c:pt idx="1413">
                  <c:v>0.2</c:v>
                </c:pt>
                <c:pt idx="1414">
                  <c:v>0.2</c:v>
                </c:pt>
                <c:pt idx="1415">
                  <c:v>0.2</c:v>
                </c:pt>
                <c:pt idx="1416">
                  <c:v>0.2</c:v>
                </c:pt>
                <c:pt idx="1417">
                  <c:v>0.2</c:v>
                </c:pt>
                <c:pt idx="1418">
                  <c:v>0.2</c:v>
                </c:pt>
                <c:pt idx="1419">
                  <c:v>0.2</c:v>
                </c:pt>
                <c:pt idx="1420">
                  <c:v>0.2</c:v>
                </c:pt>
                <c:pt idx="1421">
                  <c:v>0.2</c:v>
                </c:pt>
                <c:pt idx="1422">
                  <c:v>0.2</c:v>
                </c:pt>
                <c:pt idx="1423">
                  <c:v>0.2</c:v>
                </c:pt>
                <c:pt idx="1424">
                  <c:v>0.2</c:v>
                </c:pt>
                <c:pt idx="1425">
                  <c:v>0.2</c:v>
                </c:pt>
                <c:pt idx="1426">
                  <c:v>0.2</c:v>
                </c:pt>
                <c:pt idx="1427">
                  <c:v>0.2</c:v>
                </c:pt>
                <c:pt idx="1428">
                  <c:v>0.2</c:v>
                </c:pt>
                <c:pt idx="1429">
                  <c:v>0.2</c:v>
                </c:pt>
                <c:pt idx="1430">
                  <c:v>0.2</c:v>
                </c:pt>
                <c:pt idx="1431">
                  <c:v>0.2</c:v>
                </c:pt>
                <c:pt idx="1432">
                  <c:v>0.2</c:v>
                </c:pt>
                <c:pt idx="1433">
                  <c:v>0.2</c:v>
                </c:pt>
                <c:pt idx="1434">
                  <c:v>0.2</c:v>
                </c:pt>
                <c:pt idx="1435">
                  <c:v>0.2</c:v>
                </c:pt>
                <c:pt idx="1436">
                  <c:v>0.30499999999999999</c:v>
                </c:pt>
                <c:pt idx="1437">
                  <c:v>0.22700000000000001</c:v>
                </c:pt>
                <c:pt idx="1438">
                  <c:v>0.20699999999999999</c:v>
                </c:pt>
                <c:pt idx="1439">
                  <c:v>0.20200000000000001</c:v>
                </c:pt>
                <c:pt idx="1440">
                  <c:v>0.20100000000000001</c:v>
                </c:pt>
                <c:pt idx="1441">
                  <c:v>0.2</c:v>
                </c:pt>
                <c:pt idx="1442">
                  <c:v>0.2</c:v>
                </c:pt>
                <c:pt idx="1443">
                  <c:v>0.2</c:v>
                </c:pt>
                <c:pt idx="1444">
                  <c:v>0.2</c:v>
                </c:pt>
                <c:pt idx="1445">
                  <c:v>0.20100000000000001</c:v>
                </c:pt>
                <c:pt idx="1446">
                  <c:v>0.2</c:v>
                </c:pt>
                <c:pt idx="1447">
                  <c:v>0.2</c:v>
                </c:pt>
                <c:pt idx="1448">
                  <c:v>0.2</c:v>
                </c:pt>
                <c:pt idx="1449">
                  <c:v>0.2</c:v>
                </c:pt>
                <c:pt idx="1450">
                  <c:v>0.2</c:v>
                </c:pt>
                <c:pt idx="1451">
                  <c:v>0.2</c:v>
                </c:pt>
                <c:pt idx="1452">
                  <c:v>0.2</c:v>
                </c:pt>
                <c:pt idx="1453">
                  <c:v>0.2</c:v>
                </c:pt>
                <c:pt idx="1454">
                  <c:v>0.2</c:v>
                </c:pt>
                <c:pt idx="1455">
                  <c:v>0.2</c:v>
                </c:pt>
                <c:pt idx="1456">
                  <c:v>0.2</c:v>
                </c:pt>
                <c:pt idx="1457">
                  <c:v>0.2</c:v>
                </c:pt>
                <c:pt idx="1458">
                  <c:v>0.2</c:v>
                </c:pt>
                <c:pt idx="1459">
                  <c:v>0.2</c:v>
                </c:pt>
                <c:pt idx="1460">
                  <c:v>0.2</c:v>
                </c:pt>
                <c:pt idx="1461">
                  <c:v>0.2</c:v>
                </c:pt>
                <c:pt idx="1462">
                  <c:v>0.2</c:v>
                </c:pt>
                <c:pt idx="1463">
                  <c:v>0.2</c:v>
                </c:pt>
                <c:pt idx="1464">
                  <c:v>0.2</c:v>
                </c:pt>
                <c:pt idx="1465">
                  <c:v>0.2</c:v>
                </c:pt>
                <c:pt idx="1466">
                  <c:v>0.2</c:v>
                </c:pt>
                <c:pt idx="1467">
                  <c:v>0.23499999999999999</c:v>
                </c:pt>
                <c:pt idx="1468">
                  <c:v>0.21</c:v>
                </c:pt>
                <c:pt idx="1469">
                  <c:v>0.20300000000000001</c:v>
                </c:pt>
                <c:pt idx="1470">
                  <c:v>0.20100000000000001</c:v>
                </c:pt>
                <c:pt idx="1471">
                  <c:v>0.20100000000000001</c:v>
                </c:pt>
                <c:pt idx="1472">
                  <c:v>0.2</c:v>
                </c:pt>
                <c:pt idx="1473">
                  <c:v>0.2</c:v>
                </c:pt>
                <c:pt idx="1474">
                  <c:v>0.2</c:v>
                </c:pt>
                <c:pt idx="1475">
                  <c:v>0.2</c:v>
                </c:pt>
                <c:pt idx="1476">
                  <c:v>0.2</c:v>
                </c:pt>
                <c:pt idx="1477">
                  <c:v>0.2</c:v>
                </c:pt>
                <c:pt idx="1478">
                  <c:v>0.2</c:v>
                </c:pt>
                <c:pt idx="1479">
                  <c:v>0.2</c:v>
                </c:pt>
                <c:pt idx="1480">
                  <c:v>0.2</c:v>
                </c:pt>
                <c:pt idx="1481">
                  <c:v>0.2</c:v>
                </c:pt>
                <c:pt idx="1482">
                  <c:v>0.2</c:v>
                </c:pt>
                <c:pt idx="1483">
                  <c:v>0.2</c:v>
                </c:pt>
                <c:pt idx="1484">
                  <c:v>0.2</c:v>
                </c:pt>
                <c:pt idx="1485">
                  <c:v>0.2</c:v>
                </c:pt>
                <c:pt idx="1486">
                  <c:v>0.2</c:v>
                </c:pt>
                <c:pt idx="1487">
                  <c:v>0.2</c:v>
                </c:pt>
                <c:pt idx="1488">
                  <c:v>0.2</c:v>
                </c:pt>
                <c:pt idx="1489">
                  <c:v>0.2</c:v>
                </c:pt>
                <c:pt idx="1490">
                  <c:v>0.2</c:v>
                </c:pt>
                <c:pt idx="1491">
                  <c:v>0.2</c:v>
                </c:pt>
                <c:pt idx="1492">
                  <c:v>0.2</c:v>
                </c:pt>
                <c:pt idx="1493">
                  <c:v>0.2</c:v>
                </c:pt>
                <c:pt idx="1494">
                  <c:v>0.2</c:v>
                </c:pt>
                <c:pt idx="1495">
                  <c:v>0.2</c:v>
                </c:pt>
                <c:pt idx="1496">
                  <c:v>0.2</c:v>
                </c:pt>
                <c:pt idx="1497">
                  <c:v>0.2</c:v>
                </c:pt>
                <c:pt idx="1498">
                  <c:v>0.215</c:v>
                </c:pt>
                <c:pt idx="1499">
                  <c:v>0.20499999999999999</c:v>
                </c:pt>
                <c:pt idx="1500">
                  <c:v>0.20200000000000001</c:v>
                </c:pt>
                <c:pt idx="1501">
                  <c:v>0.2</c:v>
                </c:pt>
                <c:pt idx="1502">
                  <c:v>0.2</c:v>
                </c:pt>
                <c:pt idx="1503">
                  <c:v>0.2</c:v>
                </c:pt>
                <c:pt idx="1504">
                  <c:v>0.2</c:v>
                </c:pt>
                <c:pt idx="1505">
                  <c:v>0.2</c:v>
                </c:pt>
                <c:pt idx="1506">
                  <c:v>0.2</c:v>
                </c:pt>
                <c:pt idx="1507">
                  <c:v>0.2</c:v>
                </c:pt>
                <c:pt idx="1508">
                  <c:v>0.2</c:v>
                </c:pt>
                <c:pt idx="1509">
                  <c:v>0.2</c:v>
                </c:pt>
                <c:pt idx="1510">
                  <c:v>0.2</c:v>
                </c:pt>
                <c:pt idx="1511">
                  <c:v>0.2</c:v>
                </c:pt>
                <c:pt idx="1512">
                  <c:v>0.2</c:v>
                </c:pt>
                <c:pt idx="1513">
                  <c:v>0.2</c:v>
                </c:pt>
                <c:pt idx="1514">
                  <c:v>0.2</c:v>
                </c:pt>
                <c:pt idx="1515">
                  <c:v>0.2</c:v>
                </c:pt>
                <c:pt idx="1516">
                  <c:v>0.2</c:v>
                </c:pt>
                <c:pt idx="1517">
                  <c:v>0.2</c:v>
                </c:pt>
                <c:pt idx="1518">
                  <c:v>0.2</c:v>
                </c:pt>
                <c:pt idx="1519">
                  <c:v>0.2</c:v>
                </c:pt>
                <c:pt idx="1520">
                  <c:v>0.2</c:v>
                </c:pt>
                <c:pt idx="1521">
                  <c:v>0.2</c:v>
                </c:pt>
                <c:pt idx="1522">
                  <c:v>0.2</c:v>
                </c:pt>
                <c:pt idx="1523">
                  <c:v>0.2</c:v>
                </c:pt>
                <c:pt idx="1524">
                  <c:v>0.2</c:v>
                </c:pt>
                <c:pt idx="1525">
                  <c:v>0.2</c:v>
                </c:pt>
                <c:pt idx="1526">
                  <c:v>0.2</c:v>
                </c:pt>
                <c:pt idx="1527">
                  <c:v>0.247</c:v>
                </c:pt>
                <c:pt idx="1528">
                  <c:v>0.223</c:v>
                </c:pt>
                <c:pt idx="1529">
                  <c:v>0.21</c:v>
                </c:pt>
                <c:pt idx="1530">
                  <c:v>0.20200000000000001</c:v>
                </c:pt>
                <c:pt idx="1531">
                  <c:v>0.20100000000000001</c:v>
                </c:pt>
                <c:pt idx="1532">
                  <c:v>0.2</c:v>
                </c:pt>
                <c:pt idx="1533">
                  <c:v>0.20100000000000001</c:v>
                </c:pt>
                <c:pt idx="1534">
                  <c:v>0.2</c:v>
                </c:pt>
                <c:pt idx="1535">
                  <c:v>0.2</c:v>
                </c:pt>
                <c:pt idx="1536">
                  <c:v>0.2</c:v>
                </c:pt>
                <c:pt idx="1537">
                  <c:v>0.2</c:v>
                </c:pt>
                <c:pt idx="1538">
                  <c:v>0.2</c:v>
                </c:pt>
                <c:pt idx="1539">
                  <c:v>0.2</c:v>
                </c:pt>
                <c:pt idx="1540">
                  <c:v>0.2</c:v>
                </c:pt>
                <c:pt idx="1541">
                  <c:v>0.2</c:v>
                </c:pt>
                <c:pt idx="1542">
                  <c:v>0.2</c:v>
                </c:pt>
                <c:pt idx="1543">
                  <c:v>0.2</c:v>
                </c:pt>
                <c:pt idx="1544">
                  <c:v>0.2</c:v>
                </c:pt>
                <c:pt idx="1545">
                  <c:v>0.2</c:v>
                </c:pt>
                <c:pt idx="1546">
                  <c:v>0.2</c:v>
                </c:pt>
                <c:pt idx="1547">
                  <c:v>0.2</c:v>
                </c:pt>
                <c:pt idx="1548">
                  <c:v>0.2</c:v>
                </c:pt>
                <c:pt idx="1549">
                  <c:v>0.2</c:v>
                </c:pt>
                <c:pt idx="1550">
                  <c:v>0.2</c:v>
                </c:pt>
                <c:pt idx="1551">
                  <c:v>0.2</c:v>
                </c:pt>
                <c:pt idx="1552">
                  <c:v>0.2</c:v>
                </c:pt>
                <c:pt idx="1553">
                  <c:v>0.2</c:v>
                </c:pt>
                <c:pt idx="1554">
                  <c:v>0.2</c:v>
                </c:pt>
                <c:pt idx="1555">
                  <c:v>0.2</c:v>
                </c:pt>
                <c:pt idx="1556">
                  <c:v>0.2</c:v>
                </c:pt>
                <c:pt idx="1557">
                  <c:v>0.19900000000000001</c:v>
                </c:pt>
                <c:pt idx="1558">
                  <c:v>0.22900000000000001</c:v>
                </c:pt>
                <c:pt idx="1559">
                  <c:v>0.214</c:v>
                </c:pt>
                <c:pt idx="1560">
                  <c:v>0.20399999999999999</c:v>
                </c:pt>
                <c:pt idx="1561">
                  <c:v>0.20100000000000001</c:v>
                </c:pt>
                <c:pt idx="1562">
                  <c:v>0.2</c:v>
                </c:pt>
                <c:pt idx="1563">
                  <c:v>0.2</c:v>
                </c:pt>
                <c:pt idx="1564">
                  <c:v>0.2</c:v>
                </c:pt>
                <c:pt idx="1565">
                  <c:v>0.2</c:v>
                </c:pt>
                <c:pt idx="1566">
                  <c:v>0.19900000000000001</c:v>
                </c:pt>
                <c:pt idx="1567">
                  <c:v>0.2</c:v>
                </c:pt>
                <c:pt idx="1568">
                  <c:v>0.2</c:v>
                </c:pt>
                <c:pt idx="1569">
                  <c:v>0.2</c:v>
                </c:pt>
                <c:pt idx="1570">
                  <c:v>0.2</c:v>
                </c:pt>
                <c:pt idx="1571">
                  <c:v>0.2</c:v>
                </c:pt>
                <c:pt idx="1572">
                  <c:v>0.2</c:v>
                </c:pt>
                <c:pt idx="1573">
                  <c:v>0.2</c:v>
                </c:pt>
                <c:pt idx="1574">
                  <c:v>0.2</c:v>
                </c:pt>
                <c:pt idx="1575">
                  <c:v>0.2</c:v>
                </c:pt>
                <c:pt idx="1576">
                  <c:v>0.2</c:v>
                </c:pt>
                <c:pt idx="1577">
                  <c:v>0.20100000000000001</c:v>
                </c:pt>
                <c:pt idx="1578">
                  <c:v>0.2</c:v>
                </c:pt>
                <c:pt idx="1579">
                  <c:v>0.2</c:v>
                </c:pt>
                <c:pt idx="1580">
                  <c:v>0.2</c:v>
                </c:pt>
                <c:pt idx="1581">
                  <c:v>0.2</c:v>
                </c:pt>
                <c:pt idx="1582">
                  <c:v>0.2</c:v>
                </c:pt>
                <c:pt idx="1583">
                  <c:v>0.2</c:v>
                </c:pt>
                <c:pt idx="1584">
                  <c:v>0.2</c:v>
                </c:pt>
                <c:pt idx="1585">
                  <c:v>0.2</c:v>
                </c:pt>
                <c:pt idx="1586">
                  <c:v>0.2</c:v>
                </c:pt>
                <c:pt idx="1587">
                  <c:v>0.2</c:v>
                </c:pt>
                <c:pt idx="1588">
                  <c:v>0.13800000000000001</c:v>
                </c:pt>
                <c:pt idx="1589">
                  <c:v>0.27600000000000002</c:v>
                </c:pt>
                <c:pt idx="1590">
                  <c:v>0.20499999999999999</c:v>
                </c:pt>
                <c:pt idx="1591">
                  <c:v>0.20200000000000001</c:v>
                </c:pt>
                <c:pt idx="1592">
                  <c:v>0.20100000000000001</c:v>
                </c:pt>
                <c:pt idx="1593">
                  <c:v>0.2</c:v>
                </c:pt>
                <c:pt idx="1594">
                  <c:v>0.2</c:v>
                </c:pt>
                <c:pt idx="1595">
                  <c:v>0.2</c:v>
                </c:pt>
                <c:pt idx="1596">
                  <c:v>0.2</c:v>
                </c:pt>
                <c:pt idx="1597">
                  <c:v>0.2</c:v>
                </c:pt>
                <c:pt idx="1598">
                  <c:v>0.2</c:v>
                </c:pt>
                <c:pt idx="1599">
                  <c:v>0.2</c:v>
                </c:pt>
                <c:pt idx="1600">
                  <c:v>0.2</c:v>
                </c:pt>
                <c:pt idx="1601">
                  <c:v>0.2</c:v>
                </c:pt>
                <c:pt idx="1602">
                  <c:v>0.2</c:v>
                </c:pt>
                <c:pt idx="1603">
                  <c:v>0.2</c:v>
                </c:pt>
                <c:pt idx="1604">
                  <c:v>0.2</c:v>
                </c:pt>
                <c:pt idx="1605">
                  <c:v>0.2</c:v>
                </c:pt>
                <c:pt idx="1606">
                  <c:v>0.2</c:v>
                </c:pt>
                <c:pt idx="1607">
                  <c:v>0.2</c:v>
                </c:pt>
                <c:pt idx="1608">
                  <c:v>0.2</c:v>
                </c:pt>
                <c:pt idx="1609">
                  <c:v>0.2</c:v>
                </c:pt>
                <c:pt idx="1610">
                  <c:v>0.2</c:v>
                </c:pt>
                <c:pt idx="1611">
                  <c:v>0.2</c:v>
                </c:pt>
                <c:pt idx="1612">
                  <c:v>0.2</c:v>
                </c:pt>
                <c:pt idx="1613">
                  <c:v>0.2</c:v>
                </c:pt>
                <c:pt idx="1614">
                  <c:v>0.2</c:v>
                </c:pt>
                <c:pt idx="1615">
                  <c:v>0.2</c:v>
                </c:pt>
                <c:pt idx="1616">
                  <c:v>0.2</c:v>
                </c:pt>
                <c:pt idx="1617">
                  <c:v>0.2</c:v>
                </c:pt>
                <c:pt idx="1618">
                  <c:v>0.2</c:v>
                </c:pt>
                <c:pt idx="1619">
                  <c:v>0.30099999999999999</c:v>
                </c:pt>
                <c:pt idx="1620">
                  <c:v>0.21099999999999999</c:v>
                </c:pt>
                <c:pt idx="1621">
                  <c:v>0.20200000000000001</c:v>
                </c:pt>
                <c:pt idx="1622">
                  <c:v>0.20200000000000001</c:v>
                </c:pt>
                <c:pt idx="1623">
                  <c:v>0.2</c:v>
                </c:pt>
                <c:pt idx="1624">
                  <c:v>0.2</c:v>
                </c:pt>
                <c:pt idx="1625">
                  <c:v>0.2</c:v>
                </c:pt>
                <c:pt idx="1626">
                  <c:v>0.2</c:v>
                </c:pt>
                <c:pt idx="1627">
                  <c:v>0.2</c:v>
                </c:pt>
                <c:pt idx="1628">
                  <c:v>0.2</c:v>
                </c:pt>
                <c:pt idx="1629">
                  <c:v>0.2</c:v>
                </c:pt>
                <c:pt idx="1630">
                  <c:v>0.2</c:v>
                </c:pt>
                <c:pt idx="1631">
                  <c:v>0.2</c:v>
                </c:pt>
                <c:pt idx="1632">
                  <c:v>0.2</c:v>
                </c:pt>
                <c:pt idx="1633">
                  <c:v>0.2</c:v>
                </c:pt>
                <c:pt idx="1634">
                  <c:v>0.2</c:v>
                </c:pt>
                <c:pt idx="1635">
                  <c:v>0.2</c:v>
                </c:pt>
                <c:pt idx="1636">
                  <c:v>0.2</c:v>
                </c:pt>
                <c:pt idx="1637">
                  <c:v>0.2</c:v>
                </c:pt>
                <c:pt idx="1638">
                  <c:v>0.2</c:v>
                </c:pt>
                <c:pt idx="1639">
                  <c:v>0.2</c:v>
                </c:pt>
                <c:pt idx="1640">
                  <c:v>0.2</c:v>
                </c:pt>
                <c:pt idx="1641">
                  <c:v>0.2</c:v>
                </c:pt>
                <c:pt idx="1642">
                  <c:v>0.2</c:v>
                </c:pt>
                <c:pt idx="1643">
                  <c:v>0.2</c:v>
                </c:pt>
                <c:pt idx="1644">
                  <c:v>0.2</c:v>
                </c:pt>
                <c:pt idx="1645">
                  <c:v>0.2</c:v>
                </c:pt>
                <c:pt idx="1646">
                  <c:v>0.2</c:v>
                </c:pt>
                <c:pt idx="1647">
                  <c:v>0.2</c:v>
                </c:pt>
                <c:pt idx="1648">
                  <c:v>0.2</c:v>
                </c:pt>
                <c:pt idx="1649">
                  <c:v>0.20100000000000001</c:v>
                </c:pt>
                <c:pt idx="1650">
                  <c:v>0.21</c:v>
                </c:pt>
                <c:pt idx="1651">
                  <c:v>0.20300000000000001</c:v>
                </c:pt>
                <c:pt idx="1652">
                  <c:v>0.20100000000000001</c:v>
                </c:pt>
                <c:pt idx="1653">
                  <c:v>0.20100000000000001</c:v>
                </c:pt>
                <c:pt idx="1654">
                  <c:v>0.2</c:v>
                </c:pt>
                <c:pt idx="1655">
                  <c:v>0.2</c:v>
                </c:pt>
                <c:pt idx="1656">
                  <c:v>0.2</c:v>
                </c:pt>
                <c:pt idx="1657">
                  <c:v>0.2</c:v>
                </c:pt>
                <c:pt idx="1658">
                  <c:v>0.2</c:v>
                </c:pt>
                <c:pt idx="1659">
                  <c:v>0.2</c:v>
                </c:pt>
                <c:pt idx="1660">
                  <c:v>0.2</c:v>
                </c:pt>
                <c:pt idx="1661">
                  <c:v>0.2</c:v>
                </c:pt>
                <c:pt idx="1662">
                  <c:v>0.2</c:v>
                </c:pt>
                <c:pt idx="1663">
                  <c:v>0.2</c:v>
                </c:pt>
                <c:pt idx="1664">
                  <c:v>0.2</c:v>
                </c:pt>
                <c:pt idx="1665">
                  <c:v>0.2</c:v>
                </c:pt>
                <c:pt idx="1666">
                  <c:v>0.2</c:v>
                </c:pt>
                <c:pt idx="1667">
                  <c:v>0.2</c:v>
                </c:pt>
                <c:pt idx="1668">
                  <c:v>0.19900000000000001</c:v>
                </c:pt>
                <c:pt idx="1669">
                  <c:v>0.2</c:v>
                </c:pt>
                <c:pt idx="1670">
                  <c:v>0.2</c:v>
                </c:pt>
                <c:pt idx="1671">
                  <c:v>0.2</c:v>
                </c:pt>
                <c:pt idx="1672">
                  <c:v>0.2</c:v>
                </c:pt>
                <c:pt idx="1673">
                  <c:v>0.2</c:v>
                </c:pt>
                <c:pt idx="1674">
                  <c:v>0.2</c:v>
                </c:pt>
                <c:pt idx="1675">
                  <c:v>0.2</c:v>
                </c:pt>
                <c:pt idx="1676">
                  <c:v>0.2</c:v>
                </c:pt>
                <c:pt idx="1677">
                  <c:v>0.2</c:v>
                </c:pt>
                <c:pt idx="1678">
                  <c:v>0.20100000000000001</c:v>
                </c:pt>
                <c:pt idx="1679">
                  <c:v>0.2</c:v>
                </c:pt>
                <c:pt idx="1680">
                  <c:v>0.218</c:v>
                </c:pt>
                <c:pt idx="1681">
                  <c:v>0.20399999999999999</c:v>
                </c:pt>
                <c:pt idx="1682">
                  <c:v>0.20399999999999999</c:v>
                </c:pt>
                <c:pt idx="1683">
                  <c:v>0.20100000000000001</c:v>
                </c:pt>
                <c:pt idx="1684">
                  <c:v>0.2</c:v>
                </c:pt>
                <c:pt idx="1685">
                  <c:v>0.2</c:v>
                </c:pt>
                <c:pt idx="1686">
                  <c:v>0.2</c:v>
                </c:pt>
                <c:pt idx="1687">
                  <c:v>0.2</c:v>
                </c:pt>
                <c:pt idx="1688">
                  <c:v>0.2</c:v>
                </c:pt>
                <c:pt idx="1689">
                  <c:v>0.2</c:v>
                </c:pt>
                <c:pt idx="1690">
                  <c:v>0.2</c:v>
                </c:pt>
                <c:pt idx="1691">
                  <c:v>0.2</c:v>
                </c:pt>
                <c:pt idx="1692">
                  <c:v>0.2</c:v>
                </c:pt>
                <c:pt idx="1693">
                  <c:v>0.2</c:v>
                </c:pt>
                <c:pt idx="1694">
                  <c:v>0.2</c:v>
                </c:pt>
                <c:pt idx="1695">
                  <c:v>0.2</c:v>
                </c:pt>
                <c:pt idx="1696">
                  <c:v>0.2</c:v>
                </c:pt>
                <c:pt idx="1697">
                  <c:v>0.2</c:v>
                </c:pt>
                <c:pt idx="1698">
                  <c:v>0.2</c:v>
                </c:pt>
                <c:pt idx="1699">
                  <c:v>0.2</c:v>
                </c:pt>
                <c:pt idx="1700">
                  <c:v>0.19900000000000001</c:v>
                </c:pt>
                <c:pt idx="1701">
                  <c:v>0.2</c:v>
                </c:pt>
                <c:pt idx="1702">
                  <c:v>0.2</c:v>
                </c:pt>
                <c:pt idx="1703">
                  <c:v>0.2</c:v>
                </c:pt>
                <c:pt idx="1704">
                  <c:v>0.2</c:v>
                </c:pt>
                <c:pt idx="1705">
                  <c:v>0.2</c:v>
                </c:pt>
                <c:pt idx="1706">
                  <c:v>0.2</c:v>
                </c:pt>
                <c:pt idx="1707">
                  <c:v>0.2</c:v>
                </c:pt>
                <c:pt idx="1708">
                  <c:v>0.2</c:v>
                </c:pt>
                <c:pt idx="1709">
                  <c:v>0.2</c:v>
                </c:pt>
                <c:pt idx="1710">
                  <c:v>0.222</c:v>
                </c:pt>
                <c:pt idx="1711">
                  <c:v>0.20699999999999999</c:v>
                </c:pt>
                <c:pt idx="1712">
                  <c:v>0.20300000000000001</c:v>
                </c:pt>
                <c:pt idx="1713">
                  <c:v>0.20100000000000001</c:v>
                </c:pt>
                <c:pt idx="1714">
                  <c:v>0.2</c:v>
                </c:pt>
                <c:pt idx="1715">
                  <c:v>0.20100000000000001</c:v>
                </c:pt>
                <c:pt idx="1716">
                  <c:v>0.2</c:v>
                </c:pt>
                <c:pt idx="1717">
                  <c:v>0.2</c:v>
                </c:pt>
                <c:pt idx="1718">
                  <c:v>0.2</c:v>
                </c:pt>
                <c:pt idx="1719">
                  <c:v>0.2</c:v>
                </c:pt>
                <c:pt idx="1720">
                  <c:v>0.2</c:v>
                </c:pt>
                <c:pt idx="1721">
                  <c:v>0.2</c:v>
                </c:pt>
                <c:pt idx="1722">
                  <c:v>0.2</c:v>
                </c:pt>
                <c:pt idx="1723">
                  <c:v>0.2</c:v>
                </c:pt>
                <c:pt idx="1724">
                  <c:v>0.2</c:v>
                </c:pt>
                <c:pt idx="1725">
                  <c:v>0.2</c:v>
                </c:pt>
                <c:pt idx="1726">
                  <c:v>0.2</c:v>
                </c:pt>
                <c:pt idx="1727">
                  <c:v>0.2</c:v>
                </c:pt>
                <c:pt idx="1728">
                  <c:v>0.2</c:v>
                </c:pt>
                <c:pt idx="1729">
                  <c:v>0.2</c:v>
                </c:pt>
                <c:pt idx="1730">
                  <c:v>0.2</c:v>
                </c:pt>
                <c:pt idx="1731">
                  <c:v>0.2</c:v>
                </c:pt>
                <c:pt idx="1732">
                  <c:v>0.2</c:v>
                </c:pt>
                <c:pt idx="1733">
                  <c:v>0.2</c:v>
                </c:pt>
                <c:pt idx="1734">
                  <c:v>0.2</c:v>
                </c:pt>
                <c:pt idx="1735">
                  <c:v>0.2</c:v>
                </c:pt>
                <c:pt idx="1736">
                  <c:v>0.2</c:v>
                </c:pt>
                <c:pt idx="1737">
                  <c:v>0.2</c:v>
                </c:pt>
                <c:pt idx="1738">
                  <c:v>0.2</c:v>
                </c:pt>
                <c:pt idx="1739">
                  <c:v>0.2</c:v>
                </c:pt>
                <c:pt idx="1740">
                  <c:v>0.13800000000000001</c:v>
                </c:pt>
                <c:pt idx="1741">
                  <c:v>0.21</c:v>
                </c:pt>
                <c:pt idx="1742">
                  <c:v>0.20799999999999999</c:v>
                </c:pt>
                <c:pt idx="1743">
                  <c:v>0.20100000000000001</c:v>
                </c:pt>
                <c:pt idx="1744">
                  <c:v>0.20100000000000001</c:v>
                </c:pt>
                <c:pt idx="1745">
                  <c:v>0.2</c:v>
                </c:pt>
                <c:pt idx="1746">
                  <c:v>0.2</c:v>
                </c:pt>
                <c:pt idx="1747">
                  <c:v>0.2</c:v>
                </c:pt>
                <c:pt idx="1748">
                  <c:v>0.2</c:v>
                </c:pt>
                <c:pt idx="1749">
                  <c:v>0.2</c:v>
                </c:pt>
                <c:pt idx="1750">
                  <c:v>0.2</c:v>
                </c:pt>
                <c:pt idx="1751">
                  <c:v>0.2</c:v>
                </c:pt>
                <c:pt idx="1752">
                  <c:v>0.2</c:v>
                </c:pt>
                <c:pt idx="1753">
                  <c:v>0.2</c:v>
                </c:pt>
                <c:pt idx="1754">
                  <c:v>0.2</c:v>
                </c:pt>
                <c:pt idx="1755">
                  <c:v>0.2</c:v>
                </c:pt>
                <c:pt idx="1756">
                  <c:v>0.2</c:v>
                </c:pt>
                <c:pt idx="1757">
                  <c:v>0.2</c:v>
                </c:pt>
                <c:pt idx="1758">
                  <c:v>0.2</c:v>
                </c:pt>
                <c:pt idx="1759">
                  <c:v>0.2</c:v>
                </c:pt>
                <c:pt idx="1760">
                  <c:v>0.2</c:v>
                </c:pt>
                <c:pt idx="1761">
                  <c:v>0.2</c:v>
                </c:pt>
                <c:pt idx="1762">
                  <c:v>0.2</c:v>
                </c:pt>
                <c:pt idx="1763">
                  <c:v>0.2</c:v>
                </c:pt>
                <c:pt idx="1764">
                  <c:v>0.2</c:v>
                </c:pt>
                <c:pt idx="1765">
                  <c:v>0.2</c:v>
                </c:pt>
                <c:pt idx="1766">
                  <c:v>0.2</c:v>
                </c:pt>
                <c:pt idx="1767">
                  <c:v>0.2</c:v>
                </c:pt>
                <c:pt idx="1768">
                  <c:v>0.2</c:v>
                </c:pt>
                <c:pt idx="1769">
                  <c:v>0.2</c:v>
                </c:pt>
                <c:pt idx="1770">
                  <c:v>0.34799999999999998</c:v>
                </c:pt>
                <c:pt idx="1771">
                  <c:v>0.215</c:v>
                </c:pt>
                <c:pt idx="1772">
                  <c:v>0.20499999999999999</c:v>
                </c:pt>
                <c:pt idx="1773">
                  <c:v>0.20200000000000001</c:v>
                </c:pt>
                <c:pt idx="1774">
                  <c:v>0.20100000000000001</c:v>
                </c:pt>
                <c:pt idx="1775">
                  <c:v>0.2</c:v>
                </c:pt>
                <c:pt idx="1776">
                  <c:v>0.2</c:v>
                </c:pt>
                <c:pt idx="1777">
                  <c:v>0.2</c:v>
                </c:pt>
                <c:pt idx="1778">
                  <c:v>0.2</c:v>
                </c:pt>
                <c:pt idx="1779">
                  <c:v>0.2</c:v>
                </c:pt>
                <c:pt idx="1780">
                  <c:v>0.2</c:v>
                </c:pt>
                <c:pt idx="1781">
                  <c:v>0.2</c:v>
                </c:pt>
                <c:pt idx="1782">
                  <c:v>0.2</c:v>
                </c:pt>
                <c:pt idx="1783">
                  <c:v>0.2</c:v>
                </c:pt>
                <c:pt idx="1784">
                  <c:v>0.2</c:v>
                </c:pt>
                <c:pt idx="1785">
                  <c:v>0.2</c:v>
                </c:pt>
                <c:pt idx="1786">
                  <c:v>0.2</c:v>
                </c:pt>
                <c:pt idx="1787">
                  <c:v>0.2</c:v>
                </c:pt>
                <c:pt idx="1788">
                  <c:v>0.2</c:v>
                </c:pt>
                <c:pt idx="1789">
                  <c:v>0.2</c:v>
                </c:pt>
                <c:pt idx="1790">
                  <c:v>0.2</c:v>
                </c:pt>
                <c:pt idx="1791">
                  <c:v>0.2</c:v>
                </c:pt>
                <c:pt idx="1792">
                  <c:v>0.2</c:v>
                </c:pt>
                <c:pt idx="1793">
                  <c:v>0.2</c:v>
                </c:pt>
                <c:pt idx="1794">
                  <c:v>0.2</c:v>
                </c:pt>
                <c:pt idx="1795">
                  <c:v>0.2</c:v>
                </c:pt>
                <c:pt idx="1796">
                  <c:v>0.2</c:v>
                </c:pt>
                <c:pt idx="1797">
                  <c:v>0.2</c:v>
                </c:pt>
                <c:pt idx="1798">
                  <c:v>0.2</c:v>
                </c:pt>
                <c:pt idx="1799">
                  <c:v>0.2</c:v>
                </c:pt>
                <c:pt idx="1800">
                  <c:v>0.2</c:v>
                </c:pt>
                <c:pt idx="1801">
                  <c:v>0.219</c:v>
                </c:pt>
                <c:pt idx="1802">
                  <c:v>0.21199999999999999</c:v>
                </c:pt>
                <c:pt idx="1803">
                  <c:v>0.20300000000000001</c:v>
                </c:pt>
                <c:pt idx="1804">
                  <c:v>0.20100000000000001</c:v>
                </c:pt>
                <c:pt idx="1805">
                  <c:v>0.20100000000000001</c:v>
                </c:pt>
                <c:pt idx="1806">
                  <c:v>0.2</c:v>
                </c:pt>
                <c:pt idx="1807">
                  <c:v>0.19900000000000001</c:v>
                </c:pt>
                <c:pt idx="1808">
                  <c:v>0.2</c:v>
                </c:pt>
                <c:pt idx="1809">
                  <c:v>0.2</c:v>
                </c:pt>
                <c:pt idx="1810">
                  <c:v>0.2</c:v>
                </c:pt>
                <c:pt idx="1811">
                  <c:v>0.2</c:v>
                </c:pt>
                <c:pt idx="1812">
                  <c:v>0.2</c:v>
                </c:pt>
                <c:pt idx="1813">
                  <c:v>0.2</c:v>
                </c:pt>
                <c:pt idx="1814">
                  <c:v>0.2</c:v>
                </c:pt>
                <c:pt idx="1815">
                  <c:v>0.2</c:v>
                </c:pt>
                <c:pt idx="1816">
                  <c:v>0.2</c:v>
                </c:pt>
                <c:pt idx="1817">
                  <c:v>0.2</c:v>
                </c:pt>
                <c:pt idx="1818">
                  <c:v>0.2</c:v>
                </c:pt>
                <c:pt idx="1819">
                  <c:v>0.2</c:v>
                </c:pt>
                <c:pt idx="1820">
                  <c:v>0.2</c:v>
                </c:pt>
                <c:pt idx="1821">
                  <c:v>0.2</c:v>
                </c:pt>
                <c:pt idx="1822">
                  <c:v>0.2</c:v>
                </c:pt>
                <c:pt idx="1823">
                  <c:v>0.2</c:v>
                </c:pt>
                <c:pt idx="1824">
                  <c:v>0.2</c:v>
                </c:pt>
                <c:pt idx="1825">
                  <c:v>0.2</c:v>
                </c:pt>
                <c:pt idx="1826">
                  <c:v>0.2</c:v>
                </c:pt>
                <c:pt idx="1827">
                  <c:v>0.2</c:v>
                </c:pt>
                <c:pt idx="1828">
                  <c:v>0.19900000000000001</c:v>
                </c:pt>
                <c:pt idx="1829">
                  <c:v>0.2</c:v>
                </c:pt>
                <c:pt idx="1830">
                  <c:v>0.2</c:v>
                </c:pt>
                <c:pt idx="1831">
                  <c:v>0.314</c:v>
                </c:pt>
                <c:pt idx="1832">
                  <c:v>0.215</c:v>
                </c:pt>
                <c:pt idx="1833">
                  <c:v>0.20200000000000001</c:v>
                </c:pt>
                <c:pt idx="1834">
                  <c:v>0.20100000000000001</c:v>
                </c:pt>
                <c:pt idx="1835">
                  <c:v>0.2</c:v>
                </c:pt>
                <c:pt idx="1836">
                  <c:v>0.2</c:v>
                </c:pt>
                <c:pt idx="1837">
                  <c:v>0.2</c:v>
                </c:pt>
                <c:pt idx="1838">
                  <c:v>0.2</c:v>
                </c:pt>
                <c:pt idx="1839">
                  <c:v>0.2</c:v>
                </c:pt>
                <c:pt idx="1840">
                  <c:v>0.19900000000000001</c:v>
                </c:pt>
                <c:pt idx="1841">
                  <c:v>0.2</c:v>
                </c:pt>
                <c:pt idx="1842">
                  <c:v>0.2</c:v>
                </c:pt>
                <c:pt idx="1843">
                  <c:v>0.20100000000000001</c:v>
                </c:pt>
                <c:pt idx="1844">
                  <c:v>0.2</c:v>
                </c:pt>
                <c:pt idx="1845">
                  <c:v>0.2</c:v>
                </c:pt>
                <c:pt idx="1846">
                  <c:v>0.2</c:v>
                </c:pt>
                <c:pt idx="1847">
                  <c:v>0.2</c:v>
                </c:pt>
                <c:pt idx="1848">
                  <c:v>0.2</c:v>
                </c:pt>
                <c:pt idx="1849">
                  <c:v>0.2</c:v>
                </c:pt>
                <c:pt idx="1850">
                  <c:v>0.2</c:v>
                </c:pt>
                <c:pt idx="1851">
                  <c:v>0.2</c:v>
                </c:pt>
                <c:pt idx="1852">
                  <c:v>0.2</c:v>
                </c:pt>
                <c:pt idx="1853">
                  <c:v>0.2</c:v>
                </c:pt>
                <c:pt idx="1854">
                  <c:v>0.2</c:v>
                </c:pt>
                <c:pt idx="1855">
                  <c:v>0.2</c:v>
                </c:pt>
                <c:pt idx="1856">
                  <c:v>0.2</c:v>
                </c:pt>
                <c:pt idx="1857">
                  <c:v>0.2</c:v>
                </c:pt>
                <c:pt idx="1858">
                  <c:v>0.2</c:v>
                </c:pt>
                <c:pt idx="1859">
                  <c:v>0.2</c:v>
                </c:pt>
                <c:pt idx="1860">
                  <c:v>0.2</c:v>
                </c:pt>
                <c:pt idx="1861">
                  <c:v>0.2</c:v>
                </c:pt>
                <c:pt idx="1862">
                  <c:v>0.21199999999999999</c:v>
                </c:pt>
                <c:pt idx="1863">
                  <c:v>0.20399999999999999</c:v>
                </c:pt>
                <c:pt idx="1864">
                  <c:v>0.20100000000000001</c:v>
                </c:pt>
                <c:pt idx="1865">
                  <c:v>0.20100000000000001</c:v>
                </c:pt>
                <c:pt idx="1866">
                  <c:v>0.20100000000000001</c:v>
                </c:pt>
                <c:pt idx="1867">
                  <c:v>0.2</c:v>
                </c:pt>
                <c:pt idx="1868">
                  <c:v>0.2</c:v>
                </c:pt>
                <c:pt idx="1869">
                  <c:v>0.2</c:v>
                </c:pt>
                <c:pt idx="1870">
                  <c:v>0.2</c:v>
                </c:pt>
                <c:pt idx="1871">
                  <c:v>0.2</c:v>
                </c:pt>
                <c:pt idx="1872">
                  <c:v>0.2</c:v>
                </c:pt>
                <c:pt idx="1873">
                  <c:v>0.2</c:v>
                </c:pt>
                <c:pt idx="1874">
                  <c:v>0.2</c:v>
                </c:pt>
                <c:pt idx="1875">
                  <c:v>0.2</c:v>
                </c:pt>
                <c:pt idx="1876">
                  <c:v>0.2</c:v>
                </c:pt>
                <c:pt idx="1877">
                  <c:v>0.2</c:v>
                </c:pt>
                <c:pt idx="1878">
                  <c:v>0.2</c:v>
                </c:pt>
                <c:pt idx="1879">
                  <c:v>0.2</c:v>
                </c:pt>
                <c:pt idx="1880">
                  <c:v>0.2</c:v>
                </c:pt>
                <c:pt idx="1881">
                  <c:v>0.2</c:v>
                </c:pt>
                <c:pt idx="1882">
                  <c:v>0.19900000000000001</c:v>
                </c:pt>
                <c:pt idx="1883">
                  <c:v>0.2</c:v>
                </c:pt>
                <c:pt idx="1884">
                  <c:v>0.2</c:v>
                </c:pt>
                <c:pt idx="1885">
                  <c:v>0.2</c:v>
                </c:pt>
                <c:pt idx="1886">
                  <c:v>0.2</c:v>
                </c:pt>
                <c:pt idx="1887">
                  <c:v>0.2</c:v>
                </c:pt>
                <c:pt idx="1888">
                  <c:v>0.2</c:v>
                </c:pt>
                <c:pt idx="1889">
                  <c:v>0.2</c:v>
                </c:pt>
                <c:pt idx="1890">
                  <c:v>0.2</c:v>
                </c:pt>
                <c:pt idx="1891">
                  <c:v>0.2</c:v>
                </c:pt>
                <c:pt idx="1892">
                  <c:v>0.217</c:v>
                </c:pt>
                <c:pt idx="1893">
                  <c:v>0.20399999999999999</c:v>
                </c:pt>
                <c:pt idx="1894">
                  <c:v>0.20200000000000001</c:v>
                </c:pt>
                <c:pt idx="1895">
                  <c:v>0.2</c:v>
                </c:pt>
                <c:pt idx="1896">
                  <c:v>0.20100000000000001</c:v>
                </c:pt>
                <c:pt idx="1897">
                  <c:v>0.2</c:v>
                </c:pt>
                <c:pt idx="1898">
                  <c:v>0.2</c:v>
                </c:pt>
                <c:pt idx="1899">
                  <c:v>0.2</c:v>
                </c:pt>
                <c:pt idx="1900">
                  <c:v>0.2</c:v>
                </c:pt>
                <c:pt idx="1901">
                  <c:v>0.2</c:v>
                </c:pt>
                <c:pt idx="1902">
                  <c:v>0.2</c:v>
                </c:pt>
                <c:pt idx="1903">
                  <c:v>0.2</c:v>
                </c:pt>
                <c:pt idx="1904">
                  <c:v>0.2</c:v>
                </c:pt>
                <c:pt idx="1905">
                  <c:v>0.2</c:v>
                </c:pt>
                <c:pt idx="1906">
                  <c:v>0.2</c:v>
                </c:pt>
                <c:pt idx="1907">
                  <c:v>0.2</c:v>
                </c:pt>
                <c:pt idx="1908">
                  <c:v>0.2</c:v>
                </c:pt>
                <c:pt idx="1909">
                  <c:v>0.2</c:v>
                </c:pt>
                <c:pt idx="1910">
                  <c:v>0.2</c:v>
                </c:pt>
                <c:pt idx="1911">
                  <c:v>0.2</c:v>
                </c:pt>
                <c:pt idx="1912">
                  <c:v>0.2</c:v>
                </c:pt>
                <c:pt idx="1913">
                  <c:v>0.2</c:v>
                </c:pt>
                <c:pt idx="1914">
                  <c:v>0.2</c:v>
                </c:pt>
                <c:pt idx="1915">
                  <c:v>0.2</c:v>
                </c:pt>
                <c:pt idx="1916">
                  <c:v>0.2</c:v>
                </c:pt>
                <c:pt idx="1917">
                  <c:v>0.2</c:v>
                </c:pt>
                <c:pt idx="1918">
                  <c:v>0.2</c:v>
                </c:pt>
                <c:pt idx="1919">
                  <c:v>0.2</c:v>
                </c:pt>
                <c:pt idx="1920">
                  <c:v>0.2</c:v>
                </c:pt>
                <c:pt idx="1921">
                  <c:v>0.2</c:v>
                </c:pt>
                <c:pt idx="1922">
                  <c:v>0.25900000000000001</c:v>
                </c:pt>
                <c:pt idx="1923">
                  <c:v>0.20599999999999999</c:v>
                </c:pt>
                <c:pt idx="1924">
                  <c:v>0.20300000000000001</c:v>
                </c:pt>
                <c:pt idx="1925">
                  <c:v>0.20100000000000001</c:v>
                </c:pt>
                <c:pt idx="1926">
                  <c:v>0.2</c:v>
                </c:pt>
                <c:pt idx="1927">
                  <c:v>0.2</c:v>
                </c:pt>
                <c:pt idx="1928">
                  <c:v>0.2</c:v>
                </c:pt>
                <c:pt idx="1929">
                  <c:v>0.2</c:v>
                </c:pt>
                <c:pt idx="1930">
                  <c:v>0.2</c:v>
                </c:pt>
                <c:pt idx="1931">
                  <c:v>0.2</c:v>
                </c:pt>
                <c:pt idx="1932">
                  <c:v>0.2</c:v>
                </c:pt>
                <c:pt idx="1933">
                  <c:v>0.2</c:v>
                </c:pt>
                <c:pt idx="1934">
                  <c:v>0.2</c:v>
                </c:pt>
                <c:pt idx="1935">
                  <c:v>0.2</c:v>
                </c:pt>
                <c:pt idx="1936">
                  <c:v>0.2</c:v>
                </c:pt>
                <c:pt idx="1937">
                  <c:v>0.2</c:v>
                </c:pt>
                <c:pt idx="1938">
                  <c:v>0.2</c:v>
                </c:pt>
                <c:pt idx="1939">
                  <c:v>0.2</c:v>
                </c:pt>
                <c:pt idx="1940">
                  <c:v>0.2</c:v>
                </c:pt>
                <c:pt idx="1941">
                  <c:v>0.2</c:v>
                </c:pt>
                <c:pt idx="1942">
                  <c:v>0.2</c:v>
                </c:pt>
                <c:pt idx="1943">
                  <c:v>0.2</c:v>
                </c:pt>
                <c:pt idx="1944">
                  <c:v>0.2</c:v>
                </c:pt>
                <c:pt idx="1945">
                  <c:v>0.2</c:v>
                </c:pt>
                <c:pt idx="1946">
                  <c:v>0.2</c:v>
                </c:pt>
                <c:pt idx="1947">
                  <c:v>0.2</c:v>
                </c:pt>
                <c:pt idx="1948">
                  <c:v>0.19900000000000001</c:v>
                </c:pt>
                <c:pt idx="1949">
                  <c:v>0.2</c:v>
                </c:pt>
                <c:pt idx="1950">
                  <c:v>0.2</c:v>
                </c:pt>
                <c:pt idx="1951">
                  <c:v>0.2</c:v>
                </c:pt>
                <c:pt idx="1952">
                  <c:v>0.28799999999999998</c:v>
                </c:pt>
                <c:pt idx="1953">
                  <c:v>0.20499999999999999</c:v>
                </c:pt>
                <c:pt idx="1954">
                  <c:v>0.20100000000000001</c:v>
                </c:pt>
                <c:pt idx="1955">
                  <c:v>0.20100000000000001</c:v>
                </c:pt>
                <c:pt idx="1956">
                  <c:v>0.2</c:v>
                </c:pt>
                <c:pt idx="1957">
                  <c:v>0.2</c:v>
                </c:pt>
                <c:pt idx="1958">
                  <c:v>0.2</c:v>
                </c:pt>
                <c:pt idx="1959">
                  <c:v>0.2</c:v>
                </c:pt>
                <c:pt idx="1960">
                  <c:v>0.2</c:v>
                </c:pt>
                <c:pt idx="1961">
                  <c:v>0.2</c:v>
                </c:pt>
                <c:pt idx="1962">
                  <c:v>0.2</c:v>
                </c:pt>
                <c:pt idx="1963">
                  <c:v>0.2</c:v>
                </c:pt>
                <c:pt idx="1964">
                  <c:v>0.2</c:v>
                </c:pt>
                <c:pt idx="1965">
                  <c:v>0.2</c:v>
                </c:pt>
                <c:pt idx="1966">
                  <c:v>0.2</c:v>
                </c:pt>
                <c:pt idx="1967">
                  <c:v>0.2</c:v>
                </c:pt>
                <c:pt idx="1968">
                  <c:v>0.2</c:v>
                </c:pt>
                <c:pt idx="1969">
                  <c:v>0.2</c:v>
                </c:pt>
                <c:pt idx="1970">
                  <c:v>0.2</c:v>
                </c:pt>
                <c:pt idx="1971">
                  <c:v>0.2</c:v>
                </c:pt>
                <c:pt idx="1972">
                  <c:v>0.2</c:v>
                </c:pt>
                <c:pt idx="1973">
                  <c:v>0.2</c:v>
                </c:pt>
                <c:pt idx="1974">
                  <c:v>0.2</c:v>
                </c:pt>
                <c:pt idx="1975">
                  <c:v>0.2</c:v>
                </c:pt>
                <c:pt idx="1976">
                  <c:v>0.2</c:v>
                </c:pt>
                <c:pt idx="1977">
                  <c:v>0.2</c:v>
                </c:pt>
                <c:pt idx="1978">
                  <c:v>0.2</c:v>
                </c:pt>
                <c:pt idx="1979">
                  <c:v>0.2</c:v>
                </c:pt>
                <c:pt idx="1980">
                  <c:v>0.2</c:v>
                </c:pt>
                <c:pt idx="1981">
                  <c:v>0.2</c:v>
                </c:pt>
                <c:pt idx="1982">
                  <c:v>0.2</c:v>
                </c:pt>
                <c:pt idx="1983">
                  <c:v>0.2</c:v>
                </c:pt>
                <c:pt idx="1984">
                  <c:v>0.20200000000000001</c:v>
                </c:pt>
                <c:pt idx="1985">
                  <c:v>0.20100000000000001</c:v>
                </c:pt>
                <c:pt idx="1986">
                  <c:v>0.2</c:v>
                </c:pt>
                <c:pt idx="1987">
                  <c:v>0.2</c:v>
                </c:pt>
                <c:pt idx="1988">
                  <c:v>0.2</c:v>
                </c:pt>
                <c:pt idx="1989">
                  <c:v>0.2</c:v>
                </c:pt>
                <c:pt idx="1990">
                  <c:v>0.2</c:v>
                </c:pt>
                <c:pt idx="1991">
                  <c:v>0.2</c:v>
                </c:pt>
                <c:pt idx="1992">
                  <c:v>0.2</c:v>
                </c:pt>
                <c:pt idx="1993">
                  <c:v>0.2</c:v>
                </c:pt>
                <c:pt idx="1994">
                  <c:v>0.2</c:v>
                </c:pt>
                <c:pt idx="1995">
                  <c:v>0.2</c:v>
                </c:pt>
                <c:pt idx="1996">
                  <c:v>0.2</c:v>
                </c:pt>
                <c:pt idx="1997">
                  <c:v>0.2</c:v>
                </c:pt>
                <c:pt idx="1998">
                  <c:v>0.2</c:v>
                </c:pt>
                <c:pt idx="1999">
                  <c:v>0.2</c:v>
                </c:pt>
                <c:pt idx="2000">
                  <c:v>0.2</c:v>
                </c:pt>
                <c:pt idx="2001">
                  <c:v>0.2</c:v>
                </c:pt>
                <c:pt idx="2002">
                  <c:v>0.2</c:v>
                </c:pt>
                <c:pt idx="2003">
                  <c:v>0.2</c:v>
                </c:pt>
                <c:pt idx="2004">
                  <c:v>0.2</c:v>
                </c:pt>
                <c:pt idx="2005">
                  <c:v>0.2</c:v>
                </c:pt>
                <c:pt idx="2006">
                  <c:v>0.2</c:v>
                </c:pt>
                <c:pt idx="2007">
                  <c:v>0.2</c:v>
                </c:pt>
                <c:pt idx="2008">
                  <c:v>0.2</c:v>
                </c:pt>
                <c:pt idx="2009">
                  <c:v>0.2</c:v>
                </c:pt>
                <c:pt idx="2010">
                  <c:v>0.2</c:v>
                </c:pt>
                <c:pt idx="2011">
                  <c:v>0.2</c:v>
                </c:pt>
                <c:pt idx="2012">
                  <c:v>0.2</c:v>
                </c:pt>
                <c:pt idx="2013">
                  <c:v>0.24</c:v>
                </c:pt>
                <c:pt idx="2014">
                  <c:v>0.2</c:v>
                </c:pt>
                <c:pt idx="2015">
                  <c:v>0.2</c:v>
                </c:pt>
                <c:pt idx="2016">
                  <c:v>0.2</c:v>
                </c:pt>
                <c:pt idx="2017">
                  <c:v>0.2</c:v>
                </c:pt>
                <c:pt idx="2018">
                  <c:v>0.2</c:v>
                </c:pt>
                <c:pt idx="2019">
                  <c:v>0.2</c:v>
                </c:pt>
                <c:pt idx="2020">
                  <c:v>0.2</c:v>
                </c:pt>
                <c:pt idx="2021">
                  <c:v>0.2</c:v>
                </c:pt>
                <c:pt idx="2022">
                  <c:v>0.2</c:v>
                </c:pt>
                <c:pt idx="2023">
                  <c:v>0.2</c:v>
                </c:pt>
                <c:pt idx="2024">
                  <c:v>0.2</c:v>
                </c:pt>
                <c:pt idx="2025">
                  <c:v>0.2</c:v>
                </c:pt>
                <c:pt idx="2026">
                  <c:v>0.2</c:v>
                </c:pt>
                <c:pt idx="2027">
                  <c:v>0.2</c:v>
                </c:pt>
                <c:pt idx="2028">
                  <c:v>0.2</c:v>
                </c:pt>
                <c:pt idx="2029">
                  <c:v>0.2</c:v>
                </c:pt>
                <c:pt idx="2030">
                  <c:v>0.2</c:v>
                </c:pt>
                <c:pt idx="2031">
                  <c:v>0.2</c:v>
                </c:pt>
                <c:pt idx="2032">
                  <c:v>0.2</c:v>
                </c:pt>
                <c:pt idx="2033">
                  <c:v>0.2</c:v>
                </c:pt>
                <c:pt idx="2034">
                  <c:v>0.2</c:v>
                </c:pt>
                <c:pt idx="2035">
                  <c:v>0.2</c:v>
                </c:pt>
                <c:pt idx="2036">
                  <c:v>0.2</c:v>
                </c:pt>
                <c:pt idx="2037">
                  <c:v>0.2</c:v>
                </c:pt>
                <c:pt idx="2038">
                  <c:v>0.2</c:v>
                </c:pt>
                <c:pt idx="2039">
                  <c:v>0.2</c:v>
                </c:pt>
                <c:pt idx="2040">
                  <c:v>0.2</c:v>
                </c:pt>
                <c:pt idx="2041">
                  <c:v>0.2</c:v>
                </c:pt>
                <c:pt idx="2042">
                  <c:v>0.2</c:v>
                </c:pt>
                <c:pt idx="2043">
                  <c:v>0.249</c:v>
                </c:pt>
                <c:pt idx="2044">
                  <c:v>0.19600000000000001</c:v>
                </c:pt>
                <c:pt idx="2045">
                  <c:v>0.19800000000000001</c:v>
                </c:pt>
                <c:pt idx="2046">
                  <c:v>0.2</c:v>
                </c:pt>
                <c:pt idx="2047">
                  <c:v>0.2</c:v>
                </c:pt>
                <c:pt idx="2048">
                  <c:v>0.2</c:v>
                </c:pt>
                <c:pt idx="2049">
                  <c:v>0.2</c:v>
                </c:pt>
                <c:pt idx="2050">
                  <c:v>0.2</c:v>
                </c:pt>
                <c:pt idx="2051">
                  <c:v>0.2</c:v>
                </c:pt>
                <c:pt idx="2052">
                  <c:v>0.2</c:v>
                </c:pt>
                <c:pt idx="2053">
                  <c:v>0.2</c:v>
                </c:pt>
                <c:pt idx="2054">
                  <c:v>0.2</c:v>
                </c:pt>
                <c:pt idx="2055">
                  <c:v>0.2</c:v>
                </c:pt>
                <c:pt idx="2056">
                  <c:v>0.2</c:v>
                </c:pt>
                <c:pt idx="2057">
                  <c:v>0.2</c:v>
                </c:pt>
                <c:pt idx="2058">
                  <c:v>0.2</c:v>
                </c:pt>
                <c:pt idx="2059">
                  <c:v>0.2</c:v>
                </c:pt>
                <c:pt idx="2060">
                  <c:v>0.2</c:v>
                </c:pt>
                <c:pt idx="2061">
                  <c:v>0.2</c:v>
                </c:pt>
                <c:pt idx="2062">
                  <c:v>0.2</c:v>
                </c:pt>
                <c:pt idx="2063">
                  <c:v>0.2</c:v>
                </c:pt>
                <c:pt idx="2064">
                  <c:v>0.2</c:v>
                </c:pt>
                <c:pt idx="2065">
                  <c:v>0.2</c:v>
                </c:pt>
                <c:pt idx="2066">
                  <c:v>0.2</c:v>
                </c:pt>
                <c:pt idx="2067">
                  <c:v>0.2</c:v>
                </c:pt>
                <c:pt idx="2068">
                  <c:v>0.2</c:v>
                </c:pt>
                <c:pt idx="2069">
                  <c:v>0.2</c:v>
                </c:pt>
                <c:pt idx="2070">
                  <c:v>0.2</c:v>
                </c:pt>
                <c:pt idx="2071">
                  <c:v>0.2</c:v>
                </c:pt>
                <c:pt idx="2072">
                  <c:v>0.2</c:v>
                </c:pt>
                <c:pt idx="2073">
                  <c:v>0.2</c:v>
                </c:pt>
                <c:pt idx="2074">
                  <c:v>0.19600000000000001</c:v>
                </c:pt>
                <c:pt idx="2075">
                  <c:v>0.19900000000000001</c:v>
                </c:pt>
                <c:pt idx="2076">
                  <c:v>0.2</c:v>
                </c:pt>
                <c:pt idx="2077">
                  <c:v>0.19900000000000001</c:v>
                </c:pt>
                <c:pt idx="2078">
                  <c:v>0.2</c:v>
                </c:pt>
                <c:pt idx="2079">
                  <c:v>0.2</c:v>
                </c:pt>
                <c:pt idx="2080">
                  <c:v>0.2</c:v>
                </c:pt>
                <c:pt idx="2081">
                  <c:v>0.2</c:v>
                </c:pt>
                <c:pt idx="2082">
                  <c:v>0.2</c:v>
                </c:pt>
                <c:pt idx="2083">
                  <c:v>0.2</c:v>
                </c:pt>
                <c:pt idx="2084">
                  <c:v>0.2</c:v>
                </c:pt>
                <c:pt idx="2085">
                  <c:v>0.2</c:v>
                </c:pt>
                <c:pt idx="2086">
                  <c:v>0.2</c:v>
                </c:pt>
                <c:pt idx="2087">
                  <c:v>0.2</c:v>
                </c:pt>
                <c:pt idx="2088">
                  <c:v>0.2</c:v>
                </c:pt>
                <c:pt idx="2089">
                  <c:v>0.2</c:v>
                </c:pt>
                <c:pt idx="2090">
                  <c:v>0.20100000000000001</c:v>
                </c:pt>
                <c:pt idx="2091">
                  <c:v>0.2</c:v>
                </c:pt>
                <c:pt idx="2092">
                  <c:v>0.2</c:v>
                </c:pt>
                <c:pt idx="2093">
                  <c:v>0.2</c:v>
                </c:pt>
                <c:pt idx="2094">
                  <c:v>0.2</c:v>
                </c:pt>
                <c:pt idx="2095">
                  <c:v>0.2</c:v>
                </c:pt>
                <c:pt idx="2096">
                  <c:v>0.2</c:v>
                </c:pt>
                <c:pt idx="2097">
                  <c:v>0.2</c:v>
                </c:pt>
                <c:pt idx="2098">
                  <c:v>0.2</c:v>
                </c:pt>
                <c:pt idx="2099">
                  <c:v>0.2</c:v>
                </c:pt>
                <c:pt idx="2100">
                  <c:v>0.2</c:v>
                </c:pt>
                <c:pt idx="2101">
                  <c:v>0.2</c:v>
                </c:pt>
                <c:pt idx="2102">
                  <c:v>0.2</c:v>
                </c:pt>
                <c:pt idx="2103">
                  <c:v>0.2</c:v>
                </c:pt>
                <c:pt idx="2104">
                  <c:v>0.20899999999999999</c:v>
                </c:pt>
                <c:pt idx="2105">
                  <c:v>0.19900000000000001</c:v>
                </c:pt>
                <c:pt idx="2106">
                  <c:v>0.2</c:v>
                </c:pt>
                <c:pt idx="2107">
                  <c:v>0.2</c:v>
                </c:pt>
                <c:pt idx="2108">
                  <c:v>0.2</c:v>
                </c:pt>
                <c:pt idx="2109">
                  <c:v>0.2</c:v>
                </c:pt>
                <c:pt idx="2110">
                  <c:v>0.2</c:v>
                </c:pt>
                <c:pt idx="2111">
                  <c:v>0.2</c:v>
                </c:pt>
                <c:pt idx="2112">
                  <c:v>0.2</c:v>
                </c:pt>
                <c:pt idx="2113">
                  <c:v>0.2</c:v>
                </c:pt>
                <c:pt idx="2114">
                  <c:v>0.2</c:v>
                </c:pt>
                <c:pt idx="2115">
                  <c:v>0.2</c:v>
                </c:pt>
                <c:pt idx="2116">
                  <c:v>0.2</c:v>
                </c:pt>
                <c:pt idx="2117">
                  <c:v>0.2</c:v>
                </c:pt>
                <c:pt idx="2118">
                  <c:v>0.2</c:v>
                </c:pt>
                <c:pt idx="2119">
                  <c:v>0.2</c:v>
                </c:pt>
                <c:pt idx="2120">
                  <c:v>0.2</c:v>
                </c:pt>
                <c:pt idx="2121">
                  <c:v>0.2</c:v>
                </c:pt>
                <c:pt idx="2122">
                  <c:v>0.2</c:v>
                </c:pt>
                <c:pt idx="2123">
                  <c:v>0.2</c:v>
                </c:pt>
                <c:pt idx="2124">
                  <c:v>0.20100000000000001</c:v>
                </c:pt>
                <c:pt idx="2125">
                  <c:v>0.2</c:v>
                </c:pt>
                <c:pt idx="2126">
                  <c:v>0.2</c:v>
                </c:pt>
                <c:pt idx="2127">
                  <c:v>0.2</c:v>
                </c:pt>
                <c:pt idx="2128">
                  <c:v>0.2</c:v>
                </c:pt>
                <c:pt idx="2129">
                  <c:v>0.2</c:v>
                </c:pt>
                <c:pt idx="2130">
                  <c:v>0.2</c:v>
                </c:pt>
                <c:pt idx="2131">
                  <c:v>0.2</c:v>
                </c:pt>
                <c:pt idx="2132">
                  <c:v>0.2</c:v>
                </c:pt>
                <c:pt idx="2133">
                  <c:v>0.2</c:v>
                </c:pt>
                <c:pt idx="2134">
                  <c:v>0.2</c:v>
                </c:pt>
                <c:pt idx="2135">
                  <c:v>0.19800000000000001</c:v>
                </c:pt>
                <c:pt idx="2136">
                  <c:v>0.2</c:v>
                </c:pt>
                <c:pt idx="2137">
                  <c:v>0.2</c:v>
                </c:pt>
                <c:pt idx="2138">
                  <c:v>0.2</c:v>
                </c:pt>
                <c:pt idx="2139">
                  <c:v>0.2</c:v>
                </c:pt>
                <c:pt idx="2140">
                  <c:v>0.2</c:v>
                </c:pt>
                <c:pt idx="2141">
                  <c:v>0.2</c:v>
                </c:pt>
                <c:pt idx="2142">
                  <c:v>0.2</c:v>
                </c:pt>
                <c:pt idx="2143">
                  <c:v>0.2</c:v>
                </c:pt>
                <c:pt idx="2144">
                  <c:v>0.2</c:v>
                </c:pt>
                <c:pt idx="2145">
                  <c:v>0.2</c:v>
                </c:pt>
                <c:pt idx="2146">
                  <c:v>0.2</c:v>
                </c:pt>
                <c:pt idx="2147">
                  <c:v>0.2</c:v>
                </c:pt>
                <c:pt idx="2148">
                  <c:v>0.2</c:v>
                </c:pt>
                <c:pt idx="2149">
                  <c:v>0.2</c:v>
                </c:pt>
                <c:pt idx="2150">
                  <c:v>0.2</c:v>
                </c:pt>
                <c:pt idx="2151">
                  <c:v>0.2</c:v>
                </c:pt>
                <c:pt idx="2152">
                  <c:v>0.2</c:v>
                </c:pt>
                <c:pt idx="2153">
                  <c:v>0.19900000000000001</c:v>
                </c:pt>
                <c:pt idx="2154">
                  <c:v>0.2</c:v>
                </c:pt>
                <c:pt idx="2155">
                  <c:v>0.2</c:v>
                </c:pt>
                <c:pt idx="2156">
                  <c:v>0.2</c:v>
                </c:pt>
                <c:pt idx="2157">
                  <c:v>0.2</c:v>
                </c:pt>
                <c:pt idx="2158">
                  <c:v>0.2</c:v>
                </c:pt>
                <c:pt idx="2159">
                  <c:v>0.2</c:v>
                </c:pt>
                <c:pt idx="2160">
                  <c:v>0.2</c:v>
                </c:pt>
                <c:pt idx="2161">
                  <c:v>0.2</c:v>
                </c:pt>
                <c:pt idx="2162">
                  <c:v>0.2</c:v>
                </c:pt>
                <c:pt idx="2163">
                  <c:v>0.2</c:v>
                </c:pt>
                <c:pt idx="2164">
                  <c:v>0.2</c:v>
                </c:pt>
                <c:pt idx="2165">
                  <c:v>0.19800000000000001</c:v>
                </c:pt>
                <c:pt idx="2166">
                  <c:v>0.19900000000000001</c:v>
                </c:pt>
                <c:pt idx="2167">
                  <c:v>0.19900000000000001</c:v>
                </c:pt>
                <c:pt idx="2168">
                  <c:v>0.2</c:v>
                </c:pt>
                <c:pt idx="2169">
                  <c:v>0.2</c:v>
                </c:pt>
                <c:pt idx="2170">
                  <c:v>0.2</c:v>
                </c:pt>
                <c:pt idx="2171">
                  <c:v>0.2</c:v>
                </c:pt>
                <c:pt idx="2172">
                  <c:v>0.2</c:v>
                </c:pt>
                <c:pt idx="2173">
                  <c:v>0.2</c:v>
                </c:pt>
                <c:pt idx="2174">
                  <c:v>0.2</c:v>
                </c:pt>
                <c:pt idx="2175">
                  <c:v>0.2</c:v>
                </c:pt>
                <c:pt idx="2176">
                  <c:v>0.2</c:v>
                </c:pt>
                <c:pt idx="2177">
                  <c:v>0.2</c:v>
                </c:pt>
                <c:pt idx="2178">
                  <c:v>0.2</c:v>
                </c:pt>
                <c:pt idx="2179">
                  <c:v>0.2</c:v>
                </c:pt>
                <c:pt idx="2180">
                  <c:v>0.2</c:v>
                </c:pt>
                <c:pt idx="2181">
                  <c:v>0.2</c:v>
                </c:pt>
                <c:pt idx="2182">
                  <c:v>0.2</c:v>
                </c:pt>
                <c:pt idx="2183">
                  <c:v>0.2</c:v>
                </c:pt>
                <c:pt idx="2184">
                  <c:v>0.2</c:v>
                </c:pt>
                <c:pt idx="2185">
                  <c:v>0.2</c:v>
                </c:pt>
                <c:pt idx="2186">
                  <c:v>0.2</c:v>
                </c:pt>
                <c:pt idx="2187">
                  <c:v>0.2</c:v>
                </c:pt>
                <c:pt idx="2188">
                  <c:v>0.2</c:v>
                </c:pt>
                <c:pt idx="2189">
                  <c:v>0.2</c:v>
                </c:pt>
                <c:pt idx="2190">
                  <c:v>0.2</c:v>
                </c:pt>
                <c:pt idx="2191">
                  <c:v>0.2</c:v>
                </c:pt>
                <c:pt idx="2192">
                  <c:v>0.2</c:v>
                </c:pt>
                <c:pt idx="2193">
                  <c:v>0.2</c:v>
                </c:pt>
                <c:pt idx="2194">
                  <c:v>0.2</c:v>
                </c:pt>
                <c:pt idx="2195">
                  <c:v>0.17399999999999999</c:v>
                </c:pt>
                <c:pt idx="2196">
                  <c:v>0.2</c:v>
                </c:pt>
                <c:pt idx="2197">
                  <c:v>0.2</c:v>
                </c:pt>
                <c:pt idx="2198">
                  <c:v>0.2</c:v>
                </c:pt>
                <c:pt idx="2199">
                  <c:v>0.2</c:v>
                </c:pt>
                <c:pt idx="2200">
                  <c:v>0.2</c:v>
                </c:pt>
                <c:pt idx="2201">
                  <c:v>0.2</c:v>
                </c:pt>
                <c:pt idx="2202">
                  <c:v>0.2</c:v>
                </c:pt>
                <c:pt idx="2203">
                  <c:v>0.2</c:v>
                </c:pt>
                <c:pt idx="2204">
                  <c:v>0.2</c:v>
                </c:pt>
                <c:pt idx="2205">
                  <c:v>0.2</c:v>
                </c:pt>
                <c:pt idx="2206">
                  <c:v>0.2</c:v>
                </c:pt>
                <c:pt idx="2207">
                  <c:v>0.2</c:v>
                </c:pt>
                <c:pt idx="2208">
                  <c:v>0.2</c:v>
                </c:pt>
                <c:pt idx="2209">
                  <c:v>0.2</c:v>
                </c:pt>
                <c:pt idx="2210">
                  <c:v>0.2</c:v>
                </c:pt>
                <c:pt idx="2211">
                  <c:v>0.2</c:v>
                </c:pt>
                <c:pt idx="2212">
                  <c:v>0.2</c:v>
                </c:pt>
                <c:pt idx="2213">
                  <c:v>0.2</c:v>
                </c:pt>
                <c:pt idx="2214">
                  <c:v>0.2</c:v>
                </c:pt>
                <c:pt idx="2215">
                  <c:v>0.2</c:v>
                </c:pt>
                <c:pt idx="2216">
                  <c:v>0.2</c:v>
                </c:pt>
                <c:pt idx="2217">
                  <c:v>0.2</c:v>
                </c:pt>
                <c:pt idx="2218">
                  <c:v>0.2</c:v>
                </c:pt>
                <c:pt idx="2219">
                  <c:v>0.2</c:v>
                </c:pt>
                <c:pt idx="2220">
                  <c:v>0.2</c:v>
                </c:pt>
                <c:pt idx="2221">
                  <c:v>0.2</c:v>
                </c:pt>
                <c:pt idx="2222">
                  <c:v>0.2</c:v>
                </c:pt>
                <c:pt idx="2223">
                  <c:v>0.2</c:v>
                </c:pt>
                <c:pt idx="2224">
                  <c:v>0.2</c:v>
                </c:pt>
                <c:pt idx="2225">
                  <c:v>0.2</c:v>
                </c:pt>
                <c:pt idx="2226">
                  <c:v>0.2</c:v>
                </c:pt>
                <c:pt idx="2227">
                  <c:v>0.2</c:v>
                </c:pt>
                <c:pt idx="2228">
                  <c:v>0.2</c:v>
                </c:pt>
                <c:pt idx="2229">
                  <c:v>0.2</c:v>
                </c:pt>
                <c:pt idx="2230">
                  <c:v>0.2</c:v>
                </c:pt>
                <c:pt idx="2231">
                  <c:v>0.2</c:v>
                </c:pt>
                <c:pt idx="2232">
                  <c:v>0.2</c:v>
                </c:pt>
                <c:pt idx="2233">
                  <c:v>0.2</c:v>
                </c:pt>
                <c:pt idx="2234">
                  <c:v>0.2</c:v>
                </c:pt>
                <c:pt idx="2235">
                  <c:v>0.2</c:v>
                </c:pt>
                <c:pt idx="2236">
                  <c:v>0.2</c:v>
                </c:pt>
                <c:pt idx="2237">
                  <c:v>0.2</c:v>
                </c:pt>
                <c:pt idx="2238">
                  <c:v>0.2</c:v>
                </c:pt>
                <c:pt idx="2239">
                  <c:v>0.2</c:v>
                </c:pt>
                <c:pt idx="2240">
                  <c:v>0.2</c:v>
                </c:pt>
                <c:pt idx="2241">
                  <c:v>0.2</c:v>
                </c:pt>
                <c:pt idx="2242">
                  <c:v>0.2</c:v>
                </c:pt>
                <c:pt idx="2243">
                  <c:v>0.2</c:v>
                </c:pt>
                <c:pt idx="2244">
                  <c:v>0.2</c:v>
                </c:pt>
                <c:pt idx="2245">
                  <c:v>0.2</c:v>
                </c:pt>
                <c:pt idx="2246">
                  <c:v>0.2</c:v>
                </c:pt>
                <c:pt idx="2247">
                  <c:v>0.2</c:v>
                </c:pt>
                <c:pt idx="2248">
                  <c:v>0.2</c:v>
                </c:pt>
                <c:pt idx="2249">
                  <c:v>0.2</c:v>
                </c:pt>
                <c:pt idx="2250">
                  <c:v>0.2</c:v>
                </c:pt>
                <c:pt idx="2251">
                  <c:v>0.2</c:v>
                </c:pt>
                <c:pt idx="2252">
                  <c:v>0.2</c:v>
                </c:pt>
                <c:pt idx="2253">
                  <c:v>0.2</c:v>
                </c:pt>
                <c:pt idx="2254">
                  <c:v>0.2</c:v>
                </c:pt>
                <c:pt idx="2255">
                  <c:v>0.2</c:v>
                </c:pt>
                <c:pt idx="2256">
                  <c:v>0.23599999999999999</c:v>
                </c:pt>
                <c:pt idx="2257">
                  <c:v>0.2</c:v>
                </c:pt>
                <c:pt idx="2258">
                  <c:v>0.2</c:v>
                </c:pt>
                <c:pt idx="2259">
                  <c:v>0.2</c:v>
                </c:pt>
                <c:pt idx="2260">
                  <c:v>0.19900000000000001</c:v>
                </c:pt>
                <c:pt idx="2261">
                  <c:v>0.2</c:v>
                </c:pt>
                <c:pt idx="2262">
                  <c:v>0.2</c:v>
                </c:pt>
                <c:pt idx="2263">
                  <c:v>0.2</c:v>
                </c:pt>
                <c:pt idx="2264">
                  <c:v>0.2</c:v>
                </c:pt>
                <c:pt idx="2265">
                  <c:v>0.2</c:v>
                </c:pt>
                <c:pt idx="2266">
                  <c:v>0.2</c:v>
                </c:pt>
                <c:pt idx="2267">
                  <c:v>0.2</c:v>
                </c:pt>
                <c:pt idx="2268">
                  <c:v>0.2</c:v>
                </c:pt>
                <c:pt idx="2269">
                  <c:v>0.2</c:v>
                </c:pt>
                <c:pt idx="2270">
                  <c:v>0.2</c:v>
                </c:pt>
                <c:pt idx="2271">
                  <c:v>0.2</c:v>
                </c:pt>
                <c:pt idx="2272">
                  <c:v>0.2</c:v>
                </c:pt>
                <c:pt idx="2273">
                  <c:v>0.2</c:v>
                </c:pt>
                <c:pt idx="2274">
                  <c:v>0.2</c:v>
                </c:pt>
                <c:pt idx="2275">
                  <c:v>0.2</c:v>
                </c:pt>
                <c:pt idx="2276">
                  <c:v>0.2</c:v>
                </c:pt>
                <c:pt idx="2277">
                  <c:v>0.2</c:v>
                </c:pt>
                <c:pt idx="2278">
                  <c:v>0.2</c:v>
                </c:pt>
                <c:pt idx="2279">
                  <c:v>0.2</c:v>
                </c:pt>
                <c:pt idx="2280">
                  <c:v>0.2</c:v>
                </c:pt>
                <c:pt idx="2281">
                  <c:v>0.2</c:v>
                </c:pt>
                <c:pt idx="2282">
                  <c:v>0.2</c:v>
                </c:pt>
                <c:pt idx="2283">
                  <c:v>0.2</c:v>
                </c:pt>
                <c:pt idx="2284">
                  <c:v>0.2</c:v>
                </c:pt>
                <c:pt idx="2285">
                  <c:v>0.2</c:v>
                </c:pt>
                <c:pt idx="2286">
                  <c:v>0.17799999999999999</c:v>
                </c:pt>
                <c:pt idx="2287">
                  <c:v>0.2</c:v>
                </c:pt>
                <c:pt idx="2288">
                  <c:v>0.2</c:v>
                </c:pt>
                <c:pt idx="2289">
                  <c:v>0.2</c:v>
                </c:pt>
                <c:pt idx="2290">
                  <c:v>0.2</c:v>
                </c:pt>
                <c:pt idx="2291">
                  <c:v>0.2</c:v>
                </c:pt>
                <c:pt idx="2292">
                  <c:v>0.2</c:v>
                </c:pt>
                <c:pt idx="2293">
                  <c:v>0.2</c:v>
                </c:pt>
                <c:pt idx="2294">
                  <c:v>0.2</c:v>
                </c:pt>
                <c:pt idx="2295">
                  <c:v>0.2</c:v>
                </c:pt>
                <c:pt idx="2296">
                  <c:v>0.2</c:v>
                </c:pt>
                <c:pt idx="2297">
                  <c:v>0.2</c:v>
                </c:pt>
                <c:pt idx="2298">
                  <c:v>0.2</c:v>
                </c:pt>
                <c:pt idx="2299">
                  <c:v>0.2</c:v>
                </c:pt>
                <c:pt idx="2300">
                  <c:v>0.2</c:v>
                </c:pt>
                <c:pt idx="2301">
                  <c:v>0.2</c:v>
                </c:pt>
                <c:pt idx="2302">
                  <c:v>0.2</c:v>
                </c:pt>
                <c:pt idx="2303">
                  <c:v>0.2</c:v>
                </c:pt>
                <c:pt idx="2304">
                  <c:v>0.2</c:v>
                </c:pt>
                <c:pt idx="2305">
                  <c:v>0.2</c:v>
                </c:pt>
                <c:pt idx="2306">
                  <c:v>0.2</c:v>
                </c:pt>
                <c:pt idx="2307">
                  <c:v>0.2</c:v>
                </c:pt>
                <c:pt idx="2308">
                  <c:v>0.2</c:v>
                </c:pt>
                <c:pt idx="2309">
                  <c:v>0.2</c:v>
                </c:pt>
                <c:pt idx="2310">
                  <c:v>0.2</c:v>
                </c:pt>
                <c:pt idx="2311">
                  <c:v>0.2</c:v>
                </c:pt>
                <c:pt idx="2312">
                  <c:v>0.2</c:v>
                </c:pt>
                <c:pt idx="2313">
                  <c:v>0.2</c:v>
                </c:pt>
                <c:pt idx="2314">
                  <c:v>0.2</c:v>
                </c:pt>
                <c:pt idx="2315">
                  <c:v>0.2</c:v>
                </c:pt>
                <c:pt idx="2316">
                  <c:v>0.2</c:v>
                </c:pt>
                <c:pt idx="2317">
                  <c:v>0.2</c:v>
                </c:pt>
                <c:pt idx="2318">
                  <c:v>0.2</c:v>
                </c:pt>
                <c:pt idx="2319">
                  <c:v>0.2</c:v>
                </c:pt>
                <c:pt idx="2320">
                  <c:v>0.2</c:v>
                </c:pt>
                <c:pt idx="2321">
                  <c:v>0.2</c:v>
                </c:pt>
                <c:pt idx="2322">
                  <c:v>0.2</c:v>
                </c:pt>
                <c:pt idx="2323">
                  <c:v>0.2</c:v>
                </c:pt>
                <c:pt idx="2324">
                  <c:v>0.2</c:v>
                </c:pt>
                <c:pt idx="2325">
                  <c:v>0.2</c:v>
                </c:pt>
                <c:pt idx="2326">
                  <c:v>0.2</c:v>
                </c:pt>
                <c:pt idx="2327">
                  <c:v>0.2</c:v>
                </c:pt>
                <c:pt idx="2328">
                  <c:v>0.2</c:v>
                </c:pt>
                <c:pt idx="2329">
                  <c:v>0.2</c:v>
                </c:pt>
                <c:pt idx="2330">
                  <c:v>0.2</c:v>
                </c:pt>
                <c:pt idx="2331">
                  <c:v>0.2</c:v>
                </c:pt>
                <c:pt idx="2332">
                  <c:v>0.2</c:v>
                </c:pt>
                <c:pt idx="2333">
                  <c:v>0.2</c:v>
                </c:pt>
                <c:pt idx="2334">
                  <c:v>0.2</c:v>
                </c:pt>
                <c:pt idx="2335">
                  <c:v>0.2</c:v>
                </c:pt>
                <c:pt idx="2336">
                  <c:v>0.2</c:v>
                </c:pt>
                <c:pt idx="2337">
                  <c:v>0.2</c:v>
                </c:pt>
                <c:pt idx="2338">
                  <c:v>0.2</c:v>
                </c:pt>
                <c:pt idx="2339">
                  <c:v>0.2</c:v>
                </c:pt>
                <c:pt idx="2340">
                  <c:v>0.2</c:v>
                </c:pt>
                <c:pt idx="2341">
                  <c:v>0.2</c:v>
                </c:pt>
                <c:pt idx="2342">
                  <c:v>0.2</c:v>
                </c:pt>
                <c:pt idx="2343">
                  <c:v>0.2</c:v>
                </c:pt>
                <c:pt idx="2344">
                  <c:v>0.2</c:v>
                </c:pt>
                <c:pt idx="2345">
                  <c:v>0.2</c:v>
                </c:pt>
                <c:pt idx="2346">
                  <c:v>0.2</c:v>
                </c:pt>
                <c:pt idx="2347">
                  <c:v>0.221</c:v>
                </c:pt>
                <c:pt idx="2348">
                  <c:v>0.2</c:v>
                </c:pt>
                <c:pt idx="2349">
                  <c:v>0.2</c:v>
                </c:pt>
                <c:pt idx="2350">
                  <c:v>0.2</c:v>
                </c:pt>
                <c:pt idx="2351">
                  <c:v>0.2</c:v>
                </c:pt>
                <c:pt idx="2352">
                  <c:v>0.2</c:v>
                </c:pt>
                <c:pt idx="2353">
                  <c:v>0.2</c:v>
                </c:pt>
                <c:pt idx="2354">
                  <c:v>0.2</c:v>
                </c:pt>
                <c:pt idx="2355">
                  <c:v>0.2</c:v>
                </c:pt>
                <c:pt idx="2356">
                  <c:v>0.2</c:v>
                </c:pt>
                <c:pt idx="2357">
                  <c:v>0.2</c:v>
                </c:pt>
                <c:pt idx="2358">
                  <c:v>0.2</c:v>
                </c:pt>
                <c:pt idx="2359">
                  <c:v>0.2</c:v>
                </c:pt>
                <c:pt idx="2360">
                  <c:v>0.2</c:v>
                </c:pt>
                <c:pt idx="2361">
                  <c:v>0.2</c:v>
                </c:pt>
                <c:pt idx="2362">
                  <c:v>0.2</c:v>
                </c:pt>
                <c:pt idx="2363">
                  <c:v>0.2</c:v>
                </c:pt>
                <c:pt idx="2364">
                  <c:v>0.2</c:v>
                </c:pt>
                <c:pt idx="2365">
                  <c:v>0.2</c:v>
                </c:pt>
                <c:pt idx="2366">
                  <c:v>0.2</c:v>
                </c:pt>
                <c:pt idx="2367">
                  <c:v>0.2</c:v>
                </c:pt>
                <c:pt idx="2368">
                  <c:v>0.2</c:v>
                </c:pt>
                <c:pt idx="2369">
                  <c:v>0.2</c:v>
                </c:pt>
                <c:pt idx="2370">
                  <c:v>0.2</c:v>
                </c:pt>
                <c:pt idx="2371">
                  <c:v>0.2</c:v>
                </c:pt>
                <c:pt idx="2372">
                  <c:v>0.2</c:v>
                </c:pt>
                <c:pt idx="2373">
                  <c:v>0.2</c:v>
                </c:pt>
                <c:pt idx="2374">
                  <c:v>0.2</c:v>
                </c:pt>
                <c:pt idx="2375">
                  <c:v>0.2</c:v>
                </c:pt>
                <c:pt idx="2376">
                  <c:v>0.2</c:v>
                </c:pt>
                <c:pt idx="2377">
                  <c:v>0.23</c:v>
                </c:pt>
                <c:pt idx="2378">
                  <c:v>0.2</c:v>
                </c:pt>
                <c:pt idx="2379">
                  <c:v>0.2</c:v>
                </c:pt>
                <c:pt idx="2380">
                  <c:v>0.2</c:v>
                </c:pt>
                <c:pt idx="2381">
                  <c:v>0.2</c:v>
                </c:pt>
                <c:pt idx="2382">
                  <c:v>0.2</c:v>
                </c:pt>
                <c:pt idx="2383">
                  <c:v>0.2</c:v>
                </c:pt>
                <c:pt idx="2384">
                  <c:v>0.2</c:v>
                </c:pt>
                <c:pt idx="2385">
                  <c:v>0.2</c:v>
                </c:pt>
                <c:pt idx="2386">
                  <c:v>0.2</c:v>
                </c:pt>
                <c:pt idx="2387">
                  <c:v>0.2</c:v>
                </c:pt>
                <c:pt idx="2388">
                  <c:v>0.2</c:v>
                </c:pt>
                <c:pt idx="2389">
                  <c:v>0.2</c:v>
                </c:pt>
                <c:pt idx="2390">
                  <c:v>0.2</c:v>
                </c:pt>
                <c:pt idx="2391">
                  <c:v>0.2</c:v>
                </c:pt>
                <c:pt idx="2392">
                  <c:v>0.2</c:v>
                </c:pt>
                <c:pt idx="2393">
                  <c:v>0.2</c:v>
                </c:pt>
                <c:pt idx="2394">
                  <c:v>0.2</c:v>
                </c:pt>
                <c:pt idx="2395">
                  <c:v>0.2</c:v>
                </c:pt>
                <c:pt idx="2396">
                  <c:v>0.20100000000000001</c:v>
                </c:pt>
                <c:pt idx="2397">
                  <c:v>0.2</c:v>
                </c:pt>
                <c:pt idx="2398">
                  <c:v>0.19900000000000001</c:v>
                </c:pt>
                <c:pt idx="2399">
                  <c:v>0.2</c:v>
                </c:pt>
                <c:pt idx="2400">
                  <c:v>0.2</c:v>
                </c:pt>
                <c:pt idx="2401">
                  <c:v>0.2</c:v>
                </c:pt>
                <c:pt idx="2402">
                  <c:v>0.2</c:v>
                </c:pt>
                <c:pt idx="2403">
                  <c:v>0.2</c:v>
                </c:pt>
                <c:pt idx="2404">
                  <c:v>0.2</c:v>
                </c:pt>
                <c:pt idx="2405">
                  <c:v>0.2</c:v>
                </c:pt>
                <c:pt idx="2406">
                  <c:v>0.2</c:v>
                </c:pt>
                <c:pt idx="2407">
                  <c:v>0.2</c:v>
                </c:pt>
                <c:pt idx="2408">
                  <c:v>0.2</c:v>
                </c:pt>
                <c:pt idx="2409">
                  <c:v>0.2</c:v>
                </c:pt>
                <c:pt idx="2410">
                  <c:v>0.2</c:v>
                </c:pt>
                <c:pt idx="2411">
                  <c:v>0.2</c:v>
                </c:pt>
                <c:pt idx="2412">
                  <c:v>0.2</c:v>
                </c:pt>
                <c:pt idx="2413">
                  <c:v>0.2</c:v>
                </c:pt>
                <c:pt idx="2414">
                  <c:v>0.2</c:v>
                </c:pt>
                <c:pt idx="2415">
                  <c:v>0.2</c:v>
                </c:pt>
                <c:pt idx="2416">
                  <c:v>0.2</c:v>
                </c:pt>
                <c:pt idx="2417">
                  <c:v>0.2</c:v>
                </c:pt>
                <c:pt idx="2418">
                  <c:v>0.2</c:v>
                </c:pt>
                <c:pt idx="2419">
                  <c:v>0.2</c:v>
                </c:pt>
                <c:pt idx="2420">
                  <c:v>0.20100000000000001</c:v>
                </c:pt>
                <c:pt idx="2421">
                  <c:v>0.2</c:v>
                </c:pt>
                <c:pt idx="2422">
                  <c:v>0.2</c:v>
                </c:pt>
                <c:pt idx="2423">
                  <c:v>0.2</c:v>
                </c:pt>
                <c:pt idx="2424">
                  <c:v>0.2</c:v>
                </c:pt>
                <c:pt idx="2425">
                  <c:v>0.2</c:v>
                </c:pt>
                <c:pt idx="2426">
                  <c:v>0.2</c:v>
                </c:pt>
                <c:pt idx="2427">
                  <c:v>0.2</c:v>
                </c:pt>
                <c:pt idx="2428">
                  <c:v>0.2</c:v>
                </c:pt>
                <c:pt idx="2429">
                  <c:v>0.2</c:v>
                </c:pt>
                <c:pt idx="2430">
                  <c:v>0.2</c:v>
                </c:pt>
                <c:pt idx="2431">
                  <c:v>0.2</c:v>
                </c:pt>
                <c:pt idx="2432">
                  <c:v>0.2</c:v>
                </c:pt>
                <c:pt idx="2433">
                  <c:v>0.2</c:v>
                </c:pt>
                <c:pt idx="2434">
                  <c:v>0.2</c:v>
                </c:pt>
                <c:pt idx="2435">
                  <c:v>0.2</c:v>
                </c:pt>
                <c:pt idx="2436">
                  <c:v>0.2</c:v>
                </c:pt>
                <c:pt idx="2437">
                  <c:v>0.2</c:v>
                </c:pt>
                <c:pt idx="2438">
                  <c:v>0.17499999999999999</c:v>
                </c:pt>
                <c:pt idx="2439">
                  <c:v>0.2</c:v>
                </c:pt>
                <c:pt idx="2440">
                  <c:v>0.2</c:v>
                </c:pt>
                <c:pt idx="2441">
                  <c:v>0.2</c:v>
                </c:pt>
                <c:pt idx="2442">
                  <c:v>0.2</c:v>
                </c:pt>
                <c:pt idx="2443">
                  <c:v>0.2</c:v>
                </c:pt>
                <c:pt idx="2444">
                  <c:v>0.2</c:v>
                </c:pt>
                <c:pt idx="2445">
                  <c:v>0.2</c:v>
                </c:pt>
                <c:pt idx="2446">
                  <c:v>0.2</c:v>
                </c:pt>
                <c:pt idx="2447">
                  <c:v>0.2</c:v>
                </c:pt>
                <c:pt idx="2448">
                  <c:v>0.2</c:v>
                </c:pt>
                <c:pt idx="2449">
                  <c:v>0.2</c:v>
                </c:pt>
                <c:pt idx="2450">
                  <c:v>0.2</c:v>
                </c:pt>
                <c:pt idx="2451">
                  <c:v>0.2</c:v>
                </c:pt>
                <c:pt idx="2452">
                  <c:v>0.2</c:v>
                </c:pt>
                <c:pt idx="2453">
                  <c:v>0.2</c:v>
                </c:pt>
                <c:pt idx="2454">
                  <c:v>0.2</c:v>
                </c:pt>
                <c:pt idx="2455">
                  <c:v>0.2</c:v>
                </c:pt>
                <c:pt idx="2456">
                  <c:v>0.2</c:v>
                </c:pt>
                <c:pt idx="2457">
                  <c:v>0.2</c:v>
                </c:pt>
                <c:pt idx="2458">
                  <c:v>0.2</c:v>
                </c:pt>
                <c:pt idx="2459">
                  <c:v>0.2</c:v>
                </c:pt>
                <c:pt idx="2460">
                  <c:v>0.2</c:v>
                </c:pt>
                <c:pt idx="2461">
                  <c:v>0.2</c:v>
                </c:pt>
                <c:pt idx="2462">
                  <c:v>0.2</c:v>
                </c:pt>
                <c:pt idx="2463">
                  <c:v>0.2</c:v>
                </c:pt>
                <c:pt idx="2464">
                  <c:v>0.19900000000000001</c:v>
                </c:pt>
                <c:pt idx="2465">
                  <c:v>0.2</c:v>
                </c:pt>
                <c:pt idx="2466">
                  <c:v>0.2</c:v>
                </c:pt>
                <c:pt idx="2467">
                  <c:v>0.2</c:v>
                </c:pt>
                <c:pt idx="2468">
                  <c:v>0.217</c:v>
                </c:pt>
                <c:pt idx="2469">
                  <c:v>0.2</c:v>
                </c:pt>
                <c:pt idx="2470">
                  <c:v>0.2</c:v>
                </c:pt>
                <c:pt idx="2471">
                  <c:v>0.2</c:v>
                </c:pt>
                <c:pt idx="2472">
                  <c:v>0.2</c:v>
                </c:pt>
                <c:pt idx="2473">
                  <c:v>0.2</c:v>
                </c:pt>
                <c:pt idx="2474">
                  <c:v>0.2</c:v>
                </c:pt>
                <c:pt idx="2475">
                  <c:v>0.2</c:v>
                </c:pt>
                <c:pt idx="2476">
                  <c:v>0.2</c:v>
                </c:pt>
                <c:pt idx="2477">
                  <c:v>0.2</c:v>
                </c:pt>
                <c:pt idx="2478">
                  <c:v>0.2</c:v>
                </c:pt>
                <c:pt idx="2479">
                  <c:v>0.2</c:v>
                </c:pt>
                <c:pt idx="2480">
                  <c:v>0.2</c:v>
                </c:pt>
                <c:pt idx="2481">
                  <c:v>0.2</c:v>
                </c:pt>
                <c:pt idx="2482">
                  <c:v>0.2</c:v>
                </c:pt>
                <c:pt idx="2483">
                  <c:v>0.2</c:v>
                </c:pt>
                <c:pt idx="2484">
                  <c:v>0.2</c:v>
                </c:pt>
                <c:pt idx="2485">
                  <c:v>0.2</c:v>
                </c:pt>
                <c:pt idx="2486">
                  <c:v>0.2</c:v>
                </c:pt>
                <c:pt idx="2487">
                  <c:v>0.2</c:v>
                </c:pt>
                <c:pt idx="2488">
                  <c:v>0.2</c:v>
                </c:pt>
                <c:pt idx="2489">
                  <c:v>0.2</c:v>
                </c:pt>
                <c:pt idx="2490">
                  <c:v>0.2</c:v>
                </c:pt>
                <c:pt idx="2491">
                  <c:v>0.2</c:v>
                </c:pt>
                <c:pt idx="2492">
                  <c:v>0.2</c:v>
                </c:pt>
                <c:pt idx="2493">
                  <c:v>0.2</c:v>
                </c:pt>
                <c:pt idx="2494">
                  <c:v>0.2</c:v>
                </c:pt>
                <c:pt idx="2495">
                  <c:v>0.2</c:v>
                </c:pt>
                <c:pt idx="2496">
                  <c:v>0.2</c:v>
                </c:pt>
                <c:pt idx="2497">
                  <c:v>0.2</c:v>
                </c:pt>
                <c:pt idx="2498">
                  <c:v>0.2</c:v>
                </c:pt>
                <c:pt idx="2499">
                  <c:v>0.2</c:v>
                </c:pt>
                <c:pt idx="2500">
                  <c:v>0.2</c:v>
                </c:pt>
                <c:pt idx="2501">
                  <c:v>0.2</c:v>
                </c:pt>
                <c:pt idx="2502">
                  <c:v>0.2</c:v>
                </c:pt>
                <c:pt idx="2503">
                  <c:v>0.2</c:v>
                </c:pt>
                <c:pt idx="2504">
                  <c:v>0.2</c:v>
                </c:pt>
                <c:pt idx="2505">
                  <c:v>0.2</c:v>
                </c:pt>
                <c:pt idx="2506">
                  <c:v>0.2</c:v>
                </c:pt>
                <c:pt idx="2507">
                  <c:v>0.2</c:v>
                </c:pt>
                <c:pt idx="2508">
                  <c:v>0.2</c:v>
                </c:pt>
                <c:pt idx="2509">
                  <c:v>0.2</c:v>
                </c:pt>
                <c:pt idx="2510">
                  <c:v>0.2</c:v>
                </c:pt>
                <c:pt idx="2511">
                  <c:v>0.2</c:v>
                </c:pt>
                <c:pt idx="2512">
                  <c:v>0.2</c:v>
                </c:pt>
                <c:pt idx="2513">
                  <c:v>0.2</c:v>
                </c:pt>
                <c:pt idx="2514">
                  <c:v>0.2</c:v>
                </c:pt>
                <c:pt idx="2515">
                  <c:v>0.2</c:v>
                </c:pt>
                <c:pt idx="2516">
                  <c:v>0.2</c:v>
                </c:pt>
                <c:pt idx="2517">
                  <c:v>0.2</c:v>
                </c:pt>
                <c:pt idx="2518">
                  <c:v>0.2</c:v>
                </c:pt>
                <c:pt idx="2519">
                  <c:v>0.2</c:v>
                </c:pt>
                <c:pt idx="2520">
                  <c:v>0.2</c:v>
                </c:pt>
                <c:pt idx="2521">
                  <c:v>0.2</c:v>
                </c:pt>
                <c:pt idx="2522">
                  <c:v>0.2</c:v>
                </c:pt>
                <c:pt idx="2523">
                  <c:v>0.2</c:v>
                </c:pt>
                <c:pt idx="2524">
                  <c:v>0.2</c:v>
                </c:pt>
                <c:pt idx="2525">
                  <c:v>0.2</c:v>
                </c:pt>
                <c:pt idx="2526">
                  <c:v>0.2</c:v>
                </c:pt>
                <c:pt idx="2527">
                  <c:v>0.2</c:v>
                </c:pt>
                <c:pt idx="2528">
                  <c:v>0.2</c:v>
                </c:pt>
                <c:pt idx="2529">
                  <c:v>0.20100000000000001</c:v>
                </c:pt>
                <c:pt idx="2530">
                  <c:v>0.2</c:v>
                </c:pt>
                <c:pt idx="2531">
                  <c:v>0.2</c:v>
                </c:pt>
                <c:pt idx="2532">
                  <c:v>0.2</c:v>
                </c:pt>
                <c:pt idx="2533">
                  <c:v>0.2</c:v>
                </c:pt>
                <c:pt idx="2534">
                  <c:v>0.2</c:v>
                </c:pt>
                <c:pt idx="2535">
                  <c:v>0.2</c:v>
                </c:pt>
                <c:pt idx="2536">
                  <c:v>0.2</c:v>
                </c:pt>
                <c:pt idx="2537">
                  <c:v>0.2</c:v>
                </c:pt>
                <c:pt idx="2538">
                  <c:v>0.2</c:v>
                </c:pt>
                <c:pt idx="2539">
                  <c:v>0.2</c:v>
                </c:pt>
                <c:pt idx="2540">
                  <c:v>0.2</c:v>
                </c:pt>
                <c:pt idx="2541">
                  <c:v>0.2</c:v>
                </c:pt>
                <c:pt idx="2542">
                  <c:v>0.2</c:v>
                </c:pt>
                <c:pt idx="2543">
                  <c:v>0.2</c:v>
                </c:pt>
                <c:pt idx="2544">
                  <c:v>0.2</c:v>
                </c:pt>
                <c:pt idx="2545">
                  <c:v>0.2</c:v>
                </c:pt>
                <c:pt idx="2546">
                  <c:v>0.2</c:v>
                </c:pt>
                <c:pt idx="2547">
                  <c:v>0.2</c:v>
                </c:pt>
                <c:pt idx="2548">
                  <c:v>0.2</c:v>
                </c:pt>
                <c:pt idx="2549">
                  <c:v>0.2</c:v>
                </c:pt>
                <c:pt idx="2550">
                  <c:v>0.2</c:v>
                </c:pt>
                <c:pt idx="2551">
                  <c:v>0.2</c:v>
                </c:pt>
                <c:pt idx="2552">
                  <c:v>0.2</c:v>
                </c:pt>
                <c:pt idx="2553">
                  <c:v>0.2</c:v>
                </c:pt>
                <c:pt idx="2554">
                  <c:v>0.2</c:v>
                </c:pt>
                <c:pt idx="2555">
                  <c:v>0.2</c:v>
                </c:pt>
                <c:pt idx="2556">
                  <c:v>0.2</c:v>
                </c:pt>
                <c:pt idx="2557">
                  <c:v>0.2</c:v>
                </c:pt>
                <c:pt idx="2558">
                  <c:v>0.2</c:v>
                </c:pt>
                <c:pt idx="2559">
                  <c:v>0.2</c:v>
                </c:pt>
                <c:pt idx="2560">
                  <c:v>0.20100000000000001</c:v>
                </c:pt>
                <c:pt idx="2561">
                  <c:v>0.2</c:v>
                </c:pt>
                <c:pt idx="2562">
                  <c:v>0.2</c:v>
                </c:pt>
                <c:pt idx="2563">
                  <c:v>0.2</c:v>
                </c:pt>
                <c:pt idx="2564">
                  <c:v>0.2</c:v>
                </c:pt>
                <c:pt idx="2565">
                  <c:v>0.2</c:v>
                </c:pt>
                <c:pt idx="2566">
                  <c:v>0.2</c:v>
                </c:pt>
                <c:pt idx="2567">
                  <c:v>0.2</c:v>
                </c:pt>
                <c:pt idx="2568">
                  <c:v>0.2</c:v>
                </c:pt>
                <c:pt idx="2569">
                  <c:v>0.2</c:v>
                </c:pt>
                <c:pt idx="2570">
                  <c:v>0.2</c:v>
                </c:pt>
                <c:pt idx="2571">
                  <c:v>0.2</c:v>
                </c:pt>
                <c:pt idx="2572">
                  <c:v>0.2</c:v>
                </c:pt>
                <c:pt idx="2573">
                  <c:v>0.2</c:v>
                </c:pt>
                <c:pt idx="2574">
                  <c:v>0.2</c:v>
                </c:pt>
                <c:pt idx="2575">
                  <c:v>0.2</c:v>
                </c:pt>
                <c:pt idx="2576">
                  <c:v>0.2</c:v>
                </c:pt>
                <c:pt idx="2577">
                  <c:v>0.2</c:v>
                </c:pt>
                <c:pt idx="2578">
                  <c:v>0.2</c:v>
                </c:pt>
                <c:pt idx="2579">
                  <c:v>0.2</c:v>
                </c:pt>
                <c:pt idx="2580">
                  <c:v>0.2</c:v>
                </c:pt>
                <c:pt idx="2581">
                  <c:v>0.2</c:v>
                </c:pt>
                <c:pt idx="2582">
                  <c:v>0.2</c:v>
                </c:pt>
                <c:pt idx="2583">
                  <c:v>0.2</c:v>
                </c:pt>
                <c:pt idx="2584">
                  <c:v>0.2</c:v>
                </c:pt>
                <c:pt idx="2585">
                  <c:v>0.2</c:v>
                </c:pt>
                <c:pt idx="2586">
                  <c:v>0.2</c:v>
                </c:pt>
                <c:pt idx="2587">
                  <c:v>0.2</c:v>
                </c:pt>
                <c:pt idx="2588">
                  <c:v>0.2</c:v>
                </c:pt>
                <c:pt idx="2589">
                  <c:v>0.2</c:v>
                </c:pt>
                <c:pt idx="2590">
                  <c:v>0.2</c:v>
                </c:pt>
                <c:pt idx="2591">
                  <c:v>0.2</c:v>
                </c:pt>
                <c:pt idx="2592">
                  <c:v>0.2</c:v>
                </c:pt>
                <c:pt idx="2593">
                  <c:v>0.2</c:v>
                </c:pt>
                <c:pt idx="2594">
                  <c:v>0.2</c:v>
                </c:pt>
                <c:pt idx="2595">
                  <c:v>0.2</c:v>
                </c:pt>
                <c:pt idx="2596">
                  <c:v>0.2</c:v>
                </c:pt>
                <c:pt idx="2597">
                  <c:v>0.2</c:v>
                </c:pt>
                <c:pt idx="2598">
                  <c:v>0.2</c:v>
                </c:pt>
                <c:pt idx="2599">
                  <c:v>0.2</c:v>
                </c:pt>
                <c:pt idx="2600">
                  <c:v>0.2</c:v>
                </c:pt>
                <c:pt idx="2601">
                  <c:v>0.2</c:v>
                </c:pt>
                <c:pt idx="2602">
                  <c:v>0.2</c:v>
                </c:pt>
                <c:pt idx="2603">
                  <c:v>0.2</c:v>
                </c:pt>
                <c:pt idx="2604">
                  <c:v>0.2</c:v>
                </c:pt>
                <c:pt idx="2605">
                  <c:v>0.2</c:v>
                </c:pt>
                <c:pt idx="2606">
                  <c:v>0.2</c:v>
                </c:pt>
                <c:pt idx="2607">
                  <c:v>0.2</c:v>
                </c:pt>
                <c:pt idx="2608">
                  <c:v>0.2</c:v>
                </c:pt>
                <c:pt idx="2609">
                  <c:v>0.2</c:v>
                </c:pt>
                <c:pt idx="2610">
                  <c:v>0.2</c:v>
                </c:pt>
                <c:pt idx="2611">
                  <c:v>0.2</c:v>
                </c:pt>
                <c:pt idx="2612">
                  <c:v>0.2</c:v>
                </c:pt>
                <c:pt idx="2613">
                  <c:v>0.2</c:v>
                </c:pt>
                <c:pt idx="2614">
                  <c:v>0.2</c:v>
                </c:pt>
                <c:pt idx="2615">
                  <c:v>0.2</c:v>
                </c:pt>
                <c:pt idx="2616">
                  <c:v>0.2</c:v>
                </c:pt>
                <c:pt idx="2617">
                  <c:v>0.2</c:v>
                </c:pt>
                <c:pt idx="2618">
                  <c:v>0.2</c:v>
                </c:pt>
                <c:pt idx="2619">
                  <c:v>0.2</c:v>
                </c:pt>
                <c:pt idx="2620">
                  <c:v>0.20100000000000001</c:v>
                </c:pt>
                <c:pt idx="2621">
                  <c:v>0.2</c:v>
                </c:pt>
                <c:pt idx="2622">
                  <c:v>0.2</c:v>
                </c:pt>
                <c:pt idx="2623">
                  <c:v>0.2</c:v>
                </c:pt>
                <c:pt idx="2624">
                  <c:v>0.2</c:v>
                </c:pt>
                <c:pt idx="2625">
                  <c:v>0.2</c:v>
                </c:pt>
                <c:pt idx="2626">
                  <c:v>0.2</c:v>
                </c:pt>
                <c:pt idx="2627">
                  <c:v>0.2</c:v>
                </c:pt>
                <c:pt idx="2628">
                  <c:v>0.2</c:v>
                </c:pt>
                <c:pt idx="2629">
                  <c:v>0.2</c:v>
                </c:pt>
                <c:pt idx="2630">
                  <c:v>0.2</c:v>
                </c:pt>
                <c:pt idx="2631">
                  <c:v>0.2</c:v>
                </c:pt>
                <c:pt idx="2632">
                  <c:v>0.2</c:v>
                </c:pt>
                <c:pt idx="2633">
                  <c:v>0.2</c:v>
                </c:pt>
                <c:pt idx="2634">
                  <c:v>0.2</c:v>
                </c:pt>
                <c:pt idx="2635">
                  <c:v>0.2</c:v>
                </c:pt>
                <c:pt idx="2636">
                  <c:v>0.2</c:v>
                </c:pt>
                <c:pt idx="2637">
                  <c:v>0.2</c:v>
                </c:pt>
                <c:pt idx="2638">
                  <c:v>0.2</c:v>
                </c:pt>
                <c:pt idx="2639">
                  <c:v>0.2</c:v>
                </c:pt>
                <c:pt idx="2640">
                  <c:v>0.2</c:v>
                </c:pt>
                <c:pt idx="2641">
                  <c:v>0.2</c:v>
                </c:pt>
                <c:pt idx="2642">
                  <c:v>0.2</c:v>
                </c:pt>
                <c:pt idx="2643">
                  <c:v>0.2</c:v>
                </c:pt>
                <c:pt idx="2644">
                  <c:v>0.2</c:v>
                </c:pt>
                <c:pt idx="2645">
                  <c:v>0.2</c:v>
                </c:pt>
                <c:pt idx="2646">
                  <c:v>0.2</c:v>
                </c:pt>
                <c:pt idx="2647">
                  <c:v>0.2</c:v>
                </c:pt>
                <c:pt idx="2648">
                  <c:v>0.2</c:v>
                </c:pt>
                <c:pt idx="2649">
                  <c:v>0.2</c:v>
                </c:pt>
                <c:pt idx="2650">
                  <c:v>0.20200000000000001</c:v>
                </c:pt>
                <c:pt idx="2651">
                  <c:v>0.2</c:v>
                </c:pt>
                <c:pt idx="2652">
                  <c:v>0.2</c:v>
                </c:pt>
                <c:pt idx="2653">
                  <c:v>0.2</c:v>
                </c:pt>
                <c:pt idx="2654">
                  <c:v>0.2</c:v>
                </c:pt>
                <c:pt idx="2655">
                  <c:v>0.2</c:v>
                </c:pt>
                <c:pt idx="2656">
                  <c:v>0.19900000000000001</c:v>
                </c:pt>
                <c:pt idx="2657">
                  <c:v>0.2</c:v>
                </c:pt>
                <c:pt idx="2658">
                  <c:v>0.2</c:v>
                </c:pt>
                <c:pt idx="2659">
                  <c:v>0.2</c:v>
                </c:pt>
                <c:pt idx="2660">
                  <c:v>0.2</c:v>
                </c:pt>
                <c:pt idx="2661">
                  <c:v>0.2</c:v>
                </c:pt>
                <c:pt idx="2662">
                  <c:v>0.2</c:v>
                </c:pt>
                <c:pt idx="2663">
                  <c:v>0.2</c:v>
                </c:pt>
                <c:pt idx="2664">
                  <c:v>0.2</c:v>
                </c:pt>
                <c:pt idx="2665">
                  <c:v>0.2</c:v>
                </c:pt>
                <c:pt idx="2666">
                  <c:v>0.2</c:v>
                </c:pt>
                <c:pt idx="2667">
                  <c:v>0.19900000000000001</c:v>
                </c:pt>
                <c:pt idx="2668">
                  <c:v>0.2</c:v>
                </c:pt>
                <c:pt idx="2669">
                  <c:v>0.2</c:v>
                </c:pt>
                <c:pt idx="2670">
                  <c:v>0.2</c:v>
                </c:pt>
                <c:pt idx="2671">
                  <c:v>0.19900000000000001</c:v>
                </c:pt>
                <c:pt idx="2672">
                  <c:v>0.19900000000000001</c:v>
                </c:pt>
                <c:pt idx="2673">
                  <c:v>0.2</c:v>
                </c:pt>
                <c:pt idx="2674">
                  <c:v>0.2</c:v>
                </c:pt>
                <c:pt idx="2675">
                  <c:v>0.2</c:v>
                </c:pt>
                <c:pt idx="2676">
                  <c:v>0.2</c:v>
                </c:pt>
                <c:pt idx="2677">
                  <c:v>0.2</c:v>
                </c:pt>
                <c:pt idx="2678">
                  <c:v>0.20200000000000001</c:v>
                </c:pt>
                <c:pt idx="2679">
                  <c:v>0.20100000000000001</c:v>
                </c:pt>
                <c:pt idx="2680">
                  <c:v>0.2</c:v>
                </c:pt>
                <c:pt idx="2681">
                  <c:v>0.20100000000000001</c:v>
                </c:pt>
                <c:pt idx="2682">
                  <c:v>0.2</c:v>
                </c:pt>
                <c:pt idx="2683">
                  <c:v>0.2</c:v>
                </c:pt>
                <c:pt idx="2684">
                  <c:v>0.2</c:v>
                </c:pt>
                <c:pt idx="2685">
                  <c:v>0.2</c:v>
                </c:pt>
                <c:pt idx="2686">
                  <c:v>0.2</c:v>
                </c:pt>
                <c:pt idx="2687">
                  <c:v>0.2</c:v>
                </c:pt>
                <c:pt idx="2688">
                  <c:v>0.2</c:v>
                </c:pt>
                <c:pt idx="2689">
                  <c:v>0.2</c:v>
                </c:pt>
                <c:pt idx="2690">
                  <c:v>0.2</c:v>
                </c:pt>
                <c:pt idx="2691">
                  <c:v>0.20100000000000001</c:v>
                </c:pt>
                <c:pt idx="2692">
                  <c:v>0.2</c:v>
                </c:pt>
                <c:pt idx="2693">
                  <c:v>0.2</c:v>
                </c:pt>
                <c:pt idx="2694">
                  <c:v>0.2</c:v>
                </c:pt>
                <c:pt idx="2695">
                  <c:v>0.2</c:v>
                </c:pt>
                <c:pt idx="2696">
                  <c:v>0.2</c:v>
                </c:pt>
                <c:pt idx="2697">
                  <c:v>0.2</c:v>
                </c:pt>
                <c:pt idx="2698">
                  <c:v>0.2</c:v>
                </c:pt>
                <c:pt idx="2699">
                  <c:v>0.2</c:v>
                </c:pt>
                <c:pt idx="2700">
                  <c:v>0.2</c:v>
                </c:pt>
                <c:pt idx="2701">
                  <c:v>0.2</c:v>
                </c:pt>
                <c:pt idx="2702">
                  <c:v>0.2</c:v>
                </c:pt>
                <c:pt idx="2703">
                  <c:v>0.2</c:v>
                </c:pt>
                <c:pt idx="2704">
                  <c:v>0.2</c:v>
                </c:pt>
                <c:pt idx="2705">
                  <c:v>0.2</c:v>
                </c:pt>
                <c:pt idx="2706">
                  <c:v>0.20100000000000001</c:v>
                </c:pt>
                <c:pt idx="2707">
                  <c:v>0.2</c:v>
                </c:pt>
                <c:pt idx="2708">
                  <c:v>0.2</c:v>
                </c:pt>
                <c:pt idx="2709">
                  <c:v>0.2</c:v>
                </c:pt>
                <c:pt idx="2710">
                  <c:v>0.2</c:v>
                </c:pt>
                <c:pt idx="2711">
                  <c:v>0.20100000000000001</c:v>
                </c:pt>
                <c:pt idx="2712">
                  <c:v>0.2</c:v>
                </c:pt>
                <c:pt idx="2713">
                  <c:v>0.2</c:v>
                </c:pt>
                <c:pt idx="2714">
                  <c:v>0.2</c:v>
                </c:pt>
                <c:pt idx="2715">
                  <c:v>0.2</c:v>
                </c:pt>
                <c:pt idx="2716">
                  <c:v>0.2</c:v>
                </c:pt>
                <c:pt idx="2717">
                  <c:v>0.19900000000000001</c:v>
                </c:pt>
                <c:pt idx="2718">
                  <c:v>0.2</c:v>
                </c:pt>
                <c:pt idx="2719">
                  <c:v>0.2</c:v>
                </c:pt>
                <c:pt idx="2720">
                  <c:v>0.2</c:v>
                </c:pt>
                <c:pt idx="2721">
                  <c:v>0.2</c:v>
                </c:pt>
                <c:pt idx="2722">
                  <c:v>0.2</c:v>
                </c:pt>
                <c:pt idx="2723">
                  <c:v>0.2</c:v>
                </c:pt>
                <c:pt idx="2724">
                  <c:v>0.2</c:v>
                </c:pt>
                <c:pt idx="2725">
                  <c:v>0.2</c:v>
                </c:pt>
                <c:pt idx="2726">
                  <c:v>0.2</c:v>
                </c:pt>
                <c:pt idx="2727">
                  <c:v>0.2</c:v>
                </c:pt>
                <c:pt idx="2728">
                  <c:v>0.2</c:v>
                </c:pt>
                <c:pt idx="2729">
                  <c:v>0.2</c:v>
                </c:pt>
                <c:pt idx="2730">
                  <c:v>0.2</c:v>
                </c:pt>
                <c:pt idx="2731">
                  <c:v>0.2</c:v>
                </c:pt>
                <c:pt idx="2732">
                  <c:v>0.2</c:v>
                </c:pt>
                <c:pt idx="2733">
                  <c:v>0.2</c:v>
                </c:pt>
                <c:pt idx="2734">
                  <c:v>0.2</c:v>
                </c:pt>
                <c:pt idx="2735">
                  <c:v>0.2</c:v>
                </c:pt>
                <c:pt idx="2736">
                  <c:v>0.2</c:v>
                </c:pt>
                <c:pt idx="2737">
                  <c:v>0.2</c:v>
                </c:pt>
                <c:pt idx="2738">
                  <c:v>0.2</c:v>
                </c:pt>
                <c:pt idx="2739">
                  <c:v>0.20100000000000001</c:v>
                </c:pt>
                <c:pt idx="2740">
                  <c:v>0.2</c:v>
                </c:pt>
                <c:pt idx="2741">
                  <c:v>0.2</c:v>
                </c:pt>
                <c:pt idx="2742">
                  <c:v>0.2</c:v>
                </c:pt>
                <c:pt idx="2743">
                  <c:v>0.2</c:v>
                </c:pt>
                <c:pt idx="2744">
                  <c:v>0.2</c:v>
                </c:pt>
                <c:pt idx="2745">
                  <c:v>0.2</c:v>
                </c:pt>
                <c:pt idx="2746">
                  <c:v>0.2</c:v>
                </c:pt>
                <c:pt idx="2747">
                  <c:v>0.2</c:v>
                </c:pt>
                <c:pt idx="2748">
                  <c:v>0.2</c:v>
                </c:pt>
                <c:pt idx="2749">
                  <c:v>0.2</c:v>
                </c:pt>
                <c:pt idx="2750">
                  <c:v>0.2</c:v>
                </c:pt>
                <c:pt idx="2751">
                  <c:v>0.2</c:v>
                </c:pt>
                <c:pt idx="2752">
                  <c:v>0.2</c:v>
                </c:pt>
                <c:pt idx="2753">
                  <c:v>0.2</c:v>
                </c:pt>
                <c:pt idx="2754">
                  <c:v>0.2</c:v>
                </c:pt>
                <c:pt idx="2755">
                  <c:v>0.2</c:v>
                </c:pt>
                <c:pt idx="2756">
                  <c:v>0.2</c:v>
                </c:pt>
                <c:pt idx="2757">
                  <c:v>0.2</c:v>
                </c:pt>
                <c:pt idx="2758">
                  <c:v>0.19900000000000001</c:v>
                </c:pt>
                <c:pt idx="2759">
                  <c:v>0.2</c:v>
                </c:pt>
                <c:pt idx="2760">
                  <c:v>0.2</c:v>
                </c:pt>
                <c:pt idx="2761">
                  <c:v>0.2</c:v>
                </c:pt>
                <c:pt idx="2762">
                  <c:v>0.2</c:v>
                </c:pt>
                <c:pt idx="2763">
                  <c:v>0.2</c:v>
                </c:pt>
                <c:pt idx="2764">
                  <c:v>0.2</c:v>
                </c:pt>
                <c:pt idx="2765">
                  <c:v>0.2</c:v>
                </c:pt>
                <c:pt idx="2766">
                  <c:v>0.2</c:v>
                </c:pt>
                <c:pt idx="2767">
                  <c:v>0.2</c:v>
                </c:pt>
                <c:pt idx="2768">
                  <c:v>0.2</c:v>
                </c:pt>
                <c:pt idx="2769">
                  <c:v>0.2</c:v>
                </c:pt>
                <c:pt idx="2770">
                  <c:v>0.2</c:v>
                </c:pt>
                <c:pt idx="2771">
                  <c:v>0.2</c:v>
                </c:pt>
                <c:pt idx="2772">
                  <c:v>0.2</c:v>
                </c:pt>
                <c:pt idx="2773">
                  <c:v>0.2</c:v>
                </c:pt>
                <c:pt idx="2774">
                  <c:v>0.2</c:v>
                </c:pt>
                <c:pt idx="2775">
                  <c:v>0.2</c:v>
                </c:pt>
                <c:pt idx="2776">
                  <c:v>0.2</c:v>
                </c:pt>
                <c:pt idx="2777">
                  <c:v>0.2</c:v>
                </c:pt>
                <c:pt idx="2778">
                  <c:v>0.2</c:v>
                </c:pt>
                <c:pt idx="2779">
                  <c:v>0.2</c:v>
                </c:pt>
                <c:pt idx="2780">
                  <c:v>0.2</c:v>
                </c:pt>
                <c:pt idx="2781">
                  <c:v>0.2</c:v>
                </c:pt>
                <c:pt idx="2782">
                  <c:v>0.2</c:v>
                </c:pt>
                <c:pt idx="2783">
                  <c:v>0.2</c:v>
                </c:pt>
                <c:pt idx="2784">
                  <c:v>0.2</c:v>
                </c:pt>
                <c:pt idx="2785">
                  <c:v>0.2</c:v>
                </c:pt>
                <c:pt idx="2786">
                  <c:v>0.2</c:v>
                </c:pt>
                <c:pt idx="2787">
                  <c:v>0.2</c:v>
                </c:pt>
                <c:pt idx="2788">
                  <c:v>0.2</c:v>
                </c:pt>
                <c:pt idx="2789">
                  <c:v>0.2</c:v>
                </c:pt>
                <c:pt idx="2790">
                  <c:v>0.2</c:v>
                </c:pt>
                <c:pt idx="2791">
                  <c:v>0.2</c:v>
                </c:pt>
                <c:pt idx="2792">
                  <c:v>0.2</c:v>
                </c:pt>
                <c:pt idx="2793">
                  <c:v>0.2</c:v>
                </c:pt>
                <c:pt idx="2794">
                  <c:v>0.2</c:v>
                </c:pt>
                <c:pt idx="2795">
                  <c:v>0.2</c:v>
                </c:pt>
                <c:pt idx="2796">
                  <c:v>0.2</c:v>
                </c:pt>
                <c:pt idx="2797">
                  <c:v>0.2</c:v>
                </c:pt>
                <c:pt idx="2798">
                  <c:v>0.2</c:v>
                </c:pt>
                <c:pt idx="2799">
                  <c:v>0.2</c:v>
                </c:pt>
                <c:pt idx="2800">
                  <c:v>0.2</c:v>
                </c:pt>
                <c:pt idx="2801">
                  <c:v>0.2</c:v>
                </c:pt>
                <c:pt idx="2802">
                  <c:v>0.16900000000000001</c:v>
                </c:pt>
                <c:pt idx="2803">
                  <c:v>0.2</c:v>
                </c:pt>
                <c:pt idx="2804">
                  <c:v>0.2</c:v>
                </c:pt>
                <c:pt idx="2805">
                  <c:v>0.2</c:v>
                </c:pt>
                <c:pt idx="2806">
                  <c:v>0.2</c:v>
                </c:pt>
                <c:pt idx="2807">
                  <c:v>0.2</c:v>
                </c:pt>
                <c:pt idx="2808">
                  <c:v>0.2</c:v>
                </c:pt>
                <c:pt idx="2809">
                  <c:v>0.2</c:v>
                </c:pt>
                <c:pt idx="2810">
                  <c:v>0.2</c:v>
                </c:pt>
                <c:pt idx="2811">
                  <c:v>0.2</c:v>
                </c:pt>
                <c:pt idx="2812">
                  <c:v>0.2</c:v>
                </c:pt>
                <c:pt idx="2813">
                  <c:v>0.2</c:v>
                </c:pt>
                <c:pt idx="2814">
                  <c:v>0.2</c:v>
                </c:pt>
                <c:pt idx="2815">
                  <c:v>0.2</c:v>
                </c:pt>
                <c:pt idx="2816">
                  <c:v>0.2</c:v>
                </c:pt>
                <c:pt idx="2817">
                  <c:v>0.2</c:v>
                </c:pt>
                <c:pt idx="2818">
                  <c:v>0.2</c:v>
                </c:pt>
                <c:pt idx="2819">
                  <c:v>0.2</c:v>
                </c:pt>
                <c:pt idx="2820">
                  <c:v>0.2</c:v>
                </c:pt>
                <c:pt idx="2821">
                  <c:v>0.2</c:v>
                </c:pt>
                <c:pt idx="2822">
                  <c:v>0.2</c:v>
                </c:pt>
                <c:pt idx="2823">
                  <c:v>0.2</c:v>
                </c:pt>
                <c:pt idx="2824">
                  <c:v>0.2</c:v>
                </c:pt>
                <c:pt idx="2825">
                  <c:v>0.2</c:v>
                </c:pt>
                <c:pt idx="2826">
                  <c:v>0.2</c:v>
                </c:pt>
                <c:pt idx="2827">
                  <c:v>0.2</c:v>
                </c:pt>
                <c:pt idx="2828">
                  <c:v>0.2</c:v>
                </c:pt>
                <c:pt idx="2829">
                  <c:v>0.2</c:v>
                </c:pt>
                <c:pt idx="2830">
                  <c:v>0.2</c:v>
                </c:pt>
                <c:pt idx="2831">
                  <c:v>0.2</c:v>
                </c:pt>
                <c:pt idx="2832">
                  <c:v>0.2</c:v>
                </c:pt>
                <c:pt idx="2833">
                  <c:v>0.2</c:v>
                </c:pt>
                <c:pt idx="2834">
                  <c:v>0.2</c:v>
                </c:pt>
                <c:pt idx="2835">
                  <c:v>0.2</c:v>
                </c:pt>
                <c:pt idx="2836">
                  <c:v>0.2</c:v>
                </c:pt>
                <c:pt idx="2837">
                  <c:v>0.2</c:v>
                </c:pt>
                <c:pt idx="2838">
                  <c:v>0.2</c:v>
                </c:pt>
                <c:pt idx="2839">
                  <c:v>0.2</c:v>
                </c:pt>
                <c:pt idx="2840">
                  <c:v>0.2</c:v>
                </c:pt>
                <c:pt idx="2841">
                  <c:v>0.2</c:v>
                </c:pt>
                <c:pt idx="2842">
                  <c:v>0.2</c:v>
                </c:pt>
                <c:pt idx="2843">
                  <c:v>0.2</c:v>
                </c:pt>
                <c:pt idx="2844">
                  <c:v>0.2</c:v>
                </c:pt>
                <c:pt idx="2845">
                  <c:v>0.2</c:v>
                </c:pt>
                <c:pt idx="2846">
                  <c:v>0.2</c:v>
                </c:pt>
                <c:pt idx="2847">
                  <c:v>0.2</c:v>
                </c:pt>
                <c:pt idx="2848">
                  <c:v>0.2</c:v>
                </c:pt>
                <c:pt idx="2849">
                  <c:v>0.2</c:v>
                </c:pt>
                <c:pt idx="2850">
                  <c:v>0.2</c:v>
                </c:pt>
                <c:pt idx="2851">
                  <c:v>0.2</c:v>
                </c:pt>
                <c:pt idx="2852">
                  <c:v>0.2</c:v>
                </c:pt>
                <c:pt idx="2853">
                  <c:v>0.2</c:v>
                </c:pt>
                <c:pt idx="2854">
                  <c:v>0.2</c:v>
                </c:pt>
                <c:pt idx="2855">
                  <c:v>0.2</c:v>
                </c:pt>
                <c:pt idx="2856">
                  <c:v>0.2</c:v>
                </c:pt>
                <c:pt idx="2857">
                  <c:v>0.2</c:v>
                </c:pt>
                <c:pt idx="2858">
                  <c:v>0.2</c:v>
                </c:pt>
                <c:pt idx="2859">
                  <c:v>0.2</c:v>
                </c:pt>
                <c:pt idx="2860">
                  <c:v>0.2</c:v>
                </c:pt>
                <c:pt idx="2861">
                  <c:v>0.2</c:v>
                </c:pt>
                <c:pt idx="2862">
                  <c:v>0.2</c:v>
                </c:pt>
                <c:pt idx="2863">
                  <c:v>0.2</c:v>
                </c:pt>
                <c:pt idx="2864">
                  <c:v>0.2</c:v>
                </c:pt>
                <c:pt idx="2865">
                  <c:v>0.2</c:v>
                </c:pt>
                <c:pt idx="2866">
                  <c:v>0.2</c:v>
                </c:pt>
                <c:pt idx="2867">
                  <c:v>0.2</c:v>
                </c:pt>
                <c:pt idx="2868">
                  <c:v>0.2</c:v>
                </c:pt>
                <c:pt idx="2869">
                  <c:v>0.2</c:v>
                </c:pt>
                <c:pt idx="2870">
                  <c:v>0.2</c:v>
                </c:pt>
                <c:pt idx="2871">
                  <c:v>0.2</c:v>
                </c:pt>
                <c:pt idx="2872">
                  <c:v>0.2</c:v>
                </c:pt>
                <c:pt idx="2873">
                  <c:v>0.2</c:v>
                </c:pt>
                <c:pt idx="2874">
                  <c:v>0.2</c:v>
                </c:pt>
                <c:pt idx="2875">
                  <c:v>0.2</c:v>
                </c:pt>
                <c:pt idx="2876">
                  <c:v>0.2</c:v>
                </c:pt>
                <c:pt idx="2877">
                  <c:v>0.2</c:v>
                </c:pt>
                <c:pt idx="2878">
                  <c:v>0.2</c:v>
                </c:pt>
                <c:pt idx="2879">
                  <c:v>0.2</c:v>
                </c:pt>
                <c:pt idx="2880">
                  <c:v>0.2</c:v>
                </c:pt>
                <c:pt idx="2881">
                  <c:v>0.2</c:v>
                </c:pt>
                <c:pt idx="2882">
                  <c:v>0.2</c:v>
                </c:pt>
                <c:pt idx="2883">
                  <c:v>0.2</c:v>
                </c:pt>
                <c:pt idx="2884">
                  <c:v>0.2</c:v>
                </c:pt>
                <c:pt idx="2885">
                  <c:v>0.2</c:v>
                </c:pt>
                <c:pt idx="2886">
                  <c:v>0.2</c:v>
                </c:pt>
                <c:pt idx="2887">
                  <c:v>0.2</c:v>
                </c:pt>
                <c:pt idx="2888">
                  <c:v>0.2</c:v>
                </c:pt>
                <c:pt idx="2889">
                  <c:v>0.2</c:v>
                </c:pt>
                <c:pt idx="2890">
                  <c:v>0.2</c:v>
                </c:pt>
                <c:pt idx="2891">
                  <c:v>0.2</c:v>
                </c:pt>
                <c:pt idx="2892">
                  <c:v>0.2</c:v>
                </c:pt>
                <c:pt idx="2893">
                  <c:v>0.2</c:v>
                </c:pt>
                <c:pt idx="2894">
                  <c:v>0.2</c:v>
                </c:pt>
                <c:pt idx="2895">
                  <c:v>0.2</c:v>
                </c:pt>
                <c:pt idx="2896">
                  <c:v>0.2</c:v>
                </c:pt>
                <c:pt idx="2897">
                  <c:v>0.2</c:v>
                </c:pt>
                <c:pt idx="2898">
                  <c:v>0.2</c:v>
                </c:pt>
                <c:pt idx="2899">
                  <c:v>0.2</c:v>
                </c:pt>
                <c:pt idx="2900">
                  <c:v>0.2</c:v>
                </c:pt>
                <c:pt idx="2901">
                  <c:v>0.2</c:v>
                </c:pt>
                <c:pt idx="2902">
                  <c:v>0.2</c:v>
                </c:pt>
                <c:pt idx="2903">
                  <c:v>0.2</c:v>
                </c:pt>
                <c:pt idx="2904">
                  <c:v>0.2</c:v>
                </c:pt>
                <c:pt idx="2905">
                  <c:v>0.2</c:v>
                </c:pt>
                <c:pt idx="2906">
                  <c:v>0.2</c:v>
                </c:pt>
                <c:pt idx="2907">
                  <c:v>0.2</c:v>
                </c:pt>
                <c:pt idx="2908">
                  <c:v>0.2</c:v>
                </c:pt>
                <c:pt idx="2909">
                  <c:v>0.2</c:v>
                </c:pt>
                <c:pt idx="2910">
                  <c:v>0.2</c:v>
                </c:pt>
                <c:pt idx="2911">
                  <c:v>0.2</c:v>
                </c:pt>
                <c:pt idx="2912">
                  <c:v>0.2</c:v>
                </c:pt>
                <c:pt idx="2913">
                  <c:v>0.2</c:v>
                </c:pt>
                <c:pt idx="2914">
                  <c:v>0.2</c:v>
                </c:pt>
                <c:pt idx="2915">
                  <c:v>0.2</c:v>
                </c:pt>
                <c:pt idx="2916">
                  <c:v>0.2</c:v>
                </c:pt>
                <c:pt idx="2917">
                  <c:v>0.2</c:v>
                </c:pt>
                <c:pt idx="2918">
                  <c:v>0.2</c:v>
                </c:pt>
                <c:pt idx="2919">
                  <c:v>0.2</c:v>
                </c:pt>
                <c:pt idx="2920">
                  <c:v>0.2</c:v>
                </c:pt>
                <c:pt idx="2921">
                  <c:v>0.2</c:v>
                </c:pt>
                <c:pt idx="2922">
                  <c:v>0.2</c:v>
                </c:pt>
                <c:pt idx="2923">
                  <c:v>0.2</c:v>
                </c:pt>
                <c:pt idx="2924">
                  <c:v>0.2</c:v>
                </c:pt>
                <c:pt idx="2925">
                  <c:v>0.2</c:v>
                </c:pt>
                <c:pt idx="2926">
                  <c:v>0.2</c:v>
                </c:pt>
                <c:pt idx="2927">
                  <c:v>0.2</c:v>
                </c:pt>
                <c:pt idx="2928">
                  <c:v>0.2</c:v>
                </c:pt>
                <c:pt idx="2929">
                  <c:v>0.2</c:v>
                </c:pt>
                <c:pt idx="2930">
                  <c:v>0.2</c:v>
                </c:pt>
                <c:pt idx="2931">
                  <c:v>0.2</c:v>
                </c:pt>
                <c:pt idx="2932">
                  <c:v>0.2</c:v>
                </c:pt>
                <c:pt idx="2933">
                  <c:v>0.2</c:v>
                </c:pt>
                <c:pt idx="2934">
                  <c:v>0.2</c:v>
                </c:pt>
                <c:pt idx="2935">
                  <c:v>0.2</c:v>
                </c:pt>
                <c:pt idx="2936">
                  <c:v>0.2</c:v>
                </c:pt>
                <c:pt idx="2937">
                  <c:v>0.2</c:v>
                </c:pt>
                <c:pt idx="2938">
                  <c:v>0.2</c:v>
                </c:pt>
                <c:pt idx="2939">
                  <c:v>0.2</c:v>
                </c:pt>
                <c:pt idx="2940">
                  <c:v>0.2</c:v>
                </c:pt>
                <c:pt idx="2941">
                  <c:v>0.2</c:v>
                </c:pt>
                <c:pt idx="2942">
                  <c:v>0.2</c:v>
                </c:pt>
                <c:pt idx="2943">
                  <c:v>0.2</c:v>
                </c:pt>
                <c:pt idx="2944">
                  <c:v>0.2</c:v>
                </c:pt>
                <c:pt idx="2945">
                  <c:v>0.2</c:v>
                </c:pt>
                <c:pt idx="2946">
                  <c:v>0.2</c:v>
                </c:pt>
                <c:pt idx="2947">
                  <c:v>0.2</c:v>
                </c:pt>
                <c:pt idx="2948">
                  <c:v>0.2</c:v>
                </c:pt>
                <c:pt idx="2949">
                  <c:v>0.2</c:v>
                </c:pt>
                <c:pt idx="2950">
                  <c:v>0.2</c:v>
                </c:pt>
                <c:pt idx="2951">
                  <c:v>0.2</c:v>
                </c:pt>
                <c:pt idx="2952">
                  <c:v>0.2</c:v>
                </c:pt>
                <c:pt idx="2953">
                  <c:v>0.2</c:v>
                </c:pt>
                <c:pt idx="2954">
                  <c:v>0.2</c:v>
                </c:pt>
                <c:pt idx="2955">
                  <c:v>0.2</c:v>
                </c:pt>
                <c:pt idx="2956">
                  <c:v>0.2</c:v>
                </c:pt>
                <c:pt idx="2957">
                  <c:v>0.2</c:v>
                </c:pt>
                <c:pt idx="2958">
                  <c:v>0.2</c:v>
                </c:pt>
                <c:pt idx="2959">
                  <c:v>0.2</c:v>
                </c:pt>
                <c:pt idx="2960">
                  <c:v>0.2</c:v>
                </c:pt>
                <c:pt idx="2961">
                  <c:v>0.2</c:v>
                </c:pt>
                <c:pt idx="2962">
                  <c:v>0.2</c:v>
                </c:pt>
                <c:pt idx="2963">
                  <c:v>0.2</c:v>
                </c:pt>
                <c:pt idx="2964">
                  <c:v>0.2</c:v>
                </c:pt>
                <c:pt idx="2965">
                  <c:v>0.2</c:v>
                </c:pt>
                <c:pt idx="2966">
                  <c:v>0.2</c:v>
                </c:pt>
                <c:pt idx="2967">
                  <c:v>0.2</c:v>
                </c:pt>
                <c:pt idx="2968">
                  <c:v>0.2</c:v>
                </c:pt>
                <c:pt idx="2969">
                  <c:v>0.2</c:v>
                </c:pt>
                <c:pt idx="2970">
                  <c:v>0.2</c:v>
                </c:pt>
                <c:pt idx="2971">
                  <c:v>0.2</c:v>
                </c:pt>
                <c:pt idx="2972">
                  <c:v>0.2</c:v>
                </c:pt>
                <c:pt idx="2973">
                  <c:v>0.2</c:v>
                </c:pt>
                <c:pt idx="2974">
                  <c:v>0.2</c:v>
                </c:pt>
                <c:pt idx="2975">
                  <c:v>0.2</c:v>
                </c:pt>
                <c:pt idx="2976">
                  <c:v>0.2</c:v>
                </c:pt>
                <c:pt idx="2977">
                  <c:v>0.2</c:v>
                </c:pt>
                <c:pt idx="2978">
                  <c:v>0.2</c:v>
                </c:pt>
                <c:pt idx="2979">
                  <c:v>0.2</c:v>
                </c:pt>
                <c:pt idx="2980">
                  <c:v>0.2</c:v>
                </c:pt>
                <c:pt idx="2981">
                  <c:v>0.2</c:v>
                </c:pt>
                <c:pt idx="2982">
                  <c:v>0.2</c:v>
                </c:pt>
                <c:pt idx="2983">
                  <c:v>0.2</c:v>
                </c:pt>
                <c:pt idx="2984">
                  <c:v>0.2</c:v>
                </c:pt>
                <c:pt idx="2985">
                  <c:v>0.2</c:v>
                </c:pt>
                <c:pt idx="2986">
                  <c:v>0.2</c:v>
                </c:pt>
                <c:pt idx="2987">
                  <c:v>0.2</c:v>
                </c:pt>
                <c:pt idx="2988">
                  <c:v>0.2</c:v>
                </c:pt>
                <c:pt idx="2989">
                  <c:v>0.2</c:v>
                </c:pt>
                <c:pt idx="2990">
                  <c:v>0.2</c:v>
                </c:pt>
                <c:pt idx="2991">
                  <c:v>0.2</c:v>
                </c:pt>
                <c:pt idx="2992">
                  <c:v>0.2</c:v>
                </c:pt>
                <c:pt idx="2993">
                  <c:v>0.2</c:v>
                </c:pt>
                <c:pt idx="2994">
                  <c:v>0.2</c:v>
                </c:pt>
                <c:pt idx="2995">
                  <c:v>0.2</c:v>
                </c:pt>
                <c:pt idx="2996">
                  <c:v>0.2</c:v>
                </c:pt>
                <c:pt idx="2997">
                  <c:v>0.2</c:v>
                </c:pt>
                <c:pt idx="2998">
                  <c:v>0.2</c:v>
                </c:pt>
                <c:pt idx="2999">
                  <c:v>0.2</c:v>
                </c:pt>
                <c:pt idx="3000">
                  <c:v>0.2</c:v>
                </c:pt>
                <c:pt idx="3001">
                  <c:v>0.2</c:v>
                </c:pt>
                <c:pt idx="3002">
                  <c:v>0.2</c:v>
                </c:pt>
                <c:pt idx="3003">
                  <c:v>0.2</c:v>
                </c:pt>
                <c:pt idx="3004">
                  <c:v>0.2</c:v>
                </c:pt>
                <c:pt idx="3005">
                  <c:v>0.2</c:v>
                </c:pt>
                <c:pt idx="3006">
                  <c:v>0.2</c:v>
                </c:pt>
                <c:pt idx="3007">
                  <c:v>0.2</c:v>
                </c:pt>
                <c:pt idx="3008">
                  <c:v>0.2</c:v>
                </c:pt>
                <c:pt idx="3009">
                  <c:v>0.2</c:v>
                </c:pt>
                <c:pt idx="3010">
                  <c:v>0.2</c:v>
                </c:pt>
                <c:pt idx="3011">
                  <c:v>0.2</c:v>
                </c:pt>
                <c:pt idx="3012">
                  <c:v>0.2</c:v>
                </c:pt>
                <c:pt idx="3013">
                  <c:v>0.2</c:v>
                </c:pt>
                <c:pt idx="3014">
                  <c:v>0.2</c:v>
                </c:pt>
                <c:pt idx="3015">
                  <c:v>0.2</c:v>
                </c:pt>
                <c:pt idx="3016">
                  <c:v>0.2</c:v>
                </c:pt>
                <c:pt idx="3017">
                  <c:v>0.2</c:v>
                </c:pt>
                <c:pt idx="3018">
                  <c:v>0.2</c:v>
                </c:pt>
                <c:pt idx="3019">
                  <c:v>0.2</c:v>
                </c:pt>
                <c:pt idx="3020">
                  <c:v>0.2</c:v>
                </c:pt>
                <c:pt idx="3021">
                  <c:v>0.2</c:v>
                </c:pt>
                <c:pt idx="3022">
                  <c:v>0.2</c:v>
                </c:pt>
                <c:pt idx="3023">
                  <c:v>0.2</c:v>
                </c:pt>
                <c:pt idx="3024">
                  <c:v>0.2</c:v>
                </c:pt>
                <c:pt idx="3025">
                  <c:v>0.2</c:v>
                </c:pt>
                <c:pt idx="3026">
                  <c:v>0.2</c:v>
                </c:pt>
                <c:pt idx="3027">
                  <c:v>0.2</c:v>
                </c:pt>
                <c:pt idx="3028">
                  <c:v>0.2</c:v>
                </c:pt>
                <c:pt idx="3029">
                  <c:v>0.2</c:v>
                </c:pt>
                <c:pt idx="3030">
                  <c:v>0.2</c:v>
                </c:pt>
                <c:pt idx="3031">
                  <c:v>0.2</c:v>
                </c:pt>
                <c:pt idx="3032">
                  <c:v>0.2</c:v>
                </c:pt>
                <c:pt idx="3033">
                  <c:v>0.2</c:v>
                </c:pt>
                <c:pt idx="3034">
                  <c:v>0.2</c:v>
                </c:pt>
                <c:pt idx="3035">
                  <c:v>0.2</c:v>
                </c:pt>
                <c:pt idx="3036">
                  <c:v>0.2</c:v>
                </c:pt>
                <c:pt idx="3037">
                  <c:v>0.2</c:v>
                </c:pt>
                <c:pt idx="3038">
                  <c:v>0.2</c:v>
                </c:pt>
                <c:pt idx="3039">
                  <c:v>0.20100000000000001</c:v>
                </c:pt>
                <c:pt idx="3040">
                  <c:v>0.2</c:v>
                </c:pt>
                <c:pt idx="3041">
                  <c:v>0.2</c:v>
                </c:pt>
                <c:pt idx="3042">
                  <c:v>0.2</c:v>
                </c:pt>
                <c:pt idx="3043">
                  <c:v>0.2</c:v>
                </c:pt>
                <c:pt idx="3044">
                  <c:v>0.2</c:v>
                </c:pt>
                <c:pt idx="3045">
                  <c:v>0.2</c:v>
                </c:pt>
                <c:pt idx="3046">
                  <c:v>0.2</c:v>
                </c:pt>
                <c:pt idx="3047">
                  <c:v>0.2</c:v>
                </c:pt>
                <c:pt idx="3048">
                  <c:v>0.2</c:v>
                </c:pt>
                <c:pt idx="3049">
                  <c:v>0.2</c:v>
                </c:pt>
                <c:pt idx="3050">
                  <c:v>0.2</c:v>
                </c:pt>
                <c:pt idx="3051">
                  <c:v>0.2</c:v>
                </c:pt>
                <c:pt idx="3052">
                  <c:v>0.2</c:v>
                </c:pt>
                <c:pt idx="3053">
                  <c:v>0.2</c:v>
                </c:pt>
                <c:pt idx="3054">
                  <c:v>0.2</c:v>
                </c:pt>
                <c:pt idx="3055">
                  <c:v>0.2</c:v>
                </c:pt>
                <c:pt idx="3056">
                  <c:v>0.2</c:v>
                </c:pt>
                <c:pt idx="3057">
                  <c:v>0.2</c:v>
                </c:pt>
                <c:pt idx="3058">
                  <c:v>0.2</c:v>
                </c:pt>
                <c:pt idx="3059">
                  <c:v>0.2</c:v>
                </c:pt>
                <c:pt idx="3060">
                  <c:v>0.2</c:v>
                </c:pt>
                <c:pt idx="3061">
                  <c:v>0.2</c:v>
                </c:pt>
                <c:pt idx="3062">
                  <c:v>0.2</c:v>
                </c:pt>
                <c:pt idx="3063">
                  <c:v>0.2</c:v>
                </c:pt>
                <c:pt idx="3064">
                  <c:v>0.2</c:v>
                </c:pt>
                <c:pt idx="3065">
                  <c:v>0.2</c:v>
                </c:pt>
                <c:pt idx="3066">
                  <c:v>0.2</c:v>
                </c:pt>
                <c:pt idx="3067">
                  <c:v>0.2</c:v>
                </c:pt>
                <c:pt idx="3068">
                  <c:v>0.2</c:v>
                </c:pt>
                <c:pt idx="3069">
                  <c:v>0.2</c:v>
                </c:pt>
                <c:pt idx="3070">
                  <c:v>0.2</c:v>
                </c:pt>
                <c:pt idx="3071">
                  <c:v>0.2</c:v>
                </c:pt>
                <c:pt idx="3072">
                  <c:v>0.2</c:v>
                </c:pt>
                <c:pt idx="3073">
                  <c:v>0.2</c:v>
                </c:pt>
                <c:pt idx="3074">
                  <c:v>0.2</c:v>
                </c:pt>
                <c:pt idx="3075">
                  <c:v>0.2</c:v>
                </c:pt>
                <c:pt idx="3076">
                  <c:v>0.2</c:v>
                </c:pt>
                <c:pt idx="3077">
                  <c:v>0.2</c:v>
                </c:pt>
                <c:pt idx="3078">
                  <c:v>0.2</c:v>
                </c:pt>
                <c:pt idx="3079">
                  <c:v>0.2</c:v>
                </c:pt>
                <c:pt idx="3080">
                  <c:v>0.2</c:v>
                </c:pt>
                <c:pt idx="3081">
                  <c:v>0.2</c:v>
                </c:pt>
                <c:pt idx="3082">
                  <c:v>0.2</c:v>
                </c:pt>
                <c:pt idx="3083">
                  <c:v>0.2</c:v>
                </c:pt>
                <c:pt idx="3084">
                  <c:v>0.2</c:v>
                </c:pt>
                <c:pt idx="3085">
                  <c:v>0.2</c:v>
                </c:pt>
                <c:pt idx="3086">
                  <c:v>0.2</c:v>
                </c:pt>
                <c:pt idx="3087">
                  <c:v>0.2</c:v>
                </c:pt>
                <c:pt idx="3088">
                  <c:v>0.2</c:v>
                </c:pt>
                <c:pt idx="3089">
                  <c:v>0.2</c:v>
                </c:pt>
                <c:pt idx="3090">
                  <c:v>0.2</c:v>
                </c:pt>
                <c:pt idx="3091">
                  <c:v>0.2</c:v>
                </c:pt>
                <c:pt idx="3092">
                  <c:v>0.2</c:v>
                </c:pt>
                <c:pt idx="3093">
                  <c:v>0.2</c:v>
                </c:pt>
                <c:pt idx="3094">
                  <c:v>0.20100000000000001</c:v>
                </c:pt>
                <c:pt idx="3095">
                  <c:v>0.2</c:v>
                </c:pt>
                <c:pt idx="3096">
                  <c:v>0.2</c:v>
                </c:pt>
                <c:pt idx="3097">
                  <c:v>0.2</c:v>
                </c:pt>
                <c:pt idx="3098">
                  <c:v>0.2</c:v>
                </c:pt>
                <c:pt idx="3099">
                  <c:v>0.2</c:v>
                </c:pt>
                <c:pt idx="3100">
                  <c:v>0.2</c:v>
                </c:pt>
                <c:pt idx="3101">
                  <c:v>0.2</c:v>
                </c:pt>
                <c:pt idx="3102">
                  <c:v>0.2</c:v>
                </c:pt>
                <c:pt idx="3103">
                  <c:v>0.2</c:v>
                </c:pt>
                <c:pt idx="3104">
                  <c:v>0.2</c:v>
                </c:pt>
                <c:pt idx="3105">
                  <c:v>0.2</c:v>
                </c:pt>
                <c:pt idx="3106">
                  <c:v>0.2</c:v>
                </c:pt>
                <c:pt idx="3107">
                  <c:v>0.2</c:v>
                </c:pt>
                <c:pt idx="3108">
                  <c:v>0.2</c:v>
                </c:pt>
                <c:pt idx="3109">
                  <c:v>0.2</c:v>
                </c:pt>
                <c:pt idx="3110">
                  <c:v>0.2</c:v>
                </c:pt>
                <c:pt idx="3111">
                  <c:v>0.2</c:v>
                </c:pt>
                <c:pt idx="3112">
                  <c:v>0.2</c:v>
                </c:pt>
                <c:pt idx="3113">
                  <c:v>0.2</c:v>
                </c:pt>
                <c:pt idx="3114">
                  <c:v>0.2</c:v>
                </c:pt>
                <c:pt idx="3115">
                  <c:v>0.2</c:v>
                </c:pt>
                <c:pt idx="3116">
                  <c:v>0.2</c:v>
                </c:pt>
                <c:pt idx="3117">
                  <c:v>0.2</c:v>
                </c:pt>
                <c:pt idx="3118">
                  <c:v>0.2</c:v>
                </c:pt>
                <c:pt idx="3119">
                  <c:v>0.2</c:v>
                </c:pt>
                <c:pt idx="3120">
                  <c:v>0.2</c:v>
                </c:pt>
                <c:pt idx="3121">
                  <c:v>0.2</c:v>
                </c:pt>
                <c:pt idx="3122">
                  <c:v>0.2</c:v>
                </c:pt>
                <c:pt idx="3123">
                  <c:v>0.2</c:v>
                </c:pt>
                <c:pt idx="3124">
                  <c:v>0.2</c:v>
                </c:pt>
                <c:pt idx="3125">
                  <c:v>0.2</c:v>
                </c:pt>
                <c:pt idx="3126">
                  <c:v>0.2</c:v>
                </c:pt>
                <c:pt idx="3127">
                  <c:v>0.2</c:v>
                </c:pt>
                <c:pt idx="3128">
                  <c:v>0.2</c:v>
                </c:pt>
                <c:pt idx="3129">
                  <c:v>0.2</c:v>
                </c:pt>
                <c:pt idx="3130">
                  <c:v>0.2</c:v>
                </c:pt>
                <c:pt idx="3131">
                  <c:v>0.2</c:v>
                </c:pt>
                <c:pt idx="3132">
                  <c:v>0.2</c:v>
                </c:pt>
                <c:pt idx="3133">
                  <c:v>0.2</c:v>
                </c:pt>
                <c:pt idx="3134">
                  <c:v>0.2</c:v>
                </c:pt>
                <c:pt idx="3135">
                  <c:v>0.20100000000000001</c:v>
                </c:pt>
                <c:pt idx="3136">
                  <c:v>0.2</c:v>
                </c:pt>
                <c:pt idx="3137">
                  <c:v>0.2</c:v>
                </c:pt>
                <c:pt idx="3138">
                  <c:v>0.2</c:v>
                </c:pt>
                <c:pt idx="3139">
                  <c:v>0.2</c:v>
                </c:pt>
                <c:pt idx="3140">
                  <c:v>0.2</c:v>
                </c:pt>
                <c:pt idx="3141">
                  <c:v>0.2</c:v>
                </c:pt>
                <c:pt idx="3142">
                  <c:v>0.2</c:v>
                </c:pt>
                <c:pt idx="3143">
                  <c:v>0.2</c:v>
                </c:pt>
                <c:pt idx="3144">
                  <c:v>0.2</c:v>
                </c:pt>
                <c:pt idx="3145">
                  <c:v>0.2</c:v>
                </c:pt>
                <c:pt idx="3146">
                  <c:v>0.2</c:v>
                </c:pt>
                <c:pt idx="3147">
                  <c:v>0.2</c:v>
                </c:pt>
                <c:pt idx="3148">
                  <c:v>0.2</c:v>
                </c:pt>
                <c:pt idx="3149">
                  <c:v>0.2</c:v>
                </c:pt>
                <c:pt idx="3150">
                  <c:v>0.2</c:v>
                </c:pt>
                <c:pt idx="3151">
                  <c:v>0.2</c:v>
                </c:pt>
                <c:pt idx="3152">
                  <c:v>0.2</c:v>
                </c:pt>
                <c:pt idx="3153">
                  <c:v>0.2</c:v>
                </c:pt>
                <c:pt idx="3154">
                  <c:v>0.2</c:v>
                </c:pt>
                <c:pt idx="3155">
                  <c:v>0.2</c:v>
                </c:pt>
                <c:pt idx="3156">
                  <c:v>0.2</c:v>
                </c:pt>
                <c:pt idx="3157">
                  <c:v>0.2</c:v>
                </c:pt>
                <c:pt idx="3158">
                  <c:v>0.2</c:v>
                </c:pt>
                <c:pt idx="3159">
                  <c:v>0.2</c:v>
                </c:pt>
                <c:pt idx="3160">
                  <c:v>0.2</c:v>
                </c:pt>
                <c:pt idx="3161">
                  <c:v>0.2</c:v>
                </c:pt>
                <c:pt idx="3162">
                  <c:v>0.2</c:v>
                </c:pt>
                <c:pt idx="3163">
                  <c:v>0.2</c:v>
                </c:pt>
                <c:pt idx="3164">
                  <c:v>0.2</c:v>
                </c:pt>
                <c:pt idx="3165">
                  <c:v>0.2</c:v>
                </c:pt>
                <c:pt idx="3166">
                  <c:v>0.2</c:v>
                </c:pt>
                <c:pt idx="3167">
                  <c:v>0.2</c:v>
                </c:pt>
                <c:pt idx="3168">
                  <c:v>0.2</c:v>
                </c:pt>
                <c:pt idx="3169">
                  <c:v>0.2</c:v>
                </c:pt>
                <c:pt idx="3170">
                  <c:v>0.2</c:v>
                </c:pt>
                <c:pt idx="3171">
                  <c:v>0.2</c:v>
                </c:pt>
                <c:pt idx="3172">
                  <c:v>0.2</c:v>
                </c:pt>
                <c:pt idx="3173">
                  <c:v>0.2</c:v>
                </c:pt>
                <c:pt idx="3174">
                  <c:v>0.2</c:v>
                </c:pt>
                <c:pt idx="3175">
                  <c:v>0.2</c:v>
                </c:pt>
                <c:pt idx="3176">
                  <c:v>0.2</c:v>
                </c:pt>
                <c:pt idx="3177">
                  <c:v>0.2</c:v>
                </c:pt>
                <c:pt idx="3178">
                  <c:v>0.2</c:v>
                </c:pt>
                <c:pt idx="3179">
                  <c:v>0.2</c:v>
                </c:pt>
                <c:pt idx="3180">
                  <c:v>0.2</c:v>
                </c:pt>
                <c:pt idx="3181">
                  <c:v>0.2</c:v>
                </c:pt>
                <c:pt idx="3182">
                  <c:v>0.2</c:v>
                </c:pt>
                <c:pt idx="3183">
                  <c:v>0.2</c:v>
                </c:pt>
                <c:pt idx="3184">
                  <c:v>0.2</c:v>
                </c:pt>
                <c:pt idx="3185">
                  <c:v>0.2</c:v>
                </c:pt>
                <c:pt idx="3186">
                  <c:v>0.2</c:v>
                </c:pt>
                <c:pt idx="3187">
                  <c:v>0.2</c:v>
                </c:pt>
                <c:pt idx="3188">
                  <c:v>0.2</c:v>
                </c:pt>
                <c:pt idx="3189">
                  <c:v>0.2</c:v>
                </c:pt>
                <c:pt idx="3190">
                  <c:v>0.2</c:v>
                </c:pt>
                <c:pt idx="3191">
                  <c:v>0.2</c:v>
                </c:pt>
                <c:pt idx="3192">
                  <c:v>0.2</c:v>
                </c:pt>
                <c:pt idx="3193">
                  <c:v>0.2</c:v>
                </c:pt>
                <c:pt idx="3194">
                  <c:v>0.2</c:v>
                </c:pt>
                <c:pt idx="3195">
                  <c:v>0.2</c:v>
                </c:pt>
                <c:pt idx="3196">
                  <c:v>0.2</c:v>
                </c:pt>
                <c:pt idx="3197">
                  <c:v>0.2</c:v>
                </c:pt>
                <c:pt idx="3198">
                  <c:v>0.2</c:v>
                </c:pt>
                <c:pt idx="3199">
                  <c:v>0.2</c:v>
                </c:pt>
                <c:pt idx="3200">
                  <c:v>0.2</c:v>
                </c:pt>
                <c:pt idx="3201">
                  <c:v>0.2</c:v>
                </c:pt>
                <c:pt idx="3202">
                  <c:v>0.2</c:v>
                </c:pt>
                <c:pt idx="3203">
                  <c:v>0.2</c:v>
                </c:pt>
                <c:pt idx="3204">
                  <c:v>0.2</c:v>
                </c:pt>
                <c:pt idx="3205">
                  <c:v>0.2</c:v>
                </c:pt>
                <c:pt idx="3206">
                  <c:v>0.2</c:v>
                </c:pt>
                <c:pt idx="3207">
                  <c:v>0.2</c:v>
                </c:pt>
                <c:pt idx="3208">
                  <c:v>0.2</c:v>
                </c:pt>
                <c:pt idx="3209">
                  <c:v>0.2</c:v>
                </c:pt>
                <c:pt idx="3210">
                  <c:v>0.2</c:v>
                </c:pt>
                <c:pt idx="3211">
                  <c:v>0.2</c:v>
                </c:pt>
                <c:pt idx="3212">
                  <c:v>0.2</c:v>
                </c:pt>
                <c:pt idx="3213">
                  <c:v>0.2</c:v>
                </c:pt>
                <c:pt idx="3214">
                  <c:v>0.2</c:v>
                </c:pt>
                <c:pt idx="3215">
                  <c:v>0.2</c:v>
                </c:pt>
                <c:pt idx="3216">
                  <c:v>0.2</c:v>
                </c:pt>
                <c:pt idx="3217">
                  <c:v>0.2</c:v>
                </c:pt>
                <c:pt idx="3218">
                  <c:v>0.2</c:v>
                </c:pt>
                <c:pt idx="3219">
                  <c:v>0.2</c:v>
                </c:pt>
                <c:pt idx="3220">
                  <c:v>0.2</c:v>
                </c:pt>
                <c:pt idx="3221">
                  <c:v>0.2</c:v>
                </c:pt>
                <c:pt idx="3222">
                  <c:v>0.2</c:v>
                </c:pt>
                <c:pt idx="3223">
                  <c:v>0.2</c:v>
                </c:pt>
                <c:pt idx="3224">
                  <c:v>0.2</c:v>
                </c:pt>
                <c:pt idx="3225">
                  <c:v>0.2</c:v>
                </c:pt>
                <c:pt idx="3226">
                  <c:v>0.2</c:v>
                </c:pt>
                <c:pt idx="3227">
                  <c:v>0.2</c:v>
                </c:pt>
                <c:pt idx="3228">
                  <c:v>0.2</c:v>
                </c:pt>
                <c:pt idx="3229">
                  <c:v>0.2</c:v>
                </c:pt>
                <c:pt idx="3230">
                  <c:v>0.2</c:v>
                </c:pt>
                <c:pt idx="3231">
                  <c:v>0.2</c:v>
                </c:pt>
                <c:pt idx="3232">
                  <c:v>0.2</c:v>
                </c:pt>
                <c:pt idx="3233">
                  <c:v>0.2</c:v>
                </c:pt>
                <c:pt idx="3234">
                  <c:v>0.2</c:v>
                </c:pt>
                <c:pt idx="3235">
                  <c:v>0.2</c:v>
                </c:pt>
                <c:pt idx="3236">
                  <c:v>0.2</c:v>
                </c:pt>
                <c:pt idx="3237">
                  <c:v>0.2</c:v>
                </c:pt>
                <c:pt idx="3238">
                  <c:v>0.2</c:v>
                </c:pt>
                <c:pt idx="3239">
                  <c:v>0.2</c:v>
                </c:pt>
                <c:pt idx="3240">
                  <c:v>0.2</c:v>
                </c:pt>
                <c:pt idx="3241">
                  <c:v>0.2</c:v>
                </c:pt>
                <c:pt idx="3242">
                  <c:v>0.2</c:v>
                </c:pt>
                <c:pt idx="3243">
                  <c:v>0.2</c:v>
                </c:pt>
                <c:pt idx="3244">
                  <c:v>0.2</c:v>
                </c:pt>
                <c:pt idx="3245">
                  <c:v>0.2</c:v>
                </c:pt>
                <c:pt idx="3246">
                  <c:v>0.2</c:v>
                </c:pt>
                <c:pt idx="3247">
                  <c:v>0.2</c:v>
                </c:pt>
                <c:pt idx="3248">
                  <c:v>0.2</c:v>
                </c:pt>
                <c:pt idx="3249">
                  <c:v>0.2</c:v>
                </c:pt>
                <c:pt idx="3250">
                  <c:v>0.2</c:v>
                </c:pt>
                <c:pt idx="3251">
                  <c:v>0.2</c:v>
                </c:pt>
                <c:pt idx="3252">
                  <c:v>0.2</c:v>
                </c:pt>
                <c:pt idx="3253">
                  <c:v>0.2</c:v>
                </c:pt>
                <c:pt idx="3254">
                  <c:v>0.2</c:v>
                </c:pt>
                <c:pt idx="3255">
                  <c:v>0.2</c:v>
                </c:pt>
                <c:pt idx="3256">
                  <c:v>0.2</c:v>
                </c:pt>
                <c:pt idx="3257">
                  <c:v>0.2</c:v>
                </c:pt>
                <c:pt idx="3258">
                  <c:v>0.2</c:v>
                </c:pt>
                <c:pt idx="3259">
                  <c:v>0.2</c:v>
                </c:pt>
                <c:pt idx="3260">
                  <c:v>0.2</c:v>
                </c:pt>
                <c:pt idx="3261">
                  <c:v>0.2</c:v>
                </c:pt>
                <c:pt idx="3262">
                  <c:v>0.2</c:v>
                </c:pt>
                <c:pt idx="3263">
                  <c:v>0.2</c:v>
                </c:pt>
                <c:pt idx="3264">
                  <c:v>0.2</c:v>
                </c:pt>
                <c:pt idx="3265">
                  <c:v>0.2</c:v>
                </c:pt>
                <c:pt idx="3266">
                  <c:v>0.2</c:v>
                </c:pt>
                <c:pt idx="3267">
                  <c:v>0.2</c:v>
                </c:pt>
                <c:pt idx="3268">
                  <c:v>0.2</c:v>
                </c:pt>
                <c:pt idx="3269">
                  <c:v>0.2</c:v>
                </c:pt>
                <c:pt idx="3270">
                  <c:v>0.2</c:v>
                </c:pt>
                <c:pt idx="3271">
                  <c:v>0.2</c:v>
                </c:pt>
                <c:pt idx="3272">
                  <c:v>0.2</c:v>
                </c:pt>
                <c:pt idx="3273">
                  <c:v>0.2</c:v>
                </c:pt>
                <c:pt idx="3274">
                  <c:v>0.2</c:v>
                </c:pt>
                <c:pt idx="3275">
                  <c:v>0.2</c:v>
                </c:pt>
                <c:pt idx="3276">
                  <c:v>0.2</c:v>
                </c:pt>
                <c:pt idx="3277">
                  <c:v>0.2</c:v>
                </c:pt>
                <c:pt idx="3278">
                  <c:v>0.2</c:v>
                </c:pt>
                <c:pt idx="3279">
                  <c:v>0.2</c:v>
                </c:pt>
                <c:pt idx="3280">
                  <c:v>0.2</c:v>
                </c:pt>
                <c:pt idx="3281">
                  <c:v>0.2</c:v>
                </c:pt>
                <c:pt idx="3282">
                  <c:v>0.2</c:v>
                </c:pt>
                <c:pt idx="3283">
                  <c:v>0.2</c:v>
                </c:pt>
                <c:pt idx="3284">
                  <c:v>0.2</c:v>
                </c:pt>
                <c:pt idx="3285">
                  <c:v>0.2</c:v>
                </c:pt>
                <c:pt idx="3286">
                  <c:v>0.2</c:v>
                </c:pt>
                <c:pt idx="3287">
                  <c:v>0.2</c:v>
                </c:pt>
                <c:pt idx="3288">
                  <c:v>0.2</c:v>
                </c:pt>
                <c:pt idx="3289">
                  <c:v>0.2</c:v>
                </c:pt>
                <c:pt idx="3290">
                  <c:v>0.2</c:v>
                </c:pt>
                <c:pt idx="3291">
                  <c:v>0.2</c:v>
                </c:pt>
                <c:pt idx="3292">
                  <c:v>0.2</c:v>
                </c:pt>
                <c:pt idx="3293">
                  <c:v>0.2</c:v>
                </c:pt>
                <c:pt idx="3294">
                  <c:v>0.2</c:v>
                </c:pt>
                <c:pt idx="3295">
                  <c:v>0.2</c:v>
                </c:pt>
                <c:pt idx="3296">
                  <c:v>0.2</c:v>
                </c:pt>
                <c:pt idx="3297">
                  <c:v>0.2</c:v>
                </c:pt>
                <c:pt idx="3298">
                  <c:v>0.2</c:v>
                </c:pt>
                <c:pt idx="3299">
                  <c:v>0.2</c:v>
                </c:pt>
                <c:pt idx="3300">
                  <c:v>0.2</c:v>
                </c:pt>
                <c:pt idx="3301">
                  <c:v>0.2</c:v>
                </c:pt>
                <c:pt idx="3302">
                  <c:v>0.2</c:v>
                </c:pt>
                <c:pt idx="3303">
                  <c:v>0.2</c:v>
                </c:pt>
                <c:pt idx="3304">
                  <c:v>0.2</c:v>
                </c:pt>
                <c:pt idx="3305">
                  <c:v>0.2</c:v>
                </c:pt>
                <c:pt idx="3306">
                  <c:v>0.2</c:v>
                </c:pt>
                <c:pt idx="3307">
                  <c:v>0.2</c:v>
                </c:pt>
                <c:pt idx="3308">
                  <c:v>0.2</c:v>
                </c:pt>
                <c:pt idx="3309">
                  <c:v>0.2</c:v>
                </c:pt>
                <c:pt idx="3310">
                  <c:v>0.2</c:v>
                </c:pt>
                <c:pt idx="3311">
                  <c:v>0.2</c:v>
                </c:pt>
                <c:pt idx="3312">
                  <c:v>0.2</c:v>
                </c:pt>
                <c:pt idx="3313">
                  <c:v>0.2</c:v>
                </c:pt>
                <c:pt idx="3314">
                  <c:v>0.2</c:v>
                </c:pt>
                <c:pt idx="3315">
                  <c:v>0.2</c:v>
                </c:pt>
                <c:pt idx="3316">
                  <c:v>0.2</c:v>
                </c:pt>
                <c:pt idx="3317">
                  <c:v>0.2</c:v>
                </c:pt>
                <c:pt idx="3318">
                  <c:v>0.2</c:v>
                </c:pt>
                <c:pt idx="3319">
                  <c:v>0.2</c:v>
                </c:pt>
                <c:pt idx="3320">
                  <c:v>0.2</c:v>
                </c:pt>
                <c:pt idx="3321">
                  <c:v>0.2</c:v>
                </c:pt>
                <c:pt idx="3322">
                  <c:v>0.2</c:v>
                </c:pt>
                <c:pt idx="3323">
                  <c:v>0.2</c:v>
                </c:pt>
                <c:pt idx="3324">
                  <c:v>0.2</c:v>
                </c:pt>
                <c:pt idx="3325">
                  <c:v>0.2</c:v>
                </c:pt>
                <c:pt idx="3326">
                  <c:v>0.2</c:v>
                </c:pt>
                <c:pt idx="3327">
                  <c:v>0.2</c:v>
                </c:pt>
                <c:pt idx="3328">
                  <c:v>0.2</c:v>
                </c:pt>
                <c:pt idx="3329">
                  <c:v>0.2</c:v>
                </c:pt>
                <c:pt idx="3330">
                  <c:v>0.2</c:v>
                </c:pt>
                <c:pt idx="3331">
                  <c:v>0.2</c:v>
                </c:pt>
                <c:pt idx="3332">
                  <c:v>0.2</c:v>
                </c:pt>
                <c:pt idx="3333">
                  <c:v>0.2</c:v>
                </c:pt>
                <c:pt idx="3334">
                  <c:v>0.2</c:v>
                </c:pt>
                <c:pt idx="3335">
                  <c:v>0.2</c:v>
                </c:pt>
                <c:pt idx="3336">
                  <c:v>0.2</c:v>
                </c:pt>
                <c:pt idx="3337">
                  <c:v>0.2</c:v>
                </c:pt>
                <c:pt idx="3338">
                  <c:v>0.2</c:v>
                </c:pt>
                <c:pt idx="3339">
                  <c:v>0.2</c:v>
                </c:pt>
                <c:pt idx="3340">
                  <c:v>0.2</c:v>
                </c:pt>
                <c:pt idx="3341">
                  <c:v>0.2</c:v>
                </c:pt>
                <c:pt idx="3342">
                  <c:v>0.2</c:v>
                </c:pt>
                <c:pt idx="3343">
                  <c:v>0.2</c:v>
                </c:pt>
                <c:pt idx="3344">
                  <c:v>0.2</c:v>
                </c:pt>
                <c:pt idx="3345">
                  <c:v>0.2</c:v>
                </c:pt>
                <c:pt idx="3346">
                  <c:v>0.2</c:v>
                </c:pt>
                <c:pt idx="3347">
                  <c:v>0.2</c:v>
                </c:pt>
                <c:pt idx="3348">
                  <c:v>0.2</c:v>
                </c:pt>
                <c:pt idx="3349">
                  <c:v>0.2</c:v>
                </c:pt>
                <c:pt idx="3350">
                  <c:v>0.2</c:v>
                </c:pt>
                <c:pt idx="3351">
                  <c:v>0.2</c:v>
                </c:pt>
                <c:pt idx="3352">
                  <c:v>0.2</c:v>
                </c:pt>
                <c:pt idx="3353">
                  <c:v>0.2</c:v>
                </c:pt>
                <c:pt idx="3354">
                  <c:v>0.2</c:v>
                </c:pt>
                <c:pt idx="3355">
                  <c:v>0.20100000000000001</c:v>
                </c:pt>
                <c:pt idx="3356">
                  <c:v>0.2</c:v>
                </c:pt>
                <c:pt idx="3357">
                  <c:v>0.2</c:v>
                </c:pt>
                <c:pt idx="3358">
                  <c:v>0.2</c:v>
                </c:pt>
                <c:pt idx="3359">
                  <c:v>0.2</c:v>
                </c:pt>
                <c:pt idx="3360">
                  <c:v>0.2</c:v>
                </c:pt>
                <c:pt idx="3361">
                  <c:v>0.2</c:v>
                </c:pt>
                <c:pt idx="3362">
                  <c:v>0.2</c:v>
                </c:pt>
                <c:pt idx="3363">
                  <c:v>0.2</c:v>
                </c:pt>
                <c:pt idx="3364">
                  <c:v>0.2</c:v>
                </c:pt>
                <c:pt idx="3365">
                  <c:v>0.2</c:v>
                </c:pt>
                <c:pt idx="3366">
                  <c:v>0.2</c:v>
                </c:pt>
                <c:pt idx="3367">
                  <c:v>0.2</c:v>
                </c:pt>
                <c:pt idx="3368">
                  <c:v>0.2</c:v>
                </c:pt>
                <c:pt idx="3369">
                  <c:v>0.2</c:v>
                </c:pt>
                <c:pt idx="3370">
                  <c:v>0.2</c:v>
                </c:pt>
                <c:pt idx="3371">
                  <c:v>0.2</c:v>
                </c:pt>
                <c:pt idx="3372">
                  <c:v>0.2</c:v>
                </c:pt>
                <c:pt idx="3373">
                  <c:v>0.2</c:v>
                </c:pt>
                <c:pt idx="3374">
                  <c:v>0.2</c:v>
                </c:pt>
                <c:pt idx="3375">
                  <c:v>0.2</c:v>
                </c:pt>
                <c:pt idx="3376">
                  <c:v>0.2</c:v>
                </c:pt>
                <c:pt idx="3377">
                  <c:v>0.2</c:v>
                </c:pt>
                <c:pt idx="3378">
                  <c:v>0.2</c:v>
                </c:pt>
                <c:pt idx="3379">
                  <c:v>0.20399999999999999</c:v>
                </c:pt>
                <c:pt idx="3380">
                  <c:v>0.21199999999999999</c:v>
                </c:pt>
                <c:pt idx="3381">
                  <c:v>0.22</c:v>
                </c:pt>
                <c:pt idx="3382">
                  <c:v>0.22800000000000001</c:v>
                </c:pt>
                <c:pt idx="3383">
                  <c:v>0.23200000000000001</c:v>
                </c:pt>
                <c:pt idx="3384">
                  <c:v>0.24399999999999999</c:v>
                </c:pt>
                <c:pt idx="3385">
                  <c:v>0.251</c:v>
                </c:pt>
                <c:pt idx="3386">
                  <c:v>0.25800000000000001</c:v>
                </c:pt>
                <c:pt idx="3387">
                  <c:v>0.26700000000000002</c:v>
                </c:pt>
              </c:numCache>
            </c:numRef>
          </c:yVal>
          <c:smooth val="1"/>
          <c:extLst>
            <c:ext xmlns:c16="http://schemas.microsoft.com/office/drawing/2014/chart" uri="{C3380CC4-5D6E-409C-BE32-E72D297353CC}">
              <c16:uniqueId val="{00000003-9952-4C1D-925A-20E5377C9A6E}"/>
            </c:ext>
          </c:extLst>
        </c:ser>
        <c:ser>
          <c:idx val="0"/>
          <c:order val="4"/>
          <c:tx>
            <c:strRef>
              <c:f>'Process data log'!$M$7</c:f>
              <c:strCache>
                <c:ptCount val="1"/>
                <c:pt idx="0">
                  <c:v>Vacuum Pirani </c:v>
                </c:pt>
              </c:strCache>
            </c:strRef>
          </c:tx>
          <c:spPr>
            <a:ln w="12700">
              <a:solidFill>
                <a:srgbClr val="002060"/>
              </a:solidFill>
            </a:ln>
          </c:spPr>
          <c:marker>
            <c:symbol val="none"/>
          </c:marker>
          <c:xVal>
            <c:numRef>
              <c:f>'Process data log'!$P$8:$P$4000</c:f>
              <c:numCache>
                <c:formatCode>General</c:formatCode>
                <c:ptCount val="399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3.3000000000001251E-2</c:v>
                </c:pt>
                <c:pt idx="647">
                  <c:v>6.7000000000000171E-2</c:v>
                </c:pt>
                <c:pt idx="648">
                  <c:v>0.10000000000000142</c:v>
                </c:pt>
                <c:pt idx="649">
                  <c:v>0.13299999999999912</c:v>
                </c:pt>
                <c:pt idx="650">
                  <c:v>0.16700000000000159</c:v>
                </c:pt>
                <c:pt idx="651">
                  <c:v>0.19999999999999929</c:v>
                </c:pt>
                <c:pt idx="652">
                  <c:v>0.23300000000000054</c:v>
                </c:pt>
                <c:pt idx="653">
                  <c:v>0.26699999999999946</c:v>
                </c:pt>
                <c:pt idx="654">
                  <c:v>0.30000000000000071</c:v>
                </c:pt>
                <c:pt idx="655">
                  <c:v>0.33299999999999841</c:v>
                </c:pt>
                <c:pt idx="656">
                  <c:v>0.36700000000000088</c:v>
                </c:pt>
                <c:pt idx="657">
                  <c:v>0.39999999999999858</c:v>
                </c:pt>
                <c:pt idx="658">
                  <c:v>0.43299999999999983</c:v>
                </c:pt>
                <c:pt idx="659">
                  <c:v>0.46699999999999875</c:v>
                </c:pt>
                <c:pt idx="660">
                  <c:v>0.5</c:v>
                </c:pt>
                <c:pt idx="661">
                  <c:v>0.53300000000000125</c:v>
                </c:pt>
                <c:pt idx="662">
                  <c:v>0.56700000000000017</c:v>
                </c:pt>
                <c:pt idx="663">
                  <c:v>0.60000000000000142</c:v>
                </c:pt>
                <c:pt idx="664">
                  <c:v>0.63299999999999912</c:v>
                </c:pt>
                <c:pt idx="665">
                  <c:v>0.66700000000000159</c:v>
                </c:pt>
                <c:pt idx="666">
                  <c:v>0.69999999999999929</c:v>
                </c:pt>
                <c:pt idx="667">
                  <c:v>0.73300000000000054</c:v>
                </c:pt>
                <c:pt idx="668">
                  <c:v>0.76699999999999946</c:v>
                </c:pt>
                <c:pt idx="669">
                  <c:v>0.80000000000000071</c:v>
                </c:pt>
                <c:pt idx="670">
                  <c:v>0.83299999999999841</c:v>
                </c:pt>
                <c:pt idx="671">
                  <c:v>0.86700000000000088</c:v>
                </c:pt>
                <c:pt idx="672">
                  <c:v>0.89999999999999858</c:v>
                </c:pt>
                <c:pt idx="673">
                  <c:v>0.93299999999999983</c:v>
                </c:pt>
                <c:pt idx="674">
                  <c:v>0.96699999999999875</c:v>
                </c:pt>
                <c:pt idx="675">
                  <c:v>1</c:v>
                </c:pt>
                <c:pt idx="676">
                  <c:v>1.0330000000000013</c:v>
                </c:pt>
                <c:pt idx="677">
                  <c:v>1.0670000000000002</c:v>
                </c:pt>
                <c:pt idx="678">
                  <c:v>1.1000000000000014</c:v>
                </c:pt>
                <c:pt idx="679">
                  <c:v>1.1329999999999991</c:v>
                </c:pt>
                <c:pt idx="680">
                  <c:v>1.1670000000000016</c:v>
                </c:pt>
                <c:pt idx="681">
                  <c:v>1.1999999999999993</c:v>
                </c:pt>
                <c:pt idx="682">
                  <c:v>1.2330000000000005</c:v>
                </c:pt>
                <c:pt idx="683">
                  <c:v>1.2669999999999995</c:v>
                </c:pt>
                <c:pt idx="684">
                  <c:v>1.3000000000000007</c:v>
                </c:pt>
                <c:pt idx="685">
                  <c:v>1.3329999999999984</c:v>
                </c:pt>
                <c:pt idx="686">
                  <c:v>1.3670000000000009</c:v>
                </c:pt>
                <c:pt idx="687">
                  <c:v>1.3999999999999986</c:v>
                </c:pt>
                <c:pt idx="688">
                  <c:v>1.4329999999999998</c:v>
                </c:pt>
                <c:pt idx="689">
                  <c:v>1.4669999999999987</c:v>
                </c:pt>
                <c:pt idx="690">
                  <c:v>1.5</c:v>
                </c:pt>
                <c:pt idx="691">
                  <c:v>1.5330000000000013</c:v>
                </c:pt>
                <c:pt idx="692">
                  <c:v>1.5670000000000002</c:v>
                </c:pt>
                <c:pt idx="693">
                  <c:v>1.6000000000000014</c:v>
                </c:pt>
                <c:pt idx="694">
                  <c:v>1.6329999999999991</c:v>
                </c:pt>
                <c:pt idx="695">
                  <c:v>1.6670000000000016</c:v>
                </c:pt>
                <c:pt idx="696">
                  <c:v>1.6999999999999993</c:v>
                </c:pt>
                <c:pt idx="697">
                  <c:v>1.7330000000000005</c:v>
                </c:pt>
                <c:pt idx="698">
                  <c:v>1.7669999999999995</c:v>
                </c:pt>
                <c:pt idx="699">
                  <c:v>1.8000000000000007</c:v>
                </c:pt>
                <c:pt idx="700">
                  <c:v>1.8329999999999984</c:v>
                </c:pt>
                <c:pt idx="701">
                  <c:v>1.8670000000000009</c:v>
                </c:pt>
                <c:pt idx="702">
                  <c:v>1.8999999999999986</c:v>
                </c:pt>
                <c:pt idx="703">
                  <c:v>1.9329999999999998</c:v>
                </c:pt>
                <c:pt idx="704">
                  <c:v>1.9669999999999987</c:v>
                </c:pt>
                <c:pt idx="705">
                  <c:v>2</c:v>
                </c:pt>
                <c:pt idx="706">
                  <c:v>2.0330000000000013</c:v>
                </c:pt>
                <c:pt idx="707">
                  <c:v>2.0670000000000002</c:v>
                </c:pt>
                <c:pt idx="708">
                  <c:v>2.1000000000000014</c:v>
                </c:pt>
                <c:pt idx="709">
                  <c:v>2.1329999999999991</c:v>
                </c:pt>
                <c:pt idx="710">
                  <c:v>2.1670000000000016</c:v>
                </c:pt>
                <c:pt idx="711">
                  <c:v>2.1999999999999993</c:v>
                </c:pt>
                <c:pt idx="712">
                  <c:v>2.2330000000000005</c:v>
                </c:pt>
                <c:pt idx="713">
                  <c:v>2.2669999999999995</c:v>
                </c:pt>
                <c:pt idx="714">
                  <c:v>2.3000000000000007</c:v>
                </c:pt>
                <c:pt idx="715">
                  <c:v>2.3329999999999984</c:v>
                </c:pt>
                <c:pt idx="716">
                  <c:v>2.3670000000000009</c:v>
                </c:pt>
                <c:pt idx="717">
                  <c:v>2.3999999999999986</c:v>
                </c:pt>
                <c:pt idx="718">
                  <c:v>2.4329999999999998</c:v>
                </c:pt>
                <c:pt idx="719">
                  <c:v>2.4669999999999987</c:v>
                </c:pt>
                <c:pt idx="720">
                  <c:v>2.5</c:v>
                </c:pt>
                <c:pt idx="721">
                  <c:v>2.5330000000000013</c:v>
                </c:pt>
                <c:pt idx="722">
                  <c:v>2.5670000000000002</c:v>
                </c:pt>
                <c:pt idx="723">
                  <c:v>2.6000000000000014</c:v>
                </c:pt>
                <c:pt idx="724">
                  <c:v>2.6329999999999991</c:v>
                </c:pt>
                <c:pt idx="725">
                  <c:v>2.6670000000000016</c:v>
                </c:pt>
                <c:pt idx="726">
                  <c:v>2.6999999999999993</c:v>
                </c:pt>
                <c:pt idx="727">
                  <c:v>2.7330000000000005</c:v>
                </c:pt>
                <c:pt idx="728">
                  <c:v>2.7669999999999995</c:v>
                </c:pt>
                <c:pt idx="729">
                  <c:v>2.8000000000000007</c:v>
                </c:pt>
                <c:pt idx="730">
                  <c:v>2.8329999999999984</c:v>
                </c:pt>
                <c:pt idx="731">
                  <c:v>2.8670000000000009</c:v>
                </c:pt>
                <c:pt idx="732">
                  <c:v>2.8999999999999986</c:v>
                </c:pt>
                <c:pt idx="733">
                  <c:v>2.9329999999999998</c:v>
                </c:pt>
                <c:pt idx="734">
                  <c:v>2.9669999999999987</c:v>
                </c:pt>
                <c:pt idx="735">
                  <c:v>3</c:v>
                </c:pt>
                <c:pt idx="736">
                  <c:v>3.0330000000000013</c:v>
                </c:pt>
                <c:pt idx="737">
                  <c:v>3.0670000000000002</c:v>
                </c:pt>
                <c:pt idx="738">
                  <c:v>3.1000000000000014</c:v>
                </c:pt>
                <c:pt idx="739">
                  <c:v>3.1329999999999991</c:v>
                </c:pt>
                <c:pt idx="740">
                  <c:v>3.1670000000000016</c:v>
                </c:pt>
                <c:pt idx="741">
                  <c:v>3.1999999999999993</c:v>
                </c:pt>
                <c:pt idx="742">
                  <c:v>3.2330000000000005</c:v>
                </c:pt>
                <c:pt idx="743">
                  <c:v>3.2669999999999995</c:v>
                </c:pt>
                <c:pt idx="744">
                  <c:v>3.3000000000000007</c:v>
                </c:pt>
                <c:pt idx="745">
                  <c:v>3.3329999999999984</c:v>
                </c:pt>
                <c:pt idx="746">
                  <c:v>3.3670000000000009</c:v>
                </c:pt>
                <c:pt idx="747">
                  <c:v>3.3999999999999986</c:v>
                </c:pt>
                <c:pt idx="748">
                  <c:v>3.4329999999999998</c:v>
                </c:pt>
                <c:pt idx="749">
                  <c:v>3.4669999999999987</c:v>
                </c:pt>
                <c:pt idx="750">
                  <c:v>3.5</c:v>
                </c:pt>
                <c:pt idx="751">
                  <c:v>3.5330000000000013</c:v>
                </c:pt>
                <c:pt idx="752">
                  <c:v>3.5670000000000002</c:v>
                </c:pt>
                <c:pt idx="753">
                  <c:v>3.6000000000000014</c:v>
                </c:pt>
                <c:pt idx="754">
                  <c:v>3.6329999999999991</c:v>
                </c:pt>
                <c:pt idx="755">
                  <c:v>3.6670000000000016</c:v>
                </c:pt>
                <c:pt idx="756">
                  <c:v>3.6999999999999993</c:v>
                </c:pt>
                <c:pt idx="757">
                  <c:v>3.7330000000000005</c:v>
                </c:pt>
                <c:pt idx="758">
                  <c:v>3.7669999999999995</c:v>
                </c:pt>
                <c:pt idx="759">
                  <c:v>3.8000000000000007</c:v>
                </c:pt>
                <c:pt idx="760">
                  <c:v>3.8329999999999984</c:v>
                </c:pt>
                <c:pt idx="761">
                  <c:v>3.8670000000000009</c:v>
                </c:pt>
                <c:pt idx="762">
                  <c:v>3.8999999999999986</c:v>
                </c:pt>
                <c:pt idx="763">
                  <c:v>3.9329999999999998</c:v>
                </c:pt>
                <c:pt idx="764">
                  <c:v>3.9669999999999987</c:v>
                </c:pt>
                <c:pt idx="765">
                  <c:v>4</c:v>
                </c:pt>
                <c:pt idx="766">
                  <c:v>4.0330000000000013</c:v>
                </c:pt>
                <c:pt idx="767">
                  <c:v>4.0670000000000002</c:v>
                </c:pt>
                <c:pt idx="768">
                  <c:v>4.1000000000000014</c:v>
                </c:pt>
                <c:pt idx="769">
                  <c:v>4.1329999999999991</c:v>
                </c:pt>
                <c:pt idx="770">
                  <c:v>4.1670000000000016</c:v>
                </c:pt>
                <c:pt idx="771">
                  <c:v>4.1999999999999993</c:v>
                </c:pt>
                <c:pt idx="772">
                  <c:v>4.2330000000000005</c:v>
                </c:pt>
                <c:pt idx="773">
                  <c:v>4.2669999999999995</c:v>
                </c:pt>
                <c:pt idx="774">
                  <c:v>4.3000000000000007</c:v>
                </c:pt>
                <c:pt idx="775">
                  <c:v>4.3329999999999984</c:v>
                </c:pt>
                <c:pt idx="776">
                  <c:v>4.3670000000000009</c:v>
                </c:pt>
                <c:pt idx="777">
                  <c:v>4.3999999999999986</c:v>
                </c:pt>
                <c:pt idx="778">
                  <c:v>4.4329999999999998</c:v>
                </c:pt>
                <c:pt idx="779">
                  <c:v>4.4669999999999987</c:v>
                </c:pt>
                <c:pt idx="780">
                  <c:v>4.5</c:v>
                </c:pt>
                <c:pt idx="781">
                  <c:v>4.5330000000000013</c:v>
                </c:pt>
                <c:pt idx="782">
                  <c:v>4.5670000000000002</c:v>
                </c:pt>
                <c:pt idx="783">
                  <c:v>4.6000000000000014</c:v>
                </c:pt>
                <c:pt idx="784">
                  <c:v>4.6329999999999991</c:v>
                </c:pt>
                <c:pt idx="785">
                  <c:v>4.6670000000000016</c:v>
                </c:pt>
                <c:pt idx="786">
                  <c:v>4.6999999999999993</c:v>
                </c:pt>
                <c:pt idx="787">
                  <c:v>4.7330000000000005</c:v>
                </c:pt>
                <c:pt idx="788">
                  <c:v>4.7669999999999995</c:v>
                </c:pt>
                <c:pt idx="789">
                  <c:v>4.8000000000000007</c:v>
                </c:pt>
                <c:pt idx="790">
                  <c:v>4.8329999999999984</c:v>
                </c:pt>
                <c:pt idx="791">
                  <c:v>4.8670000000000009</c:v>
                </c:pt>
                <c:pt idx="792">
                  <c:v>4.8999999999999986</c:v>
                </c:pt>
                <c:pt idx="793">
                  <c:v>4.9329999999999998</c:v>
                </c:pt>
                <c:pt idx="794">
                  <c:v>4.9669999999999987</c:v>
                </c:pt>
                <c:pt idx="795">
                  <c:v>5</c:v>
                </c:pt>
                <c:pt idx="796">
                  <c:v>5.0330000000000013</c:v>
                </c:pt>
                <c:pt idx="797">
                  <c:v>5.0670000000000002</c:v>
                </c:pt>
                <c:pt idx="798">
                  <c:v>5.1000000000000014</c:v>
                </c:pt>
                <c:pt idx="799">
                  <c:v>5.1329999999999991</c:v>
                </c:pt>
                <c:pt idx="800">
                  <c:v>5.1670000000000016</c:v>
                </c:pt>
                <c:pt idx="801">
                  <c:v>5.1999999999999993</c:v>
                </c:pt>
                <c:pt idx="802">
                  <c:v>5.2330000000000005</c:v>
                </c:pt>
                <c:pt idx="803">
                  <c:v>5.2669999999999995</c:v>
                </c:pt>
                <c:pt idx="804">
                  <c:v>5.3000000000000007</c:v>
                </c:pt>
                <c:pt idx="805">
                  <c:v>5.3329999999999984</c:v>
                </c:pt>
                <c:pt idx="806">
                  <c:v>5.3670000000000009</c:v>
                </c:pt>
                <c:pt idx="807">
                  <c:v>5.3999999999999986</c:v>
                </c:pt>
                <c:pt idx="808">
                  <c:v>5.4329999999999998</c:v>
                </c:pt>
                <c:pt idx="809">
                  <c:v>5.4669999999999987</c:v>
                </c:pt>
                <c:pt idx="810">
                  <c:v>5.5</c:v>
                </c:pt>
                <c:pt idx="811">
                  <c:v>5.5330000000000013</c:v>
                </c:pt>
                <c:pt idx="812">
                  <c:v>5.5670000000000002</c:v>
                </c:pt>
                <c:pt idx="813">
                  <c:v>5.6000000000000014</c:v>
                </c:pt>
                <c:pt idx="814">
                  <c:v>5.6329999999999991</c:v>
                </c:pt>
                <c:pt idx="815">
                  <c:v>5.6670000000000016</c:v>
                </c:pt>
                <c:pt idx="816">
                  <c:v>5.6999999999999993</c:v>
                </c:pt>
                <c:pt idx="817">
                  <c:v>5.7330000000000005</c:v>
                </c:pt>
                <c:pt idx="818">
                  <c:v>5.7669999999999995</c:v>
                </c:pt>
                <c:pt idx="819">
                  <c:v>5.8000000000000007</c:v>
                </c:pt>
                <c:pt idx="820">
                  <c:v>5.8329999999999984</c:v>
                </c:pt>
                <c:pt idx="821">
                  <c:v>5.8670000000000009</c:v>
                </c:pt>
                <c:pt idx="822">
                  <c:v>5.8999999999999986</c:v>
                </c:pt>
                <c:pt idx="823">
                  <c:v>5.9329999999999998</c:v>
                </c:pt>
                <c:pt idx="824">
                  <c:v>5.9669999999999987</c:v>
                </c:pt>
                <c:pt idx="825">
                  <c:v>6</c:v>
                </c:pt>
                <c:pt idx="826">
                  <c:v>6.0330000000000013</c:v>
                </c:pt>
                <c:pt idx="827">
                  <c:v>6.0670000000000002</c:v>
                </c:pt>
                <c:pt idx="828">
                  <c:v>6.1000000000000014</c:v>
                </c:pt>
                <c:pt idx="829">
                  <c:v>6.1329999999999991</c:v>
                </c:pt>
                <c:pt idx="830">
                  <c:v>6.1670000000000016</c:v>
                </c:pt>
                <c:pt idx="831">
                  <c:v>6.1999999999999993</c:v>
                </c:pt>
                <c:pt idx="832">
                  <c:v>6.2330000000000005</c:v>
                </c:pt>
                <c:pt idx="833">
                  <c:v>6.2669999999999995</c:v>
                </c:pt>
                <c:pt idx="834">
                  <c:v>6.3000000000000007</c:v>
                </c:pt>
                <c:pt idx="835">
                  <c:v>6.3329999999999984</c:v>
                </c:pt>
                <c:pt idx="836">
                  <c:v>6.3670000000000009</c:v>
                </c:pt>
                <c:pt idx="837">
                  <c:v>6.3999999999999986</c:v>
                </c:pt>
                <c:pt idx="838">
                  <c:v>6.4329999999999998</c:v>
                </c:pt>
                <c:pt idx="839">
                  <c:v>6.4669999999999987</c:v>
                </c:pt>
                <c:pt idx="840">
                  <c:v>6.5</c:v>
                </c:pt>
                <c:pt idx="841">
                  <c:v>6.5330000000000013</c:v>
                </c:pt>
                <c:pt idx="842">
                  <c:v>6.5670000000000002</c:v>
                </c:pt>
                <c:pt idx="843">
                  <c:v>6.6000000000000014</c:v>
                </c:pt>
                <c:pt idx="844">
                  <c:v>6.6329999999999991</c:v>
                </c:pt>
                <c:pt idx="845">
                  <c:v>6.6670000000000016</c:v>
                </c:pt>
                <c:pt idx="846">
                  <c:v>6.6999999999999993</c:v>
                </c:pt>
                <c:pt idx="847">
                  <c:v>6.7330000000000005</c:v>
                </c:pt>
                <c:pt idx="848">
                  <c:v>6.7669999999999995</c:v>
                </c:pt>
                <c:pt idx="849">
                  <c:v>6.8000000000000007</c:v>
                </c:pt>
                <c:pt idx="850">
                  <c:v>6.8329999999999984</c:v>
                </c:pt>
                <c:pt idx="851">
                  <c:v>6.8670000000000009</c:v>
                </c:pt>
                <c:pt idx="852">
                  <c:v>6.8999999999999986</c:v>
                </c:pt>
                <c:pt idx="853">
                  <c:v>6.9329999999999998</c:v>
                </c:pt>
                <c:pt idx="854">
                  <c:v>6.9669999999999987</c:v>
                </c:pt>
                <c:pt idx="855">
                  <c:v>7</c:v>
                </c:pt>
                <c:pt idx="856">
                  <c:v>7.0330000000000013</c:v>
                </c:pt>
                <c:pt idx="857">
                  <c:v>7.0670000000000002</c:v>
                </c:pt>
                <c:pt idx="858">
                  <c:v>7.1000000000000014</c:v>
                </c:pt>
                <c:pt idx="859">
                  <c:v>7.1329999999999991</c:v>
                </c:pt>
                <c:pt idx="860">
                  <c:v>7.1670000000000016</c:v>
                </c:pt>
                <c:pt idx="861">
                  <c:v>7.1999999999999993</c:v>
                </c:pt>
                <c:pt idx="862">
                  <c:v>7.2330000000000005</c:v>
                </c:pt>
                <c:pt idx="863">
                  <c:v>7.2669999999999995</c:v>
                </c:pt>
                <c:pt idx="864">
                  <c:v>7.3000000000000007</c:v>
                </c:pt>
                <c:pt idx="865">
                  <c:v>7.3329999999999984</c:v>
                </c:pt>
                <c:pt idx="866">
                  <c:v>7.3670000000000009</c:v>
                </c:pt>
                <c:pt idx="867">
                  <c:v>7.3999999999999986</c:v>
                </c:pt>
                <c:pt idx="868">
                  <c:v>7.4329999999999998</c:v>
                </c:pt>
                <c:pt idx="869">
                  <c:v>7.4669999999999987</c:v>
                </c:pt>
                <c:pt idx="870">
                  <c:v>7.5</c:v>
                </c:pt>
                <c:pt idx="871">
                  <c:v>7.5330000000000013</c:v>
                </c:pt>
                <c:pt idx="872">
                  <c:v>7.5670000000000002</c:v>
                </c:pt>
                <c:pt idx="873">
                  <c:v>7.6000000000000014</c:v>
                </c:pt>
                <c:pt idx="874">
                  <c:v>7.6329999999999991</c:v>
                </c:pt>
                <c:pt idx="875">
                  <c:v>7.6670000000000016</c:v>
                </c:pt>
                <c:pt idx="876">
                  <c:v>7.6999999999999993</c:v>
                </c:pt>
                <c:pt idx="877">
                  <c:v>7.7330000000000005</c:v>
                </c:pt>
                <c:pt idx="878">
                  <c:v>7.7669999999999995</c:v>
                </c:pt>
                <c:pt idx="879">
                  <c:v>7.8000000000000007</c:v>
                </c:pt>
                <c:pt idx="880">
                  <c:v>7.8329999999999984</c:v>
                </c:pt>
                <c:pt idx="881">
                  <c:v>7.8670000000000009</c:v>
                </c:pt>
                <c:pt idx="882">
                  <c:v>7.8999999999999986</c:v>
                </c:pt>
                <c:pt idx="883">
                  <c:v>7.9329999999999998</c:v>
                </c:pt>
                <c:pt idx="884">
                  <c:v>7.9669999999999987</c:v>
                </c:pt>
                <c:pt idx="885">
                  <c:v>8</c:v>
                </c:pt>
                <c:pt idx="886">
                  <c:v>8.0330000000000013</c:v>
                </c:pt>
                <c:pt idx="887">
                  <c:v>8.0670000000000002</c:v>
                </c:pt>
                <c:pt idx="888">
                  <c:v>8.1000000000000014</c:v>
                </c:pt>
                <c:pt idx="889">
                  <c:v>8.1329999999999991</c:v>
                </c:pt>
                <c:pt idx="890">
                  <c:v>8.1670000000000016</c:v>
                </c:pt>
                <c:pt idx="891">
                  <c:v>8.1999999999999993</c:v>
                </c:pt>
                <c:pt idx="892">
                  <c:v>8.2330000000000005</c:v>
                </c:pt>
                <c:pt idx="893">
                  <c:v>8.2669999999999995</c:v>
                </c:pt>
                <c:pt idx="894">
                  <c:v>8.3000000000000007</c:v>
                </c:pt>
                <c:pt idx="895">
                  <c:v>8.3329999999999984</c:v>
                </c:pt>
                <c:pt idx="896">
                  <c:v>8.3670000000000009</c:v>
                </c:pt>
                <c:pt idx="897">
                  <c:v>8.3999999999999986</c:v>
                </c:pt>
                <c:pt idx="898">
                  <c:v>8.4329999999999998</c:v>
                </c:pt>
                <c:pt idx="899">
                  <c:v>8.4669999999999987</c:v>
                </c:pt>
                <c:pt idx="900">
                  <c:v>8.5</c:v>
                </c:pt>
                <c:pt idx="901">
                  <c:v>8.5330000000000013</c:v>
                </c:pt>
                <c:pt idx="902">
                  <c:v>8.5670000000000002</c:v>
                </c:pt>
                <c:pt idx="903">
                  <c:v>8.6000000000000014</c:v>
                </c:pt>
                <c:pt idx="904">
                  <c:v>8.6329999999999991</c:v>
                </c:pt>
                <c:pt idx="905">
                  <c:v>8.6670000000000016</c:v>
                </c:pt>
                <c:pt idx="906">
                  <c:v>8.6999999999999993</c:v>
                </c:pt>
                <c:pt idx="907">
                  <c:v>8.7330000000000005</c:v>
                </c:pt>
                <c:pt idx="908">
                  <c:v>8.7669999999999995</c:v>
                </c:pt>
                <c:pt idx="909">
                  <c:v>8.8000000000000007</c:v>
                </c:pt>
                <c:pt idx="910">
                  <c:v>8.8329999999999984</c:v>
                </c:pt>
                <c:pt idx="911">
                  <c:v>8.8670000000000009</c:v>
                </c:pt>
                <c:pt idx="912">
                  <c:v>8.8999999999999986</c:v>
                </c:pt>
                <c:pt idx="913">
                  <c:v>8.9329999999999998</c:v>
                </c:pt>
                <c:pt idx="914">
                  <c:v>8.9669999999999987</c:v>
                </c:pt>
                <c:pt idx="915">
                  <c:v>9</c:v>
                </c:pt>
                <c:pt idx="916">
                  <c:v>9.0330000000000013</c:v>
                </c:pt>
                <c:pt idx="917">
                  <c:v>9.0670000000000002</c:v>
                </c:pt>
                <c:pt idx="918">
                  <c:v>9.1000000000000014</c:v>
                </c:pt>
                <c:pt idx="919">
                  <c:v>9.1329999999999991</c:v>
                </c:pt>
                <c:pt idx="920">
                  <c:v>9.1670000000000016</c:v>
                </c:pt>
                <c:pt idx="921">
                  <c:v>9.1999999999999993</c:v>
                </c:pt>
                <c:pt idx="922">
                  <c:v>9.2330000000000005</c:v>
                </c:pt>
                <c:pt idx="923">
                  <c:v>9.2669999999999995</c:v>
                </c:pt>
                <c:pt idx="924">
                  <c:v>9.3000000000000007</c:v>
                </c:pt>
                <c:pt idx="925">
                  <c:v>9.3329999999999984</c:v>
                </c:pt>
                <c:pt idx="926">
                  <c:v>9.3670000000000009</c:v>
                </c:pt>
                <c:pt idx="927">
                  <c:v>9.3999999999999986</c:v>
                </c:pt>
                <c:pt idx="928">
                  <c:v>9.4329999999999998</c:v>
                </c:pt>
                <c:pt idx="929">
                  <c:v>9.4669999999999987</c:v>
                </c:pt>
                <c:pt idx="930">
                  <c:v>9.5</c:v>
                </c:pt>
                <c:pt idx="931">
                  <c:v>9.5330000000000013</c:v>
                </c:pt>
                <c:pt idx="932">
                  <c:v>9.5670000000000002</c:v>
                </c:pt>
                <c:pt idx="933">
                  <c:v>9.6000000000000014</c:v>
                </c:pt>
                <c:pt idx="934">
                  <c:v>9.6329999999999991</c:v>
                </c:pt>
                <c:pt idx="935">
                  <c:v>9.6670000000000016</c:v>
                </c:pt>
                <c:pt idx="936">
                  <c:v>9.6999999999999993</c:v>
                </c:pt>
                <c:pt idx="937">
                  <c:v>9.7330000000000005</c:v>
                </c:pt>
                <c:pt idx="938">
                  <c:v>9.7669999999999995</c:v>
                </c:pt>
                <c:pt idx="939">
                  <c:v>9.8000000000000007</c:v>
                </c:pt>
                <c:pt idx="940">
                  <c:v>9.8329999999999984</c:v>
                </c:pt>
                <c:pt idx="941">
                  <c:v>9.8670000000000009</c:v>
                </c:pt>
                <c:pt idx="942">
                  <c:v>9.8999999999999986</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10.332999999999998</c:v>
                </c:pt>
                <c:pt idx="956">
                  <c:v>10.367000000000001</c:v>
                </c:pt>
                <c:pt idx="957">
                  <c:v>10.399999999999999</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17.067</c:v>
                </c:pt>
                <c:pt idx="1158">
                  <c:v>17.100000000000001</c:v>
                </c:pt>
                <c:pt idx="1159">
                  <c:v>17.133000000000003</c:v>
                </c:pt>
                <c:pt idx="1160">
                  <c:v>17.167000000000002</c:v>
                </c:pt>
                <c:pt idx="1161">
                  <c:v>17.200000000000003</c:v>
                </c:pt>
                <c:pt idx="1162">
                  <c:v>17.232999999999997</c:v>
                </c:pt>
                <c:pt idx="1163">
                  <c:v>17.267000000000003</c:v>
                </c:pt>
                <c:pt idx="1164">
                  <c:v>17.299999999999997</c:v>
                </c:pt>
                <c:pt idx="1165">
                  <c:v>17.332999999999998</c:v>
                </c:pt>
                <c:pt idx="1166">
                  <c:v>17.366999999999997</c:v>
                </c:pt>
                <c:pt idx="1167">
                  <c:v>17.399999999999999</c:v>
                </c:pt>
                <c:pt idx="1168">
                  <c:v>17.433</c:v>
                </c:pt>
                <c:pt idx="1169">
                  <c:v>17.466999999999999</c:v>
                </c:pt>
                <c:pt idx="1170">
                  <c:v>17.5</c:v>
                </c:pt>
                <c:pt idx="1171">
                  <c:v>17.533000000000001</c:v>
                </c:pt>
                <c:pt idx="1172">
                  <c:v>17.567</c:v>
                </c:pt>
                <c:pt idx="1173">
                  <c:v>17.600000000000001</c:v>
                </c:pt>
                <c:pt idx="1174">
                  <c:v>17.633000000000003</c:v>
                </c:pt>
                <c:pt idx="1175">
                  <c:v>17.667000000000002</c:v>
                </c:pt>
                <c:pt idx="1176">
                  <c:v>17.700000000000003</c:v>
                </c:pt>
                <c:pt idx="1177">
                  <c:v>17.732999999999997</c:v>
                </c:pt>
                <c:pt idx="1178">
                  <c:v>17.767000000000003</c:v>
                </c:pt>
                <c:pt idx="1179">
                  <c:v>17.799999999999997</c:v>
                </c:pt>
                <c:pt idx="1180">
                  <c:v>17.832999999999998</c:v>
                </c:pt>
                <c:pt idx="1181">
                  <c:v>17.866999999999997</c:v>
                </c:pt>
                <c:pt idx="1182">
                  <c:v>17.899999999999999</c:v>
                </c:pt>
                <c:pt idx="1183">
                  <c:v>17.933</c:v>
                </c:pt>
                <c:pt idx="1184">
                  <c:v>17.966999999999999</c:v>
                </c:pt>
                <c:pt idx="1185">
                  <c:v>18</c:v>
                </c:pt>
                <c:pt idx="1186">
                  <c:v>18.033000000000001</c:v>
                </c:pt>
                <c:pt idx="1187">
                  <c:v>18.067</c:v>
                </c:pt>
                <c:pt idx="1188">
                  <c:v>18.100000000000001</c:v>
                </c:pt>
                <c:pt idx="1189">
                  <c:v>18.133000000000003</c:v>
                </c:pt>
                <c:pt idx="1190">
                  <c:v>18.167000000000002</c:v>
                </c:pt>
                <c:pt idx="1191">
                  <c:v>18.200000000000003</c:v>
                </c:pt>
                <c:pt idx="1192">
                  <c:v>18.232999999999997</c:v>
                </c:pt>
                <c:pt idx="1193">
                  <c:v>18.267000000000003</c:v>
                </c:pt>
                <c:pt idx="1194">
                  <c:v>18.299999999999997</c:v>
                </c:pt>
                <c:pt idx="1195">
                  <c:v>18.332999999999998</c:v>
                </c:pt>
                <c:pt idx="1196">
                  <c:v>18.366999999999997</c:v>
                </c:pt>
                <c:pt idx="1197">
                  <c:v>18.399999999999999</c:v>
                </c:pt>
                <c:pt idx="1198">
                  <c:v>18.433</c:v>
                </c:pt>
                <c:pt idx="1199">
                  <c:v>18.466999999999999</c:v>
                </c:pt>
                <c:pt idx="1200">
                  <c:v>18.5</c:v>
                </c:pt>
                <c:pt idx="1201">
                  <c:v>18.533000000000001</c:v>
                </c:pt>
                <c:pt idx="1202">
                  <c:v>18.567</c:v>
                </c:pt>
                <c:pt idx="1203">
                  <c:v>18.600000000000001</c:v>
                </c:pt>
                <c:pt idx="1204">
                  <c:v>18.633000000000003</c:v>
                </c:pt>
                <c:pt idx="1205">
                  <c:v>18.667000000000002</c:v>
                </c:pt>
                <c:pt idx="1206">
                  <c:v>18.700000000000003</c:v>
                </c:pt>
                <c:pt idx="1207">
                  <c:v>18.732999999999997</c:v>
                </c:pt>
                <c:pt idx="1208">
                  <c:v>18.767000000000003</c:v>
                </c:pt>
                <c:pt idx="1209">
                  <c:v>18.799999999999997</c:v>
                </c:pt>
                <c:pt idx="1210">
                  <c:v>18.832999999999998</c:v>
                </c:pt>
                <c:pt idx="1211">
                  <c:v>18.866999999999997</c:v>
                </c:pt>
                <c:pt idx="1212">
                  <c:v>18.899999999999999</c:v>
                </c:pt>
                <c:pt idx="1213">
                  <c:v>18.933</c:v>
                </c:pt>
                <c:pt idx="1214">
                  <c:v>18.966999999999999</c:v>
                </c:pt>
                <c:pt idx="1215">
                  <c:v>19</c:v>
                </c:pt>
                <c:pt idx="1216">
                  <c:v>19.033000000000001</c:v>
                </c:pt>
                <c:pt idx="1217">
                  <c:v>19.067</c:v>
                </c:pt>
                <c:pt idx="1218">
                  <c:v>19.100000000000001</c:v>
                </c:pt>
                <c:pt idx="1219">
                  <c:v>19.133000000000003</c:v>
                </c:pt>
                <c:pt idx="1220">
                  <c:v>19.167000000000002</c:v>
                </c:pt>
                <c:pt idx="1221">
                  <c:v>19.200000000000003</c:v>
                </c:pt>
                <c:pt idx="1222">
                  <c:v>19.232999999999997</c:v>
                </c:pt>
                <c:pt idx="1223">
                  <c:v>19.267000000000003</c:v>
                </c:pt>
                <c:pt idx="1224">
                  <c:v>19.299999999999997</c:v>
                </c:pt>
                <c:pt idx="1225">
                  <c:v>19.332999999999998</c:v>
                </c:pt>
                <c:pt idx="1226">
                  <c:v>19.366999999999997</c:v>
                </c:pt>
                <c:pt idx="1227">
                  <c:v>19.399999999999999</c:v>
                </c:pt>
                <c:pt idx="1228">
                  <c:v>19.433</c:v>
                </c:pt>
                <c:pt idx="1229">
                  <c:v>19.466999999999999</c:v>
                </c:pt>
                <c:pt idx="1230">
                  <c:v>19.5</c:v>
                </c:pt>
                <c:pt idx="1231">
                  <c:v>19.533000000000001</c:v>
                </c:pt>
                <c:pt idx="1232">
                  <c:v>19.567</c:v>
                </c:pt>
                <c:pt idx="1233">
                  <c:v>19.600000000000001</c:v>
                </c:pt>
                <c:pt idx="1234">
                  <c:v>19.633000000000003</c:v>
                </c:pt>
                <c:pt idx="1235">
                  <c:v>19.667000000000002</c:v>
                </c:pt>
                <c:pt idx="1236">
                  <c:v>19.700000000000003</c:v>
                </c:pt>
                <c:pt idx="1237">
                  <c:v>19.732999999999997</c:v>
                </c:pt>
                <c:pt idx="1238">
                  <c:v>19.767000000000003</c:v>
                </c:pt>
                <c:pt idx="1239">
                  <c:v>19.799999999999997</c:v>
                </c:pt>
                <c:pt idx="1240">
                  <c:v>19.832999999999998</c:v>
                </c:pt>
                <c:pt idx="1241">
                  <c:v>19.866999999999997</c:v>
                </c:pt>
                <c:pt idx="1242">
                  <c:v>19.899999999999999</c:v>
                </c:pt>
                <c:pt idx="1243">
                  <c:v>19.933</c:v>
                </c:pt>
                <c:pt idx="1244">
                  <c:v>19.966999999999999</c:v>
                </c:pt>
                <c:pt idx="1245">
                  <c:v>20</c:v>
                </c:pt>
                <c:pt idx="1246">
                  <c:v>20.033000000000001</c:v>
                </c:pt>
                <c:pt idx="1247">
                  <c:v>20.067</c:v>
                </c:pt>
                <c:pt idx="1248">
                  <c:v>20.100000000000001</c:v>
                </c:pt>
                <c:pt idx="1249">
                  <c:v>20.133000000000003</c:v>
                </c:pt>
                <c:pt idx="1250">
                  <c:v>20.167000000000002</c:v>
                </c:pt>
                <c:pt idx="1251">
                  <c:v>20.200000000000003</c:v>
                </c:pt>
                <c:pt idx="1252">
                  <c:v>20.232999999999997</c:v>
                </c:pt>
                <c:pt idx="1253">
                  <c:v>20.267000000000003</c:v>
                </c:pt>
                <c:pt idx="1254">
                  <c:v>20.299999999999997</c:v>
                </c:pt>
                <c:pt idx="1255">
                  <c:v>20.332999999999998</c:v>
                </c:pt>
                <c:pt idx="1256">
                  <c:v>20.366999999999997</c:v>
                </c:pt>
                <c:pt idx="1257">
                  <c:v>20.399999999999999</c:v>
                </c:pt>
                <c:pt idx="1258">
                  <c:v>20.433</c:v>
                </c:pt>
                <c:pt idx="1259">
                  <c:v>20.466999999999999</c:v>
                </c:pt>
                <c:pt idx="1260">
                  <c:v>20.5</c:v>
                </c:pt>
                <c:pt idx="1261">
                  <c:v>20.533000000000001</c:v>
                </c:pt>
                <c:pt idx="1262">
                  <c:v>20.567</c:v>
                </c:pt>
                <c:pt idx="1263">
                  <c:v>20.6</c:v>
                </c:pt>
                <c:pt idx="1264">
                  <c:v>20.633000000000003</c:v>
                </c:pt>
                <c:pt idx="1265">
                  <c:v>20.667000000000002</c:v>
                </c:pt>
                <c:pt idx="1266">
                  <c:v>20.700000000000003</c:v>
                </c:pt>
                <c:pt idx="1267">
                  <c:v>20.732999999999997</c:v>
                </c:pt>
                <c:pt idx="1268">
                  <c:v>20.767000000000003</c:v>
                </c:pt>
                <c:pt idx="1269">
                  <c:v>20.799999999999997</c:v>
                </c:pt>
                <c:pt idx="1270">
                  <c:v>20.832999999999998</c:v>
                </c:pt>
                <c:pt idx="1271">
                  <c:v>20.866999999999997</c:v>
                </c:pt>
                <c:pt idx="1272">
                  <c:v>20.9</c:v>
                </c:pt>
                <c:pt idx="1273">
                  <c:v>20.933</c:v>
                </c:pt>
                <c:pt idx="1274">
                  <c:v>20.966999999999999</c:v>
                </c:pt>
                <c:pt idx="1275">
                  <c:v>21</c:v>
                </c:pt>
                <c:pt idx="1276">
                  <c:v>21.033000000000001</c:v>
                </c:pt>
                <c:pt idx="1277">
                  <c:v>21.067</c:v>
                </c:pt>
                <c:pt idx="1278">
                  <c:v>21.1</c:v>
                </c:pt>
                <c:pt idx="1279">
                  <c:v>21.133000000000003</c:v>
                </c:pt>
                <c:pt idx="1280">
                  <c:v>21.167000000000002</c:v>
                </c:pt>
                <c:pt idx="1281">
                  <c:v>21.200000000000003</c:v>
                </c:pt>
                <c:pt idx="1282">
                  <c:v>21.232999999999997</c:v>
                </c:pt>
                <c:pt idx="1283">
                  <c:v>21.267000000000003</c:v>
                </c:pt>
                <c:pt idx="1284">
                  <c:v>21.299999999999997</c:v>
                </c:pt>
                <c:pt idx="1285">
                  <c:v>21.332999999999998</c:v>
                </c:pt>
                <c:pt idx="1286">
                  <c:v>21.366999999999997</c:v>
                </c:pt>
                <c:pt idx="1287">
                  <c:v>21.4</c:v>
                </c:pt>
                <c:pt idx="1288">
                  <c:v>21.433</c:v>
                </c:pt>
                <c:pt idx="1289">
                  <c:v>21.466999999999999</c:v>
                </c:pt>
                <c:pt idx="1290">
                  <c:v>21.5</c:v>
                </c:pt>
                <c:pt idx="1291">
                  <c:v>21.533000000000001</c:v>
                </c:pt>
                <c:pt idx="1292">
                  <c:v>21.567</c:v>
                </c:pt>
                <c:pt idx="1293">
                  <c:v>21.6</c:v>
                </c:pt>
                <c:pt idx="1294">
                  <c:v>21.633000000000003</c:v>
                </c:pt>
                <c:pt idx="1295">
                  <c:v>21.667000000000002</c:v>
                </c:pt>
                <c:pt idx="1296">
                  <c:v>21.700000000000003</c:v>
                </c:pt>
                <c:pt idx="1297">
                  <c:v>21.732999999999997</c:v>
                </c:pt>
                <c:pt idx="1298">
                  <c:v>21.767000000000003</c:v>
                </c:pt>
                <c:pt idx="1299">
                  <c:v>21.799999999999997</c:v>
                </c:pt>
                <c:pt idx="1300">
                  <c:v>21.832999999999998</c:v>
                </c:pt>
                <c:pt idx="1301">
                  <c:v>21.866999999999997</c:v>
                </c:pt>
                <c:pt idx="1302">
                  <c:v>21.9</c:v>
                </c:pt>
                <c:pt idx="1303">
                  <c:v>21.933</c:v>
                </c:pt>
                <c:pt idx="1304">
                  <c:v>21.966999999999999</c:v>
                </c:pt>
                <c:pt idx="1305">
                  <c:v>22</c:v>
                </c:pt>
                <c:pt idx="1306">
                  <c:v>22.033000000000001</c:v>
                </c:pt>
                <c:pt idx="1307">
                  <c:v>22.067</c:v>
                </c:pt>
                <c:pt idx="1308">
                  <c:v>22.1</c:v>
                </c:pt>
                <c:pt idx="1309">
                  <c:v>22.133000000000003</c:v>
                </c:pt>
                <c:pt idx="1310">
                  <c:v>22.167000000000002</c:v>
                </c:pt>
                <c:pt idx="1311">
                  <c:v>22.200000000000003</c:v>
                </c:pt>
                <c:pt idx="1312">
                  <c:v>22.232999999999997</c:v>
                </c:pt>
                <c:pt idx="1313">
                  <c:v>22.267000000000003</c:v>
                </c:pt>
                <c:pt idx="1314">
                  <c:v>22.299999999999997</c:v>
                </c:pt>
                <c:pt idx="1315">
                  <c:v>22.332999999999998</c:v>
                </c:pt>
                <c:pt idx="1316">
                  <c:v>22.366999999999997</c:v>
                </c:pt>
                <c:pt idx="1317">
                  <c:v>22.4</c:v>
                </c:pt>
                <c:pt idx="1318">
                  <c:v>22.433</c:v>
                </c:pt>
                <c:pt idx="1319">
                  <c:v>22.466999999999999</c:v>
                </c:pt>
                <c:pt idx="1320">
                  <c:v>22.5</c:v>
                </c:pt>
                <c:pt idx="1321">
                  <c:v>22.533000000000001</c:v>
                </c:pt>
                <c:pt idx="1322">
                  <c:v>22.567</c:v>
                </c:pt>
                <c:pt idx="1323">
                  <c:v>22.6</c:v>
                </c:pt>
                <c:pt idx="1324">
                  <c:v>22.633000000000003</c:v>
                </c:pt>
                <c:pt idx="1325">
                  <c:v>22.667000000000002</c:v>
                </c:pt>
                <c:pt idx="1326">
                  <c:v>22.700000000000003</c:v>
                </c:pt>
                <c:pt idx="1327">
                  <c:v>22.732999999999997</c:v>
                </c:pt>
                <c:pt idx="1328">
                  <c:v>22.767000000000003</c:v>
                </c:pt>
                <c:pt idx="1329">
                  <c:v>22.799999999999997</c:v>
                </c:pt>
                <c:pt idx="1330">
                  <c:v>22.832999999999998</c:v>
                </c:pt>
                <c:pt idx="1331">
                  <c:v>22.866999999999997</c:v>
                </c:pt>
                <c:pt idx="1332">
                  <c:v>22.9</c:v>
                </c:pt>
                <c:pt idx="1333">
                  <c:v>22.933</c:v>
                </c:pt>
                <c:pt idx="1334">
                  <c:v>22.966999999999999</c:v>
                </c:pt>
                <c:pt idx="1335">
                  <c:v>23</c:v>
                </c:pt>
                <c:pt idx="1336">
                  <c:v>23.033000000000001</c:v>
                </c:pt>
                <c:pt idx="1337">
                  <c:v>23.067</c:v>
                </c:pt>
                <c:pt idx="1338">
                  <c:v>23.1</c:v>
                </c:pt>
                <c:pt idx="1339">
                  <c:v>23.133000000000003</c:v>
                </c:pt>
                <c:pt idx="1340">
                  <c:v>23.167000000000002</c:v>
                </c:pt>
                <c:pt idx="1341">
                  <c:v>23.200000000000003</c:v>
                </c:pt>
                <c:pt idx="1342">
                  <c:v>23.232999999999997</c:v>
                </c:pt>
                <c:pt idx="1343">
                  <c:v>23.267000000000003</c:v>
                </c:pt>
                <c:pt idx="1344">
                  <c:v>23.299999999999997</c:v>
                </c:pt>
                <c:pt idx="1345">
                  <c:v>23.332999999999998</c:v>
                </c:pt>
                <c:pt idx="1346">
                  <c:v>23.366999999999997</c:v>
                </c:pt>
                <c:pt idx="1347">
                  <c:v>23.4</c:v>
                </c:pt>
                <c:pt idx="1348">
                  <c:v>23.433</c:v>
                </c:pt>
                <c:pt idx="1349">
                  <c:v>23.466999999999999</c:v>
                </c:pt>
                <c:pt idx="1350">
                  <c:v>23.5</c:v>
                </c:pt>
                <c:pt idx="1351">
                  <c:v>23.533000000000001</c:v>
                </c:pt>
                <c:pt idx="1352">
                  <c:v>23.567</c:v>
                </c:pt>
                <c:pt idx="1353">
                  <c:v>23.6</c:v>
                </c:pt>
                <c:pt idx="1354">
                  <c:v>23.633000000000003</c:v>
                </c:pt>
                <c:pt idx="1355">
                  <c:v>23.667000000000002</c:v>
                </c:pt>
                <c:pt idx="1356">
                  <c:v>23.700000000000003</c:v>
                </c:pt>
                <c:pt idx="1357">
                  <c:v>23.732999999999997</c:v>
                </c:pt>
                <c:pt idx="1358">
                  <c:v>23.767000000000003</c:v>
                </c:pt>
                <c:pt idx="1359">
                  <c:v>23.799999999999997</c:v>
                </c:pt>
                <c:pt idx="1360">
                  <c:v>23.832999999999998</c:v>
                </c:pt>
                <c:pt idx="1361">
                  <c:v>23.866999999999997</c:v>
                </c:pt>
                <c:pt idx="1362">
                  <c:v>23.9</c:v>
                </c:pt>
                <c:pt idx="1363">
                  <c:v>23.933</c:v>
                </c:pt>
                <c:pt idx="1364">
                  <c:v>23.966999999999999</c:v>
                </c:pt>
                <c:pt idx="1365">
                  <c:v>24</c:v>
                </c:pt>
                <c:pt idx="1366">
                  <c:v>24.033000000000001</c:v>
                </c:pt>
                <c:pt idx="1367">
                  <c:v>24.067</c:v>
                </c:pt>
                <c:pt idx="1368">
                  <c:v>24.1</c:v>
                </c:pt>
                <c:pt idx="1369">
                  <c:v>24.133000000000003</c:v>
                </c:pt>
                <c:pt idx="1370">
                  <c:v>24.167000000000002</c:v>
                </c:pt>
                <c:pt idx="1371">
                  <c:v>24.200000000000003</c:v>
                </c:pt>
                <c:pt idx="1372">
                  <c:v>24.232999999999997</c:v>
                </c:pt>
                <c:pt idx="1373">
                  <c:v>24.267000000000003</c:v>
                </c:pt>
                <c:pt idx="1374">
                  <c:v>24.299999999999997</c:v>
                </c:pt>
                <c:pt idx="1375">
                  <c:v>24.332999999999998</c:v>
                </c:pt>
                <c:pt idx="1376">
                  <c:v>24.366999999999997</c:v>
                </c:pt>
                <c:pt idx="1377">
                  <c:v>24.4</c:v>
                </c:pt>
                <c:pt idx="1378">
                  <c:v>24.433</c:v>
                </c:pt>
                <c:pt idx="1379">
                  <c:v>24.466999999999999</c:v>
                </c:pt>
                <c:pt idx="1380">
                  <c:v>24.5</c:v>
                </c:pt>
                <c:pt idx="1381">
                  <c:v>24.533000000000001</c:v>
                </c:pt>
                <c:pt idx="1382">
                  <c:v>24.567</c:v>
                </c:pt>
                <c:pt idx="1383">
                  <c:v>24.6</c:v>
                </c:pt>
                <c:pt idx="1384">
                  <c:v>24.633000000000003</c:v>
                </c:pt>
                <c:pt idx="1385">
                  <c:v>24.667000000000002</c:v>
                </c:pt>
                <c:pt idx="1386">
                  <c:v>24.700000000000003</c:v>
                </c:pt>
                <c:pt idx="1387">
                  <c:v>24.732999999999997</c:v>
                </c:pt>
                <c:pt idx="1388">
                  <c:v>24.767000000000003</c:v>
                </c:pt>
                <c:pt idx="1389">
                  <c:v>24.799999999999997</c:v>
                </c:pt>
                <c:pt idx="1390">
                  <c:v>24.832999999999998</c:v>
                </c:pt>
                <c:pt idx="1391">
                  <c:v>24.866999999999997</c:v>
                </c:pt>
                <c:pt idx="1392">
                  <c:v>24.9</c:v>
                </c:pt>
                <c:pt idx="1393">
                  <c:v>24.933</c:v>
                </c:pt>
                <c:pt idx="1394">
                  <c:v>24.966999999999999</c:v>
                </c:pt>
                <c:pt idx="1395">
                  <c:v>25</c:v>
                </c:pt>
                <c:pt idx="1396">
                  <c:v>25.033000000000001</c:v>
                </c:pt>
                <c:pt idx="1397">
                  <c:v>25.067</c:v>
                </c:pt>
                <c:pt idx="1398">
                  <c:v>25.1</c:v>
                </c:pt>
                <c:pt idx="1399">
                  <c:v>25.133000000000003</c:v>
                </c:pt>
                <c:pt idx="1400">
                  <c:v>25.167000000000002</c:v>
                </c:pt>
                <c:pt idx="1401">
                  <c:v>25.200000000000003</c:v>
                </c:pt>
                <c:pt idx="1402">
                  <c:v>25.232999999999997</c:v>
                </c:pt>
                <c:pt idx="1403">
                  <c:v>25.267000000000003</c:v>
                </c:pt>
                <c:pt idx="1404">
                  <c:v>25.299999999999997</c:v>
                </c:pt>
                <c:pt idx="1405">
                  <c:v>25.332999999999998</c:v>
                </c:pt>
                <c:pt idx="1406">
                  <c:v>25.366999999999997</c:v>
                </c:pt>
                <c:pt idx="1407">
                  <c:v>25.4</c:v>
                </c:pt>
                <c:pt idx="1408">
                  <c:v>25.433</c:v>
                </c:pt>
                <c:pt idx="1409">
                  <c:v>25.466999999999999</c:v>
                </c:pt>
                <c:pt idx="1410">
                  <c:v>25.5</c:v>
                </c:pt>
                <c:pt idx="1411">
                  <c:v>25.533000000000001</c:v>
                </c:pt>
                <c:pt idx="1412">
                  <c:v>25.567</c:v>
                </c:pt>
                <c:pt idx="1413">
                  <c:v>25.6</c:v>
                </c:pt>
                <c:pt idx="1414">
                  <c:v>25.633000000000003</c:v>
                </c:pt>
                <c:pt idx="1415">
                  <c:v>25.667000000000002</c:v>
                </c:pt>
                <c:pt idx="1416">
                  <c:v>25.700000000000003</c:v>
                </c:pt>
                <c:pt idx="1417">
                  <c:v>25.732999999999997</c:v>
                </c:pt>
                <c:pt idx="1418">
                  <c:v>25.767000000000003</c:v>
                </c:pt>
                <c:pt idx="1419">
                  <c:v>25.799999999999997</c:v>
                </c:pt>
                <c:pt idx="1420">
                  <c:v>25.832999999999998</c:v>
                </c:pt>
                <c:pt idx="1421">
                  <c:v>25.866999999999997</c:v>
                </c:pt>
                <c:pt idx="1422">
                  <c:v>25.9</c:v>
                </c:pt>
                <c:pt idx="1423">
                  <c:v>25.933</c:v>
                </c:pt>
                <c:pt idx="1424">
                  <c:v>25.966999999999999</c:v>
                </c:pt>
                <c:pt idx="1425">
                  <c:v>26</c:v>
                </c:pt>
                <c:pt idx="1426">
                  <c:v>26.033000000000001</c:v>
                </c:pt>
                <c:pt idx="1427">
                  <c:v>26.067</c:v>
                </c:pt>
                <c:pt idx="1428">
                  <c:v>26.1</c:v>
                </c:pt>
                <c:pt idx="1429">
                  <c:v>26.133000000000003</c:v>
                </c:pt>
                <c:pt idx="1430">
                  <c:v>26.167000000000002</c:v>
                </c:pt>
                <c:pt idx="1431">
                  <c:v>26.200000000000003</c:v>
                </c:pt>
                <c:pt idx="1432">
                  <c:v>26.232999999999997</c:v>
                </c:pt>
                <c:pt idx="1433">
                  <c:v>26.267000000000003</c:v>
                </c:pt>
                <c:pt idx="1434">
                  <c:v>26.299999999999997</c:v>
                </c:pt>
                <c:pt idx="1435">
                  <c:v>26.332999999999998</c:v>
                </c:pt>
                <c:pt idx="1436">
                  <c:v>26.366999999999997</c:v>
                </c:pt>
                <c:pt idx="1437">
                  <c:v>26.4</c:v>
                </c:pt>
                <c:pt idx="1438">
                  <c:v>26.433</c:v>
                </c:pt>
                <c:pt idx="1439">
                  <c:v>26.466999999999999</c:v>
                </c:pt>
                <c:pt idx="1440">
                  <c:v>26.5</c:v>
                </c:pt>
                <c:pt idx="1441">
                  <c:v>26.533000000000001</c:v>
                </c:pt>
                <c:pt idx="1442">
                  <c:v>26.567</c:v>
                </c:pt>
                <c:pt idx="1443">
                  <c:v>26.6</c:v>
                </c:pt>
                <c:pt idx="1444">
                  <c:v>26.633000000000003</c:v>
                </c:pt>
                <c:pt idx="1445">
                  <c:v>26.667000000000002</c:v>
                </c:pt>
                <c:pt idx="1446">
                  <c:v>26.700000000000003</c:v>
                </c:pt>
                <c:pt idx="1447">
                  <c:v>26.732999999999997</c:v>
                </c:pt>
                <c:pt idx="1448">
                  <c:v>26.767000000000003</c:v>
                </c:pt>
                <c:pt idx="1449">
                  <c:v>26.799999999999997</c:v>
                </c:pt>
                <c:pt idx="1450">
                  <c:v>26.832999999999998</c:v>
                </c:pt>
                <c:pt idx="1451">
                  <c:v>26.866999999999997</c:v>
                </c:pt>
                <c:pt idx="1452">
                  <c:v>26.9</c:v>
                </c:pt>
                <c:pt idx="1453">
                  <c:v>26.933</c:v>
                </c:pt>
                <c:pt idx="1454">
                  <c:v>26.966999999999999</c:v>
                </c:pt>
                <c:pt idx="1455">
                  <c:v>27</c:v>
                </c:pt>
                <c:pt idx="1456">
                  <c:v>27.033000000000001</c:v>
                </c:pt>
                <c:pt idx="1457">
                  <c:v>27.067</c:v>
                </c:pt>
                <c:pt idx="1458">
                  <c:v>27.1</c:v>
                </c:pt>
                <c:pt idx="1459">
                  <c:v>27.133000000000003</c:v>
                </c:pt>
                <c:pt idx="1460">
                  <c:v>27.167000000000002</c:v>
                </c:pt>
                <c:pt idx="1461">
                  <c:v>27.200000000000003</c:v>
                </c:pt>
                <c:pt idx="1462">
                  <c:v>27.232999999999997</c:v>
                </c:pt>
                <c:pt idx="1463">
                  <c:v>27.267000000000003</c:v>
                </c:pt>
                <c:pt idx="1464">
                  <c:v>27.299999999999997</c:v>
                </c:pt>
                <c:pt idx="1465">
                  <c:v>27.332999999999998</c:v>
                </c:pt>
                <c:pt idx="1466">
                  <c:v>27.366999999999997</c:v>
                </c:pt>
                <c:pt idx="1467">
                  <c:v>27.4</c:v>
                </c:pt>
                <c:pt idx="1468">
                  <c:v>27.433</c:v>
                </c:pt>
                <c:pt idx="1469">
                  <c:v>27.466999999999999</c:v>
                </c:pt>
                <c:pt idx="1470">
                  <c:v>27.5</c:v>
                </c:pt>
                <c:pt idx="1471">
                  <c:v>27.533000000000001</c:v>
                </c:pt>
                <c:pt idx="1472">
                  <c:v>27.567</c:v>
                </c:pt>
                <c:pt idx="1473">
                  <c:v>27.6</c:v>
                </c:pt>
                <c:pt idx="1474">
                  <c:v>27.633000000000003</c:v>
                </c:pt>
                <c:pt idx="1475">
                  <c:v>27.667000000000002</c:v>
                </c:pt>
                <c:pt idx="1476">
                  <c:v>27.700000000000003</c:v>
                </c:pt>
                <c:pt idx="1477">
                  <c:v>27.732999999999997</c:v>
                </c:pt>
                <c:pt idx="1478">
                  <c:v>27.767000000000003</c:v>
                </c:pt>
                <c:pt idx="1479">
                  <c:v>27.799999999999997</c:v>
                </c:pt>
                <c:pt idx="1480">
                  <c:v>27.832999999999998</c:v>
                </c:pt>
                <c:pt idx="1481">
                  <c:v>27.866999999999997</c:v>
                </c:pt>
                <c:pt idx="1482">
                  <c:v>27.9</c:v>
                </c:pt>
                <c:pt idx="1483">
                  <c:v>27.933</c:v>
                </c:pt>
                <c:pt idx="1484">
                  <c:v>27.966999999999999</c:v>
                </c:pt>
                <c:pt idx="1485">
                  <c:v>28</c:v>
                </c:pt>
                <c:pt idx="1486">
                  <c:v>28.033000000000001</c:v>
                </c:pt>
                <c:pt idx="1487">
                  <c:v>28.067</c:v>
                </c:pt>
                <c:pt idx="1488">
                  <c:v>28.1</c:v>
                </c:pt>
                <c:pt idx="1489">
                  <c:v>28.133000000000003</c:v>
                </c:pt>
                <c:pt idx="1490">
                  <c:v>28.167000000000002</c:v>
                </c:pt>
                <c:pt idx="1491">
                  <c:v>28.200000000000003</c:v>
                </c:pt>
                <c:pt idx="1492">
                  <c:v>28.232999999999997</c:v>
                </c:pt>
                <c:pt idx="1493">
                  <c:v>28.267000000000003</c:v>
                </c:pt>
                <c:pt idx="1494">
                  <c:v>28.299999999999997</c:v>
                </c:pt>
                <c:pt idx="1495">
                  <c:v>28.332999999999998</c:v>
                </c:pt>
                <c:pt idx="1496">
                  <c:v>28.366999999999997</c:v>
                </c:pt>
                <c:pt idx="1497">
                  <c:v>28.4</c:v>
                </c:pt>
                <c:pt idx="1498">
                  <c:v>28.433</c:v>
                </c:pt>
                <c:pt idx="1499">
                  <c:v>28.466999999999999</c:v>
                </c:pt>
                <c:pt idx="1500">
                  <c:v>28.5</c:v>
                </c:pt>
                <c:pt idx="1501">
                  <c:v>28.533000000000001</c:v>
                </c:pt>
                <c:pt idx="1502">
                  <c:v>28.567</c:v>
                </c:pt>
                <c:pt idx="1503">
                  <c:v>28.6</c:v>
                </c:pt>
                <c:pt idx="1504">
                  <c:v>28.633000000000003</c:v>
                </c:pt>
                <c:pt idx="1505">
                  <c:v>28.667000000000002</c:v>
                </c:pt>
                <c:pt idx="1506">
                  <c:v>28.700000000000003</c:v>
                </c:pt>
                <c:pt idx="1507">
                  <c:v>28.732999999999997</c:v>
                </c:pt>
                <c:pt idx="1508">
                  <c:v>28.767000000000003</c:v>
                </c:pt>
                <c:pt idx="1509">
                  <c:v>28.799999999999997</c:v>
                </c:pt>
                <c:pt idx="1510">
                  <c:v>28.832999999999998</c:v>
                </c:pt>
                <c:pt idx="1511">
                  <c:v>28.866999999999997</c:v>
                </c:pt>
                <c:pt idx="1512">
                  <c:v>28.9</c:v>
                </c:pt>
                <c:pt idx="1513">
                  <c:v>28.933</c:v>
                </c:pt>
                <c:pt idx="1514">
                  <c:v>28.966999999999999</c:v>
                </c:pt>
                <c:pt idx="1515">
                  <c:v>29</c:v>
                </c:pt>
                <c:pt idx="1516">
                  <c:v>29.033000000000001</c:v>
                </c:pt>
                <c:pt idx="1517">
                  <c:v>29.067</c:v>
                </c:pt>
                <c:pt idx="1518">
                  <c:v>29.1</c:v>
                </c:pt>
                <c:pt idx="1519">
                  <c:v>29.133000000000003</c:v>
                </c:pt>
                <c:pt idx="1520">
                  <c:v>29.167000000000002</c:v>
                </c:pt>
                <c:pt idx="1521">
                  <c:v>29.200000000000003</c:v>
                </c:pt>
                <c:pt idx="1522">
                  <c:v>29.232999999999997</c:v>
                </c:pt>
                <c:pt idx="1523">
                  <c:v>29.267000000000003</c:v>
                </c:pt>
                <c:pt idx="1524">
                  <c:v>29.299999999999997</c:v>
                </c:pt>
                <c:pt idx="1525">
                  <c:v>29.332999999999998</c:v>
                </c:pt>
                <c:pt idx="1526">
                  <c:v>29.366999999999997</c:v>
                </c:pt>
                <c:pt idx="1527">
                  <c:v>29.4</c:v>
                </c:pt>
                <c:pt idx="1528">
                  <c:v>29.433</c:v>
                </c:pt>
                <c:pt idx="1529">
                  <c:v>29.466999999999999</c:v>
                </c:pt>
                <c:pt idx="1530">
                  <c:v>29.5</c:v>
                </c:pt>
                <c:pt idx="1531">
                  <c:v>29.533000000000001</c:v>
                </c:pt>
                <c:pt idx="1532">
                  <c:v>29.567</c:v>
                </c:pt>
                <c:pt idx="1533">
                  <c:v>29.6</c:v>
                </c:pt>
                <c:pt idx="1534">
                  <c:v>29.633000000000003</c:v>
                </c:pt>
                <c:pt idx="1535">
                  <c:v>29.667000000000002</c:v>
                </c:pt>
                <c:pt idx="1536">
                  <c:v>29.700000000000003</c:v>
                </c:pt>
                <c:pt idx="1537">
                  <c:v>29.732999999999997</c:v>
                </c:pt>
                <c:pt idx="1538">
                  <c:v>29.767000000000003</c:v>
                </c:pt>
                <c:pt idx="1539">
                  <c:v>29.799999999999997</c:v>
                </c:pt>
                <c:pt idx="1540">
                  <c:v>29.832999999999998</c:v>
                </c:pt>
                <c:pt idx="1541">
                  <c:v>29.866999999999997</c:v>
                </c:pt>
                <c:pt idx="1542">
                  <c:v>29.9</c:v>
                </c:pt>
                <c:pt idx="1543">
                  <c:v>29.933</c:v>
                </c:pt>
                <c:pt idx="1544">
                  <c:v>29.966999999999999</c:v>
                </c:pt>
                <c:pt idx="1545">
                  <c:v>30</c:v>
                </c:pt>
                <c:pt idx="1546">
                  <c:v>30.033000000000001</c:v>
                </c:pt>
                <c:pt idx="1547">
                  <c:v>30.067</c:v>
                </c:pt>
                <c:pt idx="1548">
                  <c:v>30.1</c:v>
                </c:pt>
                <c:pt idx="1549">
                  <c:v>30.133000000000003</c:v>
                </c:pt>
                <c:pt idx="1550">
                  <c:v>30.167000000000002</c:v>
                </c:pt>
                <c:pt idx="1551">
                  <c:v>30.200000000000003</c:v>
                </c:pt>
                <c:pt idx="1552">
                  <c:v>30.232999999999997</c:v>
                </c:pt>
                <c:pt idx="1553">
                  <c:v>30.267000000000003</c:v>
                </c:pt>
                <c:pt idx="1554">
                  <c:v>30.299999999999997</c:v>
                </c:pt>
                <c:pt idx="1555">
                  <c:v>30.332999999999998</c:v>
                </c:pt>
                <c:pt idx="1556">
                  <c:v>30.366999999999997</c:v>
                </c:pt>
                <c:pt idx="1557">
                  <c:v>30.4</c:v>
                </c:pt>
                <c:pt idx="1558">
                  <c:v>30.433</c:v>
                </c:pt>
                <c:pt idx="1559">
                  <c:v>30.466999999999999</c:v>
                </c:pt>
                <c:pt idx="1560">
                  <c:v>30.5</c:v>
                </c:pt>
                <c:pt idx="1561">
                  <c:v>30.533000000000001</c:v>
                </c:pt>
                <c:pt idx="1562">
                  <c:v>30.567</c:v>
                </c:pt>
                <c:pt idx="1563">
                  <c:v>30.6</c:v>
                </c:pt>
                <c:pt idx="1564">
                  <c:v>30.633000000000003</c:v>
                </c:pt>
                <c:pt idx="1565">
                  <c:v>30.667000000000002</c:v>
                </c:pt>
                <c:pt idx="1566">
                  <c:v>30.700000000000003</c:v>
                </c:pt>
                <c:pt idx="1567">
                  <c:v>30.732999999999997</c:v>
                </c:pt>
                <c:pt idx="1568">
                  <c:v>30.767000000000003</c:v>
                </c:pt>
                <c:pt idx="1569">
                  <c:v>30.799999999999997</c:v>
                </c:pt>
                <c:pt idx="1570">
                  <c:v>30.832999999999998</c:v>
                </c:pt>
                <c:pt idx="1571">
                  <c:v>30.866999999999997</c:v>
                </c:pt>
                <c:pt idx="1572">
                  <c:v>30.9</c:v>
                </c:pt>
                <c:pt idx="1573">
                  <c:v>30.933</c:v>
                </c:pt>
                <c:pt idx="1574">
                  <c:v>30.966999999999999</c:v>
                </c:pt>
                <c:pt idx="1575">
                  <c:v>31</c:v>
                </c:pt>
                <c:pt idx="1576">
                  <c:v>31.033000000000001</c:v>
                </c:pt>
                <c:pt idx="1577">
                  <c:v>31.067</c:v>
                </c:pt>
                <c:pt idx="1578">
                  <c:v>31.1</c:v>
                </c:pt>
                <c:pt idx="1579">
                  <c:v>31.133000000000003</c:v>
                </c:pt>
                <c:pt idx="1580">
                  <c:v>31.167000000000002</c:v>
                </c:pt>
                <c:pt idx="1581">
                  <c:v>31.200000000000003</c:v>
                </c:pt>
                <c:pt idx="1582">
                  <c:v>31.232999999999997</c:v>
                </c:pt>
                <c:pt idx="1583">
                  <c:v>31.267000000000003</c:v>
                </c:pt>
                <c:pt idx="1584">
                  <c:v>31.299999999999997</c:v>
                </c:pt>
                <c:pt idx="1585">
                  <c:v>31.332999999999998</c:v>
                </c:pt>
                <c:pt idx="1586">
                  <c:v>31.366999999999997</c:v>
                </c:pt>
                <c:pt idx="1587">
                  <c:v>31.4</c:v>
                </c:pt>
                <c:pt idx="1588">
                  <c:v>31.433</c:v>
                </c:pt>
                <c:pt idx="1589">
                  <c:v>31.466999999999999</c:v>
                </c:pt>
                <c:pt idx="1590">
                  <c:v>31.5</c:v>
                </c:pt>
                <c:pt idx="1591">
                  <c:v>31.533000000000001</c:v>
                </c:pt>
                <c:pt idx="1592">
                  <c:v>31.567</c:v>
                </c:pt>
                <c:pt idx="1593">
                  <c:v>31.6</c:v>
                </c:pt>
                <c:pt idx="1594">
                  <c:v>31.633000000000003</c:v>
                </c:pt>
                <c:pt idx="1595">
                  <c:v>31.667000000000002</c:v>
                </c:pt>
                <c:pt idx="1596">
                  <c:v>31.700000000000003</c:v>
                </c:pt>
                <c:pt idx="1597">
                  <c:v>31.732999999999997</c:v>
                </c:pt>
                <c:pt idx="1598">
                  <c:v>31.767000000000003</c:v>
                </c:pt>
                <c:pt idx="1599">
                  <c:v>31.799999999999997</c:v>
                </c:pt>
                <c:pt idx="1600">
                  <c:v>31.832999999999998</c:v>
                </c:pt>
                <c:pt idx="1601">
                  <c:v>31.866999999999997</c:v>
                </c:pt>
                <c:pt idx="1602">
                  <c:v>31.9</c:v>
                </c:pt>
                <c:pt idx="1603">
                  <c:v>31.933</c:v>
                </c:pt>
                <c:pt idx="1604">
                  <c:v>31.966999999999999</c:v>
                </c:pt>
                <c:pt idx="1605">
                  <c:v>32</c:v>
                </c:pt>
                <c:pt idx="1606">
                  <c:v>32.033000000000001</c:v>
                </c:pt>
                <c:pt idx="1607">
                  <c:v>32.067</c:v>
                </c:pt>
                <c:pt idx="1608">
                  <c:v>32.1</c:v>
                </c:pt>
                <c:pt idx="1609">
                  <c:v>32.133000000000003</c:v>
                </c:pt>
                <c:pt idx="1610">
                  <c:v>32.167000000000002</c:v>
                </c:pt>
                <c:pt idx="1611">
                  <c:v>32.200000000000003</c:v>
                </c:pt>
                <c:pt idx="1612">
                  <c:v>32.232999999999997</c:v>
                </c:pt>
                <c:pt idx="1613">
                  <c:v>32.267000000000003</c:v>
                </c:pt>
                <c:pt idx="1614">
                  <c:v>32.299999999999997</c:v>
                </c:pt>
                <c:pt idx="1615">
                  <c:v>32.332999999999998</c:v>
                </c:pt>
                <c:pt idx="1616">
                  <c:v>32.366999999999997</c:v>
                </c:pt>
                <c:pt idx="1617">
                  <c:v>32.4</c:v>
                </c:pt>
                <c:pt idx="1618">
                  <c:v>32.433</c:v>
                </c:pt>
                <c:pt idx="1619">
                  <c:v>32.466999999999999</c:v>
                </c:pt>
                <c:pt idx="1620">
                  <c:v>32.5</c:v>
                </c:pt>
                <c:pt idx="1621">
                  <c:v>32.533000000000001</c:v>
                </c:pt>
                <c:pt idx="1622">
                  <c:v>32.567</c:v>
                </c:pt>
                <c:pt idx="1623">
                  <c:v>32.6</c:v>
                </c:pt>
                <c:pt idx="1624">
                  <c:v>32.633000000000003</c:v>
                </c:pt>
                <c:pt idx="1625">
                  <c:v>32.667000000000002</c:v>
                </c:pt>
                <c:pt idx="1626">
                  <c:v>32.700000000000003</c:v>
                </c:pt>
                <c:pt idx="1627">
                  <c:v>32.732999999999997</c:v>
                </c:pt>
                <c:pt idx="1628">
                  <c:v>32.767000000000003</c:v>
                </c:pt>
                <c:pt idx="1629">
                  <c:v>32.799999999999997</c:v>
                </c:pt>
                <c:pt idx="1630">
                  <c:v>32.832999999999998</c:v>
                </c:pt>
                <c:pt idx="1631">
                  <c:v>32.866999999999997</c:v>
                </c:pt>
                <c:pt idx="1632">
                  <c:v>32.9</c:v>
                </c:pt>
                <c:pt idx="1633">
                  <c:v>32.933</c:v>
                </c:pt>
                <c:pt idx="1634">
                  <c:v>32.966999999999999</c:v>
                </c:pt>
                <c:pt idx="1635">
                  <c:v>33</c:v>
                </c:pt>
                <c:pt idx="1636">
                  <c:v>33.033000000000001</c:v>
                </c:pt>
                <c:pt idx="1637">
                  <c:v>33.067</c:v>
                </c:pt>
                <c:pt idx="1638">
                  <c:v>33.1</c:v>
                </c:pt>
                <c:pt idx="1639">
                  <c:v>33.133000000000003</c:v>
                </c:pt>
                <c:pt idx="1640">
                  <c:v>33.167000000000002</c:v>
                </c:pt>
                <c:pt idx="1641">
                  <c:v>33.200000000000003</c:v>
                </c:pt>
                <c:pt idx="1642">
                  <c:v>33.232999999999997</c:v>
                </c:pt>
                <c:pt idx="1643">
                  <c:v>33.267000000000003</c:v>
                </c:pt>
                <c:pt idx="1644">
                  <c:v>33.299999999999997</c:v>
                </c:pt>
                <c:pt idx="1645">
                  <c:v>33.332999999999998</c:v>
                </c:pt>
                <c:pt idx="1646">
                  <c:v>33.366999999999997</c:v>
                </c:pt>
                <c:pt idx="1647">
                  <c:v>33.4</c:v>
                </c:pt>
                <c:pt idx="1648">
                  <c:v>33.433</c:v>
                </c:pt>
                <c:pt idx="1649">
                  <c:v>33.466999999999999</c:v>
                </c:pt>
                <c:pt idx="1650">
                  <c:v>33.5</c:v>
                </c:pt>
                <c:pt idx="1651">
                  <c:v>33.533000000000001</c:v>
                </c:pt>
                <c:pt idx="1652">
                  <c:v>33.567</c:v>
                </c:pt>
                <c:pt idx="1653">
                  <c:v>33.6</c:v>
                </c:pt>
                <c:pt idx="1654">
                  <c:v>33.633000000000003</c:v>
                </c:pt>
                <c:pt idx="1655">
                  <c:v>33.667000000000002</c:v>
                </c:pt>
                <c:pt idx="1656">
                  <c:v>33.700000000000003</c:v>
                </c:pt>
                <c:pt idx="1657">
                  <c:v>33.732999999999997</c:v>
                </c:pt>
                <c:pt idx="1658">
                  <c:v>33.767000000000003</c:v>
                </c:pt>
                <c:pt idx="1659">
                  <c:v>33.799999999999997</c:v>
                </c:pt>
                <c:pt idx="1660">
                  <c:v>33.832999999999998</c:v>
                </c:pt>
                <c:pt idx="1661">
                  <c:v>33.866999999999997</c:v>
                </c:pt>
                <c:pt idx="1662">
                  <c:v>33.9</c:v>
                </c:pt>
                <c:pt idx="1663">
                  <c:v>33.933</c:v>
                </c:pt>
                <c:pt idx="1664">
                  <c:v>33.966999999999999</c:v>
                </c:pt>
                <c:pt idx="1665">
                  <c:v>34</c:v>
                </c:pt>
                <c:pt idx="1666">
                  <c:v>34.033000000000001</c:v>
                </c:pt>
                <c:pt idx="1667">
                  <c:v>34.067</c:v>
                </c:pt>
                <c:pt idx="1668">
                  <c:v>34.1</c:v>
                </c:pt>
                <c:pt idx="1669">
                  <c:v>34.133000000000003</c:v>
                </c:pt>
                <c:pt idx="1670">
                  <c:v>34.167000000000002</c:v>
                </c:pt>
                <c:pt idx="1671">
                  <c:v>34.200000000000003</c:v>
                </c:pt>
                <c:pt idx="1672">
                  <c:v>34.232999999999997</c:v>
                </c:pt>
                <c:pt idx="1673">
                  <c:v>34.267000000000003</c:v>
                </c:pt>
                <c:pt idx="1674">
                  <c:v>34.299999999999997</c:v>
                </c:pt>
                <c:pt idx="1675">
                  <c:v>34.332999999999998</c:v>
                </c:pt>
                <c:pt idx="1676">
                  <c:v>34.366999999999997</c:v>
                </c:pt>
                <c:pt idx="1677">
                  <c:v>34.4</c:v>
                </c:pt>
                <c:pt idx="1678">
                  <c:v>34.433</c:v>
                </c:pt>
                <c:pt idx="1679">
                  <c:v>34.466999999999999</c:v>
                </c:pt>
                <c:pt idx="1680">
                  <c:v>34.5</c:v>
                </c:pt>
                <c:pt idx="1681">
                  <c:v>34.533000000000001</c:v>
                </c:pt>
                <c:pt idx="1682">
                  <c:v>34.567</c:v>
                </c:pt>
                <c:pt idx="1683">
                  <c:v>34.6</c:v>
                </c:pt>
                <c:pt idx="1684">
                  <c:v>34.633000000000003</c:v>
                </c:pt>
                <c:pt idx="1685">
                  <c:v>34.667000000000002</c:v>
                </c:pt>
                <c:pt idx="1686">
                  <c:v>34.700000000000003</c:v>
                </c:pt>
                <c:pt idx="1687">
                  <c:v>34.732999999999997</c:v>
                </c:pt>
                <c:pt idx="1688">
                  <c:v>34.767000000000003</c:v>
                </c:pt>
                <c:pt idx="1689">
                  <c:v>34.799999999999997</c:v>
                </c:pt>
                <c:pt idx="1690">
                  <c:v>34.832999999999998</c:v>
                </c:pt>
                <c:pt idx="1691">
                  <c:v>34.866999999999997</c:v>
                </c:pt>
                <c:pt idx="1692">
                  <c:v>34.9</c:v>
                </c:pt>
                <c:pt idx="1693">
                  <c:v>34.933</c:v>
                </c:pt>
                <c:pt idx="1694">
                  <c:v>34.966999999999999</c:v>
                </c:pt>
                <c:pt idx="1695">
                  <c:v>35</c:v>
                </c:pt>
                <c:pt idx="1696">
                  <c:v>35.033000000000001</c:v>
                </c:pt>
                <c:pt idx="1697">
                  <c:v>35.067</c:v>
                </c:pt>
                <c:pt idx="1698">
                  <c:v>35.1</c:v>
                </c:pt>
                <c:pt idx="1699">
                  <c:v>35.133000000000003</c:v>
                </c:pt>
                <c:pt idx="1700">
                  <c:v>35.167000000000002</c:v>
                </c:pt>
                <c:pt idx="1701">
                  <c:v>35.200000000000003</c:v>
                </c:pt>
                <c:pt idx="1702">
                  <c:v>35.232999999999997</c:v>
                </c:pt>
                <c:pt idx="1703">
                  <c:v>35.267000000000003</c:v>
                </c:pt>
                <c:pt idx="1704">
                  <c:v>35.299999999999997</c:v>
                </c:pt>
                <c:pt idx="1705">
                  <c:v>35.332999999999998</c:v>
                </c:pt>
                <c:pt idx="1706">
                  <c:v>35.366999999999997</c:v>
                </c:pt>
                <c:pt idx="1707">
                  <c:v>35.4</c:v>
                </c:pt>
                <c:pt idx="1708">
                  <c:v>35.433</c:v>
                </c:pt>
                <c:pt idx="1709">
                  <c:v>35.466999999999999</c:v>
                </c:pt>
                <c:pt idx="1710">
                  <c:v>35.5</c:v>
                </c:pt>
                <c:pt idx="1711">
                  <c:v>35.533000000000001</c:v>
                </c:pt>
                <c:pt idx="1712">
                  <c:v>35.567</c:v>
                </c:pt>
                <c:pt idx="1713">
                  <c:v>35.6</c:v>
                </c:pt>
                <c:pt idx="1714">
                  <c:v>35.633000000000003</c:v>
                </c:pt>
                <c:pt idx="1715">
                  <c:v>35.667000000000002</c:v>
                </c:pt>
                <c:pt idx="1716">
                  <c:v>35.700000000000003</c:v>
                </c:pt>
                <c:pt idx="1717">
                  <c:v>35.732999999999997</c:v>
                </c:pt>
                <c:pt idx="1718">
                  <c:v>35.767000000000003</c:v>
                </c:pt>
                <c:pt idx="1719">
                  <c:v>35.799999999999997</c:v>
                </c:pt>
                <c:pt idx="1720">
                  <c:v>35.832999999999998</c:v>
                </c:pt>
                <c:pt idx="1721">
                  <c:v>35.866999999999997</c:v>
                </c:pt>
                <c:pt idx="1722">
                  <c:v>35.9</c:v>
                </c:pt>
                <c:pt idx="1723">
                  <c:v>35.933</c:v>
                </c:pt>
                <c:pt idx="1724">
                  <c:v>35.966999999999999</c:v>
                </c:pt>
                <c:pt idx="1725">
                  <c:v>36</c:v>
                </c:pt>
                <c:pt idx="1726">
                  <c:v>36.033000000000001</c:v>
                </c:pt>
                <c:pt idx="1727">
                  <c:v>36.067</c:v>
                </c:pt>
                <c:pt idx="1728">
                  <c:v>36.1</c:v>
                </c:pt>
                <c:pt idx="1729">
                  <c:v>36.133000000000003</c:v>
                </c:pt>
                <c:pt idx="1730">
                  <c:v>36.167000000000002</c:v>
                </c:pt>
                <c:pt idx="1731">
                  <c:v>36.200000000000003</c:v>
                </c:pt>
                <c:pt idx="1732">
                  <c:v>36.232999999999997</c:v>
                </c:pt>
                <c:pt idx="1733">
                  <c:v>36.267000000000003</c:v>
                </c:pt>
                <c:pt idx="1734">
                  <c:v>36.299999999999997</c:v>
                </c:pt>
                <c:pt idx="1735">
                  <c:v>36.332999999999998</c:v>
                </c:pt>
                <c:pt idx="1736">
                  <c:v>36.366999999999997</c:v>
                </c:pt>
                <c:pt idx="1737">
                  <c:v>36.4</c:v>
                </c:pt>
                <c:pt idx="1738">
                  <c:v>36.433</c:v>
                </c:pt>
                <c:pt idx="1739">
                  <c:v>36.466999999999999</c:v>
                </c:pt>
                <c:pt idx="1740">
                  <c:v>36.5</c:v>
                </c:pt>
                <c:pt idx="1741">
                  <c:v>36.533000000000001</c:v>
                </c:pt>
                <c:pt idx="1742">
                  <c:v>36.567</c:v>
                </c:pt>
                <c:pt idx="1743">
                  <c:v>36.6</c:v>
                </c:pt>
                <c:pt idx="1744">
                  <c:v>36.633000000000003</c:v>
                </c:pt>
                <c:pt idx="1745">
                  <c:v>36.667000000000002</c:v>
                </c:pt>
                <c:pt idx="1746">
                  <c:v>36.700000000000003</c:v>
                </c:pt>
                <c:pt idx="1747">
                  <c:v>36.732999999999997</c:v>
                </c:pt>
                <c:pt idx="1748">
                  <c:v>36.767000000000003</c:v>
                </c:pt>
                <c:pt idx="1749">
                  <c:v>36.799999999999997</c:v>
                </c:pt>
                <c:pt idx="1750">
                  <c:v>36.832999999999998</c:v>
                </c:pt>
                <c:pt idx="1751">
                  <c:v>36.866999999999997</c:v>
                </c:pt>
                <c:pt idx="1752">
                  <c:v>36.9</c:v>
                </c:pt>
                <c:pt idx="1753">
                  <c:v>36.933</c:v>
                </c:pt>
                <c:pt idx="1754">
                  <c:v>36.966999999999999</c:v>
                </c:pt>
                <c:pt idx="1755">
                  <c:v>37</c:v>
                </c:pt>
                <c:pt idx="1756">
                  <c:v>37.033000000000001</c:v>
                </c:pt>
                <c:pt idx="1757">
                  <c:v>37.067</c:v>
                </c:pt>
                <c:pt idx="1758">
                  <c:v>37.1</c:v>
                </c:pt>
                <c:pt idx="1759">
                  <c:v>37.133000000000003</c:v>
                </c:pt>
                <c:pt idx="1760">
                  <c:v>37.167000000000002</c:v>
                </c:pt>
                <c:pt idx="1761">
                  <c:v>37.200000000000003</c:v>
                </c:pt>
                <c:pt idx="1762">
                  <c:v>37.232999999999997</c:v>
                </c:pt>
                <c:pt idx="1763">
                  <c:v>37.267000000000003</c:v>
                </c:pt>
                <c:pt idx="1764">
                  <c:v>37.299999999999997</c:v>
                </c:pt>
                <c:pt idx="1765">
                  <c:v>37.332999999999998</c:v>
                </c:pt>
                <c:pt idx="1766">
                  <c:v>37.366999999999997</c:v>
                </c:pt>
                <c:pt idx="1767">
                  <c:v>37.4</c:v>
                </c:pt>
                <c:pt idx="1768">
                  <c:v>37.433</c:v>
                </c:pt>
                <c:pt idx="1769">
                  <c:v>37.466999999999999</c:v>
                </c:pt>
                <c:pt idx="1770">
                  <c:v>37.5</c:v>
                </c:pt>
                <c:pt idx="1771">
                  <c:v>37.533000000000001</c:v>
                </c:pt>
                <c:pt idx="1772">
                  <c:v>37.567</c:v>
                </c:pt>
                <c:pt idx="1773">
                  <c:v>37.6</c:v>
                </c:pt>
                <c:pt idx="1774">
                  <c:v>37.633000000000003</c:v>
                </c:pt>
                <c:pt idx="1775">
                  <c:v>37.667000000000002</c:v>
                </c:pt>
                <c:pt idx="1776">
                  <c:v>37.700000000000003</c:v>
                </c:pt>
                <c:pt idx="1777">
                  <c:v>37.732999999999997</c:v>
                </c:pt>
                <c:pt idx="1778">
                  <c:v>37.767000000000003</c:v>
                </c:pt>
                <c:pt idx="1779">
                  <c:v>37.799999999999997</c:v>
                </c:pt>
                <c:pt idx="1780">
                  <c:v>37.832999999999998</c:v>
                </c:pt>
                <c:pt idx="1781">
                  <c:v>37.866999999999997</c:v>
                </c:pt>
                <c:pt idx="1782">
                  <c:v>37.9</c:v>
                </c:pt>
                <c:pt idx="1783">
                  <c:v>37.933</c:v>
                </c:pt>
                <c:pt idx="1784">
                  <c:v>37.966999999999999</c:v>
                </c:pt>
                <c:pt idx="1785">
                  <c:v>38</c:v>
                </c:pt>
                <c:pt idx="1786">
                  <c:v>38.033000000000001</c:v>
                </c:pt>
                <c:pt idx="1787">
                  <c:v>38.067</c:v>
                </c:pt>
                <c:pt idx="1788">
                  <c:v>38.1</c:v>
                </c:pt>
                <c:pt idx="1789">
                  <c:v>38.133000000000003</c:v>
                </c:pt>
                <c:pt idx="1790">
                  <c:v>38.167000000000002</c:v>
                </c:pt>
                <c:pt idx="1791">
                  <c:v>38.200000000000003</c:v>
                </c:pt>
                <c:pt idx="1792">
                  <c:v>38.232999999999997</c:v>
                </c:pt>
                <c:pt idx="1793">
                  <c:v>38.267000000000003</c:v>
                </c:pt>
                <c:pt idx="1794">
                  <c:v>38.299999999999997</c:v>
                </c:pt>
                <c:pt idx="1795">
                  <c:v>38.332999999999998</c:v>
                </c:pt>
                <c:pt idx="1796">
                  <c:v>38.366999999999997</c:v>
                </c:pt>
                <c:pt idx="1797">
                  <c:v>38.4</c:v>
                </c:pt>
                <c:pt idx="1798">
                  <c:v>38.433</c:v>
                </c:pt>
                <c:pt idx="1799">
                  <c:v>38.466999999999999</c:v>
                </c:pt>
                <c:pt idx="1800">
                  <c:v>38.5</c:v>
                </c:pt>
                <c:pt idx="1801">
                  <c:v>38.533000000000001</c:v>
                </c:pt>
                <c:pt idx="1802">
                  <c:v>38.567</c:v>
                </c:pt>
                <c:pt idx="1803">
                  <c:v>38.6</c:v>
                </c:pt>
                <c:pt idx="1804">
                  <c:v>38.633000000000003</c:v>
                </c:pt>
                <c:pt idx="1805">
                  <c:v>38.667000000000002</c:v>
                </c:pt>
                <c:pt idx="1806">
                  <c:v>38.700000000000003</c:v>
                </c:pt>
                <c:pt idx="1807">
                  <c:v>38.732999999999997</c:v>
                </c:pt>
                <c:pt idx="1808">
                  <c:v>38.767000000000003</c:v>
                </c:pt>
                <c:pt idx="1809">
                  <c:v>38.799999999999997</c:v>
                </c:pt>
                <c:pt idx="1810">
                  <c:v>38.832999999999998</c:v>
                </c:pt>
                <c:pt idx="1811">
                  <c:v>38.866999999999997</c:v>
                </c:pt>
                <c:pt idx="1812">
                  <c:v>38.9</c:v>
                </c:pt>
                <c:pt idx="1813">
                  <c:v>38.933</c:v>
                </c:pt>
                <c:pt idx="1814">
                  <c:v>38.966999999999999</c:v>
                </c:pt>
                <c:pt idx="1815">
                  <c:v>39</c:v>
                </c:pt>
                <c:pt idx="1816">
                  <c:v>39.033000000000001</c:v>
                </c:pt>
                <c:pt idx="1817">
                  <c:v>39.067</c:v>
                </c:pt>
                <c:pt idx="1818">
                  <c:v>39.1</c:v>
                </c:pt>
                <c:pt idx="1819">
                  <c:v>39.133000000000003</c:v>
                </c:pt>
                <c:pt idx="1820">
                  <c:v>39.167000000000002</c:v>
                </c:pt>
                <c:pt idx="1821">
                  <c:v>39.200000000000003</c:v>
                </c:pt>
                <c:pt idx="1822">
                  <c:v>39.232999999999997</c:v>
                </c:pt>
                <c:pt idx="1823">
                  <c:v>39.267000000000003</c:v>
                </c:pt>
                <c:pt idx="1824">
                  <c:v>39.299999999999997</c:v>
                </c:pt>
                <c:pt idx="1825">
                  <c:v>39.332999999999998</c:v>
                </c:pt>
                <c:pt idx="1826">
                  <c:v>39.366999999999997</c:v>
                </c:pt>
                <c:pt idx="1827">
                  <c:v>39.4</c:v>
                </c:pt>
                <c:pt idx="1828">
                  <c:v>39.433</c:v>
                </c:pt>
                <c:pt idx="1829">
                  <c:v>39.466999999999999</c:v>
                </c:pt>
                <c:pt idx="1830">
                  <c:v>39.5</c:v>
                </c:pt>
                <c:pt idx="1831">
                  <c:v>39.533000000000001</c:v>
                </c:pt>
                <c:pt idx="1832">
                  <c:v>39.567</c:v>
                </c:pt>
                <c:pt idx="1833">
                  <c:v>39.6</c:v>
                </c:pt>
                <c:pt idx="1834">
                  <c:v>39.633000000000003</c:v>
                </c:pt>
                <c:pt idx="1835">
                  <c:v>39.667000000000002</c:v>
                </c:pt>
                <c:pt idx="1836">
                  <c:v>39.700000000000003</c:v>
                </c:pt>
                <c:pt idx="1837">
                  <c:v>39.732999999999997</c:v>
                </c:pt>
                <c:pt idx="1838">
                  <c:v>39.767000000000003</c:v>
                </c:pt>
                <c:pt idx="1839">
                  <c:v>39.799999999999997</c:v>
                </c:pt>
                <c:pt idx="1840">
                  <c:v>39.832999999999998</c:v>
                </c:pt>
                <c:pt idx="1841">
                  <c:v>39.866999999999997</c:v>
                </c:pt>
                <c:pt idx="1842">
                  <c:v>39.9</c:v>
                </c:pt>
                <c:pt idx="1843">
                  <c:v>39.933</c:v>
                </c:pt>
                <c:pt idx="1844">
                  <c:v>39.966999999999999</c:v>
                </c:pt>
                <c:pt idx="1845">
                  <c:v>40</c:v>
                </c:pt>
                <c:pt idx="1846">
                  <c:v>40.033000000000001</c:v>
                </c:pt>
                <c:pt idx="1847">
                  <c:v>40.067</c:v>
                </c:pt>
                <c:pt idx="1848">
                  <c:v>40.1</c:v>
                </c:pt>
                <c:pt idx="1849">
                  <c:v>40.133000000000003</c:v>
                </c:pt>
                <c:pt idx="1850">
                  <c:v>40.167000000000002</c:v>
                </c:pt>
                <c:pt idx="1851">
                  <c:v>40.200000000000003</c:v>
                </c:pt>
                <c:pt idx="1852">
                  <c:v>40.232999999999997</c:v>
                </c:pt>
                <c:pt idx="1853">
                  <c:v>40.267000000000003</c:v>
                </c:pt>
                <c:pt idx="1854">
                  <c:v>40.299999999999997</c:v>
                </c:pt>
                <c:pt idx="1855">
                  <c:v>40.332999999999998</c:v>
                </c:pt>
                <c:pt idx="1856">
                  <c:v>40.366999999999997</c:v>
                </c:pt>
                <c:pt idx="1857">
                  <c:v>40.4</c:v>
                </c:pt>
                <c:pt idx="1858">
                  <c:v>40.433</c:v>
                </c:pt>
                <c:pt idx="1859">
                  <c:v>40.466999999999999</c:v>
                </c:pt>
                <c:pt idx="1860">
                  <c:v>40.5</c:v>
                </c:pt>
                <c:pt idx="1861">
                  <c:v>40.533000000000001</c:v>
                </c:pt>
                <c:pt idx="1862">
                  <c:v>40.567</c:v>
                </c:pt>
                <c:pt idx="1863">
                  <c:v>40.6</c:v>
                </c:pt>
                <c:pt idx="1864">
                  <c:v>40.633000000000003</c:v>
                </c:pt>
                <c:pt idx="1865">
                  <c:v>40.667000000000002</c:v>
                </c:pt>
                <c:pt idx="1866">
                  <c:v>40.700000000000003</c:v>
                </c:pt>
                <c:pt idx="1867">
                  <c:v>40.732999999999997</c:v>
                </c:pt>
                <c:pt idx="1868">
                  <c:v>40.767000000000003</c:v>
                </c:pt>
                <c:pt idx="1869">
                  <c:v>40.799999999999997</c:v>
                </c:pt>
                <c:pt idx="1870">
                  <c:v>40.832999999999998</c:v>
                </c:pt>
                <c:pt idx="1871">
                  <c:v>40.866999999999997</c:v>
                </c:pt>
                <c:pt idx="1872">
                  <c:v>40.9</c:v>
                </c:pt>
                <c:pt idx="1873">
                  <c:v>40.933</c:v>
                </c:pt>
                <c:pt idx="1874">
                  <c:v>40.966999999999999</c:v>
                </c:pt>
                <c:pt idx="1875">
                  <c:v>41</c:v>
                </c:pt>
                <c:pt idx="1876">
                  <c:v>41.033000000000001</c:v>
                </c:pt>
                <c:pt idx="1877">
                  <c:v>41.067</c:v>
                </c:pt>
                <c:pt idx="1878">
                  <c:v>41.1</c:v>
                </c:pt>
                <c:pt idx="1879">
                  <c:v>41.133000000000003</c:v>
                </c:pt>
                <c:pt idx="1880">
                  <c:v>41.167000000000002</c:v>
                </c:pt>
                <c:pt idx="1881">
                  <c:v>41.2</c:v>
                </c:pt>
                <c:pt idx="1882">
                  <c:v>41.232999999999997</c:v>
                </c:pt>
                <c:pt idx="1883">
                  <c:v>41.267000000000003</c:v>
                </c:pt>
                <c:pt idx="1884">
                  <c:v>41.3</c:v>
                </c:pt>
                <c:pt idx="1885">
                  <c:v>41.332999999999998</c:v>
                </c:pt>
                <c:pt idx="1886">
                  <c:v>41.366999999999997</c:v>
                </c:pt>
                <c:pt idx="1887">
                  <c:v>41.4</c:v>
                </c:pt>
                <c:pt idx="1888">
                  <c:v>41.433</c:v>
                </c:pt>
                <c:pt idx="1889">
                  <c:v>41.466999999999999</c:v>
                </c:pt>
                <c:pt idx="1890">
                  <c:v>41.5</c:v>
                </c:pt>
                <c:pt idx="1891">
                  <c:v>41.533000000000001</c:v>
                </c:pt>
                <c:pt idx="1892">
                  <c:v>41.567</c:v>
                </c:pt>
                <c:pt idx="1893">
                  <c:v>41.6</c:v>
                </c:pt>
                <c:pt idx="1894">
                  <c:v>41.633000000000003</c:v>
                </c:pt>
                <c:pt idx="1895">
                  <c:v>41.667000000000002</c:v>
                </c:pt>
                <c:pt idx="1896">
                  <c:v>41.7</c:v>
                </c:pt>
                <c:pt idx="1897">
                  <c:v>41.732999999999997</c:v>
                </c:pt>
                <c:pt idx="1898">
                  <c:v>41.767000000000003</c:v>
                </c:pt>
                <c:pt idx="1899">
                  <c:v>41.8</c:v>
                </c:pt>
                <c:pt idx="1900">
                  <c:v>41.832999999999998</c:v>
                </c:pt>
                <c:pt idx="1901">
                  <c:v>41.866999999999997</c:v>
                </c:pt>
                <c:pt idx="1902">
                  <c:v>41.9</c:v>
                </c:pt>
                <c:pt idx="1903">
                  <c:v>41.933</c:v>
                </c:pt>
                <c:pt idx="1904">
                  <c:v>41.966999999999999</c:v>
                </c:pt>
                <c:pt idx="1905">
                  <c:v>42</c:v>
                </c:pt>
                <c:pt idx="1906">
                  <c:v>42.033000000000001</c:v>
                </c:pt>
                <c:pt idx="1907">
                  <c:v>42.067</c:v>
                </c:pt>
                <c:pt idx="1908">
                  <c:v>42.1</c:v>
                </c:pt>
                <c:pt idx="1909">
                  <c:v>42.133000000000003</c:v>
                </c:pt>
                <c:pt idx="1910">
                  <c:v>42.167000000000002</c:v>
                </c:pt>
                <c:pt idx="1911">
                  <c:v>42.2</c:v>
                </c:pt>
                <c:pt idx="1912">
                  <c:v>42.232999999999997</c:v>
                </c:pt>
                <c:pt idx="1913">
                  <c:v>42.267000000000003</c:v>
                </c:pt>
                <c:pt idx="1914">
                  <c:v>42.3</c:v>
                </c:pt>
                <c:pt idx="1915">
                  <c:v>42.332999999999998</c:v>
                </c:pt>
                <c:pt idx="1916">
                  <c:v>42.366999999999997</c:v>
                </c:pt>
                <c:pt idx="1917">
                  <c:v>42.4</c:v>
                </c:pt>
                <c:pt idx="1918">
                  <c:v>42.433</c:v>
                </c:pt>
                <c:pt idx="1919">
                  <c:v>42.466999999999999</c:v>
                </c:pt>
                <c:pt idx="1920">
                  <c:v>42.5</c:v>
                </c:pt>
                <c:pt idx="1921">
                  <c:v>42.533000000000001</c:v>
                </c:pt>
                <c:pt idx="1922">
                  <c:v>42.566999999999993</c:v>
                </c:pt>
                <c:pt idx="1923">
                  <c:v>42.599999999999994</c:v>
                </c:pt>
                <c:pt idx="1924">
                  <c:v>42.632999999999996</c:v>
                </c:pt>
                <c:pt idx="1925">
                  <c:v>42.667000000000002</c:v>
                </c:pt>
                <c:pt idx="1926">
                  <c:v>42.7</c:v>
                </c:pt>
                <c:pt idx="1927">
                  <c:v>42.733000000000004</c:v>
                </c:pt>
                <c:pt idx="1928">
                  <c:v>42.766999999999996</c:v>
                </c:pt>
                <c:pt idx="1929">
                  <c:v>42.8</c:v>
                </c:pt>
                <c:pt idx="1930">
                  <c:v>42.832999999999998</c:v>
                </c:pt>
                <c:pt idx="1931">
                  <c:v>42.867000000000004</c:v>
                </c:pt>
                <c:pt idx="1932">
                  <c:v>42.900000000000006</c:v>
                </c:pt>
                <c:pt idx="1933">
                  <c:v>42.933000000000007</c:v>
                </c:pt>
                <c:pt idx="1934">
                  <c:v>42.966999999999999</c:v>
                </c:pt>
                <c:pt idx="1935">
                  <c:v>43</c:v>
                </c:pt>
                <c:pt idx="1936">
                  <c:v>43.033000000000001</c:v>
                </c:pt>
                <c:pt idx="1937">
                  <c:v>43.066999999999993</c:v>
                </c:pt>
                <c:pt idx="1938">
                  <c:v>43.099999999999994</c:v>
                </c:pt>
                <c:pt idx="1939">
                  <c:v>43.132999999999996</c:v>
                </c:pt>
                <c:pt idx="1940">
                  <c:v>43.167000000000002</c:v>
                </c:pt>
                <c:pt idx="1941">
                  <c:v>43.2</c:v>
                </c:pt>
                <c:pt idx="1942">
                  <c:v>43.233000000000004</c:v>
                </c:pt>
                <c:pt idx="1943">
                  <c:v>43.266999999999996</c:v>
                </c:pt>
                <c:pt idx="1944">
                  <c:v>43.3</c:v>
                </c:pt>
                <c:pt idx="1945">
                  <c:v>43.332999999999998</c:v>
                </c:pt>
                <c:pt idx="1946">
                  <c:v>43.367000000000004</c:v>
                </c:pt>
                <c:pt idx="1947">
                  <c:v>43.400000000000006</c:v>
                </c:pt>
                <c:pt idx="1948">
                  <c:v>43.433000000000007</c:v>
                </c:pt>
                <c:pt idx="1949">
                  <c:v>43.466999999999999</c:v>
                </c:pt>
                <c:pt idx="1950">
                  <c:v>43.5</c:v>
                </c:pt>
                <c:pt idx="1951">
                  <c:v>43.533000000000001</c:v>
                </c:pt>
                <c:pt idx="1952">
                  <c:v>43.566999999999993</c:v>
                </c:pt>
                <c:pt idx="1953">
                  <c:v>43.599999999999994</c:v>
                </c:pt>
                <c:pt idx="1954">
                  <c:v>43.632999999999996</c:v>
                </c:pt>
                <c:pt idx="1955">
                  <c:v>43.667000000000002</c:v>
                </c:pt>
                <c:pt idx="1956">
                  <c:v>43.7</c:v>
                </c:pt>
                <c:pt idx="1957">
                  <c:v>43.733000000000004</c:v>
                </c:pt>
                <c:pt idx="1958">
                  <c:v>43.766999999999996</c:v>
                </c:pt>
                <c:pt idx="1959">
                  <c:v>43.8</c:v>
                </c:pt>
                <c:pt idx="1960">
                  <c:v>43.832999999999998</c:v>
                </c:pt>
                <c:pt idx="1961">
                  <c:v>43.867000000000004</c:v>
                </c:pt>
                <c:pt idx="1962">
                  <c:v>43.900000000000006</c:v>
                </c:pt>
                <c:pt idx="1963">
                  <c:v>43.933000000000007</c:v>
                </c:pt>
                <c:pt idx="1964">
                  <c:v>43.966999999999999</c:v>
                </c:pt>
                <c:pt idx="1965">
                  <c:v>44</c:v>
                </c:pt>
                <c:pt idx="1966">
                  <c:v>44.033000000000001</c:v>
                </c:pt>
                <c:pt idx="1967">
                  <c:v>44.066999999999993</c:v>
                </c:pt>
                <c:pt idx="1968">
                  <c:v>44.099999999999994</c:v>
                </c:pt>
                <c:pt idx="1969">
                  <c:v>44.132999999999996</c:v>
                </c:pt>
                <c:pt idx="1970">
                  <c:v>44.167000000000002</c:v>
                </c:pt>
                <c:pt idx="1971">
                  <c:v>44.2</c:v>
                </c:pt>
                <c:pt idx="1972">
                  <c:v>44.233000000000004</c:v>
                </c:pt>
                <c:pt idx="1973">
                  <c:v>44.266999999999996</c:v>
                </c:pt>
                <c:pt idx="1974">
                  <c:v>44.3</c:v>
                </c:pt>
                <c:pt idx="1975">
                  <c:v>44.332999999999998</c:v>
                </c:pt>
                <c:pt idx="1976">
                  <c:v>44.367000000000004</c:v>
                </c:pt>
                <c:pt idx="1977">
                  <c:v>44.400000000000006</c:v>
                </c:pt>
                <c:pt idx="1978">
                  <c:v>44.433000000000007</c:v>
                </c:pt>
                <c:pt idx="1979">
                  <c:v>44.466999999999999</c:v>
                </c:pt>
                <c:pt idx="1980">
                  <c:v>44.5</c:v>
                </c:pt>
                <c:pt idx="1981">
                  <c:v>44.533000000000001</c:v>
                </c:pt>
                <c:pt idx="1982">
                  <c:v>44.566999999999993</c:v>
                </c:pt>
                <c:pt idx="1983">
                  <c:v>44.599999999999994</c:v>
                </c:pt>
                <c:pt idx="1984">
                  <c:v>44.632999999999996</c:v>
                </c:pt>
                <c:pt idx="1985">
                  <c:v>44.667000000000002</c:v>
                </c:pt>
                <c:pt idx="1986">
                  <c:v>44.7</c:v>
                </c:pt>
                <c:pt idx="1987">
                  <c:v>44.733000000000004</c:v>
                </c:pt>
                <c:pt idx="1988">
                  <c:v>44.766999999999996</c:v>
                </c:pt>
                <c:pt idx="1989">
                  <c:v>44.8</c:v>
                </c:pt>
                <c:pt idx="1990">
                  <c:v>44.832999999999998</c:v>
                </c:pt>
                <c:pt idx="1991">
                  <c:v>44.867000000000004</c:v>
                </c:pt>
                <c:pt idx="1992">
                  <c:v>44.900000000000006</c:v>
                </c:pt>
                <c:pt idx="1993">
                  <c:v>44.933000000000007</c:v>
                </c:pt>
                <c:pt idx="1994">
                  <c:v>44.966999999999999</c:v>
                </c:pt>
                <c:pt idx="1995">
                  <c:v>45</c:v>
                </c:pt>
                <c:pt idx="1996">
                  <c:v>45.033000000000001</c:v>
                </c:pt>
                <c:pt idx="1997">
                  <c:v>45.066999999999993</c:v>
                </c:pt>
                <c:pt idx="1998">
                  <c:v>45.099999999999994</c:v>
                </c:pt>
                <c:pt idx="1999">
                  <c:v>45.132999999999996</c:v>
                </c:pt>
                <c:pt idx="2000">
                  <c:v>45.167000000000002</c:v>
                </c:pt>
                <c:pt idx="2001">
                  <c:v>45.2</c:v>
                </c:pt>
                <c:pt idx="2002">
                  <c:v>45.233000000000004</c:v>
                </c:pt>
                <c:pt idx="2003">
                  <c:v>45.266999999999996</c:v>
                </c:pt>
                <c:pt idx="2004">
                  <c:v>45.3</c:v>
                </c:pt>
                <c:pt idx="2005">
                  <c:v>45.332999999999998</c:v>
                </c:pt>
                <c:pt idx="2006">
                  <c:v>45.367000000000004</c:v>
                </c:pt>
                <c:pt idx="2007">
                  <c:v>45.400000000000006</c:v>
                </c:pt>
                <c:pt idx="2008">
                  <c:v>45.433000000000007</c:v>
                </c:pt>
                <c:pt idx="2009">
                  <c:v>45.466999999999999</c:v>
                </c:pt>
                <c:pt idx="2010">
                  <c:v>45.5</c:v>
                </c:pt>
                <c:pt idx="2011">
                  <c:v>45.533000000000001</c:v>
                </c:pt>
                <c:pt idx="2012">
                  <c:v>45.566999999999993</c:v>
                </c:pt>
                <c:pt idx="2013">
                  <c:v>45.599999999999994</c:v>
                </c:pt>
                <c:pt idx="2014">
                  <c:v>45.632999999999996</c:v>
                </c:pt>
                <c:pt idx="2015">
                  <c:v>45.667000000000002</c:v>
                </c:pt>
                <c:pt idx="2016">
                  <c:v>45.7</c:v>
                </c:pt>
                <c:pt idx="2017">
                  <c:v>45.733000000000004</c:v>
                </c:pt>
                <c:pt idx="2018">
                  <c:v>45.766999999999996</c:v>
                </c:pt>
                <c:pt idx="2019">
                  <c:v>45.8</c:v>
                </c:pt>
                <c:pt idx="2020">
                  <c:v>45.832999999999998</c:v>
                </c:pt>
                <c:pt idx="2021">
                  <c:v>45.867000000000004</c:v>
                </c:pt>
                <c:pt idx="2022">
                  <c:v>45.900000000000006</c:v>
                </c:pt>
                <c:pt idx="2023">
                  <c:v>45.933000000000007</c:v>
                </c:pt>
                <c:pt idx="2024">
                  <c:v>45.966999999999999</c:v>
                </c:pt>
                <c:pt idx="2025">
                  <c:v>46</c:v>
                </c:pt>
                <c:pt idx="2026">
                  <c:v>46.033000000000001</c:v>
                </c:pt>
                <c:pt idx="2027">
                  <c:v>46.066999999999993</c:v>
                </c:pt>
                <c:pt idx="2028">
                  <c:v>46.099999999999994</c:v>
                </c:pt>
                <c:pt idx="2029">
                  <c:v>46.132999999999996</c:v>
                </c:pt>
                <c:pt idx="2030">
                  <c:v>46.167000000000002</c:v>
                </c:pt>
                <c:pt idx="2031">
                  <c:v>46.2</c:v>
                </c:pt>
                <c:pt idx="2032">
                  <c:v>46.233000000000004</c:v>
                </c:pt>
                <c:pt idx="2033">
                  <c:v>46.266999999999996</c:v>
                </c:pt>
                <c:pt idx="2034">
                  <c:v>46.3</c:v>
                </c:pt>
                <c:pt idx="2035">
                  <c:v>46.332999999999998</c:v>
                </c:pt>
                <c:pt idx="2036">
                  <c:v>46.367000000000004</c:v>
                </c:pt>
                <c:pt idx="2037">
                  <c:v>46.400000000000006</c:v>
                </c:pt>
                <c:pt idx="2038">
                  <c:v>46.433000000000007</c:v>
                </c:pt>
                <c:pt idx="2039">
                  <c:v>46.466999999999999</c:v>
                </c:pt>
                <c:pt idx="2040">
                  <c:v>46.5</c:v>
                </c:pt>
                <c:pt idx="2041">
                  <c:v>46.533000000000001</c:v>
                </c:pt>
                <c:pt idx="2042">
                  <c:v>46.566999999999993</c:v>
                </c:pt>
                <c:pt idx="2043">
                  <c:v>46.599999999999994</c:v>
                </c:pt>
                <c:pt idx="2044">
                  <c:v>46.632999999999996</c:v>
                </c:pt>
                <c:pt idx="2045">
                  <c:v>46.667000000000002</c:v>
                </c:pt>
                <c:pt idx="2046">
                  <c:v>46.7</c:v>
                </c:pt>
                <c:pt idx="2047">
                  <c:v>46.733000000000004</c:v>
                </c:pt>
                <c:pt idx="2048">
                  <c:v>46.766999999999996</c:v>
                </c:pt>
                <c:pt idx="2049">
                  <c:v>46.8</c:v>
                </c:pt>
                <c:pt idx="2050">
                  <c:v>46.832999999999998</c:v>
                </c:pt>
                <c:pt idx="2051">
                  <c:v>46.867000000000004</c:v>
                </c:pt>
                <c:pt idx="2052">
                  <c:v>46.900000000000006</c:v>
                </c:pt>
                <c:pt idx="2053">
                  <c:v>46.933000000000007</c:v>
                </c:pt>
                <c:pt idx="2054">
                  <c:v>46.966999999999999</c:v>
                </c:pt>
                <c:pt idx="2055">
                  <c:v>47</c:v>
                </c:pt>
                <c:pt idx="2056">
                  <c:v>47.033000000000001</c:v>
                </c:pt>
                <c:pt idx="2057">
                  <c:v>47.066999999999993</c:v>
                </c:pt>
                <c:pt idx="2058">
                  <c:v>47.099999999999994</c:v>
                </c:pt>
                <c:pt idx="2059">
                  <c:v>47.132999999999996</c:v>
                </c:pt>
                <c:pt idx="2060">
                  <c:v>47.167000000000002</c:v>
                </c:pt>
                <c:pt idx="2061">
                  <c:v>47.2</c:v>
                </c:pt>
                <c:pt idx="2062">
                  <c:v>47.233000000000004</c:v>
                </c:pt>
                <c:pt idx="2063">
                  <c:v>47.266999999999996</c:v>
                </c:pt>
                <c:pt idx="2064">
                  <c:v>47.3</c:v>
                </c:pt>
                <c:pt idx="2065">
                  <c:v>47.332999999999998</c:v>
                </c:pt>
                <c:pt idx="2066">
                  <c:v>47.367000000000004</c:v>
                </c:pt>
                <c:pt idx="2067">
                  <c:v>47.400000000000006</c:v>
                </c:pt>
                <c:pt idx="2068">
                  <c:v>47.433000000000007</c:v>
                </c:pt>
                <c:pt idx="2069">
                  <c:v>47.466999999999999</c:v>
                </c:pt>
                <c:pt idx="2070">
                  <c:v>47.5</c:v>
                </c:pt>
                <c:pt idx="2071">
                  <c:v>47.533000000000001</c:v>
                </c:pt>
                <c:pt idx="2072">
                  <c:v>47.566999999999993</c:v>
                </c:pt>
                <c:pt idx="2073">
                  <c:v>47.599999999999994</c:v>
                </c:pt>
                <c:pt idx="2074">
                  <c:v>47.632999999999996</c:v>
                </c:pt>
                <c:pt idx="2075">
                  <c:v>47.667000000000002</c:v>
                </c:pt>
                <c:pt idx="2076">
                  <c:v>47.7</c:v>
                </c:pt>
                <c:pt idx="2077">
                  <c:v>47.733000000000004</c:v>
                </c:pt>
                <c:pt idx="2078">
                  <c:v>47.766999999999996</c:v>
                </c:pt>
                <c:pt idx="2079">
                  <c:v>47.8</c:v>
                </c:pt>
                <c:pt idx="2080">
                  <c:v>47.832999999999998</c:v>
                </c:pt>
                <c:pt idx="2081">
                  <c:v>47.867000000000004</c:v>
                </c:pt>
                <c:pt idx="2082">
                  <c:v>47.900000000000006</c:v>
                </c:pt>
                <c:pt idx="2083">
                  <c:v>47.933000000000007</c:v>
                </c:pt>
                <c:pt idx="2084">
                  <c:v>47.966999999999999</c:v>
                </c:pt>
                <c:pt idx="2085">
                  <c:v>48</c:v>
                </c:pt>
                <c:pt idx="2086">
                  <c:v>48.033000000000001</c:v>
                </c:pt>
                <c:pt idx="2087">
                  <c:v>48.066999999999993</c:v>
                </c:pt>
                <c:pt idx="2088">
                  <c:v>48.099999999999994</c:v>
                </c:pt>
                <c:pt idx="2089">
                  <c:v>48.132999999999996</c:v>
                </c:pt>
                <c:pt idx="2090">
                  <c:v>48.167000000000002</c:v>
                </c:pt>
                <c:pt idx="2091">
                  <c:v>48.2</c:v>
                </c:pt>
                <c:pt idx="2092">
                  <c:v>48.233000000000004</c:v>
                </c:pt>
                <c:pt idx="2093">
                  <c:v>48.266999999999996</c:v>
                </c:pt>
                <c:pt idx="2094">
                  <c:v>48.3</c:v>
                </c:pt>
                <c:pt idx="2095">
                  <c:v>48.332999999999998</c:v>
                </c:pt>
                <c:pt idx="2096">
                  <c:v>48.367000000000004</c:v>
                </c:pt>
                <c:pt idx="2097">
                  <c:v>48.400000000000006</c:v>
                </c:pt>
                <c:pt idx="2098">
                  <c:v>48.433000000000007</c:v>
                </c:pt>
                <c:pt idx="2099">
                  <c:v>48.466999999999999</c:v>
                </c:pt>
                <c:pt idx="2100">
                  <c:v>48.5</c:v>
                </c:pt>
                <c:pt idx="2101">
                  <c:v>48.533000000000001</c:v>
                </c:pt>
                <c:pt idx="2102">
                  <c:v>48.566999999999993</c:v>
                </c:pt>
                <c:pt idx="2103">
                  <c:v>48.599999999999994</c:v>
                </c:pt>
                <c:pt idx="2104">
                  <c:v>48.632999999999996</c:v>
                </c:pt>
                <c:pt idx="2105">
                  <c:v>48.667000000000002</c:v>
                </c:pt>
                <c:pt idx="2106">
                  <c:v>48.7</c:v>
                </c:pt>
                <c:pt idx="2107">
                  <c:v>48.733000000000004</c:v>
                </c:pt>
                <c:pt idx="2108">
                  <c:v>48.766999999999996</c:v>
                </c:pt>
                <c:pt idx="2109">
                  <c:v>48.8</c:v>
                </c:pt>
                <c:pt idx="2110">
                  <c:v>48.832999999999998</c:v>
                </c:pt>
                <c:pt idx="2111">
                  <c:v>48.867000000000004</c:v>
                </c:pt>
                <c:pt idx="2112">
                  <c:v>48.900000000000006</c:v>
                </c:pt>
                <c:pt idx="2113">
                  <c:v>48.933000000000007</c:v>
                </c:pt>
                <c:pt idx="2114">
                  <c:v>48.966999999999999</c:v>
                </c:pt>
                <c:pt idx="2115">
                  <c:v>49</c:v>
                </c:pt>
                <c:pt idx="2116">
                  <c:v>49.033000000000001</c:v>
                </c:pt>
                <c:pt idx="2117">
                  <c:v>49.066999999999993</c:v>
                </c:pt>
                <c:pt idx="2118">
                  <c:v>49.099999999999994</c:v>
                </c:pt>
                <c:pt idx="2119">
                  <c:v>49.132999999999996</c:v>
                </c:pt>
                <c:pt idx="2120">
                  <c:v>49.167000000000002</c:v>
                </c:pt>
                <c:pt idx="2121">
                  <c:v>49.2</c:v>
                </c:pt>
                <c:pt idx="2122">
                  <c:v>49.233000000000004</c:v>
                </c:pt>
                <c:pt idx="2123">
                  <c:v>49.266999999999996</c:v>
                </c:pt>
                <c:pt idx="2124">
                  <c:v>49.3</c:v>
                </c:pt>
                <c:pt idx="2125">
                  <c:v>49.332999999999998</c:v>
                </c:pt>
                <c:pt idx="2126">
                  <c:v>49.367000000000004</c:v>
                </c:pt>
                <c:pt idx="2127">
                  <c:v>49.400000000000006</c:v>
                </c:pt>
                <c:pt idx="2128">
                  <c:v>49.433000000000007</c:v>
                </c:pt>
                <c:pt idx="2129">
                  <c:v>49.466999999999999</c:v>
                </c:pt>
                <c:pt idx="2130">
                  <c:v>49.5</c:v>
                </c:pt>
                <c:pt idx="2131">
                  <c:v>49.533000000000001</c:v>
                </c:pt>
                <c:pt idx="2132">
                  <c:v>49.566999999999993</c:v>
                </c:pt>
                <c:pt idx="2133">
                  <c:v>49.599999999999994</c:v>
                </c:pt>
                <c:pt idx="2134">
                  <c:v>49.632999999999996</c:v>
                </c:pt>
                <c:pt idx="2135">
                  <c:v>49.667000000000002</c:v>
                </c:pt>
                <c:pt idx="2136">
                  <c:v>49.7</c:v>
                </c:pt>
                <c:pt idx="2137">
                  <c:v>49.733000000000004</c:v>
                </c:pt>
                <c:pt idx="2138">
                  <c:v>49.766999999999996</c:v>
                </c:pt>
                <c:pt idx="2139">
                  <c:v>49.8</c:v>
                </c:pt>
                <c:pt idx="2140">
                  <c:v>49.832999999999998</c:v>
                </c:pt>
                <c:pt idx="2141">
                  <c:v>49.867000000000004</c:v>
                </c:pt>
                <c:pt idx="2142">
                  <c:v>49.900000000000006</c:v>
                </c:pt>
                <c:pt idx="2143">
                  <c:v>49.933000000000007</c:v>
                </c:pt>
                <c:pt idx="2144">
                  <c:v>49.966999999999999</c:v>
                </c:pt>
                <c:pt idx="2145">
                  <c:v>50</c:v>
                </c:pt>
                <c:pt idx="2146">
                  <c:v>50.033000000000001</c:v>
                </c:pt>
                <c:pt idx="2147">
                  <c:v>50.066999999999993</c:v>
                </c:pt>
                <c:pt idx="2148">
                  <c:v>50.099999999999994</c:v>
                </c:pt>
                <c:pt idx="2149">
                  <c:v>50.132999999999996</c:v>
                </c:pt>
                <c:pt idx="2150">
                  <c:v>50.167000000000002</c:v>
                </c:pt>
                <c:pt idx="2151">
                  <c:v>50.2</c:v>
                </c:pt>
                <c:pt idx="2152">
                  <c:v>50.233000000000004</c:v>
                </c:pt>
                <c:pt idx="2153">
                  <c:v>50.266999999999996</c:v>
                </c:pt>
                <c:pt idx="2154">
                  <c:v>50.3</c:v>
                </c:pt>
                <c:pt idx="2155">
                  <c:v>50.332999999999998</c:v>
                </c:pt>
                <c:pt idx="2156">
                  <c:v>50.367000000000004</c:v>
                </c:pt>
                <c:pt idx="2157">
                  <c:v>50.400000000000006</c:v>
                </c:pt>
                <c:pt idx="2158">
                  <c:v>50.433000000000007</c:v>
                </c:pt>
                <c:pt idx="2159">
                  <c:v>50.466999999999999</c:v>
                </c:pt>
                <c:pt idx="2160">
                  <c:v>50.5</c:v>
                </c:pt>
                <c:pt idx="2161">
                  <c:v>50.533000000000001</c:v>
                </c:pt>
                <c:pt idx="2162">
                  <c:v>50.566999999999993</c:v>
                </c:pt>
                <c:pt idx="2163">
                  <c:v>50.599999999999994</c:v>
                </c:pt>
                <c:pt idx="2164">
                  <c:v>50.632999999999996</c:v>
                </c:pt>
                <c:pt idx="2165">
                  <c:v>50.667000000000002</c:v>
                </c:pt>
                <c:pt idx="2166">
                  <c:v>50.7</c:v>
                </c:pt>
                <c:pt idx="2167">
                  <c:v>50.733000000000004</c:v>
                </c:pt>
                <c:pt idx="2168">
                  <c:v>50.766999999999996</c:v>
                </c:pt>
                <c:pt idx="2169">
                  <c:v>50.8</c:v>
                </c:pt>
                <c:pt idx="2170">
                  <c:v>50.832999999999998</c:v>
                </c:pt>
                <c:pt idx="2171">
                  <c:v>50.867000000000004</c:v>
                </c:pt>
                <c:pt idx="2172">
                  <c:v>50.900000000000006</c:v>
                </c:pt>
                <c:pt idx="2173">
                  <c:v>50.933000000000007</c:v>
                </c:pt>
                <c:pt idx="2174">
                  <c:v>50.966999999999999</c:v>
                </c:pt>
                <c:pt idx="2175">
                  <c:v>51</c:v>
                </c:pt>
                <c:pt idx="2176">
                  <c:v>51.033000000000001</c:v>
                </c:pt>
                <c:pt idx="2177">
                  <c:v>51.066999999999993</c:v>
                </c:pt>
                <c:pt idx="2178">
                  <c:v>51.099999999999994</c:v>
                </c:pt>
                <c:pt idx="2179">
                  <c:v>51.132999999999996</c:v>
                </c:pt>
                <c:pt idx="2180">
                  <c:v>51.167000000000002</c:v>
                </c:pt>
                <c:pt idx="2181">
                  <c:v>51.2</c:v>
                </c:pt>
                <c:pt idx="2182">
                  <c:v>51.233000000000004</c:v>
                </c:pt>
                <c:pt idx="2183">
                  <c:v>51.266999999999996</c:v>
                </c:pt>
                <c:pt idx="2184">
                  <c:v>51.3</c:v>
                </c:pt>
                <c:pt idx="2185">
                  <c:v>51.332999999999998</c:v>
                </c:pt>
                <c:pt idx="2186">
                  <c:v>51.367000000000004</c:v>
                </c:pt>
                <c:pt idx="2187">
                  <c:v>51.400000000000006</c:v>
                </c:pt>
                <c:pt idx="2188">
                  <c:v>51.433000000000007</c:v>
                </c:pt>
                <c:pt idx="2189">
                  <c:v>51.466999999999999</c:v>
                </c:pt>
                <c:pt idx="2190">
                  <c:v>51.5</c:v>
                </c:pt>
                <c:pt idx="2191">
                  <c:v>51.533000000000001</c:v>
                </c:pt>
                <c:pt idx="2192">
                  <c:v>51.566999999999993</c:v>
                </c:pt>
                <c:pt idx="2193">
                  <c:v>51.599999999999994</c:v>
                </c:pt>
                <c:pt idx="2194">
                  <c:v>51.632999999999996</c:v>
                </c:pt>
                <c:pt idx="2195">
                  <c:v>51.667000000000002</c:v>
                </c:pt>
                <c:pt idx="2196">
                  <c:v>51.7</c:v>
                </c:pt>
                <c:pt idx="2197">
                  <c:v>51.733000000000004</c:v>
                </c:pt>
                <c:pt idx="2198">
                  <c:v>51.766999999999996</c:v>
                </c:pt>
                <c:pt idx="2199">
                  <c:v>51.8</c:v>
                </c:pt>
                <c:pt idx="2200">
                  <c:v>51.832999999999998</c:v>
                </c:pt>
                <c:pt idx="2201">
                  <c:v>51.867000000000004</c:v>
                </c:pt>
                <c:pt idx="2202">
                  <c:v>51.900000000000006</c:v>
                </c:pt>
                <c:pt idx="2203">
                  <c:v>51.933000000000007</c:v>
                </c:pt>
                <c:pt idx="2204">
                  <c:v>51.966999999999999</c:v>
                </c:pt>
                <c:pt idx="2205">
                  <c:v>52</c:v>
                </c:pt>
                <c:pt idx="2206">
                  <c:v>52.033000000000001</c:v>
                </c:pt>
                <c:pt idx="2207">
                  <c:v>52.066999999999993</c:v>
                </c:pt>
                <c:pt idx="2208">
                  <c:v>52.099999999999994</c:v>
                </c:pt>
                <c:pt idx="2209">
                  <c:v>52.132999999999996</c:v>
                </c:pt>
                <c:pt idx="2210">
                  <c:v>52.167000000000002</c:v>
                </c:pt>
                <c:pt idx="2211">
                  <c:v>52.2</c:v>
                </c:pt>
                <c:pt idx="2212">
                  <c:v>52.233000000000004</c:v>
                </c:pt>
                <c:pt idx="2213">
                  <c:v>52.266999999999996</c:v>
                </c:pt>
                <c:pt idx="2214">
                  <c:v>52.3</c:v>
                </c:pt>
                <c:pt idx="2215">
                  <c:v>52.332999999999998</c:v>
                </c:pt>
                <c:pt idx="2216">
                  <c:v>52.367000000000004</c:v>
                </c:pt>
                <c:pt idx="2217">
                  <c:v>52.400000000000006</c:v>
                </c:pt>
                <c:pt idx="2218">
                  <c:v>52.433000000000007</c:v>
                </c:pt>
                <c:pt idx="2219">
                  <c:v>52.466999999999999</c:v>
                </c:pt>
                <c:pt idx="2220">
                  <c:v>52.5</c:v>
                </c:pt>
                <c:pt idx="2221">
                  <c:v>52.533000000000001</c:v>
                </c:pt>
                <c:pt idx="2222">
                  <c:v>52.566999999999993</c:v>
                </c:pt>
                <c:pt idx="2223">
                  <c:v>52.599999999999994</c:v>
                </c:pt>
                <c:pt idx="2224">
                  <c:v>52.632999999999996</c:v>
                </c:pt>
                <c:pt idx="2225">
                  <c:v>52.667000000000002</c:v>
                </c:pt>
                <c:pt idx="2226">
                  <c:v>52.7</c:v>
                </c:pt>
                <c:pt idx="2227">
                  <c:v>52.733000000000004</c:v>
                </c:pt>
                <c:pt idx="2228">
                  <c:v>52.766999999999996</c:v>
                </c:pt>
                <c:pt idx="2229">
                  <c:v>52.8</c:v>
                </c:pt>
                <c:pt idx="2230">
                  <c:v>52.832999999999998</c:v>
                </c:pt>
                <c:pt idx="2231">
                  <c:v>52.867000000000004</c:v>
                </c:pt>
                <c:pt idx="2232">
                  <c:v>52.900000000000006</c:v>
                </c:pt>
                <c:pt idx="2233">
                  <c:v>52.933000000000007</c:v>
                </c:pt>
                <c:pt idx="2234">
                  <c:v>52.966999999999999</c:v>
                </c:pt>
                <c:pt idx="2235">
                  <c:v>53</c:v>
                </c:pt>
                <c:pt idx="2236">
                  <c:v>53.033000000000001</c:v>
                </c:pt>
                <c:pt idx="2237">
                  <c:v>53.066999999999993</c:v>
                </c:pt>
                <c:pt idx="2238">
                  <c:v>53.099999999999994</c:v>
                </c:pt>
                <c:pt idx="2239">
                  <c:v>53.132999999999996</c:v>
                </c:pt>
                <c:pt idx="2240">
                  <c:v>53.167000000000002</c:v>
                </c:pt>
                <c:pt idx="2241">
                  <c:v>53.2</c:v>
                </c:pt>
                <c:pt idx="2242">
                  <c:v>53.233000000000004</c:v>
                </c:pt>
                <c:pt idx="2243">
                  <c:v>53.266999999999996</c:v>
                </c:pt>
                <c:pt idx="2244">
                  <c:v>53.3</c:v>
                </c:pt>
                <c:pt idx="2245">
                  <c:v>53.332999999999998</c:v>
                </c:pt>
                <c:pt idx="2246">
                  <c:v>53.367000000000004</c:v>
                </c:pt>
                <c:pt idx="2247">
                  <c:v>53.400000000000006</c:v>
                </c:pt>
                <c:pt idx="2248">
                  <c:v>53.433000000000007</c:v>
                </c:pt>
                <c:pt idx="2249">
                  <c:v>53.466999999999999</c:v>
                </c:pt>
                <c:pt idx="2250">
                  <c:v>53.5</c:v>
                </c:pt>
                <c:pt idx="2251">
                  <c:v>53.533000000000001</c:v>
                </c:pt>
                <c:pt idx="2252">
                  <c:v>53.566999999999993</c:v>
                </c:pt>
                <c:pt idx="2253">
                  <c:v>53.599999999999994</c:v>
                </c:pt>
                <c:pt idx="2254">
                  <c:v>53.632999999999996</c:v>
                </c:pt>
                <c:pt idx="2255">
                  <c:v>53.667000000000002</c:v>
                </c:pt>
                <c:pt idx="2256">
                  <c:v>53.7</c:v>
                </c:pt>
                <c:pt idx="2257">
                  <c:v>53.733000000000004</c:v>
                </c:pt>
                <c:pt idx="2258">
                  <c:v>53.766999999999996</c:v>
                </c:pt>
                <c:pt idx="2259">
                  <c:v>53.8</c:v>
                </c:pt>
                <c:pt idx="2260">
                  <c:v>53.832999999999998</c:v>
                </c:pt>
                <c:pt idx="2261">
                  <c:v>53.867000000000004</c:v>
                </c:pt>
                <c:pt idx="2262">
                  <c:v>53.900000000000006</c:v>
                </c:pt>
                <c:pt idx="2263">
                  <c:v>53.933000000000007</c:v>
                </c:pt>
                <c:pt idx="2264">
                  <c:v>53.966999999999999</c:v>
                </c:pt>
                <c:pt idx="2265">
                  <c:v>54</c:v>
                </c:pt>
                <c:pt idx="2266">
                  <c:v>54.033000000000001</c:v>
                </c:pt>
                <c:pt idx="2267">
                  <c:v>54.066999999999993</c:v>
                </c:pt>
                <c:pt idx="2268">
                  <c:v>54.099999999999994</c:v>
                </c:pt>
                <c:pt idx="2269">
                  <c:v>54.132999999999996</c:v>
                </c:pt>
                <c:pt idx="2270">
                  <c:v>54.167000000000002</c:v>
                </c:pt>
                <c:pt idx="2271">
                  <c:v>54.2</c:v>
                </c:pt>
                <c:pt idx="2272">
                  <c:v>54.233000000000004</c:v>
                </c:pt>
                <c:pt idx="2273">
                  <c:v>54.266999999999996</c:v>
                </c:pt>
                <c:pt idx="2274">
                  <c:v>54.3</c:v>
                </c:pt>
                <c:pt idx="2275">
                  <c:v>54.332999999999998</c:v>
                </c:pt>
                <c:pt idx="2276">
                  <c:v>54.367000000000004</c:v>
                </c:pt>
                <c:pt idx="2277">
                  <c:v>54.400000000000006</c:v>
                </c:pt>
                <c:pt idx="2278">
                  <c:v>54.433000000000007</c:v>
                </c:pt>
                <c:pt idx="2279">
                  <c:v>54.466999999999999</c:v>
                </c:pt>
                <c:pt idx="2280">
                  <c:v>54.5</c:v>
                </c:pt>
                <c:pt idx="2281">
                  <c:v>54.533000000000001</c:v>
                </c:pt>
                <c:pt idx="2282">
                  <c:v>54.566999999999993</c:v>
                </c:pt>
                <c:pt idx="2283">
                  <c:v>54.599999999999994</c:v>
                </c:pt>
                <c:pt idx="2284">
                  <c:v>54.632999999999996</c:v>
                </c:pt>
                <c:pt idx="2285">
                  <c:v>54.667000000000002</c:v>
                </c:pt>
                <c:pt idx="2286">
                  <c:v>54.7</c:v>
                </c:pt>
                <c:pt idx="2287">
                  <c:v>54.733000000000004</c:v>
                </c:pt>
                <c:pt idx="2288">
                  <c:v>54.766999999999996</c:v>
                </c:pt>
                <c:pt idx="2289">
                  <c:v>54.8</c:v>
                </c:pt>
                <c:pt idx="2290">
                  <c:v>54.832999999999998</c:v>
                </c:pt>
                <c:pt idx="2291">
                  <c:v>54.867000000000004</c:v>
                </c:pt>
                <c:pt idx="2292">
                  <c:v>54.900000000000006</c:v>
                </c:pt>
                <c:pt idx="2293">
                  <c:v>54.933000000000007</c:v>
                </c:pt>
                <c:pt idx="2294">
                  <c:v>54.966999999999999</c:v>
                </c:pt>
                <c:pt idx="2295">
                  <c:v>55</c:v>
                </c:pt>
                <c:pt idx="2296">
                  <c:v>55.033000000000001</c:v>
                </c:pt>
                <c:pt idx="2297">
                  <c:v>55.066999999999993</c:v>
                </c:pt>
                <c:pt idx="2298">
                  <c:v>55.099999999999994</c:v>
                </c:pt>
                <c:pt idx="2299">
                  <c:v>55.132999999999996</c:v>
                </c:pt>
                <c:pt idx="2300">
                  <c:v>55.167000000000002</c:v>
                </c:pt>
                <c:pt idx="2301">
                  <c:v>55.2</c:v>
                </c:pt>
                <c:pt idx="2302">
                  <c:v>55.233000000000004</c:v>
                </c:pt>
                <c:pt idx="2303">
                  <c:v>55.266999999999996</c:v>
                </c:pt>
                <c:pt idx="2304">
                  <c:v>55.3</c:v>
                </c:pt>
                <c:pt idx="2305">
                  <c:v>55.332999999999998</c:v>
                </c:pt>
                <c:pt idx="2306">
                  <c:v>55.367000000000004</c:v>
                </c:pt>
                <c:pt idx="2307">
                  <c:v>55.400000000000006</c:v>
                </c:pt>
                <c:pt idx="2308">
                  <c:v>55.433000000000007</c:v>
                </c:pt>
                <c:pt idx="2309">
                  <c:v>55.466999999999999</c:v>
                </c:pt>
                <c:pt idx="2310">
                  <c:v>55.5</c:v>
                </c:pt>
                <c:pt idx="2311">
                  <c:v>55.533000000000001</c:v>
                </c:pt>
                <c:pt idx="2312">
                  <c:v>55.566999999999993</c:v>
                </c:pt>
                <c:pt idx="2313">
                  <c:v>55.599999999999994</c:v>
                </c:pt>
                <c:pt idx="2314">
                  <c:v>55.632999999999996</c:v>
                </c:pt>
                <c:pt idx="2315">
                  <c:v>55.667000000000002</c:v>
                </c:pt>
                <c:pt idx="2316">
                  <c:v>55.7</c:v>
                </c:pt>
                <c:pt idx="2317">
                  <c:v>55.733000000000004</c:v>
                </c:pt>
                <c:pt idx="2318">
                  <c:v>55.766999999999996</c:v>
                </c:pt>
                <c:pt idx="2319">
                  <c:v>55.8</c:v>
                </c:pt>
                <c:pt idx="2320">
                  <c:v>55.832999999999998</c:v>
                </c:pt>
                <c:pt idx="2321">
                  <c:v>55.867000000000004</c:v>
                </c:pt>
                <c:pt idx="2322">
                  <c:v>55.900000000000006</c:v>
                </c:pt>
                <c:pt idx="2323">
                  <c:v>55.933000000000007</c:v>
                </c:pt>
                <c:pt idx="2324">
                  <c:v>55.966999999999999</c:v>
                </c:pt>
                <c:pt idx="2325">
                  <c:v>56</c:v>
                </c:pt>
                <c:pt idx="2326">
                  <c:v>56.033000000000001</c:v>
                </c:pt>
                <c:pt idx="2327">
                  <c:v>56.066999999999993</c:v>
                </c:pt>
                <c:pt idx="2328">
                  <c:v>56.099999999999994</c:v>
                </c:pt>
                <c:pt idx="2329">
                  <c:v>56.132999999999996</c:v>
                </c:pt>
                <c:pt idx="2330">
                  <c:v>56.167000000000002</c:v>
                </c:pt>
                <c:pt idx="2331">
                  <c:v>56.2</c:v>
                </c:pt>
                <c:pt idx="2332">
                  <c:v>56.233000000000004</c:v>
                </c:pt>
                <c:pt idx="2333">
                  <c:v>56.266999999999996</c:v>
                </c:pt>
                <c:pt idx="2334">
                  <c:v>56.3</c:v>
                </c:pt>
                <c:pt idx="2335">
                  <c:v>56.332999999999998</c:v>
                </c:pt>
                <c:pt idx="2336">
                  <c:v>56.367000000000004</c:v>
                </c:pt>
                <c:pt idx="2337">
                  <c:v>56.400000000000006</c:v>
                </c:pt>
                <c:pt idx="2338">
                  <c:v>56.433000000000007</c:v>
                </c:pt>
                <c:pt idx="2339">
                  <c:v>56.466999999999999</c:v>
                </c:pt>
                <c:pt idx="2340">
                  <c:v>56.5</c:v>
                </c:pt>
                <c:pt idx="2341">
                  <c:v>56.533000000000001</c:v>
                </c:pt>
                <c:pt idx="2342">
                  <c:v>56.566999999999993</c:v>
                </c:pt>
                <c:pt idx="2343">
                  <c:v>56.599999999999994</c:v>
                </c:pt>
                <c:pt idx="2344">
                  <c:v>56.632999999999996</c:v>
                </c:pt>
                <c:pt idx="2345">
                  <c:v>56.667000000000002</c:v>
                </c:pt>
                <c:pt idx="2346">
                  <c:v>56.7</c:v>
                </c:pt>
                <c:pt idx="2347">
                  <c:v>56.733000000000004</c:v>
                </c:pt>
                <c:pt idx="2348">
                  <c:v>56.766999999999996</c:v>
                </c:pt>
                <c:pt idx="2349">
                  <c:v>56.8</c:v>
                </c:pt>
                <c:pt idx="2350">
                  <c:v>56.832999999999998</c:v>
                </c:pt>
                <c:pt idx="2351">
                  <c:v>56.867000000000004</c:v>
                </c:pt>
                <c:pt idx="2352">
                  <c:v>56.900000000000006</c:v>
                </c:pt>
                <c:pt idx="2353">
                  <c:v>56.933000000000007</c:v>
                </c:pt>
                <c:pt idx="2354">
                  <c:v>56.966999999999999</c:v>
                </c:pt>
                <c:pt idx="2355">
                  <c:v>57</c:v>
                </c:pt>
                <c:pt idx="2356">
                  <c:v>57.033000000000001</c:v>
                </c:pt>
                <c:pt idx="2357">
                  <c:v>57.066999999999993</c:v>
                </c:pt>
                <c:pt idx="2358">
                  <c:v>57.099999999999994</c:v>
                </c:pt>
                <c:pt idx="2359">
                  <c:v>57.132999999999996</c:v>
                </c:pt>
                <c:pt idx="2360">
                  <c:v>57.167000000000002</c:v>
                </c:pt>
                <c:pt idx="2361">
                  <c:v>57.2</c:v>
                </c:pt>
                <c:pt idx="2362">
                  <c:v>57.233000000000004</c:v>
                </c:pt>
                <c:pt idx="2363">
                  <c:v>57.266999999999996</c:v>
                </c:pt>
                <c:pt idx="2364">
                  <c:v>57.3</c:v>
                </c:pt>
                <c:pt idx="2365">
                  <c:v>57.332999999999998</c:v>
                </c:pt>
                <c:pt idx="2366">
                  <c:v>57.367000000000004</c:v>
                </c:pt>
                <c:pt idx="2367">
                  <c:v>57.400000000000006</c:v>
                </c:pt>
                <c:pt idx="2368">
                  <c:v>57.433000000000007</c:v>
                </c:pt>
                <c:pt idx="2369">
                  <c:v>57.466999999999999</c:v>
                </c:pt>
                <c:pt idx="2370">
                  <c:v>57.5</c:v>
                </c:pt>
                <c:pt idx="2371">
                  <c:v>57.533000000000001</c:v>
                </c:pt>
                <c:pt idx="2372">
                  <c:v>57.566999999999993</c:v>
                </c:pt>
                <c:pt idx="2373">
                  <c:v>57.599999999999994</c:v>
                </c:pt>
                <c:pt idx="2374">
                  <c:v>57.632999999999996</c:v>
                </c:pt>
                <c:pt idx="2375">
                  <c:v>57.667000000000002</c:v>
                </c:pt>
                <c:pt idx="2376">
                  <c:v>57.7</c:v>
                </c:pt>
                <c:pt idx="2377">
                  <c:v>57.733000000000004</c:v>
                </c:pt>
                <c:pt idx="2378">
                  <c:v>57.766999999999996</c:v>
                </c:pt>
                <c:pt idx="2379">
                  <c:v>57.8</c:v>
                </c:pt>
                <c:pt idx="2380">
                  <c:v>57.832999999999998</c:v>
                </c:pt>
                <c:pt idx="2381">
                  <c:v>57.867000000000004</c:v>
                </c:pt>
                <c:pt idx="2382">
                  <c:v>57.900000000000006</c:v>
                </c:pt>
                <c:pt idx="2383">
                  <c:v>57.933000000000007</c:v>
                </c:pt>
                <c:pt idx="2384">
                  <c:v>57.966999999999999</c:v>
                </c:pt>
                <c:pt idx="2385">
                  <c:v>58</c:v>
                </c:pt>
                <c:pt idx="2386">
                  <c:v>58.033000000000001</c:v>
                </c:pt>
                <c:pt idx="2387">
                  <c:v>58.066999999999993</c:v>
                </c:pt>
                <c:pt idx="2388">
                  <c:v>58.099999999999994</c:v>
                </c:pt>
                <c:pt idx="2389">
                  <c:v>58.132999999999996</c:v>
                </c:pt>
                <c:pt idx="2390">
                  <c:v>58.167000000000002</c:v>
                </c:pt>
                <c:pt idx="2391">
                  <c:v>58.2</c:v>
                </c:pt>
                <c:pt idx="2392">
                  <c:v>58.233000000000004</c:v>
                </c:pt>
                <c:pt idx="2393">
                  <c:v>58.266999999999996</c:v>
                </c:pt>
                <c:pt idx="2394">
                  <c:v>58.3</c:v>
                </c:pt>
                <c:pt idx="2395">
                  <c:v>58.332999999999998</c:v>
                </c:pt>
                <c:pt idx="2396">
                  <c:v>58.367000000000004</c:v>
                </c:pt>
                <c:pt idx="2397">
                  <c:v>58.400000000000006</c:v>
                </c:pt>
                <c:pt idx="2398">
                  <c:v>58.433000000000007</c:v>
                </c:pt>
                <c:pt idx="2399">
                  <c:v>58.466999999999999</c:v>
                </c:pt>
                <c:pt idx="2400">
                  <c:v>58.5</c:v>
                </c:pt>
                <c:pt idx="2401">
                  <c:v>58.533000000000001</c:v>
                </c:pt>
                <c:pt idx="2402">
                  <c:v>58.566999999999993</c:v>
                </c:pt>
                <c:pt idx="2403">
                  <c:v>58.599999999999994</c:v>
                </c:pt>
                <c:pt idx="2404">
                  <c:v>58.632999999999996</c:v>
                </c:pt>
                <c:pt idx="2405">
                  <c:v>58.667000000000002</c:v>
                </c:pt>
                <c:pt idx="2406">
                  <c:v>58.7</c:v>
                </c:pt>
                <c:pt idx="2407">
                  <c:v>58.733000000000004</c:v>
                </c:pt>
                <c:pt idx="2408">
                  <c:v>58.766999999999996</c:v>
                </c:pt>
                <c:pt idx="2409">
                  <c:v>58.8</c:v>
                </c:pt>
                <c:pt idx="2410">
                  <c:v>58.832999999999998</c:v>
                </c:pt>
                <c:pt idx="2411">
                  <c:v>58.867000000000004</c:v>
                </c:pt>
                <c:pt idx="2412">
                  <c:v>58.900000000000006</c:v>
                </c:pt>
                <c:pt idx="2413">
                  <c:v>58.933000000000007</c:v>
                </c:pt>
                <c:pt idx="2414">
                  <c:v>58.966999999999999</c:v>
                </c:pt>
                <c:pt idx="2415">
                  <c:v>59</c:v>
                </c:pt>
                <c:pt idx="2416">
                  <c:v>59.033000000000001</c:v>
                </c:pt>
                <c:pt idx="2417">
                  <c:v>59.066999999999993</c:v>
                </c:pt>
                <c:pt idx="2418">
                  <c:v>59.099999999999994</c:v>
                </c:pt>
                <c:pt idx="2419">
                  <c:v>59.132999999999996</c:v>
                </c:pt>
                <c:pt idx="2420">
                  <c:v>59.167000000000002</c:v>
                </c:pt>
                <c:pt idx="2421">
                  <c:v>59.2</c:v>
                </c:pt>
                <c:pt idx="2422">
                  <c:v>59.233000000000004</c:v>
                </c:pt>
                <c:pt idx="2423">
                  <c:v>59.266999999999996</c:v>
                </c:pt>
                <c:pt idx="2424">
                  <c:v>59.3</c:v>
                </c:pt>
                <c:pt idx="2425">
                  <c:v>59.332999999999998</c:v>
                </c:pt>
                <c:pt idx="2426">
                  <c:v>59.367000000000004</c:v>
                </c:pt>
                <c:pt idx="2427">
                  <c:v>59.400000000000006</c:v>
                </c:pt>
                <c:pt idx="2428">
                  <c:v>59.433000000000007</c:v>
                </c:pt>
                <c:pt idx="2429">
                  <c:v>59.466999999999999</c:v>
                </c:pt>
                <c:pt idx="2430">
                  <c:v>59.5</c:v>
                </c:pt>
                <c:pt idx="2431">
                  <c:v>59.533000000000001</c:v>
                </c:pt>
                <c:pt idx="2432">
                  <c:v>59.566999999999993</c:v>
                </c:pt>
                <c:pt idx="2433">
                  <c:v>59.599999999999994</c:v>
                </c:pt>
                <c:pt idx="2434">
                  <c:v>59.632999999999996</c:v>
                </c:pt>
                <c:pt idx="2435">
                  <c:v>59.667000000000002</c:v>
                </c:pt>
                <c:pt idx="2436">
                  <c:v>59.7</c:v>
                </c:pt>
                <c:pt idx="2437">
                  <c:v>59.733000000000004</c:v>
                </c:pt>
                <c:pt idx="2438">
                  <c:v>59.766999999999996</c:v>
                </c:pt>
                <c:pt idx="2439">
                  <c:v>59.8</c:v>
                </c:pt>
                <c:pt idx="2440">
                  <c:v>59.832999999999998</c:v>
                </c:pt>
                <c:pt idx="2441">
                  <c:v>59.867000000000004</c:v>
                </c:pt>
                <c:pt idx="2442">
                  <c:v>59.900000000000006</c:v>
                </c:pt>
                <c:pt idx="2443">
                  <c:v>59.933000000000007</c:v>
                </c:pt>
                <c:pt idx="2444">
                  <c:v>59.966999999999999</c:v>
                </c:pt>
                <c:pt idx="2445">
                  <c:v>60</c:v>
                </c:pt>
                <c:pt idx="2446">
                  <c:v>60.033000000000001</c:v>
                </c:pt>
                <c:pt idx="2447">
                  <c:v>60.066999999999993</c:v>
                </c:pt>
                <c:pt idx="2448">
                  <c:v>60.099999999999994</c:v>
                </c:pt>
                <c:pt idx="2449">
                  <c:v>60.132999999999996</c:v>
                </c:pt>
                <c:pt idx="2450">
                  <c:v>60.167000000000002</c:v>
                </c:pt>
                <c:pt idx="2451">
                  <c:v>60.2</c:v>
                </c:pt>
                <c:pt idx="2452">
                  <c:v>60.233000000000004</c:v>
                </c:pt>
                <c:pt idx="2453">
                  <c:v>60.266999999999996</c:v>
                </c:pt>
                <c:pt idx="2454">
                  <c:v>60.3</c:v>
                </c:pt>
                <c:pt idx="2455">
                  <c:v>60.332999999999998</c:v>
                </c:pt>
                <c:pt idx="2456">
                  <c:v>60.367000000000004</c:v>
                </c:pt>
                <c:pt idx="2457">
                  <c:v>60.400000000000006</c:v>
                </c:pt>
                <c:pt idx="2458">
                  <c:v>60.433000000000007</c:v>
                </c:pt>
                <c:pt idx="2459">
                  <c:v>60.466999999999999</c:v>
                </c:pt>
                <c:pt idx="2460">
                  <c:v>60.5</c:v>
                </c:pt>
                <c:pt idx="2461">
                  <c:v>60.533000000000001</c:v>
                </c:pt>
                <c:pt idx="2462">
                  <c:v>60.566999999999993</c:v>
                </c:pt>
                <c:pt idx="2463">
                  <c:v>60.599999999999994</c:v>
                </c:pt>
                <c:pt idx="2464">
                  <c:v>60.632999999999996</c:v>
                </c:pt>
                <c:pt idx="2465">
                  <c:v>60.667000000000002</c:v>
                </c:pt>
                <c:pt idx="2466">
                  <c:v>60.7</c:v>
                </c:pt>
                <c:pt idx="2467">
                  <c:v>60.733000000000004</c:v>
                </c:pt>
                <c:pt idx="2468">
                  <c:v>60.766999999999996</c:v>
                </c:pt>
                <c:pt idx="2469">
                  <c:v>60.8</c:v>
                </c:pt>
                <c:pt idx="2470">
                  <c:v>60.832999999999998</c:v>
                </c:pt>
                <c:pt idx="2471">
                  <c:v>60.867000000000004</c:v>
                </c:pt>
                <c:pt idx="2472">
                  <c:v>60.900000000000006</c:v>
                </c:pt>
                <c:pt idx="2473">
                  <c:v>60.933000000000007</c:v>
                </c:pt>
                <c:pt idx="2474">
                  <c:v>60.966999999999999</c:v>
                </c:pt>
                <c:pt idx="2475">
                  <c:v>61</c:v>
                </c:pt>
                <c:pt idx="2476">
                  <c:v>61.033000000000001</c:v>
                </c:pt>
                <c:pt idx="2477">
                  <c:v>61.066999999999993</c:v>
                </c:pt>
                <c:pt idx="2478">
                  <c:v>61.099999999999994</c:v>
                </c:pt>
                <c:pt idx="2479">
                  <c:v>61.132999999999996</c:v>
                </c:pt>
                <c:pt idx="2480">
                  <c:v>61.167000000000002</c:v>
                </c:pt>
                <c:pt idx="2481">
                  <c:v>61.2</c:v>
                </c:pt>
                <c:pt idx="2482">
                  <c:v>61.233000000000004</c:v>
                </c:pt>
                <c:pt idx="2483">
                  <c:v>61.266999999999996</c:v>
                </c:pt>
                <c:pt idx="2484">
                  <c:v>61.3</c:v>
                </c:pt>
                <c:pt idx="2485">
                  <c:v>61.332999999999998</c:v>
                </c:pt>
                <c:pt idx="2486">
                  <c:v>61.367000000000004</c:v>
                </c:pt>
                <c:pt idx="2487">
                  <c:v>61.400000000000006</c:v>
                </c:pt>
                <c:pt idx="2488">
                  <c:v>61.433000000000007</c:v>
                </c:pt>
                <c:pt idx="2489">
                  <c:v>61.466999999999999</c:v>
                </c:pt>
                <c:pt idx="2490">
                  <c:v>61.5</c:v>
                </c:pt>
                <c:pt idx="2491">
                  <c:v>61.533000000000001</c:v>
                </c:pt>
                <c:pt idx="2492">
                  <c:v>61.566999999999993</c:v>
                </c:pt>
                <c:pt idx="2493">
                  <c:v>61.599999999999994</c:v>
                </c:pt>
                <c:pt idx="2494">
                  <c:v>61.632999999999996</c:v>
                </c:pt>
                <c:pt idx="2495">
                  <c:v>61.667000000000002</c:v>
                </c:pt>
                <c:pt idx="2496">
                  <c:v>61.7</c:v>
                </c:pt>
                <c:pt idx="2497">
                  <c:v>61.733000000000004</c:v>
                </c:pt>
                <c:pt idx="2498">
                  <c:v>61.766999999999996</c:v>
                </c:pt>
                <c:pt idx="2499">
                  <c:v>61.8</c:v>
                </c:pt>
                <c:pt idx="2500">
                  <c:v>61.832999999999998</c:v>
                </c:pt>
                <c:pt idx="2501">
                  <c:v>61.867000000000004</c:v>
                </c:pt>
                <c:pt idx="2502">
                  <c:v>61.900000000000006</c:v>
                </c:pt>
                <c:pt idx="2503">
                  <c:v>61.933000000000007</c:v>
                </c:pt>
                <c:pt idx="2504">
                  <c:v>61.966999999999999</c:v>
                </c:pt>
                <c:pt idx="2505">
                  <c:v>62</c:v>
                </c:pt>
                <c:pt idx="2506">
                  <c:v>62.033000000000001</c:v>
                </c:pt>
                <c:pt idx="2507">
                  <c:v>62.066999999999993</c:v>
                </c:pt>
                <c:pt idx="2508">
                  <c:v>62.099999999999994</c:v>
                </c:pt>
                <c:pt idx="2509">
                  <c:v>62.132999999999996</c:v>
                </c:pt>
                <c:pt idx="2510">
                  <c:v>62.167000000000002</c:v>
                </c:pt>
                <c:pt idx="2511">
                  <c:v>62.2</c:v>
                </c:pt>
                <c:pt idx="2512">
                  <c:v>62.233000000000004</c:v>
                </c:pt>
                <c:pt idx="2513">
                  <c:v>62.266999999999996</c:v>
                </c:pt>
                <c:pt idx="2514">
                  <c:v>62.3</c:v>
                </c:pt>
                <c:pt idx="2515">
                  <c:v>62.332999999999998</c:v>
                </c:pt>
                <c:pt idx="2516">
                  <c:v>62.367000000000004</c:v>
                </c:pt>
                <c:pt idx="2517">
                  <c:v>62.400000000000006</c:v>
                </c:pt>
                <c:pt idx="2518">
                  <c:v>62.433000000000007</c:v>
                </c:pt>
                <c:pt idx="2519">
                  <c:v>62.466999999999999</c:v>
                </c:pt>
                <c:pt idx="2520">
                  <c:v>62.5</c:v>
                </c:pt>
                <c:pt idx="2521">
                  <c:v>62.533000000000001</c:v>
                </c:pt>
                <c:pt idx="2522">
                  <c:v>62.566999999999993</c:v>
                </c:pt>
                <c:pt idx="2523">
                  <c:v>62.599999999999994</c:v>
                </c:pt>
                <c:pt idx="2524">
                  <c:v>62.632999999999996</c:v>
                </c:pt>
                <c:pt idx="2525">
                  <c:v>62.667000000000002</c:v>
                </c:pt>
                <c:pt idx="2526">
                  <c:v>62.7</c:v>
                </c:pt>
                <c:pt idx="2527">
                  <c:v>62.733000000000004</c:v>
                </c:pt>
                <c:pt idx="2528">
                  <c:v>62.766999999999996</c:v>
                </c:pt>
                <c:pt idx="2529">
                  <c:v>62.8</c:v>
                </c:pt>
                <c:pt idx="2530">
                  <c:v>62.832999999999998</c:v>
                </c:pt>
                <c:pt idx="2531">
                  <c:v>62.867000000000004</c:v>
                </c:pt>
                <c:pt idx="2532">
                  <c:v>62.900000000000006</c:v>
                </c:pt>
                <c:pt idx="2533">
                  <c:v>62.933000000000007</c:v>
                </c:pt>
                <c:pt idx="2534">
                  <c:v>62.966999999999999</c:v>
                </c:pt>
                <c:pt idx="2535">
                  <c:v>63</c:v>
                </c:pt>
                <c:pt idx="2536">
                  <c:v>63.033000000000001</c:v>
                </c:pt>
                <c:pt idx="2537">
                  <c:v>63.066999999999993</c:v>
                </c:pt>
                <c:pt idx="2538">
                  <c:v>63.099999999999994</c:v>
                </c:pt>
                <c:pt idx="2539">
                  <c:v>63.132999999999996</c:v>
                </c:pt>
                <c:pt idx="2540">
                  <c:v>63.167000000000002</c:v>
                </c:pt>
                <c:pt idx="2541">
                  <c:v>63.2</c:v>
                </c:pt>
                <c:pt idx="2542">
                  <c:v>63.233000000000004</c:v>
                </c:pt>
                <c:pt idx="2543">
                  <c:v>63.266999999999996</c:v>
                </c:pt>
                <c:pt idx="2544">
                  <c:v>63.3</c:v>
                </c:pt>
                <c:pt idx="2545">
                  <c:v>63.332999999999998</c:v>
                </c:pt>
                <c:pt idx="2546">
                  <c:v>63.367000000000004</c:v>
                </c:pt>
                <c:pt idx="2547">
                  <c:v>63.400000000000006</c:v>
                </c:pt>
                <c:pt idx="2548">
                  <c:v>63.433000000000007</c:v>
                </c:pt>
                <c:pt idx="2549">
                  <c:v>63.466999999999999</c:v>
                </c:pt>
                <c:pt idx="2550">
                  <c:v>63.5</c:v>
                </c:pt>
                <c:pt idx="2551">
                  <c:v>63.533000000000001</c:v>
                </c:pt>
                <c:pt idx="2552">
                  <c:v>63.566999999999993</c:v>
                </c:pt>
                <c:pt idx="2553">
                  <c:v>63.599999999999994</c:v>
                </c:pt>
                <c:pt idx="2554">
                  <c:v>63.632999999999996</c:v>
                </c:pt>
                <c:pt idx="2555">
                  <c:v>63.667000000000002</c:v>
                </c:pt>
                <c:pt idx="2556">
                  <c:v>63.7</c:v>
                </c:pt>
                <c:pt idx="2557">
                  <c:v>63.733000000000004</c:v>
                </c:pt>
                <c:pt idx="2558">
                  <c:v>63.766999999999996</c:v>
                </c:pt>
                <c:pt idx="2559">
                  <c:v>63.8</c:v>
                </c:pt>
                <c:pt idx="2560">
                  <c:v>63.832999999999998</c:v>
                </c:pt>
                <c:pt idx="2561">
                  <c:v>63.867000000000004</c:v>
                </c:pt>
                <c:pt idx="2562">
                  <c:v>63.900000000000006</c:v>
                </c:pt>
                <c:pt idx="2563">
                  <c:v>63.933000000000007</c:v>
                </c:pt>
                <c:pt idx="2564">
                  <c:v>63.966999999999999</c:v>
                </c:pt>
                <c:pt idx="2565">
                  <c:v>64</c:v>
                </c:pt>
                <c:pt idx="2566">
                  <c:v>64.033000000000001</c:v>
                </c:pt>
                <c:pt idx="2567">
                  <c:v>64.066999999999993</c:v>
                </c:pt>
                <c:pt idx="2568">
                  <c:v>64.099999999999994</c:v>
                </c:pt>
                <c:pt idx="2569">
                  <c:v>64.132999999999996</c:v>
                </c:pt>
                <c:pt idx="2570">
                  <c:v>64.167000000000002</c:v>
                </c:pt>
                <c:pt idx="2571">
                  <c:v>64.2</c:v>
                </c:pt>
                <c:pt idx="2572">
                  <c:v>64.233000000000004</c:v>
                </c:pt>
                <c:pt idx="2573">
                  <c:v>64.266999999999996</c:v>
                </c:pt>
                <c:pt idx="2574">
                  <c:v>64.3</c:v>
                </c:pt>
                <c:pt idx="2575">
                  <c:v>64.332999999999998</c:v>
                </c:pt>
                <c:pt idx="2576">
                  <c:v>64.367000000000004</c:v>
                </c:pt>
                <c:pt idx="2577">
                  <c:v>64.400000000000006</c:v>
                </c:pt>
                <c:pt idx="2578">
                  <c:v>64.433000000000007</c:v>
                </c:pt>
                <c:pt idx="2579">
                  <c:v>64.466999999999999</c:v>
                </c:pt>
                <c:pt idx="2580">
                  <c:v>64.5</c:v>
                </c:pt>
                <c:pt idx="2581">
                  <c:v>64.533000000000001</c:v>
                </c:pt>
                <c:pt idx="2582">
                  <c:v>64.566999999999993</c:v>
                </c:pt>
                <c:pt idx="2583">
                  <c:v>64.599999999999994</c:v>
                </c:pt>
                <c:pt idx="2584">
                  <c:v>64.632999999999996</c:v>
                </c:pt>
                <c:pt idx="2585">
                  <c:v>64.667000000000002</c:v>
                </c:pt>
                <c:pt idx="2586">
                  <c:v>64.7</c:v>
                </c:pt>
                <c:pt idx="2587">
                  <c:v>64.733000000000004</c:v>
                </c:pt>
                <c:pt idx="2588">
                  <c:v>64.766999999999996</c:v>
                </c:pt>
                <c:pt idx="2589">
                  <c:v>64.8</c:v>
                </c:pt>
                <c:pt idx="2590">
                  <c:v>64.832999999999998</c:v>
                </c:pt>
                <c:pt idx="2591">
                  <c:v>64.867000000000004</c:v>
                </c:pt>
                <c:pt idx="2592">
                  <c:v>64.900000000000006</c:v>
                </c:pt>
                <c:pt idx="2593">
                  <c:v>64.933000000000007</c:v>
                </c:pt>
                <c:pt idx="2594">
                  <c:v>64.966999999999999</c:v>
                </c:pt>
                <c:pt idx="2595">
                  <c:v>65</c:v>
                </c:pt>
                <c:pt idx="2596">
                  <c:v>65.033000000000001</c:v>
                </c:pt>
                <c:pt idx="2597">
                  <c:v>65.066999999999993</c:v>
                </c:pt>
                <c:pt idx="2598">
                  <c:v>65.099999999999994</c:v>
                </c:pt>
                <c:pt idx="2599">
                  <c:v>65.132999999999996</c:v>
                </c:pt>
                <c:pt idx="2600">
                  <c:v>65.167000000000002</c:v>
                </c:pt>
                <c:pt idx="2601">
                  <c:v>65.2</c:v>
                </c:pt>
                <c:pt idx="2602">
                  <c:v>65.233000000000004</c:v>
                </c:pt>
                <c:pt idx="2603">
                  <c:v>65.266999999999996</c:v>
                </c:pt>
                <c:pt idx="2604">
                  <c:v>65.3</c:v>
                </c:pt>
                <c:pt idx="2605">
                  <c:v>65.332999999999998</c:v>
                </c:pt>
                <c:pt idx="2606">
                  <c:v>65.367000000000004</c:v>
                </c:pt>
                <c:pt idx="2607">
                  <c:v>65.400000000000006</c:v>
                </c:pt>
                <c:pt idx="2608">
                  <c:v>65.433000000000007</c:v>
                </c:pt>
                <c:pt idx="2609">
                  <c:v>65.466999999999999</c:v>
                </c:pt>
                <c:pt idx="2610">
                  <c:v>65.5</c:v>
                </c:pt>
                <c:pt idx="2611">
                  <c:v>65.533000000000001</c:v>
                </c:pt>
                <c:pt idx="2612">
                  <c:v>65.566999999999993</c:v>
                </c:pt>
                <c:pt idx="2613">
                  <c:v>65.599999999999994</c:v>
                </c:pt>
                <c:pt idx="2614">
                  <c:v>65.632999999999996</c:v>
                </c:pt>
                <c:pt idx="2615">
                  <c:v>65.667000000000002</c:v>
                </c:pt>
                <c:pt idx="2616">
                  <c:v>65.7</c:v>
                </c:pt>
                <c:pt idx="2617">
                  <c:v>65.733000000000004</c:v>
                </c:pt>
                <c:pt idx="2618">
                  <c:v>65.766999999999996</c:v>
                </c:pt>
                <c:pt idx="2619">
                  <c:v>65.8</c:v>
                </c:pt>
                <c:pt idx="2620">
                  <c:v>65.832999999999998</c:v>
                </c:pt>
                <c:pt idx="2621">
                  <c:v>65.867000000000004</c:v>
                </c:pt>
                <c:pt idx="2622">
                  <c:v>65.900000000000006</c:v>
                </c:pt>
                <c:pt idx="2623">
                  <c:v>65.933000000000007</c:v>
                </c:pt>
                <c:pt idx="2624">
                  <c:v>65.966999999999999</c:v>
                </c:pt>
                <c:pt idx="2625">
                  <c:v>66</c:v>
                </c:pt>
                <c:pt idx="2626">
                  <c:v>66.033000000000001</c:v>
                </c:pt>
                <c:pt idx="2627">
                  <c:v>66.066999999999993</c:v>
                </c:pt>
                <c:pt idx="2628">
                  <c:v>66.099999999999994</c:v>
                </c:pt>
                <c:pt idx="2629">
                  <c:v>66.132999999999996</c:v>
                </c:pt>
                <c:pt idx="2630">
                  <c:v>66.167000000000002</c:v>
                </c:pt>
                <c:pt idx="2631">
                  <c:v>66.2</c:v>
                </c:pt>
                <c:pt idx="2632">
                  <c:v>66.233000000000004</c:v>
                </c:pt>
                <c:pt idx="2633">
                  <c:v>66.266999999999996</c:v>
                </c:pt>
                <c:pt idx="2634">
                  <c:v>66.3</c:v>
                </c:pt>
                <c:pt idx="2635">
                  <c:v>66.332999999999998</c:v>
                </c:pt>
                <c:pt idx="2636">
                  <c:v>66.367000000000004</c:v>
                </c:pt>
                <c:pt idx="2637">
                  <c:v>66.400000000000006</c:v>
                </c:pt>
                <c:pt idx="2638">
                  <c:v>66.433000000000007</c:v>
                </c:pt>
                <c:pt idx="2639">
                  <c:v>66.466999999999999</c:v>
                </c:pt>
                <c:pt idx="2640">
                  <c:v>66.5</c:v>
                </c:pt>
                <c:pt idx="2641">
                  <c:v>66.533000000000001</c:v>
                </c:pt>
                <c:pt idx="2642">
                  <c:v>66.566999999999993</c:v>
                </c:pt>
                <c:pt idx="2643">
                  <c:v>66.599999999999994</c:v>
                </c:pt>
                <c:pt idx="2644">
                  <c:v>66.632999999999996</c:v>
                </c:pt>
                <c:pt idx="2645">
                  <c:v>66.667000000000002</c:v>
                </c:pt>
                <c:pt idx="2646">
                  <c:v>66.7</c:v>
                </c:pt>
                <c:pt idx="2647">
                  <c:v>66.733000000000004</c:v>
                </c:pt>
                <c:pt idx="2648">
                  <c:v>66.766999999999996</c:v>
                </c:pt>
                <c:pt idx="2649">
                  <c:v>66.8</c:v>
                </c:pt>
                <c:pt idx="2650">
                  <c:v>66.832999999999998</c:v>
                </c:pt>
                <c:pt idx="2651">
                  <c:v>66.867000000000004</c:v>
                </c:pt>
                <c:pt idx="2652">
                  <c:v>66.900000000000006</c:v>
                </c:pt>
                <c:pt idx="2653">
                  <c:v>66.933000000000007</c:v>
                </c:pt>
                <c:pt idx="2654">
                  <c:v>66.966999999999999</c:v>
                </c:pt>
                <c:pt idx="2655">
                  <c:v>67</c:v>
                </c:pt>
                <c:pt idx="2656">
                  <c:v>67.033000000000001</c:v>
                </c:pt>
                <c:pt idx="2657">
                  <c:v>67.066999999999993</c:v>
                </c:pt>
                <c:pt idx="2658">
                  <c:v>67.099999999999994</c:v>
                </c:pt>
                <c:pt idx="2659">
                  <c:v>67.132999999999996</c:v>
                </c:pt>
                <c:pt idx="2660">
                  <c:v>67.167000000000002</c:v>
                </c:pt>
                <c:pt idx="2661">
                  <c:v>67.2</c:v>
                </c:pt>
                <c:pt idx="2662">
                  <c:v>67.233000000000004</c:v>
                </c:pt>
                <c:pt idx="2663">
                  <c:v>67.266999999999996</c:v>
                </c:pt>
                <c:pt idx="2664">
                  <c:v>67.3</c:v>
                </c:pt>
                <c:pt idx="2665">
                  <c:v>67.332999999999998</c:v>
                </c:pt>
                <c:pt idx="2666">
                  <c:v>67.367000000000004</c:v>
                </c:pt>
                <c:pt idx="2667">
                  <c:v>67.400000000000006</c:v>
                </c:pt>
                <c:pt idx="2668">
                  <c:v>67.433000000000007</c:v>
                </c:pt>
                <c:pt idx="2669">
                  <c:v>67.466999999999999</c:v>
                </c:pt>
                <c:pt idx="2670">
                  <c:v>67.5</c:v>
                </c:pt>
                <c:pt idx="2671">
                  <c:v>67.533000000000001</c:v>
                </c:pt>
                <c:pt idx="2672">
                  <c:v>67.566999999999993</c:v>
                </c:pt>
                <c:pt idx="2673">
                  <c:v>67.599999999999994</c:v>
                </c:pt>
                <c:pt idx="2674">
                  <c:v>67.632999999999996</c:v>
                </c:pt>
                <c:pt idx="2675">
                  <c:v>67.667000000000002</c:v>
                </c:pt>
                <c:pt idx="2676">
                  <c:v>67.7</c:v>
                </c:pt>
                <c:pt idx="2677">
                  <c:v>67.733000000000004</c:v>
                </c:pt>
                <c:pt idx="2678">
                  <c:v>67.766999999999996</c:v>
                </c:pt>
                <c:pt idx="2679">
                  <c:v>67.8</c:v>
                </c:pt>
                <c:pt idx="2680">
                  <c:v>67.832999999999998</c:v>
                </c:pt>
                <c:pt idx="2681">
                  <c:v>67.867000000000004</c:v>
                </c:pt>
                <c:pt idx="2682">
                  <c:v>67.900000000000006</c:v>
                </c:pt>
                <c:pt idx="2683">
                  <c:v>67.933000000000007</c:v>
                </c:pt>
                <c:pt idx="2684">
                  <c:v>67.966999999999999</c:v>
                </c:pt>
                <c:pt idx="2685">
                  <c:v>68</c:v>
                </c:pt>
                <c:pt idx="2686">
                  <c:v>68.033000000000001</c:v>
                </c:pt>
                <c:pt idx="2687">
                  <c:v>68.066999999999993</c:v>
                </c:pt>
                <c:pt idx="2688">
                  <c:v>68.099999999999994</c:v>
                </c:pt>
                <c:pt idx="2689">
                  <c:v>68.132999999999996</c:v>
                </c:pt>
                <c:pt idx="2690">
                  <c:v>68.167000000000002</c:v>
                </c:pt>
                <c:pt idx="2691">
                  <c:v>68.2</c:v>
                </c:pt>
                <c:pt idx="2692">
                  <c:v>68.233000000000004</c:v>
                </c:pt>
                <c:pt idx="2693">
                  <c:v>68.266999999999996</c:v>
                </c:pt>
                <c:pt idx="2694">
                  <c:v>68.3</c:v>
                </c:pt>
                <c:pt idx="2695">
                  <c:v>68.332999999999998</c:v>
                </c:pt>
                <c:pt idx="2696">
                  <c:v>68.367000000000004</c:v>
                </c:pt>
                <c:pt idx="2697">
                  <c:v>68.400000000000006</c:v>
                </c:pt>
                <c:pt idx="2698">
                  <c:v>68.433000000000007</c:v>
                </c:pt>
                <c:pt idx="2699">
                  <c:v>68.466999999999999</c:v>
                </c:pt>
                <c:pt idx="2700">
                  <c:v>68.5</c:v>
                </c:pt>
                <c:pt idx="2701">
                  <c:v>68.533000000000001</c:v>
                </c:pt>
                <c:pt idx="2702">
                  <c:v>68.566999999999993</c:v>
                </c:pt>
                <c:pt idx="2703">
                  <c:v>68.599999999999994</c:v>
                </c:pt>
                <c:pt idx="2704">
                  <c:v>68.632999999999996</c:v>
                </c:pt>
                <c:pt idx="2705">
                  <c:v>68.667000000000002</c:v>
                </c:pt>
                <c:pt idx="2706">
                  <c:v>68.7</c:v>
                </c:pt>
                <c:pt idx="2707">
                  <c:v>68.733000000000004</c:v>
                </c:pt>
                <c:pt idx="2708">
                  <c:v>68.766999999999996</c:v>
                </c:pt>
                <c:pt idx="2709">
                  <c:v>68.8</c:v>
                </c:pt>
                <c:pt idx="2710">
                  <c:v>68.832999999999998</c:v>
                </c:pt>
                <c:pt idx="2711">
                  <c:v>68.867000000000004</c:v>
                </c:pt>
                <c:pt idx="2712">
                  <c:v>68.900000000000006</c:v>
                </c:pt>
                <c:pt idx="2713">
                  <c:v>68.933000000000007</c:v>
                </c:pt>
                <c:pt idx="2714">
                  <c:v>68.966999999999999</c:v>
                </c:pt>
                <c:pt idx="2715">
                  <c:v>69</c:v>
                </c:pt>
                <c:pt idx="2716">
                  <c:v>69.033000000000001</c:v>
                </c:pt>
                <c:pt idx="2717">
                  <c:v>69.066999999999993</c:v>
                </c:pt>
                <c:pt idx="2718">
                  <c:v>69.099999999999994</c:v>
                </c:pt>
                <c:pt idx="2719">
                  <c:v>69.132999999999996</c:v>
                </c:pt>
                <c:pt idx="2720">
                  <c:v>69.167000000000002</c:v>
                </c:pt>
                <c:pt idx="2721">
                  <c:v>69.2</c:v>
                </c:pt>
                <c:pt idx="2722">
                  <c:v>69.233000000000004</c:v>
                </c:pt>
                <c:pt idx="2723">
                  <c:v>69.266999999999996</c:v>
                </c:pt>
                <c:pt idx="2724">
                  <c:v>69.3</c:v>
                </c:pt>
                <c:pt idx="2725">
                  <c:v>69.332999999999998</c:v>
                </c:pt>
                <c:pt idx="2726">
                  <c:v>69.367000000000004</c:v>
                </c:pt>
                <c:pt idx="2727">
                  <c:v>69.400000000000006</c:v>
                </c:pt>
                <c:pt idx="2728">
                  <c:v>69.433000000000007</c:v>
                </c:pt>
                <c:pt idx="2729">
                  <c:v>69.466999999999999</c:v>
                </c:pt>
                <c:pt idx="2730">
                  <c:v>69.5</c:v>
                </c:pt>
                <c:pt idx="2731">
                  <c:v>69.533000000000001</c:v>
                </c:pt>
                <c:pt idx="2732">
                  <c:v>69.566999999999993</c:v>
                </c:pt>
                <c:pt idx="2733">
                  <c:v>69.599999999999994</c:v>
                </c:pt>
                <c:pt idx="2734">
                  <c:v>69.632999999999996</c:v>
                </c:pt>
                <c:pt idx="2735">
                  <c:v>69.667000000000002</c:v>
                </c:pt>
                <c:pt idx="2736">
                  <c:v>69.7</c:v>
                </c:pt>
                <c:pt idx="2737">
                  <c:v>69.733000000000004</c:v>
                </c:pt>
                <c:pt idx="2738">
                  <c:v>69.766999999999996</c:v>
                </c:pt>
                <c:pt idx="2739">
                  <c:v>69.8</c:v>
                </c:pt>
                <c:pt idx="2740">
                  <c:v>69.832999999999998</c:v>
                </c:pt>
                <c:pt idx="2741">
                  <c:v>69.867000000000004</c:v>
                </c:pt>
                <c:pt idx="2742">
                  <c:v>69.900000000000006</c:v>
                </c:pt>
                <c:pt idx="2743">
                  <c:v>69.933000000000007</c:v>
                </c:pt>
                <c:pt idx="2744">
                  <c:v>69.966999999999999</c:v>
                </c:pt>
                <c:pt idx="2745">
                  <c:v>70</c:v>
                </c:pt>
                <c:pt idx="2746">
                  <c:v>70.033000000000001</c:v>
                </c:pt>
                <c:pt idx="2747">
                  <c:v>70.066999999999993</c:v>
                </c:pt>
                <c:pt idx="2748">
                  <c:v>70.099999999999994</c:v>
                </c:pt>
                <c:pt idx="2749">
                  <c:v>70.132999999999996</c:v>
                </c:pt>
                <c:pt idx="2750">
                  <c:v>70.167000000000002</c:v>
                </c:pt>
                <c:pt idx="2751">
                  <c:v>70.2</c:v>
                </c:pt>
                <c:pt idx="2752">
                  <c:v>70.233000000000004</c:v>
                </c:pt>
                <c:pt idx="2753">
                  <c:v>70.266999999999996</c:v>
                </c:pt>
                <c:pt idx="2754">
                  <c:v>70.3</c:v>
                </c:pt>
                <c:pt idx="2755">
                  <c:v>70.332999999999998</c:v>
                </c:pt>
                <c:pt idx="2756">
                  <c:v>70.367000000000004</c:v>
                </c:pt>
                <c:pt idx="2757">
                  <c:v>70.400000000000006</c:v>
                </c:pt>
                <c:pt idx="2758">
                  <c:v>70.433000000000007</c:v>
                </c:pt>
                <c:pt idx="2759">
                  <c:v>70.466999999999999</c:v>
                </c:pt>
                <c:pt idx="2760">
                  <c:v>70.5</c:v>
                </c:pt>
                <c:pt idx="2761">
                  <c:v>70.533000000000001</c:v>
                </c:pt>
                <c:pt idx="2762">
                  <c:v>70.566999999999993</c:v>
                </c:pt>
                <c:pt idx="2763">
                  <c:v>70.599999999999994</c:v>
                </c:pt>
                <c:pt idx="2764">
                  <c:v>70.632999999999996</c:v>
                </c:pt>
                <c:pt idx="2765">
                  <c:v>70.667000000000002</c:v>
                </c:pt>
                <c:pt idx="2766">
                  <c:v>70.7</c:v>
                </c:pt>
                <c:pt idx="2767">
                  <c:v>70.733000000000004</c:v>
                </c:pt>
                <c:pt idx="2768">
                  <c:v>70.766999999999996</c:v>
                </c:pt>
                <c:pt idx="2769">
                  <c:v>70.8</c:v>
                </c:pt>
                <c:pt idx="2770">
                  <c:v>70.832999999999998</c:v>
                </c:pt>
                <c:pt idx="2771">
                  <c:v>70.867000000000004</c:v>
                </c:pt>
                <c:pt idx="2772">
                  <c:v>70.900000000000006</c:v>
                </c:pt>
                <c:pt idx="2773">
                  <c:v>70.933000000000007</c:v>
                </c:pt>
                <c:pt idx="2774">
                  <c:v>70.966999999999999</c:v>
                </c:pt>
                <c:pt idx="2775">
                  <c:v>71</c:v>
                </c:pt>
                <c:pt idx="2776">
                  <c:v>71.033000000000001</c:v>
                </c:pt>
                <c:pt idx="2777">
                  <c:v>71.066999999999993</c:v>
                </c:pt>
                <c:pt idx="2778">
                  <c:v>71.099999999999994</c:v>
                </c:pt>
                <c:pt idx="2779">
                  <c:v>71.132999999999996</c:v>
                </c:pt>
                <c:pt idx="2780">
                  <c:v>71.167000000000002</c:v>
                </c:pt>
                <c:pt idx="2781">
                  <c:v>71.2</c:v>
                </c:pt>
                <c:pt idx="2782">
                  <c:v>71.233000000000004</c:v>
                </c:pt>
                <c:pt idx="2783">
                  <c:v>71.266999999999996</c:v>
                </c:pt>
                <c:pt idx="2784">
                  <c:v>71.3</c:v>
                </c:pt>
                <c:pt idx="2785">
                  <c:v>71.332999999999998</c:v>
                </c:pt>
                <c:pt idx="2786">
                  <c:v>71.367000000000004</c:v>
                </c:pt>
                <c:pt idx="2787">
                  <c:v>71.400000000000006</c:v>
                </c:pt>
                <c:pt idx="2788">
                  <c:v>71.433000000000007</c:v>
                </c:pt>
                <c:pt idx="2789">
                  <c:v>71.466999999999999</c:v>
                </c:pt>
                <c:pt idx="2790">
                  <c:v>71.5</c:v>
                </c:pt>
                <c:pt idx="2791">
                  <c:v>71.533000000000001</c:v>
                </c:pt>
                <c:pt idx="2792">
                  <c:v>71.566999999999993</c:v>
                </c:pt>
                <c:pt idx="2793">
                  <c:v>71.599999999999994</c:v>
                </c:pt>
                <c:pt idx="2794">
                  <c:v>71.632999999999996</c:v>
                </c:pt>
                <c:pt idx="2795">
                  <c:v>71.667000000000002</c:v>
                </c:pt>
                <c:pt idx="2796">
                  <c:v>71.7</c:v>
                </c:pt>
                <c:pt idx="2797">
                  <c:v>71.733000000000004</c:v>
                </c:pt>
                <c:pt idx="2798">
                  <c:v>71.766999999999996</c:v>
                </c:pt>
                <c:pt idx="2799">
                  <c:v>71.8</c:v>
                </c:pt>
                <c:pt idx="2800">
                  <c:v>71.832999999999998</c:v>
                </c:pt>
                <c:pt idx="2801">
                  <c:v>71.867000000000004</c:v>
                </c:pt>
                <c:pt idx="2802">
                  <c:v>71.900000000000006</c:v>
                </c:pt>
                <c:pt idx="2803">
                  <c:v>71.933000000000007</c:v>
                </c:pt>
                <c:pt idx="2804">
                  <c:v>71.966999999999999</c:v>
                </c:pt>
                <c:pt idx="2805">
                  <c:v>72</c:v>
                </c:pt>
                <c:pt idx="2806">
                  <c:v>72.033000000000001</c:v>
                </c:pt>
                <c:pt idx="2807">
                  <c:v>72.066999999999993</c:v>
                </c:pt>
                <c:pt idx="2808">
                  <c:v>72.099999999999994</c:v>
                </c:pt>
                <c:pt idx="2809">
                  <c:v>72.132999999999996</c:v>
                </c:pt>
                <c:pt idx="2810">
                  <c:v>72.167000000000002</c:v>
                </c:pt>
                <c:pt idx="2811">
                  <c:v>72.2</c:v>
                </c:pt>
                <c:pt idx="2812">
                  <c:v>72.233000000000004</c:v>
                </c:pt>
                <c:pt idx="2813">
                  <c:v>72.266999999999996</c:v>
                </c:pt>
                <c:pt idx="2814">
                  <c:v>72.3</c:v>
                </c:pt>
                <c:pt idx="2815">
                  <c:v>72.332999999999998</c:v>
                </c:pt>
                <c:pt idx="2816">
                  <c:v>72.367000000000004</c:v>
                </c:pt>
                <c:pt idx="2817">
                  <c:v>72.400000000000006</c:v>
                </c:pt>
                <c:pt idx="2818">
                  <c:v>72.433000000000007</c:v>
                </c:pt>
                <c:pt idx="2819">
                  <c:v>72.466999999999999</c:v>
                </c:pt>
                <c:pt idx="2820">
                  <c:v>72.5</c:v>
                </c:pt>
                <c:pt idx="2821">
                  <c:v>72.533000000000001</c:v>
                </c:pt>
                <c:pt idx="2822">
                  <c:v>72.566999999999993</c:v>
                </c:pt>
                <c:pt idx="2823">
                  <c:v>72.599999999999994</c:v>
                </c:pt>
                <c:pt idx="2824">
                  <c:v>72.632999999999996</c:v>
                </c:pt>
                <c:pt idx="2825">
                  <c:v>72.667000000000002</c:v>
                </c:pt>
                <c:pt idx="2826">
                  <c:v>72.7</c:v>
                </c:pt>
                <c:pt idx="2827">
                  <c:v>72.733000000000004</c:v>
                </c:pt>
                <c:pt idx="2828">
                  <c:v>72.766999999999996</c:v>
                </c:pt>
                <c:pt idx="2829">
                  <c:v>72.8</c:v>
                </c:pt>
                <c:pt idx="2830">
                  <c:v>72.832999999999998</c:v>
                </c:pt>
                <c:pt idx="2831">
                  <c:v>72.867000000000004</c:v>
                </c:pt>
                <c:pt idx="2832">
                  <c:v>72.900000000000006</c:v>
                </c:pt>
                <c:pt idx="2833">
                  <c:v>72.933000000000007</c:v>
                </c:pt>
                <c:pt idx="2834">
                  <c:v>72.966999999999999</c:v>
                </c:pt>
                <c:pt idx="2835">
                  <c:v>73</c:v>
                </c:pt>
                <c:pt idx="2836">
                  <c:v>73.033000000000001</c:v>
                </c:pt>
                <c:pt idx="2837">
                  <c:v>73.066999999999993</c:v>
                </c:pt>
                <c:pt idx="2838">
                  <c:v>73.099999999999994</c:v>
                </c:pt>
                <c:pt idx="2839">
                  <c:v>73.132999999999996</c:v>
                </c:pt>
                <c:pt idx="2840">
                  <c:v>73.167000000000002</c:v>
                </c:pt>
                <c:pt idx="2841">
                  <c:v>73.2</c:v>
                </c:pt>
                <c:pt idx="2842">
                  <c:v>73.233000000000004</c:v>
                </c:pt>
                <c:pt idx="2843">
                  <c:v>73.266999999999996</c:v>
                </c:pt>
                <c:pt idx="2844">
                  <c:v>73.3</c:v>
                </c:pt>
                <c:pt idx="2845">
                  <c:v>73.332999999999998</c:v>
                </c:pt>
                <c:pt idx="2846">
                  <c:v>73.367000000000004</c:v>
                </c:pt>
                <c:pt idx="2847">
                  <c:v>73.400000000000006</c:v>
                </c:pt>
                <c:pt idx="2848">
                  <c:v>73.433000000000007</c:v>
                </c:pt>
                <c:pt idx="2849">
                  <c:v>73.466999999999999</c:v>
                </c:pt>
                <c:pt idx="2850">
                  <c:v>73.5</c:v>
                </c:pt>
                <c:pt idx="2851">
                  <c:v>73.533000000000001</c:v>
                </c:pt>
                <c:pt idx="2852">
                  <c:v>73.566999999999993</c:v>
                </c:pt>
                <c:pt idx="2853">
                  <c:v>73.599999999999994</c:v>
                </c:pt>
                <c:pt idx="2854">
                  <c:v>73.632999999999996</c:v>
                </c:pt>
                <c:pt idx="2855">
                  <c:v>73.667000000000002</c:v>
                </c:pt>
                <c:pt idx="2856">
                  <c:v>73.7</c:v>
                </c:pt>
                <c:pt idx="2857">
                  <c:v>73.733000000000004</c:v>
                </c:pt>
                <c:pt idx="2858">
                  <c:v>73.766999999999996</c:v>
                </c:pt>
                <c:pt idx="2859">
                  <c:v>73.8</c:v>
                </c:pt>
                <c:pt idx="2860">
                  <c:v>73.832999999999998</c:v>
                </c:pt>
                <c:pt idx="2861">
                  <c:v>73.867000000000004</c:v>
                </c:pt>
                <c:pt idx="2862">
                  <c:v>73.900000000000006</c:v>
                </c:pt>
                <c:pt idx="2863">
                  <c:v>73.933000000000007</c:v>
                </c:pt>
                <c:pt idx="2864">
                  <c:v>73.966999999999999</c:v>
                </c:pt>
                <c:pt idx="2865">
                  <c:v>74</c:v>
                </c:pt>
                <c:pt idx="2866">
                  <c:v>74.033000000000001</c:v>
                </c:pt>
                <c:pt idx="2867">
                  <c:v>74.066999999999993</c:v>
                </c:pt>
                <c:pt idx="2868">
                  <c:v>74.099999999999994</c:v>
                </c:pt>
                <c:pt idx="2869">
                  <c:v>74.132999999999996</c:v>
                </c:pt>
                <c:pt idx="2870">
                  <c:v>74.167000000000002</c:v>
                </c:pt>
                <c:pt idx="2871">
                  <c:v>74.2</c:v>
                </c:pt>
                <c:pt idx="2872">
                  <c:v>74.233000000000004</c:v>
                </c:pt>
                <c:pt idx="2873">
                  <c:v>74.266999999999996</c:v>
                </c:pt>
                <c:pt idx="2874">
                  <c:v>74.3</c:v>
                </c:pt>
                <c:pt idx="2875">
                  <c:v>74.332999999999998</c:v>
                </c:pt>
                <c:pt idx="2876">
                  <c:v>74.367000000000004</c:v>
                </c:pt>
                <c:pt idx="2877">
                  <c:v>74.400000000000006</c:v>
                </c:pt>
                <c:pt idx="2878">
                  <c:v>74.433000000000007</c:v>
                </c:pt>
                <c:pt idx="2879">
                  <c:v>74.466999999999999</c:v>
                </c:pt>
                <c:pt idx="2880">
                  <c:v>74.5</c:v>
                </c:pt>
                <c:pt idx="2881">
                  <c:v>74.533000000000001</c:v>
                </c:pt>
                <c:pt idx="2882">
                  <c:v>74.566999999999993</c:v>
                </c:pt>
                <c:pt idx="2883">
                  <c:v>74.599999999999994</c:v>
                </c:pt>
                <c:pt idx="2884">
                  <c:v>74.632999999999996</c:v>
                </c:pt>
                <c:pt idx="2885">
                  <c:v>74.667000000000002</c:v>
                </c:pt>
                <c:pt idx="2886">
                  <c:v>74.7</c:v>
                </c:pt>
                <c:pt idx="2887">
                  <c:v>74.733000000000004</c:v>
                </c:pt>
                <c:pt idx="2888">
                  <c:v>74.766999999999996</c:v>
                </c:pt>
                <c:pt idx="2889">
                  <c:v>74.8</c:v>
                </c:pt>
                <c:pt idx="2890">
                  <c:v>74.832999999999998</c:v>
                </c:pt>
                <c:pt idx="2891">
                  <c:v>74.867000000000004</c:v>
                </c:pt>
                <c:pt idx="2892">
                  <c:v>74.900000000000006</c:v>
                </c:pt>
                <c:pt idx="2893">
                  <c:v>74.933000000000007</c:v>
                </c:pt>
                <c:pt idx="2894">
                  <c:v>74.966999999999999</c:v>
                </c:pt>
                <c:pt idx="2895">
                  <c:v>75</c:v>
                </c:pt>
                <c:pt idx="2896">
                  <c:v>75.033000000000001</c:v>
                </c:pt>
                <c:pt idx="2897">
                  <c:v>75.066999999999993</c:v>
                </c:pt>
                <c:pt idx="2898">
                  <c:v>75.099999999999994</c:v>
                </c:pt>
                <c:pt idx="2899">
                  <c:v>75.132999999999996</c:v>
                </c:pt>
                <c:pt idx="2900">
                  <c:v>75.167000000000002</c:v>
                </c:pt>
                <c:pt idx="2901">
                  <c:v>75.2</c:v>
                </c:pt>
                <c:pt idx="2902">
                  <c:v>75.233000000000004</c:v>
                </c:pt>
                <c:pt idx="2903">
                  <c:v>75.266999999999996</c:v>
                </c:pt>
                <c:pt idx="2904">
                  <c:v>75.3</c:v>
                </c:pt>
                <c:pt idx="2905">
                  <c:v>75.332999999999998</c:v>
                </c:pt>
                <c:pt idx="2906">
                  <c:v>75.367000000000004</c:v>
                </c:pt>
                <c:pt idx="2907">
                  <c:v>75.400000000000006</c:v>
                </c:pt>
                <c:pt idx="2908">
                  <c:v>75.433000000000007</c:v>
                </c:pt>
                <c:pt idx="2909">
                  <c:v>75.466999999999999</c:v>
                </c:pt>
                <c:pt idx="2910">
                  <c:v>75.5</c:v>
                </c:pt>
                <c:pt idx="2911">
                  <c:v>75.533000000000001</c:v>
                </c:pt>
                <c:pt idx="2912">
                  <c:v>75.566999999999993</c:v>
                </c:pt>
                <c:pt idx="2913">
                  <c:v>75.599999999999994</c:v>
                </c:pt>
                <c:pt idx="2914">
                  <c:v>75.632999999999996</c:v>
                </c:pt>
                <c:pt idx="2915">
                  <c:v>75.667000000000002</c:v>
                </c:pt>
                <c:pt idx="2916">
                  <c:v>75.7</c:v>
                </c:pt>
                <c:pt idx="2917">
                  <c:v>75.733000000000004</c:v>
                </c:pt>
                <c:pt idx="2918">
                  <c:v>75.766999999999996</c:v>
                </c:pt>
                <c:pt idx="2919">
                  <c:v>75.8</c:v>
                </c:pt>
                <c:pt idx="2920">
                  <c:v>75.832999999999998</c:v>
                </c:pt>
                <c:pt idx="2921">
                  <c:v>75.867000000000004</c:v>
                </c:pt>
                <c:pt idx="2922">
                  <c:v>75.900000000000006</c:v>
                </c:pt>
                <c:pt idx="2923">
                  <c:v>75.933000000000007</c:v>
                </c:pt>
                <c:pt idx="2924">
                  <c:v>75.966999999999999</c:v>
                </c:pt>
                <c:pt idx="2925">
                  <c:v>76</c:v>
                </c:pt>
                <c:pt idx="2926">
                  <c:v>76.033000000000001</c:v>
                </c:pt>
                <c:pt idx="2927">
                  <c:v>76.066999999999993</c:v>
                </c:pt>
                <c:pt idx="2928">
                  <c:v>76.099999999999994</c:v>
                </c:pt>
                <c:pt idx="2929">
                  <c:v>76.132999999999996</c:v>
                </c:pt>
                <c:pt idx="2930">
                  <c:v>76.167000000000002</c:v>
                </c:pt>
                <c:pt idx="2931">
                  <c:v>76.2</c:v>
                </c:pt>
                <c:pt idx="2932">
                  <c:v>76.233000000000004</c:v>
                </c:pt>
                <c:pt idx="2933">
                  <c:v>76.266999999999996</c:v>
                </c:pt>
                <c:pt idx="2934">
                  <c:v>76.3</c:v>
                </c:pt>
                <c:pt idx="2935">
                  <c:v>76.332999999999998</c:v>
                </c:pt>
                <c:pt idx="2936">
                  <c:v>76.367000000000004</c:v>
                </c:pt>
                <c:pt idx="2937">
                  <c:v>76.400000000000006</c:v>
                </c:pt>
                <c:pt idx="2938">
                  <c:v>76.433000000000007</c:v>
                </c:pt>
                <c:pt idx="2939">
                  <c:v>76.466999999999999</c:v>
                </c:pt>
                <c:pt idx="2940">
                  <c:v>76.5</c:v>
                </c:pt>
                <c:pt idx="2941">
                  <c:v>76.533000000000001</c:v>
                </c:pt>
                <c:pt idx="2942">
                  <c:v>76.566999999999993</c:v>
                </c:pt>
                <c:pt idx="2943">
                  <c:v>76.599999999999994</c:v>
                </c:pt>
                <c:pt idx="2944">
                  <c:v>76.632999999999996</c:v>
                </c:pt>
                <c:pt idx="2945">
                  <c:v>76.667000000000002</c:v>
                </c:pt>
                <c:pt idx="2946">
                  <c:v>76.7</c:v>
                </c:pt>
                <c:pt idx="2947">
                  <c:v>76.733000000000004</c:v>
                </c:pt>
                <c:pt idx="2948">
                  <c:v>76.766999999999996</c:v>
                </c:pt>
                <c:pt idx="2949">
                  <c:v>76.8</c:v>
                </c:pt>
                <c:pt idx="2950">
                  <c:v>76.832999999999998</c:v>
                </c:pt>
                <c:pt idx="2951">
                  <c:v>76.867000000000004</c:v>
                </c:pt>
                <c:pt idx="2952">
                  <c:v>76.900000000000006</c:v>
                </c:pt>
                <c:pt idx="2953">
                  <c:v>76.933000000000007</c:v>
                </c:pt>
                <c:pt idx="2954">
                  <c:v>76.966999999999999</c:v>
                </c:pt>
                <c:pt idx="2955">
                  <c:v>77</c:v>
                </c:pt>
                <c:pt idx="2956">
                  <c:v>77.033000000000001</c:v>
                </c:pt>
                <c:pt idx="2957">
                  <c:v>77.066999999999993</c:v>
                </c:pt>
                <c:pt idx="2958">
                  <c:v>77.099999999999994</c:v>
                </c:pt>
                <c:pt idx="2959">
                  <c:v>77.132999999999996</c:v>
                </c:pt>
                <c:pt idx="2960">
                  <c:v>77.167000000000002</c:v>
                </c:pt>
                <c:pt idx="2961">
                  <c:v>77.2</c:v>
                </c:pt>
                <c:pt idx="2962">
                  <c:v>77.233000000000004</c:v>
                </c:pt>
                <c:pt idx="2963">
                  <c:v>77.266999999999996</c:v>
                </c:pt>
                <c:pt idx="2964">
                  <c:v>77.3</c:v>
                </c:pt>
                <c:pt idx="2965">
                  <c:v>77.332999999999998</c:v>
                </c:pt>
                <c:pt idx="2966">
                  <c:v>77.367000000000004</c:v>
                </c:pt>
                <c:pt idx="2967">
                  <c:v>77.400000000000006</c:v>
                </c:pt>
                <c:pt idx="2968">
                  <c:v>77.433000000000007</c:v>
                </c:pt>
                <c:pt idx="2969">
                  <c:v>77.466999999999999</c:v>
                </c:pt>
                <c:pt idx="2970">
                  <c:v>77.5</c:v>
                </c:pt>
                <c:pt idx="2971">
                  <c:v>77.533000000000001</c:v>
                </c:pt>
                <c:pt idx="2972">
                  <c:v>77.566999999999993</c:v>
                </c:pt>
                <c:pt idx="2973">
                  <c:v>77.599999999999994</c:v>
                </c:pt>
                <c:pt idx="2974">
                  <c:v>77.632999999999996</c:v>
                </c:pt>
                <c:pt idx="2975">
                  <c:v>77.667000000000002</c:v>
                </c:pt>
                <c:pt idx="2976">
                  <c:v>77.7</c:v>
                </c:pt>
                <c:pt idx="2977">
                  <c:v>77.733000000000004</c:v>
                </c:pt>
                <c:pt idx="2978">
                  <c:v>77.766999999999996</c:v>
                </c:pt>
                <c:pt idx="2979">
                  <c:v>77.8</c:v>
                </c:pt>
                <c:pt idx="2980">
                  <c:v>77.832999999999998</c:v>
                </c:pt>
                <c:pt idx="2981">
                  <c:v>77.867000000000004</c:v>
                </c:pt>
                <c:pt idx="2982">
                  <c:v>77.900000000000006</c:v>
                </c:pt>
                <c:pt idx="2983">
                  <c:v>77.933000000000007</c:v>
                </c:pt>
                <c:pt idx="2984">
                  <c:v>77.966999999999999</c:v>
                </c:pt>
                <c:pt idx="2985">
                  <c:v>78</c:v>
                </c:pt>
                <c:pt idx="2986">
                  <c:v>78.033000000000001</c:v>
                </c:pt>
                <c:pt idx="2987">
                  <c:v>78.066999999999993</c:v>
                </c:pt>
                <c:pt idx="2988">
                  <c:v>78.099999999999994</c:v>
                </c:pt>
                <c:pt idx="2989">
                  <c:v>78.132999999999996</c:v>
                </c:pt>
                <c:pt idx="2990">
                  <c:v>78.167000000000002</c:v>
                </c:pt>
                <c:pt idx="2991">
                  <c:v>78.2</c:v>
                </c:pt>
                <c:pt idx="2992">
                  <c:v>78.233000000000004</c:v>
                </c:pt>
                <c:pt idx="2993">
                  <c:v>78.266999999999996</c:v>
                </c:pt>
                <c:pt idx="2994">
                  <c:v>78.3</c:v>
                </c:pt>
                <c:pt idx="2995">
                  <c:v>78.332999999999998</c:v>
                </c:pt>
                <c:pt idx="2996">
                  <c:v>78.367000000000004</c:v>
                </c:pt>
                <c:pt idx="2997">
                  <c:v>78.400000000000006</c:v>
                </c:pt>
                <c:pt idx="2998">
                  <c:v>78.433000000000007</c:v>
                </c:pt>
                <c:pt idx="2999">
                  <c:v>78.466999999999999</c:v>
                </c:pt>
                <c:pt idx="3000">
                  <c:v>78.5</c:v>
                </c:pt>
                <c:pt idx="3001">
                  <c:v>78.533000000000001</c:v>
                </c:pt>
                <c:pt idx="3002">
                  <c:v>78.566999999999993</c:v>
                </c:pt>
                <c:pt idx="3003">
                  <c:v>78.599999999999994</c:v>
                </c:pt>
                <c:pt idx="3004">
                  <c:v>78.632999999999996</c:v>
                </c:pt>
                <c:pt idx="3005">
                  <c:v>78.667000000000002</c:v>
                </c:pt>
                <c:pt idx="3006">
                  <c:v>78.7</c:v>
                </c:pt>
                <c:pt idx="3007">
                  <c:v>78.733000000000004</c:v>
                </c:pt>
                <c:pt idx="3008">
                  <c:v>78.766999999999996</c:v>
                </c:pt>
                <c:pt idx="3009">
                  <c:v>78.8</c:v>
                </c:pt>
                <c:pt idx="3010">
                  <c:v>78.832999999999998</c:v>
                </c:pt>
                <c:pt idx="3011">
                  <c:v>78.867000000000004</c:v>
                </c:pt>
                <c:pt idx="3012">
                  <c:v>78.900000000000006</c:v>
                </c:pt>
                <c:pt idx="3013">
                  <c:v>78.933000000000007</c:v>
                </c:pt>
                <c:pt idx="3014">
                  <c:v>78.966999999999999</c:v>
                </c:pt>
                <c:pt idx="3015">
                  <c:v>79</c:v>
                </c:pt>
                <c:pt idx="3016">
                  <c:v>79.033000000000001</c:v>
                </c:pt>
                <c:pt idx="3017">
                  <c:v>79.066999999999993</c:v>
                </c:pt>
                <c:pt idx="3018">
                  <c:v>79.099999999999994</c:v>
                </c:pt>
                <c:pt idx="3019">
                  <c:v>79.132999999999996</c:v>
                </c:pt>
                <c:pt idx="3020">
                  <c:v>79.167000000000002</c:v>
                </c:pt>
                <c:pt idx="3021">
                  <c:v>79.2</c:v>
                </c:pt>
                <c:pt idx="3022">
                  <c:v>79.233000000000004</c:v>
                </c:pt>
                <c:pt idx="3023">
                  <c:v>79.266999999999996</c:v>
                </c:pt>
                <c:pt idx="3024">
                  <c:v>79.3</c:v>
                </c:pt>
                <c:pt idx="3025">
                  <c:v>79.332999999999998</c:v>
                </c:pt>
                <c:pt idx="3026">
                  <c:v>79.367000000000004</c:v>
                </c:pt>
                <c:pt idx="3027">
                  <c:v>79.400000000000006</c:v>
                </c:pt>
                <c:pt idx="3028">
                  <c:v>79.433000000000007</c:v>
                </c:pt>
                <c:pt idx="3029">
                  <c:v>79.466999999999999</c:v>
                </c:pt>
                <c:pt idx="3030">
                  <c:v>79.5</c:v>
                </c:pt>
                <c:pt idx="3031">
                  <c:v>79.533000000000001</c:v>
                </c:pt>
                <c:pt idx="3032">
                  <c:v>79.566999999999993</c:v>
                </c:pt>
                <c:pt idx="3033">
                  <c:v>79.599999999999994</c:v>
                </c:pt>
                <c:pt idx="3034">
                  <c:v>79.632999999999996</c:v>
                </c:pt>
                <c:pt idx="3035">
                  <c:v>79.667000000000002</c:v>
                </c:pt>
                <c:pt idx="3036">
                  <c:v>79.7</c:v>
                </c:pt>
                <c:pt idx="3037">
                  <c:v>79.733000000000004</c:v>
                </c:pt>
                <c:pt idx="3038">
                  <c:v>79.766999999999996</c:v>
                </c:pt>
                <c:pt idx="3039">
                  <c:v>79.8</c:v>
                </c:pt>
                <c:pt idx="3040">
                  <c:v>79.832999999999998</c:v>
                </c:pt>
                <c:pt idx="3041">
                  <c:v>79.867000000000004</c:v>
                </c:pt>
                <c:pt idx="3042">
                  <c:v>79.900000000000006</c:v>
                </c:pt>
                <c:pt idx="3043">
                  <c:v>79.933000000000007</c:v>
                </c:pt>
                <c:pt idx="3044">
                  <c:v>79.966999999999999</c:v>
                </c:pt>
                <c:pt idx="3045">
                  <c:v>80</c:v>
                </c:pt>
                <c:pt idx="3046">
                  <c:v>80.033000000000001</c:v>
                </c:pt>
                <c:pt idx="3047">
                  <c:v>80.066999999999993</c:v>
                </c:pt>
                <c:pt idx="3048">
                  <c:v>80.099999999999994</c:v>
                </c:pt>
                <c:pt idx="3049">
                  <c:v>80.132999999999996</c:v>
                </c:pt>
                <c:pt idx="3050">
                  <c:v>80.167000000000002</c:v>
                </c:pt>
                <c:pt idx="3051">
                  <c:v>80.2</c:v>
                </c:pt>
                <c:pt idx="3052">
                  <c:v>80.233000000000004</c:v>
                </c:pt>
                <c:pt idx="3053">
                  <c:v>80.266999999999996</c:v>
                </c:pt>
                <c:pt idx="3054">
                  <c:v>80.3</c:v>
                </c:pt>
                <c:pt idx="3055">
                  <c:v>80.332999999999998</c:v>
                </c:pt>
                <c:pt idx="3056">
                  <c:v>80.367000000000004</c:v>
                </c:pt>
                <c:pt idx="3057">
                  <c:v>80.400000000000006</c:v>
                </c:pt>
                <c:pt idx="3058">
                  <c:v>80.433000000000007</c:v>
                </c:pt>
                <c:pt idx="3059">
                  <c:v>80.466999999999999</c:v>
                </c:pt>
                <c:pt idx="3060">
                  <c:v>80.5</c:v>
                </c:pt>
                <c:pt idx="3061">
                  <c:v>80.533000000000001</c:v>
                </c:pt>
                <c:pt idx="3062">
                  <c:v>80.566999999999993</c:v>
                </c:pt>
                <c:pt idx="3063">
                  <c:v>80.599999999999994</c:v>
                </c:pt>
                <c:pt idx="3064">
                  <c:v>80.632999999999996</c:v>
                </c:pt>
                <c:pt idx="3065">
                  <c:v>80.667000000000002</c:v>
                </c:pt>
                <c:pt idx="3066">
                  <c:v>80.7</c:v>
                </c:pt>
                <c:pt idx="3067">
                  <c:v>80.733000000000004</c:v>
                </c:pt>
                <c:pt idx="3068">
                  <c:v>80.766999999999996</c:v>
                </c:pt>
                <c:pt idx="3069">
                  <c:v>80.8</c:v>
                </c:pt>
                <c:pt idx="3070">
                  <c:v>80.832999999999998</c:v>
                </c:pt>
                <c:pt idx="3071">
                  <c:v>80.867000000000004</c:v>
                </c:pt>
                <c:pt idx="3072">
                  <c:v>80.900000000000006</c:v>
                </c:pt>
                <c:pt idx="3073">
                  <c:v>80.933000000000007</c:v>
                </c:pt>
                <c:pt idx="3074">
                  <c:v>80.966999999999999</c:v>
                </c:pt>
                <c:pt idx="3075">
                  <c:v>81</c:v>
                </c:pt>
                <c:pt idx="3076">
                  <c:v>81.033000000000001</c:v>
                </c:pt>
                <c:pt idx="3077">
                  <c:v>81.066999999999993</c:v>
                </c:pt>
                <c:pt idx="3078">
                  <c:v>81.099999999999994</c:v>
                </c:pt>
                <c:pt idx="3079">
                  <c:v>81.132999999999996</c:v>
                </c:pt>
                <c:pt idx="3080">
                  <c:v>81.167000000000002</c:v>
                </c:pt>
                <c:pt idx="3081">
                  <c:v>81.2</c:v>
                </c:pt>
                <c:pt idx="3082">
                  <c:v>81.233000000000004</c:v>
                </c:pt>
                <c:pt idx="3083">
                  <c:v>81.266999999999996</c:v>
                </c:pt>
                <c:pt idx="3084">
                  <c:v>81.3</c:v>
                </c:pt>
                <c:pt idx="3085">
                  <c:v>81.332999999999998</c:v>
                </c:pt>
                <c:pt idx="3086">
                  <c:v>81.367000000000004</c:v>
                </c:pt>
                <c:pt idx="3087">
                  <c:v>81.400000000000006</c:v>
                </c:pt>
                <c:pt idx="3088">
                  <c:v>81.433000000000007</c:v>
                </c:pt>
                <c:pt idx="3089">
                  <c:v>81.466999999999999</c:v>
                </c:pt>
                <c:pt idx="3090">
                  <c:v>81.5</c:v>
                </c:pt>
                <c:pt idx="3091">
                  <c:v>81.533000000000001</c:v>
                </c:pt>
                <c:pt idx="3092">
                  <c:v>81.566999999999993</c:v>
                </c:pt>
                <c:pt idx="3093">
                  <c:v>81.599999999999994</c:v>
                </c:pt>
                <c:pt idx="3094">
                  <c:v>81.632999999999996</c:v>
                </c:pt>
                <c:pt idx="3095">
                  <c:v>81.667000000000002</c:v>
                </c:pt>
                <c:pt idx="3096">
                  <c:v>81.7</c:v>
                </c:pt>
                <c:pt idx="3097">
                  <c:v>81.733000000000004</c:v>
                </c:pt>
                <c:pt idx="3098">
                  <c:v>81.766999999999996</c:v>
                </c:pt>
                <c:pt idx="3099">
                  <c:v>81.8</c:v>
                </c:pt>
                <c:pt idx="3100">
                  <c:v>81.832999999999998</c:v>
                </c:pt>
                <c:pt idx="3101">
                  <c:v>81.867000000000004</c:v>
                </c:pt>
                <c:pt idx="3102">
                  <c:v>81.900000000000006</c:v>
                </c:pt>
                <c:pt idx="3103">
                  <c:v>81.933000000000007</c:v>
                </c:pt>
                <c:pt idx="3104">
                  <c:v>81.966999999999999</c:v>
                </c:pt>
                <c:pt idx="3105">
                  <c:v>82</c:v>
                </c:pt>
                <c:pt idx="3106">
                  <c:v>82.033000000000001</c:v>
                </c:pt>
                <c:pt idx="3107">
                  <c:v>82.066999999999993</c:v>
                </c:pt>
                <c:pt idx="3108">
                  <c:v>82.1</c:v>
                </c:pt>
                <c:pt idx="3109">
                  <c:v>82.132999999999996</c:v>
                </c:pt>
                <c:pt idx="3110">
                  <c:v>82.167000000000002</c:v>
                </c:pt>
                <c:pt idx="3111">
                  <c:v>82.2</c:v>
                </c:pt>
                <c:pt idx="3112">
                  <c:v>82.233000000000004</c:v>
                </c:pt>
                <c:pt idx="3113">
                  <c:v>82.266999999999996</c:v>
                </c:pt>
                <c:pt idx="3114">
                  <c:v>82.3</c:v>
                </c:pt>
                <c:pt idx="3115">
                  <c:v>82.332999999999998</c:v>
                </c:pt>
                <c:pt idx="3116">
                  <c:v>82.367000000000004</c:v>
                </c:pt>
                <c:pt idx="3117">
                  <c:v>82.4</c:v>
                </c:pt>
                <c:pt idx="3118">
                  <c:v>82.433000000000007</c:v>
                </c:pt>
                <c:pt idx="3119">
                  <c:v>82.466999999999999</c:v>
                </c:pt>
                <c:pt idx="3120">
                  <c:v>82.5</c:v>
                </c:pt>
                <c:pt idx="3121">
                  <c:v>82.533000000000001</c:v>
                </c:pt>
                <c:pt idx="3122">
                  <c:v>82.566999999999993</c:v>
                </c:pt>
                <c:pt idx="3123">
                  <c:v>82.6</c:v>
                </c:pt>
                <c:pt idx="3124">
                  <c:v>82.632999999999996</c:v>
                </c:pt>
                <c:pt idx="3125">
                  <c:v>82.667000000000002</c:v>
                </c:pt>
                <c:pt idx="3126">
                  <c:v>82.7</c:v>
                </c:pt>
                <c:pt idx="3127">
                  <c:v>82.733000000000004</c:v>
                </c:pt>
                <c:pt idx="3128">
                  <c:v>82.766999999999996</c:v>
                </c:pt>
                <c:pt idx="3129">
                  <c:v>82.8</c:v>
                </c:pt>
                <c:pt idx="3130">
                  <c:v>82.832999999999998</c:v>
                </c:pt>
                <c:pt idx="3131">
                  <c:v>82.867000000000004</c:v>
                </c:pt>
                <c:pt idx="3132">
                  <c:v>82.9</c:v>
                </c:pt>
                <c:pt idx="3133">
                  <c:v>82.933000000000007</c:v>
                </c:pt>
                <c:pt idx="3134">
                  <c:v>82.966999999999999</c:v>
                </c:pt>
                <c:pt idx="3135">
                  <c:v>83</c:v>
                </c:pt>
                <c:pt idx="3136">
                  <c:v>83.033000000000001</c:v>
                </c:pt>
                <c:pt idx="3137">
                  <c:v>83.066999999999993</c:v>
                </c:pt>
                <c:pt idx="3138">
                  <c:v>83.1</c:v>
                </c:pt>
                <c:pt idx="3139">
                  <c:v>83.132999999999996</c:v>
                </c:pt>
                <c:pt idx="3140">
                  <c:v>83.167000000000002</c:v>
                </c:pt>
                <c:pt idx="3141">
                  <c:v>83.2</c:v>
                </c:pt>
                <c:pt idx="3142">
                  <c:v>83.233000000000004</c:v>
                </c:pt>
                <c:pt idx="3143">
                  <c:v>83.266999999999996</c:v>
                </c:pt>
                <c:pt idx="3144">
                  <c:v>83.3</c:v>
                </c:pt>
                <c:pt idx="3145">
                  <c:v>83.332999999999998</c:v>
                </c:pt>
                <c:pt idx="3146">
                  <c:v>83.367000000000004</c:v>
                </c:pt>
                <c:pt idx="3147">
                  <c:v>83.4</c:v>
                </c:pt>
                <c:pt idx="3148">
                  <c:v>83.433000000000007</c:v>
                </c:pt>
                <c:pt idx="3149">
                  <c:v>83.466999999999999</c:v>
                </c:pt>
                <c:pt idx="3150">
                  <c:v>83.5</c:v>
                </c:pt>
                <c:pt idx="3151">
                  <c:v>83.533000000000001</c:v>
                </c:pt>
                <c:pt idx="3152">
                  <c:v>83.566999999999993</c:v>
                </c:pt>
                <c:pt idx="3153">
                  <c:v>83.6</c:v>
                </c:pt>
                <c:pt idx="3154">
                  <c:v>83.632999999999996</c:v>
                </c:pt>
                <c:pt idx="3155">
                  <c:v>83.667000000000002</c:v>
                </c:pt>
                <c:pt idx="3156">
                  <c:v>83.7</c:v>
                </c:pt>
                <c:pt idx="3157">
                  <c:v>83.733000000000004</c:v>
                </c:pt>
                <c:pt idx="3158">
                  <c:v>83.766999999999996</c:v>
                </c:pt>
                <c:pt idx="3159">
                  <c:v>83.8</c:v>
                </c:pt>
                <c:pt idx="3160">
                  <c:v>83.832999999999998</c:v>
                </c:pt>
                <c:pt idx="3161">
                  <c:v>83.867000000000004</c:v>
                </c:pt>
                <c:pt idx="3162">
                  <c:v>83.9</c:v>
                </c:pt>
                <c:pt idx="3163">
                  <c:v>83.933000000000007</c:v>
                </c:pt>
                <c:pt idx="3164">
                  <c:v>83.966999999999999</c:v>
                </c:pt>
                <c:pt idx="3165">
                  <c:v>84</c:v>
                </c:pt>
                <c:pt idx="3166">
                  <c:v>84.033000000000001</c:v>
                </c:pt>
                <c:pt idx="3167">
                  <c:v>84.066999999999993</c:v>
                </c:pt>
                <c:pt idx="3168">
                  <c:v>84.1</c:v>
                </c:pt>
                <c:pt idx="3169">
                  <c:v>84.132999999999996</c:v>
                </c:pt>
                <c:pt idx="3170">
                  <c:v>84.167000000000002</c:v>
                </c:pt>
                <c:pt idx="3171">
                  <c:v>84.2</c:v>
                </c:pt>
                <c:pt idx="3172">
                  <c:v>84.233000000000004</c:v>
                </c:pt>
                <c:pt idx="3173">
                  <c:v>84.266999999999996</c:v>
                </c:pt>
                <c:pt idx="3174">
                  <c:v>84.3</c:v>
                </c:pt>
                <c:pt idx="3175">
                  <c:v>84.332999999999998</c:v>
                </c:pt>
                <c:pt idx="3176">
                  <c:v>84.367000000000004</c:v>
                </c:pt>
                <c:pt idx="3177">
                  <c:v>84.4</c:v>
                </c:pt>
                <c:pt idx="3178">
                  <c:v>84.433000000000007</c:v>
                </c:pt>
                <c:pt idx="3179">
                  <c:v>84.466999999999999</c:v>
                </c:pt>
                <c:pt idx="3180">
                  <c:v>84.5</c:v>
                </c:pt>
                <c:pt idx="3181">
                  <c:v>84.533000000000001</c:v>
                </c:pt>
                <c:pt idx="3182">
                  <c:v>84.566999999999993</c:v>
                </c:pt>
                <c:pt idx="3183">
                  <c:v>84.6</c:v>
                </c:pt>
                <c:pt idx="3184">
                  <c:v>84.632999999999996</c:v>
                </c:pt>
                <c:pt idx="3185">
                  <c:v>84.667000000000002</c:v>
                </c:pt>
                <c:pt idx="3186">
                  <c:v>84.7</c:v>
                </c:pt>
                <c:pt idx="3187">
                  <c:v>84.733000000000004</c:v>
                </c:pt>
                <c:pt idx="3188">
                  <c:v>84.766999999999996</c:v>
                </c:pt>
                <c:pt idx="3189">
                  <c:v>84.8</c:v>
                </c:pt>
                <c:pt idx="3190">
                  <c:v>84.832999999999998</c:v>
                </c:pt>
                <c:pt idx="3191">
                  <c:v>84.867000000000004</c:v>
                </c:pt>
                <c:pt idx="3192">
                  <c:v>84.9</c:v>
                </c:pt>
                <c:pt idx="3193">
                  <c:v>84.933000000000007</c:v>
                </c:pt>
                <c:pt idx="3194">
                  <c:v>84.966999999999999</c:v>
                </c:pt>
                <c:pt idx="3195">
                  <c:v>85</c:v>
                </c:pt>
                <c:pt idx="3196">
                  <c:v>85.033000000000001</c:v>
                </c:pt>
                <c:pt idx="3197">
                  <c:v>85.066999999999993</c:v>
                </c:pt>
                <c:pt idx="3198">
                  <c:v>85.1</c:v>
                </c:pt>
                <c:pt idx="3199">
                  <c:v>85.132999999999996</c:v>
                </c:pt>
                <c:pt idx="3200">
                  <c:v>85.167000000000002</c:v>
                </c:pt>
                <c:pt idx="3201">
                  <c:v>85.2</c:v>
                </c:pt>
                <c:pt idx="3202">
                  <c:v>85.233000000000004</c:v>
                </c:pt>
                <c:pt idx="3203">
                  <c:v>85.266999999999996</c:v>
                </c:pt>
                <c:pt idx="3204">
                  <c:v>85.3</c:v>
                </c:pt>
                <c:pt idx="3205">
                  <c:v>85.332999999999998</c:v>
                </c:pt>
                <c:pt idx="3206">
                  <c:v>85.367000000000004</c:v>
                </c:pt>
                <c:pt idx="3207">
                  <c:v>85.4</c:v>
                </c:pt>
                <c:pt idx="3208">
                  <c:v>85.433000000000007</c:v>
                </c:pt>
                <c:pt idx="3209">
                  <c:v>85.466999999999999</c:v>
                </c:pt>
                <c:pt idx="3210">
                  <c:v>85.5</c:v>
                </c:pt>
                <c:pt idx="3211">
                  <c:v>85.533000000000001</c:v>
                </c:pt>
                <c:pt idx="3212">
                  <c:v>85.566999999999993</c:v>
                </c:pt>
                <c:pt idx="3213">
                  <c:v>85.6</c:v>
                </c:pt>
                <c:pt idx="3214">
                  <c:v>85.632999999999996</c:v>
                </c:pt>
                <c:pt idx="3215">
                  <c:v>85.667000000000002</c:v>
                </c:pt>
                <c:pt idx="3216">
                  <c:v>85.7</c:v>
                </c:pt>
                <c:pt idx="3217">
                  <c:v>85.733000000000004</c:v>
                </c:pt>
                <c:pt idx="3218">
                  <c:v>85.766999999999996</c:v>
                </c:pt>
                <c:pt idx="3219">
                  <c:v>85.8</c:v>
                </c:pt>
                <c:pt idx="3220">
                  <c:v>85.832999999999998</c:v>
                </c:pt>
                <c:pt idx="3221">
                  <c:v>85.867000000000004</c:v>
                </c:pt>
                <c:pt idx="3222">
                  <c:v>85.9</c:v>
                </c:pt>
                <c:pt idx="3223">
                  <c:v>85.933000000000007</c:v>
                </c:pt>
                <c:pt idx="3224">
                  <c:v>85.966999999999999</c:v>
                </c:pt>
                <c:pt idx="3225">
                  <c:v>86</c:v>
                </c:pt>
                <c:pt idx="3226">
                  <c:v>86.033000000000001</c:v>
                </c:pt>
                <c:pt idx="3227">
                  <c:v>86.066999999999993</c:v>
                </c:pt>
                <c:pt idx="3228">
                  <c:v>86.1</c:v>
                </c:pt>
                <c:pt idx="3229">
                  <c:v>86.132999999999996</c:v>
                </c:pt>
                <c:pt idx="3230">
                  <c:v>86.167000000000002</c:v>
                </c:pt>
                <c:pt idx="3231">
                  <c:v>86.2</c:v>
                </c:pt>
                <c:pt idx="3232">
                  <c:v>86.233000000000004</c:v>
                </c:pt>
                <c:pt idx="3233">
                  <c:v>86.266999999999996</c:v>
                </c:pt>
                <c:pt idx="3234">
                  <c:v>86.3</c:v>
                </c:pt>
                <c:pt idx="3235">
                  <c:v>86.332999999999998</c:v>
                </c:pt>
                <c:pt idx="3236">
                  <c:v>86.367000000000004</c:v>
                </c:pt>
                <c:pt idx="3237">
                  <c:v>86.4</c:v>
                </c:pt>
                <c:pt idx="3238">
                  <c:v>86.433000000000007</c:v>
                </c:pt>
                <c:pt idx="3239">
                  <c:v>86.466999999999999</c:v>
                </c:pt>
                <c:pt idx="3240">
                  <c:v>86.5</c:v>
                </c:pt>
                <c:pt idx="3241">
                  <c:v>86.533000000000001</c:v>
                </c:pt>
                <c:pt idx="3242">
                  <c:v>86.566999999999993</c:v>
                </c:pt>
                <c:pt idx="3243">
                  <c:v>86.6</c:v>
                </c:pt>
                <c:pt idx="3244">
                  <c:v>86.632999999999996</c:v>
                </c:pt>
                <c:pt idx="3245">
                  <c:v>86.667000000000002</c:v>
                </c:pt>
                <c:pt idx="3246">
                  <c:v>86.7</c:v>
                </c:pt>
                <c:pt idx="3247">
                  <c:v>86.733000000000004</c:v>
                </c:pt>
                <c:pt idx="3248">
                  <c:v>86.766999999999996</c:v>
                </c:pt>
                <c:pt idx="3249">
                  <c:v>86.8</c:v>
                </c:pt>
                <c:pt idx="3250">
                  <c:v>86.832999999999998</c:v>
                </c:pt>
                <c:pt idx="3251">
                  <c:v>86.867000000000004</c:v>
                </c:pt>
                <c:pt idx="3252">
                  <c:v>86.9</c:v>
                </c:pt>
                <c:pt idx="3253">
                  <c:v>86.933000000000007</c:v>
                </c:pt>
                <c:pt idx="3254">
                  <c:v>86.966999999999999</c:v>
                </c:pt>
                <c:pt idx="3255">
                  <c:v>87</c:v>
                </c:pt>
                <c:pt idx="3256">
                  <c:v>87.033000000000001</c:v>
                </c:pt>
                <c:pt idx="3257">
                  <c:v>87.066999999999993</c:v>
                </c:pt>
                <c:pt idx="3258">
                  <c:v>87.1</c:v>
                </c:pt>
                <c:pt idx="3259">
                  <c:v>87.132999999999996</c:v>
                </c:pt>
                <c:pt idx="3260">
                  <c:v>87.167000000000002</c:v>
                </c:pt>
                <c:pt idx="3261">
                  <c:v>87.2</c:v>
                </c:pt>
                <c:pt idx="3262">
                  <c:v>87.233000000000004</c:v>
                </c:pt>
                <c:pt idx="3263">
                  <c:v>87.266999999999996</c:v>
                </c:pt>
                <c:pt idx="3264">
                  <c:v>87.3</c:v>
                </c:pt>
                <c:pt idx="3265">
                  <c:v>87.332999999999998</c:v>
                </c:pt>
                <c:pt idx="3266">
                  <c:v>87.367000000000004</c:v>
                </c:pt>
                <c:pt idx="3267">
                  <c:v>87.4</c:v>
                </c:pt>
                <c:pt idx="3268">
                  <c:v>87.433000000000007</c:v>
                </c:pt>
                <c:pt idx="3269">
                  <c:v>87.466999999999999</c:v>
                </c:pt>
                <c:pt idx="3270">
                  <c:v>87.5</c:v>
                </c:pt>
                <c:pt idx="3271">
                  <c:v>87.533000000000001</c:v>
                </c:pt>
                <c:pt idx="3272">
                  <c:v>87.566999999999993</c:v>
                </c:pt>
                <c:pt idx="3273">
                  <c:v>87.6</c:v>
                </c:pt>
                <c:pt idx="3274">
                  <c:v>87.632999999999996</c:v>
                </c:pt>
                <c:pt idx="3275">
                  <c:v>87.667000000000002</c:v>
                </c:pt>
                <c:pt idx="3276">
                  <c:v>87.7</c:v>
                </c:pt>
                <c:pt idx="3277">
                  <c:v>87.733000000000004</c:v>
                </c:pt>
                <c:pt idx="3278">
                  <c:v>87.766999999999996</c:v>
                </c:pt>
                <c:pt idx="3279">
                  <c:v>87.8</c:v>
                </c:pt>
                <c:pt idx="3280">
                  <c:v>87.832999999999998</c:v>
                </c:pt>
                <c:pt idx="3281">
                  <c:v>87.867000000000004</c:v>
                </c:pt>
                <c:pt idx="3282">
                  <c:v>87.9</c:v>
                </c:pt>
                <c:pt idx="3283">
                  <c:v>87.933000000000007</c:v>
                </c:pt>
                <c:pt idx="3284">
                  <c:v>87.966999999999999</c:v>
                </c:pt>
                <c:pt idx="3285">
                  <c:v>88</c:v>
                </c:pt>
                <c:pt idx="3286">
                  <c:v>88.033000000000001</c:v>
                </c:pt>
                <c:pt idx="3287">
                  <c:v>88.066999999999993</c:v>
                </c:pt>
                <c:pt idx="3288">
                  <c:v>88.1</c:v>
                </c:pt>
                <c:pt idx="3289">
                  <c:v>88.132999999999996</c:v>
                </c:pt>
                <c:pt idx="3290">
                  <c:v>88.167000000000002</c:v>
                </c:pt>
                <c:pt idx="3291">
                  <c:v>88.2</c:v>
                </c:pt>
                <c:pt idx="3292">
                  <c:v>88.233000000000004</c:v>
                </c:pt>
                <c:pt idx="3293">
                  <c:v>88.266999999999996</c:v>
                </c:pt>
                <c:pt idx="3294">
                  <c:v>88.3</c:v>
                </c:pt>
                <c:pt idx="3295">
                  <c:v>88.332999999999998</c:v>
                </c:pt>
                <c:pt idx="3296">
                  <c:v>88.367000000000004</c:v>
                </c:pt>
                <c:pt idx="3297">
                  <c:v>88.4</c:v>
                </c:pt>
                <c:pt idx="3298">
                  <c:v>88.433000000000007</c:v>
                </c:pt>
                <c:pt idx="3299">
                  <c:v>88.466999999999999</c:v>
                </c:pt>
                <c:pt idx="3300">
                  <c:v>88.5</c:v>
                </c:pt>
                <c:pt idx="3301">
                  <c:v>88.533000000000001</c:v>
                </c:pt>
                <c:pt idx="3302">
                  <c:v>88.566999999999993</c:v>
                </c:pt>
                <c:pt idx="3303">
                  <c:v>88.6</c:v>
                </c:pt>
                <c:pt idx="3304">
                  <c:v>88.632999999999996</c:v>
                </c:pt>
                <c:pt idx="3305">
                  <c:v>88.667000000000002</c:v>
                </c:pt>
                <c:pt idx="3306">
                  <c:v>88.7</c:v>
                </c:pt>
                <c:pt idx="3307">
                  <c:v>88.733000000000004</c:v>
                </c:pt>
                <c:pt idx="3308">
                  <c:v>88.766999999999996</c:v>
                </c:pt>
                <c:pt idx="3309">
                  <c:v>88.8</c:v>
                </c:pt>
                <c:pt idx="3310">
                  <c:v>88.832999999999998</c:v>
                </c:pt>
                <c:pt idx="3311">
                  <c:v>88.867000000000004</c:v>
                </c:pt>
                <c:pt idx="3312">
                  <c:v>88.9</c:v>
                </c:pt>
                <c:pt idx="3313">
                  <c:v>88.933000000000007</c:v>
                </c:pt>
                <c:pt idx="3314">
                  <c:v>88.966999999999999</c:v>
                </c:pt>
                <c:pt idx="3315">
                  <c:v>89</c:v>
                </c:pt>
                <c:pt idx="3316">
                  <c:v>89.033000000000001</c:v>
                </c:pt>
                <c:pt idx="3317">
                  <c:v>89.066999999999993</c:v>
                </c:pt>
                <c:pt idx="3318">
                  <c:v>89.1</c:v>
                </c:pt>
                <c:pt idx="3319">
                  <c:v>89.132999999999996</c:v>
                </c:pt>
                <c:pt idx="3320">
                  <c:v>89.167000000000002</c:v>
                </c:pt>
                <c:pt idx="3321">
                  <c:v>89.2</c:v>
                </c:pt>
                <c:pt idx="3322">
                  <c:v>89.233000000000004</c:v>
                </c:pt>
                <c:pt idx="3323">
                  <c:v>89.266999999999996</c:v>
                </c:pt>
                <c:pt idx="3324">
                  <c:v>89.3</c:v>
                </c:pt>
                <c:pt idx="3325">
                  <c:v>89.332999999999998</c:v>
                </c:pt>
                <c:pt idx="3326">
                  <c:v>89.367000000000004</c:v>
                </c:pt>
                <c:pt idx="3327">
                  <c:v>89.4</c:v>
                </c:pt>
                <c:pt idx="3328">
                  <c:v>89.433000000000007</c:v>
                </c:pt>
                <c:pt idx="3329">
                  <c:v>89.466999999999999</c:v>
                </c:pt>
                <c:pt idx="3330">
                  <c:v>89.5</c:v>
                </c:pt>
                <c:pt idx="3331">
                  <c:v>89.533000000000001</c:v>
                </c:pt>
                <c:pt idx="3332">
                  <c:v>89.566999999999993</c:v>
                </c:pt>
                <c:pt idx="3333">
                  <c:v>89.6</c:v>
                </c:pt>
                <c:pt idx="3334">
                  <c:v>89.632999999999996</c:v>
                </c:pt>
                <c:pt idx="3335">
                  <c:v>89.667000000000002</c:v>
                </c:pt>
                <c:pt idx="3336">
                  <c:v>89.7</c:v>
                </c:pt>
                <c:pt idx="3337">
                  <c:v>89.733000000000004</c:v>
                </c:pt>
                <c:pt idx="3338">
                  <c:v>89.766999999999996</c:v>
                </c:pt>
                <c:pt idx="3339">
                  <c:v>89.8</c:v>
                </c:pt>
                <c:pt idx="3340">
                  <c:v>89.832999999999998</c:v>
                </c:pt>
                <c:pt idx="3341">
                  <c:v>89.867000000000004</c:v>
                </c:pt>
                <c:pt idx="3342">
                  <c:v>89.9</c:v>
                </c:pt>
                <c:pt idx="3343">
                  <c:v>89.933000000000007</c:v>
                </c:pt>
                <c:pt idx="3344">
                  <c:v>89.966999999999999</c:v>
                </c:pt>
                <c:pt idx="3345">
                  <c:v>90</c:v>
                </c:pt>
                <c:pt idx="3346">
                  <c:v>90.033000000000001</c:v>
                </c:pt>
                <c:pt idx="3347">
                  <c:v>90.066999999999993</c:v>
                </c:pt>
                <c:pt idx="3348">
                  <c:v>90.1</c:v>
                </c:pt>
                <c:pt idx="3349">
                  <c:v>90.132999999999996</c:v>
                </c:pt>
                <c:pt idx="3350">
                  <c:v>90.167000000000002</c:v>
                </c:pt>
                <c:pt idx="3351">
                  <c:v>90.2</c:v>
                </c:pt>
                <c:pt idx="3352">
                  <c:v>90.233000000000004</c:v>
                </c:pt>
                <c:pt idx="3353">
                  <c:v>90.266999999999996</c:v>
                </c:pt>
                <c:pt idx="3354">
                  <c:v>90.3</c:v>
                </c:pt>
                <c:pt idx="3355">
                  <c:v>90.332999999999998</c:v>
                </c:pt>
                <c:pt idx="3356">
                  <c:v>90.367000000000004</c:v>
                </c:pt>
                <c:pt idx="3357">
                  <c:v>90.4</c:v>
                </c:pt>
                <c:pt idx="3358">
                  <c:v>90.433000000000007</c:v>
                </c:pt>
                <c:pt idx="3359">
                  <c:v>90.466999999999999</c:v>
                </c:pt>
                <c:pt idx="3360">
                  <c:v>90.5</c:v>
                </c:pt>
                <c:pt idx="3361">
                  <c:v>90.533000000000001</c:v>
                </c:pt>
                <c:pt idx="3362">
                  <c:v>90.566999999999993</c:v>
                </c:pt>
                <c:pt idx="3363">
                  <c:v>90.6</c:v>
                </c:pt>
                <c:pt idx="3364">
                  <c:v>90.632999999999996</c:v>
                </c:pt>
                <c:pt idx="3365">
                  <c:v>90.667000000000002</c:v>
                </c:pt>
                <c:pt idx="3366">
                  <c:v>90.7</c:v>
                </c:pt>
                <c:pt idx="3367">
                  <c:v>90.733000000000004</c:v>
                </c:pt>
                <c:pt idx="3368">
                  <c:v>90.766999999999996</c:v>
                </c:pt>
                <c:pt idx="3369">
                  <c:v>90.8</c:v>
                </c:pt>
                <c:pt idx="3370">
                  <c:v>90.832999999999998</c:v>
                </c:pt>
                <c:pt idx="3371">
                  <c:v>90.867000000000004</c:v>
                </c:pt>
                <c:pt idx="3372">
                  <c:v>90.9</c:v>
                </c:pt>
                <c:pt idx="3373">
                  <c:v>90.933000000000007</c:v>
                </c:pt>
                <c:pt idx="3374">
                  <c:v>90.966999999999999</c:v>
                </c:pt>
                <c:pt idx="3375">
                  <c:v>91</c:v>
                </c:pt>
                <c:pt idx="3376">
                  <c:v>91.033000000000001</c:v>
                </c:pt>
                <c:pt idx="3377">
                  <c:v>91.066999999999993</c:v>
                </c:pt>
                <c:pt idx="3378">
                  <c:v>91.1</c:v>
                </c:pt>
                <c:pt idx="3379">
                  <c:v>91.132999999999996</c:v>
                </c:pt>
                <c:pt idx="3380">
                  <c:v>91.167000000000002</c:v>
                </c:pt>
                <c:pt idx="3381">
                  <c:v>91.2</c:v>
                </c:pt>
                <c:pt idx="3382">
                  <c:v>91.233000000000004</c:v>
                </c:pt>
                <c:pt idx="3383">
                  <c:v>91.266999999999996</c:v>
                </c:pt>
                <c:pt idx="3384">
                  <c:v>91.3</c:v>
                </c:pt>
                <c:pt idx="3385">
                  <c:v>91.332999999999998</c:v>
                </c:pt>
                <c:pt idx="3386">
                  <c:v>91.367000000000004</c:v>
                </c:pt>
                <c:pt idx="3387">
                  <c:v>91.4</c:v>
                </c:pt>
              </c:numCache>
            </c:numRef>
          </c:xVal>
          <c:yVal>
            <c:numRef>
              <c:f>'Process data log'!$M$8:$M$4000</c:f>
              <c:numCache>
                <c:formatCode>General</c:formatCode>
                <c:ptCount val="3993"/>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2</c:v>
                </c:pt>
                <c:pt idx="111">
                  <c:v>2</c:v>
                </c:pt>
                <c:pt idx="112">
                  <c:v>2</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2</c:v>
                </c:pt>
                <c:pt idx="130">
                  <c:v>2</c:v>
                </c:pt>
                <c:pt idx="131">
                  <c:v>2</c:v>
                </c:pt>
                <c:pt idx="132">
                  <c:v>2</c:v>
                </c:pt>
                <c:pt idx="133">
                  <c:v>2</c:v>
                </c:pt>
                <c:pt idx="134">
                  <c:v>2</c:v>
                </c:pt>
                <c:pt idx="135">
                  <c:v>2</c:v>
                </c:pt>
                <c:pt idx="136">
                  <c:v>2</c:v>
                </c:pt>
                <c:pt idx="137">
                  <c:v>2</c:v>
                </c:pt>
                <c:pt idx="138">
                  <c:v>2</c:v>
                </c:pt>
                <c:pt idx="139">
                  <c:v>2</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2</c:v>
                </c:pt>
                <c:pt idx="341">
                  <c:v>2</c:v>
                </c:pt>
                <c:pt idx="342">
                  <c:v>2</c:v>
                </c:pt>
                <c:pt idx="343">
                  <c:v>2</c:v>
                </c:pt>
                <c:pt idx="344">
                  <c:v>2</c:v>
                </c:pt>
                <c:pt idx="345">
                  <c:v>2</c:v>
                </c:pt>
                <c:pt idx="346">
                  <c:v>2</c:v>
                </c:pt>
                <c:pt idx="347">
                  <c:v>2</c:v>
                </c:pt>
                <c:pt idx="348">
                  <c:v>2</c:v>
                </c:pt>
                <c:pt idx="349">
                  <c:v>2</c:v>
                </c:pt>
                <c:pt idx="350">
                  <c:v>2</c:v>
                </c:pt>
                <c:pt idx="351">
                  <c:v>2</c:v>
                </c:pt>
                <c:pt idx="352">
                  <c:v>2</c:v>
                </c:pt>
                <c:pt idx="353">
                  <c:v>2</c:v>
                </c:pt>
                <c:pt idx="354">
                  <c:v>2</c:v>
                </c:pt>
                <c:pt idx="355">
                  <c:v>2</c:v>
                </c:pt>
                <c:pt idx="356">
                  <c:v>2</c:v>
                </c:pt>
                <c:pt idx="357">
                  <c:v>2</c:v>
                </c:pt>
                <c:pt idx="358">
                  <c:v>2</c:v>
                </c:pt>
                <c:pt idx="359">
                  <c:v>2</c:v>
                </c:pt>
                <c:pt idx="360">
                  <c:v>2</c:v>
                </c:pt>
                <c:pt idx="361">
                  <c:v>2</c:v>
                </c:pt>
                <c:pt idx="362">
                  <c:v>2</c:v>
                </c:pt>
                <c:pt idx="363">
                  <c:v>2</c:v>
                </c:pt>
                <c:pt idx="364">
                  <c:v>2</c:v>
                </c:pt>
                <c:pt idx="365">
                  <c:v>2</c:v>
                </c:pt>
                <c:pt idx="366">
                  <c:v>2</c:v>
                </c:pt>
                <c:pt idx="367">
                  <c:v>2</c:v>
                </c:pt>
                <c:pt idx="368">
                  <c:v>2</c:v>
                </c:pt>
                <c:pt idx="369">
                  <c:v>2</c:v>
                </c:pt>
                <c:pt idx="370">
                  <c:v>2</c:v>
                </c:pt>
                <c:pt idx="371">
                  <c:v>2</c:v>
                </c:pt>
                <c:pt idx="372">
                  <c:v>2</c:v>
                </c:pt>
                <c:pt idx="373">
                  <c:v>2</c:v>
                </c:pt>
                <c:pt idx="374">
                  <c:v>2</c:v>
                </c:pt>
                <c:pt idx="375">
                  <c:v>2</c:v>
                </c:pt>
                <c:pt idx="376">
                  <c:v>2</c:v>
                </c:pt>
                <c:pt idx="377">
                  <c:v>2</c:v>
                </c:pt>
                <c:pt idx="378">
                  <c:v>2</c:v>
                </c:pt>
                <c:pt idx="379">
                  <c:v>2</c:v>
                </c:pt>
                <c:pt idx="380">
                  <c:v>2</c:v>
                </c:pt>
                <c:pt idx="381">
                  <c:v>2</c:v>
                </c:pt>
                <c:pt idx="382">
                  <c:v>2</c:v>
                </c:pt>
                <c:pt idx="383">
                  <c:v>2</c:v>
                </c:pt>
                <c:pt idx="384">
                  <c:v>2</c:v>
                </c:pt>
                <c:pt idx="385">
                  <c:v>2</c:v>
                </c:pt>
                <c:pt idx="386">
                  <c:v>2</c:v>
                </c:pt>
                <c:pt idx="387">
                  <c:v>2</c:v>
                </c:pt>
                <c:pt idx="388">
                  <c:v>2</c:v>
                </c:pt>
                <c:pt idx="389">
                  <c:v>2</c:v>
                </c:pt>
                <c:pt idx="390">
                  <c:v>2</c:v>
                </c:pt>
                <c:pt idx="391">
                  <c:v>2</c:v>
                </c:pt>
                <c:pt idx="392">
                  <c:v>2</c:v>
                </c:pt>
                <c:pt idx="393">
                  <c:v>2</c:v>
                </c:pt>
                <c:pt idx="394">
                  <c:v>2</c:v>
                </c:pt>
                <c:pt idx="395">
                  <c:v>2</c:v>
                </c:pt>
                <c:pt idx="396">
                  <c:v>2</c:v>
                </c:pt>
                <c:pt idx="397">
                  <c:v>2</c:v>
                </c:pt>
                <c:pt idx="398">
                  <c:v>2</c:v>
                </c:pt>
                <c:pt idx="399">
                  <c:v>2</c:v>
                </c:pt>
                <c:pt idx="400">
                  <c:v>2</c:v>
                </c:pt>
                <c:pt idx="401">
                  <c:v>2</c:v>
                </c:pt>
                <c:pt idx="402">
                  <c:v>2</c:v>
                </c:pt>
                <c:pt idx="403">
                  <c:v>2</c:v>
                </c:pt>
                <c:pt idx="404">
                  <c:v>2</c:v>
                </c:pt>
                <c:pt idx="405">
                  <c:v>2</c:v>
                </c:pt>
                <c:pt idx="406">
                  <c:v>2</c:v>
                </c:pt>
                <c:pt idx="407">
                  <c:v>2</c:v>
                </c:pt>
                <c:pt idx="408">
                  <c:v>2</c:v>
                </c:pt>
                <c:pt idx="409">
                  <c:v>2</c:v>
                </c:pt>
                <c:pt idx="410">
                  <c:v>2</c:v>
                </c:pt>
                <c:pt idx="411">
                  <c:v>2</c:v>
                </c:pt>
                <c:pt idx="412">
                  <c:v>2</c:v>
                </c:pt>
                <c:pt idx="413">
                  <c:v>2</c:v>
                </c:pt>
                <c:pt idx="414">
                  <c:v>2</c:v>
                </c:pt>
                <c:pt idx="415">
                  <c:v>2</c:v>
                </c:pt>
                <c:pt idx="416">
                  <c:v>2</c:v>
                </c:pt>
                <c:pt idx="417">
                  <c:v>2</c:v>
                </c:pt>
                <c:pt idx="418">
                  <c:v>2</c:v>
                </c:pt>
                <c:pt idx="419">
                  <c:v>2</c:v>
                </c:pt>
                <c:pt idx="420">
                  <c:v>2</c:v>
                </c:pt>
                <c:pt idx="421">
                  <c:v>2</c:v>
                </c:pt>
                <c:pt idx="422">
                  <c:v>2</c:v>
                </c:pt>
                <c:pt idx="423">
                  <c:v>2</c:v>
                </c:pt>
                <c:pt idx="424">
                  <c:v>2</c:v>
                </c:pt>
                <c:pt idx="425">
                  <c:v>2</c:v>
                </c:pt>
                <c:pt idx="426">
                  <c:v>2</c:v>
                </c:pt>
                <c:pt idx="427">
                  <c:v>2</c:v>
                </c:pt>
                <c:pt idx="428">
                  <c:v>2</c:v>
                </c:pt>
                <c:pt idx="429">
                  <c:v>2</c:v>
                </c:pt>
                <c:pt idx="430">
                  <c:v>2</c:v>
                </c:pt>
                <c:pt idx="431">
                  <c:v>2</c:v>
                </c:pt>
                <c:pt idx="432">
                  <c:v>2</c:v>
                </c:pt>
                <c:pt idx="433">
                  <c:v>2</c:v>
                </c:pt>
                <c:pt idx="434">
                  <c:v>2</c:v>
                </c:pt>
                <c:pt idx="435">
                  <c:v>2</c:v>
                </c:pt>
                <c:pt idx="436">
                  <c:v>2</c:v>
                </c:pt>
                <c:pt idx="437">
                  <c:v>2</c:v>
                </c:pt>
                <c:pt idx="438">
                  <c:v>2</c:v>
                </c:pt>
                <c:pt idx="439">
                  <c:v>2</c:v>
                </c:pt>
                <c:pt idx="440">
                  <c:v>2</c:v>
                </c:pt>
                <c:pt idx="441">
                  <c:v>2</c:v>
                </c:pt>
                <c:pt idx="442">
                  <c:v>2</c:v>
                </c:pt>
                <c:pt idx="443">
                  <c:v>2</c:v>
                </c:pt>
                <c:pt idx="444">
                  <c:v>2</c:v>
                </c:pt>
                <c:pt idx="445">
                  <c:v>2</c:v>
                </c:pt>
                <c:pt idx="446">
                  <c:v>2</c:v>
                </c:pt>
                <c:pt idx="447">
                  <c:v>2</c:v>
                </c:pt>
                <c:pt idx="448">
                  <c:v>2</c:v>
                </c:pt>
                <c:pt idx="449">
                  <c:v>2</c:v>
                </c:pt>
                <c:pt idx="450">
                  <c:v>2</c:v>
                </c:pt>
                <c:pt idx="451">
                  <c:v>2</c:v>
                </c:pt>
                <c:pt idx="452">
                  <c:v>2</c:v>
                </c:pt>
                <c:pt idx="453">
                  <c:v>2</c:v>
                </c:pt>
                <c:pt idx="454">
                  <c:v>2</c:v>
                </c:pt>
                <c:pt idx="455">
                  <c:v>2</c:v>
                </c:pt>
                <c:pt idx="456">
                  <c:v>2</c:v>
                </c:pt>
                <c:pt idx="457">
                  <c:v>2</c:v>
                </c:pt>
                <c:pt idx="458">
                  <c:v>2</c:v>
                </c:pt>
                <c:pt idx="459">
                  <c:v>2</c:v>
                </c:pt>
                <c:pt idx="460">
                  <c:v>2</c:v>
                </c:pt>
                <c:pt idx="461">
                  <c:v>2</c:v>
                </c:pt>
                <c:pt idx="462">
                  <c:v>2</c:v>
                </c:pt>
                <c:pt idx="463">
                  <c:v>2</c:v>
                </c:pt>
                <c:pt idx="464">
                  <c:v>2</c:v>
                </c:pt>
                <c:pt idx="465">
                  <c:v>2</c:v>
                </c:pt>
                <c:pt idx="466">
                  <c:v>2</c:v>
                </c:pt>
                <c:pt idx="467">
                  <c:v>2</c:v>
                </c:pt>
                <c:pt idx="468">
                  <c:v>2</c:v>
                </c:pt>
                <c:pt idx="469">
                  <c:v>2</c:v>
                </c:pt>
                <c:pt idx="470">
                  <c:v>2</c:v>
                </c:pt>
                <c:pt idx="471">
                  <c:v>2</c:v>
                </c:pt>
                <c:pt idx="472">
                  <c:v>2</c:v>
                </c:pt>
                <c:pt idx="473">
                  <c:v>2</c:v>
                </c:pt>
                <c:pt idx="474">
                  <c:v>2</c:v>
                </c:pt>
                <c:pt idx="475">
                  <c:v>2</c:v>
                </c:pt>
                <c:pt idx="476">
                  <c:v>2</c:v>
                </c:pt>
                <c:pt idx="477">
                  <c:v>2</c:v>
                </c:pt>
                <c:pt idx="478">
                  <c:v>2</c:v>
                </c:pt>
                <c:pt idx="479">
                  <c:v>2</c:v>
                </c:pt>
                <c:pt idx="480">
                  <c:v>2</c:v>
                </c:pt>
                <c:pt idx="481">
                  <c:v>2</c:v>
                </c:pt>
                <c:pt idx="482">
                  <c:v>2</c:v>
                </c:pt>
                <c:pt idx="483">
                  <c:v>2</c:v>
                </c:pt>
                <c:pt idx="484">
                  <c:v>2</c:v>
                </c:pt>
                <c:pt idx="485">
                  <c:v>2</c:v>
                </c:pt>
                <c:pt idx="486">
                  <c:v>2</c:v>
                </c:pt>
                <c:pt idx="487">
                  <c:v>2</c:v>
                </c:pt>
                <c:pt idx="488">
                  <c:v>2</c:v>
                </c:pt>
                <c:pt idx="489">
                  <c:v>2</c:v>
                </c:pt>
                <c:pt idx="490">
                  <c:v>2</c:v>
                </c:pt>
                <c:pt idx="491">
                  <c:v>2</c:v>
                </c:pt>
                <c:pt idx="492">
                  <c:v>2</c:v>
                </c:pt>
                <c:pt idx="493">
                  <c:v>2</c:v>
                </c:pt>
                <c:pt idx="494">
                  <c:v>2</c:v>
                </c:pt>
                <c:pt idx="495">
                  <c:v>2</c:v>
                </c:pt>
                <c:pt idx="496">
                  <c:v>2</c:v>
                </c:pt>
                <c:pt idx="497">
                  <c:v>2</c:v>
                </c:pt>
                <c:pt idx="498">
                  <c:v>2</c:v>
                </c:pt>
                <c:pt idx="499">
                  <c:v>2</c:v>
                </c:pt>
                <c:pt idx="500">
                  <c:v>2</c:v>
                </c:pt>
                <c:pt idx="501">
                  <c:v>2</c:v>
                </c:pt>
                <c:pt idx="502">
                  <c:v>2</c:v>
                </c:pt>
                <c:pt idx="503">
                  <c:v>2</c:v>
                </c:pt>
                <c:pt idx="504">
                  <c:v>2</c:v>
                </c:pt>
                <c:pt idx="505">
                  <c:v>2</c:v>
                </c:pt>
                <c:pt idx="506">
                  <c:v>2</c:v>
                </c:pt>
                <c:pt idx="507">
                  <c:v>2</c:v>
                </c:pt>
                <c:pt idx="508">
                  <c:v>2</c:v>
                </c:pt>
                <c:pt idx="509">
                  <c:v>2</c:v>
                </c:pt>
                <c:pt idx="510">
                  <c:v>2</c:v>
                </c:pt>
                <c:pt idx="511">
                  <c:v>2</c:v>
                </c:pt>
                <c:pt idx="512">
                  <c:v>2</c:v>
                </c:pt>
                <c:pt idx="513">
                  <c:v>2</c:v>
                </c:pt>
                <c:pt idx="514">
                  <c:v>2</c:v>
                </c:pt>
                <c:pt idx="515">
                  <c:v>2</c:v>
                </c:pt>
                <c:pt idx="516">
                  <c:v>2</c:v>
                </c:pt>
                <c:pt idx="517">
                  <c:v>2</c:v>
                </c:pt>
                <c:pt idx="518">
                  <c:v>2</c:v>
                </c:pt>
                <c:pt idx="519">
                  <c:v>2</c:v>
                </c:pt>
                <c:pt idx="520">
                  <c:v>2</c:v>
                </c:pt>
                <c:pt idx="521">
                  <c:v>2</c:v>
                </c:pt>
                <c:pt idx="522">
                  <c:v>2</c:v>
                </c:pt>
                <c:pt idx="523">
                  <c:v>2</c:v>
                </c:pt>
                <c:pt idx="524">
                  <c:v>2</c:v>
                </c:pt>
                <c:pt idx="525">
                  <c:v>2</c:v>
                </c:pt>
                <c:pt idx="526">
                  <c:v>2</c:v>
                </c:pt>
                <c:pt idx="527">
                  <c:v>2</c:v>
                </c:pt>
                <c:pt idx="528">
                  <c:v>2</c:v>
                </c:pt>
                <c:pt idx="529">
                  <c:v>2</c:v>
                </c:pt>
                <c:pt idx="530">
                  <c:v>2</c:v>
                </c:pt>
                <c:pt idx="531">
                  <c:v>2</c:v>
                </c:pt>
                <c:pt idx="532">
                  <c:v>2</c:v>
                </c:pt>
                <c:pt idx="533">
                  <c:v>2</c:v>
                </c:pt>
                <c:pt idx="534">
                  <c:v>2</c:v>
                </c:pt>
                <c:pt idx="535">
                  <c:v>2</c:v>
                </c:pt>
                <c:pt idx="536">
                  <c:v>2</c:v>
                </c:pt>
                <c:pt idx="537">
                  <c:v>2</c:v>
                </c:pt>
                <c:pt idx="538">
                  <c:v>2</c:v>
                </c:pt>
                <c:pt idx="539">
                  <c:v>2</c:v>
                </c:pt>
                <c:pt idx="540">
                  <c:v>2</c:v>
                </c:pt>
                <c:pt idx="541">
                  <c:v>2</c:v>
                </c:pt>
                <c:pt idx="542">
                  <c:v>2</c:v>
                </c:pt>
                <c:pt idx="543">
                  <c:v>2</c:v>
                </c:pt>
                <c:pt idx="544">
                  <c:v>2</c:v>
                </c:pt>
                <c:pt idx="545">
                  <c:v>2</c:v>
                </c:pt>
                <c:pt idx="546">
                  <c:v>2</c:v>
                </c:pt>
                <c:pt idx="547">
                  <c:v>2</c:v>
                </c:pt>
                <c:pt idx="548">
                  <c:v>2</c:v>
                </c:pt>
                <c:pt idx="549">
                  <c:v>2</c:v>
                </c:pt>
                <c:pt idx="550">
                  <c:v>2</c:v>
                </c:pt>
                <c:pt idx="551">
                  <c:v>2</c:v>
                </c:pt>
                <c:pt idx="552">
                  <c:v>2</c:v>
                </c:pt>
                <c:pt idx="553">
                  <c:v>2</c:v>
                </c:pt>
                <c:pt idx="554">
                  <c:v>2</c:v>
                </c:pt>
                <c:pt idx="555">
                  <c:v>2</c:v>
                </c:pt>
                <c:pt idx="556">
                  <c:v>2</c:v>
                </c:pt>
                <c:pt idx="557">
                  <c:v>2</c:v>
                </c:pt>
                <c:pt idx="558">
                  <c:v>2</c:v>
                </c:pt>
                <c:pt idx="559">
                  <c:v>2</c:v>
                </c:pt>
                <c:pt idx="560">
                  <c:v>2</c:v>
                </c:pt>
                <c:pt idx="561">
                  <c:v>2</c:v>
                </c:pt>
                <c:pt idx="562">
                  <c:v>2</c:v>
                </c:pt>
                <c:pt idx="563">
                  <c:v>2</c:v>
                </c:pt>
                <c:pt idx="564">
                  <c:v>2</c:v>
                </c:pt>
                <c:pt idx="565">
                  <c:v>2</c:v>
                </c:pt>
                <c:pt idx="566">
                  <c:v>2</c:v>
                </c:pt>
                <c:pt idx="567">
                  <c:v>2</c:v>
                </c:pt>
                <c:pt idx="568">
                  <c:v>2</c:v>
                </c:pt>
                <c:pt idx="569">
                  <c:v>2</c:v>
                </c:pt>
                <c:pt idx="570">
                  <c:v>2</c:v>
                </c:pt>
                <c:pt idx="571">
                  <c:v>2</c:v>
                </c:pt>
                <c:pt idx="572">
                  <c:v>2</c:v>
                </c:pt>
                <c:pt idx="573">
                  <c:v>2</c:v>
                </c:pt>
                <c:pt idx="574">
                  <c:v>2</c:v>
                </c:pt>
                <c:pt idx="575">
                  <c:v>2</c:v>
                </c:pt>
                <c:pt idx="576">
                  <c:v>2</c:v>
                </c:pt>
                <c:pt idx="577">
                  <c:v>2</c:v>
                </c:pt>
                <c:pt idx="578">
                  <c:v>2</c:v>
                </c:pt>
                <c:pt idx="579">
                  <c:v>2</c:v>
                </c:pt>
                <c:pt idx="580">
                  <c:v>2</c:v>
                </c:pt>
                <c:pt idx="581">
                  <c:v>2</c:v>
                </c:pt>
                <c:pt idx="582">
                  <c:v>2</c:v>
                </c:pt>
                <c:pt idx="583">
                  <c:v>2</c:v>
                </c:pt>
                <c:pt idx="584">
                  <c:v>2</c:v>
                </c:pt>
                <c:pt idx="585">
                  <c:v>2</c:v>
                </c:pt>
                <c:pt idx="586">
                  <c:v>2</c:v>
                </c:pt>
                <c:pt idx="587">
                  <c:v>2</c:v>
                </c:pt>
                <c:pt idx="588">
                  <c:v>2</c:v>
                </c:pt>
                <c:pt idx="589">
                  <c:v>2</c:v>
                </c:pt>
                <c:pt idx="590">
                  <c:v>2</c:v>
                </c:pt>
                <c:pt idx="591">
                  <c:v>2</c:v>
                </c:pt>
                <c:pt idx="592">
                  <c:v>2</c:v>
                </c:pt>
                <c:pt idx="593">
                  <c:v>2</c:v>
                </c:pt>
                <c:pt idx="594">
                  <c:v>2</c:v>
                </c:pt>
                <c:pt idx="595">
                  <c:v>2</c:v>
                </c:pt>
                <c:pt idx="596">
                  <c:v>2</c:v>
                </c:pt>
                <c:pt idx="597">
                  <c:v>2</c:v>
                </c:pt>
                <c:pt idx="598">
                  <c:v>2</c:v>
                </c:pt>
                <c:pt idx="599">
                  <c:v>2</c:v>
                </c:pt>
                <c:pt idx="600">
                  <c:v>2</c:v>
                </c:pt>
                <c:pt idx="601">
                  <c:v>2</c:v>
                </c:pt>
                <c:pt idx="602">
                  <c:v>2</c:v>
                </c:pt>
                <c:pt idx="603">
                  <c:v>2</c:v>
                </c:pt>
                <c:pt idx="604">
                  <c:v>2</c:v>
                </c:pt>
                <c:pt idx="605">
                  <c:v>2</c:v>
                </c:pt>
                <c:pt idx="606">
                  <c:v>2</c:v>
                </c:pt>
                <c:pt idx="607">
                  <c:v>2</c:v>
                </c:pt>
                <c:pt idx="608">
                  <c:v>2</c:v>
                </c:pt>
                <c:pt idx="609">
                  <c:v>2</c:v>
                </c:pt>
                <c:pt idx="610">
                  <c:v>2</c:v>
                </c:pt>
                <c:pt idx="611">
                  <c:v>2</c:v>
                </c:pt>
                <c:pt idx="612">
                  <c:v>2</c:v>
                </c:pt>
                <c:pt idx="613">
                  <c:v>2</c:v>
                </c:pt>
                <c:pt idx="614">
                  <c:v>2</c:v>
                </c:pt>
                <c:pt idx="615">
                  <c:v>2</c:v>
                </c:pt>
                <c:pt idx="616">
                  <c:v>2</c:v>
                </c:pt>
                <c:pt idx="617">
                  <c:v>2</c:v>
                </c:pt>
                <c:pt idx="618">
                  <c:v>2</c:v>
                </c:pt>
                <c:pt idx="619">
                  <c:v>2</c:v>
                </c:pt>
                <c:pt idx="620">
                  <c:v>2</c:v>
                </c:pt>
                <c:pt idx="621">
                  <c:v>2</c:v>
                </c:pt>
                <c:pt idx="622">
                  <c:v>2</c:v>
                </c:pt>
                <c:pt idx="623">
                  <c:v>2</c:v>
                </c:pt>
                <c:pt idx="624">
                  <c:v>2</c:v>
                </c:pt>
                <c:pt idx="625">
                  <c:v>2</c:v>
                </c:pt>
                <c:pt idx="626">
                  <c:v>2</c:v>
                </c:pt>
                <c:pt idx="627">
                  <c:v>2</c:v>
                </c:pt>
                <c:pt idx="628">
                  <c:v>2</c:v>
                </c:pt>
                <c:pt idx="629">
                  <c:v>2</c:v>
                </c:pt>
                <c:pt idx="630">
                  <c:v>2</c:v>
                </c:pt>
                <c:pt idx="631">
                  <c:v>2</c:v>
                </c:pt>
                <c:pt idx="632">
                  <c:v>2</c:v>
                </c:pt>
                <c:pt idx="633">
                  <c:v>2</c:v>
                </c:pt>
                <c:pt idx="634">
                  <c:v>2</c:v>
                </c:pt>
                <c:pt idx="635">
                  <c:v>2</c:v>
                </c:pt>
                <c:pt idx="636">
                  <c:v>2</c:v>
                </c:pt>
                <c:pt idx="637">
                  <c:v>2</c:v>
                </c:pt>
                <c:pt idx="638">
                  <c:v>2</c:v>
                </c:pt>
                <c:pt idx="639">
                  <c:v>2</c:v>
                </c:pt>
                <c:pt idx="640">
                  <c:v>2</c:v>
                </c:pt>
                <c:pt idx="641">
                  <c:v>2</c:v>
                </c:pt>
                <c:pt idx="642">
                  <c:v>2</c:v>
                </c:pt>
                <c:pt idx="643">
                  <c:v>2</c:v>
                </c:pt>
                <c:pt idx="644">
                  <c:v>2</c:v>
                </c:pt>
                <c:pt idx="645">
                  <c:v>1.085</c:v>
                </c:pt>
                <c:pt idx="646">
                  <c:v>0.56899999999999995</c:v>
                </c:pt>
                <c:pt idx="647">
                  <c:v>0.28799999999999998</c:v>
                </c:pt>
                <c:pt idx="648">
                  <c:v>0.23300000000000001</c:v>
                </c:pt>
                <c:pt idx="649">
                  <c:v>0.23499999999999999</c:v>
                </c:pt>
                <c:pt idx="650">
                  <c:v>0.24299999999999999</c:v>
                </c:pt>
                <c:pt idx="651">
                  <c:v>0.24099999999999999</c:v>
                </c:pt>
                <c:pt idx="652">
                  <c:v>0.24</c:v>
                </c:pt>
                <c:pt idx="653">
                  <c:v>0.24</c:v>
                </c:pt>
                <c:pt idx="654">
                  <c:v>0.24099999999999999</c:v>
                </c:pt>
                <c:pt idx="655">
                  <c:v>0.24099999999999999</c:v>
                </c:pt>
                <c:pt idx="656">
                  <c:v>0.23899999999999999</c:v>
                </c:pt>
                <c:pt idx="657">
                  <c:v>0.23799999999999999</c:v>
                </c:pt>
                <c:pt idx="658">
                  <c:v>0.24199999999999999</c:v>
                </c:pt>
                <c:pt idx="659">
                  <c:v>0.24099999999999999</c:v>
                </c:pt>
                <c:pt idx="660">
                  <c:v>0.24099999999999999</c:v>
                </c:pt>
                <c:pt idx="661">
                  <c:v>0.24099999999999999</c:v>
                </c:pt>
                <c:pt idx="662">
                  <c:v>0.24</c:v>
                </c:pt>
                <c:pt idx="663">
                  <c:v>0.24</c:v>
                </c:pt>
                <c:pt idx="664">
                  <c:v>0.24</c:v>
                </c:pt>
                <c:pt idx="665">
                  <c:v>0.25</c:v>
                </c:pt>
                <c:pt idx="666">
                  <c:v>0.25900000000000001</c:v>
                </c:pt>
                <c:pt idx="667">
                  <c:v>0.26400000000000001</c:v>
                </c:pt>
                <c:pt idx="668">
                  <c:v>0.27600000000000002</c:v>
                </c:pt>
                <c:pt idx="669">
                  <c:v>0.27200000000000002</c:v>
                </c:pt>
                <c:pt idx="670">
                  <c:v>0.27</c:v>
                </c:pt>
                <c:pt idx="671">
                  <c:v>0.27500000000000002</c:v>
                </c:pt>
                <c:pt idx="672">
                  <c:v>0.27700000000000002</c:v>
                </c:pt>
                <c:pt idx="673">
                  <c:v>0.28199999999999997</c:v>
                </c:pt>
                <c:pt idx="674">
                  <c:v>0.28299999999999997</c:v>
                </c:pt>
                <c:pt idx="675">
                  <c:v>0.29499999999999998</c:v>
                </c:pt>
                <c:pt idx="676">
                  <c:v>0.307</c:v>
                </c:pt>
                <c:pt idx="677">
                  <c:v>0.317</c:v>
                </c:pt>
                <c:pt idx="678">
                  <c:v>0.32300000000000001</c:v>
                </c:pt>
                <c:pt idx="679">
                  <c:v>0.32600000000000001</c:v>
                </c:pt>
                <c:pt idx="680">
                  <c:v>0.33200000000000002</c:v>
                </c:pt>
                <c:pt idx="681">
                  <c:v>0.33200000000000002</c:v>
                </c:pt>
                <c:pt idx="682">
                  <c:v>0.33300000000000002</c:v>
                </c:pt>
                <c:pt idx="683">
                  <c:v>0.33400000000000002</c:v>
                </c:pt>
                <c:pt idx="684">
                  <c:v>0.33500000000000002</c:v>
                </c:pt>
                <c:pt idx="685">
                  <c:v>0.33300000000000002</c:v>
                </c:pt>
                <c:pt idx="686">
                  <c:v>0.33600000000000002</c:v>
                </c:pt>
                <c:pt idx="687">
                  <c:v>0.33700000000000002</c:v>
                </c:pt>
                <c:pt idx="688">
                  <c:v>0.33400000000000002</c:v>
                </c:pt>
                <c:pt idx="689">
                  <c:v>0.33200000000000002</c:v>
                </c:pt>
                <c:pt idx="690">
                  <c:v>0.33200000000000002</c:v>
                </c:pt>
                <c:pt idx="691">
                  <c:v>0.33300000000000002</c:v>
                </c:pt>
                <c:pt idx="692">
                  <c:v>0.33500000000000002</c:v>
                </c:pt>
                <c:pt idx="693">
                  <c:v>0.33700000000000002</c:v>
                </c:pt>
                <c:pt idx="694">
                  <c:v>0.33300000000000002</c:v>
                </c:pt>
                <c:pt idx="695">
                  <c:v>0.33400000000000002</c:v>
                </c:pt>
                <c:pt idx="696">
                  <c:v>0.33400000000000002</c:v>
                </c:pt>
                <c:pt idx="697">
                  <c:v>0.33400000000000002</c:v>
                </c:pt>
                <c:pt idx="698">
                  <c:v>0.33600000000000002</c:v>
                </c:pt>
                <c:pt idx="699">
                  <c:v>0.33500000000000002</c:v>
                </c:pt>
                <c:pt idx="700">
                  <c:v>0.33400000000000002</c:v>
                </c:pt>
                <c:pt idx="701">
                  <c:v>0.33600000000000002</c:v>
                </c:pt>
                <c:pt idx="702">
                  <c:v>0.33400000000000002</c:v>
                </c:pt>
                <c:pt idx="703">
                  <c:v>0.33400000000000002</c:v>
                </c:pt>
                <c:pt idx="704">
                  <c:v>0.33500000000000002</c:v>
                </c:pt>
                <c:pt idx="705">
                  <c:v>0.33500000000000002</c:v>
                </c:pt>
                <c:pt idx="706">
                  <c:v>0.33400000000000002</c:v>
                </c:pt>
                <c:pt idx="707">
                  <c:v>0.33600000000000002</c:v>
                </c:pt>
                <c:pt idx="708">
                  <c:v>0.33500000000000002</c:v>
                </c:pt>
                <c:pt idx="709">
                  <c:v>0.35299999999999998</c:v>
                </c:pt>
                <c:pt idx="710">
                  <c:v>0.34100000000000003</c:v>
                </c:pt>
                <c:pt idx="711">
                  <c:v>0.33700000000000002</c:v>
                </c:pt>
                <c:pt idx="712">
                  <c:v>0.33400000000000002</c:v>
                </c:pt>
                <c:pt idx="713">
                  <c:v>0.33600000000000002</c:v>
                </c:pt>
                <c:pt idx="714">
                  <c:v>0.33600000000000002</c:v>
                </c:pt>
                <c:pt idx="715">
                  <c:v>0.33700000000000002</c:v>
                </c:pt>
                <c:pt idx="716">
                  <c:v>0.33400000000000002</c:v>
                </c:pt>
                <c:pt idx="717">
                  <c:v>0.33400000000000002</c:v>
                </c:pt>
                <c:pt idx="718">
                  <c:v>0.33400000000000002</c:v>
                </c:pt>
                <c:pt idx="719">
                  <c:v>0.33400000000000002</c:v>
                </c:pt>
                <c:pt idx="720">
                  <c:v>0.33700000000000002</c:v>
                </c:pt>
                <c:pt idx="721">
                  <c:v>0.33200000000000002</c:v>
                </c:pt>
                <c:pt idx="722">
                  <c:v>0.33600000000000002</c:v>
                </c:pt>
                <c:pt idx="723">
                  <c:v>0.33300000000000002</c:v>
                </c:pt>
                <c:pt idx="724">
                  <c:v>0.33500000000000002</c:v>
                </c:pt>
                <c:pt idx="725">
                  <c:v>0.33100000000000002</c:v>
                </c:pt>
                <c:pt idx="726">
                  <c:v>0.33400000000000002</c:v>
                </c:pt>
                <c:pt idx="727">
                  <c:v>0.33400000000000002</c:v>
                </c:pt>
                <c:pt idx="728">
                  <c:v>0.33400000000000002</c:v>
                </c:pt>
                <c:pt idx="729">
                  <c:v>0.33500000000000002</c:v>
                </c:pt>
                <c:pt idx="730">
                  <c:v>0.33100000000000002</c:v>
                </c:pt>
                <c:pt idx="731">
                  <c:v>0.33700000000000002</c:v>
                </c:pt>
                <c:pt idx="732">
                  <c:v>0.33500000000000002</c:v>
                </c:pt>
                <c:pt idx="733">
                  <c:v>0.33300000000000002</c:v>
                </c:pt>
                <c:pt idx="734">
                  <c:v>0.33300000000000002</c:v>
                </c:pt>
                <c:pt idx="735">
                  <c:v>0.33400000000000002</c:v>
                </c:pt>
                <c:pt idx="736">
                  <c:v>0.33400000000000002</c:v>
                </c:pt>
                <c:pt idx="737">
                  <c:v>0.33400000000000002</c:v>
                </c:pt>
                <c:pt idx="738">
                  <c:v>0.33400000000000002</c:v>
                </c:pt>
                <c:pt idx="739">
                  <c:v>0.36799999999999999</c:v>
                </c:pt>
                <c:pt idx="740">
                  <c:v>0.34499999999999997</c:v>
                </c:pt>
                <c:pt idx="741">
                  <c:v>0.33600000000000002</c:v>
                </c:pt>
                <c:pt idx="742">
                  <c:v>0.33700000000000002</c:v>
                </c:pt>
                <c:pt idx="743">
                  <c:v>0.33500000000000002</c:v>
                </c:pt>
                <c:pt idx="744">
                  <c:v>0.33500000000000002</c:v>
                </c:pt>
                <c:pt idx="745">
                  <c:v>0.33500000000000002</c:v>
                </c:pt>
                <c:pt idx="746">
                  <c:v>0.33400000000000002</c:v>
                </c:pt>
                <c:pt idx="747">
                  <c:v>0.33500000000000002</c:v>
                </c:pt>
                <c:pt idx="748">
                  <c:v>0.33200000000000002</c:v>
                </c:pt>
                <c:pt idx="749">
                  <c:v>0.33200000000000002</c:v>
                </c:pt>
                <c:pt idx="750">
                  <c:v>0.33200000000000002</c:v>
                </c:pt>
                <c:pt idx="751">
                  <c:v>0.33400000000000002</c:v>
                </c:pt>
                <c:pt idx="752">
                  <c:v>0.33400000000000002</c:v>
                </c:pt>
                <c:pt idx="753">
                  <c:v>0.33400000000000002</c:v>
                </c:pt>
                <c:pt idx="754">
                  <c:v>0.33200000000000002</c:v>
                </c:pt>
                <c:pt idx="755">
                  <c:v>0.33500000000000002</c:v>
                </c:pt>
                <c:pt idx="756">
                  <c:v>0.33200000000000002</c:v>
                </c:pt>
                <c:pt idx="757">
                  <c:v>0.33500000000000002</c:v>
                </c:pt>
                <c:pt idx="758">
                  <c:v>0.33500000000000002</c:v>
                </c:pt>
                <c:pt idx="759">
                  <c:v>0.33400000000000002</c:v>
                </c:pt>
                <c:pt idx="760">
                  <c:v>0.33400000000000002</c:v>
                </c:pt>
                <c:pt idx="761">
                  <c:v>0.33200000000000002</c:v>
                </c:pt>
                <c:pt idx="762">
                  <c:v>0.33200000000000002</c:v>
                </c:pt>
                <c:pt idx="763">
                  <c:v>0.33200000000000002</c:v>
                </c:pt>
                <c:pt idx="764">
                  <c:v>0.33500000000000002</c:v>
                </c:pt>
                <c:pt idx="765">
                  <c:v>0.33400000000000002</c:v>
                </c:pt>
                <c:pt idx="766">
                  <c:v>0.33100000000000002</c:v>
                </c:pt>
                <c:pt idx="767">
                  <c:v>0.33300000000000002</c:v>
                </c:pt>
                <c:pt idx="768">
                  <c:v>0.33200000000000002</c:v>
                </c:pt>
                <c:pt idx="769">
                  <c:v>0.38600000000000001</c:v>
                </c:pt>
                <c:pt idx="770">
                  <c:v>0.35099999999999998</c:v>
                </c:pt>
                <c:pt idx="771">
                  <c:v>0.33900000000000002</c:v>
                </c:pt>
                <c:pt idx="772">
                  <c:v>0.33600000000000002</c:v>
                </c:pt>
                <c:pt idx="773">
                  <c:v>0.33500000000000002</c:v>
                </c:pt>
                <c:pt idx="774">
                  <c:v>0.33400000000000002</c:v>
                </c:pt>
                <c:pt idx="775">
                  <c:v>0.33200000000000002</c:v>
                </c:pt>
                <c:pt idx="776">
                  <c:v>0.33400000000000002</c:v>
                </c:pt>
                <c:pt idx="777">
                  <c:v>0.33300000000000002</c:v>
                </c:pt>
                <c:pt idx="778">
                  <c:v>0.33400000000000002</c:v>
                </c:pt>
                <c:pt idx="779">
                  <c:v>0.33</c:v>
                </c:pt>
                <c:pt idx="780">
                  <c:v>0.33400000000000002</c:v>
                </c:pt>
                <c:pt idx="781">
                  <c:v>0.33400000000000002</c:v>
                </c:pt>
                <c:pt idx="782">
                  <c:v>0.33200000000000002</c:v>
                </c:pt>
                <c:pt idx="783">
                  <c:v>0.33200000000000002</c:v>
                </c:pt>
                <c:pt idx="784">
                  <c:v>0.33300000000000002</c:v>
                </c:pt>
                <c:pt idx="785">
                  <c:v>0.33200000000000002</c:v>
                </c:pt>
                <c:pt idx="786">
                  <c:v>0.33500000000000002</c:v>
                </c:pt>
                <c:pt idx="787">
                  <c:v>0.33200000000000002</c:v>
                </c:pt>
                <c:pt idx="788">
                  <c:v>0.33400000000000002</c:v>
                </c:pt>
                <c:pt idx="789">
                  <c:v>0.33200000000000002</c:v>
                </c:pt>
                <c:pt idx="790">
                  <c:v>0.33300000000000002</c:v>
                </c:pt>
                <c:pt idx="791">
                  <c:v>0.33300000000000002</c:v>
                </c:pt>
                <c:pt idx="792">
                  <c:v>0.33400000000000002</c:v>
                </c:pt>
                <c:pt idx="793">
                  <c:v>0.33500000000000002</c:v>
                </c:pt>
                <c:pt idx="794">
                  <c:v>0.33200000000000002</c:v>
                </c:pt>
                <c:pt idx="795">
                  <c:v>0.33200000000000002</c:v>
                </c:pt>
                <c:pt idx="796">
                  <c:v>0.33200000000000002</c:v>
                </c:pt>
                <c:pt idx="797">
                  <c:v>0.33400000000000002</c:v>
                </c:pt>
                <c:pt idx="798">
                  <c:v>0.33400000000000002</c:v>
                </c:pt>
                <c:pt idx="799">
                  <c:v>0.33300000000000002</c:v>
                </c:pt>
                <c:pt idx="800">
                  <c:v>0.36099999999999999</c:v>
                </c:pt>
                <c:pt idx="801">
                  <c:v>0.35499999999999998</c:v>
                </c:pt>
                <c:pt idx="802">
                  <c:v>0.33800000000000002</c:v>
                </c:pt>
                <c:pt idx="803">
                  <c:v>0.33400000000000002</c:v>
                </c:pt>
                <c:pt idx="804">
                  <c:v>0.33400000000000002</c:v>
                </c:pt>
                <c:pt idx="805">
                  <c:v>0.33200000000000002</c:v>
                </c:pt>
                <c:pt idx="806">
                  <c:v>0.33500000000000002</c:v>
                </c:pt>
                <c:pt idx="807">
                  <c:v>0.33300000000000002</c:v>
                </c:pt>
                <c:pt idx="808">
                  <c:v>0.33100000000000002</c:v>
                </c:pt>
                <c:pt idx="809">
                  <c:v>0.33500000000000002</c:v>
                </c:pt>
                <c:pt idx="810">
                  <c:v>0.33400000000000002</c:v>
                </c:pt>
                <c:pt idx="811">
                  <c:v>0.33200000000000002</c:v>
                </c:pt>
                <c:pt idx="812">
                  <c:v>0.33300000000000002</c:v>
                </c:pt>
                <c:pt idx="813">
                  <c:v>0.33</c:v>
                </c:pt>
                <c:pt idx="814">
                  <c:v>0.33200000000000002</c:v>
                </c:pt>
                <c:pt idx="815">
                  <c:v>0.33300000000000002</c:v>
                </c:pt>
                <c:pt idx="816">
                  <c:v>0.33200000000000002</c:v>
                </c:pt>
                <c:pt idx="817">
                  <c:v>0.33400000000000002</c:v>
                </c:pt>
                <c:pt idx="818">
                  <c:v>0.33300000000000002</c:v>
                </c:pt>
                <c:pt idx="819">
                  <c:v>0.33500000000000002</c:v>
                </c:pt>
                <c:pt idx="820">
                  <c:v>0.33400000000000002</c:v>
                </c:pt>
                <c:pt idx="821">
                  <c:v>0.33400000000000002</c:v>
                </c:pt>
                <c:pt idx="822">
                  <c:v>0.33100000000000002</c:v>
                </c:pt>
                <c:pt idx="823">
                  <c:v>0.33300000000000002</c:v>
                </c:pt>
                <c:pt idx="824">
                  <c:v>0.33400000000000002</c:v>
                </c:pt>
                <c:pt idx="825">
                  <c:v>0.33400000000000002</c:v>
                </c:pt>
                <c:pt idx="826">
                  <c:v>0.33500000000000002</c:v>
                </c:pt>
                <c:pt idx="827">
                  <c:v>0.33200000000000002</c:v>
                </c:pt>
                <c:pt idx="828">
                  <c:v>0.33400000000000002</c:v>
                </c:pt>
                <c:pt idx="829">
                  <c:v>0.33200000000000002</c:v>
                </c:pt>
                <c:pt idx="830">
                  <c:v>0.378</c:v>
                </c:pt>
                <c:pt idx="831">
                  <c:v>0.34599999999999997</c:v>
                </c:pt>
                <c:pt idx="832">
                  <c:v>0.33600000000000002</c:v>
                </c:pt>
                <c:pt idx="833">
                  <c:v>0.33400000000000002</c:v>
                </c:pt>
                <c:pt idx="834">
                  <c:v>0.33500000000000002</c:v>
                </c:pt>
                <c:pt idx="835">
                  <c:v>0.33300000000000002</c:v>
                </c:pt>
                <c:pt idx="836">
                  <c:v>0.33100000000000002</c:v>
                </c:pt>
                <c:pt idx="837">
                  <c:v>0.33200000000000002</c:v>
                </c:pt>
                <c:pt idx="838">
                  <c:v>0.33200000000000002</c:v>
                </c:pt>
                <c:pt idx="839">
                  <c:v>0.33200000000000002</c:v>
                </c:pt>
                <c:pt idx="840">
                  <c:v>0.33500000000000002</c:v>
                </c:pt>
                <c:pt idx="841">
                  <c:v>0.33600000000000002</c:v>
                </c:pt>
                <c:pt idx="842">
                  <c:v>0.33400000000000002</c:v>
                </c:pt>
                <c:pt idx="843">
                  <c:v>0.33400000000000002</c:v>
                </c:pt>
                <c:pt idx="844">
                  <c:v>0.33500000000000002</c:v>
                </c:pt>
                <c:pt idx="845">
                  <c:v>0.33200000000000002</c:v>
                </c:pt>
                <c:pt idx="846">
                  <c:v>0.33200000000000002</c:v>
                </c:pt>
                <c:pt idx="847">
                  <c:v>0.33400000000000002</c:v>
                </c:pt>
                <c:pt idx="848">
                  <c:v>0.33200000000000002</c:v>
                </c:pt>
                <c:pt idx="849">
                  <c:v>0.33500000000000002</c:v>
                </c:pt>
                <c:pt idx="850">
                  <c:v>0.33100000000000002</c:v>
                </c:pt>
                <c:pt idx="851">
                  <c:v>0.33400000000000002</c:v>
                </c:pt>
                <c:pt idx="852">
                  <c:v>0.33300000000000002</c:v>
                </c:pt>
                <c:pt idx="853">
                  <c:v>0.33500000000000002</c:v>
                </c:pt>
                <c:pt idx="854">
                  <c:v>0.33600000000000002</c:v>
                </c:pt>
                <c:pt idx="855">
                  <c:v>0.33300000000000002</c:v>
                </c:pt>
                <c:pt idx="856">
                  <c:v>0.33400000000000002</c:v>
                </c:pt>
                <c:pt idx="857">
                  <c:v>0.33400000000000002</c:v>
                </c:pt>
                <c:pt idx="858">
                  <c:v>0.33100000000000002</c:v>
                </c:pt>
                <c:pt idx="859">
                  <c:v>0.33300000000000002</c:v>
                </c:pt>
                <c:pt idx="860">
                  <c:v>0.40899999999999997</c:v>
                </c:pt>
                <c:pt idx="861">
                  <c:v>0.35799999999999998</c:v>
                </c:pt>
                <c:pt idx="862">
                  <c:v>0.33800000000000002</c:v>
                </c:pt>
                <c:pt idx="863">
                  <c:v>0.33800000000000002</c:v>
                </c:pt>
                <c:pt idx="864">
                  <c:v>0.33400000000000002</c:v>
                </c:pt>
                <c:pt idx="865">
                  <c:v>0.33400000000000002</c:v>
                </c:pt>
                <c:pt idx="866">
                  <c:v>0.33500000000000002</c:v>
                </c:pt>
                <c:pt idx="867">
                  <c:v>0.33500000000000002</c:v>
                </c:pt>
                <c:pt idx="868">
                  <c:v>0.33400000000000002</c:v>
                </c:pt>
                <c:pt idx="869">
                  <c:v>0.33200000000000002</c:v>
                </c:pt>
                <c:pt idx="870">
                  <c:v>0.33400000000000002</c:v>
                </c:pt>
                <c:pt idx="871">
                  <c:v>0.33400000000000002</c:v>
                </c:pt>
                <c:pt idx="872">
                  <c:v>0.33400000000000002</c:v>
                </c:pt>
                <c:pt idx="873">
                  <c:v>0.33500000000000002</c:v>
                </c:pt>
                <c:pt idx="874">
                  <c:v>0.33400000000000002</c:v>
                </c:pt>
                <c:pt idx="875">
                  <c:v>0.33500000000000002</c:v>
                </c:pt>
                <c:pt idx="876">
                  <c:v>0.33100000000000002</c:v>
                </c:pt>
                <c:pt idx="877">
                  <c:v>0.33200000000000002</c:v>
                </c:pt>
                <c:pt idx="878">
                  <c:v>0.33400000000000002</c:v>
                </c:pt>
                <c:pt idx="879">
                  <c:v>0.33200000000000002</c:v>
                </c:pt>
                <c:pt idx="880">
                  <c:v>0.33200000000000002</c:v>
                </c:pt>
                <c:pt idx="881">
                  <c:v>0.33400000000000002</c:v>
                </c:pt>
                <c:pt idx="882">
                  <c:v>0.33200000000000002</c:v>
                </c:pt>
                <c:pt idx="883">
                  <c:v>0.33500000000000002</c:v>
                </c:pt>
                <c:pt idx="884">
                  <c:v>0.33500000000000002</c:v>
                </c:pt>
                <c:pt idx="885">
                  <c:v>0.33200000000000002</c:v>
                </c:pt>
                <c:pt idx="886">
                  <c:v>0.33200000000000002</c:v>
                </c:pt>
                <c:pt idx="887">
                  <c:v>0.33400000000000002</c:v>
                </c:pt>
                <c:pt idx="888">
                  <c:v>0.33300000000000002</c:v>
                </c:pt>
                <c:pt idx="889">
                  <c:v>0.33200000000000002</c:v>
                </c:pt>
                <c:pt idx="890">
                  <c:v>0.33200000000000002</c:v>
                </c:pt>
                <c:pt idx="891">
                  <c:v>0.374</c:v>
                </c:pt>
                <c:pt idx="892">
                  <c:v>0.34300000000000003</c:v>
                </c:pt>
                <c:pt idx="893">
                  <c:v>0.33800000000000002</c:v>
                </c:pt>
                <c:pt idx="894">
                  <c:v>0.33600000000000002</c:v>
                </c:pt>
                <c:pt idx="895">
                  <c:v>0.33700000000000002</c:v>
                </c:pt>
                <c:pt idx="896">
                  <c:v>0.33300000000000002</c:v>
                </c:pt>
                <c:pt idx="897">
                  <c:v>0.33200000000000002</c:v>
                </c:pt>
                <c:pt idx="898">
                  <c:v>0.33300000000000002</c:v>
                </c:pt>
                <c:pt idx="899">
                  <c:v>0.33200000000000002</c:v>
                </c:pt>
                <c:pt idx="900">
                  <c:v>0.33300000000000002</c:v>
                </c:pt>
                <c:pt idx="901">
                  <c:v>0.33200000000000002</c:v>
                </c:pt>
                <c:pt idx="902">
                  <c:v>0.33400000000000002</c:v>
                </c:pt>
                <c:pt idx="903">
                  <c:v>0.33400000000000002</c:v>
                </c:pt>
                <c:pt idx="904">
                  <c:v>0.33300000000000002</c:v>
                </c:pt>
                <c:pt idx="905">
                  <c:v>0.33400000000000002</c:v>
                </c:pt>
                <c:pt idx="906">
                  <c:v>0.33300000000000002</c:v>
                </c:pt>
                <c:pt idx="907">
                  <c:v>0.33400000000000002</c:v>
                </c:pt>
                <c:pt idx="908">
                  <c:v>0.33400000000000002</c:v>
                </c:pt>
                <c:pt idx="909">
                  <c:v>0.33500000000000002</c:v>
                </c:pt>
                <c:pt idx="910">
                  <c:v>0.33200000000000002</c:v>
                </c:pt>
                <c:pt idx="911">
                  <c:v>0.33100000000000002</c:v>
                </c:pt>
                <c:pt idx="912">
                  <c:v>0.33500000000000002</c:v>
                </c:pt>
                <c:pt idx="913">
                  <c:v>0.33500000000000002</c:v>
                </c:pt>
                <c:pt idx="914">
                  <c:v>0.33500000000000002</c:v>
                </c:pt>
                <c:pt idx="915">
                  <c:v>0.33400000000000002</c:v>
                </c:pt>
                <c:pt idx="916">
                  <c:v>0.33300000000000002</c:v>
                </c:pt>
                <c:pt idx="917">
                  <c:v>0.33300000000000002</c:v>
                </c:pt>
                <c:pt idx="918">
                  <c:v>0.33300000000000002</c:v>
                </c:pt>
                <c:pt idx="919">
                  <c:v>0.33200000000000002</c:v>
                </c:pt>
                <c:pt idx="920">
                  <c:v>0.441</c:v>
                </c:pt>
                <c:pt idx="921">
                  <c:v>0.38200000000000001</c:v>
                </c:pt>
                <c:pt idx="922">
                  <c:v>0.35</c:v>
                </c:pt>
                <c:pt idx="923">
                  <c:v>0.33800000000000002</c:v>
                </c:pt>
                <c:pt idx="924">
                  <c:v>0.33500000000000002</c:v>
                </c:pt>
                <c:pt idx="925">
                  <c:v>0.33200000000000002</c:v>
                </c:pt>
                <c:pt idx="926">
                  <c:v>0.33200000000000002</c:v>
                </c:pt>
                <c:pt idx="927">
                  <c:v>0.33500000000000002</c:v>
                </c:pt>
                <c:pt idx="928">
                  <c:v>0.33500000000000002</c:v>
                </c:pt>
                <c:pt idx="929">
                  <c:v>0.33200000000000002</c:v>
                </c:pt>
                <c:pt idx="930">
                  <c:v>0.33100000000000002</c:v>
                </c:pt>
                <c:pt idx="931">
                  <c:v>0.33300000000000002</c:v>
                </c:pt>
                <c:pt idx="932">
                  <c:v>0.33400000000000002</c:v>
                </c:pt>
                <c:pt idx="933">
                  <c:v>0.33400000000000002</c:v>
                </c:pt>
                <c:pt idx="934">
                  <c:v>0.33400000000000002</c:v>
                </c:pt>
                <c:pt idx="935">
                  <c:v>0.33500000000000002</c:v>
                </c:pt>
                <c:pt idx="936">
                  <c:v>0.33100000000000002</c:v>
                </c:pt>
                <c:pt idx="937">
                  <c:v>0.33400000000000002</c:v>
                </c:pt>
                <c:pt idx="938">
                  <c:v>0.33400000000000002</c:v>
                </c:pt>
                <c:pt idx="939">
                  <c:v>0.33200000000000002</c:v>
                </c:pt>
                <c:pt idx="940">
                  <c:v>0.33400000000000002</c:v>
                </c:pt>
                <c:pt idx="941">
                  <c:v>0.33200000000000002</c:v>
                </c:pt>
                <c:pt idx="942">
                  <c:v>0.33400000000000002</c:v>
                </c:pt>
                <c:pt idx="943">
                  <c:v>0.33200000000000002</c:v>
                </c:pt>
                <c:pt idx="944">
                  <c:v>0.33400000000000002</c:v>
                </c:pt>
                <c:pt idx="945">
                  <c:v>0.33200000000000002</c:v>
                </c:pt>
                <c:pt idx="946">
                  <c:v>0.33300000000000002</c:v>
                </c:pt>
                <c:pt idx="947">
                  <c:v>0.33200000000000002</c:v>
                </c:pt>
                <c:pt idx="948">
                  <c:v>0.33200000000000002</c:v>
                </c:pt>
                <c:pt idx="949">
                  <c:v>0.33500000000000002</c:v>
                </c:pt>
                <c:pt idx="950">
                  <c:v>0.33200000000000002</c:v>
                </c:pt>
                <c:pt idx="951">
                  <c:v>0.40699999999999997</c:v>
                </c:pt>
                <c:pt idx="952">
                  <c:v>0.35499999999999998</c:v>
                </c:pt>
                <c:pt idx="953">
                  <c:v>0.35</c:v>
                </c:pt>
                <c:pt idx="954">
                  <c:v>0.33600000000000002</c:v>
                </c:pt>
                <c:pt idx="955">
                  <c:v>0.33300000000000002</c:v>
                </c:pt>
                <c:pt idx="956">
                  <c:v>0.33400000000000002</c:v>
                </c:pt>
                <c:pt idx="957">
                  <c:v>0.33400000000000002</c:v>
                </c:pt>
                <c:pt idx="958">
                  <c:v>0.33200000000000002</c:v>
                </c:pt>
                <c:pt idx="959">
                  <c:v>0.33100000000000002</c:v>
                </c:pt>
                <c:pt idx="960">
                  <c:v>0.33200000000000002</c:v>
                </c:pt>
                <c:pt idx="961">
                  <c:v>0.33300000000000002</c:v>
                </c:pt>
                <c:pt idx="962">
                  <c:v>0.33200000000000002</c:v>
                </c:pt>
                <c:pt idx="963">
                  <c:v>0.33400000000000002</c:v>
                </c:pt>
                <c:pt idx="964">
                  <c:v>0.33300000000000002</c:v>
                </c:pt>
                <c:pt idx="965">
                  <c:v>0.33100000000000002</c:v>
                </c:pt>
                <c:pt idx="966">
                  <c:v>0.33200000000000002</c:v>
                </c:pt>
                <c:pt idx="967">
                  <c:v>0.33600000000000002</c:v>
                </c:pt>
                <c:pt idx="968">
                  <c:v>0.33200000000000002</c:v>
                </c:pt>
                <c:pt idx="969">
                  <c:v>0.33100000000000002</c:v>
                </c:pt>
                <c:pt idx="970">
                  <c:v>0.33100000000000002</c:v>
                </c:pt>
                <c:pt idx="971">
                  <c:v>0.33200000000000002</c:v>
                </c:pt>
                <c:pt idx="972">
                  <c:v>0.33</c:v>
                </c:pt>
                <c:pt idx="973">
                  <c:v>0.33200000000000002</c:v>
                </c:pt>
                <c:pt idx="974">
                  <c:v>0.33300000000000002</c:v>
                </c:pt>
                <c:pt idx="975">
                  <c:v>0.33400000000000002</c:v>
                </c:pt>
                <c:pt idx="976">
                  <c:v>0.33200000000000002</c:v>
                </c:pt>
                <c:pt idx="977">
                  <c:v>0.33100000000000002</c:v>
                </c:pt>
                <c:pt idx="978">
                  <c:v>0.33100000000000002</c:v>
                </c:pt>
                <c:pt idx="979">
                  <c:v>0.33400000000000002</c:v>
                </c:pt>
                <c:pt idx="980">
                  <c:v>0.33300000000000002</c:v>
                </c:pt>
                <c:pt idx="981">
                  <c:v>0.22800000000000001</c:v>
                </c:pt>
                <c:pt idx="982">
                  <c:v>0.36399999999999999</c:v>
                </c:pt>
                <c:pt idx="983">
                  <c:v>0.34200000000000003</c:v>
                </c:pt>
                <c:pt idx="984">
                  <c:v>0.33400000000000002</c:v>
                </c:pt>
                <c:pt idx="985">
                  <c:v>0.33200000000000002</c:v>
                </c:pt>
                <c:pt idx="986">
                  <c:v>0.33200000000000002</c:v>
                </c:pt>
                <c:pt idx="987">
                  <c:v>0.33200000000000002</c:v>
                </c:pt>
                <c:pt idx="988">
                  <c:v>0.33100000000000002</c:v>
                </c:pt>
                <c:pt idx="989">
                  <c:v>0.33100000000000002</c:v>
                </c:pt>
                <c:pt idx="990">
                  <c:v>0.33100000000000002</c:v>
                </c:pt>
                <c:pt idx="991">
                  <c:v>0.33200000000000002</c:v>
                </c:pt>
                <c:pt idx="992">
                  <c:v>0.33</c:v>
                </c:pt>
                <c:pt idx="993">
                  <c:v>0.33300000000000002</c:v>
                </c:pt>
                <c:pt idx="994">
                  <c:v>0.33200000000000002</c:v>
                </c:pt>
                <c:pt idx="995">
                  <c:v>0.33200000000000002</c:v>
                </c:pt>
                <c:pt idx="996">
                  <c:v>0.33</c:v>
                </c:pt>
                <c:pt idx="997">
                  <c:v>0.33</c:v>
                </c:pt>
                <c:pt idx="998">
                  <c:v>0.33200000000000002</c:v>
                </c:pt>
                <c:pt idx="999">
                  <c:v>0.33400000000000002</c:v>
                </c:pt>
                <c:pt idx="1000">
                  <c:v>0.33300000000000002</c:v>
                </c:pt>
                <c:pt idx="1001">
                  <c:v>0.33400000000000002</c:v>
                </c:pt>
                <c:pt idx="1002">
                  <c:v>0.33300000000000002</c:v>
                </c:pt>
                <c:pt idx="1003">
                  <c:v>0.33100000000000002</c:v>
                </c:pt>
                <c:pt idx="1004">
                  <c:v>0.33400000000000002</c:v>
                </c:pt>
                <c:pt idx="1005">
                  <c:v>0.33</c:v>
                </c:pt>
                <c:pt idx="1006">
                  <c:v>0.33200000000000002</c:v>
                </c:pt>
                <c:pt idx="1007">
                  <c:v>0.33</c:v>
                </c:pt>
                <c:pt idx="1008">
                  <c:v>0.33100000000000002</c:v>
                </c:pt>
                <c:pt idx="1009">
                  <c:v>0.33100000000000002</c:v>
                </c:pt>
                <c:pt idx="1010">
                  <c:v>0.33200000000000002</c:v>
                </c:pt>
                <c:pt idx="1011">
                  <c:v>0.33</c:v>
                </c:pt>
                <c:pt idx="1012">
                  <c:v>0.377</c:v>
                </c:pt>
                <c:pt idx="1013">
                  <c:v>0.34499999999999997</c:v>
                </c:pt>
                <c:pt idx="1014">
                  <c:v>0.33700000000000002</c:v>
                </c:pt>
                <c:pt idx="1015">
                  <c:v>0.33200000000000002</c:v>
                </c:pt>
                <c:pt idx="1016">
                  <c:v>0.33200000000000002</c:v>
                </c:pt>
                <c:pt idx="1017">
                  <c:v>0.33400000000000002</c:v>
                </c:pt>
                <c:pt idx="1018">
                  <c:v>0.32800000000000001</c:v>
                </c:pt>
                <c:pt idx="1019">
                  <c:v>0.33200000000000002</c:v>
                </c:pt>
                <c:pt idx="1020">
                  <c:v>0.33100000000000002</c:v>
                </c:pt>
                <c:pt idx="1021">
                  <c:v>0.32900000000000001</c:v>
                </c:pt>
                <c:pt idx="1022">
                  <c:v>0.33100000000000002</c:v>
                </c:pt>
                <c:pt idx="1023">
                  <c:v>0.33400000000000002</c:v>
                </c:pt>
                <c:pt idx="1024">
                  <c:v>0.33200000000000002</c:v>
                </c:pt>
                <c:pt idx="1025">
                  <c:v>0.33200000000000002</c:v>
                </c:pt>
                <c:pt idx="1026">
                  <c:v>0.33400000000000002</c:v>
                </c:pt>
                <c:pt idx="1027">
                  <c:v>0.33100000000000002</c:v>
                </c:pt>
                <c:pt idx="1028">
                  <c:v>0.33100000000000002</c:v>
                </c:pt>
                <c:pt idx="1029">
                  <c:v>0.33100000000000002</c:v>
                </c:pt>
                <c:pt idx="1030">
                  <c:v>0.33</c:v>
                </c:pt>
                <c:pt idx="1031">
                  <c:v>0.33100000000000002</c:v>
                </c:pt>
                <c:pt idx="1032">
                  <c:v>0.33100000000000002</c:v>
                </c:pt>
                <c:pt idx="1033">
                  <c:v>0.32900000000000001</c:v>
                </c:pt>
                <c:pt idx="1034">
                  <c:v>0.33100000000000002</c:v>
                </c:pt>
                <c:pt idx="1035">
                  <c:v>0.33100000000000002</c:v>
                </c:pt>
                <c:pt idx="1036">
                  <c:v>0.33</c:v>
                </c:pt>
                <c:pt idx="1037">
                  <c:v>0.32900000000000001</c:v>
                </c:pt>
                <c:pt idx="1038">
                  <c:v>0.33200000000000002</c:v>
                </c:pt>
                <c:pt idx="1039">
                  <c:v>0.33</c:v>
                </c:pt>
                <c:pt idx="1040">
                  <c:v>0.33</c:v>
                </c:pt>
                <c:pt idx="1041">
                  <c:v>0.33100000000000002</c:v>
                </c:pt>
                <c:pt idx="1042">
                  <c:v>0.40799999999999997</c:v>
                </c:pt>
                <c:pt idx="1043">
                  <c:v>0.35399999999999998</c:v>
                </c:pt>
                <c:pt idx="1044">
                  <c:v>0.34</c:v>
                </c:pt>
                <c:pt idx="1045">
                  <c:v>0.33400000000000002</c:v>
                </c:pt>
                <c:pt idx="1046">
                  <c:v>0.33200000000000002</c:v>
                </c:pt>
                <c:pt idx="1047">
                  <c:v>0.33200000000000002</c:v>
                </c:pt>
                <c:pt idx="1048">
                  <c:v>0.33100000000000002</c:v>
                </c:pt>
                <c:pt idx="1049">
                  <c:v>0.32900000000000001</c:v>
                </c:pt>
                <c:pt idx="1050">
                  <c:v>0.33200000000000002</c:v>
                </c:pt>
                <c:pt idx="1051">
                  <c:v>0.33</c:v>
                </c:pt>
                <c:pt idx="1052">
                  <c:v>0.33200000000000002</c:v>
                </c:pt>
                <c:pt idx="1053">
                  <c:v>0.33200000000000002</c:v>
                </c:pt>
                <c:pt idx="1054">
                  <c:v>0.33200000000000002</c:v>
                </c:pt>
                <c:pt idx="1055">
                  <c:v>0.33100000000000002</c:v>
                </c:pt>
                <c:pt idx="1056">
                  <c:v>0.32900000000000001</c:v>
                </c:pt>
                <c:pt idx="1057">
                  <c:v>0.32900000000000001</c:v>
                </c:pt>
                <c:pt idx="1058">
                  <c:v>0.33</c:v>
                </c:pt>
                <c:pt idx="1059">
                  <c:v>0.33</c:v>
                </c:pt>
                <c:pt idx="1060">
                  <c:v>0.32900000000000001</c:v>
                </c:pt>
                <c:pt idx="1061">
                  <c:v>0.32800000000000001</c:v>
                </c:pt>
                <c:pt idx="1062">
                  <c:v>0.33100000000000002</c:v>
                </c:pt>
                <c:pt idx="1063">
                  <c:v>0.33</c:v>
                </c:pt>
                <c:pt idx="1064">
                  <c:v>0.33100000000000002</c:v>
                </c:pt>
                <c:pt idx="1065">
                  <c:v>0.33</c:v>
                </c:pt>
                <c:pt idx="1066">
                  <c:v>0.33100000000000002</c:v>
                </c:pt>
                <c:pt idx="1067">
                  <c:v>0.33100000000000002</c:v>
                </c:pt>
                <c:pt idx="1068">
                  <c:v>0.33100000000000002</c:v>
                </c:pt>
                <c:pt idx="1069">
                  <c:v>0.32900000000000001</c:v>
                </c:pt>
                <c:pt idx="1070">
                  <c:v>0.33200000000000002</c:v>
                </c:pt>
                <c:pt idx="1071">
                  <c:v>0.33100000000000002</c:v>
                </c:pt>
                <c:pt idx="1072">
                  <c:v>0.34499999999999997</c:v>
                </c:pt>
                <c:pt idx="1073">
                  <c:v>0.36599999999999999</c:v>
                </c:pt>
                <c:pt idx="1074">
                  <c:v>0.33900000000000002</c:v>
                </c:pt>
                <c:pt idx="1075">
                  <c:v>0.33200000000000002</c:v>
                </c:pt>
                <c:pt idx="1076">
                  <c:v>0.33200000000000002</c:v>
                </c:pt>
                <c:pt idx="1077">
                  <c:v>0.33200000000000002</c:v>
                </c:pt>
                <c:pt idx="1078">
                  <c:v>0.33</c:v>
                </c:pt>
                <c:pt idx="1079">
                  <c:v>0.32900000000000001</c:v>
                </c:pt>
                <c:pt idx="1080">
                  <c:v>0.33100000000000002</c:v>
                </c:pt>
                <c:pt idx="1081">
                  <c:v>0.33</c:v>
                </c:pt>
                <c:pt idx="1082">
                  <c:v>0.33100000000000002</c:v>
                </c:pt>
                <c:pt idx="1083">
                  <c:v>0.33</c:v>
                </c:pt>
                <c:pt idx="1084">
                  <c:v>0.33200000000000002</c:v>
                </c:pt>
                <c:pt idx="1085">
                  <c:v>0.33</c:v>
                </c:pt>
                <c:pt idx="1086">
                  <c:v>0.33100000000000002</c:v>
                </c:pt>
                <c:pt idx="1087">
                  <c:v>0.32900000000000001</c:v>
                </c:pt>
                <c:pt idx="1088">
                  <c:v>0.32900000000000001</c:v>
                </c:pt>
                <c:pt idx="1089">
                  <c:v>0.33300000000000002</c:v>
                </c:pt>
                <c:pt idx="1090">
                  <c:v>0.33</c:v>
                </c:pt>
                <c:pt idx="1091">
                  <c:v>0.33200000000000002</c:v>
                </c:pt>
                <c:pt idx="1092">
                  <c:v>0.32900000000000001</c:v>
                </c:pt>
                <c:pt idx="1093">
                  <c:v>0.32900000000000001</c:v>
                </c:pt>
                <c:pt idx="1094">
                  <c:v>0.32900000000000001</c:v>
                </c:pt>
                <c:pt idx="1095">
                  <c:v>0.32900000000000001</c:v>
                </c:pt>
                <c:pt idx="1096">
                  <c:v>0.32900000000000001</c:v>
                </c:pt>
                <c:pt idx="1097">
                  <c:v>0.33</c:v>
                </c:pt>
                <c:pt idx="1098">
                  <c:v>0.32900000000000001</c:v>
                </c:pt>
                <c:pt idx="1099">
                  <c:v>0.33</c:v>
                </c:pt>
                <c:pt idx="1100">
                  <c:v>0.33100000000000002</c:v>
                </c:pt>
                <c:pt idx="1101">
                  <c:v>0.33100000000000002</c:v>
                </c:pt>
                <c:pt idx="1102">
                  <c:v>0.32900000000000001</c:v>
                </c:pt>
                <c:pt idx="1103">
                  <c:v>0.376</c:v>
                </c:pt>
                <c:pt idx="1104">
                  <c:v>0.35799999999999998</c:v>
                </c:pt>
                <c:pt idx="1105">
                  <c:v>0.33800000000000002</c:v>
                </c:pt>
                <c:pt idx="1106">
                  <c:v>0.33100000000000002</c:v>
                </c:pt>
                <c:pt idx="1107">
                  <c:v>0.33100000000000002</c:v>
                </c:pt>
                <c:pt idx="1108">
                  <c:v>0.33100000000000002</c:v>
                </c:pt>
                <c:pt idx="1109">
                  <c:v>0.33100000000000002</c:v>
                </c:pt>
                <c:pt idx="1110">
                  <c:v>0.33100000000000002</c:v>
                </c:pt>
                <c:pt idx="1111">
                  <c:v>0.33</c:v>
                </c:pt>
                <c:pt idx="1112">
                  <c:v>0.32900000000000001</c:v>
                </c:pt>
                <c:pt idx="1113">
                  <c:v>0.33</c:v>
                </c:pt>
                <c:pt idx="1114">
                  <c:v>0.33100000000000002</c:v>
                </c:pt>
                <c:pt idx="1115">
                  <c:v>0.32900000000000001</c:v>
                </c:pt>
                <c:pt idx="1116">
                  <c:v>0.33100000000000002</c:v>
                </c:pt>
                <c:pt idx="1117">
                  <c:v>0.33100000000000002</c:v>
                </c:pt>
                <c:pt idx="1118">
                  <c:v>0.33</c:v>
                </c:pt>
                <c:pt idx="1119">
                  <c:v>0.33200000000000002</c:v>
                </c:pt>
                <c:pt idx="1120">
                  <c:v>0.33200000000000002</c:v>
                </c:pt>
                <c:pt idx="1121">
                  <c:v>0.33</c:v>
                </c:pt>
                <c:pt idx="1122">
                  <c:v>0.33100000000000002</c:v>
                </c:pt>
                <c:pt idx="1123">
                  <c:v>0.33</c:v>
                </c:pt>
                <c:pt idx="1124">
                  <c:v>0.33</c:v>
                </c:pt>
                <c:pt idx="1125">
                  <c:v>0.32900000000000001</c:v>
                </c:pt>
                <c:pt idx="1126">
                  <c:v>0.33100000000000002</c:v>
                </c:pt>
                <c:pt idx="1127">
                  <c:v>0.32900000000000001</c:v>
                </c:pt>
                <c:pt idx="1128">
                  <c:v>0.32800000000000001</c:v>
                </c:pt>
                <c:pt idx="1129">
                  <c:v>0.33100000000000002</c:v>
                </c:pt>
                <c:pt idx="1130">
                  <c:v>0.33</c:v>
                </c:pt>
                <c:pt idx="1131">
                  <c:v>0.33200000000000002</c:v>
                </c:pt>
                <c:pt idx="1132">
                  <c:v>0.33100000000000002</c:v>
                </c:pt>
                <c:pt idx="1133">
                  <c:v>0.433</c:v>
                </c:pt>
                <c:pt idx="1134">
                  <c:v>0.35199999999999998</c:v>
                </c:pt>
                <c:pt idx="1135">
                  <c:v>0.33500000000000002</c:v>
                </c:pt>
                <c:pt idx="1136">
                  <c:v>0.33200000000000002</c:v>
                </c:pt>
                <c:pt idx="1137">
                  <c:v>0.33</c:v>
                </c:pt>
                <c:pt idx="1138">
                  <c:v>0.32800000000000001</c:v>
                </c:pt>
                <c:pt idx="1139">
                  <c:v>0.33100000000000002</c:v>
                </c:pt>
                <c:pt idx="1140">
                  <c:v>0.33</c:v>
                </c:pt>
                <c:pt idx="1141">
                  <c:v>0.32900000000000001</c:v>
                </c:pt>
                <c:pt idx="1142">
                  <c:v>0.32900000000000001</c:v>
                </c:pt>
                <c:pt idx="1143">
                  <c:v>0.33100000000000002</c:v>
                </c:pt>
                <c:pt idx="1144">
                  <c:v>0.33200000000000002</c:v>
                </c:pt>
                <c:pt idx="1145">
                  <c:v>0.33100000000000002</c:v>
                </c:pt>
                <c:pt idx="1146">
                  <c:v>0.33</c:v>
                </c:pt>
                <c:pt idx="1147">
                  <c:v>0.33</c:v>
                </c:pt>
                <c:pt idx="1148">
                  <c:v>0.32900000000000001</c:v>
                </c:pt>
                <c:pt idx="1149">
                  <c:v>0.33100000000000002</c:v>
                </c:pt>
                <c:pt idx="1150">
                  <c:v>0.33200000000000002</c:v>
                </c:pt>
                <c:pt idx="1151">
                  <c:v>0.33</c:v>
                </c:pt>
                <c:pt idx="1152">
                  <c:v>0.32900000000000001</c:v>
                </c:pt>
                <c:pt idx="1153">
                  <c:v>0.33100000000000002</c:v>
                </c:pt>
                <c:pt idx="1154">
                  <c:v>0.33</c:v>
                </c:pt>
                <c:pt idx="1155">
                  <c:v>0.33</c:v>
                </c:pt>
                <c:pt idx="1156">
                  <c:v>0.32900000000000001</c:v>
                </c:pt>
                <c:pt idx="1157">
                  <c:v>0.33100000000000002</c:v>
                </c:pt>
                <c:pt idx="1158">
                  <c:v>0.32900000000000001</c:v>
                </c:pt>
                <c:pt idx="1159">
                  <c:v>0.33300000000000002</c:v>
                </c:pt>
                <c:pt idx="1160">
                  <c:v>0.33200000000000002</c:v>
                </c:pt>
                <c:pt idx="1161">
                  <c:v>0.32900000000000001</c:v>
                </c:pt>
                <c:pt idx="1162">
                  <c:v>0.33</c:v>
                </c:pt>
                <c:pt idx="1163">
                  <c:v>0.56499999999999995</c:v>
                </c:pt>
                <c:pt idx="1164">
                  <c:v>0.36399999999999999</c:v>
                </c:pt>
                <c:pt idx="1165">
                  <c:v>0.34300000000000003</c:v>
                </c:pt>
                <c:pt idx="1166">
                  <c:v>0.33500000000000002</c:v>
                </c:pt>
                <c:pt idx="1167">
                  <c:v>0.33400000000000002</c:v>
                </c:pt>
                <c:pt idx="1168">
                  <c:v>0.33200000000000002</c:v>
                </c:pt>
                <c:pt idx="1169">
                  <c:v>0.32900000000000001</c:v>
                </c:pt>
                <c:pt idx="1170">
                  <c:v>0.33</c:v>
                </c:pt>
                <c:pt idx="1171">
                  <c:v>0.33100000000000002</c:v>
                </c:pt>
                <c:pt idx="1172">
                  <c:v>0.33</c:v>
                </c:pt>
                <c:pt idx="1173">
                  <c:v>0.33</c:v>
                </c:pt>
                <c:pt idx="1174">
                  <c:v>0.32900000000000001</c:v>
                </c:pt>
                <c:pt idx="1175">
                  <c:v>0.33100000000000002</c:v>
                </c:pt>
                <c:pt idx="1176">
                  <c:v>0.33100000000000002</c:v>
                </c:pt>
                <c:pt idx="1177">
                  <c:v>0.33200000000000002</c:v>
                </c:pt>
                <c:pt idx="1178">
                  <c:v>0.32900000000000001</c:v>
                </c:pt>
                <c:pt idx="1179">
                  <c:v>0.33</c:v>
                </c:pt>
                <c:pt idx="1180">
                  <c:v>0.32900000000000001</c:v>
                </c:pt>
                <c:pt idx="1181">
                  <c:v>0.33100000000000002</c:v>
                </c:pt>
                <c:pt idx="1182">
                  <c:v>0.32900000000000001</c:v>
                </c:pt>
                <c:pt idx="1183">
                  <c:v>0.33200000000000002</c:v>
                </c:pt>
                <c:pt idx="1184">
                  <c:v>0.33100000000000002</c:v>
                </c:pt>
                <c:pt idx="1185">
                  <c:v>0.32900000000000001</c:v>
                </c:pt>
                <c:pt idx="1186">
                  <c:v>0.33</c:v>
                </c:pt>
                <c:pt idx="1187">
                  <c:v>0.33100000000000002</c:v>
                </c:pt>
                <c:pt idx="1188">
                  <c:v>0.33100000000000002</c:v>
                </c:pt>
                <c:pt idx="1189">
                  <c:v>0.32700000000000001</c:v>
                </c:pt>
                <c:pt idx="1190">
                  <c:v>0.33100000000000002</c:v>
                </c:pt>
                <c:pt idx="1191">
                  <c:v>0.32900000000000001</c:v>
                </c:pt>
                <c:pt idx="1192">
                  <c:v>0.32800000000000001</c:v>
                </c:pt>
                <c:pt idx="1193">
                  <c:v>0.32900000000000001</c:v>
                </c:pt>
                <c:pt idx="1194">
                  <c:v>0.38</c:v>
                </c:pt>
                <c:pt idx="1195">
                  <c:v>0.34399999999999997</c:v>
                </c:pt>
                <c:pt idx="1196">
                  <c:v>0.33400000000000002</c:v>
                </c:pt>
                <c:pt idx="1197">
                  <c:v>0.33200000000000002</c:v>
                </c:pt>
                <c:pt idx="1198">
                  <c:v>0.33</c:v>
                </c:pt>
                <c:pt idx="1199">
                  <c:v>0.32900000000000001</c:v>
                </c:pt>
                <c:pt idx="1200">
                  <c:v>0.32800000000000001</c:v>
                </c:pt>
                <c:pt idx="1201">
                  <c:v>0.33100000000000002</c:v>
                </c:pt>
                <c:pt idx="1202">
                  <c:v>0.32900000000000001</c:v>
                </c:pt>
                <c:pt idx="1203">
                  <c:v>0.32900000000000001</c:v>
                </c:pt>
                <c:pt idx="1204">
                  <c:v>0.32900000000000001</c:v>
                </c:pt>
                <c:pt idx="1205">
                  <c:v>0.32900000000000001</c:v>
                </c:pt>
                <c:pt idx="1206">
                  <c:v>0.33</c:v>
                </c:pt>
                <c:pt idx="1207">
                  <c:v>0.32900000000000001</c:v>
                </c:pt>
                <c:pt idx="1208">
                  <c:v>0.33</c:v>
                </c:pt>
                <c:pt idx="1209">
                  <c:v>0.33</c:v>
                </c:pt>
                <c:pt idx="1210">
                  <c:v>0.32800000000000001</c:v>
                </c:pt>
                <c:pt idx="1211">
                  <c:v>0.32900000000000001</c:v>
                </c:pt>
                <c:pt idx="1212">
                  <c:v>0.33</c:v>
                </c:pt>
                <c:pt idx="1213">
                  <c:v>0.33200000000000002</c:v>
                </c:pt>
                <c:pt idx="1214">
                  <c:v>0.33100000000000002</c:v>
                </c:pt>
                <c:pt idx="1215">
                  <c:v>0.33200000000000002</c:v>
                </c:pt>
                <c:pt idx="1216">
                  <c:v>0.32800000000000001</c:v>
                </c:pt>
                <c:pt idx="1217">
                  <c:v>0.33</c:v>
                </c:pt>
                <c:pt idx="1218">
                  <c:v>0.33</c:v>
                </c:pt>
                <c:pt idx="1219">
                  <c:v>0.33100000000000002</c:v>
                </c:pt>
                <c:pt idx="1220">
                  <c:v>0.32900000000000001</c:v>
                </c:pt>
                <c:pt idx="1221">
                  <c:v>0.32900000000000001</c:v>
                </c:pt>
                <c:pt idx="1222">
                  <c:v>0.33100000000000002</c:v>
                </c:pt>
                <c:pt idx="1223">
                  <c:v>0.32900000000000001</c:v>
                </c:pt>
                <c:pt idx="1224">
                  <c:v>0.46300000000000002</c:v>
                </c:pt>
                <c:pt idx="1225">
                  <c:v>0.36</c:v>
                </c:pt>
                <c:pt idx="1226">
                  <c:v>0.33700000000000002</c:v>
                </c:pt>
                <c:pt idx="1227">
                  <c:v>0.33200000000000002</c:v>
                </c:pt>
                <c:pt idx="1228">
                  <c:v>0.32900000000000001</c:v>
                </c:pt>
                <c:pt idx="1229">
                  <c:v>0.33</c:v>
                </c:pt>
                <c:pt idx="1230">
                  <c:v>0.33</c:v>
                </c:pt>
                <c:pt idx="1231">
                  <c:v>0.32800000000000001</c:v>
                </c:pt>
                <c:pt idx="1232">
                  <c:v>0.32900000000000001</c:v>
                </c:pt>
                <c:pt idx="1233">
                  <c:v>0.32900000000000001</c:v>
                </c:pt>
                <c:pt idx="1234">
                  <c:v>0.33</c:v>
                </c:pt>
                <c:pt idx="1235">
                  <c:v>0.32900000000000001</c:v>
                </c:pt>
                <c:pt idx="1236">
                  <c:v>0.32700000000000001</c:v>
                </c:pt>
                <c:pt idx="1237">
                  <c:v>0.32800000000000001</c:v>
                </c:pt>
                <c:pt idx="1238">
                  <c:v>0.32900000000000001</c:v>
                </c:pt>
                <c:pt idx="1239">
                  <c:v>0.32900000000000001</c:v>
                </c:pt>
                <c:pt idx="1240">
                  <c:v>0.32900000000000001</c:v>
                </c:pt>
                <c:pt idx="1241">
                  <c:v>0.32900000000000001</c:v>
                </c:pt>
                <c:pt idx="1242">
                  <c:v>0.32800000000000001</c:v>
                </c:pt>
                <c:pt idx="1243">
                  <c:v>0.32900000000000001</c:v>
                </c:pt>
                <c:pt idx="1244">
                  <c:v>0.32900000000000001</c:v>
                </c:pt>
                <c:pt idx="1245">
                  <c:v>0.33</c:v>
                </c:pt>
                <c:pt idx="1246">
                  <c:v>0.32900000000000001</c:v>
                </c:pt>
                <c:pt idx="1247">
                  <c:v>0.33</c:v>
                </c:pt>
                <c:pt idx="1248">
                  <c:v>0.32900000000000001</c:v>
                </c:pt>
                <c:pt idx="1249">
                  <c:v>0.32900000000000001</c:v>
                </c:pt>
                <c:pt idx="1250">
                  <c:v>0.33</c:v>
                </c:pt>
                <c:pt idx="1251">
                  <c:v>0.32900000000000001</c:v>
                </c:pt>
                <c:pt idx="1252">
                  <c:v>0.33</c:v>
                </c:pt>
                <c:pt idx="1253">
                  <c:v>0.32900000000000001</c:v>
                </c:pt>
                <c:pt idx="1254">
                  <c:v>0.55500000000000005</c:v>
                </c:pt>
                <c:pt idx="1255">
                  <c:v>0.36299999999999999</c:v>
                </c:pt>
                <c:pt idx="1256">
                  <c:v>0.34300000000000003</c:v>
                </c:pt>
                <c:pt idx="1257">
                  <c:v>0.33100000000000002</c:v>
                </c:pt>
                <c:pt idx="1258">
                  <c:v>0.33100000000000002</c:v>
                </c:pt>
                <c:pt idx="1259">
                  <c:v>0.33100000000000002</c:v>
                </c:pt>
                <c:pt idx="1260">
                  <c:v>0.33</c:v>
                </c:pt>
                <c:pt idx="1261">
                  <c:v>0.32900000000000001</c:v>
                </c:pt>
                <c:pt idx="1262">
                  <c:v>0.32900000000000001</c:v>
                </c:pt>
                <c:pt idx="1263">
                  <c:v>0.32800000000000001</c:v>
                </c:pt>
                <c:pt idx="1264">
                  <c:v>0.32900000000000001</c:v>
                </c:pt>
                <c:pt idx="1265">
                  <c:v>0.32900000000000001</c:v>
                </c:pt>
                <c:pt idx="1266">
                  <c:v>0.33</c:v>
                </c:pt>
                <c:pt idx="1267">
                  <c:v>0.32900000000000001</c:v>
                </c:pt>
                <c:pt idx="1268">
                  <c:v>0.32900000000000001</c:v>
                </c:pt>
                <c:pt idx="1269">
                  <c:v>0.33100000000000002</c:v>
                </c:pt>
                <c:pt idx="1270">
                  <c:v>0.32900000000000001</c:v>
                </c:pt>
                <c:pt idx="1271">
                  <c:v>0.32800000000000001</c:v>
                </c:pt>
                <c:pt idx="1272">
                  <c:v>0.32900000000000001</c:v>
                </c:pt>
                <c:pt idx="1273">
                  <c:v>0.32900000000000001</c:v>
                </c:pt>
                <c:pt idx="1274">
                  <c:v>0.32800000000000001</c:v>
                </c:pt>
                <c:pt idx="1275">
                  <c:v>0.32800000000000001</c:v>
                </c:pt>
                <c:pt idx="1276">
                  <c:v>0.32900000000000001</c:v>
                </c:pt>
                <c:pt idx="1277">
                  <c:v>0.33</c:v>
                </c:pt>
                <c:pt idx="1278">
                  <c:v>0.32900000000000001</c:v>
                </c:pt>
                <c:pt idx="1279">
                  <c:v>0.32800000000000001</c:v>
                </c:pt>
                <c:pt idx="1280">
                  <c:v>0.32800000000000001</c:v>
                </c:pt>
                <c:pt idx="1281">
                  <c:v>0.32900000000000001</c:v>
                </c:pt>
                <c:pt idx="1282">
                  <c:v>0.32800000000000001</c:v>
                </c:pt>
                <c:pt idx="1283">
                  <c:v>0.32800000000000001</c:v>
                </c:pt>
                <c:pt idx="1284">
                  <c:v>0.32800000000000001</c:v>
                </c:pt>
                <c:pt idx="1285">
                  <c:v>0.378</c:v>
                </c:pt>
                <c:pt idx="1286">
                  <c:v>0.36199999999999999</c:v>
                </c:pt>
                <c:pt idx="1287">
                  <c:v>0.33700000000000002</c:v>
                </c:pt>
                <c:pt idx="1288">
                  <c:v>0.33100000000000002</c:v>
                </c:pt>
                <c:pt idx="1289">
                  <c:v>0.32800000000000001</c:v>
                </c:pt>
                <c:pt idx="1290">
                  <c:v>0.32800000000000001</c:v>
                </c:pt>
                <c:pt idx="1291">
                  <c:v>0.32900000000000001</c:v>
                </c:pt>
                <c:pt idx="1292">
                  <c:v>0.32900000000000001</c:v>
                </c:pt>
                <c:pt idx="1293">
                  <c:v>0.32800000000000001</c:v>
                </c:pt>
                <c:pt idx="1294">
                  <c:v>0.32700000000000001</c:v>
                </c:pt>
                <c:pt idx="1295">
                  <c:v>0.33</c:v>
                </c:pt>
                <c:pt idx="1296">
                  <c:v>0.33</c:v>
                </c:pt>
                <c:pt idx="1297">
                  <c:v>0.33200000000000002</c:v>
                </c:pt>
                <c:pt idx="1298">
                  <c:v>0.32800000000000001</c:v>
                </c:pt>
                <c:pt idx="1299">
                  <c:v>0.32900000000000001</c:v>
                </c:pt>
                <c:pt idx="1300">
                  <c:v>0.32900000000000001</c:v>
                </c:pt>
                <c:pt idx="1301">
                  <c:v>0.32900000000000001</c:v>
                </c:pt>
                <c:pt idx="1302">
                  <c:v>0.32800000000000001</c:v>
                </c:pt>
                <c:pt idx="1303">
                  <c:v>0.32800000000000001</c:v>
                </c:pt>
                <c:pt idx="1304">
                  <c:v>0.32900000000000001</c:v>
                </c:pt>
                <c:pt idx="1305">
                  <c:v>0.32900000000000001</c:v>
                </c:pt>
                <c:pt idx="1306">
                  <c:v>0.32900000000000001</c:v>
                </c:pt>
                <c:pt idx="1307">
                  <c:v>0.32800000000000001</c:v>
                </c:pt>
                <c:pt idx="1308">
                  <c:v>0.32600000000000001</c:v>
                </c:pt>
                <c:pt idx="1309">
                  <c:v>0.32800000000000001</c:v>
                </c:pt>
                <c:pt idx="1310">
                  <c:v>0.32600000000000001</c:v>
                </c:pt>
                <c:pt idx="1311">
                  <c:v>0.33</c:v>
                </c:pt>
                <c:pt idx="1312">
                  <c:v>0.32800000000000001</c:v>
                </c:pt>
                <c:pt idx="1313">
                  <c:v>0.32600000000000001</c:v>
                </c:pt>
                <c:pt idx="1314">
                  <c:v>0.33</c:v>
                </c:pt>
                <c:pt idx="1315">
                  <c:v>0.32800000000000001</c:v>
                </c:pt>
                <c:pt idx="1316">
                  <c:v>0.35</c:v>
                </c:pt>
                <c:pt idx="1317">
                  <c:v>0.33700000000000002</c:v>
                </c:pt>
                <c:pt idx="1318">
                  <c:v>0.32900000000000001</c:v>
                </c:pt>
                <c:pt idx="1319">
                  <c:v>0.32800000000000001</c:v>
                </c:pt>
                <c:pt idx="1320">
                  <c:v>0.32800000000000001</c:v>
                </c:pt>
                <c:pt idx="1321">
                  <c:v>0.33</c:v>
                </c:pt>
                <c:pt idx="1322">
                  <c:v>0.32700000000000001</c:v>
                </c:pt>
                <c:pt idx="1323">
                  <c:v>0.32700000000000001</c:v>
                </c:pt>
                <c:pt idx="1324">
                  <c:v>0.32900000000000001</c:v>
                </c:pt>
                <c:pt idx="1325">
                  <c:v>0.32900000000000001</c:v>
                </c:pt>
                <c:pt idx="1326">
                  <c:v>0.32700000000000001</c:v>
                </c:pt>
                <c:pt idx="1327">
                  <c:v>0.32600000000000001</c:v>
                </c:pt>
                <c:pt idx="1328">
                  <c:v>0.32900000000000001</c:v>
                </c:pt>
                <c:pt idx="1329">
                  <c:v>0.32700000000000001</c:v>
                </c:pt>
                <c:pt idx="1330">
                  <c:v>0.32800000000000001</c:v>
                </c:pt>
                <c:pt idx="1331">
                  <c:v>0.33100000000000002</c:v>
                </c:pt>
                <c:pt idx="1332">
                  <c:v>0.32700000000000001</c:v>
                </c:pt>
                <c:pt idx="1333">
                  <c:v>0.32800000000000001</c:v>
                </c:pt>
                <c:pt idx="1334">
                  <c:v>0.32900000000000001</c:v>
                </c:pt>
                <c:pt idx="1335">
                  <c:v>0.32900000000000001</c:v>
                </c:pt>
                <c:pt idx="1336">
                  <c:v>0.33</c:v>
                </c:pt>
                <c:pt idx="1337">
                  <c:v>0.32900000000000001</c:v>
                </c:pt>
                <c:pt idx="1338">
                  <c:v>0.32800000000000001</c:v>
                </c:pt>
                <c:pt idx="1339">
                  <c:v>0.32900000000000001</c:v>
                </c:pt>
                <c:pt idx="1340">
                  <c:v>0.33</c:v>
                </c:pt>
                <c:pt idx="1341">
                  <c:v>0.33</c:v>
                </c:pt>
                <c:pt idx="1342">
                  <c:v>0.32800000000000001</c:v>
                </c:pt>
                <c:pt idx="1343">
                  <c:v>0.32900000000000001</c:v>
                </c:pt>
                <c:pt idx="1344">
                  <c:v>0.33100000000000002</c:v>
                </c:pt>
                <c:pt idx="1345">
                  <c:v>0.52800000000000002</c:v>
                </c:pt>
                <c:pt idx="1346">
                  <c:v>0.36399999999999999</c:v>
                </c:pt>
                <c:pt idx="1347">
                  <c:v>0.34</c:v>
                </c:pt>
                <c:pt idx="1348">
                  <c:v>0.33</c:v>
                </c:pt>
                <c:pt idx="1349">
                  <c:v>0.32900000000000001</c:v>
                </c:pt>
                <c:pt idx="1350">
                  <c:v>0.32700000000000001</c:v>
                </c:pt>
                <c:pt idx="1351">
                  <c:v>0.32800000000000001</c:v>
                </c:pt>
                <c:pt idx="1352">
                  <c:v>0.32900000000000001</c:v>
                </c:pt>
                <c:pt idx="1353">
                  <c:v>0.33</c:v>
                </c:pt>
                <c:pt idx="1354">
                  <c:v>0.32700000000000001</c:v>
                </c:pt>
                <c:pt idx="1355">
                  <c:v>0.33</c:v>
                </c:pt>
                <c:pt idx="1356">
                  <c:v>0.32900000000000001</c:v>
                </c:pt>
                <c:pt idx="1357">
                  <c:v>0.32800000000000001</c:v>
                </c:pt>
                <c:pt idx="1358">
                  <c:v>0.32900000000000001</c:v>
                </c:pt>
                <c:pt idx="1359">
                  <c:v>0.33100000000000002</c:v>
                </c:pt>
                <c:pt idx="1360">
                  <c:v>0.33</c:v>
                </c:pt>
                <c:pt idx="1361">
                  <c:v>0.32800000000000001</c:v>
                </c:pt>
                <c:pt idx="1362">
                  <c:v>0.32800000000000001</c:v>
                </c:pt>
                <c:pt idx="1363">
                  <c:v>0.32800000000000001</c:v>
                </c:pt>
                <c:pt idx="1364">
                  <c:v>0.32900000000000001</c:v>
                </c:pt>
                <c:pt idx="1365">
                  <c:v>0.33</c:v>
                </c:pt>
                <c:pt idx="1366">
                  <c:v>0.32700000000000001</c:v>
                </c:pt>
                <c:pt idx="1367">
                  <c:v>0.32700000000000001</c:v>
                </c:pt>
                <c:pt idx="1368">
                  <c:v>0.32800000000000001</c:v>
                </c:pt>
                <c:pt idx="1369">
                  <c:v>0.32900000000000001</c:v>
                </c:pt>
                <c:pt idx="1370">
                  <c:v>0.32700000000000001</c:v>
                </c:pt>
                <c:pt idx="1371">
                  <c:v>0.32700000000000001</c:v>
                </c:pt>
                <c:pt idx="1372">
                  <c:v>0.32800000000000001</c:v>
                </c:pt>
                <c:pt idx="1373">
                  <c:v>0.32800000000000001</c:v>
                </c:pt>
                <c:pt idx="1374">
                  <c:v>0.32800000000000001</c:v>
                </c:pt>
                <c:pt idx="1375">
                  <c:v>0.32800000000000001</c:v>
                </c:pt>
                <c:pt idx="1376">
                  <c:v>0.38100000000000001</c:v>
                </c:pt>
                <c:pt idx="1377">
                  <c:v>0.35099999999999998</c:v>
                </c:pt>
                <c:pt idx="1378">
                  <c:v>0.33400000000000002</c:v>
                </c:pt>
                <c:pt idx="1379">
                  <c:v>0.32900000000000001</c:v>
                </c:pt>
                <c:pt idx="1380">
                  <c:v>0.32700000000000001</c:v>
                </c:pt>
                <c:pt idx="1381">
                  <c:v>0.32900000000000001</c:v>
                </c:pt>
                <c:pt idx="1382">
                  <c:v>0.32800000000000001</c:v>
                </c:pt>
                <c:pt idx="1383">
                  <c:v>0.32600000000000001</c:v>
                </c:pt>
                <c:pt idx="1384">
                  <c:v>0.32800000000000001</c:v>
                </c:pt>
                <c:pt idx="1385">
                  <c:v>0.32700000000000001</c:v>
                </c:pt>
                <c:pt idx="1386">
                  <c:v>0.32900000000000001</c:v>
                </c:pt>
                <c:pt idx="1387">
                  <c:v>0.32600000000000001</c:v>
                </c:pt>
                <c:pt idx="1388">
                  <c:v>0.32800000000000001</c:v>
                </c:pt>
                <c:pt idx="1389">
                  <c:v>0.32700000000000001</c:v>
                </c:pt>
                <c:pt idx="1390">
                  <c:v>0.32900000000000001</c:v>
                </c:pt>
                <c:pt idx="1391">
                  <c:v>0.32800000000000001</c:v>
                </c:pt>
                <c:pt idx="1392">
                  <c:v>0.32800000000000001</c:v>
                </c:pt>
                <c:pt idx="1393">
                  <c:v>0.32900000000000001</c:v>
                </c:pt>
                <c:pt idx="1394">
                  <c:v>0.32700000000000001</c:v>
                </c:pt>
                <c:pt idx="1395">
                  <c:v>0.32600000000000001</c:v>
                </c:pt>
                <c:pt idx="1396">
                  <c:v>0.32700000000000001</c:v>
                </c:pt>
                <c:pt idx="1397">
                  <c:v>0.32600000000000001</c:v>
                </c:pt>
                <c:pt idx="1398">
                  <c:v>0.32500000000000001</c:v>
                </c:pt>
                <c:pt idx="1399">
                  <c:v>0.32700000000000001</c:v>
                </c:pt>
                <c:pt idx="1400">
                  <c:v>0.32700000000000001</c:v>
                </c:pt>
                <c:pt idx="1401">
                  <c:v>0.32700000000000001</c:v>
                </c:pt>
                <c:pt idx="1402">
                  <c:v>0.32700000000000001</c:v>
                </c:pt>
                <c:pt idx="1403">
                  <c:v>0.32900000000000001</c:v>
                </c:pt>
                <c:pt idx="1404">
                  <c:v>0.32800000000000001</c:v>
                </c:pt>
                <c:pt idx="1405">
                  <c:v>0.32900000000000001</c:v>
                </c:pt>
                <c:pt idx="1406">
                  <c:v>0.45600000000000002</c:v>
                </c:pt>
                <c:pt idx="1407">
                  <c:v>0.36599999999999999</c:v>
                </c:pt>
                <c:pt idx="1408">
                  <c:v>0.33800000000000002</c:v>
                </c:pt>
                <c:pt idx="1409">
                  <c:v>0.33200000000000002</c:v>
                </c:pt>
                <c:pt idx="1410">
                  <c:v>0.32900000000000001</c:v>
                </c:pt>
                <c:pt idx="1411">
                  <c:v>0.32900000000000001</c:v>
                </c:pt>
                <c:pt idx="1412">
                  <c:v>0.32700000000000001</c:v>
                </c:pt>
                <c:pt idx="1413">
                  <c:v>0.32800000000000001</c:v>
                </c:pt>
                <c:pt idx="1414">
                  <c:v>0.32600000000000001</c:v>
                </c:pt>
                <c:pt idx="1415">
                  <c:v>0.32600000000000001</c:v>
                </c:pt>
                <c:pt idx="1416">
                  <c:v>0.32600000000000001</c:v>
                </c:pt>
                <c:pt idx="1417">
                  <c:v>0.32600000000000001</c:v>
                </c:pt>
                <c:pt idx="1418">
                  <c:v>0.32700000000000001</c:v>
                </c:pt>
                <c:pt idx="1419">
                  <c:v>0.32600000000000001</c:v>
                </c:pt>
                <c:pt idx="1420">
                  <c:v>0.32900000000000001</c:v>
                </c:pt>
                <c:pt idx="1421">
                  <c:v>0.32600000000000001</c:v>
                </c:pt>
                <c:pt idx="1422">
                  <c:v>0.32500000000000001</c:v>
                </c:pt>
                <c:pt idx="1423">
                  <c:v>0.32800000000000001</c:v>
                </c:pt>
                <c:pt idx="1424">
                  <c:v>0.32700000000000001</c:v>
                </c:pt>
                <c:pt idx="1425">
                  <c:v>0.32800000000000001</c:v>
                </c:pt>
                <c:pt idx="1426">
                  <c:v>0.32900000000000001</c:v>
                </c:pt>
                <c:pt idx="1427">
                  <c:v>0.32800000000000001</c:v>
                </c:pt>
                <c:pt idx="1428">
                  <c:v>0.32800000000000001</c:v>
                </c:pt>
                <c:pt idx="1429">
                  <c:v>0.32600000000000001</c:v>
                </c:pt>
                <c:pt idx="1430">
                  <c:v>0.32800000000000001</c:v>
                </c:pt>
                <c:pt idx="1431">
                  <c:v>0.32900000000000001</c:v>
                </c:pt>
                <c:pt idx="1432">
                  <c:v>0.32700000000000001</c:v>
                </c:pt>
                <c:pt idx="1433">
                  <c:v>0.32700000000000001</c:v>
                </c:pt>
                <c:pt idx="1434">
                  <c:v>0.32800000000000001</c:v>
                </c:pt>
                <c:pt idx="1435">
                  <c:v>0.32600000000000001</c:v>
                </c:pt>
                <c:pt idx="1436">
                  <c:v>0.505</c:v>
                </c:pt>
                <c:pt idx="1437">
                  <c:v>0.37</c:v>
                </c:pt>
                <c:pt idx="1438">
                  <c:v>0.33800000000000002</c:v>
                </c:pt>
                <c:pt idx="1439">
                  <c:v>0.33400000000000002</c:v>
                </c:pt>
                <c:pt idx="1440">
                  <c:v>0.33</c:v>
                </c:pt>
                <c:pt idx="1441">
                  <c:v>0.32700000000000001</c:v>
                </c:pt>
                <c:pt idx="1442">
                  <c:v>0.32900000000000001</c:v>
                </c:pt>
                <c:pt idx="1443">
                  <c:v>0.32900000000000001</c:v>
                </c:pt>
                <c:pt idx="1444">
                  <c:v>0.32800000000000001</c:v>
                </c:pt>
                <c:pt idx="1445">
                  <c:v>0.32900000000000001</c:v>
                </c:pt>
                <c:pt idx="1446">
                  <c:v>0.32600000000000001</c:v>
                </c:pt>
                <c:pt idx="1447">
                  <c:v>0.32700000000000001</c:v>
                </c:pt>
                <c:pt idx="1448">
                  <c:v>0.32800000000000001</c:v>
                </c:pt>
                <c:pt idx="1449">
                  <c:v>0.32800000000000001</c:v>
                </c:pt>
                <c:pt idx="1450">
                  <c:v>0.32500000000000001</c:v>
                </c:pt>
                <c:pt idx="1451">
                  <c:v>0.32700000000000001</c:v>
                </c:pt>
                <c:pt idx="1452">
                  <c:v>0.32700000000000001</c:v>
                </c:pt>
                <c:pt idx="1453">
                  <c:v>0.32800000000000001</c:v>
                </c:pt>
                <c:pt idx="1454">
                  <c:v>0.32600000000000001</c:v>
                </c:pt>
                <c:pt idx="1455">
                  <c:v>0.32900000000000001</c:v>
                </c:pt>
                <c:pt idx="1456">
                  <c:v>0.32800000000000001</c:v>
                </c:pt>
                <c:pt idx="1457">
                  <c:v>0.32800000000000001</c:v>
                </c:pt>
                <c:pt idx="1458">
                  <c:v>0.32800000000000001</c:v>
                </c:pt>
                <c:pt idx="1459">
                  <c:v>0.32800000000000001</c:v>
                </c:pt>
                <c:pt idx="1460">
                  <c:v>0.32700000000000001</c:v>
                </c:pt>
                <c:pt idx="1461">
                  <c:v>0.32700000000000001</c:v>
                </c:pt>
                <c:pt idx="1462">
                  <c:v>0.32600000000000001</c:v>
                </c:pt>
                <c:pt idx="1463">
                  <c:v>0.32800000000000001</c:v>
                </c:pt>
                <c:pt idx="1464">
                  <c:v>0.32900000000000001</c:v>
                </c:pt>
                <c:pt idx="1465">
                  <c:v>0.32700000000000001</c:v>
                </c:pt>
                <c:pt idx="1466">
                  <c:v>0.32900000000000001</c:v>
                </c:pt>
                <c:pt idx="1467">
                  <c:v>0.38200000000000001</c:v>
                </c:pt>
                <c:pt idx="1468">
                  <c:v>0.34200000000000003</c:v>
                </c:pt>
                <c:pt idx="1469">
                  <c:v>0.33400000000000002</c:v>
                </c:pt>
                <c:pt idx="1470">
                  <c:v>0.32900000000000001</c:v>
                </c:pt>
                <c:pt idx="1471">
                  <c:v>0.32900000000000001</c:v>
                </c:pt>
                <c:pt idx="1472">
                  <c:v>0.33</c:v>
                </c:pt>
                <c:pt idx="1473">
                  <c:v>0.33</c:v>
                </c:pt>
                <c:pt idx="1474">
                  <c:v>0.32800000000000001</c:v>
                </c:pt>
                <c:pt idx="1475">
                  <c:v>0.32700000000000001</c:v>
                </c:pt>
                <c:pt idx="1476">
                  <c:v>0.32700000000000001</c:v>
                </c:pt>
                <c:pt idx="1477">
                  <c:v>0.32500000000000001</c:v>
                </c:pt>
                <c:pt idx="1478">
                  <c:v>0.32700000000000001</c:v>
                </c:pt>
                <c:pt idx="1479">
                  <c:v>0.32700000000000001</c:v>
                </c:pt>
                <c:pt idx="1480">
                  <c:v>0.32700000000000001</c:v>
                </c:pt>
                <c:pt idx="1481">
                  <c:v>0.32700000000000001</c:v>
                </c:pt>
                <c:pt idx="1482">
                  <c:v>0.32700000000000001</c:v>
                </c:pt>
                <c:pt idx="1483">
                  <c:v>0.32800000000000001</c:v>
                </c:pt>
                <c:pt idx="1484">
                  <c:v>0.32600000000000001</c:v>
                </c:pt>
                <c:pt idx="1485">
                  <c:v>0.32600000000000001</c:v>
                </c:pt>
                <c:pt idx="1486">
                  <c:v>0.32800000000000001</c:v>
                </c:pt>
                <c:pt idx="1487">
                  <c:v>0.32800000000000001</c:v>
                </c:pt>
                <c:pt idx="1488">
                  <c:v>0.32800000000000001</c:v>
                </c:pt>
                <c:pt idx="1489">
                  <c:v>0.32700000000000001</c:v>
                </c:pt>
                <c:pt idx="1490">
                  <c:v>0.32700000000000001</c:v>
                </c:pt>
                <c:pt idx="1491">
                  <c:v>0.32700000000000001</c:v>
                </c:pt>
                <c:pt idx="1492">
                  <c:v>0.32900000000000001</c:v>
                </c:pt>
                <c:pt idx="1493">
                  <c:v>0.32900000000000001</c:v>
                </c:pt>
                <c:pt idx="1494">
                  <c:v>0.32900000000000001</c:v>
                </c:pt>
                <c:pt idx="1495">
                  <c:v>0.32900000000000001</c:v>
                </c:pt>
                <c:pt idx="1496">
                  <c:v>0.32600000000000001</c:v>
                </c:pt>
                <c:pt idx="1497">
                  <c:v>0.32500000000000001</c:v>
                </c:pt>
                <c:pt idx="1498">
                  <c:v>0.35099999999999998</c:v>
                </c:pt>
                <c:pt idx="1499">
                  <c:v>0.33400000000000002</c:v>
                </c:pt>
                <c:pt idx="1500">
                  <c:v>0.33200000000000002</c:v>
                </c:pt>
                <c:pt idx="1501">
                  <c:v>0.32900000000000001</c:v>
                </c:pt>
                <c:pt idx="1502">
                  <c:v>0.32900000000000001</c:v>
                </c:pt>
                <c:pt idx="1503">
                  <c:v>0.32900000000000001</c:v>
                </c:pt>
                <c:pt idx="1504">
                  <c:v>0.32600000000000001</c:v>
                </c:pt>
                <c:pt idx="1505">
                  <c:v>0.32800000000000001</c:v>
                </c:pt>
                <c:pt idx="1506">
                  <c:v>0.32600000000000001</c:v>
                </c:pt>
                <c:pt idx="1507">
                  <c:v>0.32900000000000001</c:v>
                </c:pt>
                <c:pt idx="1508">
                  <c:v>0.32800000000000001</c:v>
                </c:pt>
                <c:pt idx="1509">
                  <c:v>0.32600000000000001</c:v>
                </c:pt>
                <c:pt idx="1510">
                  <c:v>0.32500000000000001</c:v>
                </c:pt>
                <c:pt idx="1511">
                  <c:v>0.32800000000000001</c:v>
                </c:pt>
                <c:pt idx="1512">
                  <c:v>0.32900000000000001</c:v>
                </c:pt>
                <c:pt idx="1513">
                  <c:v>0.32600000000000001</c:v>
                </c:pt>
                <c:pt idx="1514">
                  <c:v>0.32700000000000001</c:v>
                </c:pt>
                <c:pt idx="1515">
                  <c:v>0.32500000000000001</c:v>
                </c:pt>
                <c:pt idx="1516">
                  <c:v>0.32800000000000001</c:v>
                </c:pt>
                <c:pt idx="1517">
                  <c:v>0.32800000000000001</c:v>
                </c:pt>
                <c:pt idx="1518">
                  <c:v>0.32600000000000001</c:v>
                </c:pt>
                <c:pt idx="1519">
                  <c:v>0.32700000000000001</c:v>
                </c:pt>
                <c:pt idx="1520">
                  <c:v>0.32800000000000001</c:v>
                </c:pt>
                <c:pt idx="1521">
                  <c:v>0.32600000000000001</c:v>
                </c:pt>
                <c:pt idx="1522">
                  <c:v>0.32700000000000001</c:v>
                </c:pt>
                <c:pt idx="1523">
                  <c:v>0.32700000000000001</c:v>
                </c:pt>
                <c:pt idx="1524">
                  <c:v>0.33</c:v>
                </c:pt>
                <c:pt idx="1525">
                  <c:v>0.32600000000000001</c:v>
                </c:pt>
                <c:pt idx="1526">
                  <c:v>0.32500000000000001</c:v>
                </c:pt>
                <c:pt idx="1527">
                  <c:v>0.40200000000000002</c:v>
                </c:pt>
                <c:pt idx="1528">
                  <c:v>0.36299999999999999</c:v>
                </c:pt>
                <c:pt idx="1529">
                  <c:v>0.34599999999999997</c:v>
                </c:pt>
                <c:pt idx="1530">
                  <c:v>0.33400000000000002</c:v>
                </c:pt>
                <c:pt idx="1531">
                  <c:v>0.33</c:v>
                </c:pt>
                <c:pt idx="1532">
                  <c:v>0.32800000000000001</c:v>
                </c:pt>
                <c:pt idx="1533">
                  <c:v>0.33</c:v>
                </c:pt>
                <c:pt idx="1534">
                  <c:v>0.32800000000000001</c:v>
                </c:pt>
                <c:pt idx="1535">
                  <c:v>0.32600000000000001</c:v>
                </c:pt>
                <c:pt idx="1536">
                  <c:v>0.32600000000000001</c:v>
                </c:pt>
                <c:pt idx="1537">
                  <c:v>0.32900000000000001</c:v>
                </c:pt>
                <c:pt idx="1538">
                  <c:v>0.32800000000000001</c:v>
                </c:pt>
                <c:pt idx="1539">
                  <c:v>0.32800000000000001</c:v>
                </c:pt>
                <c:pt idx="1540">
                  <c:v>0.32600000000000001</c:v>
                </c:pt>
                <c:pt idx="1541">
                  <c:v>0.32600000000000001</c:v>
                </c:pt>
                <c:pt idx="1542">
                  <c:v>0.32800000000000001</c:v>
                </c:pt>
                <c:pt idx="1543">
                  <c:v>0.32700000000000001</c:v>
                </c:pt>
                <c:pt idx="1544">
                  <c:v>0.32500000000000001</c:v>
                </c:pt>
                <c:pt idx="1545">
                  <c:v>0.32900000000000001</c:v>
                </c:pt>
                <c:pt idx="1546">
                  <c:v>0.32700000000000001</c:v>
                </c:pt>
                <c:pt idx="1547">
                  <c:v>0.32700000000000001</c:v>
                </c:pt>
                <c:pt idx="1548">
                  <c:v>0.32700000000000001</c:v>
                </c:pt>
                <c:pt idx="1549">
                  <c:v>0.32900000000000001</c:v>
                </c:pt>
                <c:pt idx="1550">
                  <c:v>0.32600000000000001</c:v>
                </c:pt>
                <c:pt idx="1551">
                  <c:v>0.32700000000000001</c:v>
                </c:pt>
                <c:pt idx="1552">
                  <c:v>0.32600000000000001</c:v>
                </c:pt>
                <c:pt idx="1553">
                  <c:v>0.32900000000000001</c:v>
                </c:pt>
                <c:pt idx="1554">
                  <c:v>0.32400000000000001</c:v>
                </c:pt>
                <c:pt idx="1555">
                  <c:v>0.32800000000000001</c:v>
                </c:pt>
                <c:pt idx="1556">
                  <c:v>0.32700000000000001</c:v>
                </c:pt>
                <c:pt idx="1557">
                  <c:v>0.32800000000000001</c:v>
                </c:pt>
                <c:pt idx="1558">
                  <c:v>0.372</c:v>
                </c:pt>
                <c:pt idx="1559">
                  <c:v>0.34599999999999997</c:v>
                </c:pt>
                <c:pt idx="1560">
                  <c:v>0.33400000000000002</c:v>
                </c:pt>
                <c:pt idx="1561">
                  <c:v>0.33400000000000002</c:v>
                </c:pt>
                <c:pt idx="1562">
                  <c:v>0.32800000000000001</c:v>
                </c:pt>
                <c:pt idx="1563">
                  <c:v>0.32900000000000001</c:v>
                </c:pt>
                <c:pt idx="1564">
                  <c:v>0.32800000000000001</c:v>
                </c:pt>
                <c:pt idx="1565">
                  <c:v>0.32600000000000001</c:v>
                </c:pt>
                <c:pt idx="1566">
                  <c:v>0.32700000000000001</c:v>
                </c:pt>
                <c:pt idx="1567">
                  <c:v>0.32700000000000001</c:v>
                </c:pt>
                <c:pt idx="1568">
                  <c:v>0.33100000000000002</c:v>
                </c:pt>
                <c:pt idx="1569">
                  <c:v>0.32700000000000001</c:v>
                </c:pt>
                <c:pt idx="1570">
                  <c:v>0.32800000000000001</c:v>
                </c:pt>
                <c:pt idx="1571">
                  <c:v>0.32700000000000001</c:v>
                </c:pt>
                <c:pt idx="1572">
                  <c:v>0.32900000000000001</c:v>
                </c:pt>
                <c:pt idx="1573">
                  <c:v>0.32700000000000001</c:v>
                </c:pt>
                <c:pt idx="1574">
                  <c:v>0.32800000000000001</c:v>
                </c:pt>
                <c:pt idx="1575">
                  <c:v>0.32900000000000001</c:v>
                </c:pt>
                <c:pt idx="1576">
                  <c:v>0.32900000000000001</c:v>
                </c:pt>
                <c:pt idx="1577">
                  <c:v>0.32900000000000001</c:v>
                </c:pt>
                <c:pt idx="1578">
                  <c:v>0.33</c:v>
                </c:pt>
                <c:pt idx="1579">
                  <c:v>0.33</c:v>
                </c:pt>
                <c:pt idx="1580">
                  <c:v>0.32700000000000001</c:v>
                </c:pt>
                <c:pt idx="1581">
                  <c:v>0.32700000000000001</c:v>
                </c:pt>
                <c:pt idx="1582">
                  <c:v>0.32800000000000001</c:v>
                </c:pt>
                <c:pt idx="1583">
                  <c:v>0.32800000000000001</c:v>
                </c:pt>
                <c:pt idx="1584">
                  <c:v>0.32700000000000001</c:v>
                </c:pt>
                <c:pt idx="1585">
                  <c:v>0.32800000000000001</c:v>
                </c:pt>
                <c:pt idx="1586">
                  <c:v>0.32800000000000001</c:v>
                </c:pt>
                <c:pt idx="1587">
                  <c:v>0.32600000000000001</c:v>
                </c:pt>
                <c:pt idx="1588">
                  <c:v>0.22800000000000001</c:v>
                </c:pt>
                <c:pt idx="1589">
                  <c:v>0.44700000000000001</c:v>
                </c:pt>
                <c:pt idx="1590">
                  <c:v>0.33600000000000002</c:v>
                </c:pt>
                <c:pt idx="1591">
                  <c:v>0.33100000000000002</c:v>
                </c:pt>
                <c:pt idx="1592">
                  <c:v>0.33</c:v>
                </c:pt>
                <c:pt idx="1593">
                  <c:v>0.32800000000000001</c:v>
                </c:pt>
                <c:pt idx="1594">
                  <c:v>0.32800000000000001</c:v>
                </c:pt>
                <c:pt idx="1595">
                  <c:v>0.32800000000000001</c:v>
                </c:pt>
                <c:pt idx="1596">
                  <c:v>0.32800000000000001</c:v>
                </c:pt>
                <c:pt idx="1597">
                  <c:v>0.32900000000000001</c:v>
                </c:pt>
                <c:pt idx="1598">
                  <c:v>0.32900000000000001</c:v>
                </c:pt>
                <c:pt idx="1599">
                  <c:v>0.32600000000000001</c:v>
                </c:pt>
                <c:pt idx="1600">
                  <c:v>0.32900000000000001</c:v>
                </c:pt>
                <c:pt idx="1601">
                  <c:v>0.32900000000000001</c:v>
                </c:pt>
                <c:pt idx="1602">
                  <c:v>0.32800000000000001</c:v>
                </c:pt>
                <c:pt idx="1603">
                  <c:v>0.32900000000000001</c:v>
                </c:pt>
                <c:pt idx="1604">
                  <c:v>0.32500000000000001</c:v>
                </c:pt>
                <c:pt idx="1605">
                  <c:v>0.32900000000000001</c:v>
                </c:pt>
                <c:pt idx="1606">
                  <c:v>0.32800000000000001</c:v>
                </c:pt>
                <c:pt idx="1607">
                  <c:v>0.32800000000000001</c:v>
                </c:pt>
                <c:pt idx="1608">
                  <c:v>0.32600000000000001</c:v>
                </c:pt>
                <c:pt idx="1609">
                  <c:v>0.32900000000000001</c:v>
                </c:pt>
                <c:pt idx="1610">
                  <c:v>0.32600000000000001</c:v>
                </c:pt>
                <c:pt idx="1611">
                  <c:v>0.32500000000000001</c:v>
                </c:pt>
                <c:pt idx="1612">
                  <c:v>0.32600000000000001</c:v>
                </c:pt>
                <c:pt idx="1613">
                  <c:v>0.32500000000000001</c:v>
                </c:pt>
                <c:pt idx="1614">
                  <c:v>0.32600000000000001</c:v>
                </c:pt>
                <c:pt idx="1615">
                  <c:v>0.32800000000000001</c:v>
                </c:pt>
                <c:pt idx="1616">
                  <c:v>0.32600000000000001</c:v>
                </c:pt>
                <c:pt idx="1617">
                  <c:v>0.32900000000000001</c:v>
                </c:pt>
                <c:pt idx="1618">
                  <c:v>0.32800000000000001</c:v>
                </c:pt>
                <c:pt idx="1619">
                  <c:v>0.502</c:v>
                </c:pt>
                <c:pt idx="1620">
                  <c:v>0.34300000000000003</c:v>
                </c:pt>
                <c:pt idx="1621">
                  <c:v>0.33400000000000002</c:v>
                </c:pt>
                <c:pt idx="1622">
                  <c:v>0.33100000000000002</c:v>
                </c:pt>
                <c:pt idx="1623">
                  <c:v>0.32800000000000001</c:v>
                </c:pt>
                <c:pt idx="1624">
                  <c:v>0.33100000000000002</c:v>
                </c:pt>
                <c:pt idx="1625">
                  <c:v>0.32900000000000001</c:v>
                </c:pt>
                <c:pt idx="1626">
                  <c:v>0.32900000000000001</c:v>
                </c:pt>
                <c:pt idx="1627">
                  <c:v>0.32800000000000001</c:v>
                </c:pt>
                <c:pt idx="1628">
                  <c:v>0.32900000000000001</c:v>
                </c:pt>
                <c:pt idx="1629">
                  <c:v>0.32900000000000001</c:v>
                </c:pt>
                <c:pt idx="1630">
                  <c:v>0.33</c:v>
                </c:pt>
                <c:pt idx="1631">
                  <c:v>0.32800000000000001</c:v>
                </c:pt>
                <c:pt idx="1632">
                  <c:v>0.32600000000000001</c:v>
                </c:pt>
                <c:pt idx="1633">
                  <c:v>0.32900000000000001</c:v>
                </c:pt>
                <c:pt idx="1634">
                  <c:v>0.32700000000000001</c:v>
                </c:pt>
                <c:pt idx="1635">
                  <c:v>0.32600000000000001</c:v>
                </c:pt>
                <c:pt idx="1636">
                  <c:v>0.32800000000000001</c:v>
                </c:pt>
                <c:pt idx="1637">
                  <c:v>0.32800000000000001</c:v>
                </c:pt>
                <c:pt idx="1638">
                  <c:v>0.33</c:v>
                </c:pt>
                <c:pt idx="1639">
                  <c:v>0.33</c:v>
                </c:pt>
                <c:pt idx="1640">
                  <c:v>0.32800000000000001</c:v>
                </c:pt>
                <c:pt idx="1641">
                  <c:v>0.32900000000000001</c:v>
                </c:pt>
                <c:pt idx="1642">
                  <c:v>0.32700000000000001</c:v>
                </c:pt>
                <c:pt idx="1643">
                  <c:v>0.32800000000000001</c:v>
                </c:pt>
                <c:pt idx="1644">
                  <c:v>0.32700000000000001</c:v>
                </c:pt>
                <c:pt idx="1645">
                  <c:v>0.32700000000000001</c:v>
                </c:pt>
                <c:pt idx="1646">
                  <c:v>0.32800000000000001</c:v>
                </c:pt>
                <c:pt idx="1647">
                  <c:v>0.32700000000000001</c:v>
                </c:pt>
                <c:pt idx="1648">
                  <c:v>0.32800000000000001</c:v>
                </c:pt>
                <c:pt idx="1649">
                  <c:v>0.32900000000000001</c:v>
                </c:pt>
                <c:pt idx="1650">
                  <c:v>0.34499999999999997</c:v>
                </c:pt>
                <c:pt idx="1651">
                  <c:v>0.33200000000000002</c:v>
                </c:pt>
                <c:pt idx="1652">
                  <c:v>0.33100000000000002</c:v>
                </c:pt>
                <c:pt idx="1653">
                  <c:v>0.33100000000000002</c:v>
                </c:pt>
                <c:pt idx="1654">
                  <c:v>0.32800000000000001</c:v>
                </c:pt>
                <c:pt idx="1655">
                  <c:v>0.32800000000000001</c:v>
                </c:pt>
                <c:pt idx="1656">
                  <c:v>0.32600000000000001</c:v>
                </c:pt>
                <c:pt idx="1657">
                  <c:v>0.32900000000000001</c:v>
                </c:pt>
                <c:pt idx="1658">
                  <c:v>0.32800000000000001</c:v>
                </c:pt>
                <c:pt idx="1659">
                  <c:v>0.32600000000000001</c:v>
                </c:pt>
                <c:pt idx="1660">
                  <c:v>0.32800000000000001</c:v>
                </c:pt>
                <c:pt idx="1661">
                  <c:v>0.32800000000000001</c:v>
                </c:pt>
                <c:pt idx="1662">
                  <c:v>0.32900000000000001</c:v>
                </c:pt>
                <c:pt idx="1663">
                  <c:v>0.33200000000000002</c:v>
                </c:pt>
                <c:pt idx="1664">
                  <c:v>0.32800000000000001</c:v>
                </c:pt>
                <c:pt idx="1665">
                  <c:v>0.32900000000000001</c:v>
                </c:pt>
                <c:pt idx="1666">
                  <c:v>0.32600000000000001</c:v>
                </c:pt>
                <c:pt idx="1667">
                  <c:v>0.32900000000000001</c:v>
                </c:pt>
                <c:pt idx="1668">
                  <c:v>0.32600000000000001</c:v>
                </c:pt>
                <c:pt idx="1669">
                  <c:v>0.32800000000000001</c:v>
                </c:pt>
                <c:pt idx="1670">
                  <c:v>0.32800000000000001</c:v>
                </c:pt>
                <c:pt idx="1671">
                  <c:v>0.33100000000000002</c:v>
                </c:pt>
                <c:pt idx="1672">
                  <c:v>0.32800000000000001</c:v>
                </c:pt>
                <c:pt idx="1673">
                  <c:v>0.32900000000000001</c:v>
                </c:pt>
                <c:pt idx="1674">
                  <c:v>0.32900000000000001</c:v>
                </c:pt>
                <c:pt idx="1675">
                  <c:v>0.32900000000000001</c:v>
                </c:pt>
                <c:pt idx="1676">
                  <c:v>0.32800000000000001</c:v>
                </c:pt>
                <c:pt idx="1677">
                  <c:v>0.32900000000000001</c:v>
                </c:pt>
                <c:pt idx="1678">
                  <c:v>0.32800000000000001</c:v>
                </c:pt>
                <c:pt idx="1679">
                  <c:v>0.32900000000000001</c:v>
                </c:pt>
                <c:pt idx="1680">
                  <c:v>0.35599999999999998</c:v>
                </c:pt>
                <c:pt idx="1681">
                  <c:v>0.33500000000000002</c:v>
                </c:pt>
                <c:pt idx="1682">
                  <c:v>0.33300000000000002</c:v>
                </c:pt>
                <c:pt idx="1683">
                  <c:v>0.32900000000000001</c:v>
                </c:pt>
                <c:pt idx="1684">
                  <c:v>0.33</c:v>
                </c:pt>
                <c:pt idx="1685">
                  <c:v>0.33</c:v>
                </c:pt>
                <c:pt idx="1686">
                  <c:v>0.32700000000000001</c:v>
                </c:pt>
                <c:pt idx="1687">
                  <c:v>0.32800000000000001</c:v>
                </c:pt>
                <c:pt idx="1688">
                  <c:v>0.33200000000000002</c:v>
                </c:pt>
                <c:pt idx="1689">
                  <c:v>0.32900000000000001</c:v>
                </c:pt>
                <c:pt idx="1690">
                  <c:v>0.33</c:v>
                </c:pt>
                <c:pt idx="1691">
                  <c:v>0.32700000000000001</c:v>
                </c:pt>
                <c:pt idx="1692">
                  <c:v>0.32900000000000001</c:v>
                </c:pt>
                <c:pt idx="1693">
                  <c:v>0.32800000000000001</c:v>
                </c:pt>
                <c:pt idx="1694">
                  <c:v>0.32900000000000001</c:v>
                </c:pt>
                <c:pt idx="1695">
                  <c:v>0.32700000000000001</c:v>
                </c:pt>
                <c:pt idx="1696">
                  <c:v>0.32900000000000001</c:v>
                </c:pt>
                <c:pt idx="1697">
                  <c:v>0.32900000000000001</c:v>
                </c:pt>
                <c:pt idx="1698">
                  <c:v>0.32900000000000001</c:v>
                </c:pt>
                <c:pt idx="1699">
                  <c:v>0.32800000000000001</c:v>
                </c:pt>
                <c:pt idx="1700">
                  <c:v>0.32800000000000001</c:v>
                </c:pt>
                <c:pt idx="1701">
                  <c:v>0.32800000000000001</c:v>
                </c:pt>
                <c:pt idx="1702">
                  <c:v>0.32800000000000001</c:v>
                </c:pt>
                <c:pt idx="1703">
                  <c:v>0.33100000000000002</c:v>
                </c:pt>
                <c:pt idx="1704">
                  <c:v>0.32800000000000001</c:v>
                </c:pt>
                <c:pt idx="1705">
                  <c:v>0.32900000000000001</c:v>
                </c:pt>
                <c:pt idx="1706">
                  <c:v>0.32900000000000001</c:v>
                </c:pt>
                <c:pt idx="1707">
                  <c:v>0.32900000000000001</c:v>
                </c:pt>
                <c:pt idx="1708">
                  <c:v>0.32800000000000001</c:v>
                </c:pt>
                <c:pt idx="1709">
                  <c:v>0.32900000000000001</c:v>
                </c:pt>
                <c:pt idx="1710">
                  <c:v>0.36299999999999999</c:v>
                </c:pt>
                <c:pt idx="1711">
                  <c:v>0.33800000000000002</c:v>
                </c:pt>
                <c:pt idx="1712">
                  <c:v>0.33100000000000002</c:v>
                </c:pt>
                <c:pt idx="1713">
                  <c:v>0.32900000000000001</c:v>
                </c:pt>
                <c:pt idx="1714">
                  <c:v>0.32800000000000001</c:v>
                </c:pt>
                <c:pt idx="1715">
                  <c:v>0.32900000000000001</c:v>
                </c:pt>
                <c:pt idx="1716">
                  <c:v>0.32800000000000001</c:v>
                </c:pt>
                <c:pt idx="1717">
                  <c:v>0.32800000000000001</c:v>
                </c:pt>
                <c:pt idx="1718">
                  <c:v>0.32900000000000001</c:v>
                </c:pt>
                <c:pt idx="1719">
                  <c:v>0.33100000000000002</c:v>
                </c:pt>
                <c:pt idx="1720">
                  <c:v>0.32600000000000001</c:v>
                </c:pt>
                <c:pt idx="1721">
                  <c:v>0.32900000000000001</c:v>
                </c:pt>
                <c:pt idx="1722">
                  <c:v>0.32700000000000001</c:v>
                </c:pt>
                <c:pt idx="1723">
                  <c:v>0.32700000000000001</c:v>
                </c:pt>
                <c:pt idx="1724">
                  <c:v>0.32800000000000001</c:v>
                </c:pt>
                <c:pt idx="1725">
                  <c:v>0.32900000000000001</c:v>
                </c:pt>
                <c:pt idx="1726">
                  <c:v>0.33</c:v>
                </c:pt>
                <c:pt idx="1727">
                  <c:v>0.32800000000000001</c:v>
                </c:pt>
                <c:pt idx="1728">
                  <c:v>0.32600000000000001</c:v>
                </c:pt>
                <c:pt idx="1729">
                  <c:v>0.32900000000000001</c:v>
                </c:pt>
                <c:pt idx="1730">
                  <c:v>0.32800000000000001</c:v>
                </c:pt>
                <c:pt idx="1731">
                  <c:v>0.32900000000000001</c:v>
                </c:pt>
                <c:pt idx="1732">
                  <c:v>0.32600000000000001</c:v>
                </c:pt>
                <c:pt idx="1733">
                  <c:v>0.33</c:v>
                </c:pt>
                <c:pt idx="1734">
                  <c:v>0.32900000000000001</c:v>
                </c:pt>
                <c:pt idx="1735">
                  <c:v>0.33100000000000002</c:v>
                </c:pt>
                <c:pt idx="1736">
                  <c:v>0.32800000000000001</c:v>
                </c:pt>
                <c:pt idx="1737">
                  <c:v>0.32800000000000001</c:v>
                </c:pt>
                <c:pt idx="1738">
                  <c:v>0.32900000000000001</c:v>
                </c:pt>
                <c:pt idx="1739">
                  <c:v>0.33100000000000002</c:v>
                </c:pt>
                <c:pt idx="1740">
                  <c:v>0.23100000000000001</c:v>
                </c:pt>
                <c:pt idx="1741">
                  <c:v>0.34699999999999998</c:v>
                </c:pt>
                <c:pt idx="1742">
                  <c:v>0.33900000000000002</c:v>
                </c:pt>
                <c:pt idx="1743">
                  <c:v>0.33</c:v>
                </c:pt>
                <c:pt idx="1744">
                  <c:v>0.33</c:v>
                </c:pt>
                <c:pt idx="1745">
                  <c:v>0.32600000000000001</c:v>
                </c:pt>
                <c:pt idx="1746">
                  <c:v>0.32900000000000001</c:v>
                </c:pt>
                <c:pt idx="1747">
                  <c:v>0.32800000000000001</c:v>
                </c:pt>
                <c:pt idx="1748">
                  <c:v>0.32900000000000001</c:v>
                </c:pt>
                <c:pt idx="1749">
                  <c:v>0.32800000000000001</c:v>
                </c:pt>
                <c:pt idx="1750">
                  <c:v>0.32700000000000001</c:v>
                </c:pt>
                <c:pt idx="1751">
                  <c:v>0.32600000000000001</c:v>
                </c:pt>
                <c:pt idx="1752">
                  <c:v>0.32900000000000001</c:v>
                </c:pt>
                <c:pt idx="1753">
                  <c:v>0.32800000000000001</c:v>
                </c:pt>
                <c:pt idx="1754">
                  <c:v>0.33</c:v>
                </c:pt>
                <c:pt idx="1755">
                  <c:v>0.32800000000000001</c:v>
                </c:pt>
                <c:pt idx="1756">
                  <c:v>0.32900000000000001</c:v>
                </c:pt>
                <c:pt idx="1757">
                  <c:v>0.32700000000000001</c:v>
                </c:pt>
                <c:pt idx="1758">
                  <c:v>0.33</c:v>
                </c:pt>
                <c:pt idx="1759">
                  <c:v>0.32900000000000001</c:v>
                </c:pt>
                <c:pt idx="1760">
                  <c:v>0.32900000000000001</c:v>
                </c:pt>
                <c:pt idx="1761">
                  <c:v>0.32800000000000001</c:v>
                </c:pt>
                <c:pt idx="1762">
                  <c:v>0.32800000000000001</c:v>
                </c:pt>
                <c:pt idx="1763">
                  <c:v>0.32600000000000001</c:v>
                </c:pt>
                <c:pt idx="1764">
                  <c:v>0.32800000000000001</c:v>
                </c:pt>
                <c:pt idx="1765">
                  <c:v>0.32700000000000001</c:v>
                </c:pt>
                <c:pt idx="1766">
                  <c:v>0.32900000000000001</c:v>
                </c:pt>
                <c:pt idx="1767">
                  <c:v>0.33</c:v>
                </c:pt>
                <c:pt idx="1768">
                  <c:v>0.32800000000000001</c:v>
                </c:pt>
                <c:pt idx="1769">
                  <c:v>0.32800000000000001</c:v>
                </c:pt>
                <c:pt idx="1770">
                  <c:v>0.56899999999999995</c:v>
                </c:pt>
                <c:pt idx="1771">
                  <c:v>0.35299999999999998</c:v>
                </c:pt>
                <c:pt idx="1772">
                  <c:v>0.33700000000000002</c:v>
                </c:pt>
                <c:pt idx="1773">
                  <c:v>0.33200000000000002</c:v>
                </c:pt>
                <c:pt idx="1774">
                  <c:v>0.32700000000000001</c:v>
                </c:pt>
                <c:pt idx="1775">
                  <c:v>0.32900000000000001</c:v>
                </c:pt>
                <c:pt idx="1776">
                  <c:v>0.32800000000000001</c:v>
                </c:pt>
                <c:pt idx="1777">
                  <c:v>0.33</c:v>
                </c:pt>
                <c:pt idx="1778">
                  <c:v>0.32700000000000001</c:v>
                </c:pt>
                <c:pt idx="1779">
                  <c:v>0.32900000000000001</c:v>
                </c:pt>
                <c:pt idx="1780">
                  <c:v>0.33</c:v>
                </c:pt>
                <c:pt idx="1781">
                  <c:v>0.32800000000000001</c:v>
                </c:pt>
                <c:pt idx="1782">
                  <c:v>0.32800000000000001</c:v>
                </c:pt>
                <c:pt idx="1783">
                  <c:v>0.33</c:v>
                </c:pt>
                <c:pt idx="1784">
                  <c:v>0.32900000000000001</c:v>
                </c:pt>
                <c:pt idx="1785">
                  <c:v>0.32900000000000001</c:v>
                </c:pt>
                <c:pt idx="1786">
                  <c:v>0.32700000000000001</c:v>
                </c:pt>
                <c:pt idx="1787">
                  <c:v>0.32800000000000001</c:v>
                </c:pt>
                <c:pt idx="1788">
                  <c:v>0.32900000000000001</c:v>
                </c:pt>
                <c:pt idx="1789">
                  <c:v>0.32700000000000001</c:v>
                </c:pt>
                <c:pt idx="1790">
                  <c:v>0.32700000000000001</c:v>
                </c:pt>
                <c:pt idx="1791">
                  <c:v>0.33</c:v>
                </c:pt>
                <c:pt idx="1792">
                  <c:v>0.32600000000000001</c:v>
                </c:pt>
                <c:pt idx="1793">
                  <c:v>0.32700000000000001</c:v>
                </c:pt>
                <c:pt idx="1794">
                  <c:v>0.32800000000000001</c:v>
                </c:pt>
                <c:pt idx="1795">
                  <c:v>0.32900000000000001</c:v>
                </c:pt>
                <c:pt idx="1796">
                  <c:v>0.33100000000000002</c:v>
                </c:pt>
                <c:pt idx="1797">
                  <c:v>0.32800000000000001</c:v>
                </c:pt>
                <c:pt idx="1798">
                  <c:v>0.33</c:v>
                </c:pt>
                <c:pt idx="1799">
                  <c:v>0.32900000000000001</c:v>
                </c:pt>
                <c:pt idx="1800">
                  <c:v>0.32900000000000001</c:v>
                </c:pt>
                <c:pt idx="1801">
                  <c:v>0.36099999999999999</c:v>
                </c:pt>
                <c:pt idx="1802">
                  <c:v>0.34799999999999998</c:v>
                </c:pt>
                <c:pt idx="1803">
                  <c:v>0.33300000000000002</c:v>
                </c:pt>
                <c:pt idx="1804">
                  <c:v>0.32900000000000001</c:v>
                </c:pt>
                <c:pt idx="1805">
                  <c:v>0.33</c:v>
                </c:pt>
                <c:pt idx="1806">
                  <c:v>0.32900000000000001</c:v>
                </c:pt>
                <c:pt idx="1807">
                  <c:v>0.32500000000000001</c:v>
                </c:pt>
                <c:pt idx="1808">
                  <c:v>0.32700000000000001</c:v>
                </c:pt>
                <c:pt idx="1809">
                  <c:v>0.32600000000000001</c:v>
                </c:pt>
                <c:pt idx="1810">
                  <c:v>0.32900000000000001</c:v>
                </c:pt>
                <c:pt idx="1811">
                  <c:v>0.32600000000000001</c:v>
                </c:pt>
                <c:pt idx="1812">
                  <c:v>0.32800000000000001</c:v>
                </c:pt>
                <c:pt idx="1813">
                  <c:v>0.32800000000000001</c:v>
                </c:pt>
                <c:pt idx="1814">
                  <c:v>0.33</c:v>
                </c:pt>
                <c:pt idx="1815">
                  <c:v>0.32600000000000001</c:v>
                </c:pt>
                <c:pt idx="1816">
                  <c:v>0.32800000000000001</c:v>
                </c:pt>
                <c:pt idx="1817">
                  <c:v>0.32800000000000001</c:v>
                </c:pt>
                <c:pt idx="1818">
                  <c:v>0.32800000000000001</c:v>
                </c:pt>
                <c:pt idx="1819">
                  <c:v>0.32800000000000001</c:v>
                </c:pt>
                <c:pt idx="1820">
                  <c:v>0.32700000000000001</c:v>
                </c:pt>
                <c:pt idx="1821">
                  <c:v>0.32800000000000001</c:v>
                </c:pt>
                <c:pt idx="1822">
                  <c:v>0.32800000000000001</c:v>
                </c:pt>
                <c:pt idx="1823">
                  <c:v>0.32800000000000001</c:v>
                </c:pt>
                <c:pt idx="1824">
                  <c:v>0.32800000000000001</c:v>
                </c:pt>
                <c:pt idx="1825">
                  <c:v>0.32900000000000001</c:v>
                </c:pt>
                <c:pt idx="1826">
                  <c:v>0.32800000000000001</c:v>
                </c:pt>
                <c:pt idx="1827">
                  <c:v>0.33</c:v>
                </c:pt>
                <c:pt idx="1828">
                  <c:v>0.32800000000000001</c:v>
                </c:pt>
                <c:pt idx="1829">
                  <c:v>0.32700000000000001</c:v>
                </c:pt>
                <c:pt idx="1830">
                  <c:v>0.33100000000000002</c:v>
                </c:pt>
                <c:pt idx="1831">
                  <c:v>0.52</c:v>
                </c:pt>
                <c:pt idx="1832">
                  <c:v>0.35099999999999998</c:v>
                </c:pt>
                <c:pt idx="1833">
                  <c:v>0.33200000000000002</c:v>
                </c:pt>
                <c:pt idx="1834">
                  <c:v>0.32900000000000001</c:v>
                </c:pt>
                <c:pt idx="1835">
                  <c:v>0.32800000000000001</c:v>
                </c:pt>
                <c:pt idx="1836">
                  <c:v>0.32900000000000001</c:v>
                </c:pt>
                <c:pt idx="1837">
                  <c:v>0.32900000000000001</c:v>
                </c:pt>
                <c:pt idx="1838">
                  <c:v>0.32900000000000001</c:v>
                </c:pt>
                <c:pt idx="1839">
                  <c:v>0.32800000000000001</c:v>
                </c:pt>
                <c:pt idx="1840">
                  <c:v>0.33100000000000002</c:v>
                </c:pt>
                <c:pt idx="1841">
                  <c:v>0.32900000000000001</c:v>
                </c:pt>
                <c:pt idx="1842">
                  <c:v>0.32900000000000001</c:v>
                </c:pt>
                <c:pt idx="1843">
                  <c:v>0.32900000000000001</c:v>
                </c:pt>
                <c:pt idx="1844">
                  <c:v>0.33</c:v>
                </c:pt>
                <c:pt idx="1845">
                  <c:v>0.33100000000000002</c:v>
                </c:pt>
                <c:pt idx="1846">
                  <c:v>0.32800000000000001</c:v>
                </c:pt>
                <c:pt idx="1847">
                  <c:v>0.32800000000000001</c:v>
                </c:pt>
                <c:pt idx="1848">
                  <c:v>0.32800000000000001</c:v>
                </c:pt>
                <c:pt idx="1849">
                  <c:v>0.32700000000000001</c:v>
                </c:pt>
                <c:pt idx="1850">
                  <c:v>0.32900000000000001</c:v>
                </c:pt>
                <c:pt idx="1851">
                  <c:v>0.32800000000000001</c:v>
                </c:pt>
                <c:pt idx="1852">
                  <c:v>0.32900000000000001</c:v>
                </c:pt>
                <c:pt idx="1853">
                  <c:v>0.32900000000000001</c:v>
                </c:pt>
                <c:pt idx="1854">
                  <c:v>0.32900000000000001</c:v>
                </c:pt>
                <c:pt idx="1855">
                  <c:v>0.32800000000000001</c:v>
                </c:pt>
                <c:pt idx="1856">
                  <c:v>0.32900000000000001</c:v>
                </c:pt>
                <c:pt idx="1857">
                  <c:v>0.32600000000000001</c:v>
                </c:pt>
                <c:pt idx="1858">
                  <c:v>0.33100000000000002</c:v>
                </c:pt>
                <c:pt idx="1859">
                  <c:v>0.32800000000000001</c:v>
                </c:pt>
                <c:pt idx="1860">
                  <c:v>0.32600000000000001</c:v>
                </c:pt>
                <c:pt idx="1861">
                  <c:v>0.32600000000000001</c:v>
                </c:pt>
                <c:pt idx="1862">
                  <c:v>0.34599999999999997</c:v>
                </c:pt>
                <c:pt idx="1863">
                  <c:v>0.33300000000000002</c:v>
                </c:pt>
                <c:pt idx="1864">
                  <c:v>0.32900000000000001</c:v>
                </c:pt>
                <c:pt idx="1865">
                  <c:v>0.32800000000000001</c:v>
                </c:pt>
                <c:pt idx="1866">
                  <c:v>0.33</c:v>
                </c:pt>
                <c:pt idx="1867">
                  <c:v>0.32700000000000001</c:v>
                </c:pt>
                <c:pt idx="1868">
                  <c:v>0.32800000000000001</c:v>
                </c:pt>
                <c:pt idx="1869">
                  <c:v>0.33100000000000002</c:v>
                </c:pt>
                <c:pt idx="1870">
                  <c:v>0.32800000000000001</c:v>
                </c:pt>
                <c:pt idx="1871">
                  <c:v>0.32800000000000001</c:v>
                </c:pt>
                <c:pt idx="1872">
                  <c:v>0.32800000000000001</c:v>
                </c:pt>
                <c:pt idx="1873">
                  <c:v>0.32700000000000001</c:v>
                </c:pt>
                <c:pt idx="1874">
                  <c:v>0.32800000000000001</c:v>
                </c:pt>
                <c:pt idx="1875">
                  <c:v>0.32700000000000001</c:v>
                </c:pt>
                <c:pt idx="1876">
                  <c:v>0.32800000000000001</c:v>
                </c:pt>
                <c:pt idx="1877">
                  <c:v>0.32900000000000001</c:v>
                </c:pt>
                <c:pt idx="1878">
                  <c:v>0.32700000000000001</c:v>
                </c:pt>
                <c:pt idx="1879">
                  <c:v>0.33</c:v>
                </c:pt>
                <c:pt idx="1880">
                  <c:v>0.32700000000000001</c:v>
                </c:pt>
                <c:pt idx="1881">
                  <c:v>0.32600000000000001</c:v>
                </c:pt>
                <c:pt idx="1882">
                  <c:v>0.32900000000000001</c:v>
                </c:pt>
                <c:pt idx="1883">
                  <c:v>0.32900000000000001</c:v>
                </c:pt>
                <c:pt idx="1884">
                  <c:v>0.32700000000000001</c:v>
                </c:pt>
                <c:pt idx="1885">
                  <c:v>0.32800000000000001</c:v>
                </c:pt>
                <c:pt idx="1886">
                  <c:v>0.33100000000000002</c:v>
                </c:pt>
                <c:pt idx="1887">
                  <c:v>0.32700000000000001</c:v>
                </c:pt>
                <c:pt idx="1888">
                  <c:v>0.33100000000000002</c:v>
                </c:pt>
                <c:pt idx="1889">
                  <c:v>0.32700000000000001</c:v>
                </c:pt>
                <c:pt idx="1890">
                  <c:v>0.32900000000000001</c:v>
                </c:pt>
                <c:pt idx="1891">
                  <c:v>0.32700000000000001</c:v>
                </c:pt>
                <c:pt idx="1892">
                  <c:v>0.35699999999999998</c:v>
                </c:pt>
                <c:pt idx="1893">
                  <c:v>0.33300000000000002</c:v>
                </c:pt>
                <c:pt idx="1894">
                  <c:v>0.33400000000000002</c:v>
                </c:pt>
                <c:pt idx="1895">
                  <c:v>0.32900000000000001</c:v>
                </c:pt>
                <c:pt idx="1896">
                  <c:v>0.33</c:v>
                </c:pt>
                <c:pt idx="1897">
                  <c:v>0.32800000000000001</c:v>
                </c:pt>
                <c:pt idx="1898">
                  <c:v>0.32700000000000001</c:v>
                </c:pt>
                <c:pt idx="1899">
                  <c:v>0.33</c:v>
                </c:pt>
                <c:pt idx="1900">
                  <c:v>0.33</c:v>
                </c:pt>
                <c:pt idx="1901">
                  <c:v>0.32800000000000001</c:v>
                </c:pt>
                <c:pt idx="1902">
                  <c:v>0.32900000000000001</c:v>
                </c:pt>
                <c:pt idx="1903">
                  <c:v>0.32700000000000001</c:v>
                </c:pt>
                <c:pt idx="1904">
                  <c:v>0.32500000000000001</c:v>
                </c:pt>
                <c:pt idx="1905">
                  <c:v>0.32800000000000001</c:v>
                </c:pt>
                <c:pt idx="1906">
                  <c:v>0.32800000000000001</c:v>
                </c:pt>
                <c:pt idx="1907">
                  <c:v>0.32900000000000001</c:v>
                </c:pt>
                <c:pt idx="1908">
                  <c:v>0.32500000000000001</c:v>
                </c:pt>
                <c:pt idx="1909">
                  <c:v>0.32800000000000001</c:v>
                </c:pt>
                <c:pt idx="1910">
                  <c:v>0.32800000000000001</c:v>
                </c:pt>
                <c:pt idx="1911">
                  <c:v>0.32800000000000001</c:v>
                </c:pt>
                <c:pt idx="1912">
                  <c:v>0.32800000000000001</c:v>
                </c:pt>
                <c:pt idx="1913">
                  <c:v>0.32800000000000001</c:v>
                </c:pt>
                <c:pt idx="1914">
                  <c:v>0.32600000000000001</c:v>
                </c:pt>
                <c:pt idx="1915">
                  <c:v>0.32900000000000001</c:v>
                </c:pt>
                <c:pt idx="1916">
                  <c:v>0.32500000000000001</c:v>
                </c:pt>
                <c:pt idx="1917">
                  <c:v>0.32800000000000001</c:v>
                </c:pt>
                <c:pt idx="1918">
                  <c:v>0.32600000000000001</c:v>
                </c:pt>
                <c:pt idx="1919">
                  <c:v>0.32900000000000001</c:v>
                </c:pt>
                <c:pt idx="1920">
                  <c:v>0.32700000000000001</c:v>
                </c:pt>
                <c:pt idx="1921">
                  <c:v>0.32600000000000001</c:v>
                </c:pt>
                <c:pt idx="1922">
                  <c:v>0.41199999999999998</c:v>
                </c:pt>
                <c:pt idx="1923">
                  <c:v>0.33600000000000002</c:v>
                </c:pt>
                <c:pt idx="1924">
                  <c:v>0.33</c:v>
                </c:pt>
                <c:pt idx="1925">
                  <c:v>0.33</c:v>
                </c:pt>
                <c:pt idx="1926">
                  <c:v>0.32700000000000001</c:v>
                </c:pt>
                <c:pt idx="1927">
                  <c:v>0.32500000000000001</c:v>
                </c:pt>
                <c:pt idx="1928">
                  <c:v>0.32700000000000001</c:v>
                </c:pt>
                <c:pt idx="1929">
                  <c:v>0.32600000000000001</c:v>
                </c:pt>
                <c:pt idx="1930">
                  <c:v>0.32500000000000001</c:v>
                </c:pt>
                <c:pt idx="1931">
                  <c:v>0.32700000000000001</c:v>
                </c:pt>
                <c:pt idx="1932">
                  <c:v>0.32800000000000001</c:v>
                </c:pt>
                <c:pt idx="1933">
                  <c:v>0.32600000000000001</c:v>
                </c:pt>
                <c:pt idx="1934">
                  <c:v>0.32800000000000001</c:v>
                </c:pt>
                <c:pt idx="1935">
                  <c:v>0.32600000000000001</c:v>
                </c:pt>
                <c:pt idx="1936">
                  <c:v>0.32700000000000001</c:v>
                </c:pt>
                <c:pt idx="1937">
                  <c:v>0.32600000000000001</c:v>
                </c:pt>
                <c:pt idx="1938">
                  <c:v>0.32600000000000001</c:v>
                </c:pt>
                <c:pt idx="1939">
                  <c:v>0.32700000000000001</c:v>
                </c:pt>
                <c:pt idx="1940">
                  <c:v>0.32800000000000001</c:v>
                </c:pt>
                <c:pt idx="1941">
                  <c:v>0.32700000000000001</c:v>
                </c:pt>
                <c:pt idx="1942">
                  <c:v>0.32700000000000001</c:v>
                </c:pt>
                <c:pt idx="1943">
                  <c:v>0.32600000000000001</c:v>
                </c:pt>
                <c:pt idx="1944">
                  <c:v>0.32700000000000001</c:v>
                </c:pt>
                <c:pt idx="1945">
                  <c:v>0.32600000000000001</c:v>
                </c:pt>
                <c:pt idx="1946">
                  <c:v>0.32500000000000001</c:v>
                </c:pt>
                <c:pt idx="1947">
                  <c:v>0.32700000000000001</c:v>
                </c:pt>
                <c:pt idx="1948">
                  <c:v>0.32600000000000001</c:v>
                </c:pt>
                <c:pt idx="1949">
                  <c:v>0.32900000000000001</c:v>
                </c:pt>
                <c:pt idx="1950">
                  <c:v>0.32600000000000001</c:v>
                </c:pt>
                <c:pt idx="1951">
                  <c:v>0.32400000000000001</c:v>
                </c:pt>
                <c:pt idx="1952">
                  <c:v>0.47899999999999998</c:v>
                </c:pt>
                <c:pt idx="1953">
                  <c:v>0.33200000000000002</c:v>
                </c:pt>
                <c:pt idx="1954">
                  <c:v>0.32800000000000001</c:v>
                </c:pt>
                <c:pt idx="1955">
                  <c:v>0.32900000000000001</c:v>
                </c:pt>
                <c:pt idx="1956">
                  <c:v>0.32600000000000001</c:v>
                </c:pt>
                <c:pt idx="1957">
                  <c:v>0.32500000000000001</c:v>
                </c:pt>
                <c:pt idx="1958">
                  <c:v>0.32500000000000001</c:v>
                </c:pt>
                <c:pt idx="1959">
                  <c:v>0.32600000000000001</c:v>
                </c:pt>
                <c:pt idx="1960">
                  <c:v>0.32500000000000001</c:v>
                </c:pt>
                <c:pt idx="1961">
                  <c:v>0.32600000000000001</c:v>
                </c:pt>
                <c:pt idx="1962">
                  <c:v>0.32400000000000001</c:v>
                </c:pt>
                <c:pt idx="1963">
                  <c:v>0.32600000000000001</c:v>
                </c:pt>
                <c:pt idx="1964">
                  <c:v>0.32700000000000001</c:v>
                </c:pt>
                <c:pt idx="1965">
                  <c:v>0.32500000000000001</c:v>
                </c:pt>
                <c:pt idx="1966">
                  <c:v>0.32500000000000001</c:v>
                </c:pt>
                <c:pt idx="1967">
                  <c:v>0.32600000000000001</c:v>
                </c:pt>
                <c:pt idx="1968">
                  <c:v>0.32500000000000001</c:v>
                </c:pt>
                <c:pt idx="1969">
                  <c:v>0.32700000000000001</c:v>
                </c:pt>
                <c:pt idx="1970">
                  <c:v>0.32700000000000001</c:v>
                </c:pt>
                <c:pt idx="1971">
                  <c:v>0.32800000000000001</c:v>
                </c:pt>
                <c:pt idx="1972">
                  <c:v>0.32500000000000001</c:v>
                </c:pt>
                <c:pt idx="1973">
                  <c:v>0.32400000000000001</c:v>
                </c:pt>
                <c:pt idx="1974">
                  <c:v>0.32400000000000001</c:v>
                </c:pt>
                <c:pt idx="1975">
                  <c:v>0.32500000000000001</c:v>
                </c:pt>
                <c:pt idx="1976">
                  <c:v>0.32600000000000001</c:v>
                </c:pt>
                <c:pt idx="1977">
                  <c:v>0.32400000000000001</c:v>
                </c:pt>
                <c:pt idx="1978">
                  <c:v>0.32400000000000001</c:v>
                </c:pt>
                <c:pt idx="1979">
                  <c:v>0.32500000000000001</c:v>
                </c:pt>
                <c:pt idx="1980">
                  <c:v>0.32600000000000001</c:v>
                </c:pt>
                <c:pt idx="1981">
                  <c:v>0.32300000000000001</c:v>
                </c:pt>
                <c:pt idx="1982">
                  <c:v>0.32500000000000001</c:v>
                </c:pt>
                <c:pt idx="1983">
                  <c:v>0.32500000000000001</c:v>
                </c:pt>
                <c:pt idx="1984">
                  <c:v>0.32900000000000001</c:v>
                </c:pt>
                <c:pt idx="1985">
                  <c:v>0.32400000000000001</c:v>
                </c:pt>
                <c:pt idx="1986">
                  <c:v>0.32500000000000001</c:v>
                </c:pt>
                <c:pt idx="1987">
                  <c:v>0.32400000000000001</c:v>
                </c:pt>
                <c:pt idx="1988">
                  <c:v>0.32300000000000001</c:v>
                </c:pt>
                <c:pt idx="1989">
                  <c:v>0.32500000000000001</c:v>
                </c:pt>
                <c:pt idx="1990">
                  <c:v>0.32600000000000001</c:v>
                </c:pt>
                <c:pt idx="1991">
                  <c:v>0.32200000000000001</c:v>
                </c:pt>
                <c:pt idx="1992">
                  <c:v>0.32500000000000001</c:v>
                </c:pt>
                <c:pt idx="1993">
                  <c:v>0.32400000000000001</c:v>
                </c:pt>
                <c:pt idx="1994">
                  <c:v>0.32300000000000001</c:v>
                </c:pt>
                <c:pt idx="1995">
                  <c:v>0.32400000000000001</c:v>
                </c:pt>
                <c:pt idx="1996">
                  <c:v>0.32500000000000001</c:v>
                </c:pt>
                <c:pt idx="1997">
                  <c:v>0.32500000000000001</c:v>
                </c:pt>
                <c:pt idx="1998">
                  <c:v>0.32200000000000001</c:v>
                </c:pt>
                <c:pt idx="1999">
                  <c:v>0.32300000000000001</c:v>
                </c:pt>
                <c:pt idx="2000">
                  <c:v>0.32500000000000001</c:v>
                </c:pt>
                <c:pt idx="2001">
                  <c:v>0.32200000000000001</c:v>
                </c:pt>
                <c:pt idx="2002">
                  <c:v>0.32200000000000001</c:v>
                </c:pt>
                <c:pt idx="2003">
                  <c:v>0.32500000000000001</c:v>
                </c:pt>
                <c:pt idx="2004">
                  <c:v>0.32200000000000001</c:v>
                </c:pt>
                <c:pt idx="2005">
                  <c:v>0.32100000000000001</c:v>
                </c:pt>
                <c:pt idx="2006">
                  <c:v>0.32300000000000001</c:v>
                </c:pt>
                <c:pt idx="2007">
                  <c:v>0.32500000000000001</c:v>
                </c:pt>
                <c:pt idx="2008">
                  <c:v>0.32400000000000001</c:v>
                </c:pt>
                <c:pt idx="2009">
                  <c:v>0.32100000000000001</c:v>
                </c:pt>
                <c:pt idx="2010">
                  <c:v>0.32300000000000001</c:v>
                </c:pt>
                <c:pt idx="2011">
                  <c:v>0.32200000000000001</c:v>
                </c:pt>
                <c:pt idx="2012">
                  <c:v>0.32300000000000001</c:v>
                </c:pt>
                <c:pt idx="2013">
                  <c:v>0.37</c:v>
                </c:pt>
                <c:pt idx="2014">
                  <c:v>0.32100000000000001</c:v>
                </c:pt>
                <c:pt idx="2015">
                  <c:v>0.32400000000000001</c:v>
                </c:pt>
                <c:pt idx="2016">
                  <c:v>0.32100000000000001</c:v>
                </c:pt>
                <c:pt idx="2017">
                  <c:v>0.32400000000000001</c:v>
                </c:pt>
                <c:pt idx="2018">
                  <c:v>0.32500000000000001</c:v>
                </c:pt>
                <c:pt idx="2019">
                  <c:v>0.32300000000000001</c:v>
                </c:pt>
                <c:pt idx="2020">
                  <c:v>0.31900000000000001</c:v>
                </c:pt>
                <c:pt idx="2021">
                  <c:v>0.32400000000000001</c:v>
                </c:pt>
                <c:pt idx="2022">
                  <c:v>0.32300000000000001</c:v>
                </c:pt>
                <c:pt idx="2023">
                  <c:v>0.32400000000000001</c:v>
                </c:pt>
                <c:pt idx="2024">
                  <c:v>0.32200000000000001</c:v>
                </c:pt>
                <c:pt idx="2025">
                  <c:v>0.32200000000000001</c:v>
                </c:pt>
                <c:pt idx="2026">
                  <c:v>0.32100000000000001</c:v>
                </c:pt>
                <c:pt idx="2027">
                  <c:v>0.32100000000000001</c:v>
                </c:pt>
                <c:pt idx="2028">
                  <c:v>0.32600000000000001</c:v>
                </c:pt>
                <c:pt idx="2029">
                  <c:v>0.32400000000000001</c:v>
                </c:pt>
                <c:pt idx="2030">
                  <c:v>0.32100000000000001</c:v>
                </c:pt>
                <c:pt idx="2031">
                  <c:v>0.32300000000000001</c:v>
                </c:pt>
                <c:pt idx="2032">
                  <c:v>0.32100000000000001</c:v>
                </c:pt>
                <c:pt idx="2033">
                  <c:v>0.32200000000000001</c:v>
                </c:pt>
                <c:pt idx="2034">
                  <c:v>0.32</c:v>
                </c:pt>
                <c:pt idx="2035">
                  <c:v>0.32</c:v>
                </c:pt>
                <c:pt idx="2036">
                  <c:v>0.32200000000000001</c:v>
                </c:pt>
                <c:pt idx="2037">
                  <c:v>0.32</c:v>
                </c:pt>
                <c:pt idx="2038">
                  <c:v>0.32</c:v>
                </c:pt>
                <c:pt idx="2039">
                  <c:v>0.32100000000000001</c:v>
                </c:pt>
                <c:pt idx="2040">
                  <c:v>0.32100000000000001</c:v>
                </c:pt>
                <c:pt idx="2041">
                  <c:v>0.32200000000000001</c:v>
                </c:pt>
                <c:pt idx="2042">
                  <c:v>0.32200000000000001</c:v>
                </c:pt>
                <c:pt idx="2043">
                  <c:v>0.40100000000000002</c:v>
                </c:pt>
                <c:pt idx="2044">
                  <c:v>0.315</c:v>
                </c:pt>
                <c:pt idx="2045">
                  <c:v>0.31900000000000001</c:v>
                </c:pt>
                <c:pt idx="2046">
                  <c:v>0.317</c:v>
                </c:pt>
                <c:pt idx="2047">
                  <c:v>0.32200000000000001</c:v>
                </c:pt>
                <c:pt idx="2048">
                  <c:v>0.32200000000000001</c:v>
                </c:pt>
                <c:pt idx="2049">
                  <c:v>0.32</c:v>
                </c:pt>
                <c:pt idx="2050">
                  <c:v>0.32200000000000001</c:v>
                </c:pt>
                <c:pt idx="2051">
                  <c:v>0.32</c:v>
                </c:pt>
                <c:pt idx="2052">
                  <c:v>0.32100000000000001</c:v>
                </c:pt>
                <c:pt idx="2053">
                  <c:v>0.32100000000000001</c:v>
                </c:pt>
                <c:pt idx="2054">
                  <c:v>0.32</c:v>
                </c:pt>
                <c:pt idx="2055">
                  <c:v>0.318</c:v>
                </c:pt>
                <c:pt idx="2056">
                  <c:v>0.32100000000000001</c:v>
                </c:pt>
                <c:pt idx="2057">
                  <c:v>0.318</c:v>
                </c:pt>
                <c:pt idx="2058">
                  <c:v>0.32</c:v>
                </c:pt>
                <c:pt idx="2059">
                  <c:v>0.31900000000000001</c:v>
                </c:pt>
                <c:pt idx="2060">
                  <c:v>0.317</c:v>
                </c:pt>
                <c:pt idx="2061">
                  <c:v>0.32100000000000001</c:v>
                </c:pt>
                <c:pt idx="2062">
                  <c:v>0.318</c:v>
                </c:pt>
                <c:pt idx="2063">
                  <c:v>0.32</c:v>
                </c:pt>
                <c:pt idx="2064">
                  <c:v>0.32</c:v>
                </c:pt>
                <c:pt idx="2065">
                  <c:v>0.317</c:v>
                </c:pt>
                <c:pt idx="2066">
                  <c:v>0.318</c:v>
                </c:pt>
                <c:pt idx="2067">
                  <c:v>0.318</c:v>
                </c:pt>
                <c:pt idx="2068">
                  <c:v>0.318</c:v>
                </c:pt>
                <c:pt idx="2069">
                  <c:v>0.32</c:v>
                </c:pt>
                <c:pt idx="2070">
                  <c:v>0.318</c:v>
                </c:pt>
                <c:pt idx="2071">
                  <c:v>0.318</c:v>
                </c:pt>
                <c:pt idx="2072">
                  <c:v>0.32100000000000001</c:v>
                </c:pt>
                <c:pt idx="2073">
                  <c:v>0.318</c:v>
                </c:pt>
                <c:pt idx="2074">
                  <c:v>0.317</c:v>
                </c:pt>
                <c:pt idx="2075">
                  <c:v>0.317</c:v>
                </c:pt>
                <c:pt idx="2076">
                  <c:v>0.316</c:v>
                </c:pt>
                <c:pt idx="2077">
                  <c:v>0.318</c:v>
                </c:pt>
                <c:pt idx="2078">
                  <c:v>0.32</c:v>
                </c:pt>
                <c:pt idx="2079">
                  <c:v>0.317</c:v>
                </c:pt>
                <c:pt idx="2080">
                  <c:v>0.315</c:v>
                </c:pt>
                <c:pt idx="2081">
                  <c:v>0.316</c:v>
                </c:pt>
                <c:pt idx="2082">
                  <c:v>0.317</c:v>
                </c:pt>
                <c:pt idx="2083">
                  <c:v>0.317</c:v>
                </c:pt>
                <c:pt idx="2084">
                  <c:v>0.318</c:v>
                </c:pt>
                <c:pt idx="2085">
                  <c:v>0.31900000000000001</c:v>
                </c:pt>
                <c:pt idx="2086">
                  <c:v>0.318</c:v>
                </c:pt>
                <c:pt idx="2087">
                  <c:v>0.317</c:v>
                </c:pt>
                <c:pt idx="2088">
                  <c:v>0.317</c:v>
                </c:pt>
                <c:pt idx="2089">
                  <c:v>0.318</c:v>
                </c:pt>
                <c:pt idx="2090">
                  <c:v>0.318</c:v>
                </c:pt>
                <c:pt idx="2091">
                  <c:v>0.317</c:v>
                </c:pt>
                <c:pt idx="2092">
                  <c:v>0.317</c:v>
                </c:pt>
                <c:pt idx="2093">
                  <c:v>0.316</c:v>
                </c:pt>
                <c:pt idx="2094">
                  <c:v>0.318</c:v>
                </c:pt>
                <c:pt idx="2095">
                  <c:v>0.316</c:v>
                </c:pt>
                <c:pt idx="2096">
                  <c:v>0.314</c:v>
                </c:pt>
                <c:pt idx="2097">
                  <c:v>0.313</c:v>
                </c:pt>
                <c:pt idx="2098">
                  <c:v>0.316</c:v>
                </c:pt>
                <c:pt idx="2099">
                  <c:v>0.316</c:v>
                </c:pt>
                <c:pt idx="2100">
                  <c:v>0.316</c:v>
                </c:pt>
                <c:pt idx="2101">
                  <c:v>0.315</c:v>
                </c:pt>
                <c:pt idx="2102">
                  <c:v>0.318</c:v>
                </c:pt>
                <c:pt idx="2103">
                  <c:v>0.316</c:v>
                </c:pt>
                <c:pt idx="2104">
                  <c:v>0.30499999999999999</c:v>
                </c:pt>
                <c:pt idx="2105">
                  <c:v>0.315</c:v>
                </c:pt>
                <c:pt idx="2106">
                  <c:v>0.316</c:v>
                </c:pt>
                <c:pt idx="2107">
                  <c:v>0.315</c:v>
                </c:pt>
                <c:pt idx="2108">
                  <c:v>0.316</c:v>
                </c:pt>
                <c:pt idx="2109">
                  <c:v>0.316</c:v>
                </c:pt>
                <c:pt idx="2110">
                  <c:v>0.314</c:v>
                </c:pt>
                <c:pt idx="2111">
                  <c:v>0.316</c:v>
                </c:pt>
                <c:pt idx="2112">
                  <c:v>0.316</c:v>
                </c:pt>
                <c:pt idx="2113">
                  <c:v>0.315</c:v>
                </c:pt>
                <c:pt idx="2114">
                  <c:v>0.316</c:v>
                </c:pt>
                <c:pt idx="2115">
                  <c:v>0.313</c:v>
                </c:pt>
                <c:pt idx="2116">
                  <c:v>0.316</c:v>
                </c:pt>
                <c:pt idx="2117">
                  <c:v>0.315</c:v>
                </c:pt>
                <c:pt idx="2118">
                  <c:v>0.316</c:v>
                </c:pt>
                <c:pt idx="2119">
                  <c:v>0.316</c:v>
                </c:pt>
                <c:pt idx="2120">
                  <c:v>0.316</c:v>
                </c:pt>
                <c:pt idx="2121">
                  <c:v>0.317</c:v>
                </c:pt>
                <c:pt idx="2122">
                  <c:v>0.317</c:v>
                </c:pt>
                <c:pt idx="2123">
                  <c:v>0.316</c:v>
                </c:pt>
                <c:pt idx="2124">
                  <c:v>0.312</c:v>
                </c:pt>
                <c:pt idx="2125">
                  <c:v>0.315</c:v>
                </c:pt>
                <c:pt idx="2126">
                  <c:v>0.316</c:v>
                </c:pt>
                <c:pt idx="2127">
                  <c:v>0.315</c:v>
                </c:pt>
                <c:pt idx="2128">
                  <c:v>0.313</c:v>
                </c:pt>
                <c:pt idx="2129">
                  <c:v>0.316</c:v>
                </c:pt>
                <c:pt idx="2130">
                  <c:v>0.314</c:v>
                </c:pt>
                <c:pt idx="2131">
                  <c:v>0.312</c:v>
                </c:pt>
                <c:pt idx="2132">
                  <c:v>0.316</c:v>
                </c:pt>
                <c:pt idx="2133">
                  <c:v>0.313</c:v>
                </c:pt>
                <c:pt idx="2134">
                  <c:v>0.314</c:v>
                </c:pt>
                <c:pt idx="2135">
                  <c:v>0.31</c:v>
                </c:pt>
                <c:pt idx="2136">
                  <c:v>0.313</c:v>
                </c:pt>
                <c:pt idx="2137">
                  <c:v>0.31</c:v>
                </c:pt>
                <c:pt idx="2138">
                  <c:v>0.311</c:v>
                </c:pt>
                <c:pt idx="2139">
                  <c:v>0.313</c:v>
                </c:pt>
                <c:pt idx="2140">
                  <c:v>0.31</c:v>
                </c:pt>
                <c:pt idx="2141">
                  <c:v>0.311</c:v>
                </c:pt>
                <c:pt idx="2142">
                  <c:v>0.312</c:v>
                </c:pt>
                <c:pt idx="2143">
                  <c:v>0.31</c:v>
                </c:pt>
                <c:pt idx="2144">
                  <c:v>0.312</c:v>
                </c:pt>
                <c:pt idx="2145">
                  <c:v>0.313</c:v>
                </c:pt>
                <c:pt idx="2146">
                  <c:v>0.311</c:v>
                </c:pt>
                <c:pt idx="2147">
                  <c:v>0.311</c:v>
                </c:pt>
                <c:pt idx="2148">
                  <c:v>0.313</c:v>
                </c:pt>
                <c:pt idx="2149">
                  <c:v>0.313</c:v>
                </c:pt>
                <c:pt idx="2150">
                  <c:v>0.31</c:v>
                </c:pt>
                <c:pt idx="2151">
                  <c:v>0.313</c:v>
                </c:pt>
                <c:pt idx="2152">
                  <c:v>0.311</c:v>
                </c:pt>
                <c:pt idx="2153">
                  <c:v>0.31</c:v>
                </c:pt>
                <c:pt idx="2154">
                  <c:v>0.311</c:v>
                </c:pt>
                <c:pt idx="2155">
                  <c:v>0.309</c:v>
                </c:pt>
                <c:pt idx="2156">
                  <c:v>0.31</c:v>
                </c:pt>
                <c:pt idx="2157">
                  <c:v>0.311</c:v>
                </c:pt>
                <c:pt idx="2158">
                  <c:v>0.307</c:v>
                </c:pt>
                <c:pt idx="2159">
                  <c:v>0.309</c:v>
                </c:pt>
                <c:pt idx="2160">
                  <c:v>0.309</c:v>
                </c:pt>
                <c:pt idx="2161">
                  <c:v>0.308</c:v>
                </c:pt>
                <c:pt idx="2162">
                  <c:v>0.311</c:v>
                </c:pt>
                <c:pt idx="2163">
                  <c:v>0.309</c:v>
                </c:pt>
                <c:pt idx="2164">
                  <c:v>0.309</c:v>
                </c:pt>
                <c:pt idx="2165">
                  <c:v>0.31</c:v>
                </c:pt>
                <c:pt idx="2166">
                  <c:v>0.307</c:v>
                </c:pt>
                <c:pt idx="2167">
                  <c:v>0.30599999999999999</c:v>
                </c:pt>
                <c:pt idx="2168">
                  <c:v>0.309</c:v>
                </c:pt>
                <c:pt idx="2169">
                  <c:v>0.309</c:v>
                </c:pt>
                <c:pt idx="2170">
                  <c:v>0.31</c:v>
                </c:pt>
                <c:pt idx="2171">
                  <c:v>0.308</c:v>
                </c:pt>
                <c:pt idx="2172">
                  <c:v>0.307</c:v>
                </c:pt>
                <c:pt idx="2173">
                  <c:v>0.308</c:v>
                </c:pt>
                <c:pt idx="2174">
                  <c:v>0.308</c:v>
                </c:pt>
                <c:pt idx="2175">
                  <c:v>0.307</c:v>
                </c:pt>
                <c:pt idx="2176">
                  <c:v>0.308</c:v>
                </c:pt>
                <c:pt idx="2177">
                  <c:v>0.307</c:v>
                </c:pt>
                <c:pt idx="2178">
                  <c:v>0.308</c:v>
                </c:pt>
                <c:pt idx="2179">
                  <c:v>0.307</c:v>
                </c:pt>
                <c:pt idx="2180">
                  <c:v>0.308</c:v>
                </c:pt>
                <c:pt idx="2181">
                  <c:v>0.307</c:v>
                </c:pt>
                <c:pt idx="2182">
                  <c:v>0.30599999999999999</c:v>
                </c:pt>
                <c:pt idx="2183">
                  <c:v>0.307</c:v>
                </c:pt>
                <c:pt idx="2184">
                  <c:v>0.30599999999999999</c:v>
                </c:pt>
                <c:pt idx="2185">
                  <c:v>0.30599999999999999</c:v>
                </c:pt>
                <c:pt idx="2186">
                  <c:v>0.307</c:v>
                </c:pt>
                <c:pt idx="2187">
                  <c:v>0.307</c:v>
                </c:pt>
                <c:pt idx="2188">
                  <c:v>0.30599999999999999</c:v>
                </c:pt>
                <c:pt idx="2189">
                  <c:v>0.307</c:v>
                </c:pt>
                <c:pt idx="2190">
                  <c:v>0.30399999999999999</c:v>
                </c:pt>
                <c:pt idx="2191">
                  <c:v>0.30499999999999999</c:v>
                </c:pt>
                <c:pt idx="2192">
                  <c:v>0.30599999999999999</c:v>
                </c:pt>
                <c:pt idx="2193">
                  <c:v>0.30499999999999999</c:v>
                </c:pt>
                <c:pt idx="2194">
                  <c:v>0.30599999999999999</c:v>
                </c:pt>
                <c:pt idx="2195">
                  <c:v>0.27900000000000003</c:v>
                </c:pt>
                <c:pt idx="2196">
                  <c:v>0.30399999999999999</c:v>
                </c:pt>
                <c:pt idx="2197">
                  <c:v>0.30299999999999999</c:v>
                </c:pt>
                <c:pt idx="2198">
                  <c:v>0.30499999999999999</c:v>
                </c:pt>
                <c:pt idx="2199">
                  <c:v>0.30599999999999999</c:v>
                </c:pt>
                <c:pt idx="2200">
                  <c:v>0.307</c:v>
                </c:pt>
                <c:pt idx="2201">
                  <c:v>0.30399999999999999</c:v>
                </c:pt>
                <c:pt idx="2202">
                  <c:v>0.30399999999999999</c:v>
                </c:pt>
                <c:pt idx="2203">
                  <c:v>0.30399999999999999</c:v>
                </c:pt>
                <c:pt idx="2204">
                  <c:v>0.30299999999999999</c:v>
                </c:pt>
                <c:pt idx="2205">
                  <c:v>0.30399999999999999</c:v>
                </c:pt>
                <c:pt idx="2206">
                  <c:v>0.30599999999999999</c:v>
                </c:pt>
                <c:pt idx="2207">
                  <c:v>0.30299999999999999</c:v>
                </c:pt>
                <c:pt idx="2208">
                  <c:v>0.30499999999999999</c:v>
                </c:pt>
                <c:pt idx="2209">
                  <c:v>0.30399999999999999</c:v>
                </c:pt>
                <c:pt idx="2210">
                  <c:v>0.30399999999999999</c:v>
                </c:pt>
                <c:pt idx="2211">
                  <c:v>0.30299999999999999</c:v>
                </c:pt>
                <c:pt idx="2212">
                  <c:v>0.30199999999999999</c:v>
                </c:pt>
                <c:pt idx="2213">
                  <c:v>0.30299999999999999</c:v>
                </c:pt>
                <c:pt idx="2214">
                  <c:v>0.30299999999999999</c:v>
                </c:pt>
                <c:pt idx="2215">
                  <c:v>0.30099999999999999</c:v>
                </c:pt>
                <c:pt idx="2216">
                  <c:v>0.30299999999999999</c:v>
                </c:pt>
                <c:pt idx="2217">
                  <c:v>0.30199999999999999</c:v>
                </c:pt>
                <c:pt idx="2218">
                  <c:v>0.30299999999999999</c:v>
                </c:pt>
                <c:pt idx="2219">
                  <c:v>0.30199999999999999</c:v>
                </c:pt>
                <c:pt idx="2220">
                  <c:v>0.30099999999999999</c:v>
                </c:pt>
                <c:pt idx="2221">
                  <c:v>0.30099999999999999</c:v>
                </c:pt>
                <c:pt idx="2222">
                  <c:v>0.3</c:v>
                </c:pt>
                <c:pt idx="2223">
                  <c:v>0.30099999999999999</c:v>
                </c:pt>
                <c:pt idx="2224">
                  <c:v>0.30099999999999999</c:v>
                </c:pt>
                <c:pt idx="2225">
                  <c:v>0.29899999999999999</c:v>
                </c:pt>
                <c:pt idx="2226">
                  <c:v>0.29899999999999999</c:v>
                </c:pt>
                <c:pt idx="2227">
                  <c:v>0.3</c:v>
                </c:pt>
                <c:pt idx="2228">
                  <c:v>0.29799999999999999</c:v>
                </c:pt>
                <c:pt idx="2229">
                  <c:v>0.30099999999999999</c:v>
                </c:pt>
                <c:pt idx="2230">
                  <c:v>0.30099999999999999</c:v>
                </c:pt>
                <c:pt idx="2231">
                  <c:v>0.3</c:v>
                </c:pt>
                <c:pt idx="2232">
                  <c:v>0.3</c:v>
                </c:pt>
                <c:pt idx="2233">
                  <c:v>0.3</c:v>
                </c:pt>
                <c:pt idx="2234">
                  <c:v>0.3</c:v>
                </c:pt>
                <c:pt idx="2235">
                  <c:v>0.30099999999999999</c:v>
                </c:pt>
                <c:pt idx="2236">
                  <c:v>0.29799999999999999</c:v>
                </c:pt>
                <c:pt idx="2237">
                  <c:v>0.3</c:v>
                </c:pt>
                <c:pt idx="2238">
                  <c:v>0.29799999999999999</c:v>
                </c:pt>
                <c:pt idx="2239">
                  <c:v>0.29799999999999999</c:v>
                </c:pt>
                <c:pt idx="2240">
                  <c:v>0.29699999999999999</c:v>
                </c:pt>
                <c:pt idx="2241">
                  <c:v>0.29599999999999999</c:v>
                </c:pt>
                <c:pt idx="2242">
                  <c:v>0.29799999999999999</c:v>
                </c:pt>
                <c:pt idx="2243">
                  <c:v>0.29899999999999999</c:v>
                </c:pt>
                <c:pt idx="2244">
                  <c:v>0.29799999999999999</c:v>
                </c:pt>
                <c:pt idx="2245">
                  <c:v>0.29799999999999999</c:v>
                </c:pt>
                <c:pt idx="2246">
                  <c:v>0.29899999999999999</c:v>
                </c:pt>
                <c:pt idx="2247">
                  <c:v>0.29699999999999999</c:v>
                </c:pt>
                <c:pt idx="2248">
                  <c:v>0.3</c:v>
                </c:pt>
                <c:pt idx="2249">
                  <c:v>0.29799999999999999</c:v>
                </c:pt>
                <c:pt idx="2250">
                  <c:v>0.29699999999999999</c:v>
                </c:pt>
                <c:pt idx="2251">
                  <c:v>0.29799999999999999</c:v>
                </c:pt>
                <c:pt idx="2252">
                  <c:v>0.29699999999999999</c:v>
                </c:pt>
                <c:pt idx="2253">
                  <c:v>0.29699999999999999</c:v>
                </c:pt>
                <c:pt idx="2254">
                  <c:v>0.29599999999999999</c:v>
                </c:pt>
                <c:pt idx="2255">
                  <c:v>0.29699999999999999</c:v>
                </c:pt>
                <c:pt idx="2256">
                  <c:v>0.36099999999999999</c:v>
                </c:pt>
                <c:pt idx="2257">
                  <c:v>0.29799999999999999</c:v>
                </c:pt>
                <c:pt idx="2258">
                  <c:v>0.29699999999999999</c:v>
                </c:pt>
                <c:pt idx="2259">
                  <c:v>0.29599999999999999</c:v>
                </c:pt>
                <c:pt idx="2260">
                  <c:v>0.29599999999999999</c:v>
                </c:pt>
                <c:pt idx="2261">
                  <c:v>0.29699999999999999</c:v>
                </c:pt>
                <c:pt idx="2262">
                  <c:v>0.29499999999999998</c:v>
                </c:pt>
                <c:pt idx="2263">
                  <c:v>0.29599999999999999</c:v>
                </c:pt>
                <c:pt idx="2264">
                  <c:v>0.29699999999999999</c:v>
                </c:pt>
                <c:pt idx="2265">
                  <c:v>0.29399999999999998</c:v>
                </c:pt>
                <c:pt idx="2266">
                  <c:v>0.29699999999999999</c:v>
                </c:pt>
                <c:pt idx="2267">
                  <c:v>0.29499999999999998</c:v>
                </c:pt>
                <c:pt idx="2268">
                  <c:v>0.29499999999999998</c:v>
                </c:pt>
                <c:pt idx="2269">
                  <c:v>0.29299999999999998</c:v>
                </c:pt>
                <c:pt idx="2270">
                  <c:v>0.29499999999999998</c:v>
                </c:pt>
                <c:pt idx="2271">
                  <c:v>0.29499999999999998</c:v>
                </c:pt>
                <c:pt idx="2272">
                  <c:v>0.29499999999999998</c:v>
                </c:pt>
                <c:pt idx="2273">
                  <c:v>0.29599999999999999</c:v>
                </c:pt>
                <c:pt idx="2274">
                  <c:v>0.29399999999999998</c:v>
                </c:pt>
                <c:pt idx="2275">
                  <c:v>0.29599999999999999</c:v>
                </c:pt>
                <c:pt idx="2276">
                  <c:v>0.29299999999999998</c:v>
                </c:pt>
                <c:pt idx="2277">
                  <c:v>0.29399999999999998</c:v>
                </c:pt>
                <c:pt idx="2278">
                  <c:v>0.29499999999999998</c:v>
                </c:pt>
                <c:pt idx="2279">
                  <c:v>0.29299999999999998</c:v>
                </c:pt>
                <c:pt idx="2280">
                  <c:v>0.29199999999999998</c:v>
                </c:pt>
                <c:pt idx="2281">
                  <c:v>0.29399999999999998</c:v>
                </c:pt>
                <c:pt idx="2282">
                  <c:v>0.29399999999999998</c:v>
                </c:pt>
                <c:pt idx="2283">
                  <c:v>0.29399999999999998</c:v>
                </c:pt>
                <c:pt idx="2284">
                  <c:v>0.29299999999999998</c:v>
                </c:pt>
                <c:pt idx="2285">
                  <c:v>0.29299999999999998</c:v>
                </c:pt>
                <c:pt idx="2286">
                  <c:v>0.26800000000000002</c:v>
                </c:pt>
                <c:pt idx="2287">
                  <c:v>0.29299999999999998</c:v>
                </c:pt>
                <c:pt idx="2288">
                  <c:v>0.29499999999999998</c:v>
                </c:pt>
                <c:pt idx="2289">
                  <c:v>0.29299999999999998</c:v>
                </c:pt>
                <c:pt idx="2290">
                  <c:v>0.29399999999999998</c:v>
                </c:pt>
                <c:pt idx="2291">
                  <c:v>0.29299999999999998</c:v>
                </c:pt>
                <c:pt idx="2292">
                  <c:v>0.29299999999999998</c:v>
                </c:pt>
                <c:pt idx="2293">
                  <c:v>0.29399999999999998</c:v>
                </c:pt>
                <c:pt idx="2294">
                  <c:v>0.29199999999999998</c:v>
                </c:pt>
                <c:pt idx="2295">
                  <c:v>0.29299999999999998</c:v>
                </c:pt>
                <c:pt idx="2296">
                  <c:v>0.29299999999999998</c:v>
                </c:pt>
                <c:pt idx="2297">
                  <c:v>0.29199999999999998</c:v>
                </c:pt>
                <c:pt idx="2298">
                  <c:v>0.29099999999999998</c:v>
                </c:pt>
                <c:pt idx="2299">
                  <c:v>0.29099999999999998</c:v>
                </c:pt>
                <c:pt idx="2300">
                  <c:v>0.29099999999999998</c:v>
                </c:pt>
                <c:pt idx="2301">
                  <c:v>0.28999999999999998</c:v>
                </c:pt>
                <c:pt idx="2302">
                  <c:v>0.29199999999999998</c:v>
                </c:pt>
                <c:pt idx="2303">
                  <c:v>0.28899999999999998</c:v>
                </c:pt>
                <c:pt idx="2304">
                  <c:v>0.29199999999999998</c:v>
                </c:pt>
                <c:pt idx="2305">
                  <c:v>0.29099999999999998</c:v>
                </c:pt>
                <c:pt idx="2306">
                  <c:v>0.29199999999999998</c:v>
                </c:pt>
                <c:pt idx="2307">
                  <c:v>0.29099999999999998</c:v>
                </c:pt>
                <c:pt idx="2308">
                  <c:v>0.28899999999999998</c:v>
                </c:pt>
                <c:pt idx="2309">
                  <c:v>0.29099999999999998</c:v>
                </c:pt>
                <c:pt idx="2310">
                  <c:v>0.28899999999999998</c:v>
                </c:pt>
                <c:pt idx="2311">
                  <c:v>0.29099999999999998</c:v>
                </c:pt>
                <c:pt idx="2312">
                  <c:v>0.28999999999999998</c:v>
                </c:pt>
                <c:pt idx="2313">
                  <c:v>0.28999999999999998</c:v>
                </c:pt>
                <c:pt idx="2314">
                  <c:v>0.28999999999999998</c:v>
                </c:pt>
                <c:pt idx="2315">
                  <c:v>0.28899999999999998</c:v>
                </c:pt>
                <c:pt idx="2316">
                  <c:v>0.29099999999999998</c:v>
                </c:pt>
                <c:pt idx="2317">
                  <c:v>0.28799999999999998</c:v>
                </c:pt>
                <c:pt idx="2318">
                  <c:v>0.28599999999999998</c:v>
                </c:pt>
                <c:pt idx="2319">
                  <c:v>0.28799999999999998</c:v>
                </c:pt>
                <c:pt idx="2320">
                  <c:v>0.28699999999999998</c:v>
                </c:pt>
                <c:pt idx="2321">
                  <c:v>0.28799999999999998</c:v>
                </c:pt>
                <c:pt idx="2322">
                  <c:v>0.28699999999999998</c:v>
                </c:pt>
                <c:pt idx="2323">
                  <c:v>0.29099999999999998</c:v>
                </c:pt>
                <c:pt idx="2324">
                  <c:v>0.28599999999999998</c:v>
                </c:pt>
                <c:pt idx="2325">
                  <c:v>0.28599999999999998</c:v>
                </c:pt>
                <c:pt idx="2326">
                  <c:v>0.28599999999999998</c:v>
                </c:pt>
                <c:pt idx="2327">
                  <c:v>0.28599999999999998</c:v>
                </c:pt>
                <c:pt idx="2328">
                  <c:v>0.28499999999999998</c:v>
                </c:pt>
                <c:pt idx="2329">
                  <c:v>0.28799999999999998</c:v>
                </c:pt>
                <c:pt idx="2330">
                  <c:v>0.28499999999999998</c:v>
                </c:pt>
                <c:pt idx="2331">
                  <c:v>0.28699999999999998</c:v>
                </c:pt>
                <c:pt idx="2332">
                  <c:v>0.28499999999999998</c:v>
                </c:pt>
                <c:pt idx="2333">
                  <c:v>0.28499999999999998</c:v>
                </c:pt>
                <c:pt idx="2334">
                  <c:v>0.28599999999999998</c:v>
                </c:pt>
                <c:pt idx="2335">
                  <c:v>0.28399999999999997</c:v>
                </c:pt>
                <c:pt idx="2336">
                  <c:v>0.28299999999999997</c:v>
                </c:pt>
                <c:pt idx="2337">
                  <c:v>0.28399999999999997</c:v>
                </c:pt>
                <c:pt idx="2338">
                  <c:v>0.28599999999999998</c:v>
                </c:pt>
                <c:pt idx="2339">
                  <c:v>0.28599999999999998</c:v>
                </c:pt>
                <c:pt idx="2340">
                  <c:v>0.28299999999999997</c:v>
                </c:pt>
                <c:pt idx="2341">
                  <c:v>0.28399999999999997</c:v>
                </c:pt>
                <c:pt idx="2342">
                  <c:v>0.28299999999999997</c:v>
                </c:pt>
                <c:pt idx="2343">
                  <c:v>0.28599999999999998</c:v>
                </c:pt>
                <c:pt idx="2344">
                  <c:v>0.28499999999999998</c:v>
                </c:pt>
                <c:pt idx="2345">
                  <c:v>0.28399999999999997</c:v>
                </c:pt>
                <c:pt idx="2346">
                  <c:v>0.28399999999999997</c:v>
                </c:pt>
                <c:pt idx="2347">
                  <c:v>0.32</c:v>
                </c:pt>
                <c:pt idx="2348">
                  <c:v>0.28299999999999997</c:v>
                </c:pt>
                <c:pt idx="2349">
                  <c:v>0.28299999999999997</c:v>
                </c:pt>
                <c:pt idx="2350">
                  <c:v>0.28399999999999997</c:v>
                </c:pt>
                <c:pt idx="2351">
                  <c:v>0.28199999999999997</c:v>
                </c:pt>
                <c:pt idx="2352">
                  <c:v>0.28199999999999997</c:v>
                </c:pt>
                <c:pt idx="2353">
                  <c:v>0.28199999999999997</c:v>
                </c:pt>
                <c:pt idx="2354">
                  <c:v>0.28299999999999997</c:v>
                </c:pt>
                <c:pt idx="2355">
                  <c:v>0.28199999999999997</c:v>
                </c:pt>
                <c:pt idx="2356">
                  <c:v>0.28299999999999997</c:v>
                </c:pt>
                <c:pt idx="2357">
                  <c:v>0.28100000000000003</c:v>
                </c:pt>
                <c:pt idx="2358">
                  <c:v>0.28199999999999997</c:v>
                </c:pt>
                <c:pt idx="2359">
                  <c:v>0.28100000000000003</c:v>
                </c:pt>
                <c:pt idx="2360">
                  <c:v>0.28000000000000003</c:v>
                </c:pt>
                <c:pt idx="2361">
                  <c:v>0.28199999999999997</c:v>
                </c:pt>
                <c:pt idx="2362">
                  <c:v>0.28199999999999997</c:v>
                </c:pt>
                <c:pt idx="2363">
                  <c:v>0.28100000000000003</c:v>
                </c:pt>
                <c:pt idx="2364">
                  <c:v>0.28000000000000003</c:v>
                </c:pt>
                <c:pt idx="2365">
                  <c:v>0.28100000000000003</c:v>
                </c:pt>
                <c:pt idx="2366">
                  <c:v>0.28100000000000003</c:v>
                </c:pt>
                <c:pt idx="2367">
                  <c:v>0.28100000000000003</c:v>
                </c:pt>
                <c:pt idx="2368">
                  <c:v>0.28000000000000003</c:v>
                </c:pt>
                <c:pt idx="2369">
                  <c:v>0.28000000000000003</c:v>
                </c:pt>
                <c:pt idx="2370">
                  <c:v>0.28000000000000003</c:v>
                </c:pt>
                <c:pt idx="2371">
                  <c:v>0.28000000000000003</c:v>
                </c:pt>
                <c:pt idx="2372">
                  <c:v>0.27700000000000002</c:v>
                </c:pt>
                <c:pt idx="2373">
                  <c:v>0.27900000000000003</c:v>
                </c:pt>
                <c:pt idx="2374">
                  <c:v>0.27900000000000003</c:v>
                </c:pt>
                <c:pt idx="2375">
                  <c:v>0.27800000000000002</c:v>
                </c:pt>
                <c:pt idx="2376">
                  <c:v>0.28000000000000003</c:v>
                </c:pt>
                <c:pt idx="2377">
                  <c:v>0.33200000000000002</c:v>
                </c:pt>
                <c:pt idx="2378">
                  <c:v>0.28000000000000003</c:v>
                </c:pt>
                <c:pt idx="2379">
                  <c:v>0.27800000000000002</c:v>
                </c:pt>
                <c:pt idx="2380">
                  <c:v>0.27800000000000002</c:v>
                </c:pt>
                <c:pt idx="2381">
                  <c:v>0.27700000000000002</c:v>
                </c:pt>
                <c:pt idx="2382">
                  <c:v>0.27700000000000002</c:v>
                </c:pt>
                <c:pt idx="2383">
                  <c:v>0.27700000000000002</c:v>
                </c:pt>
                <c:pt idx="2384">
                  <c:v>0.27700000000000002</c:v>
                </c:pt>
                <c:pt idx="2385">
                  <c:v>0.27900000000000003</c:v>
                </c:pt>
                <c:pt idx="2386">
                  <c:v>0.27700000000000002</c:v>
                </c:pt>
                <c:pt idx="2387">
                  <c:v>0.27700000000000002</c:v>
                </c:pt>
                <c:pt idx="2388">
                  <c:v>0.27700000000000002</c:v>
                </c:pt>
                <c:pt idx="2389">
                  <c:v>0.27600000000000002</c:v>
                </c:pt>
                <c:pt idx="2390">
                  <c:v>0.27900000000000003</c:v>
                </c:pt>
                <c:pt idx="2391">
                  <c:v>0.27800000000000002</c:v>
                </c:pt>
                <c:pt idx="2392">
                  <c:v>0.27800000000000002</c:v>
                </c:pt>
                <c:pt idx="2393">
                  <c:v>0.27700000000000002</c:v>
                </c:pt>
                <c:pt idx="2394">
                  <c:v>0.27800000000000002</c:v>
                </c:pt>
                <c:pt idx="2395">
                  <c:v>0.27700000000000002</c:v>
                </c:pt>
                <c:pt idx="2396">
                  <c:v>0.27600000000000002</c:v>
                </c:pt>
                <c:pt idx="2397">
                  <c:v>0.27800000000000002</c:v>
                </c:pt>
                <c:pt idx="2398">
                  <c:v>0.27800000000000002</c:v>
                </c:pt>
                <c:pt idx="2399">
                  <c:v>0.27800000000000002</c:v>
                </c:pt>
                <c:pt idx="2400">
                  <c:v>0.27600000000000002</c:v>
                </c:pt>
                <c:pt idx="2401">
                  <c:v>0.27600000000000002</c:v>
                </c:pt>
                <c:pt idx="2402">
                  <c:v>0.27600000000000002</c:v>
                </c:pt>
                <c:pt idx="2403">
                  <c:v>0.27600000000000002</c:v>
                </c:pt>
                <c:pt idx="2404">
                  <c:v>0.27700000000000002</c:v>
                </c:pt>
                <c:pt idx="2405">
                  <c:v>0.27600000000000002</c:v>
                </c:pt>
                <c:pt idx="2406">
                  <c:v>0.27700000000000002</c:v>
                </c:pt>
                <c:pt idx="2407">
                  <c:v>0.27500000000000002</c:v>
                </c:pt>
                <c:pt idx="2408">
                  <c:v>0.27700000000000002</c:v>
                </c:pt>
                <c:pt idx="2409">
                  <c:v>0.27600000000000002</c:v>
                </c:pt>
                <c:pt idx="2410">
                  <c:v>0.27400000000000002</c:v>
                </c:pt>
                <c:pt idx="2411">
                  <c:v>0.27500000000000002</c:v>
                </c:pt>
                <c:pt idx="2412">
                  <c:v>0.27400000000000002</c:v>
                </c:pt>
                <c:pt idx="2413">
                  <c:v>0.27400000000000002</c:v>
                </c:pt>
                <c:pt idx="2414">
                  <c:v>0.27300000000000002</c:v>
                </c:pt>
                <c:pt idx="2415">
                  <c:v>0.27600000000000002</c:v>
                </c:pt>
                <c:pt idx="2416">
                  <c:v>0.27700000000000002</c:v>
                </c:pt>
                <c:pt idx="2417">
                  <c:v>0.27500000000000002</c:v>
                </c:pt>
                <c:pt idx="2418">
                  <c:v>0.27600000000000002</c:v>
                </c:pt>
                <c:pt idx="2419">
                  <c:v>0.27500000000000002</c:v>
                </c:pt>
                <c:pt idx="2420">
                  <c:v>0.27700000000000002</c:v>
                </c:pt>
                <c:pt idx="2421">
                  <c:v>0.27600000000000002</c:v>
                </c:pt>
                <c:pt idx="2422">
                  <c:v>0.27600000000000002</c:v>
                </c:pt>
                <c:pt idx="2423">
                  <c:v>0.27300000000000002</c:v>
                </c:pt>
                <c:pt idx="2424">
                  <c:v>0.27500000000000002</c:v>
                </c:pt>
                <c:pt idx="2425">
                  <c:v>0.27500000000000002</c:v>
                </c:pt>
                <c:pt idx="2426">
                  <c:v>0.27500000000000002</c:v>
                </c:pt>
                <c:pt idx="2427">
                  <c:v>0.27400000000000002</c:v>
                </c:pt>
                <c:pt idx="2428">
                  <c:v>0.27400000000000002</c:v>
                </c:pt>
                <c:pt idx="2429">
                  <c:v>0.27400000000000002</c:v>
                </c:pt>
                <c:pt idx="2430">
                  <c:v>0.27300000000000002</c:v>
                </c:pt>
                <c:pt idx="2431">
                  <c:v>0.27400000000000002</c:v>
                </c:pt>
                <c:pt idx="2432">
                  <c:v>0.27300000000000002</c:v>
                </c:pt>
                <c:pt idx="2433">
                  <c:v>0.27100000000000002</c:v>
                </c:pt>
                <c:pt idx="2434">
                  <c:v>0.27400000000000002</c:v>
                </c:pt>
                <c:pt idx="2435">
                  <c:v>0.27300000000000002</c:v>
                </c:pt>
                <c:pt idx="2436">
                  <c:v>0.27300000000000002</c:v>
                </c:pt>
                <c:pt idx="2437">
                  <c:v>0.27300000000000002</c:v>
                </c:pt>
                <c:pt idx="2438">
                  <c:v>0.25</c:v>
                </c:pt>
                <c:pt idx="2439">
                  <c:v>0.27300000000000002</c:v>
                </c:pt>
                <c:pt idx="2440">
                  <c:v>0.27</c:v>
                </c:pt>
                <c:pt idx="2441">
                  <c:v>0.27</c:v>
                </c:pt>
                <c:pt idx="2442">
                  <c:v>0.27200000000000002</c:v>
                </c:pt>
                <c:pt idx="2443">
                  <c:v>0.27100000000000002</c:v>
                </c:pt>
                <c:pt idx="2444">
                  <c:v>0.27</c:v>
                </c:pt>
                <c:pt idx="2445">
                  <c:v>0.27200000000000002</c:v>
                </c:pt>
                <c:pt idx="2446">
                  <c:v>0.27200000000000002</c:v>
                </c:pt>
                <c:pt idx="2447">
                  <c:v>0.27100000000000002</c:v>
                </c:pt>
                <c:pt idx="2448">
                  <c:v>0.27</c:v>
                </c:pt>
                <c:pt idx="2449">
                  <c:v>0.27</c:v>
                </c:pt>
                <c:pt idx="2450">
                  <c:v>0.27</c:v>
                </c:pt>
                <c:pt idx="2451">
                  <c:v>0.26900000000000002</c:v>
                </c:pt>
                <c:pt idx="2452">
                  <c:v>0.27100000000000002</c:v>
                </c:pt>
                <c:pt idx="2453">
                  <c:v>0.27</c:v>
                </c:pt>
                <c:pt idx="2454">
                  <c:v>0.26900000000000002</c:v>
                </c:pt>
                <c:pt idx="2455">
                  <c:v>0.27</c:v>
                </c:pt>
                <c:pt idx="2456">
                  <c:v>0.26900000000000002</c:v>
                </c:pt>
                <c:pt idx="2457">
                  <c:v>0.27</c:v>
                </c:pt>
                <c:pt idx="2458">
                  <c:v>0.26900000000000002</c:v>
                </c:pt>
                <c:pt idx="2459">
                  <c:v>0.27</c:v>
                </c:pt>
                <c:pt idx="2460">
                  <c:v>0.26900000000000002</c:v>
                </c:pt>
                <c:pt idx="2461">
                  <c:v>0.26900000000000002</c:v>
                </c:pt>
                <c:pt idx="2462">
                  <c:v>0.26800000000000002</c:v>
                </c:pt>
                <c:pt idx="2463">
                  <c:v>0.26800000000000002</c:v>
                </c:pt>
                <c:pt idx="2464">
                  <c:v>0.27</c:v>
                </c:pt>
                <c:pt idx="2465">
                  <c:v>0.26800000000000002</c:v>
                </c:pt>
                <c:pt idx="2466">
                  <c:v>0.26600000000000001</c:v>
                </c:pt>
                <c:pt idx="2467">
                  <c:v>0.26600000000000001</c:v>
                </c:pt>
                <c:pt idx="2468">
                  <c:v>0.29799999999999999</c:v>
                </c:pt>
                <c:pt idx="2469">
                  <c:v>0.26800000000000002</c:v>
                </c:pt>
                <c:pt idx="2470">
                  <c:v>0.26700000000000002</c:v>
                </c:pt>
                <c:pt idx="2471">
                  <c:v>0.26700000000000002</c:v>
                </c:pt>
                <c:pt idx="2472">
                  <c:v>0.26700000000000002</c:v>
                </c:pt>
                <c:pt idx="2473">
                  <c:v>0.26500000000000001</c:v>
                </c:pt>
                <c:pt idx="2474">
                  <c:v>0.26500000000000001</c:v>
                </c:pt>
                <c:pt idx="2475">
                  <c:v>0.26400000000000001</c:v>
                </c:pt>
                <c:pt idx="2476">
                  <c:v>0.26400000000000001</c:v>
                </c:pt>
                <c:pt idx="2477">
                  <c:v>0.26500000000000001</c:v>
                </c:pt>
                <c:pt idx="2478">
                  <c:v>0.26700000000000002</c:v>
                </c:pt>
                <c:pt idx="2479">
                  <c:v>0.26600000000000001</c:v>
                </c:pt>
                <c:pt idx="2480">
                  <c:v>0.26500000000000001</c:v>
                </c:pt>
                <c:pt idx="2481">
                  <c:v>0.26400000000000001</c:v>
                </c:pt>
                <c:pt idx="2482">
                  <c:v>0.26500000000000001</c:v>
                </c:pt>
                <c:pt idx="2483">
                  <c:v>0.26600000000000001</c:v>
                </c:pt>
                <c:pt idx="2484">
                  <c:v>0.26500000000000001</c:v>
                </c:pt>
                <c:pt idx="2485">
                  <c:v>0.26500000000000001</c:v>
                </c:pt>
                <c:pt idx="2486">
                  <c:v>0.26400000000000001</c:v>
                </c:pt>
                <c:pt idx="2487">
                  <c:v>0.26200000000000001</c:v>
                </c:pt>
                <c:pt idx="2488">
                  <c:v>0.26500000000000001</c:v>
                </c:pt>
                <c:pt idx="2489">
                  <c:v>0.26400000000000001</c:v>
                </c:pt>
                <c:pt idx="2490">
                  <c:v>0.26200000000000001</c:v>
                </c:pt>
                <c:pt idx="2491">
                  <c:v>0.26400000000000001</c:v>
                </c:pt>
                <c:pt idx="2492">
                  <c:v>0.26200000000000001</c:v>
                </c:pt>
                <c:pt idx="2493">
                  <c:v>0.26500000000000001</c:v>
                </c:pt>
                <c:pt idx="2494">
                  <c:v>0.26300000000000001</c:v>
                </c:pt>
                <c:pt idx="2495">
                  <c:v>0.26200000000000001</c:v>
                </c:pt>
                <c:pt idx="2496">
                  <c:v>0.26200000000000001</c:v>
                </c:pt>
                <c:pt idx="2497">
                  <c:v>0.26100000000000001</c:v>
                </c:pt>
                <c:pt idx="2498">
                  <c:v>0.26500000000000001</c:v>
                </c:pt>
                <c:pt idx="2499">
                  <c:v>0.26400000000000001</c:v>
                </c:pt>
                <c:pt idx="2500">
                  <c:v>0.26200000000000001</c:v>
                </c:pt>
                <c:pt idx="2501">
                  <c:v>0.25900000000000001</c:v>
                </c:pt>
                <c:pt idx="2502">
                  <c:v>0.26</c:v>
                </c:pt>
                <c:pt idx="2503">
                  <c:v>0.26100000000000001</c:v>
                </c:pt>
                <c:pt idx="2504">
                  <c:v>0.25900000000000001</c:v>
                </c:pt>
                <c:pt idx="2505">
                  <c:v>0.26</c:v>
                </c:pt>
                <c:pt idx="2506">
                  <c:v>0.26</c:v>
                </c:pt>
                <c:pt idx="2507">
                  <c:v>0.26</c:v>
                </c:pt>
                <c:pt idx="2508">
                  <c:v>0.25900000000000001</c:v>
                </c:pt>
                <c:pt idx="2509">
                  <c:v>0.25900000000000001</c:v>
                </c:pt>
                <c:pt idx="2510">
                  <c:v>0.25800000000000001</c:v>
                </c:pt>
                <c:pt idx="2511">
                  <c:v>0.25900000000000001</c:v>
                </c:pt>
                <c:pt idx="2512">
                  <c:v>0.26100000000000001</c:v>
                </c:pt>
                <c:pt idx="2513">
                  <c:v>0.25800000000000001</c:v>
                </c:pt>
                <c:pt idx="2514">
                  <c:v>0.25800000000000001</c:v>
                </c:pt>
                <c:pt idx="2515">
                  <c:v>0.25900000000000001</c:v>
                </c:pt>
                <c:pt idx="2516">
                  <c:v>0.26</c:v>
                </c:pt>
                <c:pt idx="2517">
                  <c:v>0.25900000000000001</c:v>
                </c:pt>
                <c:pt idx="2518">
                  <c:v>0.25900000000000001</c:v>
                </c:pt>
                <c:pt idx="2519">
                  <c:v>0.25600000000000001</c:v>
                </c:pt>
                <c:pt idx="2520">
                  <c:v>0.25700000000000001</c:v>
                </c:pt>
                <c:pt idx="2521">
                  <c:v>0.25600000000000001</c:v>
                </c:pt>
                <c:pt idx="2522">
                  <c:v>0.25700000000000001</c:v>
                </c:pt>
                <c:pt idx="2523">
                  <c:v>0.25900000000000001</c:v>
                </c:pt>
                <c:pt idx="2524">
                  <c:v>0.25700000000000001</c:v>
                </c:pt>
                <c:pt idx="2525">
                  <c:v>0.25700000000000001</c:v>
                </c:pt>
                <c:pt idx="2526">
                  <c:v>0.25900000000000001</c:v>
                </c:pt>
                <c:pt idx="2527">
                  <c:v>0.25800000000000001</c:v>
                </c:pt>
                <c:pt idx="2528">
                  <c:v>0.254</c:v>
                </c:pt>
                <c:pt idx="2529">
                  <c:v>0.25900000000000001</c:v>
                </c:pt>
                <c:pt idx="2530">
                  <c:v>0.255</c:v>
                </c:pt>
                <c:pt idx="2531">
                  <c:v>0.254</c:v>
                </c:pt>
                <c:pt idx="2532">
                  <c:v>0.25800000000000001</c:v>
                </c:pt>
                <c:pt idx="2533">
                  <c:v>0.25700000000000001</c:v>
                </c:pt>
                <c:pt idx="2534">
                  <c:v>0.25600000000000001</c:v>
                </c:pt>
                <c:pt idx="2535">
                  <c:v>0.25600000000000001</c:v>
                </c:pt>
                <c:pt idx="2536">
                  <c:v>0.255</c:v>
                </c:pt>
                <c:pt idx="2537">
                  <c:v>0.255</c:v>
                </c:pt>
                <c:pt idx="2538">
                  <c:v>0.255</c:v>
                </c:pt>
                <c:pt idx="2539">
                  <c:v>0.254</c:v>
                </c:pt>
                <c:pt idx="2540">
                  <c:v>0.255</c:v>
                </c:pt>
                <c:pt idx="2541">
                  <c:v>0.254</c:v>
                </c:pt>
                <c:pt idx="2542">
                  <c:v>0.254</c:v>
                </c:pt>
                <c:pt idx="2543">
                  <c:v>0.253</c:v>
                </c:pt>
                <c:pt idx="2544">
                  <c:v>0.253</c:v>
                </c:pt>
                <c:pt idx="2545">
                  <c:v>0.254</c:v>
                </c:pt>
                <c:pt idx="2546">
                  <c:v>0.25600000000000001</c:v>
                </c:pt>
                <c:pt idx="2547">
                  <c:v>0.25600000000000001</c:v>
                </c:pt>
                <c:pt idx="2548">
                  <c:v>0.253</c:v>
                </c:pt>
                <c:pt idx="2549">
                  <c:v>0.255</c:v>
                </c:pt>
                <c:pt idx="2550">
                  <c:v>0.254</c:v>
                </c:pt>
                <c:pt idx="2551">
                  <c:v>0.253</c:v>
                </c:pt>
                <c:pt idx="2552">
                  <c:v>0.252</c:v>
                </c:pt>
                <c:pt idx="2553">
                  <c:v>0.251</c:v>
                </c:pt>
                <c:pt idx="2554">
                  <c:v>0.252</c:v>
                </c:pt>
                <c:pt idx="2555">
                  <c:v>0.252</c:v>
                </c:pt>
                <c:pt idx="2556">
                  <c:v>0.252</c:v>
                </c:pt>
                <c:pt idx="2557">
                  <c:v>0.253</c:v>
                </c:pt>
                <c:pt idx="2558">
                  <c:v>0.252</c:v>
                </c:pt>
                <c:pt idx="2559">
                  <c:v>0.252</c:v>
                </c:pt>
                <c:pt idx="2560">
                  <c:v>0.25600000000000001</c:v>
                </c:pt>
                <c:pt idx="2561">
                  <c:v>0.252</c:v>
                </c:pt>
                <c:pt idx="2562">
                  <c:v>0.254</c:v>
                </c:pt>
                <c:pt idx="2563">
                  <c:v>0.251</c:v>
                </c:pt>
                <c:pt idx="2564">
                  <c:v>0.252</c:v>
                </c:pt>
                <c:pt idx="2565">
                  <c:v>0.251</c:v>
                </c:pt>
                <c:pt idx="2566">
                  <c:v>0.25</c:v>
                </c:pt>
                <c:pt idx="2567">
                  <c:v>0.25</c:v>
                </c:pt>
                <c:pt idx="2568">
                  <c:v>0.251</c:v>
                </c:pt>
                <c:pt idx="2569">
                  <c:v>0.25</c:v>
                </c:pt>
                <c:pt idx="2570">
                  <c:v>0.25</c:v>
                </c:pt>
                <c:pt idx="2571">
                  <c:v>0.251</c:v>
                </c:pt>
                <c:pt idx="2572">
                  <c:v>0.25</c:v>
                </c:pt>
                <c:pt idx="2573">
                  <c:v>0.249</c:v>
                </c:pt>
                <c:pt idx="2574">
                  <c:v>0.25</c:v>
                </c:pt>
                <c:pt idx="2575">
                  <c:v>0.25</c:v>
                </c:pt>
                <c:pt idx="2576">
                  <c:v>0.252</c:v>
                </c:pt>
                <c:pt idx="2577">
                  <c:v>0.248</c:v>
                </c:pt>
                <c:pt idx="2578">
                  <c:v>0.25</c:v>
                </c:pt>
                <c:pt idx="2579">
                  <c:v>0.25</c:v>
                </c:pt>
                <c:pt idx="2580">
                  <c:v>0.251</c:v>
                </c:pt>
                <c:pt idx="2581">
                  <c:v>0.249</c:v>
                </c:pt>
                <c:pt idx="2582">
                  <c:v>0.249</c:v>
                </c:pt>
                <c:pt idx="2583">
                  <c:v>0.248</c:v>
                </c:pt>
                <c:pt idx="2584">
                  <c:v>0.249</c:v>
                </c:pt>
                <c:pt idx="2585">
                  <c:v>0.247</c:v>
                </c:pt>
                <c:pt idx="2586">
                  <c:v>0.25</c:v>
                </c:pt>
                <c:pt idx="2587">
                  <c:v>0.247</c:v>
                </c:pt>
                <c:pt idx="2588">
                  <c:v>0.248</c:v>
                </c:pt>
                <c:pt idx="2589">
                  <c:v>0.248</c:v>
                </c:pt>
                <c:pt idx="2590">
                  <c:v>0.25</c:v>
                </c:pt>
                <c:pt idx="2591">
                  <c:v>0.249</c:v>
                </c:pt>
                <c:pt idx="2592">
                  <c:v>0.248</c:v>
                </c:pt>
                <c:pt idx="2593">
                  <c:v>0.249</c:v>
                </c:pt>
                <c:pt idx="2594">
                  <c:v>0.249</c:v>
                </c:pt>
                <c:pt idx="2595">
                  <c:v>0.249</c:v>
                </c:pt>
                <c:pt idx="2596">
                  <c:v>0.247</c:v>
                </c:pt>
                <c:pt idx="2597">
                  <c:v>0.247</c:v>
                </c:pt>
                <c:pt idx="2598">
                  <c:v>0.248</c:v>
                </c:pt>
                <c:pt idx="2599">
                  <c:v>0.245</c:v>
                </c:pt>
                <c:pt idx="2600">
                  <c:v>0.247</c:v>
                </c:pt>
                <c:pt idx="2601">
                  <c:v>0.247</c:v>
                </c:pt>
                <c:pt idx="2602">
                  <c:v>0.248</c:v>
                </c:pt>
                <c:pt idx="2603">
                  <c:v>0.248</c:v>
                </c:pt>
                <c:pt idx="2604">
                  <c:v>0.248</c:v>
                </c:pt>
                <c:pt idx="2605">
                  <c:v>0.247</c:v>
                </c:pt>
                <c:pt idx="2606">
                  <c:v>0.246</c:v>
                </c:pt>
                <c:pt idx="2607">
                  <c:v>0.246</c:v>
                </c:pt>
                <c:pt idx="2608">
                  <c:v>0.249</c:v>
                </c:pt>
                <c:pt idx="2609">
                  <c:v>0.246</c:v>
                </c:pt>
                <c:pt idx="2610">
                  <c:v>0.246</c:v>
                </c:pt>
                <c:pt idx="2611">
                  <c:v>0.246</c:v>
                </c:pt>
                <c:pt idx="2612">
                  <c:v>0.247</c:v>
                </c:pt>
                <c:pt idx="2613">
                  <c:v>0.247</c:v>
                </c:pt>
                <c:pt idx="2614">
                  <c:v>0.247</c:v>
                </c:pt>
                <c:pt idx="2615">
                  <c:v>0.246</c:v>
                </c:pt>
                <c:pt idx="2616">
                  <c:v>0.245</c:v>
                </c:pt>
                <c:pt idx="2617">
                  <c:v>0.245</c:v>
                </c:pt>
                <c:pt idx="2618">
                  <c:v>0.245</c:v>
                </c:pt>
                <c:pt idx="2619">
                  <c:v>0.245</c:v>
                </c:pt>
                <c:pt idx="2620">
                  <c:v>0.247</c:v>
                </c:pt>
                <c:pt idx="2621">
                  <c:v>0.24399999999999999</c:v>
                </c:pt>
                <c:pt idx="2622">
                  <c:v>0.245</c:v>
                </c:pt>
                <c:pt idx="2623">
                  <c:v>0.245</c:v>
                </c:pt>
                <c:pt idx="2624">
                  <c:v>0.245</c:v>
                </c:pt>
                <c:pt idx="2625">
                  <c:v>0.24299999999999999</c:v>
                </c:pt>
                <c:pt idx="2626">
                  <c:v>0.24399999999999999</c:v>
                </c:pt>
                <c:pt idx="2627">
                  <c:v>0.246</c:v>
                </c:pt>
                <c:pt idx="2628">
                  <c:v>0.245</c:v>
                </c:pt>
                <c:pt idx="2629">
                  <c:v>0.24399999999999999</c:v>
                </c:pt>
                <c:pt idx="2630">
                  <c:v>0.24199999999999999</c:v>
                </c:pt>
                <c:pt idx="2631">
                  <c:v>0.24299999999999999</c:v>
                </c:pt>
                <c:pt idx="2632">
                  <c:v>0.24299999999999999</c:v>
                </c:pt>
                <c:pt idx="2633">
                  <c:v>0.24399999999999999</c:v>
                </c:pt>
                <c:pt idx="2634">
                  <c:v>0.24299999999999999</c:v>
                </c:pt>
                <c:pt idx="2635">
                  <c:v>0.24399999999999999</c:v>
                </c:pt>
                <c:pt idx="2636">
                  <c:v>0.245</c:v>
                </c:pt>
                <c:pt idx="2637">
                  <c:v>0.24399999999999999</c:v>
                </c:pt>
                <c:pt idx="2638">
                  <c:v>0.24399999999999999</c:v>
                </c:pt>
                <c:pt idx="2639">
                  <c:v>0.24199999999999999</c:v>
                </c:pt>
                <c:pt idx="2640">
                  <c:v>0.24299999999999999</c:v>
                </c:pt>
                <c:pt idx="2641">
                  <c:v>0.24299999999999999</c:v>
                </c:pt>
                <c:pt idx="2642">
                  <c:v>0.24399999999999999</c:v>
                </c:pt>
                <c:pt idx="2643">
                  <c:v>0.24199999999999999</c:v>
                </c:pt>
                <c:pt idx="2644">
                  <c:v>0.24199999999999999</c:v>
                </c:pt>
                <c:pt idx="2645">
                  <c:v>0.24199999999999999</c:v>
                </c:pt>
                <c:pt idx="2646">
                  <c:v>0.24299999999999999</c:v>
                </c:pt>
                <c:pt idx="2647">
                  <c:v>0.24199999999999999</c:v>
                </c:pt>
                <c:pt idx="2648">
                  <c:v>0.24199999999999999</c:v>
                </c:pt>
                <c:pt idx="2649">
                  <c:v>0.24299999999999999</c:v>
                </c:pt>
                <c:pt idx="2650">
                  <c:v>0.245</c:v>
                </c:pt>
                <c:pt idx="2651">
                  <c:v>0.24299999999999999</c:v>
                </c:pt>
                <c:pt idx="2652">
                  <c:v>0.24099999999999999</c:v>
                </c:pt>
                <c:pt idx="2653">
                  <c:v>0.24099999999999999</c:v>
                </c:pt>
                <c:pt idx="2654">
                  <c:v>0.24199999999999999</c:v>
                </c:pt>
                <c:pt idx="2655">
                  <c:v>0.24099999999999999</c:v>
                </c:pt>
                <c:pt idx="2656">
                  <c:v>0.24399999999999999</c:v>
                </c:pt>
                <c:pt idx="2657">
                  <c:v>0.24199999999999999</c:v>
                </c:pt>
                <c:pt idx="2658">
                  <c:v>0.24199999999999999</c:v>
                </c:pt>
                <c:pt idx="2659">
                  <c:v>0.24199999999999999</c:v>
                </c:pt>
                <c:pt idx="2660">
                  <c:v>0.24199999999999999</c:v>
                </c:pt>
                <c:pt idx="2661">
                  <c:v>0.24</c:v>
                </c:pt>
                <c:pt idx="2662">
                  <c:v>0.24</c:v>
                </c:pt>
                <c:pt idx="2663">
                  <c:v>0.24199999999999999</c:v>
                </c:pt>
                <c:pt idx="2664">
                  <c:v>0.24</c:v>
                </c:pt>
                <c:pt idx="2665">
                  <c:v>0.24099999999999999</c:v>
                </c:pt>
                <c:pt idx="2666">
                  <c:v>0.24099999999999999</c:v>
                </c:pt>
                <c:pt idx="2667">
                  <c:v>0.24199999999999999</c:v>
                </c:pt>
                <c:pt idx="2668">
                  <c:v>0.24199999999999999</c:v>
                </c:pt>
                <c:pt idx="2669">
                  <c:v>0.24</c:v>
                </c:pt>
                <c:pt idx="2670">
                  <c:v>0.24</c:v>
                </c:pt>
                <c:pt idx="2671">
                  <c:v>0.23799999999999999</c:v>
                </c:pt>
                <c:pt idx="2672">
                  <c:v>0.23899999999999999</c:v>
                </c:pt>
                <c:pt idx="2673">
                  <c:v>0.24</c:v>
                </c:pt>
                <c:pt idx="2674">
                  <c:v>0.24099999999999999</c:v>
                </c:pt>
                <c:pt idx="2675">
                  <c:v>0.23899999999999999</c:v>
                </c:pt>
                <c:pt idx="2676">
                  <c:v>0.23599999999999999</c:v>
                </c:pt>
                <c:pt idx="2677">
                  <c:v>0.24</c:v>
                </c:pt>
                <c:pt idx="2678">
                  <c:v>0.24099999999999999</c:v>
                </c:pt>
                <c:pt idx="2679">
                  <c:v>0.24</c:v>
                </c:pt>
                <c:pt idx="2680">
                  <c:v>0.24</c:v>
                </c:pt>
                <c:pt idx="2681">
                  <c:v>0.24</c:v>
                </c:pt>
                <c:pt idx="2682">
                  <c:v>0.24099999999999999</c:v>
                </c:pt>
                <c:pt idx="2683">
                  <c:v>0.24099999999999999</c:v>
                </c:pt>
                <c:pt idx="2684">
                  <c:v>0.23699999999999999</c:v>
                </c:pt>
                <c:pt idx="2685">
                  <c:v>0.24099999999999999</c:v>
                </c:pt>
                <c:pt idx="2686">
                  <c:v>0.24</c:v>
                </c:pt>
                <c:pt idx="2687">
                  <c:v>0.23899999999999999</c:v>
                </c:pt>
                <c:pt idx="2688">
                  <c:v>0.23899999999999999</c:v>
                </c:pt>
                <c:pt idx="2689">
                  <c:v>0.23899999999999999</c:v>
                </c:pt>
                <c:pt idx="2690">
                  <c:v>0.24</c:v>
                </c:pt>
                <c:pt idx="2691">
                  <c:v>0.24099999999999999</c:v>
                </c:pt>
                <c:pt idx="2692">
                  <c:v>0.24099999999999999</c:v>
                </c:pt>
                <c:pt idx="2693">
                  <c:v>0.23799999999999999</c:v>
                </c:pt>
                <c:pt idx="2694">
                  <c:v>0.24099999999999999</c:v>
                </c:pt>
                <c:pt idx="2695">
                  <c:v>0.23799999999999999</c:v>
                </c:pt>
                <c:pt idx="2696">
                  <c:v>0.24</c:v>
                </c:pt>
                <c:pt idx="2697">
                  <c:v>0.23899999999999999</c:v>
                </c:pt>
                <c:pt idx="2698">
                  <c:v>0.24</c:v>
                </c:pt>
                <c:pt idx="2699">
                  <c:v>0.24099999999999999</c:v>
                </c:pt>
                <c:pt idx="2700">
                  <c:v>0.23899999999999999</c:v>
                </c:pt>
                <c:pt idx="2701">
                  <c:v>0.24099999999999999</c:v>
                </c:pt>
                <c:pt idx="2702">
                  <c:v>0.24099999999999999</c:v>
                </c:pt>
                <c:pt idx="2703">
                  <c:v>0.24099999999999999</c:v>
                </c:pt>
                <c:pt idx="2704">
                  <c:v>0.24</c:v>
                </c:pt>
                <c:pt idx="2705">
                  <c:v>0.24099999999999999</c:v>
                </c:pt>
                <c:pt idx="2706">
                  <c:v>0.24</c:v>
                </c:pt>
                <c:pt idx="2707">
                  <c:v>0.24</c:v>
                </c:pt>
                <c:pt idx="2708">
                  <c:v>0.23799999999999999</c:v>
                </c:pt>
                <c:pt idx="2709">
                  <c:v>0.23799999999999999</c:v>
                </c:pt>
                <c:pt idx="2710">
                  <c:v>0.23899999999999999</c:v>
                </c:pt>
                <c:pt idx="2711">
                  <c:v>0.24199999999999999</c:v>
                </c:pt>
                <c:pt idx="2712">
                  <c:v>0.23899999999999999</c:v>
                </c:pt>
                <c:pt idx="2713">
                  <c:v>0.24</c:v>
                </c:pt>
                <c:pt idx="2714">
                  <c:v>0.24</c:v>
                </c:pt>
                <c:pt idx="2715">
                  <c:v>0.24099999999999999</c:v>
                </c:pt>
                <c:pt idx="2716">
                  <c:v>0.24099999999999999</c:v>
                </c:pt>
                <c:pt idx="2717">
                  <c:v>0.23799999999999999</c:v>
                </c:pt>
                <c:pt idx="2718">
                  <c:v>0.23899999999999999</c:v>
                </c:pt>
                <c:pt idx="2719">
                  <c:v>0.23899999999999999</c:v>
                </c:pt>
                <c:pt idx="2720">
                  <c:v>0.23799999999999999</c:v>
                </c:pt>
                <c:pt idx="2721">
                  <c:v>0.24</c:v>
                </c:pt>
                <c:pt idx="2722">
                  <c:v>0.23799999999999999</c:v>
                </c:pt>
                <c:pt idx="2723">
                  <c:v>0.23799999999999999</c:v>
                </c:pt>
                <c:pt idx="2724">
                  <c:v>0.23799999999999999</c:v>
                </c:pt>
                <c:pt idx="2725">
                  <c:v>0.23899999999999999</c:v>
                </c:pt>
                <c:pt idx="2726">
                  <c:v>0.23899999999999999</c:v>
                </c:pt>
                <c:pt idx="2727">
                  <c:v>0.23699999999999999</c:v>
                </c:pt>
                <c:pt idx="2728">
                  <c:v>0.23799999999999999</c:v>
                </c:pt>
                <c:pt idx="2729">
                  <c:v>0.23699999999999999</c:v>
                </c:pt>
                <c:pt idx="2730">
                  <c:v>0.23699999999999999</c:v>
                </c:pt>
                <c:pt idx="2731">
                  <c:v>0.23799999999999999</c:v>
                </c:pt>
                <c:pt idx="2732">
                  <c:v>0.23799999999999999</c:v>
                </c:pt>
                <c:pt idx="2733">
                  <c:v>0.23699999999999999</c:v>
                </c:pt>
                <c:pt idx="2734">
                  <c:v>0.23899999999999999</c:v>
                </c:pt>
                <c:pt idx="2735">
                  <c:v>0.23799999999999999</c:v>
                </c:pt>
                <c:pt idx="2736">
                  <c:v>0.23699999999999999</c:v>
                </c:pt>
                <c:pt idx="2737">
                  <c:v>0.23899999999999999</c:v>
                </c:pt>
                <c:pt idx="2738">
                  <c:v>0.24</c:v>
                </c:pt>
                <c:pt idx="2739">
                  <c:v>0.23699999999999999</c:v>
                </c:pt>
                <c:pt idx="2740">
                  <c:v>0.23899999999999999</c:v>
                </c:pt>
                <c:pt idx="2741">
                  <c:v>0.23899999999999999</c:v>
                </c:pt>
                <c:pt idx="2742">
                  <c:v>0.23799999999999999</c:v>
                </c:pt>
                <c:pt idx="2743">
                  <c:v>0.23799999999999999</c:v>
                </c:pt>
                <c:pt idx="2744">
                  <c:v>0.23799999999999999</c:v>
                </c:pt>
                <c:pt idx="2745">
                  <c:v>0.23799999999999999</c:v>
                </c:pt>
                <c:pt idx="2746">
                  <c:v>0.23799999999999999</c:v>
                </c:pt>
                <c:pt idx="2747">
                  <c:v>0.23799999999999999</c:v>
                </c:pt>
                <c:pt idx="2748">
                  <c:v>0.23799999999999999</c:v>
                </c:pt>
                <c:pt idx="2749">
                  <c:v>0.23899999999999999</c:v>
                </c:pt>
                <c:pt idx="2750">
                  <c:v>0.23799999999999999</c:v>
                </c:pt>
                <c:pt idx="2751">
                  <c:v>0.23799999999999999</c:v>
                </c:pt>
                <c:pt idx="2752">
                  <c:v>0.23799999999999999</c:v>
                </c:pt>
                <c:pt idx="2753">
                  <c:v>0.23899999999999999</c:v>
                </c:pt>
                <c:pt idx="2754">
                  <c:v>0.23799999999999999</c:v>
                </c:pt>
                <c:pt idx="2755">
                  <c:v>0.23599999999999999</c:v>
                </c:pt>
                <c:pt idx="2756">
                  <c:v>0.23799999999999999</c:v>
                </c:pt>
                <c:pt idx="2757">
                  <c:v>0.23799999999999999</c:v>
                </c:pt>
                <c:pt idx="2758">
                  <c:v>0.23599999999999999</c:v>
                </c:pt>
                <c:pt idx="2759">
                  <c:v>0.23799999999999999</c:v>
                </c:pt>
                <c:pt idx="2760">
                  <c:v>0.23899999999999999</c:v>
                </c:pt>
                <c:pt idx="2761">
                  <c:v>0.23699999999999999</c:v>
                </c:pt>
                <c:pt idx="2762">
                  <c:v>0.23599999999999999</c:v>
                </c:pt>
                <c:pt idx="2763">
                  <c:v>0.23599999999999999</c:v>
                </c:pt>
                <c:pt idx="2764">
                  <c:v>0.23699999999999999</c:v>
                </c:pt>
                <c:pt idx="2765">
                  <c:v>0.23799999999999999</c:v>
                </c:pt>
                <c:pt idx="2766">
                  <c:v>0.23699999999999999</c:v>
                </c:pt>
                <c:pt idx="2767">
                  <c:v>0.23699999999999999</c:v>
                </c:pt>
                <c:pt idx="2768">
                  <c:v>0.23699999999999999</c:v>
                </c:pt>
                <c:pt idx="2769">
                  <c:v>0.23699999999999999</c:v>
                </c:pt>
                <c:pt idx="2770">
                  <c:v>0.23699999999999999</c:v>
                </c:pt>
                <c:pt idx="2771">
                  <c:v>0.23799999999999999</c:v>
                </c:pt>
                <c:pt idx="2772">
                  <c:v>0.23699999999999999</c:v>
                </c:pt>
                <c:pt idx="2773">
                  <c:v>0.23799999999999999</c:v>
                </c:pt>
                <c:pt idx="2774">
                  <c:v>0.23599999999999999</c:v>
                </c:pt>
                <c:pt idx="2775">
                  <c:v>0.23699999999999999</c:v>
                </c:pt>
                <c:pt idx="2776">
                  <c:v>0.23499999999999999</c:v>
                </c:pt>
                <c:pt idx="2777">
                  <c:v>0.23699999999999999</c:v>
                </c:pt>
                <c:pt idx="2778">
                  <c:v>0.23599999999999999</c:v>
                </c:pt>
                <c:pt idx="2779">
                  <c:v>0.23499999999999999</c:v>
                </c:pt>
                <c:pt idx="2780">
                  <c:v>0.23699999999999999</c:v>
                </c:pt>
                <c:pt idx="2781">
                  <c:v>0.23599999999999999</c:v>
                </c:pt>
                <c:pt idx="2782">
                  <c:v>0.23599999999999999</c:v>
                </c:pt>
                <c:pt idx="2783">
                  <c:v>0.23599999999999999</c:v>
                </c:pt>
                <c:pt idx="2784">
                  <c:v>0.23599999999999999</c:v>
                </c:pt>
                <c:pt idx="2785">
                  <c:v>0.23499999999999999</c:v>
                </c:pt>
                <c:pt idx="2786">
                  <c:v>0.23599999999999999</c:v>
                </c:pt>
                <c:pt idx="2787">
                  <c:v>0.23599999999999999</c:v>
                </c:pt>
                <c:pt idx="2788">
                  <c:v>0.23599999999999999</c:v>
                </c:pt>
                <c:pt idx="2789">
                  <c:v>0.23499999999999999</c:v>
                </c:pt>
                <c:pt idx="2790">
                  <c:v>0.23599999999999999</c:v>
                </c:pt>
                <c:pt idx="2791">
                  <c:v>0.23499999999999999</c:v>
                </c:pt>
                <c:pt idx="2792">
                  <c:v>0.23699999999999999</c:v>
                </c:pt>
                <c:pt idx="2793">
                  <c:v>0.23599999999999999</c:v>
                </c:pt>
                <c:pt idx="2794">
                  <c:v>0.23599999999999999</c:v>
                </c:pt>
                <c:pt idx="2795">
                  <c:v>0.23499999999999999</c:v>
                </c:pt>
                <c:pt idx="2796">
                  <c:v>0.23499999999999999</c:v>
                </c:pt>
                <c:pt idx="2797">
                  <c:v>0.23599999999999999</c:v>
                </c:pt>
                <c:pt idx="2798">
                  <c:v>0.23499999999999999</c:v>
                </c:pt>
                <c:pt idx="2799">
                  <c:v>0.23499999999999999</c:v>
                </c:pt>
                <c:pt idx="2800">
                  <c:v>0.23599999999999999</c:v>
                </c:pt>
                <c:pt idx="2801">
                  <c:v>0.23599999999999999</c:v>
                </c:pt>
                <c:pt idx="2802">
                  <c:v>0.20399999999999999</c:v>
                </c:pt>
                <c:pt idx="2803">
                  <c:v>0.23599999999999999</c:v>
                </c:pt>
                <c:pt idx="2804">
                  <c:v>0.23599999999999999</c:v>
                </c:pt>
                <c:pt idx="2805">
                  <c:v>0.23599999999999999</c:v>
                </c:pt>
                <c:pt idx="2806">
                  <c:v>0.23599999999999999</c:v>
                </c:pt>
                <c:pt idx="2807">
                  <c:v>0.23499999999999999</c:v>
                </c:pt>
                <c:pt idx="2808">
                  <c:v>0.23599999999999999</c:v>
                </c:pt>
                <c:pt idx="2809">
                  <c:v>0.23499999999999999</c:v>
                </c:pt>
                <c:pt idx="2810">
                  <c:v>0.23499999999999999</c:v>
                </c:pt>
                <c:pt idx="2811">
                  <c:v>0.23400000000000001</c:v>
                </c:pt>
                <c:pt idx="2812">
                  <c:v>0.23300000000000001</c:v>
                </c:pt>
                <c:pt idx="2813">
                  <c:v>0.23499999999999999</c:v>
                </c:pt>
                <c:pt idx="2814">
                  <c:v>0.23499999999999999</c:v>
                </c:pt>
                <c:pt idx="2815">
                  <c:v>0.23499999999999999</c:v>
                </c:pt>
                <c:pt idx="2816">
                  <c:v>0.23499999999999999</c:v>
                </c:pt>
                <c:pt idx="2817">
                  <c:v>0.23599999999999999</c:v>
                </c:pt>
                <c:pt idx="2818">
                  <c:v>0.23300000000000001</c:v>
                </c:pt>
                <c:pt idx="2819">
                  <c:v>0.23499999999999999</c:v>
                </c:pt>
                <c:pt idx="2820">
                  <c:v>0.23499999999999999</c:v>
                </c:pt>
                <c:pt idx="2821">
                  <c:v>0.23499999999999999</c:v>
                </c:pt>
                <c:pt idx="2822">
                  <c:v>0.23599999999999999</c:v>
                </c:pt>
                <c:pt idx="2823">
                  <c:v>0.23400000000000001</c:v>
                </c:pt>
                <c:pt idx="2824">
                  <c:v>0.23499999999999999</c:v>
                </c:pt>
                <c:pt idx="2825">
                  <c:v>0.23499999999999999</c:v>
                </c:pt>
                <c:pt idx="2826">
                  <c:v>0.23599999999999999</c:v>
                </c:pt>
                <c:pt idx="2827">
                  <c:v>0.23400000000000001</c:v>
                </c:pt>
                <c:pt idx="2828">
                  <c:v>0.23400000000000001</c:v>
                </c:pt>
                <c:pt idx="2829">
                  <c:v>0.23400000000000001</c:v>
                </c:pt>
                <c:pt idx="2830">
                  <c:v>0.23499999999999999</c:v>
                </c:pt>
                <c:pt idx="2831">
                  <c:v>0.23499999999999999</c:v>
                </c:pt>
                <c:pt idx="2832">
                  <c:v>0.23400000000000001</c:v>
                </c:pt>
                <c:pt idx="2833">
                  <c:v>0.23599999999999999</c:v>
                </c:pt>
                <c:pt idx="2834">
                  <c:v>0.23300000000000001</c:v>
                </c:pt>
                <c:pt idx="2835">
                  <c:v>0.23599999999999999</c:v>
                </c:pt>
                <c:pt idx="2836">
                  <c:v>0.23400000000000001</c:v>
                </c:pt>
                <c:pt idx="2837">
                  <c:v>0.23499999999999999</c:v>
                </c:pt>
                <c:pt idx="2838">
                  <c:v>0.23499999999999999</c:v>
                </c:pt>
                <c:pt idx="2839">
                  <c:v>0.23499999999999999</c:v>
                </c:pt>
                <c:pt idx="2840">
                  <c:v>0.23300000000000001</c:v>
                </c:pt>
                <c:pt idx="2841">
                  <c:v>0.23400000000000001</c:v>
                </c:pt>
                <c:pt idx="2842">
                  <c:v>0.23300000000000001</c:v>
                </c:pt>
                <c:pt idx="2843">
                  <c:v>0.23499999999999999</c:v>
                </c:pt>
                <c:pt idx="2844">
                  <c:v>0.23400000000000001</c:v>
                </c:pt>
                <c:pt idx="2845">
                  <c:v>0.23499999999999999</c:v>
                </c:pt>
                <c:pt idx="2846">
                  <c:v>0.23599999999999999</c:v>
                </c:pt>
                <c:pt idx="2847">
                  <c:v>0.23400000000000001</c:v>
                </c:pt>
                <c:pt idx="2848">
                  <c:v>0.23499999999999999</c:v>
                </c:pt>
                <c:pt idx="2849">
                  <c:v>0.23599999999999999</c:v>
                </c:pt>
                <c:pt idx="2850">
                  <c:v>0.23599999999999999</c:v>
                </c:pt>
                <c:pt idx="2851">
                  <c:v>0.23499999999999999</c:v>
                </c:pt>
                <c:pt idx="2852">
                  <c:v>0.23499999999999999</c:v>
                </c:pt>
                <c:pt idx="2853">
                  <c:v>0.23599999999999999</c:v>
                </c:pt>
                <c:pt idx="2854">
                  <c:v>0.23599999999999999</c:v>
                </c:pt>
                <c:pt idx="2855">
                  <c:v>0.23400000000000001</c:v>
                </c:pt>
                <c:pt idx="2856">
                  <c:v>0.23699999999999999</c:v>
                </c:pt>
                <c:pt idx="2857">
                  <c:v>0.23599999999999999</c:v>
                </c:pt>
                <c:pt idx="2858">
                  <c:v>0.23599999999999999</c:v>
                </c:pt>
                <c:pt idx="2859">
                  <c:v>0.23499999999999999</c:v>
                </c:pt>
                <c:pt idx="2860">
                  <c:v>0.23599999999999999</c:v>
                </c:pt>
                <c:pt idx="2861">
                  <c:v>0.23599999999999999</c:v>
                </c:pt>
                <c:pt idx="2862">
                  <c:v>0.23599999999999999</c:v>
                </c:pt>
                <c:pt idx="2863">
                  <c:v>0.23799999999999999</c:v>
                </c:pt>
                <c:pt idx="2864">
                  <c:v>0.23599999999999999</c:v>
                </c:pt>
                <c:pt idx="2865">
                  <c:v>0.23599999999999999</c:v>
                </c:pt>
                <c:pt idx="2866">
                  <c:v>0.23599999999999999</c:v>
                </c:pt>
                <c:pt idx="2867">
                  <c:v>0.23899999999999999</c:v>
                </c:pt>
                <c:pt idx="2868">
                  <c:v>0.23699999999999999</c:v>
                </c:pt>
                <c:pt idx="2869">
                  <c:v>0.23799999999999999</c:v>
                </c:pt>
                <c:pt idx="2870">
                  <c:v>0.23699999999999999</c:v>
                </c:pt>
                <c:pt idx="2871">
                  <c:v>0.23799999999999999</c:v>
                </c:pt>
                <c:pt idx="2872">
                  <c:v>0.23599999999999999</c:v>
                </c:pt>
                <c:pt idx="2873">
                  <c:v>0.23799999999999999</c:v>
                </c:pt>
                <c:pt idx="2874">
                  <c:v>0.23799999999999999</c:v>
                </c:pt>
                <c:pt idx="2875">
                  <c:v>0.23899999999999999</c:v>
                </c:pt>
                <c:pt idx="2876">
                  <c:v>0.23899999999999999</c:v>
                </c:pt>
                <c:pt idx="2877">
                  <c:v>0.24099999999999999</c:v>
                </c:pt>
                <c:pt idx="2878">
                  <c:v>0.23799999999999999</c:v>
                </c:pt>
                <c:pt idx="2879">
                  <c:v>0.24</c:v>
                </c:pt>
                <c:pt idx="2880">
                  <c:v>0.23899999999999999</c:v>
                </c:pt>
                <c:pt idx="2881">
                  <c:v>0.24199999999999999</c:v>
                </c:pt>
                <c:pt idx="2882">
                  <c:v>0.24</c:v>
                </c:pt>
                <c:pt idx="2883">
                  <c:v>0.23899999999999999</c:v>
                </c:pt>
                <c:pt idx="2884">
                  <c:v>0.23899999999999999</c:v>
                </c:pt>
                <c:pt idx="2885">
                  <c:v>0.23899999999999999</c:v>
                </c:pt>
                <c:pt idx="2886">
                  <c:v>0.24099999999999999</c:v>
                </c:pt>
                <c:pt idx="2887">
                  <c:v>0.24199999999999999</c:v>
                </c:pt>
                <c:pt idx="2888">
                  <c:v>0.23899999999999999</c:v>
                </c:pt>
                <c:pt idx="2889">
                  <c:v>0.24199999999999999</c:v>
                </c:pt>
                <c:pt idx="2890">
                  <c:v>0.24099999999999999</c:v>
                </c:pt>
                <c:pt idx="2891">
                  <c:v>0.24199999999999999</c:v>
                </c:pt>
                <c:pt idx="2892">
                  <c:v>0.24299999999999999</c:v>
                </c:pt>
                <c:pt idx="2893">
                  <c:v>0.24099999999999999</c:v>
                </c:pt>
                <c:pt idx="2894">
                  <c:v>0.24</c:v>
                </c:pt>
                <c:pt idx="2895">
                  <c:v>0.24199999999999999</c:v>
                </c:pt>
                <c:pt idx="2896">
                  <c:v>0.24199999999999999</c:v>
                </c:pt>
                <c:pt idx="2897">
                  <c:v>0.24299999999999999</c:v>
                </c:pt>
                <c:pt idx="2898">
                  <c:v>0.24199999999999999</c:v>
                </c:pt>
                <c:pt idx="2899">
                  <c:v>0.24199999999999999</c:v>
                </c:pt>
                <c:pt idx="2900">
                  <c:v>0.24299999999999999</c:v>
                </c:pt>
                <c:pt idx="2901">
                  <c:v>0.24199999999999999</c:v>
                </c:pt>
                <c:pt idx="2902">
                  <c:v>0.24399999999999999</c:v>
                </c:pt>
                <c:pt idx="2903">
                  <c:v>0.24299999999999999</c:v>
                </c:pt>
                <c:pt idx="2904">
                  <c:v>0.24199999999999999</c:v>
                </c:pt>
                <c:pt idx="2905">
                  <c:v>0.245</c:v>
                </c:pt>
                <c:pt idx="2906">
                  <c:v>0.24199999999999999</c:v>
                </c:pt>
                <c:pt idx="2907">
                  <c:v>0.24399999999999999</c:v>
                </c:pt>
                <c:pt idx="2908">
                  <c:v>0.24299999999999999</c:v>
                </c:pt>
                <c:pt idx="2909">
                  <c:v>0.24299999999999999</c:v>
                </c:pt>
                <c:pt idx="2910">
                  <c:v>0.24399999999999999</c:v>
                </c:pt>
                <c:pt idx="2911">
                  <c:v>0.24399999999999999</c:v>
                </c:pt>
                <c:pt idx="2912">
                  <c:v>0.24299999999999999</c:v>
                </c:pt>
                <c:pt idx="2913">
                  <c:v>0.24399999999999999</c:v>
                </c:pt>
                <c:pt idx="2914">
                  <c:v>0.245</c:v>
                </c:pt>
                <c:pt idx="2915">
                  <c:v>0.24299999999999999</c:v>
                </c:pt>
                <c:pt idx="2916">
                  <c:v>0.24399999999999999</c:v>
                </c:pt>
                <c:pt idx="2917">
                  <c:v>0.24299999999999999</c:v>
                </c:pt>
                <c:pt idx="2918">
                  <c:v>0.245</c:v>
                </c:pt>
                <c:pt idx="2919">
                  <c:v>0.246</c:v>
                </c:pt>
                <c:pt idx="2920">
                  <c:v>0.245</c:v>
                </c:pt>
                <c:pt idx="2921">
                  <c:v>0.245</c:v>
                </c:pt>
                <c:pt idx="2922">
                  <c:v>0.245</c:v>
                </c:pt>
                <c:pt idx="2923">
                  <c:v>0.245</c:v>
                </c:pt>
                <c:pt idx="2924">
                  <c:v>0.24299999999999999</c:v>
                </c:pt>
                <c:pt idx="2925">
                  <c:v>0.24399999999999999</c:v>
                </c:pt>
                <c:pt idx="2926">
                  <c:v>0.245</c:v>
                </c:pt>
                <c:pt idx="2927">
                  <c:v>0.245</c:v>
                </c:pt>
                <c:pt idx="2928">
                  <c:v>0.245</c:v>
                </c:pt>
                <c:pt idx="2929">
                  <c:v>0.245</c:v>
                </c:pt>
                <c:pt idx="2930">
                  <c:v>0.245</c:v>
                </c:pt>
                <c:pt idx="2931">
                  <c:v>0.245</c:v>
                </c:pt>
                <c:pt idx="2932">
                  <c:v>0.245</c:v>
                </c:pt>
                <c:pt idx="2933">
                  <c:v>0.245</c:v>
                </c:pt>
                <c:pt idx="2934">
                  <c:v>0.247</c:v>
                </c:pt>
                <c:pt idx="2935">
                  <c:v>0.245</c:v>
                </c:pt>
                <c:pt idx="2936">
                  <c:v>0.246</c:v>
                </c:pt>
                <c:pt idx="2937">
                  <c:v>0.247</c:v>
                </c:pt>
                <c:pt idx="2938">
                  <c:v>0.248</c:v>
                </c:pt>
                <c:pt idx="2939">
                  <c:v>0.246</c:v>
                </c:pt>
                <c:pt idx="2940">
                  <c:v>0.24399999999999999</c:v>
                </c:pt>
                <c:pt idx="2941">
                  <c:v>0.245</c:v>
                </c:pt>
                <c:pt idx="2942">
                  <c:v>0.246</c:v>
                </c:pt>
                <c:pt idx="2943">
                  <c:v>0.245</c:v>
                </c:pt>
                <c:pt idx="2944">
                  <c:v>0.245</c:v>
                </c:pt>
                <c:pt idx="2945">
                  <c:v>0.246</c:v>
                </c:pt>
                <c:pt idx="2946">
                  <c:v>0.247</c:v>
                </c:pt>
                <c:pt idx="2947">
                  <c:v>0.247</c:v>
                </c:pt>
                <c:pt idx="2948">
                  <c:v>0.245</c:v>
                </c:pt>
                <c:pt idx="2949">
                  <c:v>0.245</c:v>
                </c:pt>
                <c:pt idx="2950">
                  <c:v>0.247</c:v>
                </c:pt>
                <c:pt idx="2951">
                  <c:v>0.246</c:v>
                </c:pt>
                <c:pt idx="2952">
                  <c:v>0.245</c:v>
                </c:pt>
                <c:pt idx="2953">
                  <c:v>0.245</c:v>
                </c:pt>
                <c:pt idx="2954">
                  <c:v>0.247</c:v>
                </c:pt>
                <c:pt idx="2955">
                  <c:v>0.246</c:v>
                </c:pt>
                <c:pt idx="2956">
                  <c:v>0.246</c:v>
                </c:pt>
                <c:pt idx="2957">
                  <c:v>0.247</c:v>
                </c:pt>
                <c:pt idx="2958">
                  <c:v>0.247</c:v>
                </c:pt>
                <c:pt idx="2959">
                  <c:v>0.247</c:v>
                </c:pt>
                <c:pt idx="2960">
                  <c:v>0.247</c:v>
                </c:pt>
                <c:pt idx="2961">
                  <c:v>0.246</c:v>
                </c:pt>
                <c:pt idx="2962">
                  <c:v>0.248</c:v>
                </c:pt>
                <c:pt idx="2963">
                  <c:v>0.246</c:v>
                </c:pt>
                <c:pt idx="2964">
                  <c:v>0.247</c:v>
                </c:pt>
                <c:pt idx="2965">
                  <c:v>0.246</c:v>
                </c:pt>
                <c:pt idx="2966">
                  <c:v>0.247</c:v>
                </c:pt>
                <c:pt idx="2967">
                  <c:v>0.24399999999999999</c:v>
                </c:pt>
                <c:pt idx="2968">
                  <c:v>0.247</c:v>
                </c:pt>
                <c:pt idx="2969">
                  <c:v>0.247</c:v>
                </c:pt>
                <c:pt idx="2970">
                  <c:v>0.246</c:v>
                </c:pt>
                <c:pt idx="2971">
                  <c:v>0.246</c:v>
                </c:pt>
                <c:pt idx="2972">
                  <c:v>0.248</c:v>
                </c:pt>
                <c:pt idx="2973">
                  <c:v>0.246</c:v>
                </c:pt>
                <c:pt idx="2974">
                  <c:v>0.246</c:v>
                </c:pt>
                <c:pt idx="2975">
                  <c:v>0.247</c:v>
                </c:pt>
                <c:pt idx="2976">
                  <c:v>0.246</c:v>
                </c:pt>
                <c:pt idx="2977">
                  <c:v>0.246</c:v>
                </c:pt>
                <c:pt idx="2978">
                  <c:v>0.246</c:v>
                </c:pt>
                <c:pt idx="2979">
                  <c:v>0.245</c:v>
                </c:pt>
                <c:pt idx="2980">
                  <c:v>0.247</c:v>
                </c:pt>
                <c:pt idx="2981">
                  <c:v>0.245</c:v>
                </c:pt>
                <c:pt idx="2982">
                  <c:v>0.246</c:v>
                </c:pt>
                <c:pt idx="2983">
                  <c:v>0.246</c:v>
                </c:pt>
                <c:pt idx="2984">
                  <c:v>0.248</c:v>
                </c:pt>
                <c:pt idx="2985">
                  <c:v>0.246</c:v>
                </c:pt>
                <c:pt idx="2986">
                  <c:v>0.247</c:v>
                </c:pt>
                <c:pt idx="2987">
                  <c:v>0.247</c:v>
                </c:pt>
                <c:pt idx="2988">
                  <c:v>0.245</c:v>
                </c:pt>
                <c:pt idx="2989">
                  <c:v>0.248</c:v>
                </c:pt>
                <c:pt idx="2990">
                  <c:v>0.248</c:v>
                </c:pt>
                <c:pt idx="2991">
                  <c:v>0.247</c:v>
                </c:pt>
                <c:pt idx="2992">
                  <c:v>0.248</c:v>
                </c:pt>
                <c:pt idx="2993">
                  <c:v>0.247</c:v>
                </c:pt>
                <c:pt idx="2994">
                  <c:v>0.248</c:v>
                </c:pt>
                <c:pt idx="2995">
                  <c:v>0.245</c:v>
                </c:pt>
                <c:pt idx="2996">
                  <c:v>0.245</c:v>
                </c:pt>
                <c:pt idx="2997">
                  <c:v>0.249</c:v>
                </c:pt>
                <c:pt idx="2998">
                  <c:v>0.247</c:v>
                </c:pt>
                <c:pt idx="2999">
                  <c:v>0.246</c:v>
                </c:pt>
                <c:pt idx="3000">
                  <c:v>0.248</c:v>
                </c:pt>
                <c:pt idx="3001">
                  <c:v>0.248</c:v>
                </c:pt>
                <c:pt idx="3002">
                  <c:v>0.245</c:v>
                </c:pt>
                <c:pt idx="3003">
                  <c:v>0.246</c:v>
                </c:pt>
                <c:pt idx="3004">
                  <c:v>0.247</c:v>
                </c:pt>
                <c:pt idx="3005">
                  <c:v>0.247</c:v>
                </c:pt>
                <c:pt idx="3006">
                  <c:v>0.245</c:v>
                </c:pt>
                <c:pt idx="3007">
                  <c:v>0.246</c:v>
                </c:pt>
                <c:pt idx="3008">
                  <c:v>0.248</c:v>
                </c:pt>
                <c:pt idx="3009">
                  <c:v>0.247</c:v>
                </c:pt>
                <c:pt idx="3010">
                  <c:v>0.247</c:v>
                </c:pt>
                <c:pt idx="3011">
                  <c:v>0.248</c:v>
                </c:pt>
                <c:pt idx="3012">
                  <c:v>0.246</c:v>
                </c:pt>
                <c:pt idx="3013">
                  <c:v>0.248</c:v>
                </c:pt>
                <c:pt idx="3014">
                  <c:v>0.247</c:v>
                </c:pt>
                <c:pt idx="3015">
                  <c:v>0.248</c:v>
                </c:pt>
                <c:pt idx="3016">
                  <c:v>0.247</c:v>
                </c:pt>
                <c:pt idx="3017">
                  <c:v>0.246</c:v>
                </c:pt>
                <c:pt idx="3018">
                  <c:v>0.248</c:v>
                </c:pt>
                <c:pt idx="3019">
                  <c:v>0.247</c:v>
                </c:pt>
                <c:pt idx="3020">
                  <c:v>0.245</c:v>
                </c:pt>
                <c:pt idx="3021">
                  <c:v>0.246</c:v>
                </c:pt>
                <c:pt idx="3022">
                  <c:v>0.247</c:v>
                </c:pt>
                <c:pt idx="3023">
                  <c:v>0.248</c:v>
                </c:pt>
                <c:pt idx="3024">
                  <c:v>0.247</c:v>
                </c:pt>
                <c:pt idx="3025">
                  <c:v>0.245</c:v>
                </c:pt>
                <c:pt idx="3026">
                  <c:v>0.245</c:v>
                </c:pt>
                <c:pt idx="3027">
                  <c:v>0.245</c:v>
                </c:pt>
                <c:pt idx="3028">
                  <c:v>0.245</c:v>
                </c:pt>
                <c:pt idx="3029">
                  <c:v>0.245</c:v>
                </c:pt>
                <c:pt idx="3030">
                  <c:v>0.245</c:v>
                </c:pt>
                <c:pt idx="3031">
                  <c:v>0.24399999999999999</c:v>
                </c:pt>
                <c:pt idx="3032">
                  <c:v>0.24299999999999999</c:v>
                </c:pt>
                <c:pt idx="3033">
                  <c:v>0.24199999999999999</c:v>
                </c:pt>
                <c:pt idx="3034">
                  <c:v>0.24399999999999999</c:v>
                </c:pt>
                <c:pt idx="3035">
                  <c:v>0.24399999999999999</c:v>
                </c:pt>
                <c:pt idx="3036">
                  <c:v>0.24299999999999999</c:v>
                </c:pt>
                <c:pt idx="3037">
                  <c:v>0.24299999999999999</c:v>
                </c:pt>
                <c:pt idx="3038">
                  <c:v>0.24099999999999999</c:v>
                </c:pt>
                <c:pt idx="3039">
                  <c:v>0.245</c:v>
                </c:pt>
                <c:pt idx="3040">
                  <c:v>0.24199999999999999</c:v>
                </c:pt>
                <c:pt idx="3041">
                  <c:v>0.24099999999999999</c:v>
                </c:pt>
                <c:pt idx="3042">
                  <c:v>0.24</c:v>
                </c:pt>
                <c:pt idx="3043">
                  <c:v>0.24199999999999999</c:v>
                </c:pt>
                <c:pt idx="3044">
                  <c:v>0.23899999999999999</c:v>
                </c:pt>
                <c:pt idx="3045">
                  <c:v>0.24099999999999999</c:v>
                </c:pt>
                <c:pt idx="3046">
                  <c:v>0.23899999999999999</c:v>
                </c:pt>
                <c:pt idx="3047">
                  <c:v>0.24099999999999999</c:v>
                </c:pt>
                <c:pt idx="3048">
                  <c:v>0.24099999999999999</c:v>
                </c:pt>
                <c:pt idx="3049">
                  <c:v>0.24</c:v>
                </c:pt>
                <c:pt idx="3050">
                  <c:v>0.23799999999999999</c:v>
                </c:pt>
                <c:pt idx="3051">
                  <c:v>0.23799999999999999</c:v>
                </c:pt>
                <c:pt idx="3052">
                  <c:v>0.23799999999999999</c:v>
                </c:pt>
                <c:pt idx="3053">
                  <c:v>0.23699999999999999</c:v>
                </c:pt>
                <c:pt idx="3054">
                  <c:v>0.23599999999999999</c:v>
                </c:pt>
                <c:pt idx="3055">
                  <c:v>0.23699999999999999</c:v>
                </c:pt>
                <c:pt idx="3056">
                  <c:v>0.23699999999999999</c:v>
                </c:pt>
                <c:pt idx="3057">
                  <c:v>0.23799999999999999</c:v>
                </c:pt>
                <c:pt idx="3058">
                  <c:v>0.23799999999999999</c:v>
                </c:pt>
                <c:pt idx="3059">
                  <c:v>0.23799999999999999</c:v>
                </c:pt>
                <c:pt idx="3060">
                  <c:v>0.23699999999999999</c:v>
                </c:pt>
                <c:pt idx="3061">
                  <c:v>0.23699999999999999</c:v>
                </c:pt>
                <c:pt idx="3062">
                  <c:v>0.23499999999999999</c:v>
                </c:pt>
                <c:pt idx="3063">
                  <c:v>0.23400000000000001</c:v>
                </c:pt>
                <c:pt idx="3064">
                  <c:v>0.23599999999999999</c:v>
                </c:pt>
                <c:pt idx="3065">
                  <c:v>0.23599999999999999</c:v>
                </c:pt>
                <c:pt idx="3066">
                  <c:v>0.23499999999999999</c:v>
                </c:pt>
                <c:pt idx="3067">
                  <c:v>0.23599999999999999</c:v>
                </c:pt>
                <c:pt idx="3068">
                  <c:v>0.23599999999999999</c:v>
                </c:pt>
                <c:pt idx="3069">
                  <c:v>0.23400000000000001</c:v>
                </c:pt>
                <c:pt idx="3070">
                  <c:v>0.23300000000000001</c:v>
                </c:pt>
                <c:pt idx="3071">
                  <c:v>0.23499999999999999</c:v>
                </c:pt>
                <c:pt idx="3072">
                  <c:v>0.23400000000000001</c:v>
                </c:pt>
                <c:pt idx="3073">
                  <c:v>0.23400000000000001</c:v>
                </c:pt>
                <c:pt idx="3074">
                  <c:v>0.23400000000000001</c:v>
                </c:pt>
                <c:pt idx="3075">
                  <c:v>0.23300000000000001</c:v>
                </c:pt>
                <c:pt idx="3076">
                  <c:v>0.23300000000000001</c:v>
                </c:pt>
                <c:pt idx="3077">
                  <c:v>0.23499999999999999</c:v>
                </c:pt>
                <c:pt idx="3078">
                  <c:v>0.23300000000000001</c:v>
                </c:pt>
                <c:pt idx="3079">
                  <c:v>0.23300000000000001</c:v>
                </c:pt>
                <c:pt idx="3080">
                  <c:v>0.23200000000000001</c:v>
                </c:pt>
                <c:pt idx="3081">
                  <c:v>0.23100000000000001</c:v>
                </c:pt>
                <c:pt idx="3082">
                  <c:v>0.23300000000000001</c:v>
                </c:pt>
                <c:pt idx="3083">
                  <c:v>0.23300000000000001</c:v>
                </c:pt>
                <c:pt idx="3084">
                  <c:v>0.23300000000000001</c:v>
                </c:pt>
                <c:pt idx="3085">
                  <c:v>0.23300000000000001</c:v>
                </c:pt>
                <c:pt idx="3086">
                  <c:v>0.23100000000000001</c:v>
                </c:pt>
                <c:pt idx="3087">
                  <c:v>0.23200000000000001</c:v>
                </c:pt>
                <c:pt idx="3088">
                  <c:v>0.23300000000000001</c:v>
                </c:pt>
                <c:pt idx="3089">
                  <c:v>0.23200000000000001</c:v>
                </c:pt>
                <c:pt idx="3090">
                  <c:v>0.23300000000000001</c:v>
                </c:pt>
                <c:pt idx="3091">
                  <c:v>0.23200000000000001</c:v>
                </c:pt>
                <c:pt idx="3092">
                  <c:v>0.23300000000000001</c:v>
                </c:pt>
                <c:pt idx="3093">
                  <c:v>0.23200000000000001</c:v>
                </c:pt>
                <c:pt idx="3094">
                  <c:v>0.23100000000000001</c:v>
                </c:pt>
                <c:pt idx="3095">
                  <c:v>0.23200000000000001</c:v>
                </c:pt>
                <c:pt idx="3096">
                  <c:v>0.23300000000000001</c:v>
                </c:pt>
                <c:pt idx="3097">
                  <c:v>0.23100000000000001</c:v>
                </c:pt>
                <c:pt idx="3098">
                  <c:v>0.23200000000000001</c:v>
                </c:pt>
                <c:pt idx="3099">
                  <c:v>0.23200000000000001</c:v>
                </c:pt>
                <c:pt idx="3100">
                  <c:v>0.23200000000000001</c:v>
                </c:pt>
                <c:pt idx="3101">
                  <c:v>0.23</c:v>
                </c:pt>
                <c:pt idx="3102">
                  <c:v>0.23300000000000001</c:v>
                </c:pt>
                <c:pt idx="3103">
                  <c:v>0.23100000000000001</c:v>
                </c:pt>
                <c:pt idx="3104">
                  <c:v>0.23100000000000001</c:v>
                </c:pt>
                <c:pt idx="3105">
                  <c:v>0.23</c:v>
                </c:pt>
                <c:pt idx="3106">
                  <c:v>0.23</c:v>
                </c:pt>
                <c:pt idx="3107">
                  <c:v>0.23100000000000001</c:v>
                </c:pt>
                <c:pt idx="3108">
                  <c:v>0.23200000000000001</c:v>
                </c:pt>
                <c:pt idx="3109">
                  <c:v>0.22900000000000001</c:v>
                </c:pt>
                <c:pt idx="3110">
                  <c:v>0.23100000000000001</c:v>
                </c:pt>
                <c:pt idx="3111">
                  <c:v>0.22900000000000001</c:v>
                </c:pt>
                <c:pt idx="3112">
                  <c:v>0.23</c:v>
                </c:pt>
                <c:pt idx="3113">
                  <c:v>0.23</c:v>
                </c:pt>
                <c:pt idx="3114">
                  <c:v>0.23200000000000001</c:v>
                </c:pt>
                <c:pt idx="3115">
                  <c:v>0.23</c:v>
                </c:pt>
                <c:pt idx="3116">
                  <c:v>0.23</c:v>
                </c:pt>
                <c:pt idx="3117">
                  <c:v>0.23</c:v>
                </c:pt>
                <c:pt idx="3118">
                  <c:v>0.23</c:v>
                </c:pt>
                <c:pt idx="3119">
                  <c:v>0.23100000000000001</c:v>
                </c:pt>
                <c:pt idx="3120">
                  <c:v>0.23100000000000001</c:v>
                </c:pt>
                <c:pt idx="3121">
                  <c:v>0.23</c:v>
                </c:pt>
                <c:pt idx="3122">
                  <c:v>0.23</c:v>
                </c:pt>
                <c:pt idx="3123">
                  <c:v>0.22900000000000001</c:v>
                </c:pt>
                <c:pt idx="3124">
                  <c:v>0.23</c:v>
                </c:pt>
                <c:pt idx="3125">
                  <c:v>0.22900000000000001</c:v>
                </c:pt>
                <c:pt idx="3126">
                  <c:v>0.23</c:v>
                </c:pt>
                <c:pt idx="3127">
                  <c:v>0.22900000000000001</c:v>
                </c:pt>
                <c:pt idx="3128">
                  <c:v>0.22800000000000001</c:v>
                </c:pt>
                <c:pt idx="3129">
                  <c:v>0.23</c:v>
                </c:pt>
                <c:pt idx="3130">
                  <c:v>0.23</c:v>
                </c:pt>
                <c:pt idx="3131">
                  <c:v>0.23</c:v>
                </c:pt>
                <c:pt idx="3132">
                  <c:v>0.22900000000000001</c:v>
                </c:pt>
                <c:pt idx="3133">
                  <c:v>0.23</c:v>
                </c:pt>
                <c:pt idx="3134">
                  <c:v>0.23</c:v>
                </c:pt>
                <c:pt idx="3135">
                  <c:v>0.22900000000000001</c:v>
                </c:pt>
                <c:pt idx="3136">
                  <c:v>0.23</c:v>
                </c:pt>
                <c:pt idx="3137">
                  <c:v>0.23</c:v>
                </c:pt>
                <c:pt idx="3138">
                  <c:v>0.22900000000000001</c:v>
                </c:pt>
                <c:pt idx="3139">
                  <c:v>0.23</c:v>
                </c:pt>
                <c:pt idx="3140">
                  <c:v>0.23</c:v>
                </c:pt>
                <c:pt idx="3141">
                  <c:v>0.22900000000000001</c:v>
                </c:pt>
                <c:pt idx="3142">
                  <c:v>0.22900000000000001</c:v>
                </c:pt>
                <c:pt idx="3143">
                  <c:v>0.22900000000000001</c:v>
                </c:pt>
                <c:pt idx="3144">
                  <c:v>0.22800000000000001</c:v>
                </c:pt>
                <c:pt idx="3145">
                  <c:v>0.22800000000000001</c:v>
                </c:pt>
                <c:pt idx="3146">
                  <c:v>0.22900000000000001</c:v>
                </c:pt>
                <c:pt idx="3147">
                  <c:v>0.22900000000000001</c:v>
                </c:pt>
                <c:pt idx="3148">
                  <c:v>0.22800000000000001</c:v>
                </c:pt>
                <c:pt idx="3149">
                  <c:v>0.22900000000000001</c:v>
                </c:pt>
                <c:pt idx="3150">
                  <c:v>0.22800000000000001</c:v>
                </c:pt>
                <c:pt idx="3151">
                  <c:v>0.22800000000000001</c:v>
                </c:pt>
                <c:pt idx="3152">
                  <c:v>0.22800000000000001</c:v>
                </c:pt>
                <c:pt idx="3153">
                  <c:v>0.22800000000000001</c:v>
                </c:pt>
                <c:pt idx="3154">
                  <c:v>0.22800000000000001</c:v>
                </c:pt>
                <c:pt idx="3155">
                  <c:v>0.22800000000000001</c:v>
                </c:pt>
                <c:pt idx="3156">
                  <c:v>0.22700000000000001</c:v>
                </c:pt>
                <c:pt idx="3157">
                  <c:v>0.22700000000000001</c:v>
                </c:pt>
                <c:pt idx="3158">
                  <c:v>0.22800000000000001</c:v>
                </c:pt>
                <c:pt idx="3159">
                  <c:v>0.22900000000000001</c:v>
                </c:pt>
                <c:pt idx="3160">
                  <c:v>0.23</c:v>
                </c:pt>
                <c:pt idx="3161">
                  <c:v>0.22900000000000001</c:v>
                </c:pt>
                <c:pt idx="3162">
                  <c:v>0.22800000000000001</c:v>
                </c:pt>
                <c:pt idx="3163">
                  <c:v>0.22900000000000001</c:v>
                </c:pt>
                <c:pt idx="3164">
                  <c:v>0.22800000000000001</c:v>
                </c:pt>
                <c:pt idx="3165">
                  <c:v>0.22800000000000001</c:v>
                </c:pt>
                <c:pt idx="3166">
                  <c:v>0.22800000000000001</c:v>
                </c:pt>
                <c:pt idx="3167">
                  <c:v>0.22800000000000001</c:v>
                </c:pt>
                <c:pt idx="3168">
                  <c:v>0.22800000000000001</c:v>
                </c:pt>
                <c:pt idx="3169">
                  <c:v>0.22700000000000001</c:v>
                </c:pt>
                <c:pt idx="3170">
                  <c:v>0.22800000000000001</c:v>
                </c:pt>
                <c:pt idx="3171">
                  <c:v>0.22800000000000001</c:v>
                </c:pt>
                <c:pt idx="3172">
                  <c:v>0.22800000000000001</c:v>
                </c:pt>
                <c:pt idx="3173">
                  <c:v>0.22800000000000001</c:v>
                </c:pt>
                <c:pt idx="3174">
                  <c:v>0.22800000000000001</c:v>
                </c:pt>
                <c:pt idx="3175">
                  <c:v>0.22800000000000001</c:v>
                </c:pt>
                <c:pt idx="3176">
                  <c:v>0.22800000000000001</c:v>
                </c:pt>
                <c:pt idx="3177">
                  <c:v>0.22800000000000001</c:v>
                </c:pt>
                <c:pt idx="3178">
                  <c:v>0.22900000000000001</c:v>
                </c:pt>
                <c:pt idx="3179">
                  <c:v>0.22800000000000001</c:v>
                </c:pt>
                <c:pt idx="3180">
                  <c:v>0.23</c:v>
                </c:pt>
                <c:pt idx="3181">
                  <c:v>0.22800000000000001</c:v>
                </c:pt>
                <c:pt idx="3182">
                  <c:v>0.22900000000000001</c:v>
                </c:pt>
                <c:pt idx="3183">
                  <c:v>0.22800000000000001</c:v>
                </c:pt>
                <c:pt idx="3184">
                  <c:v>0.22700000000000001</c:v>
                </c:pt>
                <c:pt idx="3185">
                  <c:v>0.22800000000000001</c:v>
                </c:pt>
                <c:pt idx="3186">
                  <c:v>0.22900000000000001</c:v>
                </c:pt>
                <c:pt idx="3187">
                  <c:v>0.22700000000000001</c:v>
                </c:pt>
                <c:pt idx="3188">
                  <c:v>0.22800000000000001</c:v>
                </c:pt>
                <c:pt idx="3189">
                  <c:v>0.22600000000000001</c:v>
                </c:pt>
                <c:pt idx="3190">
                  <c:v>0.22800000000000001</c:v>
                </c:pt>
                <c:pt idx="3191">
                  <c:v>0.22900000000000001</c:v>
                </c:pt>
                <c:pt idx="3192">
                  <c:v>0.22700000000000001</c:v>
                </c:pt>
                <c:pt idx="3193">
                  <c:v>0.22800000000000001</c:v>
                </c:pt>
                <c:pt idx="3194">
                  <c:v>0.22900000000000001</c:v>
                </c:pt>
                <c:pt idx="3195">
                  <c:v>0.22800000000000001</c:v>
                </c:pt>
                <c:pt idx="3196">
                  <c:v>0.22800000000000001</c:v>
                </c:pt>
                <c:pt idx="3197">
                  <c:v>0.22800000000000001</c:v>
                </c:pt>
                <c:pt idx="3198">
                  <c:v>0.22600000000000001</c:v>
                </c:pt>
                <c:pt idx="3199">
                  <c:v>0.22800000000000001</c:v>
                </c:pt>
                <c:pt idx="3200">
                  <c:v>0.22800000000000001</c:v>
                </c:pt>
                <c:pt idx="3201">
                  <c:v>0.22800000000000001</c:v>
                </c:pt>
                <c:pt idx="3202">
                  <c:v>0.22700000000000001</c:v>
                </c:pt>
                <c:pt idx="3203">
                  <c:v>0.22700000000000001</c:v>
                </c:pt>
                <c:pt idx="3204">
                  <c:v>0.22800000000000001</c:v>
                </c:pt>
                <c:pt idx="3205">
                  <c:v>0.22800000000000001</c:v>
                </c:pt>
                <c:pt idx="3206">
                  <c:v>0.22700000000000001</c:v>
                </c:pt>
                <c:pt idx="3207">
                  <c:v>0.22800000000000001</c:v>
                </c:pt>
                <c:pt idx="3208">
                  <c:v>0.22700000000000001</c:v>
                </c:pt>
                <c:pt idx="3209">
                  <c:v>0.22800000000000001</c:v>
                </c:pt>
                <c:pt idx="3210">
                  <c:v>0.22800000000000001</c:v>
                </c:pt>
                <c:pt idx="3211">
                  <c:v>0.22700000000000001</c:v>
                </c:pt>
                <c:pt idx="3212">
                  <c:v>0.22900000000000001</c:v>
                </c:pt>
                <c:pt idx="3213">
                  <c:v>0.22800000000000001</c:v>
                </c:pt>
                <c:pt idx="3214">
                  <c:v>0.22600000000000001</c:v>
                </c:pt>
                <c:pt idx="3215">
                  <c:v>0.22800000000000001</c:v>
                </c:pt>
                <c:pt idx="3216">
                  <c:v>0.22800000000000001</c:v>
                </c:pt>
                <c:pt idx="3217">
                  <c:v>0.22700000000000001</c:v>
                </c:pt>
                <c:pt idx="3218">
                  <c:v>0.22700000000000001</c:v>
                </c:pt>
                <c:pt idx="3219">
                  <c:v>0.22700000000000001</c:v>
                </c:pt>
                <c:pt idx="3220">
                  <c:v>0.22700000000000001</c:v>
                </c:pt>
                <c:pt idx="3221">
                  <c:v>0.22800000000000001</c:v>
                </c:pt>
                <c:pt idx="3222">
                  <c:v>0.22700000000000001</c:v>
                </c:pt>
                <c:pt idx="3223">
                  <c:v>0.22800000000000001</c:v>
                </c:pt>
                <c:pt idx="3224">
                  <c:v>0.22700000000000001</c:v>
                </c:pt>
                <c:pt idx="3225">
                  <c:v>0.22700000000000001</c:v>
                </c:pt>
                <c:pt idx="3226">
                  <c:v>0.22800000000000001</c:v>
                </c:pt>
                <c:pt idx="3227">
                  <c:v>0.22800000000000001</c:v>
                </c:pt>
                <c:pt idx="3228">
                  <c:v>0.22600000000000001</c:v>
                </c:pt>
                <c:pt idx="3229">
                  <c:v>0.22800000000000001</c:v>
                </c:pt>
                <c:pt idx="3230">
                  <c:v>0.22800000000000001</c:v>
                </c:pt>
                <c:pt idx="3231">
                  <c:v>0.22700000000000001</c:v>
                </c:pt>
                <c:pt idx="3232">
                  <c:v>0.22700000000000001</c:v>
                </c:pt>
                <c:pt idx="3233">
                  <c:v>0.22700000000000001</c:v>
                </c:pt>
                <c:pt idx="3234">
                  <c:v>0.22800000000000001</c:v>
                </c:pt>
                <c:pt idx="3235">
                  <c:v>0.22800000000000001</c:v>
                </c:pt>
                <c:pt idx="3236">
                  <c:v>0.22800000000000001</c:v>
                </c:pt>
                <c:pt idx="3237">
                  <c:v>0.22700000000000001</c:v>
                </c:pt>
                <c:pt idx="3238">
                  <c:v>0.22700000000000001</c:v>
                </c:pt>
                <c:pt idx="3239">
                  <c:v>0.22700000000000001</c:v>
                </c:pt>
                <c:pt idx="3240">
                  <c:v>0.22700000000000001</c:v>
                </c:pt>
                <c:pt idx="3241">
                  <c:v>0.22900000000000001</c:v>
                </c:pt>
                <c:pt idx="3242">
                  <c:v>0.22800000000000001</c:v>
                </c:pt>
                <c:pt idx="3243">
                  <c:v>0.22600000000000001</c:v>
                </c:pt>
                <c:pt idx="3244">
                  <c:v>0.22800000000000001</c:v>
                </c:pt>
                <c:pt idx="3245">
                  <c:v>0.22800000000000001</c:v>
                </c:pt>
                <c:pt idx="3246">
                  <c:v>0.22800000000000001</c:v>
                </c:pt>
                <c:pt idx="3247">
                  <c:v>0.22800000000000001</c:v>
                </c:pt>
                <c:pt idx="3248">
                  <c:v>0.22700000000000001</c:v>
                </c:pt>
                <c:pt idx="3249">
                  <c:v>0.22700000000000001</c:v>
                </c:pt>
                <c:pt idx="3250">
                  <c:v>0.22700000000000001</c:v>
                </c:pt>
                <c:pt idx="3251">
                  <c:v>0.22800000000000001</c:v>
                </c:pt>
                <c:pt idx="3252">
                  <c:v>0.22800000000000001</c:v>
                </c:pt>
                <c:pt idx="3253">
                  <c:v>0.22700000000000001</c:v>
                </c:pt>
                <c:pt idx="3254">
                  <c:v>0.22600000000000001</c:v>
                </c:pt>
                <c:pt idx="3255">
                  <c:v>0.22800000000000001</c:v>
                </c:pt>
                <c:pt idx="3256">
                  <c:v>0.22800000000000001</c:v>
                </c:pt>
                <c:pt idx="3257">
                  <c:v>0.22800000000000001</c:v>
                </c:pt>
                <c:pt idx="3258">
                  <c:v>0.22800000000000001</c:v>
                </c:pt>
                <c:pt idx="3259">
                  <c:v>0.22700000000000001</c:v>
                </c:pt>
                <c:pt idx="3260">
                  <c:v>0.22800000000000001</c:v>
                </c:pt>
                <c:pt idx="3261">
                  <c:v>0.22800000000000001</c:v>
                </c:pt>
                <c:pt idx="3262">
                  <c:v>0.22600000000000001</c:v>
                </c:pt>
                <c:pt idx="3263">
                  <c:v>0.22800000000000001</c:v>
                </c:pt>
                <c:pt idx="3264">
                  <c:v>0.22800000000000001</c:v>
                </c:pt>
                <c:pt idx="3265">
                  <c:v>0.22900000000000001</c:v>
                </c:pt>
                <c:pt idx="3266">
                  <c:v>0.22800000000000001</c:v>
                </c:pt>
                <c:pt idx="3267">
                  <c:v>0.22800000000000001</c:v>
                </c:pt>
                <c:pt idx="3268">
                  <c:v>0.22600000000000001</c:v>
                </c:pt>
                <c:pt idx="3269">
                  <c:v>0.22600000000000001</c:v>
                </c:pt>
                <c:pt idx="3270">
                  <c:v>0.22600000000000001</c:v>
                </c:pt>
                <c:pt idx="3271">
                  <c:v>0.22600000000000001</c:v>
                </c:pt>
                <c:pt idx="3272">
                  <c:v>0.22600000000000001</c:v>
                </c:pt>
                <c:pt idx="3273">
                  <c:v>0.22600000000000001</c:v>
                </c:pt>
                <c:pt idx="3274">
                  <c:v>0.22700000000000001</c:v>
                </c:pt>
                <c:pt idx="3275">
                  <c:v>0.22800000000000001</c:v>
                </c:pt>
                <c:pt idx="3276">
                  <c:v>0.22500000000000001</c:v>
                </c:pt>
                <c:pt idx="3277">
                  <c:v>0.22700000000000001</c:v>
                </c:pt>
                <c:pt idx="3278">
                  <c:v>0.22700000000000001</c:v>
                </c:pt>
                <c:pt idx="3279">
                  <c:v>0.22800000000000001</c:v>
                </c:pt>
                <c:pt idx="3280">
                  <c:v>0.22700000000000001</c:v>
                </c:pt>
                <c:pt idx="3281">
                  <c:v>0.22600000000000001</c:v>
                </c:pt>
                <c:pt idx="3282">
                  <c:v>0.22800000000000001</c:v>
                </c:pt>
                <c:pt idx="3283">
                  <c:v>0.22700000000000001</c:v>
                </c:pt>
                <c:pt idx="3284">
                  <c:v>0.22700000000000001</c:v>
                </c:pt>
                <c:pt idx="3285">
                  <c:v>0.22600000000000001</c:v>
                </c:pt>
                <c:pt idx="3286">
                  <c:v>0.22600000000000001</c:v>
                </c:pt>
                <c:pt idx="3287">
                  <c:v>0.22600000000000001</c:v>
                </c:pt>
                <c:pt idx="3288">
                  <c:v>0.22800000000000001</c:v>
                </c:pt>
                <c:pt idx="3289">
                  <c:v>0.22700000000000001</c:v>
                </c:pt>
                <c:pt idx="3290">
                  <c:v>0.22700000000000001</c:v>
                </c:pt>
                <c:pt idx="3291">
                  <c:v>0.22800000000000001</c:v>
                </c:pt>
                <c:pt idx="3292">
                  <c:v>0.22600000000000001</c:v>
                </c:pt>
                <c:pt idx="3293">
                  <c:v>0.22600000000000001</c:v>
                </c:pt>
                <c:pt idx="3294">
                  <c:v>0.22800000000000001</c:v>
                </c:pt>
                <c:pt idx="3295">
                  <c:v>0.22700000000000001</c:v>
                </c:pt>
                <c:pt idx="3296">
                  <c:v>0.22600000000000001</c:v>
                </c:pt>
                <c:pt idx="3297">
                  <c:v>0.22600000000000001</c:v>
                </c:pt>
                <c:pt idx="3298">
                  <c:v>0.22600000000000001</c:v>
                </c:pt>
                <c:pt idx="3299">
                  <c:v>0.22600000000000001</c:v>
                </c:pt>
                <c:pt idx="3300">
                  <c:v>0.22700000000000001</c:v>
                </c:pt>
                <c:pt idx="3301">
                  <c:v>0.22700000000000001</c:v>
                </c:pt>
                <c:pt idx="3302">
                  <c:v>0.22700000000000001</c:v>
                </c:pt>
                <c:pt idx="3303">
                  <c:v>0.22600000000000001</c:v>
                </c:pt>
                <c:pt idx="3304">
                  <c:v>0.22700000000000001</c:v>
                </c:pt>
                <c:pt idx="3305">
                  <c:v>0.22600000000000001</c:v>
                </c:pt>
                <c:pt idx="3306">
                  <c:v>0.22800000000000001</c:v>
                </c:pt>
                <c:pt idx="3307">
                  <c:v>0.22700000000000001</c:v>
                </c:pt>
                <c:pt idx="3308">
                  <c:v>0.22600000000000001</c:v>
                </c:pt>
                <c:pt idx="3309">
                  <c:v>0.22600000000000001</c:v>
                </c:pt>
                <c:pt idx="3310">
                  <c:v>0.22700000000000001</c:v>
                </c:pt>
                <c:pt idx="3311">
                  <c:v>0.22500000000000001</c:v>
                </c:pt>
                <c:pt idx="3312">
                  <c:v>0.22700000000000001</c:v>
                </c:pt>
                <c:pt idx="3313">
                  <c:v>0.22600000000000001</c:v>
                </c:pt>
                <c:pt idx="3314">
                  <c:v>0.22600000000000001</c:v>
                </c:pt>
                <c:pt idx="3315">
                  <c:v>0.22500000000000001</c:v>
                </c:pt>
                <c:pt idx="3316">
                  <c:v>0.22600000000000001</c:v>
                </c:pt>
                <c:pt idx="3317">
                  <c:v>0.22600000000000001</c:v>
                </c:pt>
                <c:pt idx="3318">
                  <c:v>0.22700000000000001</c:v>
                </c:pt>
                <c:pt idx="3319">
                  <c:v>0.22800000000000001</c:v>
                </c:pt>
                <c:pt idx="3320">
                  <c:v>0.22700000000000001</c:v>
                </c:pt>
                <c:pt idx="3321">
                  <c:v>0.22600000000000001</c:v>
                </c:pt>
                <c:pt idx="3322">
                  <c:v>0.22700000000000001</c:v>
                </c:pt>
                <c:pt idx="3323">
                  <c:v>0.22600000000000001</c:v>
                </c:pt>
                <c:pt idx="3324">
                  <c:v>0.22700000000000001</c:v>
                </c:pt>
                <c:pt idx="3325">
                  <c:v>0.22600000000000001</c:v>
                </c:pt>
                <c:pt idx="3326">
                  <c:v>0.22600000000000001</c:v>
                </c:pt>
                <c:pt idx="3327">
                  <c:v>0.22700000000000001</c:v>
                </c:pt>
                <c:pt idx="3328">
                  <c:v>0.22600000000000001</c:v>
                </c:pt>
                <c:pt idx="3329">
                  <c:v>0.22700000000000001</c:v>
                </c:pt>
                <c:pt idx="3330">
                  <c:v>0.22600000000000001</c:v>
                </c:pt>
                <c:pt idx="3331">
                  <c:v>0.22500000000000001</c:v>
                </c:pt>
                <c:pt idx="3332">
                  <c:v>0.22600000000000001</c:v>
                </c:pt>
                <c:pt idx="3333">
                  <c:v>0.22500000000000001</c:v>
                </c:pt>
                <c:pt idx="3334">
                  <c:v>0.22700000000000001</c:v>
                </c:pt>
                <c:pt idx="3335">
                  <c:v>0.22800000000000001</c:v>
                </c:pt>
                <c:pt idx="3336">
                  <c:v>0.22600000000000001</c:v>
                </c:pt>
                <c:pt idx="3337">
                  <c:v>0.22600000000000001</c:v>
                </c:pt>
                <c:pt idx="3338">
                  <c:v>0.22800000000000001</c:v>
                </c:pt>
                <c:pt idx="3339">
                  <c:v>0.22800000000000001</c:v>
                </c:pt>
                <c:pt idx="3340">
                  <c:v>0.22600000000000001</c:v>
                </c:pt>
                <c:pt idx="3341">
                  <c:v>0.22600000000000001</c:v>
                </c:pt>
                <c:pt idx="3342">
                  <c:v>0.22600000000000001</c:v>
                </c:pt>
                <c:pt idx="3343">
                  <c:v>0.22700000000000001</c:v>
                </c:pt>
                <c:pt idx="3344">
                  <c:v>0.22600000000000001</c:v>
                </c:pt>
                <c:pt idx="3345">
                  <c:v>0.22600000000000001</c:v>
                </c:pt>
                <c:pt idx="3346">
                  <c:v>0.22600000000000001</c:v>
                </c:pt>
                <c:pt idx="3347">
                  <c:v>0.22700000000000001</c:v>
                </c:pt>
                <c:pt idx="3348">
                  <c:v>0.22800000000000001</c:v>
                </c:pt>
                <c:pt idx="3349">
                  <c:v>0.22600000000000001</c:v>
                </c:pt>
                <c:pt idx="3350">
                  <c:v>0.22600000000000001</c:v>
                </c:pt>
                <c:pt idx="3351">
                  <c:v>0.22600000000000001</c:v>
                </c:pt>
                <c:pt idx="3352">
                  <c:v>0.22600000000000001</c:v>
                </c:pt>
                <c:pt idx="3353">
                  <c:v>0.22600000000000001</c:v>
                </c:pt>
                <c:pt idx="3354">
                  <c:v>0.22600000000000001</c:v>
                </c:pt>
                <c:pt idx="3355">
                  <c:v>0.22700000000000001</c:v>
                </c:pt>
                <c:pt idx="3356">
                  <c:v>0.22500000000000001</c:v>
                </c:pt>
                <c:pt idx="3357">
                  <c:v>0.22600000000000001</c:v>
                </c:pt>
                <c:pt idx="3358">
                  <c:v>0.22700000000000001</c:v>
                </c:pt>
                <c:pt idx="3359">
                  <c:v>0.22600000000000001</c:v>
                </c:pt>
                <c:pt idx="3360">
                  <c:v>0.22600000000000001</c:v>
                </c:pt>
                <c:pt idx="3361">
                  <c:v>0.22700000000000001</c:v>
                </c:pt>
                <c:pt idx="3362">
                  <c:v>0.22600000000000001</c:v>
                </c:pt>
                <c:pt idx="3363">
                  <c:v>0.22600000000000001</c:v>
                </c:pt>
                <c:pt idx="3364">
                  <c:v>0.22600000000000001</c:v>
                </c:pt>
                <c:pt idx="3365">
                  <c:v>0.22700000000000001</c:v>
                </c:pt>
                <c:pt idx="3366">
                  <c:v>0.22500000000000001</c:v>
                </c:pt>
                <c:pt idx="3367">
                  <c:v>0.22800000000000001</c:v>
                </c:pt>
                <c:pt idx="3368">
                  <c:v>0.22500000000000001</c:v>
                </c:pt>
                <c:pt idx="3369">
                  <c:v>0.22600000000000001</c:v>
                </c:pt>
                <c:pt idx="3370">
                  <c:v>0.22500000000000001</c:v>
                </c:pt>
                <c:pt idx="3371">
                  <c:v>0.22700000000000001</c:v>
                </c:pt>
                <c:pt idx="3372">
                  <c:v>0.22700000000000001</c:v>
                </c:pt>
                <c:pt idx="3373">
                  <c:v>0.22600000000000001</c:v>
                </c:pt>
                <c:pt idx="3374">
                  <c:v>0.22600000000000001</c:v>
                </c:pt>
                <c:pt idx="3375">
                  <c:v>0.22800000000000001</c:v>
                </c:pt>
                <c:pt idx="3376">
                  <c:v>0.22600000000000001</c:v>
                </c:pt>
                <c:pt idx="3377">
                  <c:v>0.22500000000000001</c:v>
                </c:pt>
                <c:pt idx="3378">
                  <c:v>0.22700000000000001</c:v>
                </c:pt>
                <c:pt idx="3379">
                  <c:v>0.23300000000000001</c:v>
                </c:pt>
                <c:pt idx="3380">
                  <c:v>0.248</c:v>
                </c:pt>
                <c:pt idx="3381">
                  <c:v>0.25700000000000001</c:v>
                </c:pt>
                <c:pt idx="3382">
                  <c:v>0.27</c:v>
                </c:pt>
                <c:pt idx="3383">
                  <c:v>0.27500000000000002</c:v>
                </c:pt>
                <c:pt idx="3384">
                  <c:v>0.29299999999999998</c:v>
                </c:pt>
                <c:pt idx="3385">
                  <c:v>0.30399999999999999</c:v>
                </c:pt>
                <c:pt idx="3386">
                  <c:v>0.315</c:v>
                </c:pt>
                <c:pt idx="3387">
                  <c:v>0.32800000000000001</c:v>
                </c:pt>
              </c:numCache>
            </c:numRef>
          </c:yVal>
          <c:smooth val="1"/>
          <c:extLst>
            <c:ext xmlns:c16="http://schemas.microsoft.com/office/drawing/2014/chart" uri="{C3380CC4-5D6E-409C-BE32-E72D297353CC}">
              <c16:uniqueId val="{00000004-9952-4C1D-925A-20E5377C9A6E}"/>
            </c:ext>
          </c:extLst>
        </c:ser>
        <c:dLbls>
          <c:showLegendKey val="0"/>
          <c:showVal val="0"/>
          <c:showCatName val="0"/>
          <c:showSerName val="0"/>
          <c:showPercent val="0"/>
          <c:showBubbleSize val="0"/>
        </c:dLbls>
        <c:axId val="146379520"/>
        <c:axId val="146377344"/>
      </c:scatterChart>
      <c:valAx>
        <c:axId val="146360960"/>
        <c:scaling>
          <c:orientation val="minMax"/>
          <c:max val="100"/>
          <c:min val="0"/>
        </c:scaling>
        <c:delete val="0"/>
        <c:axPos val="b"/>
        <c:title>
          <c:tx>
            <c:rich>
              <a:bodyPr/>
              <a:lstStyle/>
              <a:p>
                <a:pPr>
                  <a:defRPr sz="2600" b="0"/>
                </a:pPr>
                <a:r>
                  <a:rPr lang="en-GB" sz="2600" b="0"/>
                  <a:t>Time/ h</a:t>
                </a:r>
              </a:p>
            </c:rich>
          </c:tx>
          <c:layout>
            <c:manualLayout>
              <c:xMode val="edge"/>
              <c:yMode val="edge"/>
              <c:x val="0.42743116873726678"/>
              <c:y val="0.84312500000000001"/>
            </c:manualLayout>
          </c:layout>
          <c:overlay val="0"/>
        </c:title>
        <c:numFmt formatCode="0" sourceLinked="0"/>
        <c:majorTickMark val="out"/>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46375424"/>
        <c:crossesAt val="-100"/>
        <c:crossBetween val="midCat"/>
        <c:majorUnit val="10"/>
        <c:minorUnit val="1"/>
      </c:valAx>
      <c:valAx>
        <c:axId val="146375424"/>
        <c:scaling>
          <c:orientation val="minMax"/>
          <c:max val="40"/>
          <c:min val="-50"/>
        </c:scaling>
        <c:delete val="0"/>
        <c:axPos val="l"/>
        <c:title>
          <c:tx>
            <c:rich>
              <a:bodyPr rot="-5400000" spcFirstLastPara="1" vertOverflow="ellipsis" vert="horz" wrap="square" anchor="ctr" anchorCtr="1"/>
              <a:lstStyle/>
              <a:p>
                <a:pPr>
                  <a:defRPr sz="2600" b="0" i="0" u="none" strike="noStrike" kern="1200" baseline="0">
                    <a:solidFill>
                      <a:schemeClr val="tx1"/>
                    </a:solidFill>
                    <a:latin typeface="+mn-lt"/>
                    <a:ea typeface="+mn-ea"/>
                    <a:cs typeface="+mn-cs"/>
                  </a:defRPr>
                </a:pPr>
                <a:r>
                  <a:rPr lang="en-GB" sz="2600">
                    <a:solidFill>
                      <a:schemeClr val="tx1"/>
                    </a:solidFill>
                  </a:rPr>
                  <a:t>Temperature/ </a:t>
                </a:r>
                <a:r>
                  <a:rPr lang="en-GB" sz="2600" baseline="30000">
                    <a:solidFill>
                      <a:schemeClr val="tx1"/>
                    </a:solidFill>
                  </a:rPr>
                  <a:t>o</a:t>
                </a:r>
                <a:r>
                  <a:rPr lang="en-GB" sz="2600">
                    <a:solidFill>
                      <a:schemeClr val="tx1"/>
                    </a:solidFill>
                  </a:rPr>
                  <a:t>C</a:t>
                </a:r>
              </a:p>
            </c:rich>
          </c:tx>
          <c:layout>
            <c:manualLayout>
              <c:xMode val="edge"/>
              <c:yMode val="edge"/>
              <c:x val="1.2184104688156543E-3"/>
              <c:y val="4.1913003062117232E-2"/>
            </c:manualLayout>
          </c:layout>
          <c:overlay val="0"/>
          <c:spPr>
            <a:noFill/>
            <a:ln>
              <a:noFill/>
            </a:ln>
            <a:effectLst/>
          </c:spPr>
        </c:title>
        <c:numFmt formatCode="0" sourceLinked="0"/>
        <c:majorTickMark val="out"/>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46360960"/>
        <c:crosses val="autoZero"/>
        <c:crossBetween val="midCat"/>
        <c:majorUnit val="10"/>
      </c:valAx>
      <c:valAx>
        <c:axId val="146377344"/>
        <c:scaling>
          <c:orientation val="minMax"/>
          <c:max val="0.4"/>
        </c:scaling>
        <c:delete val="0"/>
        <c:axPos val="r"/>
        <c:title>
          <c:tx>
            <c:rich>
              <a:bodyPr rot="-5400000" spcFirstLastPara="1" vertOverflow="ellipsis" vert="horz" wrap="square" anchor="ctr" anchorCtr="1"/>
              <a:lstStyle/>
              <a:p>
                <a:pPr>
                  <a:defRPr sz="2600" b="0" i="0" u="none" strike="noStrike" kern="1200" baseline="0">
                    <a:solidFill>
                      <a:srgbClr val="00B0F0"/>
                    </a:solidFill>
                    <a:latin typeface="+mn-lt"/>
                    <a:ea typeface="+mn-ea"/>
                    <a:cs typeface="+mn-cs"/>
                  </a:defRPr>
                </a:pPr>
                <a:r>
                  <a:rPr lang="en-GB" sz="2600">
                    <a:solidFill>
                      <a:srgbClr val="00B0F0"/>
                    </a:solidFill>
                  </a:rPr>
                  <a:t>Pressure</a:t>
                </a:r>
                <a:r>
                  <a:rPr lang="en-GB" sz="2600" baseline="0">
                    <a:solidFill>
                      <a:srgbClr val="00B0F0"/>
                    </a:solidFill>
                  </a:rPr>
                  <a:t>/ mbar</a:t>
                </a:r>
                <a:endParaRPr lang="en-GB" sz="2600">
                  <a:solidFill>
                    <a:srgbClr val="00B0F0"/>
                  </a:solidFill>
                </a:endParaRPr>
              </a:p>
            </c:rich>
          </c:tx>
          <c:layout>
            <c:manualLayout>
              <c:xMode val="edge"/>
              <c:yMode val="edge"/>
              <c:x val="0.95506744069203608"/>
              <c:y val="8.165424909373184E-2"/>
            </c:manualLayout>
          </c:layout>
          <c:overlay val="0"/>
          <c:spPr>
            <a:noFill/>
            <a:ln>
              <a:noFill/>
            </a:ln>
            <a:effectLst/>
          </c:spPr>
        </c:title>
        <c:numFmt formatCode="#,##0.0" sourceLinked="0"/>
        <c:majorTickMark val="out"/>
        <c:minorTickMark val="none"/>
        <c:tickLblPos val="nextTo"/>
        <c:spPr>
          <a:noFill/>
          <a:ln w="9525" cap="flat" cmpd="sng" algn="ctr">
            <a:solidFill>
              <a:srgbClr val="00B0F0"/>
            </a:solidFill>
            <a:round/>
          </a:ln>
          <a:effectLst/>
        </c:spPr>
        <c:txPr>
          <a:bodyPr rot="-60000000" spcFirstLastPara="1" vertOverflow="ellipsis" vert="horz" wrap="square" anchor="ctr" anchorCtr="1"/>
          <a:lstStyle/>
          <a:p>
            <a:pPr>
              <a:defRPr sz="2400" b="0" i="0" u="none" strike="noStrike" kern="1200" baseline="0">
                <a:solidFill>
                  <a:srgbClr val="00B0F0"/>
                </a:solidFill>
                <a:latin typeface="+mn-lt"/>
                <a:ea typeface="+mn-ea"/>
                <a:cs typeface="+mn-cs"/>
              </a:defRPr>
            </a:pPr>
            <a:endParaRPr lang="en-US"/>
          </a:p>
        </c:txPr>
        <c:crossAx val="146379520"/>
        <c:crosses val="max"/>
        <c:crossBetween val="midCat"/>
        <c:majorUnit val="0.1"/>
      </c:valAx>
      <c:valAx>
        <c:axId val="146379520"/>
        <c:scaling>
          <c:orientation val="minMax"/>
        </c:scaling>
        <c:delete val="1"/>
        <c:axPos val="b"/>
        <c:numFmt formatCode="General" sourceLinked="1"/>
        <c:majorTickMark val="out"/>
        <c:minorTickMark val="none"/>
        <c:tickLblPos val="nextTo"/>
        <c:crossAx val="146377344"/>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87445169508839"/>
          <c:y val="7.9429059829059831E-2"/>
          <c:w val="0.62591273990217644"/>
          <c:h val="0.64913596382846761"/>
        </c:manualLayout>
      </c:layout>
      <c:scatterChart>
        <c:scatterStyle val="smoothMarker"/>
        <c:varyColors val="0"/>
        <c:ser>
          <c:idx val="2"/>
          <c:order val="0"/>
          <c:tx>
            <c:strRef>
              <c:f>'Tslice100KHz_Ch4_F2 Core plot'!$F$2</c:f>
              <c:strCache>
                <c:ptCount val="1"/>
                <c:pt idx="0">
                  <c:v>C'(100 KHz)</c:v>
                </c:pt>
              </c:strCache>
            </c:strRef>
          </c:tx>
          <c:spPr>
            <a:ln w="12700">
              <a:solidFill>
                <a:srgbClr val="FF0000"/>
              </a:solidFill>
            </a:ln>
          </c:spPr>
          <c:marker>
            <c:symbol val="none"/>
          </c:marker>
          <c:xVal>
            <c:numRef>
              <c:f>'Tslice100KHz_Ch4_F2 Core plot'!$M$7:$M$4000</c:f>
              <c:numCache>
                <c:formatCode>General</c:formatCode>
                <c:ptCount val="399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formatCode="0.00">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0</c:v>
                </c:pt>
                <c:pt idx="646">
                  <c:v>3.399999999999892E-2</c:v>
                </c:pt>
                <c:pt idx="647">
                  <c:v>6.7000000000000171E-2</c:v>
                </c:pt>
                <c:pt idx="648">
                  <c:v>0.10000000000000142</c:v>
                </c:pt>
                <c:pt idx="649">
                  <c:v>0.13400000000000034</c:v>
                </c:pt>
                <c:pt idx="650">
                  <c:v>0.16700000000000159</c:v>
                </c:pt>
                <c:pt idx="651">
                  <c:v>0.19999999999999929</c:v>
                </c:pt>
                <c:pt idx="652">
                  <c:v>0.23400000000000176</c:v>
                </c:pt>
                <c:pt idx="653">
                  <c:v>0.26699999999999946</c:v>
                </c:pt>
                <c:pt idx="654">
                  <c:v>0.30000000000000071</c:v>
                </c:pt>
                <c:pt idx="655">
                  <c:v>0.33399999999999963</c:v>
                </c:pt>
                <c:pt idx="656">
                  <c:v>0.36700000000000088</c:v>
                </c:pt>
                <c:pt idx="657">
                  <c:v>0.40000000000000213</c:v>
                </c:pt>
                <c:pt idx="658">
                  <c:v>0.43400000000000105</c:v>
                </c:pt>
                <c:pt idx="659">
                  <c:v>0.46699999999999875</c:v>
                </c:pt>
                <c:pt idx="660">
                  <c:v>0.5</c:v>
                </c:pt>
                <c:pt idx="661">
                  <c:v>0.53399999999999892</c:v>
                </c:pt>
                <c:pt idx="662">
                  <c:v>0.56700000000000017</c:v>
                </c:pt>
                <c:pt idx="663">
                  <c:v>0.60000000000000142</c:v>
                </c:pt>
                <c:pt idx="664">
                  <c:v>0.63400000000000034</c:v>
                </c:pt>
                <c:pt idx="665">
                  <c:v>0.66700000000000159</c:v>
                </c:pt>
                <c:pt idx="666">
                  <c:v>0.69999999999999929</c:v>
                </c:pt>
                <c:pt idx="667">
                  <c:v>0.73400000000000176</c:v>
                </c:pt>
                <c:pt idx="668">
                  <c:v>0.76699999999999946</c:v>
                </c:pt>
                <c:pt idx="669">
                  <c:v>0.80000000000000071</c:v>
                </c:pt>
                <c:pt idx="670">
                  <c:v>0.83399999999999963</c:v>
                </c:pt>
                <c:pt idx="671">
                  <c:v>0.86700000000000088</c:v>
                </c:pt>
                <c:pt idx="672">
                  <c:v>0.90000000000000213</c:v>
                </c:pt>
                <c:pt idx="673">
                  <c:v>0.93400000000000105</c:v>
                </c:pt>
                <c:pt idx="674">
                  <c:v>0.96699999999999875</c:v>
                </c:pt>
                <c:pt idx="675">
                  <c:v>1</c:v>
                </c:pt>
                <c:pt idx="676">
                  <c:v>1.0339999999999989</c:v>
                </c:pt>
                <c:pt idx="677">
                  <c:v>1.0670000000000002</c:v>
                </c:pt>
                <c:pt idx="678">
                  <c:v>1.1000000000000014</c:v>
                </c:pt>
                <c:pt idx="679">
                  <c:v>1.1340000000000003</c:v>
                </c:pt>
                <c:pt idx="680">
                  <c:v>1.1670000000000016</c:v>
                </c:pt>
                <c:pt idx="681">
                  <c:v>1.1999999999999993</c:v>
                </c:pt>
                <c:pt idx="682">
                  <c:v>1.2340000000000018</c:v>
                </c:pt>
                <c:pt idx="683">
                  <c:v>1.2669999999999995</c:v>
                </c:pt>
                <c:pt idx="684">
                  <c:v>1.3000000000000007</c:v>
                </c:pt>
                <c:pt idx="685">
                  <c:v>1.3339999999999996</c:v>
                </c:pt>
                <c:pt idx="686">
                  <c:v>1.3670000000000009</c:v>
                </c:pt>
                <c:pt idx="687">
                  <c:v>1.4000000000000021</c:v>
                </c:pt>
                <c:pt idx="688">
                  <c:v>1.4340000000000011</c:v>
                </c:pt>
                <c:pt idx="689">
                  <c:v>1.4669999999999987</c:v>
                </c:pt>
                <c:pt idx="690">
                  <c:v>1.5</c:v>
                </c:pt>
                <c:pt idx="691">
                  <c:v>1.5339999999999989</c:v>
                </c:pt>
                <c:pt idx="692">
                  <c:v>1.5670000000000002</c:v>
                </c:pt>
                <c:pt idx="693">
                  <c:v>1.6000000000000014</c:v>
                </c:pt>
                <c:pt idx="694">
                  <c:v>1.6340000000000003</c:v>
                </c:pt>
                <c:pt idx="695">
                  <c:v>1.6670000000000016</c:v>
                </c:pt>
                <c:pt idx="696">
                  <c:v>1.6999999999999993</c:v>
                </c:pt>
                <c:pt idx="697">
                  <c:v>1.7340000000000018</c:v>
                </c:pt>
                <c:pt idx="698">
                  <c:v>1.7669999999999995</c:v>
                </c:pt>
                <c:pt idx="699">
                  <c:v>1.8000000000000007</c:v>
                </c:pt>
                <c:pt idx="700">
                  <c:v>1.8339999999999996</c:v>
                </c:pt>
                <c:pt idx="701">
                  <c:v>1.8670000000000009</c:v>
                </c:pt>
                <c:pt idx="702">
                  <c:v>1.9000000000000021</c:v>
                </c:pt>
                <c:pt idx="703">
                  <c:v>1.9340000000000011</c:v>
                </c:pt>
                <c:pt idx="704">
                  <c:v>1.9669999999999987</c:v>
                </c:pt>
                <c:pt idx="705">
                  <c:v>2</c:v>
                </c:pt>
                <c:pt idx="706">
                  <c:v>2.0339999999999989</c:v>
                </c:pt>
                <c:pt idx="707">
                  <c:v>2.0670000000000002</c:v>
                </c:pt>
                <c:pt idx="708">
                  <c:v>2.1000000000000014</c:v>
                </c:pt>
                <c:pt idx="709">
                  <c:v>2.1340000000000003</c:v>
                </c:pt>
                <c:pt idx="710">
                  <c:v>2.1670000000000016</c:v>
                </c:pt>
                <c:pt idx="711">
                  <c:v>2.1999999999999993</c:v>
                </c:pt>
                <c:pt idx="712">
                  <c:v>2.2340000000000018</c:v>
                </c:pt>
                <c:pt idx="713">
                  <c:v>2.2669999999999995</c:v>
                </c:pt>
                <c:pt idx="714">
                  <c:v>2.3000000000000007</c:v>
                </c:pt>
                <c:pt idx="715">
                  <c:v>2.3339999999999996</c:v>
                </c:pt>
                <c:pt idx="716">
                  <c:v>2.3670000000000009</c:v>
                </c:pt>
                <c:pt idx="717">
                  <c:v>2.4000000000000021</c:v>
                </c:pt>
                <c:pt idx="718">
                  <c:v>2.4340000000000011</c:v>
                </c:pt>
                <c:pt idx="719">
                  <c:v>2.4669999999999987</c:v>
                </c:pt>
                <c:pt idx="720">
                  <c:v>2.5</c:v>
                </c:pt>
                <c:pt idx="721">
                  <c:v>2.5339999999999989</c:v>
                </c:pt>
                <c:pt idx="722">
                  <c:v>2.5670000000000002</c:v>
                </c:pt>
                <c:pt idx="723">
                  <c:v>2.6000000000000014</c:v>
                </c:pt>
                <c:pt idx="724">
                  <c:v>2.6340000000000003</c:v>
                </c:pt>
                <c:pt idx="725">
                  <c:v>2.6670000000000016</c:v>
                </c:pt>
                <c:pt idx="726">
                  <c:v>2.6999999999999993</c:v>
                </c:pt>
                <c:pt idx="727">
                  <c:v>2.7340000000000018</c:v>
                </c:pt>
                <c:pt idx="728">
                  <c:v>2.7669999999999995</c:v>
                </c:pt>
                <c:pt idx="729">
                  <c:v>2.8000000000000007</c:v>
                </c:pt>
                <c:pt idx="730">
                  <c:v>2.8339999999999996</c:v>
                </c:pt>
                <c:pt idx="731">
                  <c:v>2.8670000000000009</c:v>
                </c:pt>
                <c:pt idx="732">
                  <c:v>2.9000000000000021</c:v>
                </c:pt>
                <c:pt idx="733">
                  <c:v>2.9329999999999998</c:v>
                </c:pt>
                <c:pt idx="734">
                  <c:v>2.9669999999999987</c:v>
                </c:pt>
                <c:pt idx="735">
                  <c:v>3</c:v>
                </c:pt>
                <c:pt idx="736">
                  <c:v>3.0339999999999989</c:v>
                </c:pt>
                <c:pt idx="737">
                  <c:v>3.0670000000000002</c:v>
                </c:pt>
                <c:pt idx="738">
                  <c:v>3.1000000000000014</c:v>
                </c:pt>
                <c:pt idx="739">
                  <c:v>3.1329999999999991</c:v>
                </c:pt>
                <c:pt idx="740">
                  <c:v>3.1670000000000016</c:v>
                </c:pt>
                <c:pt idx="741">
                  <c:v>3.1999999999999993</c:v>
                </c:pt>
                <c:pt idx="742">
                  <c:v>3.2340000000000018</c:v>
                </c:pt>
                <c:pt idx="743">
                  <c:v>3.2669999999999995</c:v>
                </c:pt>
                <c:pt idx="744">
                  <c:v>3.3000000000000007</c:v>
                </c:pt>
                <c:pt idx="745">
                  <c:v>3.3339999999999996</c:v>
                </c:pt>
                <c:pt idx="746">
                  <c:v>3.3670000000000009</c:v>
                </c:pt>
                <c:pt idx="747">
                  <c:v>3.4000000000000021</c:v>
                </c:pt>
                <c:pt idx="748">
                  <c:v>3.4329999999999998</c:v>
                </c:pt>
                <c:pt idx="749">
                  <c:v>3.4669999999999987</c:v>
                </c:pt>
                <c:pt idx="750">
                  <c:v>3.5</c:v>
                </c:pt>
                <c:pt idx="751">
                  <c:v>3.5339999999999989</c:v>
                </c:pt>
                <c:pt idx="752">
                  <c:v>3.5670000000000002</c:v>
                </c:pt>
                <c:pt idx="753">
                  <c:v>3.6000000000000014</c:v>
                </c:pt>
                <c:pt idx="754">
                  <c:v>3.6329999999999991</c:v>
                </c:pt>
                <c:pt idx="755">
                  <c:v>3.6670000000000016</c:v>
                </c:pt>
                <c:pt idx="756">
                  <c:v>3.6999999999999993</c:v>
                </c:pt>
                <c:pt idx="757">
                  <c:v>3.7340000000000018</c:v>
                </c:pt>
                <c:pt idx="758">
                  <c:v>3.7669999999999995</c:v>
                </c:pt>
                <c:pt idx="759">
                  <c:v>3.8000000000000007</c:v>
                </c:pt>
                <c:pt idx="760">
                  <c:v>3.8339999999999996</c:v>
                </c:pt>
                <c:pt idx="761">
                  <c:v>3.8670000000000009</c:v>
                </c:pt>
                <c:pt idx="762">
                  <c:v>3.9000000000000021</c:v>
                </c:pt>
                <c:pt idx="763">
                  <c:v>3.9329999999999998</c:v>
                </c:pt>
                <c:pt idx="764">
                  <c:v>3.9669999999999987</c:v>
                </c:pt>
                <c:pt idx="765">
                  <c:v>4</c:v>
                </c:pt>
                <c:pt idx="766">
                  <c:v>4.0339999999999989</c:v>
                </c:pt>
                <c:pt idx="767">
                  <c:v>4.0670000000000002</c:v>
                </c:pt>
                <c:pt idx="768">
                  <c:v>4.1000000000000014</c:v>
                </c:pt>
                <c:pt idx="769">
                  <c:v>4.1329999999999991</c:v>
                </c:pt>
                <c:pt idx="770">
                  <c:v>4.1670000000000016</c:v>
                </c:pt>
                <c:pt idx="771">
                  <c:v>4.1999999999999993</c:v>
                </c:pt>
                <c:pt idx="772">
                  <c:v>4.2340000000000018</c:v>
                </c:pt>
                <c:pt idx="773">
                  <c:v>4.2669999999999995</c:v>
                </c:pt>
                <c:pt idx="774">
                  <c:v>4.3000000000000007</c:v>
                </c:pt>
                <c:pt idx="775">
                  <c:v>4.3339999999999996</c:v>
                </c:pt>
                <c:pt idx="776">
                  <c:v>4.3670000000000009</c:v>
                </c:pt>
                <c:pt idx="777">
                  <c:v>4.4000000000000021</c:v>
                </c:pt>
                <c:pt idx="778">
                  <c:v>4.4329999999999998</c:v>
                </c:pt>
                <c:pt idx="779">
                  <c:v>4.4669999999999987</c:v>
                </c:pt>
                <c:pt idx="780">
                  <c:v>4.5</c:v>
                </c:pt>
                <c:pt idx="781">
                  <c:v>4.5339999999999989</c:v>
                </c:pt>
                <c:pt idx="782">
                  <c:v>4.5670000000000002</c:v>
                </c:pt>
                <c:pt idx="783">
                  <c:v>4.6000000000000014</c:v>
                </c:pt>
                <c:pt idx="784">
                  <c:v>4.6329999999999991</c:v>
                </c:pt>
                <c:pt idx="785">
                  <c:v>4.6670000000000016</c:v>
                </c:pt>
                <c:pt idx="786">
                  <c:v>4.6999999999999993</c:v>
                </c:pt>
                <c:pt idx="787">
                  <c:v>4.7340000000000018</c:v>
                </c:pt>
                <c:pt idx="788">
                  <c:v>4.7669999999999995</c:v>
                </c:pt>
                <c:pt idx="789">
                  <c:v>4.8000000000000007</c:v>
                </c:pt>
                <c:pt idx="790">
                  <c:v>4.8339999999999996</c:v>
                </c:pt>
                <c:pt idx="791">
                  <c:v>4.8670000000000009</c:v>
                </c:pt>
                <c:pt idx="792">
                  <c:v>4.9000000000000021</c:v>
                </c:pt>
                <c:pt idx="793">
                  <c:v>4.9329999999999998</c:v>
                </c:pt>
                <c:pt idx="794">
                  <c:v>4.9669999999999987</c:v>
                </c:pt>
                <c:pt idx="795">
                  <c:v>5</c:v>
                </c:pt>
                <c:pt idx="796">
                  <c:v>5.0339999999999989</c:v>
                </c:pt>
                <c:pt idx="797">
                  <c:v>5.0670000000000002</c:v>
                </c:pt>
                <c:pt idx="798">
                  <c:v>5.1000000000000014</c:v>
                </c:pt>
                <c:pt idx="799">
                  <c:v>5.1329999999999991</c:v>
                </c:pt>
                <c:pt idx="800">
                  <c:v>5.1670000000000016</c:v>
                </c:pt>
                <c:pt idx="801">
                  <c:v>5.1999999999999993</c:v>
                </c:pt>
                <c:pt idx="802">
                  <c:v>5.2340000000000018</c:v>
                </c:pt>
                <c:pt idx="803">
                  <c:v>5.2669999999999995</c:v>
                </c:pt>
                <c:pt idx="804">
                  <c:v>5.3000000000000007</c:v>
                </c:pt>
                <c:pt idx="805">
                  <c:v>5.3339999999999996</c:v>
                </c:pt>
                <c:pt idx="806">
                  <c:v>5.3670000000000009</c:v>
                </c:pt>
                <c:pt idx="807">
                  <c:v>5.4000000000000021</c:v>
                </c:pt>
                <c:pt idx="808">
                  <c:v>5.4329999999999998</c:v>
                </c:pt>
                <c:pt idx="809">
                  <c:v>5.4669999999999987</c:v>
                </c:pt>
                <c:pt idx="810">
                  <c:v>5.5</c:v>
                </c:pt>
                <c:pt idx="811">
                  <c:v>5.5339999999999989</c:v>
                </c:pt>
                <c:pt idx="812">
                  <c:v>5.5670000000000002</c:v>
                </c:pt>
                <c:pt idx="813">
                  <c:v>5.6000000000000014</c:v>
                </c:pt>
                <c:pt idx="814">
                  <c:v>5.6329999999999991</c:v>
                </c:pt>
                <c:pt idx="815">
                  <c:v>5.6670000000000016</c:v>
                </c:pt>
                <c:pt idx="816">
                  <c:v>5.6999999999999993</c:v>
                </c:pt>
                <c:pt idx="817">
                  <c:v>5.7340000000000018</c:v>
                </c:pt>
                <c:pt idx="818">
                  <c:v>5.7669999999999995</c:v>
                </c:pt>
                <c:pt idx="819">
                  <c:v>5.8000000000000007</c:v>
                </c:pt>
                <c:pt idx="820">
                  <c:v>5.8339999999999996</c:v>
                </c:pt>
                <c:pt idx="821">
                  <c:v>5.8670000000000009</c:v>
                </c:pt>
                <c:pt idx="822">
                  <c:v>5.9000000000000021</c:v>
                </c:pt>
                <c:pt idx="823">
                  <c:v>5.9329999999999998</c:v>
                </c:pt>
                <c:pt idx="824">
                  <c:v>5.9669999999999987</c:v>
                </c:pt>
                <c:pt idx="825">
                  <c:v>6</c:v>
                </c:pt>
                <c:pt idx="826">
                  <c:v>6.0339999999999989</c:v>
                </c:pt>
                <c:pt idx="827">
                  <c:v>6.0670000000000002</c:v>
                </c:pt>
                <c:pt idx="828">
                  <c:v>6.1000000000000014</c:v>
                </c:pt>
                <c:pt idx="829">
                  <c:v>6.1329999999999991</c:v>
                </c:pt>
                <c:pt idx="830">
                  <c:v>6.1670000000000016</c:v>
                </c:pt>
                <c:pt idx="831">
                  <c:v>6.1999999999999993</c:v>
                </c:pt>
                <c:pt idx="832">
                  <c:v>6.2340000000000018</c:v>
                </c:pt>
                <c:pt idx="833">
                  <c:v>6.2669999999999995</c:v>
                </c:pt>
                <c:pt idx="834">
                  <c:v>6.3000000000000007</c:v>
                </c:pt>
                <c:pt idx="835">
                  <c:v>6.3339999999999996</c:v>
                </c:pt>
                <c:pt idx="836">
                  <c:v>6.3670000000000009</c:v>
                </c:pt>
                <c:pt idx="837">
                  <c:v>6.4000000000000021</c:v>
                </c:pt>
                <c:pt idx="838">
                  <c:v>6.4329999999999998</c:v>
                </c:pt>
                <c:pt idx="839">
                  <c:v>6.4669999999999987</c:v>
                </c:pt>
                <c:pt idx="840">
                  <c:v>6.5</c:v>
                </c:pt>
                <c:pt idx="841">
                  <c:v>6.5339999999999989</c:v>
                </c:pt>
                <c:pt idx="842">
                  <c:v>6.5670000000000002</c:v>
                </c:pt>
                <c:pt idx="843">
                  <c:v>6.6000000000000014</c:v>
                </c:pt>
                <c:pt idx="844">
                  <c:v>6.6329999999999991</c:v>
                </c:pt>
                <c:pt idx="845">
                  <c:v>6.6670000000000016</c:v>
                </c:pt>
                <c:pt idx="846">
                  <c:v>6.6999999999999993</c:v>
                </c:pt>
                <c:pt idx="847">
                  <c:v>6.7340000000000018</c:v>
                </c:pt>
                <c:pt idx="848">
                  <c:v>6.7669999999999995</c:v>
                </c:pt>
                <c:pt idx="849">
                  <c:v>6.8000000000000007</c:v>
                </c:pt>
                <c:pt idx="850">
                  <c:v>6.8339999999999996</c:v>
                </c:pt>
                <c:pt idx="851">
                  <c:v>6.8670000000000009</c:v>
                </c:pt>
                <c:pt idx="852">
                  <c:v>6.9000000000000021</c:v>
                </c:pt>
                <c:pt idx="853">
                  <c:v>6.9329999999999998</c:v>
                </c:pt>
                <c:pt idx="854">
                  <c:v>6.9669999999999987</c:v>
                </c:pt>
                <c:pt idx="855">
                  <c:v>7</c:v>
                </c:pt>
                <c:pt idx="856">
                  <c:v>7.0339999999999989</c:v>
                </c:pt>
                <c:pt idx="857">
                  <c:v>7.0670000000000002</c:v>
                </c:pt>
                <c:pt idx="858">
                  <c:v>7.1000000000000014</c:v>
                </c:pt>
                <c:pt idx="859">
                  <c:v>7.1329999999999991</c:v>
                </c:pt>
                <c:pt idx="860">
                  <c:v>7.1670000000000016</c:v>
                </c:pt>
                <c:pt idx="861">
                  <c:v>7.1999999999999993</c:v>
                </c:pt>
                <c:pt idx="862">
                  <c:v>7.2340000000000018</c:v>
                </c:pt>
                <c:pt idx="863">
                  <c:v>7.2669999999999995</c:v>
                </c:pt>
                <c:pt idx="864">
                  <c:v>7.3000000000000007</c:v>
                </c:pt>
                <c:pt idx="865">
                  <c:v>7.3339999999999996</c:v>
                </c:pt>
                <c:pt idx="866">
                  <c:v>7.3670000000000009</c:v>
                </c:pt>
                <c:pt idx="867">
                  <c:v>7.4000000000000021</c:v>
                </c:pt>
                <c:pt idx="868">
                  <c:v>7.4329999999999998</c:v>
                </c:pt>
                <c:pt idx="869">
                  <c:v>7.4669999999999987</c:v>
                </c:pt>
                <c:pt idx="870">
                  <c:v>7.5</c:v>
                </c:pt>
                <c:pt idx="871">
                  <c:v>7.5339999999999989</c:v>
                </c:pt>
                <c:pt idx="872">
                  <c:v>7.5670000000000002</c:v>
                </c:pt>
                <c:pt idx="873">
                  <c:v>7.6000000000000014</c:v>
                </c:pt>
                <c:pt idx="874">
                  <c:v>7.6329999999999991</c:v>
                </c:pt>
                <c:pt idx="875">
                  <c:v>7.6670000000000016</c:v>
                </c:pt>
                <c:pt idx="876">
                  <c:v>7.6999999999999993</c:v>
                </c:pt>
                <c:pt idx="877">
                  <c:v>7.7340000000000018</c:v>
                </c:pt>
                <c:pt idx="878">
                  <c:v>7.7669999999999995</c:v>
                </c:pt>
                <c:pt idx="879">
                  <c:v>7.8000000000000007</c:v>
                </c:pt>
                <c:pt idx="880">
                  <c:v>7.8339999999999996</c:v>
                </c:pt>
                <c:pt idx="881">
                  <c:v>7.8670000000000009</c:v>
                </c:pt>
                <c:pt idx="882">
                  <c:v>7.9000000000000021</c:v>
                </c:pt>
                <c:pt idx="883">
                  <c:v>7.9329999999999998</c:v>
                </c:pt>
                <c:pt idx="884">
                  <c:v>7.9669999999999987</c:v>
                </c:pt>
                <c:pt idx="885">
                  <c:v>8</c:v>
                </c:pt>
                <c:pt idx="886">
                  <c:v>8.0339999999999989</c:v>
                </c:pt>
                <c:pt idx="887">
                  <c:v>8.0670000000000002</c:v>
                </c:pt>
                <c:pt idx="888">
                  <c:v>8.1000000000000014</c:v>
                </c:pt>
                <c:pt idx="889">
                  <c:v>8.1329999999999991</c:v>
                </c:pt>
                <c:pt idx="890">
                  <c:v>8.1670000000000016</c:v>
                </c:pt>
                <c:pt idx="891">
                  <c:v>8.1999999999999993</c:v>
                </c:pt>
                <c:pt idx="892">
                  <c:v>8.2340000000000018</c:v>
                </c:pt>
                <c:pt idx="893">
                  <c:v>8.2669999999999995</c:v>
                </c:pt>
                <c:pt idx="894">
                  <c:v>8.3000000000000007</c:v>
                </c:pt>
                <c:pt idx="895">
                  <c:v>8.3339999999999996</c:v>
                </c:pt>
                <c:pt idx="896">
                  <c:v>8.3670000000000009</c:v>
                </c:pt>
                <c:pt idx="897">
                  <c:v>8.4000000000000021</c:v>
                </c:pt>
                <c:pt idx="898">
                  <c:v>8.4329999999999998</c:v>
                </c:pt>
                <c:pt idx="899">
                  <c:v>8.4669999999999987</c:v>
                </c:pt>
                <c:pt idx="900">
                  <c:v>8.5</c:v>
                </c:pt>
                <c:pt idx="901">
                  <c:v>8.5339999999999989</c:v>
                </c:pt>
                <c:pt idx="902">
                  <c:v>8.5670000000000002</c:v>
                </c:pt>
                <c:pt idx="903">
                  <c:v>8.6000000000000014</c:v>
                </c:pt>
                <c:pt idx="904">
                  <c:v>8.6329999999999991</c:v>
                </c:pt>
                <c:pt idx="905">
                  <c:v>8.6670000000000016</c:v>
                </c:pt>
                <c:pt idx="906">
                  <c:v>8.6999999999999993</c:v>
                </c:pt>
                <c:pt idx="907">
                  <c:v>8.7340000000000018</c:v>
                </c:pt>
                <c:pt idx="908">
                  <c:v>8.7669999999999995</c:v>
                </c:pt>
                <c:pt idx="909">
                  <c:v>8.8000000000000007</c:v>
                </c:pt>
                <c:pt idx="910">
                  <c:v>8.8339999999999996</c:v>
                </c:pt>
                <c:pt idx="911">
                  <c:v>8.8670000000000009</c:v>
                </c:pt>
                <c:pt idx="912">
                  <c:v>8.9000000000000021</c:v>
                </c:pt>
                <c:pt idx="913">
                  <c:v>8.9329999999999998</c:v>
                </c:pt>
                <c:pt idx="914">
                  <c:v>8.9669999999999987</c:v>
                </c:pt>
                <c:pt idx="915">
                  <c:v>9</c:v>
                </c:pt>
                <c:pt idx="916">
                  <c:v>9.0339999999999989</c:v>
                </c:pt>
                <c:pt idx="917">
                  <c:v>9.0670000000000002</c:v>
                </c:pt>
                <c:pt idx="918">
                  <c:v>9.1000000000000014</c:v>
                </c:pt>
                <c:pt idx="919">
                  <c:v>9.1329999999999991</c:v>
                </c:pt>
                <c:pt idx="920">
                  <c:v>9.1670000000000016</c:v>
                </c:pt>
                <c:pt idx="921">
                  <c:v>9.1999999999999993</c:v>
                </c:pt>
                <c:pt idx="922">
                  <c:v>9.2340000000000018</c:v>
                </c:pt>
                <c:pt idx="923">
                  <c:v>9.2669999999999995</c:v>
                </c:pt>
                <c:pt idx="924">
                  <c:v>9.3000000000000007</c:v>
                </c:pt>
                <c:pt idx="925">
                  <c:v>9.3339999999999996</c:v>
                </c:pt>
                <c:pt idx="926">
                  <c:v>9.3670000000000009</c:v>
                </c:pt>
                <c:pt idx="927">
                  <c:v>9.4000000000000021</c:v>
                </c:pt>
                <c:pt idx="928">
                  <c:v>9.4329999999999998</c:v>
                </c:pt>
                <c:pt idx="929">
                  <c:v>9.4669999999999987</c:v>
                </c:pt>
                <c:pt idx="930">
                  <c:v>9.5</c:v>
                </c:pt>
                <c:pt idx="931">
                  <c:v>9.5339999999999989</c:v>
                </c:pt>
                <c:pt idx="932">
                  <c:v>9.5670000000000002</c:v>
                </c:pt>
                <c:pt idx="933">
                  <c:v>9.6000000000000014</c:v>
                </c:pt>
                <c:pt idx="934">
                  <c:v>9.6340000000000003</c:v>
                </c:pt>
                <c:pt idx="935">
                  <c:v>9.6670000000000016</c:v>
                </c:pt>
                <c:pt idx="936">
                  <c:v>9.6999999999999993</c:v>
                </c:pt>
                <c:pt idx="937">
                  <c:v>9.7330000000000005</c:v>
                </c:pt>
                <c:pt idx="938">
                  <c:v>9.7669999999999995</c:v>
                </c:pt>
                <c:pt idx="939">
                  <c:v>9.8000000000000007</c:v>
                </c:pt>
                <c:pt idx="940">
                  <c:v>9.833000000000002</c:v>
                </c:pt>
                <c:pt idx="941">
                  <c:v>9.8670000000000009</c:v>
                </c:pt>
                <c:pt idx="942">
                  <c:v>9.9000000000000021</c:v>
                </c:pt>
                <c:pt idx="943">
                  <c:v>9.9329999999999998</c:v>
                </c:pt>
                <c:pt idx="944">
                  <c:v>9.9669999999999987</c:v>
                </c:pt>
                <c:pt idx="945">
                  <c:v>10</c:v>
                </c:pt>
                <c:pt idx="946">
                  <c:v>10.033000000000001</c:v>
                </c:pt>
                <c:pt idx="947">
                  <c:v>10.067</c:v>
                </c:pt>
                <c:pt idx="948">
                  <c:v>10.100000000000001</c:v>
                </c:pt>
                <c:pt idx="949">
                  <c:v>10.132999999999999</c:v>
                </c:pt>
                <c:pt idx="950">
                  <c:v>10.167000000000002</c:v>
                </c:pt>
                <c:pt idx="951">
                  <c:v>10.199999999999999</c:v>
                </c:pt>
                <c:pt idx="952">
                  <c:v>10.233000000000001</c:v>
                </c:pt>
                <c:pt idx="953">
                  <c:v>10.266999999999999</c:v>
                </c:pt>
                <c:pt idx="954">
                  <c:v>10.3</c:v>
                </c:pt>
                <c:pt idx="955">
                  <c:v>10.333000000000002</c:v>
                </c:pt>
                <c:pt idx="956">
                  <c:v>10.367000000000001</c:v>
                </c:pt>
                <c:pt idx="957">
                  <c:v>10.400000000000002</c:v>
                </c:pt>
                <c:pt idx="958">
                  <c:v>10.433</c:v>
                </c:pt>
                <c:pt idx="959">
                  <c:v>10.466999999999999</c:v>
                </c:pt>
                <c:pt idx="960">
                  <c:v>10.5</c:v>
                </c:pt>
                <c:pt idx="961">
                  <c:v>10.533000000000001</c:v>
                </c:pt>
                <c:pt idx="962">
                  <c:v>10.567</c:v>
                </c:pt>
                <c:pt idx="963">
                  <c:v>10.600000000000001</c:v>
                </c:pt>
                <c:pt idx="964">
                  <c:v>10.633000000000003</c:v>
                </c:pt>
                <c:pt idx="965">
                  <c:v>10.667000000000002</c:v>
                </c:pt>
                <c:pt idx="966">
                  <c:v>10.700000000000003</c:v>
                </c:pt>
                <c:pt idx="967">
                  <c:v>10.732999999999997</c:v>
                </c:pt>
                <c:pt idx="968">
                  <c:v>10.767000000000003</c:v>
                </c:pt>
                <c:pt idx="969">
                  <c:v>10.799999999999997</c:v>
                </c:pt>
                <c:pt idx="970">
                  <c:v>10.832999999999998</c:v>
                </c:pt>
                <c:pt idx="971">
                  <c:v>10.866999999999997</c:v>
                </c:pt>
                <c:pt idx="972">
                  <c:v>10.899999999999999</c:v>
                </c:pt>
                <c:pt idx="973">
                  <c:v>10.933</c:v>
                </c:pt>
                <c:pt idx="974">
                  <c:v>10.966999999999999</c:v>
                </c:pt>
                <c:pt idx="975">
                  <c:v>11</c:v>
                </c:pt>
                <c:pt idx="976">
                  <c:v>11.033000000000001</c:v>
                </c:pt>
                <c:pt idx="977">
                  <c:v>11.067</c:v>
                </c:pt>
                <c:pt idx="978">
                  <c:v>11.100000000000001</c:v>
                </c:pt>
                <c:pt idx="979">
                  <c:v>11.133000000000003</c:v>
                </c:pt>
                <c:pt idx="980">
                  <c:v>11.167000000000002</c:v>
                </c:pt>
                <c:pt idx="981">
                  <c:v>11.200000000000003</c:v>
                </c:pt>
                <c:pt idx="982">
                  <c:v>11.232999999999997</c:v>
                </c:pt>
                <c:pt idx="983">
                  <c:v>11.267000000000003</c:v>
                </c:pt>
                <c:pt idx="984">
                  <c:v>11.299999999999997</c:v>
                </c:pt>
                <c:pt idx="985">
                  <c:v>11.332999999999998</c:v>
                </c:pt>
                <c:pt idx="986">
                  <c:v>11.366999999999997</c:v>
                </c:pt>
                <c:pt idx="987">
                  <c:v>11.399999999999999</c:v>
                </c:pt>
                <c:pt idx="988">
                  <c:v>11.433</c:v>
                </c:pt>
                <c:pt idx="989">
                  <c:v>11.466999999999999</c:v>
                </c:pt>
                <c:pt idx="990">
                  <c:v>11.5</c:v>
                </c:pt>
                <c:pt idx="991">
                  <c:v>11.533000000000001</c:v>
                </c:pt>
                <c:pt idx="992">
                  <c:v>11.567</c:v>
                </c:pt>
                <c:pt idx="993">
                  <c:v>11.600000000000001</c:v>
                </c:pt>
                <c:pt idx="994">
                  <c:v>11.633000000000003</c:v>
                </c:pt>
                <c:pt idx="995">
                  <c:v>11.667000000000002</c:v>
                </c:pt>
                <c:pt idx="996">
                  <c:v>11.700000000000003</c:v>
                </c:pt>
                <c:pt idx="997">
                  <c:v>11.732999999999997</c:v>
                </c:pt>
                <c:pt idx="998">
                  <c:v>11.767000000000003</c:v>
                </c:pt>
                <c:pt idx="999">
                  <c:v>11.799999999999997</c:v>
                </c:pt>
                <c:pt idx="1000">
                  <c:v>11.832999999999998</c:v>
                </c:pt>
                <c:pt idx="1001">
                  <c:v>11.866999999999997</c:v>
                </c:pt>
                <c:pt idx="1002">
                  <c:v>11.899999999999999</c:v>
                </c:pt>
                <c:pt idx="1003">
                  <c:v>11.933</c:v>
                </c:pt>
                <c:pt idx="1004">
                  <c:v>11.966999999999999</c:v>
                </c:pt>
                <c:pt idx="1005">
                  <c:v>12</c:v>
                </c:pt>
                <c:pt idx="1006">
                  <c:v>12.033000000000001</c:v>
                </c:pt>
                <c:pt idx="1007">
                  <c:v>12.067</c:v>
                </c:pt>
                <c:pt idx="1008">
                  <c:v>12.100000000000001</c:v>
                </c:pt>
                <c:pt idx="1009">
                  <c:v>12.133000000000003</c:v>
                </c:pt>
                <c:pt idx="1010">
                  <c:v>12.167000000000002</c:v>
                </c:pt>
                <c:pt idx="1011">
                  <c:v>12.200000000000003</c:v>
                </c:pt>
                <c:pt idx="1012">
                  <c:v>12.232999999999997</c:v>
                </c:pt>
                <c:pt idx="1013">
                  <c:v>12.267000000000003</c:v>
                </c:pt>
                <c:pt idx="1014">
                  <c:v>12.299999999999997</c:v>
                </c:pt>
                <c:pt idx="1015">
                  <c:v>12.332999999999998</c:v>
                </c:pt>
                <c:pt idx="1016">
                  <c:v>12.366999999999997</c:v>
                </c:pt>
                <c:pt idx="1017">
                  <c:v>12.399999999999999</c:v>
                </c:pt>
                <c:pt idx="1018">
                  <c:v>12.433</c:v>
                </c:pt>
                <c:pt idx="1019">
                  <c:v>12.466999999999999</c:v>
                </c:pt>
                <c:pt idx="1020">
                  <c:v>12.5</c:v>
                </c:pt>
                <c:pt idx="1021">
                  <c:v>12.533000000000001</c:v>
                </c:pt>
                <c:pt idx="1022">
                  <c:v>12.567</c:v>
                </c:pt>
                <c:pt idx="1023">
                  <c:v>12.600000000000001</c:v>
                </c:pt>
                <c:pt idx="1024">
                  <c:v>12.633000000000003</c:v>
                </c:pt>
                <c:pt idx="1025">
                  <c:v>12.667000000000002</c:v>
                </c:pt>
                <c:pt idx="1026">
                  <c:v>12.700000000000003</c:v>
                </c:pt>
                <c:pt idx="1027">
                  <c:v>12.732999999999997</c:v>
                </c:pt>
                <c:pt idx="1028">
                  <c:v>12.767000000000003</c:v>
                </c:pt>
                <c:pt idx="1029">
                  <c:v>12.799999999999997</c:v>
                </c:pt>
                <c:pt idx="1030">
                  <c:v>12.832999999999998</c:v>
                </c:pt>
                <c:pt idx="1031">
                  <c:v>12.866999999999997</c:v>
                </c:pt>
                <c:pt idx="1032">
                  <c:v>12.899999999999999</c:v>
                </c:pt>
                <c:pt idx="1033">
                  <c:v>12.933</c:v>
                </c:pt>
                <c:pt idx="1034">
                  <c:v>12.966999999999999</c:v>
                </c:pt>
                <c:pt idx="1035">
                  <c:v>13</c:v>
                </c:pt>
                <c:pt idx="1036">
                  <c:v>13.033000000000001</c:v>
                </c:pt>
                <c:pt idx="1037">
                  <c:v>13.067</c:v>
                </c:pt>
                <c:pt idx="1038">
                  <c:v>13.100000000000001</c:v>
                </c:pt>
                <c:pt idx="1039">
                  <c:v>13.133000000000003</c:v>
                </c:pt>
                <c:pt idx="1040">
                  <c:v>13.167000000000002</c:v>
                </c:pt>
                <c:pt idx="1041">
                  <c:v>13.200000000000003</c:v>
                </c:pt>
                <c:pt idx="1042">
                  <c:v>13.232999999999997</c:v>
                </c:pt>
                <c:pt idx="1043">
                  <c:v>13.267000000000003</c:v>
                </c:pt>
                <c:pt idx="1044">
                  <c:v>13.299999999999997</c:v>
                </c:pt>
                <c:pt idx="1045">
                  <c:v>13.332999999999998</c:v>
                </c:pt>
                <c:pt idx="1046">
                  <c:v>13.366999999999997</c:v>
                </c:pt>
                <c:pt idx="1047">
                  <c:v>13.399999999999999</c:v>
                </c:pt>
                <c:pt idx="1048">
                  <c:v>13.433</c:v>
                </c:pt>
                <c:pt idx="1049">
                  <c:v>13.466999999999999</c:v>
                </c:pt>
                <c:pt idx="1050">
                  <c:v>13.5</c:v>
                </c:pt>
                <c:pt idx="1051">
                  <c:v>13.533000000000001</c:v>
                </c:pt>
                <c:pt idx="1052">
                  <c:v>13.567</c:v>
                </c:pt>
                <c:pt idx="1053">
                  <c:v>13.600000000000001</c:v>
                </c:pt>
                <c:pt idx="1054">
                  <c:v>13.633000000000003</c:v>
                </c:pt>
                <c:pt idx="1055">
                  <c:v>13.667000000000002</c:v>
                </c:pt>
                <c:pt idx="1056">
                  <c:v>13.700000000000003</c:v>
                </c:pt>
                <c:pt idx="1057">
                  <c:v>13.732999999999997</c:v>
                </c:pt>
                <c:pt idx="1058">
                  <c:v>13.767000000000003</c:v>
                </c:pt>
                <c:pt idx="1059">
                  <c:v>13.799999999999997</c:v>
                </c:pt>
                <c:pt idx="1060">
                  <c:v>13.832999999999998</c:v>
                </c:pt>
                <c:pt idx="1061">
                  <c:v>13.866999999999997</c:v>
                </c:pt>
                <c:pt idx="1062">
                  <c:v>13.899999999999999</c:v>
                </c:pt>
                <c:pt idx="1063">
                  <c:v>13.933</c:v>
                </c:pt>
                <c:pt idx="1064">
                  <c:v>13.966999999999999</c:v>
                </c:pt>
                <c:pt idx="1065">
                  <c:v>14</c:v>
                </c:pt>
                <c:pt idx="1066">
                  <c:v>14.033000000000001</c:v>
                </c:pt>
                <c:pt idx="1067">
                  <c:v>14.067</c:v>
                </c:pt>
                <c:pt idx="1068">
                  <c:v>14.100000000000001</c:v>
                </c:pt>
                <c:pt idx="1069">
                  <c:v>14.133000000000003</c:v>
                </c:pt>
                <c:pt idx="1070">
                  <c:v>14.167000000000002</c:v>
                </c:pt>
                <c:pt idx="1071">
                  <c:v>14.200000000000003</c:v>
                </c:pt>
                <c:pt idx="1072">
                  <c:v>14.232999999999997</c:v>
                </c:pt>
                <c:pt idx="1073">
                  <c:v>14.267000000000003</c:v>
                </c:pt>
                <c:pt idx="1074">
                  <c:v>14.299999999999997</c:v>
                </c:pt>
                <c:pt idx="1075">
                  <c:v>14.332999999999998</c:v>
                </c:pt>
                <c:pt idx="1076">
                  <c:v>14.366999999999997</c:v>
                </c:pt>
                <c:pt idx="1077">
                  <c:v>14.399999999999999</c:v>
                </c:pt>
                <c:pt idx="1078">
                  <c:v>14.433</c:v>
                </c:pt>
                <c:pt idx="1079">
                  <c:v>14.466999999999999</c:v>
                </c:pt>
                <c:pt idx="1080">
                  <c:v>14.5</c:v>
                </c:pt>
                <c:pt idx="1081">
                  <c:v>14.533000000000001</c:v>
                </c:pt>
                <c:pt idx="1082">
                  <c:v>14.567</c:v>
                </c:pt>
                <c:pt idx="1083">
                  <c:v>14.600000000000001</c:v>
                </c:pt>
                <c:pt idx="1084">
                  <c:v>14.633000000000003</c:v>
                </c:pt>
                <c:pt idx="1085">
                  <c:v>14.667000000000002</c:v>
                </c:pt>
                <c:pt idx="1086">
                  <c:v>14.700000000000003</c:v>
                </c:pt>
                <c:pt idx="1087">
                  <c:v>14.732999999999997</c:v>
                </c:pt>
                <c:pt idx="1088">
                  <c:v>14.767000000000003</c:v>
                </c:pt>
                <c:pt idx="1089">
                  <c:v>14.799999999999997</c:v>
                </c:pt>
                <c:pt idx="1090">
                  <c:v>14.832999999999998</c:v>
                </c:pt>
                <c:pt idx="1091">
                  <c:v>14.866999999999997</c:v>
                </c:pt>
                <c:pt idx="1092">
                  <c:v>14.899999999999999</c:v>
                </c:pt>
                <c:pt idx="1093">
                  <c:v>14.933</c:v>
                </c:pt>
                <c:pt idx="1094">
                  <c:v>14.966999999999999</c:v>
                </c:pt>
                <c:pt idx="1095">
                  <c:v>15</c:v>
                </c:pt>
                <c:pt idx="1096">
                  <c:v>15.033000000000001</c:v>
                </c:pt>
                <c:pt idx="1097">
                  <c:v>15.067</c:v>
                </c:pt>
                <c:pt idx="1098">
                  <c:v>15.100000000000001</c:v>
                </c:pt>
                <c:pt idx="1099">
                  <c:v>15.133000000000003</c:v>
                </c:pt>
                <c:pt idx="1100">
                  <c:v>15.167000000000002</c:v>
                </c:pt>
                <c:pt idx="1101">
                  <c:v>15.200000000000003</c:v>
                </c:pt>
                <c:pt idx="1102">
                  <c:v>15.232999999999997</c:v>
                </c:pt>
                <c:pt idx="1103">
                  <c:v>15.267000000000003</c:v>
                </c:pt>
                <c:pt idx="1104">
                  <c:v>15.299999999999997</c:v>
                </c:pt>
                <c:pt idx="1105">
                  <c:v>15.332999999999998</c:v>
                </c:pt>
                <c:pt idx="1106">
                  <c:v>15.366999999999997</c:v>
                </c:pt>
                <c:pt idx="1107">
                  <c:v>15.399999999999999</c:v>
                </c:pt>
                <c:pt idx="1108">
                  <c:v>15.433</c:v>
                </c:pt>
                <c:pt idx="1109">
                  <c:v>15.466999999999999</c:v>
                </c:pt>
                <c:pt idx="1110">
                  <c:v>15.5</c:v>
                </c:pt>
                <c:pt idx="1111">
                  <c:v>15.533000000000001</c:v>
                </c:pt>
                <c:pt idx="1112">
                  <c:v>15.567</c:v>
                </c:pt>
                <c:pt idx="1113">
                  <c:v>15.600000000000001</c:v>
                </c:pt>
                <c:pt idx="1114">
                  <c:v>15.633000000000003</c:v>
                </c:pt>
                <c:pt idx="1115">
                  <c:v>15.667000000000002</c:v>
                </c:pt>
                <c:pt idx="1116">
                  <c:v>15.700000000000003</c:v>
                </c:pt>
                <c:pt idx="1117">
                  <c:v>15.732999999999997</c:v>
                </c:pt>
                <c:pt idx="1118">
                  <c:v>15.767000000000003</c:v>
                </c:pt>
                <c:pt idx="1119">
                  <c:v>15.799999999999997</c:v>
                </c:pt>
                <c:pt idx="1120">
                  <c:v>15.832999999999998</c:v>
                </c:pt>
                <c:pt idx="1121">
                  <c:v>15.866999999999997</c:v>
                </c:pt>
                <c:pt idx="1122">
                  <c:v>15.899999999999999</c:v>
                </c:pt>
                <c:pt idx="1123">
                  <c:v>15.933</c:v>
                </c:pt>
                <c:pt idx="1124">
                  <c:v>15.966999999999999</c:v>
                </c:pt>
                <c:pt idx="1125">
                  <c:v>16</c:v>
                </c:pt>
                <c:pt idx="1126">
                  <c:v>16.033000000000001</c:v>
                </c:pt>
                <c:pt idx="1127">
                  <c:v>16.067</c:v>
                </c:pt>
                <c:pt idx="1128">
                  <c:v>16.100000000000001</c:v>
                </c:pt>
                <c:pt idx="1129">
                  <c:v>16.133000000000003</c:v>
                </c:pt>
                <c:pt idx="1130">
                  <c:v>16.167000000000002</c:v>
                </c:pt>
                <c:pt idx="1131">
                  <c:v>16.200000000000003</c:v>
                </c:pt>
                <c:pt idx="1132">
                  <c:v>16.232999999999997</c:v>
                </c:pt>
                <c:pt idx="1133">
                  <c:v>16.267000000000003</c:v>
                </c:pt>
                <c:pt idx="1134">
                  <c:v>16.299999999999997</c:v>
                </c:pt>
                <c:pt idx="1135">
                  <c:v>16.332999999999998</c:v>
                </c:pt>
                <c:pt idx="1136">
                  <c:v>16.366999999999997</c:v>
                </c:pt>
                <c:pt idx="1137">
                  <c:v>16.399999999999999</c:v>
                </c:pt>
                <c:pt idx="1138">
                  <c:v>16.433</c:v>
                </c:pt>
                <c:pt idx="1139">
                  <c:v>16.466999999999999</c:v>
                </c:pt>
                <c:pt idx="1140">
                  <c:v>16.5</c:v>
                </c:pt>
                <c:pt idx="1141">
                  <c:v>16.533000000000001</c:v>
                </c:pt>
                <c:pt idx="1142">
                  <c:v>16.567</c:v>
                </c:pt>
                <c:pt idx="1143">
                  <c:v>16.600000000000001</c:v>
                </c:pt>
                <c:pt idx="1144">
                  <c:v>16.633000000000003</c:v>
                </c:pt>
                <c:pt idx="1145">
                  <c:v>16.667000000000002</c:v>
                </c:pt>
                <c:pt idx="1146">
                  <c:v>16.700000000000003</c:v>
                </c:pt>
                <c:pt idx="1147">
                  <c:v>16.732999999999997</c:v>
                </c:pt>
                <c:pt idx="1148">
                  <c:v>16.767000000000003</c:v>
                </c:pt>
                <c:pt idx="1149">
                  <c:v>16.799999999999997</c:v>
                </c:pt>
                <c:pt idx="1150">
                  <c:v>16.832999999999998</c:v>
                </c:pt>
                <c:pt idx="1151">
                  <c:v>16.866999999999997</c:v>
                </c:pt>
                <c:pt idx="1152">
                  <c:v>16.899999999999999</c:v>
                </c:pt>
                <c:pt idx="1153">
                  <c:v>16.933</c:v>
                </c:pt>
                <c:pt idx="1154">
                  <c:v>16.966999999999999</c:v>
                </c:pt>
                <c:pt idx="1155">
                  <c:v>17</c:v>
                </c:pt>
                <c:pt idx="1156">
                  <c:v>17.033000000000001</c:v>
                </c:pt>
                <c:pt idx="1157">
                  <c:v>17.066000000000003</c:v>
                </c:pt>
                <c:pt idx="1158">
                  <c:v>17.100000000000001</c:v>
                </c:pt>
                <c:pt idx="1159">
                  <c:v>17.133000000000003</c:v>
                </c:pt>
                <c:pt idx="1160">
                  <c:v>17.166000000000004</c:v>
                </c:pt>
                <c:pt idx="1161">
                  <c:v>17.200000000000003</c:v>
                </c:pt>
                <c:pt idx="1162">
                  <c:v>17.232999999999997</c:v>
                </c:pt>
                <c:pt idx="1163">
                  <c:v>17.265999999999998</c:v>
                </c:pt>
                <c:pt idx="1164">
                  <c:v>17.299999999999997</c:v>
                </c:pt>
                <c:pt idx="1165">
                  <c:v>17.332999999999998</c:v>
                </c:pt>
                <c:pt idx="1166">
                  <c:v>17.366</c:v>
                </c:pt>
                <c:pt idx="1167">
                  <c:v>17.399999999999999</c:v>
                </c:pt>
                <c:pt idx="1168">
                  <c:v>17.433</c:v>
                </c:pt>
                <c:pt idx="1169">
                  <c:v>17.466000000000001</c:v>
                </c:pt>
                <c:pt idx="1170">
                  <c:v>17.5</c:v>
                </c:pt>
                <c:pt idx="1171">
                  <c:v>17.533000000000001</c:v>
                </c:pt>
                <c:pt idx="1172">
                  <c:v>17.566000000000003</c:v>
                </c:pt>
                <c:pt idx="1173">
                  <c:v>17.600000000000001</c:v>
                </c:pt>
                <c:pt idx="1174">
                  <c:v>17.633000000000003</c:v>
                </c:pt>
                <c:pt idx="1175">
                  <c:v>17.666000000000004</c:v>
                </c:pt>
                <c:pt idx="1176">
                  <c:v>17.700000000000003</c:v>
                </c:pt>
                <c:pt idx="1177">
                  <c:v>17.732999999999997</c:v>
                </c:pt>
                <c:pt idx="1178">
                  <c:v>17.765999999999998</c:v>
                </c:pt>
                <c:pt idx="1179">
                  <c:v>17.799999999999997</c:v>
                </c:pt>
                <c:pt idx="1180">
                  <c:v>17.832999999999998</c:v>
                </c:pt>
                <c:pt idx="1181">
                  <c:v>17.866</c:v>
                </c:pt>
                <c:pt idx="1182">
                  <c:v>17.899999999999999</c:v>
                </c:pt>
                <c:pt idx="1183">
                  <c:v>17.933</c:v>
                </c:pt>
                <c:pt idx="1184">
                  <c:v>17.966000000000001</c:v>
                </c:pt>
                <c:pt idx="1185">
                  <c:v>18</c:v>
                </c:pt>
                <c:pt idx="1186">
                  <c:v>18.033000000000001</c:v>
                </c:pt>
                <c:pt idx="1187">
                  <c:v>18.066000000000003</c:v>
                </c:pt>
                <c:pt idx="1188">
                  <c:v>18.100000000000001</c:v>
                </c:pt>
                <c:pt idx="1189">
                  <c:v>18.133000000000003</c:v>
                </c:pt>
                <c:pt idx="1190">
                  <c:v>18.166000000000004</c:v>
                </c:pt>
                <c:pt idx="1191">
                  <c:v>18.200000000000003</c:v>
                </c:pt>
                <c:pt idx="1192">
                  <c:v>18.232999999999997</c:v>
                </c:pt>
                <c:pt idx="1193">
                  <c:v>18.265999999999998</c:v>
                </c:pt>
                <c:pt idx="1194">
                  <c:v>18.299999999999997</c:v>
                </c:pt>
                <c:pt idx="1195">
                  <c:v>18.332999999999998</c:v>
                </c:pt>
                <c:pt idx="1196">
                  <c:v>18.366</c:v>
                </c:pt>
                <c:pt idx="1197">
                  <c:v>18.399999999999999</c:v>
                </c:pt>
                <c:pt idx="1198">
                  <c:v>18.433</c:v>
                </c:pt>
                <c:pt idx="1199">
                  <c:v>18.466000000000001</c:v>
                </c:pt>
                <c:pt idx="1200">
                  <c:v>18.5</c:v>
                </c:pt>
                <c:pt idx="1201">
                  <c:v>18.533000000000001</c:v>
                </c:pt>
                <c:pt idx="1202">
                  <c:v>18.566000000000003</c:v>
                </c:pt>
                <c:pt idx="1203">
                  <c:v>18.600000000000001</c:v>
                </c:pt>
                <c:pt idx="1204">
                  <c:v>18.633000000000003</c:v>
                </c:pt>
                <c:pt idx="1205">
                  <c:v>18.666000000000004</c:v>
                </c:pt>
                <c:pt idx="1206">
                  <c:v>18.700000000000003</c:v>
                </c:pt>
                <c:pt idx="1207">
                  <c:v>18.732999999999997</c:v>
                </c:pt>
                <c:pt idx="1208">
                  <c:v>18.765999999999998</c:v>
                </c:pt>
                <c:pt idx="1209">
                  <c:v>18.799999999999997</c:v>
                </c:pt>
                <c:pt idx="1210">
                  <c:v>18.832999999999998</c:v>
                </c:pt>
                <c:pt idx="1211">
                  <c:v>18.866</c:v>
                </c:pt>
                <c:pt idx="1212">
                  <c:v>18.899999999999999</c:v>
                </c:pt>
                <c:pt idx="1213">
                  <c:v>18.933</c:v>
                </c:pt>
                <c:pt idx="1214">
                  <c:v>18.966000000000001</c:v>
                </c:pt>
                <c:pt idx="1215">
                  <c:v>19</c:v>
                </c:pt>
                <c:pt idx="1216">
                  <c:v>19.033000000000001</c:v>
                </c:pt>
                <c:pt idx="1217">
                  <c:v>19.066000000000003</c:v>
                </c:pt>
                <c:pt idx="1218">
                  <c:v>19.100000000000001</c:v>
                </c:pt>
                <c:pt idx="1219">
                  <c:v>19.133000000000003</c:v>
                </c:pt>
                <c:pt idx="1220">
                  <c:v>19.166000000000004</c:v>
                </c:pt>
                <c:pt idx="1221">
                  <c:v>19.200000000000003</c:v>
                </c:pt>
                <c:pt idx="1222">
                  <c:v>19.232999999999997</c:v>
                </c:pt>
                <c:pt idx="1223">
                  <c:v>19.265999999999998</c:v>
                </c:pt>
                <c:pt idx="1224">
                  <c:v>19.299999999999997</c:v>
                </c:pt>
                <c:pt idx="1225">
                  <c:v>19.332999999999998</c:v>
                </c:pt>
                <c:pt idx="1226">
                  <c:v>19.366</c:v>
                </c:pt>
                <c:pt idx="1227">
                  <c:v>19.399999999999999</c:v>
                </c:pt>
                <c:pt idx="1228">
                  <c:v>19.433</c:v>
                </c:pt>
                <c:pt idx="1229">
                  <c:v>19.466000000000001</c:v>
                </c:pt>
                <c:pt idx="1230">
                  <c:v>19.5</c:v>
                </c:pt>
                <c:pt idx="1231">
                  <c:v>19.533000000000001</c:v>
                </c:pt>
                <c:pt idx="1232">
                  <c:v>19.566000000000003</c:v>
                </c:pt>
                <c:pt idx="1233">
                  <c:v>19.600000000000001</c:v>
                </c:pt>
                <c:pt idx="1234">
                  <c:v>19.633000000000003</c:v>
                </c:pt>
                <c:pt idx="1235">
                  <c:v>19.666000000000004</c:v>
                </c:pt>
                <c:pt idx="1236">
                  <c:v>19.700000000000003</c:v>
                </c:pt>
                <c:pt idx="1237">
                  <c:v>19.732999999999997</c:v>
                </c:pt>
                <c:pt idx="1238">
                  <c:v>19.765999999999998</c:v>
                </c:pt>
                <c:pt idx="1239">
                  <c:v>19.799999999999997</c:v>
                </c:pt>
                <c:pt idx="1240">
                  <c:v>19.832999999999998</c:v>
                </c:pt>
                <c:pt idx="1241">
                  <c:v>19.866</c:v>
                </c:pt>
                <c:pt idx="1242">
                  <c:v>19.899999999999999</c:v>
                </c:pt>
                <c:pt idx="1243">
                  <c:v>19.933</c:v>
                </c:pt>
                <c:pt idx="1244">
                  <c:v>19.966000000000001</c:v>
                </c:pt>
                <c:pt idx="1245">
                  <c:v>20</c:v>
                </c:pt>
                <c:pt idx="1246">
                  <c:v>20.033000000000001</c:v>
                </c:pt>
                <c:pt idx="1247">
                  <c:v>20.066000000000003</c:v>
                </c:pt>
                <c:pt idx="1248">
                  <c:v>20.100000000000001</c:v>
                </c:pt>
                <c:pt idx="1249">
                  <c:v>20.133000000000003</c:v>
                </c:pt>
                <c:pt idx="1250">
                  <c:v>20.166000000000004</c:v>
                </c:pt>
                <c:pt idx="1251">
                  <c:v>20.200000000000003</c:v>
                </c:pt>
                <c:pt idx="1252">
                  <c:v>20.232999999999997</c:v>
                </c:pt>
                <c:pt idx="1253">
                  <c:v>20.265999999999998</c:v>
                </c:pt>
                <c:pt idx="1254">
                  <c:v>20.299999999999997</c:v>
                </c:pt>
                <c:pt idx="1255">
                  <c:v>20.332999999999998</c:v>
                </c:pt>
                <c:pt idx="1256">
                  <c:v>20.366</c:v>
                </c:pt>
                <c:pt idx="1257">
                  <c:v>20.399999999999999</c:v>
                </c:pt>
                <c:pt idx="1258">
                  <c:v>20.433</c:v>
                </c:pt>
                <c:pt idx="1259">
                  <c:v>20.466000000000001</c:v>
                </c:pt>
                <c:pt idx="1260">
                  <c:v>20.5</c:v>
                </c:pt>
                <c:pt idx="1261">
                  <c:v>20.533000000000001</c:v>
                </c:pt>
                <c:pt idx="1262">
                  <c:v>20.566000000000003</c:v>
                </c:pt>
                <c:pt idx="1263">
                  <c:v>20.6</c:v>
                </c:pt>
                <c:pt idx="1264">
                  <c:v>20.633000000000003</c:v>
                </c:pt>
                <c:pt idx="1265">
                  <c:v>20.666000000000004</c:v>
                </c:pt>
                <c:pt idx="1266">
                  <c:v>20.700000000000003</c:v>
                </c:pt>
                <c:pt idx="1267">
                  <c:v>20.732999999999997</c:v>
                </c:pt>
                <c:pt idx="1268">
                  <c:v>20.765999999999998</c:v>
                </c:pt>
                <c:pt idx="1269">
                  <c:v>20.799999999999997</c:v>
                </c:pt>
                <c:pt idx="1270">
                  <c:v>20.832999999999998</c:v>
                </c:pt>
                <c:pt idx="1271">
                  <c:v>20.866</c:v>
                </c:pt>
                <c:pt idx="1272">
                  <c:v>20.9</c:v>
                </c:pt>
                <c:pt idx="1273">
                  <c:v>20.933</c:v>
                </c:pt>
                <c:pt idx="1274">
                  <c:v>20.966000000000001</c:v>
                </c:pt>
                <c:pt idx="1275">
                  <c:v>21</c:v>
                </c:pt>
                <c:pt idx="1276">
                  <c:v>21.033000000000001</c:v>
                </c:pt>
                <c:pt idx="1277">
                  <c:v>21.066000000000003</c:v>
                </c:pt>
                <c:pt idx="1278">
                  <c:v>21.1</c:v>
                </c:pt>
                <c:pt idx="1279">
                  <c:v>21.133000000000003</c:v>
                </c:pt>
                <c:pt idx="1280">
                  <c:v>21.166000000000004</c:v>
                </c:pt>
                <c:pt idx="1281">
                  <c:v>21.200000000000003</c:v>
                </c:pt>
                <c:pt idx="1282">
                  <c:v>21.232999999999997</c:v>
                </c:pt>
                <c:pt idx="1283">
                  <c:v>21.265999999999998</c:v>
                </c:pt>
                <c:pt idx="1284">
                  <c:v>21.299999999999997</c:v>
                </c:pt>
                <c:pt idx="1285">
                  <c:v>21.332999999999998</c:v>
                </c:pt>
                <c:pt idx="1286">
                  <c:v>21.366</c:v>
                </c:pt>
                <c:pt idx="1287">
                  <c:v>21.4</c:v>
                </c:pt>
                <c:pt idx="1288">
                  <c:v>21.433</c:v>
                </c:pt>
                <c:pt idx="1289">
                  <c:v>21.466000000000001</c:v>
                </c:pt>
                <c:pt idx="1290">
                  <c:v>21.5</c:v>
                </c:pt>
                <c:pt idx="1291">
                  <c:v>21.533000000000001</c:v>
                </c:pt>
                <c:pt idx="1292">
                  <c:v>21.566000000000003</c:v>
                </c:pt>
                <c:pt idx="1293">
                  <c:v>21.6</c:v>
                </c:pt>
                <c:pt idx="1294">
                  <c:v>21.633000000000003</c:v>
                </c:pt>
                <c:pt idx="1295">
                  <c:v>21.666000000000004</c:v>
                </c:pt>
                <c:pt idx="1296">
                  <c:v>21.700000000000003</c:v>
                </c:pt>
                <c:pt idx="1297">
                  <c:v>21.732999999999997</c:v>
                </c:pt>
                <c:pt idx="1298">
                  <c:v>21.765999999999998</c:v>
                </c:pt>
                <c:pt idx="1299">
                  <c:v>21.799999999999997</c:v>
                </c:pt>
                <c:pt idx="1300">
                  <c:v>21.832999999999998</c:v>
                </c:pt>
                <c:pt idx="1301">
                  <c:v>21.866</c:v>
                </c:pt>
                <c:pt idx="1302">
                  <c:v>21.9</c:v>
                </c:pt>
                <c:pt idx="1303">
                  <c:v>21.933</c:v>
                </c:pt>
                <c:pt idx="1304">
                  <c:v>21.966000000000001</c:v>
                </c:pt>
                <c:pt idx="1305">
                  <c:v>22</c:v>
                </c:pt>
                <c:pt idx="1306">
                  <c:v>22.033000000000001</c:v>
                </c:pt>
                <c:pt idx="1307">
                  <c:v>22.066000000000003</c:v>
                </c:pt>
                <c:pt idx="1308">
                  <c:v>22.1</c:v>
                </c:pt>
                <c:pt idx="1309">
                  <c:v>22.133000000000003</c:v>
                </c:pt>
                <c:pt idx="1310">
                  <c:v>22.166000000000004</c:v>
                </c:pt>
                <c:pt idx="1311">
                  <c:v>22.200000000000003</c:v>
                </c:pt>
                <c:pt idx="1312">
                  <c:v>22.232999999999997</c:v>
                </c:pt>
                <c:pt idx="1313">
                  <c:v>22.265999999999998</c:v>
                </c:pt>
                <c:pt idx="1314">
                  <c:v>22.299999999999997</c:v>
                </c:pt>
                <c:pt idx="1315">
                  <c:v>22.332999999999998</c:v>
                </c:pt>
                <c:pt idx="1316">
                  <c:v>22.366</c:v>
                </c:pt>
                <c:pt idx="1317">
                  <c:v>22.4</c:v>
                </c:pt>
                <c:pt idx="1318">
                  <c:v>22.433</c:v>
                </c:pt>
                <c:pt idx="1319">
                  <c:v>22.466000000000001</c:v>
                </c:pt>
                <c:pt idx="1320">
                  <c:v>22.5</c:v>
                </c:pt>
                <c:pt idx="1321">
                  <c:v>22.533000000000001</c:v>
                </c:pt>
                <c:pt idx="1322">
                  <c:v>22.566000000000003</c:v>
                </c:pt>
                <c:pt idx="1323">
                  <c:v>22.6</c:v>
                </c:pt>
                <c:pt idx="1324">
                  <c:v>22.633000000000003</c:v>
                </c:pt>
                <c:pt idx="1325">
                  <c:v>22.666000000000004</c:v>
                </c:pt>
                <c:pt idx="1326">
                  <c:v>22.700000000000003</c:v>
                </c:pt>
                <c:pt idx="1327">
                  <c:v>22.732999999999997</c:v>
                </c:pt>
                <c:pt idx="1328">
                  <c:v>22.765999999999998</c:v>
                </c:pt>
                <c:pt idx="1329">
                  <c:v>22.799999999999997</c:v>
                </c:pt>
                <c:pt idx="1330">
                  <c:v>22.832999999999998</c:v>
                </c:pt>
                <c:pt idx="1331">
                  <c:v>22.866</c:v>
                </c:pt>
                <c:pt idx="1332">
                  <c:v>22.9</c:v>
                </c:pt>
                <c:pt idx="1333">
                  <c:v>22.933</c:v>
                </c:pt>
                <c:pt idx="1334">
                  <c:v>22.966000000000001</c:v>
                </c:pt>
                <c:pt idx="1335">
                  <c:v>23</c:v>
                </c:pt>
                <c:pt idx="1336">
                  <c:v>23.033000000000001</c:v>
                </c:pt>
                <c:pt idx="1337">
                  <c:v>23.066000000000003</c:v>
                </c:pt>
                <c:pt idx="1338">
                  <c:v>23.1</c:v>
                </c:pt>
                <c:pt idx="1339">
                  <c:v>23.133000000000003</c:v>
                </c:pt>
                <c:pt idx="1340">
                  <c:v>23.166000000000004</c:v>
                </c:pt>
                <c:pt idx="1341">
                  <c:v>23.200000000000003</c:v>
                </c:pt>
                <c:pt idx="1342">
                  <c:v>23.232999999999997</c:v>
                </c:pt>
                <c:pt idx="1343">
                  <c:v>23.265999999999998</c:v>
                </c:pt>
                <c:pt idx="1344">
                  <c:v>23.299999999999997</c:v>
                </c:pt>
                <c:pt idx="1345">
                  <c:v>23.332999999999998</c:v>
                </c:pt>
                <c:pt idx="1346">
                  <c:v>23.366</c:v>
                </c:pt>
                <c:pt idx="1347">
                  <c:v>23.4</c:v>
                </c:pt>
                <c:pt idx="1348">
                  <c:v>23.433</c:v>
                </c:pt>
                <c:pt idx="1349">
                  <c:v>23.466000000000001</c:v>
                </c:pt>
                <c:pt idx="1350">
                  <c:v>23.5</c:v>
                </c:pt>
                <c:pt idx="1351">
                  <c:v>23.533000000000001</c:v>
                </c:pt>
                <c:pt idx="1352">
                  <c:v>23.566000000000003</c:v>
                </c:pt>
                <c:pt idx="1353">
                  <c:v>23.6</c:v>
                </c:pt>
                <c:pt idx="1354">
                  <c:v>23.633000000000003</c:v>
                </c:pt>
                <c:pt idx="1355">
                  <c:v>23.666000000000004</c:v>
                </c:pt>
                <c:pt idx="1356">
                  <c:v>23.700000000000003</c:v>
                </c:pt>
                <c:pt idx="1357">
                  <c:v>23.732999999999997</c:v>
                </c:pt>
                <c:pt idx="1358">
                  <c:v>23.765999999999998</c:v>
                </c:pt>
                <c:pt idx="1359">
                  <c:v>23.799999999999997</c:v>
                </c:pt>
                <c:pt idx="1360">
                  <c:v>23.832999999999998</c:v>
                </c:pt>
                <c:pt idx="1361">
                  <c:v>23.866</c:v>
                </c:pt>
                <c:pt idx="1362">
                  <c:v>23.9</c:v>
                </c:pt>
                <c:pt idx="1363">
                  <c:v>23.933</c:v>
                </c:pt>
                <c:pt idx="1364">
                  <c:v>23.966000000000001</c:v>
                </c:pt>
                <c:pt idx="1365">
                  <c:v>24</c:v>
                </c:pt>
                <c:pt idx="1366">
                  <c:v>24.033000000000001</c:v>
                </c:pt>
                <c:pt idx="1367">
                  <c:v>24.066000000000003</c:v>
                </c:pt>
                <c:pt idx="1368">
                  <c:v>24.1</c:v>
                </c:pt>
                <c:pt idx="1369">
                  <c:v>24.133000000000003</c:v>
                </c:pt>
                <c:pt idx="1370">
                  <c:v>24.166000000000004</c:v>
                </c:pt>
                <c:pt idx="1371">
                  <c:v>24.200000000000003</c:v>
                </c:pt>
                <c:pt idx="1372">
                  <c:v>24.232999999999997</c:v>
                </c:pt>
                <c:pt idx="1373">
                  <c:v>24.265999999999998</c:v>
                </c:pt>
                <c:pt idx="1374">
                  <c:v>24.298999999999999</c:v>
                </c:pt>
                <c:pt idx="1375">
                  <c:v>24.332999999999998</c:v>
                </c:pt>
                <c:pt idx="1376">
                  <c:v>24.366</c:v>
                </c:pt>
                <c:pt idx="1377">
                  <c:v>24.399000000000001</c:v>
                </c:pt>
                <c:pt idx="1378">
                  <c:v>24.433</c:v>
                </c:pt>
                <c:pt idx="1379">
                  <c:v>24.466000000000001</c:v>
                </c:pt>
                <c:pt idx="1380">
                  <c:v>24.499000000000002</c:v>
                </c:pt>
                <c:pt idx="1381">
                  <c:v>24.533000000000001</c:v>
                </c:pt>
                <c:pt idx="1382">
                  <c:v>24.566000000000003</c:v>
                </c:pt>
                <c:pt idx="1383">
                  <c:v>24.599000000000004</c:v>
                </c:pt>
                <c:pt idx="1384">
                  <c:v>24.633000000000003</c:v>
                </c:pt>
                <c:pt idx="1385">
                  <c:v>24.666000000000004</c:v>
                </c:pt>
                <c:pt idx="1386">
                  <c:v>24.698999999999998</c:v>
                </c:pt>
                <c:pt idx="1387">
                  <c:v>24.732999999999997</c:v>
                </c:pt>
                <c:pt idx="1388">
                  <c:v>24.765999999999998</c:v>
                </c:pt>
                <c:pt idx="1389">
                  <c:v>24.798999999999999</c:v>
                </c:pt>
                <c:pt idx="1390">
                  <c:v>24.832999999999998</c:v>
                </c:pt>
                <c:pt idx="1391">
                  <c:v>24.866</c:v>
                </c:pt>
                <c:pt idx="1392">
                  <c:v>24.899000000000001</c:v>
                </c:pt>
                <c:pt idx="1393">
                  <c:v>24.933</c:v>
                </c:pt>
                <c:pt idx="1394">
                  <c:v>24.966000000000001</c:v>
                </c:pt>
                <c:pt idx="1395">
                  <c:v>24.999000000000002</c:v>
                </c:pt>
                <c:pt idx="1396">
                  <c:v>25.033000000000001</c:v>
                </c:pt>
                <c:pt idx="1397">
                  <c:v>25.066000000000003</c:v>
                </c:pt>
                <c:pt idx="1398">
                  <c:v>25.099000000000004</c:v>
                </c:pt>
                <c:pt idx="1399">
                  <c:v>25.133000000000003</c:v>
                </c:pt>
                <c:pt idx="1400">
                  <c:v>25.166000000000004</c:v>
                </c:pt>
                <c:pt idx="1401">
                  <c:v>25.198999999999998</c:v>
                </c:pt>
                <c:pt idx="1402">
                  <c:v>25.232999999999997</c:v>
                </c:pt>
                <c:pt idx="1403">
                  <c:v>25.265999999999998</c:v>
                </c:pt>
                <c:pt idx="1404">
                  <c:v>25.298999999999999</c:v>
                </c:pt>
                <c:pt idx="1405">
                  <c:v>25.332999999999998</c:v>
                </c:pt>
                <c:pt idx="1406">
                  <c:v>25.366</c:v>
                </c:pt>
                <c:pt idx="1407">
                  <c:v>25.399000000000001</c:v>
                </c:pt>
                <c:pt idx="1408">
                  <c:v>25.433</c:v>
                </c:pt>
                <c:pt idx="1409">
                  <c:v>25.466000000000001</c:v>
                </c:pt>
                <c:pt idx="1410">
                  <c:v>25.499000000000002</c:v>
                </c:pt>
                <c:pt idx="1411">
                  <c:v>25.533000000000001</c:v>
                </c:pt>
                <c:pt idx="1412">
                  <c:v>25.566000000000003</c:v>
                </c:pt>
                <c:pt idx="1413">
                  <c:v>25.599000000000004</c:v>
                </c:pt>
                <c:pt idx="1414">
                  <c:v>25.633000000000003</c:v>
                </c:pt>
                <c:pt idx="1415">
                  <c:v>25.666000000000004</c:v>
                </c:pt>
                <c:pt idx="1416">
                  <c:v>25.698999999999998</c:v>
                </c:pt>
                <c:pt idx="1417">
                  <c:v>25.732999999999997</c:v>
                </c:pt>
                <c:pt idx="1418">
                  <c:v>25.765999999999998</c:v>
                </c:pt>
                <c:pt idx="1419">
                  <c:v>25.798999999999999</c:v>
                </c:pt>
                <c:pt idx="1420">
                  <c:v>25.832999999999998</c:v>
                </c:pt>
                <c:pt idx="1421">
                  <c:v>25.866</c:v>
                </c:pt>
                <c:pt idx="1422">
                  <c:v>25.899000000000001</c:v>
                </c:pt>
                <c:pt idx="1423">
                  <c:v>25.933</c:v>
                </c:pt>
                <c:pt idx="1424">
                  <c:v>25.966000000000001</c:v>
                </c:pt>
                <c:pt idx="1425">
                  <c:v>25.999000000000002</c:v>
                </c:pt>
                <c:pt idx="1426">
                  <c:v>26.033000000000001</c:v>
                </c:pt>
                <c:pt idx="1427">
                  <c:v>26.066000000000003</c:v>
                </c:pt>
                <c:pt idx="1428">
                  <c:v>26.099000000000004</c:v>
                </c:pt>
                <c:pt idx="1429">
                  <c:v>26.133000000000003</c:v>
                </c:pt>
                <c:pt idx="1430">
                  <c:v>26.166000000000004</c:v>
                </c:pt>
                <c:pt idx="1431">
                  <c:v>26.198999999999998</c:v>
                </c:pt>
                <c:pt idx="1432">
                  <c:v>26.232999999999997</c:v>
                </c:pt>
                <c:pt idx="1433">
                  <c:v>26.265999999999998</c:v>
                </c:pt>
                <c:pt idx="1434">
                  <c:v>26.298999999999999</c:v>
                </c:pt>
                <c:pt idx="1435">
                  <c:v>26.332999999999998</c:v>
                </c:pt>
                <c:pt idx="1436">
                  <c:v>26.366</c:v>
                </c:pt>
                <c:pt idx="1437">
                  <c:v>26.399000000000001</c:v>
                </c:pt>
                <c:pt idx="1438">
                  <c:v>26.433</c:v>
                </c:pt>
                <c:pt idx="1439">
                  <c:v>26.466000000000001</c:v>
                </c:pt>
                <c:pt idx="1440">
                  <c:v>26.499000000000002</c:v>
                </c:pt>
                <c:pt idx="1441">
                  <c:v>26.533000000000001</c:v>
                </c:pt>
                <c:pt idx="1442">
                  <c:v>26.566000000000003</c:v>
                </c:pt>
                <c:pt idx="1443">
                  <c:v>26.599000000000004</c:v>
                </c:pt>
                <c:pt idx="1444">
                  <c:v>26.633000000000003</c:v>
                </c:pt>
                <c:pt idx="1445">
                  <c:v>26.666000000000004</c:v>
                </c:pt>
                <c:pt idx="1446">
                  <c:v>26.698999999999998</c:v>
                </c:pt>
                <c:pt idx="1447">
                  <c:v>26.732999999999997</c:v>
                </c:pt>
                <c:pt idx="1448">
                  <c:v>26.765999999999998</c:v>
                </c:pt>
                <c:pt idx="1449">
                  <c:v>26.798999999999999</c:v>
                </c:pt>
                <c:pt idx="1450">
                  <c:v>26.832999999999998</c:v>
                </c:pt>
                <c:pt idx="1451">
                  <c:v>26.866</c:v>
                </c:pt>
                <c:pt idx="1452">
                  <c:v>26.899000000000001</c:v>
                </c:pt>
                <c:pt idx="1453">
                  <c:v>26.933</c:v>
                </c:pt>
                <c:pt idx="1454">
                  <c:v>26.966000000000001</c:v>
                </c:pt>
                <c:pt idx="1455">
                  <c:v>26.999000000000002</c:v>
                </c:pt>
                <c:pt idx="1456">
                  <c:v>27.033000000000001</c:v>
                </c:pt>
                <c:pt idx="1457">
                  <c:v>27.066000000000003</c:v>
                </c:pt>
                <c:pt idx="1458">
                  <c:v>27.099000000000004</c:v>
                </c:pt>
                <c:pt idx="1459">
                  <c:v>27.133000000000003</c:v>
                </c:pt>
                <c:pt idx="1460">
                  <c:v>27.166000000000004</c:v>
                </c:pt>
                <c:pt idx="1461">
                  <c:v>27.198999999999998</c:v>
                </c:pt>
                <c:pt idx="1462">
                  <c:v>27.232999999999997</c:v>
                </c:pt>
                <c:pt idx="1463">
                  <c:v>27.265999999999998</c:v>
                </c:pt>
                <c:pt idx="1464">
                  <c:v>27.298999999999999</c:v>
                </c:pt>
                <c:pt idx="1465">
                  <c:v>27.332999999999998</c:v>
                </c:pt>
                <c:pt idx="1466">
                  <c:v>27.366</c:v>
                </c:pt>
                <c:pt idx="1467">
                  <c:v>27.399000000000001</c:v>
                </c:pt>
                <c:pt idx="1468">
                  <c:v>27.433</c:v>
                </c:pt>
                <c:pt idx="1469">
                  <c:v>27.466000000000001</c:v>
                </c:pt>
                <c:pt idx="1470">
                  <c:v>27.499000000000002</c:v>
                </c:pt>
                <c:pt idx="1471">
                  <c:v>27.533000000000001</c:v>
                </c:pt>
                <c:pt idx="1472">
                  <c:v>27.566000000000003</c:v>
                </c:pt>
                <c:pt idx="1473">
                  <c:v>27.599000000000004</c:v>
                </c:pt>
                <c:pt idx="1474">
                  <c:v>27.633000000000003</c:v>
                </c:pt>
                <c:pt idx="1475">
                  <c:v>27.666000000000004</c:v>
                </c:pt>
                <c:pt idx="1476">
                  <c:v>27.698999999999998</c:v>
                </c:pt>
                <c:pt idx="1477">
                  <c:v>27.732999999999997</c:v>
                </c:pt>
                <c:pt idx="1478">
                  <c:v>27.765999999999998</c:v>
                </c:pt>
                <c:pt idx="1479">
                  <c:v>27.798999999999999</c:v>
                </c:pt>
                <c:pt idx="1480">
                  <c:v>27.832999999999998</c:v>
                </c:pt>
                <c:pt idx="1481">
                  <c:v>27.866</c:v>
                </c:pt>
                <c:pt idx="1482">
                  <c:v>27.899000000000001</c:v>
                </c:pt>
                <c:pt idx="1483">
                  <c:v>27.933</c:v>
                </c:pt>
                <c:pt idx="1484">
                  <c:v>27.966000000000001</c:v>
                </c:pt>
                <c:pt idx="1485">
                  <c:v>27.999000000000002</c:v>
                </c:pt>
                <c:pt idx="1486">
                  <c:v>28.033000000000001</c:v>
                </c:pt>
                <c:pt idx="1487">
                  <c:v>28.066000000000003</c:v>
                </c:pt>
                <c:pt idx="1488">
                  <c:v>28.099000000000004</c:v>
                </c:pt>
                <c:pt idx="1489">
                  <c:v>28.133000000000003</c:v>
                </c:pt>
                <c:pt idx="1490">
                  <c:v>28.166000000000004</c:v>
                </c:pt>
                <c:pt idx="1491">
                  <c:v>28.198999999999998</c:v>
                </c:pt>
                <c:pt idx="1492">
                  <c:v>28.232999999999997</c:v>
                </c:pt>
                <c:pt idx="1493">
                  <c:v>28.265999999999998</c:v>
                </c:pt>
                <c:pt idx="1494">
                  <c:v>28.298999999999999</c:v>
                </c:pt>
                <c:pt idx="1495">
                  <c:v>28.332999999999998</c:v>
                </c:pt>
                <c:pt idx="1496">
                  <c:v>28.366</c:v>
                </c:pt>
                <c:pt idx="1497">
                  <c:v>28.399000000000001</c:v>
                </c:pt>
                <c:pt idx="1498">
                  <c:v>28.433</c:v>
                </c:pt>
                <c:pt idx="1499">
                  <c:v>28.466000000000001</c:v>
                </c:pt>
                <c:pt idx="1500">
                  <c:v>28.499000000000002</c:v>
                </c:pt>
                <c:pt idx="1501">
                  <c:v>28.533000000000001</c:v>
                </c:pt>
                <c:pt idx="1502">
                  <c:v>28.566000000000003</c:v>
                </c:pt>
                <c:pt idx="1503">
                  <c:v>28.599000000000004</c:v>
                </c:pt>
                <c:pt idx="1504">
                  <c:v>28.633000000000003</c:v>
                </c:pt>
                <c:pt idx="1505">
                  <c:v>28.666000000000004</c:v>
                </c:pt>
                <c:pt idx="1506">
                  <c:v>28.698999999999998</c:v>
                </c:pt>
                <c:pt idx="1507">
                  <c:v>28.732999999999997</c:v>
                </c:pt>
                <c:pt idx="1508">
                  <c:v>28.765999999999998</c:v>
                </c:pt>
                <c:pt idx="1509">
                  <c:v>28.798999999999999</c:v>
                </c:pt>
                <c:pt idx="1510">
                  <c:v>28.832999999999998</c:v>
                </c:pt>
                <c:pt idx="1511">
                  <c:v>28.866</c:v>
                </c:pt>
                <c:pt idx="1512">
                  <c:v>28.899000000000001</c:v>
                </c:pt>
                <c:pt idx="1513">
                  <c:v>28.933</c:v>
                </c:pt>
                <c:pt idx="1514">
                  <c:v>28.966000000000001</c:v>
                </c:pt>
                <c:pt idx="1515">
                  <c:v>28.999000000000002</c:v>
                </c:pt>
                <c:pt idx="1516">
                  <c:v>29.033000000000001</c:v>
                </c:pt>
                <c:pt idx="1517">
                  <c:v>29.066000000000003</c:v>
                </c:pt>
                <c:pt idx="1518">
                  <c:v>29.099000000000004</c:v>
                </c:pt>
                <c:pt idx="1519">
                  <c:v>29.133000000000003</c:v>
                </c:pt>
                <c:pt idx="1520">
                  <c:v>29.166000000000004</c:v>
                </c:pt>
                <c:pt idx="1521">
                  <c:v>29.198999999999998</c:v>
                </c:pt>
                <c:pt idx="1522">
                  <c:v>29.232999999999997</c:v>
                </c:pt>
                <c:pt idx="1523">
                  <c:v>29.265999999999998</c:v>
                </c:pt>
                <c:pt idx="1524">
                  <c:v>29.298999999999999</c:v>
                </c:pt>
                <c:pt idx="1525">
                  <c:v>29.332999999999998</c:v>
                </c:pt>
                <c:pt idx="1526">
                  <c:v>29.366</c:v>
                </c:pt>
                <c:pt idx="1527">
                  <c:v>29.399000000000001</c:v>
                </c:pt>
                <c:pt idx="1528">
                  <c:v>29.433</c:v>
                </c:pt>
                <c:pt idx="1529">
                  <c:v>29.466000000000001</c:v>
                </c:pt>
                <c:pt idx="1530">
                  <c:v>29.499000000000002</c:v>
                </c:pt>
                <c:pt idx="1531">
                  <c:v>29.533000000000001</c:v>
                </c:pt>
                <c:pt idx="1532">
                  <c:v>29.566000000000003</c:v>
                </c:pt>
                <c:pt idx="1533">
                  <c:v>29.599000000000004</c:v>
                </c:pt>
                <c:pt idx="1534">
                  <c:v>29.633000000000003</c:v>
                </c:pt>
                <c:pt idx="1535">
                  <c:v>29.666000000000004</c:v>
                </c:pt>
                <c:pt idx="1536">
                  <c:v>29.698999999999998</c:v>
                </c:pt>
                <c:pt idx="1537">
                  <c:v>29.732999999999997</c:v>
                </c:pt>
                <c:pt idx="1538">
                  <c:v>29.765999999999998</c:v>
                </c:pt>
                <c:pt idx="1539">
                  <c:v>29.798999999999999</c:v>
                </c:pt>
                <c:pt idx="1540">
                  <c:v>29.832999999999998</c:v>
                </c:pt>
                <c:pt idx="1541">
                  <c:v>29.866</c:v>
                </c:pt>
                <c:pt idx="1542">
                  <c:v>29.899000000000001</c:v>
                </c:pt>
                <c:pt idx="1543">
                  <c:v>29.933</c:v>
                </c:pt>
                <c:pt idx="1544">
                  <c:v>29.966000000000001</c:v>
                </c:pt>
                <c:pt idx="1545">
                  <c:v>29.999000000000002</c:v>
                </c:pt>
                <c:pt idx="1546">
                  <c:v>30.033000000000001</c:v>
                </c:pt>
                <c:pt idx="1547">
                  <c:v>30.066000000000003</c:v>
                </c:pt>
                <c:pt idx="1548">
                  <c:v>30.099000000000004</c:v>
                </c:pt>
                <c:pt idx="1549">
                  <c:v>30.133000000000003</c:v>
                </c:pt>
                <c:pt idx="1550">
                  <c:v>30.166000000000004</c:v>
                </c:pt>
                <c:pt idx="1551">
                  <c:v>30.198999999999998</c:v>
                </c:pt>
                <c:pt idx="1552">
                  <c:v>30.232999999999997</c:v>
                </c:pt>
                <c:pt idx="1553">
                  <c:v>30.265999999999998</c:v>
                </c:pt>
                <c:pt idx="1554">
                  <c:v>30.298999999999999</c:v>
                </c:pt>
                <c:pt idx="1555">
                  <c:v>30.332999999999998</c:v>
                </c:pt>
                <c:pt idx="1556">
                  <c:v>30.366</c:v>
                </c:pt>
                <c:pt idx="1557">
                  <c:v>30.399000000000001</c:v>
                </c:pt>
                <c:pt idx="1558">
                  <c:v>30.433</c:v>
                </c:pt>
                <c:pt idx="1559">
                  <c:v>30.466000000000001</c:v>
                </c:pt>
                <c:pt idx="1560">
                  <c:v>30.499000000000002</c:v>
                </c:pt>
                <c:pt idx="1561">
                  <c:v>30.533000000000001</c:v>
                </c:pt>
                <c:pt idx="1562">
                  <c:v>30.566000000000003</c:v>
                </c:pt>
                <c:pt idx="1563">
                  <c:v>30.599000000000004</c:v>
                </c:pt>
                <c:pt idx="1564">
                  <c:v>30.633000000000003</c:v>
                </c:pt>
                <c:pt idx="1565">
                  <c:v>30.666000000000004</c:v>
                </c:pt>
                <c:pt idx="1566">
                  <c:v>30.698999999999998</c:v>
                </c:pt>
                <c:pt idx="1567">
                  <c:v>30.732999999999997</c:v>
                </c:pt>
                <c:pt idx="1568">
                  <c:v>30.765999999999998</c:v>
                </c:pt>
                <c:pt idx="1569">
                  <c:v>30.798999999999999</c:v>
                </c:pt>
                <c:pt idx="1570">
                  <c:v>30.832999999999998</c:v>
                </c:pt>
                <c:pt idx="1571">
                  <c:v>30.866</c:v>
                </c:pt>
                <c:pt idx="1572">
                  <c:v>30.899000000000001</c:v>
                </c:pt>
                <c:pt idx="1573">
                  <c:v>30.933</c:v>
                </c:pt>
                <c:pt idx="1574">
                  <c:v>30.966000000000001</c:v>
                </c:pt>
                <c:pt idx="1575">
                  <c:v>30.999000000000002</c:v>
                </c:pt>
                <c:pt idx="1576">
                  <c:v>31.033000000000001</c:v>
                </c:pt>
                <c:pt idx="1577">
                  <c:v>31.066000000000003</c:v>
                </c:pt>
                <c:pt idx="1578">
                  <c:v>31.099000000000004</c:v>
                </c:pt>
                <c:pt idx="1579">
                  <c:v>31.133000000000003</c:v>
                </c:pt>
                <c:pt idx="1580">
                  <c:v>31.166000000000004</c:v>
                </c:pt>
                <c:pt idx="1581">
                  <c:v>31.198999999999998</c:v>
                </c:pt>
                <c:pt idx="1582">
                  <c:v>31.232999999999997</c:v>
                </c:pt>
                <c:pt idx="1583">
                  <c:v>31.265999999999998</c:v>
                </c:pt>
                <c:pt idx="1584">
                  <c:v>31.298999999999999</c:v>
                </c:pt>
                <c:pt idx="1585">
                  <c:v>31.332999999999998</c:v>
                </c:pt>
                <c:pt idx="1586">
                  <c:v>31.366</c:v>
                </c:pt>
                <c:pt idx="1587">
                  <c:v>31.399000000000001</c:v>
                </c:pt>
                <c:pt idx="1588">
                  <c:v>31.433</c:v>
                </c:pt>
                <c:pt idx="1589">
                  <c:v>31.466000000000001</c:v>
                </c:pt>
                <c:pt idx="1590">
                  <c:v>31.499000000000002</c:v>
                </c:pt>
                <c:pt idx="1591">
                  <c:v>31.532000000000004</c:v>
                </c:pt>
                <c:pt idx="1592">
                  <c:v>31.566000000000003</c:v>
                </c:pt>
                <c:pt idx="1593">
                  <c:v>31.599000000000004</c:v>
                </c:pt>
                <c:pt idx="1594">
                  <c:v>31.631999999999998</c:v>
                </c:pt>
                <c:pt idx="1595">
                  <c:v>31.666000000000004</c:v>
                </c:pt>
                <c:pt idx="1596">
                  <c:v>31.698999999999998</c:v>
                </c:pt>
                <c:pt idx="1597">
                  <c:v>31.731999999999999</c:v>
                </c:pt>
                <c:pt idx="1598">
                  <c:v>31.765999999999998</c:v>
                </c:pt>
                <c:pt idx="1599">
                  <c:v>31.798999999999999</c:v>
                </c:pt>
                <c:pt idx="1600">
                  <c:v>31.832000000000001</c:v>
                </c:pt>
                <c:pt idx="1601">
                  <c:v>31.866</c:v>
                </c:pt>
                <c:pt idx="1602">
                  <c:v>31.899000000000001</c:v>
                </c:pt>
                <c:pt idx="1603">
                  <c:v>31.932000000000002</c:v>
                </c:pt>
                <c:pt idx="1604">
                  <c:v>31.966000000000001</c:v>
                </c:pt>
                <c:pt idx="1605">
                  <c:v>31.999000000000002</c:v>
                </c:pt>
                <c:pt idx="1606">
                  <c:v>32.032000000000004</c:v>
                </c:pt>
                <c:pt idx="1607">
                  <c:v>32.066000000000003</c:v>
                </c:pt>
                <c:pt idx="1608">
                  <c:v>32.099000000000004</c:v>
                </c:pt>
                <c:pt idx="1609">
                  <c:v>32.131999999999998</c:v>
                </c:pt>
                <c:pt idx="1610">
                  <c:v>32.166000000000004</c:v>
                </c:pt>
                <c:pt idx="1611">
                  <c:v>32.198999999999998</c:v>
                </c:pt>
                <c:pt idx="1612">
                  <c:v>32.231999999999999</c:v>
                </c:pt>
                <c:pt idx="1613">
                  <c:v>32.265999999999998</c:v>
                </c:pt>
                <c:pt idx="1614">
                  <c:v>32.298999999999999</c:v>
                </c:pt>
                <c:pt idx="1615">
                  <c:v>32.332000000000001</c:v>
                </c:pt>
                <c:pt idx="1616">
                  <c:v>32.366</c:v>
                </c:pt>
                <c:pt idx="1617">
                  <c:v>32.399000000000001</c:v>
                </c:pt>
                <c:pt idx="1618">
                  <c:v>32.432000000000002</c:v>
                </c:pt>
                <c:pt idx="1619">
                  <c:v>32.466000000000001</c:v>
                </c:pt>
                <c:pt idx="1620">
                  <c:v>32.499000000000002</c:v>
                </c:pt>
                <c:pt idx="1621">
                  <c:v>32.532000000000004</c:v>
                </c:pt>
                <c:pt idx="1622">
                  <c:v>32.566000000000003</c:v>
                </c:pt>
                <c:pt idx="1623">
                  <c:v>32.599000000000004</c:v>
                </c:pt>
                <c:pt idx="1624">
                  <c:v>32.631999999999998</c:v>
                </c:pt>
                <c:pt idx="1625">
                  <c:v>32.666000000000004</c:v>
                </c:pt>
                <c:pt idx="1626">
                  <c:v>32.698999999999998</c:v>
                </c:pt>
                <c:pt idx="1627">
                  <c:v>32.731999999999999</c:v>
                </c:pt>
                <c:pt idx="1628">
                  <c:v>32.765999999999998</c:v>
                </c:pt>
                <c:pt idx="1629">
                  <c:v>32.798999999999999</c:v>
                </c:pt>
                <c:pt idx="1630">
                  <c:v>32.832000000000001</c:v>
                </c:pt>
                <c:pt idx="1631">
                  <c:v>32.866</c:v>
                </c:pt>
                <c:pt idx="1632">
                  <c:v>32.899000000000001</c:v>
                </c:pt>
                <c:pt idx="1633">
                  <c:v>32.932000000000002</c:v>
                </c:pt>
                <c:pt idx="1634">
                  <c:v>32.966000000000001</c:v>
                </c:pt>
                <c:pt idx="1635">
                  <c:v>32.999000000000002</c:v>
                </c:pt>
                <c:pt idx="1636">
                  <c:v>33.032000000000004</c:v>
                </c:pt>
                <c:pt idx="1637">
                  <c:v>33.066000000000003</c:v>
                </c:pt>
                <c:pt idx="1638">
                  <c:v>33.099000000000004</c:v>
                </c:pt>
                <c:pt idx="1639">
                  <c:v>33.131999999999998</c:v>
                </c:pt>
                <c:pt idx="1640">
                  <c:v>33.166000000000004</c:v>
                </c:pt>
                <c:pt idx="1641">
                  <c:v>33.198999999999998</c:v>
                </c:pt>
                <c:pt idx="1642">
                  <c:v>33.231999999999999</c:v>
                </c:pt>
                <c:pt idx="1643">
                  <c:v>33.265999999999998</c:v>
                </c:pt>
                <c:pt idx="1644">
                  <c:v>33.298999999999999</c:v>
                </c:pt>
                <c:pt idx="1645">
                  <c:v>33.332000000000001</c:v>
                </c:pt>
                <c:pt idx="1646">
                  <c:v>33.366</c:v>
                </c:pt>
                <c:pt idx="1647">
                  <c:v>33.399000000000001</c:v>
                </c:pt>
                <c:pt idx="1648">
                  <c:v>33.432000000000002</c:v>
                </c:pt>
                <c:pt idx="1649">
                  <c:v>33.466000000000001</c:v>
                </c:pt>
                <c:pt idx="1650">
                  <c:v>33.499000000000002</c:v>
                </c:pt>
                <c:pt idx="1651">
                  <c:v>33.532000000000004</c:v>
                </c:pt>
                <c:pt idx="1652">
                  <c:v>33.566000000000003</c:v>
                </c:pt>
                <c:pt idx="1653">
                  <c:v>33.599000000000004</c:v>
                </c:pt>
                <c:pt idx="1654">
                  <c:v>33.631999999999998</c:v>
                </c:pt>
                <c:pt idx="1655">
                  <c:v>33.666000000000004</c:v>
                </c:pt>
                <c:pt idx="1656">
                  <c:v>33.698999999999998</c:v>
                </c:pt>
                <c:pt idx="1657">
                  <c:v>33.731999999999999</c:v>
                </c:pt>
                <c:pt idx="1658">
                  <c:v>33.765999999999998</c:v>
                </c:pt>
                <c:pt idx="1659">
                  <c:v>33.798999999999999</c:v>
                </c:pt>
                <c:pt idx="1660">
                  <c:v>33.832000000000001</c:v>
                </c:pt>
                <c:pt idx="1661">
                  <c:v>33.866</c:v>
                </c:pt>
                <c:pt idx="1662">
                  <c:v>33.899000000000001</c:v>
                </c:pt>
                <c:pt idx="1663">
                  <c:v>33.932000000000002</c:v>
                </c:pt>
                <c:pt idx="1664">
                  <c:v>33.966000000000001</c:v>
                </c:pt>
                <c:pt idx="1665">
                  <c:v>33.999000000000002</c:v>
                </c:pt>
                <c:pt idx="1666">
                  <c:v>34.032000000000004</c:v>
                </c:pt>
                <c:pt idx="1667">
                  <c:v>34.066000000000003</c:v>
                </c:pt>
                <c:pt idx="1668">
                  <c:v>34.099000000000004</c:v>
                </c:pt>
                <c:pt idx="1669">
                  <c:v>34.131999999999998</c:v>
                </c:pt>
                <c:pt idx="1670">
                  <c:v>34.166000000000004</c:v>
                </c:pt>
                <c:pt idx="1671">
                  <c:v>34.198999999999998</c:v>
                </c:pt>
                <c:pt idx="1672">
                  <c:v>34.231999999999999</c:v>
                </c:pt>
                <c:pt idx="1673">
                  <c:v>34.265999999999998</c:v>
                </c:pt>
                <c:pt idx="1674">
                  <c:v>34.298999999999999</c:v>
                </c:pt>
                <c:pt idx="1675">
                  <c:v>34.332000000000001</c:v>
                </c:pt>
                <c:pt idx="1676">
                  <c:v>34.366</c:v>
                </c:pt>
                <c:pt idx="1677">
                  <c:v>34.399000000000001</c:v>
                </c:pt>
                <c:pt idx="1678">
                  <c:v>34.432000000000002</c:v>
                </c:pt>
                <c:pt idx="1679">
                  <c:v>34.466000000000001</c:v>
                </c:pt>
                <c:pt idx="1680">
                  <c:v>34.499000000000002</c:v>
                </c:pt>
                <c:pt idx="1681">
                  <c:v>34.532000000000004</c:v>
                </c:pt>
                <c:pt idx="1682">
                  <c:v>34.566000000000003</c:v>
                </c:pt>
                <c:pt idx="1683">
                  <c:v>34.599000000000004</c:v>
                </c:pt>
                <c:pt idx="1684">
                  <c:v>34.631999999999998</c:v>
                </c:pt>
                <c:pt idx="1685">
                  <c:v>34.666000000000004</c:v>
                </c:pt>
                <c:pt idx="1686">
                  <c:v>34.698999999999998</c:v>
                </c:pt>
                <c:pt idx="1687">
                  <c:v>34.731999999999999</c:v>
                </c:pt>
                <c:pt idx="1688">
                  <c:v>34.765999999999998</c:v>
                </c:pt>
                <c:pt idx="1689">
                  <c:v>34.798999999999999</c:v>
                </c:pt>
                <c:pt idx="1690">
                  <c:v>34.832000000000001</c:v>
                </c:pt>
                <c:pt idx="1691">
                  <c:v>34.866</c:v>
                </c:pt>
                <c:pt idx="1692">
                  <c:v>34.899000000000001</c:v>
                </c:pt>
                <c:pt idx="1693">
                  <c:v>34.932000000000002</c:v>
                </c:pt>
                <c:pt idx="1694">
                  <c:v>34.966000000000001</c:v>
                </c:pt>
                <c:pt idx="1695">
                  <c:v>34.999000000000002</c:v>
                </c:pt>
                <c:pt idx="1696">
                  <c:v>35.032000000000004</c:v>
                </c:pt>
                <c:pt idx="1697">
                  <c:v>35.066000000000003</c:v>
                </c:pt>
                <c:pt idx="1698">
                  <c:v>35.099000000000004</c:v>
                </c:pt>
                <c:pt idx="1699">
                  <c:v>35.131999999999998</c:v>
                </c:pt>
                <c:pt idx="1700">
                  <c:v>35.166000000000004</c:v>
                </c:pt>
                <c:pt idx="1701">
                  <c:v>35.198999999999998</c:v>
                </c:pt>
                <c:pt idx="1702">
                  <c:v>35.231999999999999</c:v>
                </c:pt>
                <c:pt idx="1703">
                  <c:v>35.265999999999998</c:v>
                </c:pt>
                <c:pt idx="1704">
                  <c:v>35.298999999999999</c:v>
                </c:pt>
                <c:pt idx="1705">
                  <c:v>35.332000000000001</c:v>
                </c:pt>
                <c:pt idx="1706">
                  <c:v>35.366</c:v>
                </c:pt>
                <c:pt idx="1707">
                  <c:v>35.399000000000001</c:v>
                </c:pt>
                <c:pt idx="1708">
                  <c:v>35.432000000000002</c:v>
                </c:pt>
                <c:pt idx="1709">
                  <c:v>35.466000000000001</c:v>
                </c:pt>
                <c:pt idx="1710">
                  <c:v>35.499000000000002</c:v>
                </c:pt>
                <c:pt idx="1711">
                  <c:v>35.532000000000004</c:v>
                </c:pt>
                <c:pt idx="1712">
                  <c:v>35.566000000000003</c:v>
                </c:pt>
                <c:pt idx="1713">
                  <c:v>35.599000000000004</c:v>
                </c:pt>
                <c:pt idx="1714">
                  <c:v>35.631999999999998</c:v>
                </c:pt>
                <c:pt idx="1715">
                  <c:v>35.666000000000004</c:v>
                </c:pt>
                <c:pt idx="1716">
                  <c:v>35.698999999999998</c:v>
                </c:pt>
                <c:pt idx="1717">
                  <c:v>35.731999999999999</c:v>
                </c:pt>
                <c:pt idx="1718">
                  <c:v>35.765999999999998</c:v>
                </c:pt>
                <c:pt idx="1719">
                  <c:v>35.798999999999999</c:v>
                </c:pt>
                <c:pt idx="1720">
                  <c:v>35.832000000000001</c:v>
                </c:pt>
                <c:pt idx="1721">
                  <c:v>35.866</c:v>
                </c:pt>
                <c:pt idx="1722">
                  <c:v>35.899000000000001</c:v>
                </c:pt>
                <c:pt idx="1723">
                  <c:v>35.932000000000002</c:v>
                </c:pt>
                <c:pt idx="1724">
                  <c:v>35.966000000000001</c:v>
                </c:pt>
                <c:pt idx="1725">
                  <c:v>35.999000000000002</c:v>
                </c:pt>
                <c:pt idx="1726">
                  <c:v>36.032000000000004</c:v>
                </c:pt>
                <c:pt idx="1727">
                  <c:v>36.066000000000003</c:v>
                </c:pt>
                <c:pt idx="1728">
                  <c:v>36.099000000000004</c:v>
                </c:pt>
                <c:pt idx="1729">
                  <c:v>36.131999999999998</c:v>
                </c:pt>
                <c:pt idx="1730">
                  <c:v>36.166000000000004</c:v>
                </c:pt>
                <c:pt idx="1731">
                  <c:v>36.198999999999998</c:v>
                </c:pt>
                <c:pt idx="1732">
                  <c:v>36.231999999999999</c:v>
                </c:pt>
                <c:pt idx="1733">
                  <c:v>36.265999999999998</c:v>
                </c:pt>
                <c:pt idx="1734">
                  <c:v>36.298999999999999</c:v>
                </c:pt>
                <c:pt idx="1735">
                  <c:v>36.332000000000001</c:v>
                </c:pt>
                <c:pt idx="1736">
                  <c:v>36.366</c:v>
                </c:pt>
                <c:pt idx="1737">
                  <c:v>36.399000000000001</c:v>
                </c:pt>
                <c:pt idx="1738">
                  <c:v>36.432000000000002</c:v>
                </c:pt>
                <c:pt idx="1739">
                  <c:v>36.466000000000001</c:v>
                </c:pt>
                <c:pt idx="1740">
                  <c:v>36.499000000000002</c:v>
                </c:pt>
                <c:pt idx="1741">
                  <c:v>36.532000000000004</c:v>
                </c:pt>
                <c:pt idx="1742">
                  <c:v>36.566000000000003</c:v>
                </c:pt>
                <c:pt idx="1743">
                  <c:v>36.599000000000004</c:v>
                </c:pt>
                <c:pt idx="1744">
                  <c:v>36.631999999999998</c:v>
                </c:pt>
                <c:pt idx="1745">
                  <c:v>36.666000000000004</c:v>
                </c:pt>
                <c:pt idx="1746">
                  <c:v>36.698999999999998</c:v>
                </c:pt>
                <c:pt idx="1747">
                  <c:v>36.731999999999999</c:v>
                </c:pt>
                <c:pt idx="1748">
                  <c:v>36.765999999999998</c:v>
                </c:pt>
                <c:pt idx="1749">
                  <c:v>36.798999999999999</c:v>
                </c:pt>
                <c:pt idx="1750">
                  <c:v>36.832000000000001</c:v>
                </c:pt>
                <c:pt idx="1751">
                  <c:v>36.866</c:v>
                </c:pt>
                <c:pt idx="1752">
                  <c:v>36.899000000000001</c:v>
                </c:pt>
                <c:pt idx="1753">
                  <c:v>36.932000000000002</c:v>
                </c:pt>
                <c:pt idx="1754">
                  <c:v>36.966000000000001</c:v>
                </c:pt>
                <c:pt idx="1755">
                  <c:v>36.999000000000002</c:v>
                </c:pt>
                <c:pt idx="1756">
                  <c:v>37.032000000000004</c:v>
                </c:pt>
                <c:pt idx="1757">
                  <c:v>37.066000000000003</c:v>
                </c:pt>
                <c:pt idx="1758">
                  <c:v>37.099000000000004</c:v>
                </c:pt>
                <c:pt idx="1759">
                  <c:v>37.131999999999998</c:v>
                </c:pt>
                <c:pt idx="1760">
                  <c:v>37.166000000000004</c:v>
                </c:pt>
                <c:pt idx="1761">
                  <c:v>37.198999999999998</c:v>
                </c:pt>
                <c:pt idx="1762">
                  <c:v>37.231999999999999</c:v>
                </c:pt>
                <c:pt idx="1763">
                  <c:v>37.265999999999998</c:v>
                </c:pt>
                <c:pt idx="1764">
                  <c:v>37.298999999999999</c:v>
                </c:pt>
                <c:pt idx="1765">
                  <c:v>37.332000000000001</c:v>
                </c:pt>
                <c:pt idx="1766">
                  <c:v>37.366</c:v>
                </c:pt>
                <c:pt idx="1767">
                  <c:v>37.399000000000001</c:v>
                </c:pt>
                <c:pt idx="1768">
                  <c:v>37.432000000000002</c:v>
                </c:pt>
                <c:pt idx="1769">
                  <c:v>37.466000000000001</c:v>
                </c:pt>
                <c:pt idx="1770">
                  <c:v>37.499000000000002</c:v>
                </c:pt>
                <c:pt idx="1771">
                  <c:v>37.532000000000004</c:v>
                </c:pt>
                <c:pt idx="1772">
                  <c:v>37.566000000000003</c:v>
                </c:pt>
                <c:pt idx="1773">
                  <c:v>37.599000000000004</c:v>
                </c:pt>
                <c:pt idx="1774">
                  <c:v>37.631999999999998</c:v>
                </c:pt>
                <c:pt idx="1775">
                  <c:v>37.666000000000004</c:v>
                </c:pt>
                <c:pt idx="1776">
                  <c:v>37.698999999999998</c:v>
                </c:pt>
                <c:pt idx="1777">
                  <c:v>37.731999999999999</c:v>
                </c:pt>
                <c:pt idx="1778">
                  <c:v>37.765999999999998</c:v>
                </c:pt>
                <c:pt idx="1779">
                  <c:v>37.798999999999999</c:v>
                </c:pt>
                <c:pt idx="1780">
                  <c:v>37.832000000000001</c:v>
                </c:pt>
                <c:pt idx="1781">
                  <c:v>37.866</c:v>
                </c:pt>
                <c:pt idx="1782">
                  <c:v>37.899000000000001</c:v>
                </c:pt>
                <c:pt idx="1783">
                  <c:v>37.932000000000002</c:v>
                </c:pt>
                <c:pt idx="1784">
                  <c:v>37.966000000000001</c:v>
                </c:pt>
                <c:pt idx="1785">
                  <c:v>37.999000000000002</c:v>
                </c:pt>
                <c:pt idx="1786">
                  <c:v>38.032000000000004</c:v>
                </c:pt>
                <c:pt idx="1787">
                  <c:v>38.066000000000003</c:v>
                </c:pt>
                <c:pt idx="1788">
                  <c:v>38.099000000000004</c:v>
                </c:pt>
                <c:pt idx="1789">
                  <c:v>38.131999999999998</c:v>
                </c:pt>
                <c:pt idx="1790">
                  <c:v>38.166000000000004</c:v>
                </c:pt>
                <c:pt idx="1791">
                  <c:v>38.198999999999998</c:v>
                </c:pt>
                <c:pt idx="1792">
                  <c:v>38.231999999999999</c:v>
                </c:pt>
                <c:pt idx="1793">
                  <c:v>38.265999999999998</c:v>
                </c:pt>
                <c:pt idx="1794">
                  <c:v>38.298999999999999</c:v>
                </c:pt>
                <c:pt idx="1795">
                  <c:v>38.332000000000001</c:v>
                </c:pt>
                <c:pt idx="1796">
                  <c:v>38.366</c:v>
                </c:pt>
                <c:pt idx="1797">
                  <c:v>38.399000000000001</c:v>
                </c:pt>
                <c:pt idx="1798">
                  <c:v>38.432000000000002</c:v>
                </c:pt>
                <c:pt idx="1799">
                  <c:v>38.466000000000001</c:v>
                </c:pt>
                <c:pt idx="1800">
                  <c:v>38.499000000000002</c:v>
                </c:pt>
                <c:pt idx="1801">
                  <c:v>38.532000000000004</c:v>
                </c:pt>
                <c:pt idx="1802">
                  <c:v>38.566000000000003</c:v>
                </c:pt>
                <c:pt idx="1803">
                  <c:v>38.599000000000004</c:v>
                </c:pt>
                <c:pt idx="1804">
                  <c:v>38.631999999999998</c:v>
                </c:pt>
                <c:pt idx="1805">
                  <c:v>38.664999999999999</c:v>
                </c:pt>
                <c:pt idx="1806">
                  <c:v>38.698999999999998</c:v>
                </c:pt>
                <c:pt idx="1807">
                  <c:v>38.731999999999999</c:v>
                </c:pt>
                <c:pt idx="1808">
                  <c:v>38.765000000000001</c:v>
                </c:pt>
                <c:pt idx="1809">
                  <c:v>38.798999999999999</c:v>
                </c:pt>
                <c:pt idx="1810">
                  <c:v>38.832000000000001</c:v>
                </c:pt>
                <c:pt idx="1811">
                  <c:v>38.865000000000002</c:v>
                </c:pt>
                <c:pt idx="1812">
                  <c:v>38.899000000000001</c:v>
                </c:pt>
                <c:pt idx="1813">
                  <c:v>38.932000000000002</c:v>
                </c:pt>
                <c:pt idx="1814">
                  <c:v>38.965000000000003</c:v>
                </c:pt>
                <c:pt idx="1815">
                  <c:v>38.999000000000002</c:v>
                </c:pt>
                <c:pt idx="1816">
                  <c:v>39.032000000000004</c:v>
                </c:pt>
                <c:pt idx="1817">
                  <c:v>39.064999999999998</c:v>
                </c:pt>
                <c:pt idx="1818">
                  <c:v>39.099000000000004</c:v>
                </c:pt>
                <c:pt idx="1819">
                  <c:v>39.131999999999998</c:v>
                </c:pt>
                <c:pt idx="1820">
                  <c:v>39.164999999999999</c:v>
                </c:pt>
                <c:pt idx="1821">
                  <c:v>39.198999999999998</c:v>
                </c:pt>
                <c:pt idx="1822">
                  <c:v>39.231999999999999</c:v>
                </c:pt>
                <c:pt idx="1823">
                  <c:v>39.265000000000001</c:v>
                </c:pt>
                <c:pt idx="1824">
                  <c:v>39.298999999999999</c:v>
                </c:pt>
                <c:pt idx="1825">
                  <c:v>39.332000000000001</c:v>
                </c:pt>
                <c:pt idx="1826">
                  <c:v>39.365000000000002</c:v>
                </c:pt>
                <c:pt idx="1827">
                  <c:v>39.399000000000001</c:v>
                </c:pt>
                <c:pt idx="1828">
                  <c:v>39.432000000000002</c:v>
                </c:pt>
                <c:pt idx="1829">
                  <c:v>39.465000000000003</c:v>
                </c:pt>
                <c:pt idx="1830">
                  <c:v>39.499000000000002</c:v>
                </c:pt>
                <c:pt idx="1831">
                  <c:v>39.532000000000004</c:v>
                </c:pt>
                <c:pt idx="1832">
                  <c:v>39.564999999999998</c:v>
                </c:pt>
                <c:pt idx="1833">
                  <c:v>39.599000000000004</c:v>
                </c:pt>
                <c:pt idx="1834">
                  <c:v>39.631999999999998</c:v>
                </c:pt>
                <c:pt idx="1835">
                  <c:v>39.664999999999999</c:v>
                </c:pt>
                <c:pt idx="1836">
                  <c:v>39.698999999999998</c:v>
                </c:pt>
                <c:pt idx="1837">
                  <c:v>39.731999999999999</c:v>
                </c:pt>
                <c:pt idx="1838">
                  <c:v>39.765000000000001</c:v>
                </c:pt>
                <c:pt idx="1839">
                  <c:v>39.798999999999999</c:v>
                </c:pt>
                <c:pt idx="1840">
                  <c:v>39.832000000000001</c:v>
                </c:pt>
                <c:pt idx="1841">
                  <c:v>39.865000000000002</c:v>
                </c:pt>
                <c:pt idx="1842">
                  <c:v>39.899000000000001</c:v>
                </c:pt>
                <c:pt idx="1843">
                  <c:v>39.932000000000002</c:v>
                </c:pt>
                <c:pt idx="1844">
                  <c:v>39.965000000000003</c:v>
                </c:pt>
                <c:pt idx="1845">
                  <c:v>39.999000000000002</c:v>
                </c:pt>
                <c:pt idx="1846">
                  <c:v>40.032000000000004</c:v>
                </c:pt>
                <c:pt idx="1847">
                  <c:v>40.064999999999998</c:v>
                </c:pt>
                <c:pt idx="1848">
                  <c:v>40.099000000000004</c:v>
                </c:pt>
                <c:pt idx="1849">
                  <c:v>40.131999999999998</c:v>
                </c:pt>
                <c:pt idx="1850">
                  <c:v>40.164999999999999</c:v>
                </c:pt>
                <c:pt idx="1851">
                  <c:v>40.198999999999998</c:v>
                </c:pt>
                <c:pt idx="1852">
                  <c:v>40.231999999999999</c:v>
                </c:pt>
                <c:pt idx="1853">
                  <c:v>40.265000000000001</c:v>
                </c:pt>
                <c:pt idx="1854">
                  <c:v>40.298999999999999</c:v>
                </c:pt>
                <c:pt idx="1855">
                  <c:v>40.332000000000001</c:v>
                </c:pt>
                <c:pt idx="1856">
                  <c:v>40.365000000000002</c:v>
                </c:pt>
                <c:pt idx="1857">
                  <c:v>40.399000000000001</c:v>
                </c:pt>
                <c:pt idx="1858">
                  <c:v>40.432000000000002</c:v>
                </c:pt>
                <c:pt idx="1859">
                  <c:v>40.465000000000003</c:v>
                </c:pt>
                <c:pt idx="1860">
                  <c:v>40.499000000000002</c:v>
                </c:pt>
                <c:pt idx="1861">
                  <c:v>40.532000000000004</c:v>
                </c:pt>
                <c:pt idx="1862">
                  <c:v>40.564999999999998</c:v>
                </c:pt>
                <c:pt idx="1863">
                  <c:v>40.599000000000004</c:v>
                </c:pt>
                <c:pt idx="1864">
                  <c:v>40.631999999999998</c:v>
                </c:pt>
                <c:pt idx="1865">
                  <c:v>40.664999999999999</c:v>
                </c:pt>
                <c:pt idx="1866">
                  <c:v>40.698999999999998</c:v>
                </c:pt>
                <c:pt idx="1867">
                  <c:v>40.731999999999999</c:v>
                </c:pt>
                <c:pt idx="1868">
                  <c:v>40.765000000000001</c:v>
                </c:pt>
                <c:pt idx="1869">
                  <c:v>40.798999999999999</c:v>
                </c:pt>
                <c:pt idx="1870">
                  <c:v>40.832000000000001</c:v>
                </c:pt>
                <c:pt idx="1871">
                  <c:v>40.865000000000002</c:v>
                </c:pt>
                <c:pt idx="1872">
                  <c:v>40.899000000000001</c:v>
                </c:pt>
                <c:pt idx="1873">
                  <c:v>40.932000000000002</c:v>
                </c:pt>
                <c:pt idx="1874">
                  <c:v>40.965000000000003</c:v>
                </c:pt>
                <c:pt idx="1875">
                  <c:v>40.999000000000002</c:v>
                </c:pt>
                <c:pt idx="1876">
                  <c:v>41.032000000000004</c:v>
                </c:pt>
                <c:pt idx="1877">
                  <c:v>41.064999999999998</c:v>
                </c:pt>
                <c:pt idx="1878">
                  <c:v>41.099000000000004</c:v>
                </c:pt>
                <c:pt idx="1879">
                  <c:v>41.131999999999998</c:v>
                </c:pt>
                <c:pt idx="1880">
                  <c:v>41.164999999999999</c:v>
                </c:pt>
                <c:pt idx="1881">
                  <c:v>41.198999999999998</c:v>
                </c:pt>
                <c:pt idx="1882">
                  <c:v>41.231999999999999</c:v>
                </c:pt>
                <c:pt idx="1883">
                  <c:v>41.265000000000001</c:v>
                </c:pt>
                <c:pt idx="1884">
                  <c:v>41.298999999999999</c:v>
                </c:pt>
                <c:pt idx="1885">
                  <c:v>41.332000000000001</c:v>
                </c:pt>
                <c:pt idx="1886">
                  <c:v>41.365000000000002</c:v>
                </c:pt>
                <c:pt idx="1887">
                  <c:v>41.399000000000001</c:v>
                </c:pt>
                <c:pt idx="1888">
                  <c:v>41.432000000000002</c:v>
                </c:pt>
                <c:pt idx="1889">
                  <c:v>41.465000000000003</c:v>
                </c:pt>
                <c:pt idx="1890">
                  <c:v>41.499000000000002</c:v>
                </c:pt>
                <c:pt idx="1891">
                  <c:v>41.532000000000004</c:v>
                </c:pt>
                <c:pt idx="1892">
                  <c:v>41.564999999999998</c:v>
                </c:pt>
                <c:pt idx="1893">
                  <c:v>41.599000000000004</c:v>
                </c:pt>
                <c:pt idx="1894">
                  <c:v>41.631999999999998</c:v>
                </c:pt>
                <c:pt idx="1895">
                  <c:v>41.664999999999999</c:v>
                </c:pt>
                <c:pt idx="1896">
                  <c:v>41.698999999999998</c:v>
                </c:pt>
                <c:pt idx="1897">
                  <c:v>41.731999999999999</c:v>
                </c:pt>
                <c:pt idx="1898">
                  <c:v>41.765000000000001</c:v>
                </c:pt>
                <c:pt idx="1899">
                  <c:v>41.798999999999999</c:v>
                </c:pt>
                <c:pt idx="1900">
                  <c:v>41.832000000000001</c:v>
                </c:pt>
                <c:pt idx="1901">
                  <c:v>41.865000000000002</c:v>
                </c:pt>
                <c:pt idx="1902">
                  <c:v>41.899000000000001</c:v>
                </c:pt>
                <c:pt idx="1903">
                  <c:v>41.932000000000002</c:v>
                </c:pt>
                <c:pt idx="1904">
                  <c:v>41.965000000000003</c:v>
                </c:pt>
                <c:pt idx="1905">
                  <c:v>41.999000000000002</c:v>
                </c:pt>
                <c:pt idx="1906">
                  <c:v>42.032000000000004</c:v>
                </c:pt>
                <c:pt idx="1907">
                  <c:v>42.064999999999998</c:v>
                </c:pt>
                <c:pt idx="1908">
                  <c:v>42.099000000000004</c:v>
                </c:pt>
                <c:pt idx="1909">
                  <c:v>42.131999999999998</c:v>
                </c:pt>
                <c:pt idx="1910">
                  <c:v>42.164999999999999</c:v>
                </c:pt>
                <c:pt idx="1911">
                  <c:v>42.198999999999998</c:v>
                </c:pt>
                <c:pt idx="1912">
                  <c:v>42.231999999999999</c:v>
                </c:pt>
                <c:pt idx="1913">
                  <c:v>42.265000000000001</c:v>
                </c:pt>
                <c:pt idx="1914">
                  <c:v>42.298999999999999</c:v>
                </c:pt>
                <c:pt idx="1915">
                  <c:v>42.332000000000001</c:v>
                </c:pt>
                <c:pt idx="1916">
                  <c:v>42.365000000000002</c:v>
                </c:pt>
                <c:pt idx="1917">
                  <c:v>42.399000000000001</c:v>
                </c:pt>
                <c:pt idx="1918">
                  <c:v>42.432000000000002</c:v>
                </c:pt>
                <c:pt idx="1919">
                  <c:v>42.465000000000003</c:v>
                </c:pt>
                <c:pt idx="1920">
                  <c:v>42.499000000000002</c:v>
                </c:pt>
                <c:pt idx="1921">
                  <c:v>42.531999999999996</c:v>
                </c:pt>
                <c:pt idx="1922">
                  <c:v>42.564999999999998</c:v>
                </c:pt>
                <c:pt idx="1923">
                  <c:v>42.599000000000004</c:v>
                </c:pt>
                <c:pt idx="1924">
                  <c:v>42.632000000000005</c:v>
                </c:pt>
                <c:pt idx="1925">
                  <c:v>42.665000000000006</c:v>
                </c:pt>
                <c:pt idx="1926">
                  <c:v>42.698999999999998</c:v>
                </c:pt>
                <c:pt idx="1927">
                  <c:v>42.731999999999999</c:v>
                </c:pt>
                <c:pt idx="1928">
                  <c:v>42.765000000000001</c:v>
                </c:pt>
                <c:pt idx="1929">
                  <c:v>42.799000000000007</c:v>
                </c:pt>
                <c:pt idx="1930">
                  <c:v>42.831999999999994</c:v>
                </c:pt>
                <c:pt idx="1931">
                  <c:v>42.864999999999995</c:v>
                </c:pt>
                <c:pt idx="1932">
                  <c:v>42.899000000000001</c:v>
                </c:pt>
                <c:pt idx="1933">
                  <c:v>42.932000000000002</c:v>
                </c:pt>
                <c:pt idx="1934">
                  <c:v>42.965000000000003</c:v>
                </c:pt>
                <c:pt idx="1935">
                  <c:v>42.998999999999995</c:v>
                </c:pt>
                <c:pt idx="1936">
                  <c:v>43.031999999999996</c:v>
                </c:pt>
                <c:pt idx="1937">
                  <c:v>43.064999999999998</c:v>
                </c:pt>
                <c:pt idx="1938">
                  <c:v>43.099000000000004</c:v>
                </c:pt>
                <c:pt idx="1939">
                  <c:v>43.132000000000005</c:v>
                </c:pt>
                <c:pt idx="1940">
                  <c:v>43.165000000000006</c:v>
                </c:pt>
                <c:pt idx="1941">
                  <c:v>43.198999999999998</c:v>
                </c:pt>
                <c:pt idx="1942">
                  <c:v>43.231999999999999</c:v>
                </c:pt>
                <c:pt idx="1943">
                  <c:v>43.265000000000001</c:v>
                </c:pt>
                <c:pt idx="1944">
                  <c:v>43.299000000000007</c:v>
                </c:pt>
                <c:pt idx="1945">
                  <c:v>43.331999999999994</c:v>
                </c:pt>
                <c:pt idx="1946">
                  <c:v>43.364999999999995</c:v>
                </c:pt>
                <c:pt idx="1947">
                  <c:v>43.399000000000001</c:v>
                </c:pt>
                <c:pt idx="1948">
                  <c:v>43.432000000000002</c:v>
                </c:pt>
                <c:pt idx="1949">
                  <c:v>43.465000000000003</c:v>
                </c:pt>
                <c:pt idx="1950">
                  <c:v>43.498999999999995</c:v>
                </c:pt>
                <c:pt idx="1951">
                  <c:v>43.531999999999996</c:v>
                </c:pt>
                <c:pt idx="1952">
                  <c:v>43.564999999999998</c:v>
                </c:pt>
                <c:pt idx="1953">
                  <c:v>43.599000000000004</c:v>
                </c:pt>
                <c:pt idx="1954">
                  <c:v>43.632000000000005</c:v>
                </c:pt>
                <c:pt idx="1955">
                  <c:v>43.665000000000006</c:v>
                </c:pt>
                <c:pt idx="1956">
                  <c:v>43.698999999999998</c:v>
                </c:pt>
                <c:pt idx="1957">
                  <c:v>43.731999999999999</c:v>
                </c:pt>
                <c:pt idx="1958">
                  <c:v>43.765000000000001</c:v>
                </c:pt>
                <c:pt idx="1959">
                  <c:v>43.799000000000007</c:v>
                </c:pt>
                <c:pt idx="1960">
                  <c:v>43.831999999999994</c:v>
                </c:pt>
                <c:pt idx="1961">
                  <c:v>43.864999999999995</c:v>
                </c:pt>
                <c:pt idx="1962">
                  <c:v>43.899000000000001</c:v>
                </c:pt>
                <c:pt idx="1963">
                  <c:v>43.932000000000002</c:v>
                </c:pt>
                <c:pt idx="1964">
                  <c:v>43.965000000000003</c:v>
                </c:pt>
                <c:pt idx="1965">
                  <c:v>43.998999999999995</c:v>
                </c:pt>
                <c:pt idx="1966">
                  <c:v>44.031999999999996</c:v>
                </c:pt>
                <c:pt idx="1967">
                  <c:v>44.064999999999998</c:v>
                </c:pt>
                <c:pt idx="1968">
                  <c:v>44.099000000000004</c:v>
                </c:pt>
                <c:pt idx="1969">
                  <c:v>44.132000000000005</c:v>
                </c:pt>
                <c:pt idx="1970">
                  <c:v>44.165000000000006</c:v>
                </c:pt>
                <c:pt idx="1971">
                  <c:v>44.198999999999998</c:v>
                </c:pt>
                <c:pt idx="1972">
                  <c:v>44.231999999999999</c:v>
                </c:pt>
                <c:pt idx="1973">
                  <c:v>44.265000000000001</c:v>
                </c:pt>
                <c:pt idx="1974">
                  <c:v>44.299000000000007</c:v>
                </c:pt>
                <c:pt idx="1975">
                  <c:v>44.331999999999994</c:v>
                </c:pt>
                <c:pt idx="1976">
                  <c:v>44.364999999999995</c:v>
                </c:pt>
                <c:pt idx="1977">
                  <c:v>44.399000000000001</c:v>
                </c:pt>
                <c:pt idx="1978">
                  <c:v>44.432000000000002</c:v>
                </c:pt>
                <c:pt idx="1979">
                  <c:v>44.465000000000003</c:v>
                </c:pt>
                <c:pt idx="1980">
                  <c:v>44.498999999999995</c:v>
                </c:pt>
                <c:pt idx="1981">
                  <c:v>44.531999999999996</c:v>
                </c:pt>
                <c:pt idx="1982">
                  <c:v>44.564999999999998</c:v>
                </c:pt>
                <c:pt idx="1983">
                  <c:v>44.599000000000004</c:v>
                </c:pt>
                <c:pt idx="1984">
                  <c:v>44.632000000000005</c:v>
                </c:pt>
                <c:pt idx="1985">
                  <c:v>44.665000000000006</c:v>
                </c:pt>
                <c:pt idx="1986">
                  <c:v>44.698999999999998</c:v>
                </c:pt>
                <c:pt idx="1987">
                  <c:v>44.731999999999999</c:v>
                </c:pt>
                <c:pt idx="1988">
                  <c:v>44.765000000000001</c:v>
                </c:pt>
                <c:pt idx="1989">
                  <c:v>44.799000000000007</c:v>
                </c:pt>
                <c:pt idx="1990">
                  <c:v>44.831999999999994</c:v>
                </c:pt>
                <c:pt idx="1991">
                  <c:v>44.864999999999995</c:v>
                </c:pt>
                <c:pt idx="1992">
                  <c:v>44.899000000000001</c:v>
                </c:pt>
                <c:pt idx="1993">
                  <c:v>44.932000000000002</c:v>
                </c:pt>
                <c:pt idx="1994">
                  <c:v>44.965000000000003</c:v>
                </c:pt>
                <c:pt idx="1995">
                  <c:v>44.998999999999995</c:v>
                </c:pt>
                <c:pt idx="1996">
                  <c:v>45.031999999999996</c:v>
                </c:pt>
                <c:pt idx="1997">
                  <c:v>45.064999999999998</c:v>
                </c:pt>
                <c:pt idx="1998">
                  <c:v>45.099000000000004</c:v>
                </c:pt>
                <c:pt idx="1999">
                  <c:v>45.132000000000005</c:v>
                </c:pt>
                <c:pt idx="2000">
                  <c:v>45.165000000000006</c:v>
                </c:pt>
                <c:pt idx="2001">
                  <c:v>45.198999999999998</c:v>
                </c:pt>
                <c:pt idx="2002">
                  <c:v>45.231999999999999</c:v>
                </c:pt>
                <c:pt idx="2003">
                  <c:v>45.265000000000001</c:v>
                </c:pt>
                <c:pt idx="2004">
                  <c:v>45.299000000000007</c:v>
                </c:pt>
                <c:pt idx="2005">
                  <c:v>45.331999999999994</c:v>
                </c:pt>
                <c:pt idx="2006">
                  <c:v>45.364999999999995</c:v>
                </c:pt>
                <c:pt idx="2007">
                  <c:v>45.399000000000001</c:v>
                </c:pt>
                <c:pt idx="2008">
                  <c:v>45.432000000000002</c:v>
                </c:pt>
                <c:pt idx="2009">
                  <c:v>45.465000000000003</c:v>
                </c:pt>
                <c:pt idx="2010">
                  <c:v>45.498999999999995</c:v>
                </c:pt>
                <c:pt idx="2011">
                  <c:v>45.531999999999996</c:v>
                </c:pt>
                <c:pt idx="2012">
                  <c:v>45.564999999999998</c:v>
                </c:pt>
                <c:pt idx="2013">
                  <c:v>45.599000000000004</c:v>
                </c:pt>
                <c:pt idx="2014">
                  <c:v>45.632000000000005</c:v>
                </c:pt>
                <c:pt idx="2015">
                  <c:v>45.665000000000006</c:v>
                </c:pt>
                <c:pt idx="2016">
                  <c:v>45.698999999999998</c:v>
                </c:pt>
                <c:pt idx="2017">
                  <c:v>45.731999999999999</c:v>
                </c:pt>
                <c:pt idx="2018">
                  <c:v>45.765000000000001</c:v>
                </c:pt>
                <c:pt idx="2019">
                  <c:v>45.799000000000007</c:v>
                </c:pt>
                <c:pt idx="2020">
                  <c:v>45.831999999999994</c:v>
                </c:pt>
                <c:pt idx="2021">
                  <c:v>45.864999999999995</c:v>
                </c:pt>
                <c:pt idx="2022">
                  <c:v>45.899000000000001</c:v>
                </c:pt>
                <c:pt idx="2023">
                  <c:v>45.932000000000002</c:v>
                </c:pt>
                <c:pt idx="2024">
                  <c:v>45.965000000000003</c:v>
                </c:pt>
                <c:pt idx="2025">
                  <c:v>45.998000000000005</c:v>
                </c:pt>
                <c:pt idx="2026">
                  <c:v>46.031999999999996</c:v>
                </c:pt>
                <c:pt idx="2027">
                  <c:v>46.064999999999998</c:v>
                </c:pt>
                <c:pt idx="2028">
                  <c:v>46.099000000000004</c:v>
                </c:pt>
                <c:pt idx="2029">
                  <c:v>46.132000000000005</c:v>
                </c:pt>
                <c:pt idx="2030">
                  <c:v>46.165000000000006</c:v>
                </c:pt>
                <c:pt idx="2031">
                  <c:v>46.198999999999998</c:v>
                </c:pt>
                <c:pt idx="2032">
                  <c:v>46.231999999999999</c:v>
                </c:pt>
                <c:pt idx="2033">
                  <c:v>46.265000000000001</c:v>
                </c:pt>
                <c:pt idx="2034">
                  <c:v>46.298000000000002</c:v>
                </c:pt>
                <c:pt idx="2035">
                  <c:v>46.331999999999994</c:v>
                </c:pt>
                <c:pt idx="2036">
                  <c:v>46.364999999999995</c:v>
                </c:pt>
                <c:pt idx="2037">
                  <c:v>46.399000000000001</c:v>
                </c:pt>
                <c:pt idx="2038">
                  <c:v>46.432000000000002</c:v>
                </c:pt>
                <c:pt idx="2039">
                  <c:v>46.465000000000003</c:v>
                </c:pt>
                <c:pt idx="2040">
                  <c:v>46.498000000000005</c:v>
                </c:pt>
                <c:pt idx="2041">
                  <c:v>46.531999999999996</c:v>
                </c:pt>
                <c:pt idx="2042">
                  <c:v>46.564999999999998</c:v>
                </c:pt>
                <c:pt idx="2043">
                  <c:v>46.599000000000004</c:v>
                </c:pt>
                <c:pt idx="2044">
                  <c:v>46.632000000000005</c:v>
                </c:pt>
                <c:pt idx="2045">
                  <c:v>46.665000000000006</c:v>
                </c:pt>
                <c:pt idx="2046">
                  <c:v>46.698999999999998</c:v>
                </c:pt>
                <c:pt idx="2047">
                  <c:v>46.731999999999999</c:v>
                </c:pt>
                <c:pt idx="2048">
                  <c:v>46.765000000000001</c:v>
                </c:pt>
                <c:pt idx="2049">
                  <c:v>46.798000000000002</c:v>
                </c:pt>
                <c:pt idx="2050">
                  <c:v>46.831999999999994</c:v>
                </c:pt>
                <c:pt idx="2051">
                  <c:v>46.864999999999995</c:v>
                </c:pt>
                <c:pt idx="2052">
                  <c:v>46.899000000000001</c:v>
                </c:pt>
                <c:pt idx="2053">
                  <c:v>46.932000000000002</c:v>
                </c:pt>
                <c:pt idx="2054">
                  <c:v>46.965000000000003</c:v>
                </c:pt>
                <c:pt idx="2055">
                  <c:v>46.998000000000005</c:v>
                </c:pt>
                <c:pt idx="2056">
                  <c:v>47.031999999999996</c:v>
                </c:pt>
                <c:pt idx="2057">
                  <c:v>47.064999999999998</c:v>
                </c:pt>
                <c:pt idx="2058">
                  <c:v>47.099000000000004</c:v>
                </c:pt>
                <c:pt idx="2059">
                  <c:v>47.132000000000005</c:v>
                </c:pt>
                <c:pt idx="2060">
                  <c:v>47.165000000000006</c:v>
                </c:pt>
                <c:pt idx="2061">
                  <c:v>47.198999999999998</c:v>
                </c:pt>
                <c:pt idx="2062">
                  <c:v>47.231999999999999</c:v>
                </c:pt>
                <c:pt idx="2063">
                  <c:v>47.265000000000001</c:v>
                </c:pt>
                <c:pt idx="2064">
                  <c:v>47.298000000000002</c:v>
                </c:pt>
                <c:pt idx="2065">
                  <c:v>47.331999999999994</c:v>
                </c:pt>
                <c:pt idx="2066">
                  <c:v>47.364999999999995</c:v>
                </c:pt>
                <c:pt idx="2067">
                  <c:v>47.399000000000001</c:v>
                </c:pt>
                <c:pt idx="2068">
                  <c:v>47.432000000000002</c:v>
                </c:pt>
                <c:pt idx="2069">
                  <c:v>47.465000000000003</c:v>
                </c:pt>
                <c:pt idx="2070">
                  <c:v>47.498000000000005</c:v>
                </c:pt>
                <c:pt idx="2071">
                  <c:v>47.531999999999996</c:v>
                </c:pt>
                <c:pt idx="2072">
                  <c:v>47.564999999999998</c:v>
                </c:pt>
                <c:pt idx="2073">
                  <c:v>47.599000000000004</c:v>
                </c:pt>
                <c:pt idx="2074">
                  <c:v>47.632000000000005</c:v>
                </c:pt>
                <c:pt idx="2075">
                  <c:v>47.665000000000006</c:v>
                </c:pt>
                <c:pt idx="2076">
                  <c:v>47.698999999999998</c:v>
                </c:pt>
                <c:pt idx="2077">
                  <c:v>47.731999999999999</c:v>
                </c:pt>
                <c:pt idx="2078">
                  <c:v>47.765000000000001</c:v>
                </c:pt>
                <c:pt idx="2079">
                  <c:v>47.798000000000002</c:v>
                </c:pt>
                <c:pt idx="2080">
                  <c:v>47.831999999999994</c:v>
                </c:pt>
                <c:pt idx="2081">
                  <c:v>47.864999999999995</c:v>
                </c:pt>
                <c:pt idx="2082">
                  <c:v>47.899000000000001</c:v>
                </c:pt>
                <c:pt idx="2083">
                  <c:v>47.932000000000002</c:v>
                </c:pt>
                <c:pt idx="2084">
                  <c:v>47.965000000000003</c:v>
                </c:pt>
                <c:pt idx="2085">
                  <c:v>47.998000000000005</c:v>
                </c:pt>
                <c:pt idx="2086">
                  <c:v>48.031999999999996</c:v>
                </c:pt>
                <c:pt idx="2087">
                  <c:v>48.064999999999998</c:v>
                </c:pt>
                <c:pt idx="2088">
                  <c:v>48.099000000000004</c:v>
                </c:pt>
                <c:pt idx="2089">
                  <c:v>48.132000000000005</c:v>
                </c:pt>
                <c:pt idx="2090">
                  <c:v>48.165000000000006</c:v>
                </c:pt>
                <c:pt idx="2091">
                  <c:v>48.198999999999998</c:v>
                </c:pt>
                <c:pt idx="2092">
                  <c:v>48.231999999999999</c:v>
                </c:pt>
                <c:pt idx="2093">
                  <c:v>48.265000000000001</c:v>
                </c:pt>
                <c:pt idx="2094">
                  <c:v>48.298000000000002</c:v>
                </c:pt>
                <c:pt idx="2095">
                  <c:v>48.331999999999994</c:v>
                </c:pt>
                <c:pt idx="2096">
                  <c:v>48.364999999999995</c:v>
                </c:pt>
                <c:pt idx="2097">
                  <c:v>48.399000000000001</c:v>
                </c:pt>
                <c:pt idx="2098">
                  <c:v>48.432000000000002</c:v>
                </c:pt>
                <c:pt idx="2099">
                  <c:v>48.465000000000003</c:v>
                </c:pt>
                <c:pt idx="2100">
                  <c:v>48.498000000000005</c:v>
                </c:pt>
                <c:pt idx="2101">
                  <c:v>48.531999999999996</c:v>
                </c:pt>
                <c:pt idx="2102">
                  <c:v>48.564999999999998</c:v>
                </c:pt>
                <c:pt idx="2103">
                  <c:v>48.599000000000004</c:v>
                </c:pt>
                <c:pt idx="2104">
                  <c:v>48.632000000000005</c:v>
                </c:pt>
                <c:pt idx="2105">
                  <c:v>48.665000000000006</c:v>
                </c:pt>
                <c:pt idx="2106">
                  <c:v>48.698999999999998</c:v>
                </c:pt>
                <c:pt idx="2107">
                  <c:v>48.731999999999999</c:v>
                </c:pt>
                <c:pt idx="2108">
                  <c:v>48.765000000000001</c:v>
                </c:pt>
                <c:pt idx="2109">
                  <c:v>48.798000000000002</c:v>
                </c:pt>
                <c:pt idx="2110">
                  <c:v>48.831999999999994</c:v>
                </c:pt>
                <c:pt idx="2111">
                  <c:v>48.864999999999995</c:v>
                </c:pt>
                <c:pt idx="2112">
                  <c:v>48.899000000000001</c:v>
                </c:pt>
                <c:pt idx="2113">
                  <c:v>48.932000000000002</c:v>
                </c:pt>
                <c:pt idx="2114">
                  <c:v>48.965000000000003</c:v>
                </c:pt>
                <c:pt idx="2115">
                  <c:v>48.998000000000005</c:v>
                </c:pt>
                <c:pt idx="2116">
                  <c:v>49.031999999999996</c:v>
                </c:pt>
                <c:pt idx="2117">
                  <c:v>49.064999999999998</c:v>
                </c:pt>
                <c:pt idx="2118">
                  <c:v>49.099000000000004</c:v>
                </c:pt>
                <c:pt idx="2119">
                  <c:v>49.132000000000005</c:v>
                </c:pt>
                <c:pt idx="2120">
                  <c:v>49.165000000000006</c:v>
                </c:pt>
                <c:pt idx="2121">
                  <c:v>49.198999999999998</c:v>
                </c:pt>
                <c:pt idx="2122">
                  <c:v>49.231999999999999</c:v>
                </c:pt>
                <c:pt idx="2123">
                  <c:v>49.265000000000001</c:v>
                </c:pt>
                <c:pt idx="2124">
                  <c:v>49.298000000000002</c:v>
                </c:pt>
                <c:pt idx="2125">
                  <c:v>49.331999999999994</c:v>
                </c:pt>
                <c:pt idx="2126">
                  <c:v>49.364999999999995</c:v>
                </c:pt>
                <c:pt idx="2127">
                  <c:v>49.399000000000001</c:v>
                </c:pt>
                <c:pt idx="2128">
                  <c:v>49.432000000000002</c:v>
                </c:pt>
                <c:pt idx="2129">
                  <c:v>49.465000000000003</c:v>
                </c:pt>
                <c:pt idx="2130">
                  <c:v>49.498000000000005</c:v>
                </c:pt>
                <c:pt idx="2131">
                  <c:v>49.531999999999996</c:v>
                </c:pt>
                <c:pt idx="2132">
                  <c:v>49.564999999999998</c:v>
                </c:pt>
                <c:pt idx="2133">
                  <c:v>49.599000000000004</c:v>
                </c:pt>
                <c:pt idx="2134">
                  <c:v>49.632000000000005</c:v>
                </c:pt>
                <c:pt idx="2135">
                  <c:v>49.665000000000006</c:v>
                </c:pt>
                <c:pt idx="2136">
                  <c:v>49.698999999999998</c:v>
                </c:pt>
                <c:pt idx="2137">
                  <c:v>49.731999999999999</c:v>
                </c:pt>
                <c:pt idx="2138">
                  <c:v>49.765000000000001</c:v>
                </c:pt>
                <c:pt idx="2139">
                  <c:v>49.798000000000002</c:v>
                </c:pt>
                <c:pt idx="2140">
                  <c:v>49.831999999999994</c:v>
                </c:pt>
                <c:pt idx="2141">
                  <c:v>49.864999999999995</c:v>
                </c:pt>
                <c:pt idx="2142">
                  <c:v>49.899000000000001</c:v>
                </c:pt>
                <c:pt idx="2143">
                  <c:v>49.932000000000002</c:v>
                </c:pt>
                <c:pt idx="2144">
                  <c:v>49.965000000000003</c:v>
                </c:pt>
                <c:pt idx="2145">
                  <c:v>49.998000000000005</c:v>
                </c:pt>
                <c:pt idx="2146">
                  <c:v>50.031999999999996</c:v>
                </c:pt>
                <c:pt idx="2147">
                  <c:v>50.064999999999998</c:v>
                </c:pt>
                <c:pt idx="2148">
                  <c:v>50.099000000000004</c:v>
                </c:pt>
                <c:pt idx="2149">
                  <c:v>50.132000000000005</c:v>
                </c:pt>
                <c:pt idx="2150">
                  <c:v>50.165000000000006</c:v>
                </c:pt>
                <c:pt idx="2151">
                  <c:v>50.198999999999998</c:v>
                </c:pt>
                <c:pt idx="2152">
                  <c:v>50.231999999999999</c:v>
                </c:pt>
                <c:pt idx="2153">
                  <c:v>50.265000000000001</c:v>
                </c:pt>
                <c:pt idx="2154">
                  <c:v>50.298000000000002</c:v>
                </c:pt>
                <c:pt idx="2155">
                  <c:v>50.331999999999994</c:v>
                </c:pt>
                <c:pt idx="2156">
                  <c:v>50.364999999999995</c:v>
                </c:pt>
                <c:pt idx="2157">
                  <c:v>50.399000000000001</c:v>
                </c:pt>
                <c:pt idx="2158">
                  <c:v>50.432000000000002</c:v>
                </c:pt>
                <c:pt idx="2159">
                  <c:v>50.465000000000003</c:v>
                </c:pt>
                <c:pt idx="2160">
                  <c:v>50.498000000000005</c:v>
                </c:pt>
                <c:pt idx="2161">
                  <c:v>50.531999999999996</c:v>
                </c:pt>
                <c:pt idx="2162">
                  <c:v>50.564999999999998</c:v>
                </c:pt>
                <c:pt idx="2163">
                  <c:v>50.599000000000004</c:v>
                </c:pt>
                <c:pt idx="2164">
                  <c:v>50.632000000000005</c:v>
                </c:pt>
                <c:pt idx="2165">
                  <c:v>50.665000000000006</c:v>
                </c:pt>
                <c:pt idx="2166">
                  <c:v>50.698999999999998</c:v>
                </c:pt>
                <c:pt idx="2167">
                  <c:v>50.731999999999999</c:v>
                </c:pt>
                <c:pt idx="2168">
                  <c:v>50.765000000000001</c:v>
                </c:pt>
                <c:pt idx="2169">
                  <c:v>50.798000000000002</c:v>
                </c:pt>
                <c:pt idx="2170">
                  <c:v>50.831999999999994</c:v>
                </c:pt>
                <c:pt idx="2171">
                  <c:v>50.864999999999995</c:v>
                </c:pt>
                <c:pt idx="2172">
                  <c:v>50.899000000000001</c:v>
                </c:pt>
                <c:pt idx="2173">
                  <c:v>50.932000000000002</c:v>
                </c:pt>
                <c:pt idx="2174">
                  <c:v>50.965000000000003</c:v>
                </c:pt>
                <c:pt idx="2175">
                  <c:v>50.998000000000005</c:v>
                </c:pt>
                <c:pt idx="2176">
                  <c:v>51.031999999999996</c:v>
                </c:pt>
                <c:pt idx="2177">
                  <c:v>51.064999999999998</c:v>
                </c:pt>
                <c:pt idx="2178">
                  <c:v>51.099000000000004</c:v>
                </c:pt>
                <c:pt idx="2179">
                  <c:v>51.132000000000005</c:v>
                </c:pt>
                <c:pt idx="2180">
                  <c:v>51.165000000000006</c:v>
                </c:pt>
                <c:pt idx="2181">
                  <c:v>51.198999999999998</c:v>
                </c:pt>
                <c:pt idx="2182">
                  <c:v>51.231999999999999</c:v>
                </c:pt>
                <c:pt idx="2183">
                  <c:v>51.265000000000001</c:v>
                </c:pt>
                <c:pt idx="2184">
                  <c:v>51.298000000000002</c:v>
                </c:pt>
                <c:pt idx="2185">
                  <c:v>51.331999999999994</c:v>
                </c:pt>
                <c:pt idx="2186">
                  <c:v>51.364999999999995</c:v>
                </c:pt>
                <c:pt idx="2187">
                  <c:v>51.399000000000001</c:v>
                </c:pt>
                <c:pt idx="2188">
                  <c:v>51.432000000000002</c:v>
                </c:pt>
                <c:pt idx="2189">
                  <c:v>51.465000000000003</c:v>
                </c:pt>
                <c:pt idx="2190">
                  <c:v>51.498000000000005</c:v>
                </c:pt>
                <c:pt idx="2191">
                  <c:v>51.531999999999996</c:v>
                </c:pt>
                <c:pt idx="2192">
                  <c:v>51.564999999999998</c:v>
                </c:pt>
                <c:pt idx="2193">
                  <c:v>51.599000000000004</c:v>
                </c:pt>
                <c:pt idx="2194">
                  <c:v>51.632000000000005</c:v>
                </c:pt>
                <c:pt idx="2195">
                  <c:v>51.665000000000006</c:v>
                </c:pt>
                <c:pt idx="2196">
                  <c:v>51.698999999999998</c:v>
                </c:pt>
                <c:pt idx="2197">
                  <c:v>51.731999999999999</c:v>
                </c:pt>
                <c:pt idx="2198">
                  <c:v>51.765000000000001</c:v>
                </c:pt>
                <c:pt idx="2199">
                  <c:v>51.798000000000002</c:v>
                </c:pt>
                <c:pt idx="2200">
                  <c:v>51.831999999999994</c:v>
                </c:pt>
                <c:pt idx="2201">
                  <c:v>51.864999999999995</c:v>
                </c:pt>
                <c:pt idx="2202">
                  <c:v>51.899000000000001</c:v>
                </c:pt>
                <c:pt idx="2203">
                  <c:v>51.932000000000002</c:v>
                </c:pt>
                <c:pt idx="2204">
                  <c:v>51.965000000000003</c:v>
                </c:pt>
                <c:pt idx="2205">
                  <c:v>51.998000000000005</c:v>
                </c:pt>
                <c:pt idx="2206">
                  <c:v>52.031999999999996</c:v>
                </c:pt>
                <c:pt idx="2207">
                  <c:v>52.064999999999998</c:v>
                </c:pt>
                <c:pt idx="2208">
                  <c:v>52.099000000000004</c:v>
                </c:pt>
                <c:pt idx="2209">
                  <c:v>52.132000000000005</c:v>
                </c:pt>
                <c:pt idx="2210">
                  <c:v>52.165000000000006</c:v>
                </c:pt>
                <c:pt idx="2211">
                  <c:v>52.198999999999998</c:v>
                </c:pt>
                <c:pt idx="2212">
                  <c:v>52.231999999999999</c:v>
                </c:pt>
                <c:pt idx="2213">
                  <c:v>52.265000000000001</c:v>
                </c:pt>
                <c:pt idx="2214">
                  <c:v>52.298000000000002</c:v>
                </c:pt>
                <c:pt idx="2215">
                  <c:v>52.331999999999994</c:v>
                </c:pt>
                <c:pt idx="2216">
                  <c:v>52.364999999999995</c:v>
                </c:pt>
                <c:pt idx="2217">
                  <c:v>52.399000000000001</c:v>
                </c:pt>
                <c:pt idx="2218">
                  <c:v>52.432000000000002</c:v>
                </c:pt>
                <c:pt idx="2219">
                  <c:v>52.465000000000003</c:v>
                </c:pt>
                <c:pt idx="2220">
                  <c:v>52.498000000000005</c:v>
                </c:pt>
                <c:pt idx="2221">
                  <c:v>52.531999999999996</c:v>
                </c:pt>
                <c:pt idx="2222">
                  <c:v>52.564999999999998</c:v>
                </c:pt>
                <c:pt idx="2223">
                  <c:v>52.599000000000004</c:v>
                </c:pt>
                <c:pt idx="2224">
                  <c:v>52.632000000000005</c:v>
                </c:pt>
                <c:pt idx="2225">
                  <c:v>52.665000000000006</c:v>
                </c:pt>
                <c:pt idx="2226">
                  <c:v>52.698999999999998</c:v>
                </c:pt>
                <c:pt idx="2227">
                  <c:v>52.731999999999999</c:v>
                </c:pt>
                <c:pt idx="2228">
                  <c:v>52.765000000000001</c:v>
                </c:pt>
                <c:pt idx="2229">
                  <c:v>52.798000000000002</c:v>
                </c:pt>
                <c:pt idx="2230">
                  <c:v>52.831999999999994</c:v>
                </c:pt>
                <c:pt idx="2231">
                  <c:v>52.864999999999995</c:v>
                </c:pt>
                <c:pt idx="2232">
                  <c:v>52.899000000000001</c:v>
                </c:pt>
                <c:pt idx="2233">
                  <c:v>52.932000000000002</c:v>
                </c:pt>
                <c:pt idx="2234">
                  <c:v>52.965000000000003</c:v>
                </c:pt>
                <c:pt idx="2235">
                  <c:v>52.998000000000005</c:v>
                </c:pt>
                <c:pt idx="2236">
                  <c:v>53.031999999999996</c:v>
                </c:pt>
                <c:pt idx="2237">
                  <c:v>53.064999999999998</c:v>
                </c:pt>
                <c:pt idx="2238">
                  <c:v>53.099000000000004</c:v>
                </c:pt>
                <c:pt idx="2239">
                  <c:v>53.132000000000005</c:v>
                </c:pt>
                <c:pt idx="2240">
                  <c:v>53.165000000000006</c:v>
                </c:pt>
                <c:pt idx="2241">
                  <c:v>53.198000000000008</c:v>
                </c:pt>
                <c:pt idx="2242">
                  <c:v>53.231999999999999</c:v>
                </c:pt>
                <c:pt idx="2243">
                  <c:v>53.265000000000001</c:v>
                </c:pt>
                <c:pt idx="2244">
                  <c:v>53.298000000000002</c:v>
                </c:pt>
                <c:pt idx="2245">
                  <c:v>53.331999999999994</c:v>
                </c:pt>
                <c:pt idx="2246">
                  <c:v>53.364999999999995</c:v>
                </c:pt>
                <c:pt idx="2247">
                  <c:v>53.397999999999996</c:v>
                </c:pt>
                <c:pt idx="2248">
                  <c:v>53.432000000000002</c:v>
                </c:pt>
                <c:pt idx="2249">
                  <c:v>53.465000000000003</c:v>
                </c:pt>
                <c:pt idx="2250">
                  <c:v>53.498000000000005</c:v>
                </c:pt>
                <c:pt idx="2251">
                  <c:v>53.531999999999996</c:v>
                </c:pt>
                <c:pt idx="2252">
                  <c:v>53.564999999999998</c:v>
                </c:pt>
                <c:pt idx="2253">
                  <c:v>53.597999999999999</c:v>
                </c:pt>
                <c:pt idx="2254">
                  <c:v>53.632000000000005</c:v>
                </c:pt>
                <c:pt idx="2255">
                  <c:v>53.665000000000006</c:v>
                </c:pt>
                <c:pt idx="2256">
                  <c:v>53.698000000000008</c:v>
                </c:pt>
                <c:pt idx="2257">
                  <c:v>53.731999999999999</c:v>
                </c:pt>
                <c:pt idx="2258">
                  <c:v>53.765000000000001</c:v>
                </c:pt>
                <c:pt idx="2259">
                  <c:v>53.798000000000002</c:v>
                </c:pt>
                <c:pt idx="2260">
                  <c:v>53.831999999999994</c:v>
                </c:pt>
                <c:pt idx="2261">
                  <c:v>53.864999999999995</c:v>
                </c:pt>
                <c:pt idx="2262">
                  <c:v>53.897999999999996</c:v>
                </c:pt>
                <c:pt idx="2263">
                  <c:v>53.932000000000002</c:v>
                </c:pt>
                <c:pt idx="2264">
                  <c:v>53.965000000000003</c:v>
                </c:pt>
                <c:pt idx="2265">
                  <c:v>53.998000000000005</c:v>
                </c:pt>
                <c:pt idx="2266">
                  <c:v>54.031999999999996</c:v>
                </c:pt>
                <c:pt idx="2267">
                  <c:v>54.064999999999998</c:v>
                </c:pt>
                <c:pt idx="2268">
                  <c:v>54.097999999999999</c:v>
                </c:pt>
                <c:pt idx="2269">
                  <c:v>54.132000000000005</c:v>
                </c:pt>
                <c:pt idx="2270">
                  <c:v>54.165000000000006</c:v>
                </c:pt>
                <c:pt idx="2271">
                  <c:v>54.198000000000008</c:v>
                </c:pt>
                <c:pt idx="2272">
                  <c:v>54.231999999999999</c:v>
                </c:pt>
                <c:pt idx="2273">
                  <c:v>54.265000000000001</c:v>
                </c:pt>
                <c:pt idx="2274">
                  <c:v>54.298000000000002</c:v>
                </c:pt>
                <c:pt idx="2275">
                  <c:v>54.331999999999994</c:v>
                </c:pt>
                <c:pt idx="2276">
                  <c:v>54.364999999999995</c:v>
                </c:pt>
                <c:pt idx="2277">
                  <c:v>54.397999999999996</c:v>
                </c:pt>
                <c:pt idx="2278">
                  <c:v>54.432000000000002</c:v>
                </c:pt>
                <c:pt idx="2279">
                  <c:v>54.465000000000003</c:v>
                </c:pt>
                <c:pt idx="2280">
                  <c:v>54.498000000000005</c:v>
                </c:pt>
                <c:pt idx="2281">
                  <c:v>54.531999999999996</c:v>
                </c:pt>
                <c:pt idx="2282">
                  <c:v>54.564999999999998</c:v>
                </c:pt>
                <c:pt idx="2283">
                  <c:v>54.597999999999999</c:v>
                </c:pt>
                <c:pt idx="2284">
                  <c:v>54.632000000000005</c:v>
                </c:pt>
                <c:pt idx="2285">
                  <c:v>54.665000000000006</c:v>
                </c:pt>
                <c:pt idx="2286">
                  <c:v>54.698000000000008</c:v>
                </c:pt>
                <c:pt idx="2287">
                  <c:v>54.731999999999999</c:v>
                </c:pt>
                <c:pt idx="2288">
                  <c:v>54.765000000000001</c:v>
                </c:pt>
                <c:pt idx="2289">
                  <c:v>54.798000000000002</c:v>
                </c:pt>
                <c:pt idx="2290">
                  <c:v>54.831999999999994</c:v>
                </c:pt>
                <c:pt idx="2291">
                  <c:v>54.864999999999995</c:v>
                </c:pt>
                <c:pt idx="2292">
                  <c:v>54.897999999999996</c:v>
                </c:pt>
                <c:pt idx="2293">
                  <c:v>54.932000000000002</c:v>
                </c:pt>
                <c:pt idx="2294">
                  <c:v>54.965000000000003</c:v>
                </c:pt>
                <c:pt idx="2295">
                  <c:v>54.998000000000005</c:v>
                </c:pt>
                <c:pt idx="2296">
                  <c:v>55.031999999999996</c:v>
                </c:pt>
                <c:pt idx="2297">
                  <c:v>55.064999999999998</c:v>
                </c:pt>
                <c:pt idx="2298">
                  <c:v>55.097999999999999</c:v>
                </c:pt>
                <c:pt idx="2299">
                  <c:v>55.132000000000005</c:v>
                </c:pt>
                <c:pt idx="2300">
                  <c:v>55.165000000000006</c:v>
                </c:pt>
                <c:pt idx="2301">
                  <c:v>55.198000000000008</c:v>
                </c:pt>
                <c:pt idx="2302">
                  <c:v>55.231999999999999</c:v>
                </c:pt>
                <c:pt idx="2303">
                  <c:v>55.265000000000001</c:v>
                </c:pt>
                <c:pt idx="2304">
                  <c:v>55.298000000000002</c:v>
                </c:pt>
                <c:pt idx="2305">
                  <c:v>55.331999999999994</c:v>
                </c:pt>
                <c:pt idx="2306">
                  <c:v>55.364999999999995</c:v>
                </c:pt>
                <c:pt idx="2307">
                  <c:v>55.397999999999996</c:v>
                </c:pt>
                <c:pt idx="2308">
                  <c:v>55.432000000000002</c:v>
                </c:pt>
                <c:pt idx="2309">
                  <c:v>55.465000000000003</c:v>
                </c:pt>
                <c:pt idx="2310">
                  <c:v>55.498000000000005</c:v>
                </c:pt>
                <c:pt idx="2311">
                  <c:v>55.531999999999996</c:v>
                </c:pt>
                <c:pt idx="2312">
                  <c:v>55.564999999999998</c:v>
                </c:pt>
                <c:pt idx="2313">
                  <c:v>55.597999999999999</c:v>
                </c:pt>
                <c:pt idx="2314">
                  <c:v>55.632000000000005</c:v>
                </c:pt>
                <c:pt idx="2315">
                  <c:v>55.665000000000006</c:v>
                </c:pt>
                <c:pt idx="2316">
                  <c:v>55.698000000000008</c:v>
                </c:pt>
                <c:pt idx="2317">
                  <c:v>55.731999999999999</c:v>
                </c:pt>
                <c:pt idx="2318">
                  <c:v>55.765000000000001</c:v>
                </c:pt>
                <c:pt idx="2319">
                  <c:v>55.798000000000002</c:v>
                </c:pt>
                <c:pt idx="2320">
                  <c:v>55.831999999999994</c:v>
                </c:pt>
                <c:pt idx="2321">
                  <c:v>55.864999999999995</c:v>
                </c:pt>
                <c:pt idx="2322">
                  <c:v>55.897999999999996</c:v>
                </c:pt>
                <c:pt idx="2323">
                  <c:v>55.932000000000002</c:v>
                </c:pt>
                <c:pt idx="2324">
                  <c:v>55.965000000000003</c:v>
                </c:pt>
                <c:pt idx="2325">
                  <c:v>55.998000000000005</c:v>
                </c:pt>
                <c:pt idx="2326">
                  <c:v>56.031999999999996</c:v>
                </c:pt>
                <c:pt idx="2327">
                  <c:v>56.064999999999998</c:v>
                </c:pt>
                <c:pt idx="2328">
                  <c:v>56.097999999999999</c:v>
                </c:pt>
                <c:pt idx="2329">
                  <c:v>56.132000000000005</c:v>
                </c:pt>
                <c:pt idx="2330">
                  <c:v>56.165000000000006</c:v>
                </c:pt>
                <c:pt idx="2331">
                  <c:v>56.198000000000008</c:v>
                </c:pt>
                <c:pt idx="2332">
                  <c:v>56.231999999999999</c:v>
                </c:pt>
                <c:pt idx="2333">
                  <c:v>56.265000000000001</c:v>
                </c:pt>
                <c:pt idx="2334">
                  <c:v>56.298000000000002</c:v>
                </c:pt>
                <c:pt idx="2335">
                  <c:v>56.331999999999994</c:v>
                </c:pt>
                <c:pt idx="2336">
                  <c:v>56.364999999999995</c:v>
                </c:pt>
                <c:pt idx="2337">
                  <c:v>56.397999999999996</c:v>
                </c:pt>
                <c:pt idx="2338">
                  <c:v>56.432000000000002</c:v>
                </c:pt>
                <c:pt idx="2339">
                  <c:v>56.465000000000003</c:v>
                </c:pt>
                <c:pt idx="2340">
                  <c:v>56.498000000000005</c:v>
                </c:pt>
                <c:pt idx="2341">
                  <c:v>56.531999999999996</c:v>
                </c:pt>
                <c:pt idx="2342">
                  <c:v>56.564999999999998</c:v>
                </c:pt>
                <c:pt idx="2343">
                  <c:v>56.597999999999999</c:v>
                </c:pt>
                <c:pt idx="2344">
                  <c:v>56.632000000000005</c:v>
                </c:pt>
                <c:pt idx="2345">
                  <c:v>56.665000000000006</c:v>
                </c:pt>
                <c:pt idx="2346">
                  <c:v>56.698000000000008</c:v>
                </c:pt>
                <c:pt idx="2347">
                  <c:v>56.731999999999999</c:v>
                </c:pt>
                <c:pt idx="2348">
                  <c:v>56.765000000000001</c:v>
                </c:pt>
                <c:pt idx="2349">
                  <c:v>56.798000000000002</c:v>
                </c:pt>
                <c:pt idx="2350">
                  <c:v>56.831999999999994</c:v>
                </c:pt>
                <c:pt idx="2351">
                  <c:v>56.864999999999995</c:v>
                </c:pt>
                <c:pt idx="2352">
                  <c:v>56.897999999999996</c:v>
                </c:pt>
                <c:pt idx="2353">
                  <c:v>56.932000000000002</c:v>
                </c:pt>
                <c:pt idx="2354">
                  <c:v>56.965000000000003</c:v>
                </c:pt>
                <c:pt idx="2355">
                  <c:v>56.998000000000005</c:v>
                </c:pt>
                <c:pt idx="2356">
                  <c:v>57.031999999999996</c:v>
                </c:pt>
                <c:pt idx="2357">
                  <c:v>57.064999999999998</c:v>
                </c:pt>
                <c:pt idx="2358">
                  <c:v>57.097999999999999</c:v>
                </c:pt>
                <c:pt idx="2359">
                  <c:v>57.132000000000005</c:v>
                </c:pt>
                <c:pt idx="2360">
                  <c:v>57.165000000000006</c:v>
                </c:pt>
                <c:pt idx="2361">
                  <c:v>57.198000000000008</c:v>
                </c:pt>
                <c:pt idx="2362">
                  <c:v>57.231999999999999</c:v>
                </c:pt>
                <c:pt idx="2363">
                  <c:v>57.265000000000001</c:v>
                </c:pt>
                <c:pt idx="2364">
                  <c:v>57.298000000000002</c:v>
                </c:pt>
                <c:pt idx="2365">
                  <c:v>57.331999999999994</c:v>
                </c:pt>
                <c:pt idx="2366">
                  <c:v>57.364999999999995</c:v>
                </c:pt>
                <c:pt idx="2367">
                  <c:v>57.397999999999996</c:v>
                </c:pt>
                <c:pt idx="2368">
                  <c:v>57.432000000000002</c:v>
                </c:pt>
                <c:pt idx="2369">
                  <c:v>57.465000000000003</c:v>
                </c:pt>
                <c:pt idx="2370">
                  <c:v>57.498000000000005</c:v>
                </c:pt>
                <c:pt idx="2371">
                  <c:v>57.531999999999996</c:v>
                </c:pt>
                <c:pt idx="2372">
                  <c:v>57.564999999999998</c:v>
                </c:pt>
                <c:pt idx="2373">
                  <c:v>57.597999999999999</c:v>
                </c:pt>
                <c:pt idx="2374">
                  <c:v>57.632000000000005</c:v>
                </c:pt>
                <c:pt idx="2375">
                  <c:v>57.665000000000006</c:v>
                </c:pt>
                <c:pt idx="2376">
                  <c:v>57.698000000000008</c:v>
                </c:pt>
                <c:pt idx="2377">
                  <c:v>57.731999999999999</c:v>
                </c:pt>
                <c:pt idx="2378">
                  <c:v>57.765000000000001</c:v>
                </c:pt>
                <c:pt idx="2379">
                  <c:v>57.798000000000002</c:v>
                </c:pt>
                <c:pt idx="2380">
                  <c:v>57.831999999999994</c:v>
                </c:pt>
                <c:pt idx="2381">
                  <c:v>57.864999999999995</c:v>
                </c:pt>
                <c:pt idx="2382">
                  <c:v>57.897999999999996</c:v>
                </c:pt>
                <c:pt idx="2383">
                  <c:v>57.932000000000002</c:v>
                </c:pt>
                <c:pt idx="2384">
                  <c:v>57.965000000000003</c:v>
                </c:pt>
                <c:pt idx="2385">
                  <c:v>57.998000000000005</c:v>
                </c:pt>
                <c:pt idx="2386">
                  <c:v>58.031999999999996</c:v>
                </c:pt>
                <c:pt idx="2387">
                  <c:v>58.064999999999998</c:v>
                </c:pt>
                <c:pt idx="2388">
                  <c:v>58.097999999999999</c:v>
                </c:pt>
                <c:pt idx="2389">
                  <c:v>58.132000000000005</c:v>
                </c:pt>
                <c:pt idx="2390">
                  <c:v>58.165000000000006</c:v>
                </c:pt>
                <c:pt idx="2391">
                  <c:v>58.198000000000008</c:v>
                </c:pt>
                <c:pt idx="2392">
                  <c:v>58.231999999999999</c:v>
                </c:pt>
                <c:pt idx="2393">
                  <c:v>58.265000000000001</c:v>
                </c:pt>
                <c:pt idx="2394">
                  <c:v>58.298000000000002</c:v>
                </c:pt>
                <c:pt idx="2395">
                  <c:v>58.331999999999994</c:v>
                </c:pt>
                <c:pt idx="2396">
                  <c:v>58.364999999999995</c:v>
                </c:pt>
                <c:pt idx="2397">
                  <c:v>58.397999999999996</c:v>
                </c:pt>
                <c:pt idx="2398">
                  <c:v>58.432000000000002</c:v>
                </c:pt>
                <c:pt idx="2399">
                  <c:v>58.465000000000003</c:v>
                </c:pt>
                <c:pt idx="2400">
                  <c:v>58.498000000000005</c:v>
                </c:pt>
                <c:pt idx="2401">
                  <c:v>58.531999999999996</c:v>
                </c:pt>
                <c:pt idx="2402">
                  <c:v>58.564999999999998</c:v>
                </c:pt>
                <c:pt idx="2403">
                  <c:v>58.597999999999999</c:v>
                </c:pt>
                <c:pt idx="2404">
                  <c:v>58.632000000000005</c:v>
                </c:pt>
                <c:pt idx="2405">
                  <c:v>58.665000000000006</c:v>
                </c:pt>
                <c:pt idx="2406">
                  <c:v>58.698000000000008</c:v>
                </c:pt>
                <c:pt idx="2407">
                  <c:v>58.731999999999999</c:v>
                </c:pt>
                <c:pt idx="2408">
                  <c:v>58.765000000000001</c:v>
                </c:pt>
                <c:pt idx="2409">
                  <c:v>58.798000000000002</c:v>
                </c:pt>
                <c:pt idx="2410">
                  <c:v>58.831999999999994</c:v>
                </c:pt>
                <c:pt idx="2411">
                  <c:v>58.864999999999995</c:v>
                </c:pt>
                <c:pt idx="2412">
                  <c:v>58.897999999999996</c:v>
                </c:pt>
                <c:pt idx="2413">
                  <c:v>58.932000000000002</c:v>
                </c:pt>
                <c:pt idx="2414">
                  <c:v>58.965000000000003</c:v>
                </c:pt>
                <c:pt idx="2415">
                  <c:v>58.998000000000005</c:v>
                </c:pt>
                <c:pt idx="2416">
                  <c:v>59.031999999999996</c:v>
                </c:pt>
                <c:pt idx="2417">
                  <c:v>59.064999999999998</c:v>
                </c:pt>
                <c:pt idx="2418">
                  <c:v>59.097999999999999</c:v>
                </c:pt>
                <c:pt idx="2419">
                  <c:v>59.132000000000005</c:v>
                </c:pt>
                <c:pt idx="2420">
                  <c:v>59.165000000000006</c:v>
                </c:pt>
                <c:pt idx="2421">
                  <c:v>59.198000000000008</c:v>
                </c:pt>
                <c:pt idx="2422">
                  <c:v>59.231999999999999</c:v>
                </c:pt>
                <c:pt idx="2423">
                  <c:v>59.265000000000001</c:v>
                </c:pt>
                <c:pt idx="2424">
                  <c:v>59.298000000000002</c:v>
                </c:pt>
                <c:pt idx="2425">
                  <c:v>59.331999999999994</c:v>
                </c:pt>
                <c:pt idx="2426">
                  <c:v>59.364999999999995</c:v>
                </c:pt>
                <c:pt idx="2427">
                  <c:v>59.397999999999996</c:v>
                </c:pt>
                <c:pt idx="2428">
                  <c:v>59.432000000000002</c:v>
                </c:pt>
                <c:pt idx="2429">
                  <c:v>59.465000000000003</c:v>
                </c:pt>
                <c:pt idx="2430">
                  <c:v>59.498000000000005</c:v>
                </c:pt>
                <c:pt idx="2431">
                  <c:v>59.531999999999996</c:v>
                </c:pt>
                <c:pt idx="2432">
                  <c:v>59.564999999999998</c:v>
                </c:pt>
                <c:pt idx="2433">
                  <c:v>59.597999999999999</c:v>
                </c:pt>
                <c:pt idx="2434">
                  <c:v>59.632000000000005</c:v>
                </c:pt>
                <c:pt idx="2435">
                  <c:v>59.665000000000006</c:v>
                </c:pt>
                <c:pt idx="2436">
                  <c:v>59.698000000000008</c:v>
                </c:pt>
                <c:pt idx="2437">
                  <c:v>59.731999999999999</c:v>
                </c:pt>
                <c:pt idx="2438">
                  <c:v>59.765000000000001</c:v>
                </c:pt>
                <c:pt idx="2439">
                  <c:v>59.798000000000002</c:v>
                </c:pt>
                <c:pt idx="2440">
                  <c:v>59.831999999999994</c:v>
                </c:pt>
                <c:pt idx="2441">
                  <c:v>59.864999999999995</c:v>
                </c:pt>
                <c:pt idx="2442">
                  <c:v>59.897999999999996</c:v>
                </c:pt>
                <c:pt idx="2443">
                  <c:v>59.932000000000002</c:v>
                </c:pt>
                <c:pt idx="2444">
                  <c:v>59.965000000000003</c:v>
                </c:pt>
                <c:pt idx="2445">
                  <c:v>59.998000000000005</c:v>
                </c:pt>
                <c:pt idx="2446">
                  <c:v>60.031999999999996</c:v>
                </c:pt>
                <c:pt idx="2447">
                  <c:v>60.064999999999998</c:v>
                </c:pt>
                <c:pt idx="2448">
                  <c:v>60.097999999999999</c:v>
                </c:pt>
                <c:pt idx="2449">
                  <c:v>60.132000000000005</c:v>
                </c:pt>
                <c:pt idx="2450">
                  <c:v>60.165000000000006</c:v>
                </c:pt>
                <c:pt idx="2451">
                  <c:v>60.198000000000008</c:v>
                </c:pt>
                <c:pt idx="2452">
                  <c:v>60.230999999999995</c:v>
                </c:pt>
                <c:pt idx="2453">
                  <c:v>60.265000000000001</c:v>
                </c:pt>
                <c:pt idx="2454">
                  <c:v>60.298000000000002</c:v>
                </c:pt>
                <c:pt idx="2455">
                  <c:v>60.331000000000003</c:v>
                </c:pt>
                <c:pt idx="2456">
                  <c:v>60.364999999999995</c:v>
                </c:pt>
                <c:pt idx="2457">
                  <c:v>60.397999999999996</c:v>
                </c:pt>
                <c:pt idx="2458">
                  <c:v>60.430999999999997</c:v>
                </c:pt>
                <c:pt idx="2459">
                  <c:v>60.465000000000003</c:v>
                </c:pt>
                <c:pt idx="2460">
                  <c:v>60.498000000000005</c:v>
                </c:pt>
                <c:pt idx="2461">
                  <c:v>60.531000000000006</c:v>
                </c:pt>
                <c:pt idx="2462">
                  <c:v>60.564999999999998</c:v>
                </c:pt>
                <c:pt idx="2463">
                  <c:v>60.597999999999999</c:v>
                </c:pt>
                <c:pt idx="2464">
                  <c:v>60.631</c:v>
                </c:pt>
                <c:pt idx="2465">
                  <c:v>60.665000000000006</c:v>
                </c:pt>
                <c:pt idx="2466">
                  <c:v>60.698000000000008</c:v>
                </c:pt>
                <c:pt idx="2467">
                  <c:v>60.730999999999995</c:v>
                </c:pt>
                <c:pt idx="2468">
                  <c:v>60.765000000000001</c:v>
                </c:pt>
                <c:pt idx="2469">
                  <c:v>60.798000000000002</c:v>
                </c:pt>
                <c:pt idx="2470">
                  <c:v>60.831000000000003</c:v>
                </c:pt>
                <c:pt idx="2471">
                  <c:v>60.864999999999995</c:v>
                </c:pt>
                <c:pt idx="2472">
                  <c:v>60.897999999999996</c:v>
                </c:pt>
                <c:pt idx="2473">
                  <c:v>60.930999999999997</c:v>
                </c:pt>
                <c:pt idx="2474">
                  <c:v>60.965000000000003</c:v>
                </c:pt>
                <c:pt idx="2475">
                  <c:v>60.998000000000005</c:v>
                </c:pt>
                <c:pt idx="2476">
                  <c:v>61.031000000000006</c:v>
                </c:pt>
                <c:pt idx="2477">
                  <c:v>61.064999999999998</c:v>
                </c:pt>
                <c:pt idx="2478">
                  <c:v>61.097999999999999</c:v>
                </c:pt>
                <c:pt idx="2479">
                  <c:v>61.131</c:v>
                </c:pt>
                <c:pt idx="2480">
                  <c:v>61.165000000000006</c:v>
                </c:pt>
                <c:pt idx="2481">
                  <c:v>61.198000000000008</c:v>
                </c:pt>
                <c:pt idx="2482">
                  <c:v>61.230999999999995</c:v>
                </c:pt>
                <c:pt idx="2483">
                  <c:v>61.265000000000001</c:v>
                </c:pt>
                <c:pt idx="2484">
                  <c:v>61.298000000000002</c:v>
                </c:pt>
                <c:pt idx="2485">
                  <c:v>61.331000000000003</c:v>
                </c:pt>
                <c:pt idx="2486">
                  <c:v>61.364999999999995</c:v>
                </c:pt>
                <c:pt idx="2487">
                  <c:v>61.397999999999996</c:v>
                </c:pt>
                <c:pt idx="2488">
                  <c:v>61.430999999999997</c:v>
                </c:pt>
                <c:pt idx="2489">
                  <c:v>61.465000000000003</c:v>
                </c:pt>
                <c:pt idx="2490">
                  <c:v>61.498000000000005</c:v>
                </c:pt>
                <c:pt idx="2491">
                  <c:v>61.531000000000006</c:v>
                </c:pt>
                <c:pt idx="2492">
                  <c:v>61.564999999999998</c:v>
                </c:pt>
                <c:pt idx="2493">
                  <c:v>61.597999999999999</c:v>
                </c:pt>
                <c:pt idx="2494">
                  <c:v>61.631</c:v>
                </c:pt>
                <c:pt idx="2495">
                  <c:v>61.665000000000006</c:v>
                </c:pt>
                <c:pt idx="2496">
                  <c:v>61.698000000000008</c:v>
                </c:pt>
                <c:pt idx="2497">
                  <c:v>61.730999999999995</c:v>
                </c:pt>
                <c:pt idx="2498">
                  <c:v>61.765000000000001</c:v>
                </c:pt>
                <c:pt idx="2499">
                  <c:v>61.798000000000002</c:v>
                </c:pt>
                <c:pt idx="2500">
                  <c:v>61.831000000000003</c:v>
                </c:pt>
                <c:pt idx="2501">
                  <c:v>61.864999999999995</c:v>
                </c:pt>
                <c:pt idx="2502">
                  <c:v>61.897999999999996</c:v>
                </c:pt>
                <c:pt idx="2503">
                  <c:v>61.930999999999997</c:v>
                </c:pt>
                <c:pt idx="2504">
                  <c:v>61.965000000000003</c:v>
                </c:pt>
                <c:pt idx="2505">
                  <c:v>61.998000000000005</c:v>
                </c:pt>
                <c:pt idx="2506">
                  <c:v>62.031000000000006</c:v>
                </c:pt>
                <c:pt idx="2507">
                  <c:v>62.064999999999998</c:v>
                </c:pt>
                <c:pt idx="2508">
                  <c:v>62.097999999999999</c:v>
                </c:pt>
                <c:pt idx="2509">
                  <c:v>62.131</c:v>
                </c:pt>
                <c:pt idx="2510">
                  <c:v>62.165000000000006</c:v>
                </c:pt>
                <c:pt idx="2511">
                  <c:v>62.198000000000008</c:v>
                </c:pt>
                <c:pt idx="2512">
                  <c:v>62.230999999999995</c:v>
                </c:pt>
                <c:pt idx="2513">
                  <c:v>62.265000000000001</c:v>
                </c:pt>
                <c:pt idx="2514">
                  <c:v>62.298000000000002</c:v>
                </c:pt>
                <c:pt idx="2515">
                  <c:v>62.331000000000003</c:v>
                </c:pt>
                <c:pt idx="2516">
                  <c:v>62.364999999999995</c:v>
                </c:pt>
                <c:pt idx="2517">
                  <c:v>62.397999999999996</c:v>
                </c:pt>
                <c:pt idx="2518">
                  <c:v>62.430999999999997</c:v>
                </c:pt>
                <c:pt idx="2519">
                  <c:v>62.465000000000003</c:v>
                </c:pt>
                <c:pt idx="2520">
                  <c:v>62.498000000000005</c:v>
                </c:pt>
                <c:pt idx="2521">
                  <c:v>62.531000000000006</c:v>
                </c:pt>
                <c:pt idx="2522">
                  <c:v>62.564999999999998</c:v>
                </c:pt>
                <c:pt idx="2523">
                  <c:v>62.597999999999999</c:v>
                </c:pt>
                <c:pt idx="2524">
                  <c:v>62.631</c:v>
                </c:pt>
                <c:pt idx="2525">
                  <c:v>62.665000000000006</c:v>
                </c:pt>
                <c:pt idx="2526">
                  <c:v>62.698000000000008</c:v>
                </c:pt>
                <c:pt idx="2527">
                  <c:v>62.730999999999995</c:v>
                </c:pt>
                <c:pt idx="2528">
                  <c:v>62.765000000000001</c:v>
                </c:pt>
                <c:pt idx="2529">
                  <c:v>62.798000000000002</c:v>
                </c:pt>
                <c:pt idx="2530">
                  <c:v>62.831000000000003</c:v>
                </c:pt>
                <c:pt idx="2531">
                  <c:v>62.864999999999995</c:v>
                </c:pt>
                <c:pt idx="2532">
                  <c:v>62.897999999999996</c:v>
                </c:pt>
                <c:pt idx="2533">
                  <c:v>62.930999999999997</c:v>
                </c:pt>
                <c:pt idx="2534">
                  <c:v>62.965000000000003</c:v>
                </c:pt>
                <c:pt idx="2535">
                  <c:v>62.998000000000005</c:v>
                </c:pt>
                <c:pt idx="2536">
                  <c:v>63.031000000000006</c:v>
                </c:pt>
                <c:pt idx="2537">
                  <c:v>63.064999999999998</c:v>
                </c:pt>
                <c:pt idx="2538">
                  <c:v>63.097999999999999</c:v>
                </c:pt>
                <c:pt idx="2539">
                  <c:v>63.131</c:v>
                </c:pt>
                <c:pt idx="2540">
                  <c:v>63.165000000000006</c:v>
                </c:pt>
                <c:pt idx="2541">
                  <c:v>63.198000000000008</c:v>
                </c:pt>
                <c:pt idx="2542">
                  <c:v>63.230999999999995</c:v>
                </c:pt>
                <c:pt idx="2543">
                  <c:v>63.265000000000001</c:v>
                </c:pt>
                <c:pt idx="2544">
                  <c:v>63.298000000000002</c:v>
                </c:pt>
                <c:pt idx="2545">
                  <c:v>63.331000000000003</c:v>
                </c:pt>
                <c:pt idx="2546">
                  <c:v>63.364999999999995</c:v>
                </c:pt>
                <c:pt idx="2547">
                  <c:v>63.397999999999996</c:v>
                </c:pt>
                <c:pt idx="2548">
                  <c:v>63.430999999999997</c:v>
                </c:pt>
                <c:pt idx="2549">
                  <c:v>63.465000000000003</c:v>
                </c:pt>
                <c:pt idx="2550">
                  <c:v>63.498000000000005</c:v>
                </c:pt>
                <c:pt idx="2551">
                  <c:v>63.531000000000006</c:v>
                </c:pt>
                <c:pt idx="2552">
                  <c:v>63.564999999999998</c:v>
                </c:pt>
                <c:pt idx="2553">
                  <c:v>63.597999999999999</c:v>
                </c:pt>
                <c:pt idx="2554">
                  <c:v>63.631</c:v>
                </c:pt>
                <c:pt idx="2555">
                  <c:v>63.665000000000006</c:v>
                </c:pt>
                <c:pt idx="2556">
                  <c:v>63.698000000000008</c:v>
                </c:pt>
                <c:pt idx="2557">
                  <c:v>63.730999999999995</c:v>
                </c:pt>
                <c:pt idx="2558">
                  <c:v>63.765000000000001</c:v>
                </c:pt>
                <c:pt idx="2559">
                  <c:v>63.798000000000002</c:v>
                </c:pt>
                <c:pt idx="2560">
                  <c:v>63.831000000000003</c:v>
                </c:pt>
                <c:pt idx="2561">
                  <c:v>63.864999999999995</c:v>
                </c:pt>
                <c:pt idx="2562">
                  <c:v>63.897999999999996</c:v>
                </c:pt>
                <c:pt idx="2563">
                  <c:v>63.930999999999997</c:v>
                </c:pt>
                <c:pt idx="2564">
                  <c:v>63.965000000000003</c:v>
                </c:pt>
                <c:pt idx="2565">
                  <c:v>63.998000000000005</c:v>
                </c:pt>
                <c:pt idx="2566">
                  <c:v>64.031000000000006</c:v>
                </c:pt>
                <c:pt idx="2567">
                  <c:v>64.064999999999998</c:v>
                </c:pt>
                <c:pt idx="2568">
                  <c:v>64.097999999999999</c:v>
                </c:pt>
                <c:pt idx="2569">
                  <c:v>64.131</c:v>
                </c:pt>
                <c:pt idx="2570">
                  <c:v>64.165000000000006</c:v>
                </c:pt>
                <c:pt idx="2571">
                  <c:v>64.198000000000008</c:v>
                </c:pt>
                <c:pt idx="2572">
                  <c:v>64.230999999999995</c:v>
                </c:pt>
                <c:pt idx="2573">
                  <c:v>64.265000000000001</c:v>
                </c:pt>
                <c:pt idx="2574">
                  <c:v>64.298000000000002</c:v>
                </c:pt>
                <c:pt idx="2575">
                  <c:v>64.331000000000003</c:v>
                </c:pt>
                <c:pt idx="2576">
                  <c:v>64.364999999999995</c:v>
                </c:pt>
                <c:pt idx="2577">
                  <c:v>64.397999999999996</c:v>
                </c:pt>
                <c:pt idx="2578">
                  <c:v>64.430999999999997</c:v>
                </c:pt>
                <c:pt idx="2579">
                  <c:v>64.465000000000003</c:v>
                </c:pt>
                <c:pt idx="2580">
                  <c:v>64.498000000000005</c:v>
                </c:pt>
                <c:pt idx="2581">
                  <c:v>64.531000000000006</c:v>
                </c:pt>
                <c:pt idx="2582">
                  <c:v>64.564999999999998</c:v>
                </c:pt>
                <c:pt idx="2583">
                  <c:v>64.597999999999999</c:v>
                </c:pt>
                <c:pt idx="2584">
                  <c:v>64.631</c:v>
                </c:pt>
                <c:pt idx="2585">
                  <c:v>64.665000000000006</c:v>
                </c:pt>
                <c:pt idx="2586">
                  <c:v>64.698000000000008</c:v>
                </c:pt>
                <c:pt idx="2587">
                  <c:v>64.730999999999995</c:v>
                </c:pt>
                <c:pt idx="2588">
                  <c:v>64.765000000000001</c:v>
                </c:pt>
                <c:pt idx="2589">
                  <c:v>64.798000000000002</c:v>
                </c:pt>
                <c:pt idx="2590">
                  <c:v>64.831000000000003</c:v>
                </c:pt>
                <c:pt idx="2591">
                  <c:v>64.864999999999995</c:v>
                </c:pt>
                <c:pt idx="2592">
                  <c:v>64.897999999999996</c:v>
                </c:pt>
                <c:pt idx="2593">
                  <c:v>64.930999999999997</c:v>
                </c:pt>
                <c:pt idx="2594">
                  <c:v>64.965000000000003</c:v>
                </c:pt>
                <c:pt idx="2595">
                  <c:v>64.998000000000005</c:v>
                </c:pt>
                <c:pt idx="2596">
                  <c:v>65.031000000000006</c:v>
                </c:pt>
                <c:pt idx="2597">
                  <c:v>65.064999999999998</c:v>
                </c:pt>
                <c:pt idx="2598">
                  <c:v>65.097999999999999</c:v>
                </c:pt>
                <c:pt idx="2599">
                  <c:v>65.131</c:v>
                </c:pt>
                <c:pt idx="2600">
                  <c:v>65.165000000000006</c:v>
                </c:pt>
                <c:pt idx="2601">
                  <c:v>65.198000000000008</c:v>
                </c:pt>
                <c:pt idx="2602">
                  <c:v>65.230999999999995</c:v>
                </c:pt>
                <c:pt idx="2603">
                  <c:v>65.265000000000001</c:v>
                </c:pt>
                <c:pt idx="2604">
                  <c:v>65.298000000000002</c:v>
                </c:pt>
                <c:pt idx="2605">
                  <c:v>65.331000000000003</c:v>
                </c:pt>
                <c:pt idx="2606">
                  <c:v>65.364999999999995</c:v>
                </c:pt>
                <c:pt idx="2607">
                  <c:v>65.397999999999996</c:v>
                </c:pt>
                <c:pt idx="2608">
                  <c:v>65.430999999999997</c:v>
                </c:pt>
                <c:pt idx="2609">
                  <c:v>65.465000000000003</c:v>
                </c:pt>
                <c:pt idx="2610">
                  <c:v>65.498000000000005</c:v>
                </c:pt>
                <c:pt idx="2611">
                  <c:v>65.531000000000006</c:v>
                </c:pt>
                <c:pt idx="2612">
                  <c:v>65.564999999999998</c:v>
                </c:pt>
                <c:pt idx="2613">
                  <c:v>65.597999999999999</c:v>
                </c:pt>
                <c:pt idx="2614">
                  <c:v>65.631</c:v>
                </c:pt>
                <c:pt idx="2615">
                  <c:v>65.665000000000006</c:v>
                </c:pt>
                <c:pt idx="2616">
                  <c:v>65.698000000000008</c:v>
                </c:pt>
                <c:pt idx="2617">
                  <c:v>65.730999999999995</c:v>
                </c:pt>
                <c:pt idx="2618">
                  <c:v>65.765000000000001</c:v>
                </c:pt>
                <c:pt idx="2619">
                  <c:v>65.798000000000002</c:v>
                </c:pt>
                <c:pt idx="2620">
                  <c:v>65.831000000000003</c:v>
                </c:pt>
                <c:pt idx="2621">
                  <c:v>65.864999999999995</c:v>
                </c:pt>
                <c:pt idx="2622">
                  <c:v>65.897999999999996</c:v>
                </c:pt>
                <c:pt idx="2623">
                  <c:v>65.930999999999997</c:v>
                </c:pt>
                <c:pt idx="2624">
                  <c:v>65.965000000000003</c:v>
                </c:pt>
                <c:pt idx="2625">
                  <c:v>65.998000000000005</c:v>
                </c:pt>
                <c:pt idx="2626">
                  <c:v>66.031000000000006</c:v>
                </c:pt>
                <c:pt idx="2627">
                  <c:v>66.064999999999998</c:v>
                </c:pt>
                <c:pt idx="2628">
                  <c:v>66.097999999999999</c:v>
                </c:pt>
                <c:pt idx="2629">
                  <c:v>66.131</c:v>
                </c:pt>
                <c:pt idx="2630">
                  <c:v>66.165000000000006</c:v>
                </c:pt>
                <c:pt idx="2631">
                  <c:v>66.198000000000008</c:v>
                </c:pt>
                <c:pt idx="2632">
                  <c:v>66.230999999999995</c:v>
                </c:pt>
                <c:pt idx="2633">
                  <c:v>66.265000000000001</c:v>
                </c:pt>
                <c:pt idx="2634">
                  <c:v>66.298000000000002</c:v>
                </c:pt>
                <c:pt idx="2635">
                  <c:v>66.331000000000003</c:v>
                </c:pt>
                <c:pt idx="2636">
                  <c:v>66.364999999999995</c:v>
                </c:pt>
                <c:pt idx="2637">
                  <c:v>66.397999999999996</c:v>
                </c:pt>
                <c:pt idx="2638">
                  <c:v>66.430999999999997</c:v>
                </c:pt>
                <c:pt idx="2639">
                  <c:v>66.465000000000003</c:v>
                </c:pt>
                <c:pt idx="2640">
                  <c:v>66.498000000000005</c:v>
                </c:pt>
                <c:pt idx="2641">
                  <c:v>66.531000000000006</c:v>
                </c:pt>
                <c:pt idx="2642">
                  <c:v>66.564999999999998</c:v>
                </c:pt>
                <c:pt idx="2643">
                  <c:v>66.597999999999999</c:v>
                </c:pt>
                <c:pt idx="2644">
                  <c:v>66.631</c:v>
                </c:pt>
                <c:pt idx="2645">
                  <c:v>66.665000000000006</c:v>
                </c:pt>
                <c:pt idx="2646">
                  <c:v>66.698000000000008</c:v>
                </c:pt>
                <c:pt idx="2647">
                  <c:v>66.730999999999995</c:v>
                </c:pt>
                <c:pt idx="2648">
                  <c:v>66.765000000000001</c:v>
                </c:pt>
                <c:pt idx="2649">
                  <c:v>66.798000000000002</c:v>
                </c:pt>
                <c:pt idx="2650">
                  <c:v>66.831000000000003</c:v>
                </c:pt>
                <c:pt idx="2651">
                  <c:v>66.864999999999995</c:v>
                </c:pt>
                <c:pt idx="2652">
                  <c:v>66.897999999999996</c:v>
                </c:pt>
                <c:pt idx="2653">
                  <c:v>66.930999999999997</c:v>
                </c:pt>
                <c:pt idx="2654">
                  <c:v>66.965000000000003</c:v>
                </c:pt>
                <c:pt idx="2655">
                  <c:v>66.998000000000005</c:v>
                </c:pt>
                <c:pt idx="2656">
                  <c:v>67.031000000000006</c:v>
                </c:pt>
                <c:pt idx="2657">
                  <c:v>67.064999999999998</c:v>
                </c:pt>
                <c:pt idx="2658">
                  <c:v>67.097999999999999</c:v>
                </c:pt>
                <c:pt idx="2659">
                  <c:v>67.131</c:v>
                </c:pt>
                <c:pt idx="2660">
                  <c:v>67.165000000000006</c:v>
                </c:pt>
                <c:pt idx="2661">
                  <c:v>67.198000000000008</c:v>
                </c:pt>
                <c:pt idx="2662">
                  <c:v>67.230999999999995</c:v>
                </c:pt>
                <c:pt idx="2663">
                  <c:v>67.265000000000001</c:v>
                </c:pt>
                <c:pt idx="2664">
                  <c:v>67.298000000000002</c:v>
                </c:pt>
                <c:pt idx="2665">
                  <c:v>67.331000000000003</c:v>
                </c:pt>
                <c:pt idx="2666">
                  <c:v>67.364000000000004</c:v>
                </c:pt>
                <c:pt idx="2667">
                  <c:v>67.397999999999996</c:v>
                </c:pt>
                <c:pt idx="2668">
                  <c:v>67.430999999999997</c:v>
                </c:pt>
                <c:pt idx="2669">
                  <c:v>67.463999999999999</c:v>
                </c:pt>
                <c:pt idx="2670">
                  <c:v>67.498000000000005</c:v>
                </c:pt>
                <c:pt idx="2671">
                  <c:v>67.531000000000006</c:v>
                </c:pt>
                <c:pt idx="2672">
                  <c:v>67.564000000000007</c:v>
                </c:pt>
                <c:pt idx="2673">
                  <c:v>67.597999999999999</c:v>
                </c:pt>
                <c:pt idx="2674">
                  <c:v>67.631</c:v>
                </c:pt>
                <c:pt idx="2675">
                  <c:v>67.664000000000001</c:v>
                </c:pt>
                <c:pt idx="2676">
                  <c:v>67.698000000000008</c:v>
                </c:pt>
                <c:pt idx="2677">
                  <c:v>67.730999999999995</c:v>
                </c:pt>
                <c:pt idx="2678">
                  <c:v>67.763999999999996</c:v>
                </c:pt>
                <c:pt idx="2679">
                  <c:v>67.798000000000002</c:v>
                </c:pt>
                <c:pt idx="2680">
                  <c:v>67.831000000000003</c:v>
                </c:pt>
                <c:pt idx="2681">
                  <c:v>67.864000000000004</c:v>
                </c:pt>
                <c:pt idx="2682">
                  <c:v>67.897999999999996</c:v>
                </c:pt>
                <c:pt idx="2683">
                  <c:v>67.930999999999997</c:v>
                </c:pt>
                <c:pt idx="2684">
                  <c:v>67.963999999999999</c:v>
                </c:pt>
                <c:pt idx="2685">
                  <c:v>67.998000000000005</c:v>
                </c:pt>
                <c:pt idx="2686">
                  <c:v>68.031000000000006</c:v>
                </c:pt>
                <c:pt idx="2687">
                  <c:v>68.064000000000007</c:v>
                </c:pt>
                <c:pt idx="2688">
                  <c:v>68.097999999999999</c:v>
                </c:pt>
                <c:pt idx="2689">
                  <c:v>68.131</c:v>
                </c:pt>
                <c:pt idx="2690">
                  <c:v>68.164000000000001</c:v>
                </c:pt>
                <c:pt idx="2691">
                  <c:v>68.198000000000008</c:v>
                </c:pt>
                <c:pt idx="2692">
                  <c:v>68.230999999999995</c:v>
                </c:pt>
                <c:pt idx="2693">
                  <c:v>68.263999999999996</c:v>
                </c:pt>
                <c:pt idx="2694">
                  <c:v>68.298000000000002</c:v>
                </c:pt>
                <c:pt idx="2695">
                  <c:v>68.331000000000003</c:v>
                </c:pt>
                <c:pt idx="2696">
                  <c:v>68.364000000000004</c:v>
                </c:pt>
                <c:pt idx="2697">
                  <c:v>68.397999999999996</c:v>
                </c:pt>
                <c:pt idx="2698">
                  <c:v>68.430999999999997</c:v>
                </c:pt>
                <c:pt idx="2699">
                  <c:v>68.463999999999999</c:v>
                </c:pt>
                <c:pt idx="2700">
                  <c:v>68.498000000000005</c:v>
                </c:pt>
                <c:pt idx="2701">
                  <c:v>68.531000000000006</c:v>
                </c:pt>
                <c:pt idx="2702">
                  <c:v>68.564000000000007</c:v>
                </c:pt>
                <c:pt idx="2703">
                  <c:v>68.597999999999999</c:v>
                </c:pt>
                <c:pt idx="2704">
                  <c:v>68.631</c:v>
                </c:pt>
                <c:pt idx="2705">
                  <c:v>68.664000000000001</c:v>
                </c:pt>
                <c:pt idx="2706">
                  <c:v>68.698000000000008</c:v>
                </c:pt>
                <c:pt idx="2707">
                  <c:v>68.730999999999995</c:v>
                </c:pt>
                <c:pt idx="2708">
                  <c:v>68.763999999999996</c:v>
                </c:pt>
                <c:pt idx="2709">
                  <c:v>68.798000000000002</c:v>
                </c:pt>
                <c:pt idx="2710">
                  <c:v>68.831000000000003</c:v>
                </c:pt>
                <c:pt idx="2711">
                  <c:v>68.864000000000004</c:v>
                </c:pt>
                <c:pt idx="2712">
                  <c:v>68.897999999999996</c:v>
                </c:pt>
                <c:pt idx="2713">
                  <c:v>68.930999999999997</c:v>
                </c:pt>
                <c:pt idx="2714">
                  <c:v>68.963999999999999</c:v>
                </c:pt>
                <c:pt idx="2715">
                  <c:v>68.998000000000005</c:v>
                </c:pt>
                <c:pt idx="2716">
                  <c:v>69.031000000000006</c:v>
                </c:pt>
                <c:pt idx="2717">
                  <c:v>69.064000000000007</c:v>
                </c:pt>
                <c:pt idx="2718">
                  <c:v>69.097999999999999</c:v>
                </c:pt>
                <c:pt idx="2719">
                  <c:v>69.131</c:v>
                </c:pt>
                <c:pt idx="2720">
                  <c:v>69.164000000000001</c:v>
                </c:pt>
                <c:pt idx="2721">
                  <c:v>69.198000000000008</c:v>
                </c:pt>
                <c:pt idx="2722">
                  <c:v>69.230999999999995</c:v>
                </c:pt>
                <c:pt idx="2723">
                  <c:v>69.263999999999996</c:v>
                </c:pt>
                <c:pt idx="2724">
                  <c:v>69.298000000000002</c:v>
                </c:pt>
                <c:pt idx="2725">
                  <c:v>69.331000000000003</c:v>
                </c:pt>
                <c:pt idx="2726">
                  <c:v>69.364000000000004</c:v>
                </c:pt>
                <c:pt idx="2727">
                  <c:v>69.397999999999996</c:v>
                </c:pt>
                <c:pt idx="2728">
                  <c:v>69.430999999999997</c:v>
                </c:pt>
                <c:pt idx="2729">
                  <c:v>69.463999999999999</c:v>
                </c:pt>
                <c:pt idx="2730">
                  <c:v>69.498000000000005</c:v>
                </c:pt>
                <c:pt idx="2731">
                  <c:v>69.531000000000006</c:v>
                </c:pt>
                <c:pt idx="2732">
                  <c:v>69.564000000000007</c:v>
                </c:pt>
                <c:pt idx="2733">
                  <c:v>69.597999999999999</c:v>
                </c:pt>
                <c:pt idx="2734">
                  <c:v>69.631</c:v>
                </c:pt>
                <c:pt idx="2735">
                  <c:v>69.664000000000001</c:v>
                </c:pt>
                <c:pt idx="2736">
                  <c:v>69.698000000000008</c:v>
                </c:pt>
                <c:pt idx="2737">
                  <c:v>69.730999999999995</c:v>
                </c:pt>
                <c:pt idx="2738">
                  <c:v>69.763999999999996</c:v>
                </c:pt>
                <c:pt idx="2739">
                  <c:v>69.798000000000002</c:v>
                </c:pt>
                <c:pt idx="2740">
                  <c:v>69.831000000000003</c:v>
                </c:pt>
                <c:pt idx="2741">
                  <c:v>69.864000000000004</c:v>
                </c:pt>
                <c:pt idx="2742">
                  <c:v>69.897999999999996</c:v>
                </c:pt>
                <c:pt idx="2743">
                  <c:v>69.930999999999997</c:v>
                </c:pt>
                <c:pt idx="2744">
                  <c:v>69.963999999999999</c:v>
                </c:pt>
                <c:pt idx="2745">
                  <c:v>69.998000000000005</c:v>
                </c:pt>
                <c:pt idx="2746">
                  <c:v>70.031000000000006</c:v>
                </c:pt>
                <c:pt idx="2747">
                  <c:v>70.064000000000007</c:v>
                </c:pt>
                <c:pt idx="2748">
                  <c:v>70.097999999999999</c:v>
                </c:pt>
                <c:pt idx="2749">
                  <c:v>70.131</c:v>
                </c:pt>
                <c:pt idx="2750">
                  <c:v>70.164000000000001</c:v>
                </c:pt>
                <c:pt idx="2751">
                  <c:v>70.198000000000008</c:v>
                </c:pt>
                <c:pt idx="2752">
                  <c:v>70.230999999999995</c:v>
                </c:pt>
                <c:pt idx="2753">
                  <c:v>70.263999999999996</c:v>
                </c:pt>
                <c:pt idx="2754">
                  <c:v>70.298000000000002</c:v>
                </c:pt>
                <c:pt idx="2755">
                  <c:v>70.331000000000003</c:v>
                </c:pt>
                <c:pt idx="2756">
                  <c:v>70.364000000000004</c:v>
                </c:pt>
                <c:pt idx="2757">
                  <c:v>70.397999999999996</c:v>
                </c:pt>
                <c:pt idx="2758">
                  <c:v>70.430999999999997</c:v>
                </c:pt>
                <c:pt idx="2759">
                  <c:v>70.463999999999999</c:v>
                </c:pt>
                <c:pt idx="2760">
                  <c:v>70.498000000000005</c:v>
                </c:pt>
                <c:pt idx="2761">
                  <c:v>70.531000000000006</c:v>
                </c:pt>
                <c:pt idx="2762">
                  <c:v>70.564000000000007</c:v>
                </c:pt>
                <c:pt idx="2763">
                  <c:v>70.597999999999999</c:v>
                </c:pt>
                <c:pt idx="2764">
                  <c:v>70.631</c:v>
                </c:pt>
                <c:pt idx="2765">
                  <c:v>70.664000000000001</c:v>
                </c:pt>
                <c:pt idx="2766">
                  <c:v>70.698000000000008</c:v>
                </c:pt>
                <c:pt idx="2767">
                  <c:v>70.730999999999995</c:v>
                </c:pt>
                <c:pt idx="2768">
                  <c:v>70.763999999999996</c:v>
                </c:pt>
                <c:pt idx="2769">
                  <c:v>70.798000000000002</c:v>
                </c:pt>
                <c:pt idx="2770">
                  <c:v>70.831000000000003</c:v>
                </c:pt>
                <c:pt idx="2771">
                  <c:v>70.864000000000004</c:v>
                </c:pt>
                <c:pt idx="2772">
                  <c:v>70.897999999999996</c:v>
                </c:pt>
                <c:pt idx="2773">
                  <c:v>70.930999999999997</c:v>
                </c:pt>
                <c:pt idx="2774">
                  <c:v>70.963999999999999</c:v>
                </c:pt>
                <c:pt idx="2775">
                  <c:v>70.998000000000005</c:v>
                </c:pt>
                <c:pt idx="2776">
                  <c:v>71.031000000000006</c:v>
                </c:pt>
                <c:pt idx="2777">
                  <c:v>71.064000000000007</c:v>
                </c:pt>
                <c:pt idx="2778">
                  <c:v>71.097999999999999</c:v>
                </c:pt>
                <c:pt idx="2779">
                  <c:v>71.131</c:v>
                </c:pt>
                <c:pt idx="2780">
                  <c:v>71.164000000000001</c:v>
                </c:pt>
                <c:pt idx="2781">
                  <c:v>71.198000000000008</c:v>
                </c:pt>
                <c:pt idx="2782">
                  <c:v>71.230999999999995</c:v>
                </c:pt>
                <c:pt idx="2783">
                  <c:v>71.263999999999996</c:v>
                </c:pt>
                <c:pt idx="2784">
                  <c:v>71.298000000000002</c:v>
                </c:pt>
                <c:pt idx="2785">
                  <c:v>71.331000000000003</c:v>
                </c:pt>
                <c:pt idx="2786">
                  <c:v>71.364000000000004</c:v>
                </c:pt>
                <c:pt idx="2787">
                  <c:v>71.397999999999996</c:v>
                </c:pt>
                <c:pt idx="2788">
                  <c:v>71.430999999999997</c:v>
                </c:pt>
                <c:pt idx="2789">
                  <c:v>71.463999999999999</c:v>
                </c:pt>
                <c:pt idx="2790">
                  <c:v>71.498000000000005</c:v>
                </c:pt>
                <c:pt idx="2791">
                  <c:v>71.531000000000006</c:v>
                </c:pt>
                <c:pt idx="2792">
                  <c:v>71.564000000000007</c:v>
                </c:pt>
                <c:pt idx="2793">
                  <c:v>71.597999999999999</c:v>
                </c:pt>
                <c:pt idx="2794">
                  <c:v>71.631</c:v>
                </c:pt>
                <c:pt idx="2795">
                  <c:v>71.664000000000001</c:v>
                </c:pt>
                <c:pt idx="2796">
                  <c:v>71.698000000000008</c:v>
                </c:pt>
                <c:pt idx="2797">
                  <c:v>71.730999999999995</c:v>
                </c:pt>
                <c:pt idx="2798">
                  <c:v>71.763999999999996</c:v>
                </c:pt>
                <c:pt idx="2799">
                  <c:v>71.798000000000002</c:v>
                </c:pt>
                <c:pt idx="2800">
                  <c:v>71.831000000000003</c:v>
                </c:pt>
                <c:pt idx="2801">
                  <c:v>71.864000000000004</c:v>
                </c:pt>
                <c:pt idx="2802">
                  <c:v>71.897999999999996</c:v>
                </c:pt>
                <c:pt idx="2803">
                  <c:v>71.930999999999997</c:v>
                </c:pt>
                <c:pt idx="2804">
                  <c:v>71.963999999999999</c:v>
                </c:pt>
                <c:pt idx="2805">
                  <c:v>71.998000000000005</c:v>
                </c:pt>
                <c:pt idx="2806">
                  <c:v>72.031000000000006</c:v>
                </c:pt>
                <c:pt idx="2807">
                  <c:v>72.064000000000007</c:v>
                </c:pt>
                <c:pt idx="2808">
                  <c:v>72.097999999999999</c:v>
                </c:pt>
                <c:pt idx="2809">
                  <c:v>72.131</c:v>
                </c:pt>
                <c:pt idx="2810">
                  <c:v>72.164000000000001</c:v>
                </c:pt>
                <c:pt idx="2811">
                  <c:v>72.198000000000008</c:v>
                </c:pt>
                <c:pt idx="2812">
                  <c:v>72.230999999999995</c:v>
                </c:pt>
                <c:pt idx="2813">
                  <c:v>72.263999999999996</c:v>
                </c:pt>
                <c:pt idx="2814">
                  <c:v>72.298000000000002</c:v>
                </c:pt>
                <c:pt idx="2815">
                  <c:v>72.331000000000003</c:v>
                </c:pt>
                <c:pt idx="2816">
                  <c:v>72.364000000000004</c:v>
                </c:pt>
                <c:pt idx="2817">
                  <c:v>72.397999999999996</c:v>
                </c:pt>
                <c:pt idx="2818">
                  <c:v>72.430999999999997</c:v>
                </c:pt>
                <c:pt idx="2819">
                  <c:v>72.463999999999999</c:v>
                </c:pt>
                <c:pt idx="2820">
                  <c:v>72.498000000000005</c:v>
                </c:pt>
                <c:pt idx="2821">
                  <c:v>72.531000000000006</c:v>
                </c:pt>
                <c:pt idx="2822">
                  <c:v>72.564000000000007</c:v>
                </c:pt>
                <c:pt idx="2823">
                  <c:v>72.597999999999999</c:v>
                </c:pt>
                <c:pt idx="2824">
                  <c:v>72.631</c:v>
                </c:pt>
                <c:pt idx="2825">
                  <c:v>72.664000000000001</c:v>
                </c:pt>
                <c:pt idx="2826">
                  <c:v>72.698000000000008</c:v>
                </c:pt>
                <c:pt idx="2827">
                  <c:v>72.730999999999995</c:v>
                </c:pt>
                <c:pt idx="2828">
                  <c:v>72.763999999999996</c:v>
                </c:pt>
                <c:pt idx="2829">
                  <c:v>72.798000000000002</c:v>
                </c:pt>
                <c:pt idx="2830">
                  <c:v>72.831000000000003</c:v>
                </c:pt>
                <c:pt idx="2831">
                  <c:v>72.864000000000004</c:v>
                </c:pt>
                <c:pt idx="2832">
                  <c:v>72.897999999999996</c:v>
                </c:pt>
                <c:pt idx="2833">
                  <c:v>72.930999999999997</c:v>
                </c:pt>
                <c:pt idx="2834">
                  <c:v>72.963999999999999</c:v>
                </c:pt>
                <c:pt idx="2835">
                  <c:v>72.998000000000005</c:v>
                </c:pt>
                <c:pt idx="2836">
                  <c:v>73.031000000000006</c:v>
                </c:pt>
                <c:pt idx="2837">
                  <c:v>73.064000000000007</c:v>
                </c:pt>
                <c:pt idx="2838">
                  <c:v>73.097999999999999</c:v>
                </c:pt>
                <c:pt idx="2839">
                  <c:v>73.131</c:v>
                </c:pt>
                <c:pt idx="2840">
                  <c:v>73.164000000000001</c:v>
                </c:pt>
                <c:pt idx="2841">
                  <c:v>73.198000000000008</c:v>
                </c:pt>
                <c:pt idx="2842">
                  <c:v>73.230999999999995</c:v>
                </c:pt>
                <c:pt idx="2843">
                  <c:v>73.263999999999996</c:v>
                </c:pt>
                <c:pt idx="2844">
                  <c:v>73.298000000000002</c:v>
                </c:pt>
                <c:pt idx="2845">
                  <c:v>73.331000000000003</c:v>
                </c:pt>
                <c:pt idx="2846">
                  <c:v>73.364000000000004</c:v>
                </c:pt>
                <c:pt idx="2847">
                  <c:v>73.397999999999996</c:v>
                </c:pt>
                <c:pt idx="2848">
                  <c:v>73.430999999999997</c:v>
                </c:pt>
                <c:pt idx="2849">
                  <c:v>73.463999999999999</c:v>
                </c:pt>
                <c:pt idx="2850">
                  <c:v>73.498000000000005</c:v>
                </c:pt>
                <c:pt idx="2851">
                  <c:v>73.531000000000006</c:v>
                </c:pt>
                <c:pt idx="2852">
                  <c:v>73.564000000000007</c:v>
                </c:pt>
                <c:pt idx="2853">
                  <c:v>73.597999999999999</c:v>
                </c:pt>
                <c:pt idx="2854">
                  <c:v>73.631</c:v>
                </c:pt>
                <c:pt idx="2855">
                  <c:v>73.664000000000001</c:v>
                </c:pt>
                <c:pt idx="2856">
                  <c:v>73.698000000000008</c:v>
                </c:pt>
                <c:pt idx="2857">
                  <c:v>73.730999999999995</c:v>
                </c:pt>
                <c:pt idx="2858">
                  <c:v>73.763999999999996</c:v>
                </c:pt>
                <c:pt idx="2859">
                  <c:v>73.798000000000002</c:v>
                </c:pt>
                <c:pt idx="2860">
                  <c:v>73.831000000000003</c:v>
                </c:pt>
                <c:pt idx="2861">
                  <c:v>73.864000000000004</c:v>
                </c:pt>
                <c:pt idx="2862">
                  <c:v>73.897999999999996</c:v>
                </c:pt>
                <c:pt idx="2863">
                  <c:v>73.930999999999997</c:v>
                </c:pt>
                <c:pt idx="2864">
                  <c:v>73.963999999999999</c:v>
                </c:pt>
                <c:pt idx="2865">
                  <c:v>73.998000000000005</c:v>
                </c:pt>
                <c:pt idx="2866">
                  <c:v>74.031000000000006</c:v>
                </c:pt>
                <c:pt idx="2867">
                  <c:v>74.064000000000007</c:v>
                </c:pt>
                <c:pt idx="2868">
                  <c:v>74.097999999999999</c:v>
                </c:pt>
                <c:pt idx="2869">
                  <c:v>74.131</c:v>
                </c:pt>
                <c:pt idx="2870">
                  <c:v>74.164000000000001</c:v>
                </c:pt>
                <c:pt idx="2871">
                  <c:v>74.198000000000008</c:v>
                </c:pt>
                <c:pt idx="2872">
                  <c:v>74.230999999999995</c:v>
                </c:pt>
                <c:pt idx="2873">
                  <c:v>74.263999999999996</c:v>
                </c:pt>
                <c:pt idx="2874">
                  <c:v>74.298000000000002</c:v>
                </c:pt>
                <c:pt idx="2875">
                  <c:v>74.331000000000003</c:v>
                </c:pt>
                <c:pt idx="2876">
                  <c:v>74.364000000000004</c:v>
                </c:pt>
                <c:pt idx="2877">
                  <c:v>74.397000000000006</c:v>
                </c:pt>
                <c:pt idx="2878">
                  <c:v>74.430999999999997</c:v>
                </c:pt>
                <c:pt idx="2879">
                  <c:v>74.463999999999999</c:v>
                </c:pt>
                <c:pt idx="2880">
                  <c:v>74.497</c:v>
                </c:pt>
                <c:pt idx="2881">
                  <c:v>74.531000000000006</c:v>
                </c:pt>
                <c:pt idx="2882">
                  <c:v>74.564000000000007</c:v>
                </c:pt>
                <c:pt idx="2883">
                  <c:v>74.596999999999994</c:v>
                </c:pt>
                <c:pt idx="2884">
                  <c:v>74.631</c:v>
                </c:pt>
                <c:pt idx="2885">
                  <c:v>74.664000000000001</c:v>
                </c:pt>
                <c:pt idx="2886">
                  <c:v>74.697000000000003</c:v>
                </c:pt>
                <c:pt idx="2887">
                  <c:v>74.730999999999995</c:v>
                </c:pt>
                <c:pt idx="2888">
                  <c:v>74.763999999999996</c:v>
                </c:pt>
                <c:pt idx="2889">
                  <c:v>74.796999999999997</c:v>
                </c:pt>
                <c:pt idx="2890">
                  <c:v>74.831000000000003</c:v>
                </c:pt>
                <c:pt idx="2891">
                  <c:v>74.864000000000004</c:v>
                </c:pt>
                <c:pt idx="2892">
                  <c:v>74.897000000000006</c:v>
                </c:pt>
                <c:pt idx="2893">
                  <c:v>74.930999999999997</c:v>
                </c:pt>
                <c:pt idx="2894">
                  <c:v>74.963999999999999</c:v>
                </c:pt>
                <c:pt idx="2895">
                  <c:v>74.997</c:v>
                </c:pt>
                <c:pt idx="2896">
                  <c:v>75.031000000000006</c:v>
                </c:pt>
                <c:pt idx="2897">
                  <c:v>75.064000000000007</c:v>
                </c:pt>
                <c:pt idx="2898">
                  <c:v>75.096999999999994</c:v>
                </c:pt>
                <c:pt idx="2899">
                  <c:v>75.131</c:v>
                </c:pt>
                <c:pt idx="2900">
                  <c:v>75.164000000000001</c:v>
                </c:pt>
                <c:pt idx="2901">
                  <c:v>75.197000000000003</c:v>
                </c:pt>
                <c:pt idx="2902">
                  <c:v>75.230999999999995</c:v>
                </c:pt>
                <c:pt idx="2903">
                  <c:v>75.263999999999996</c:v>
                </c:pt>
                <c:pt idx="2904">
                  <c:v>75.296999999999997</c:v>
                </c:pt>
                <c:pt idx="2905">
                  <c:v>75.331000000000003</c:v>
                </c:pt>
                <c:pt idx="2906">
                  <c:v>75.364000000000004</c:v>
                </c:pt>
                <c:pt idx="2907">
                  <c:v>75.397000000000006</c:v>
                </c:pt>
                <c:pt idx="2908">
                  <c:v>75.430999999999997</c:v>
                </c:pt>
                <c:pt idx="2909">
                  <c:v>75.463999999999999</c:v>
                </c:pt>
                <c:pt idx="2910">
                  <c:v>75.497</c:v>
                </c:pt>
                <c:pt idx="2911">
                  <c:v>75.531000000000006</c:v>
                </c:pt>
                <c:pt idx="2912">
                  <c:v>75.564000000000007</c:v>
                </c:pt>
                <c:pt idx="2913">
                  <c:v>75.596999999999994</c:v>
                </c:pt>
                <c:pt idx="2914">
                  <c:v>75.631</c:v>
                </c:pt>
                <c:pt idx="2915">
                  <c:v>75.664000000000001</c:v>
                </c:pt>
                <c:pt idx="2916">
                  <c:v>75.697000000000003</c:v>
                </c:pt>
                <c:pt idx="2917">
                  <c:v>75.730999999999995</c:v>
                </c:pt>
                <c:pt idx="2918">
                  <c:v>75.763999999999996</c:v>
                </c:pt>
                <c:pt idx="2919">
                  <c:v>75.796999999999997</c:v>
                </c:pt>
                <c:pt idx="2920">
                  <c:v>75.831000000000003</c:v>
                </c:pt>
                <c:pt idx="2921">
                  <c:v>75.864000000000004</c:v>
                </c:pt>
                <c:pt idx="2922">
                  <c:v>75.897000000000006</c:v>
                </c:pt>
                <c:pt idx="2923">
                  <c:v>75.930999999999997</c:v>
                </c:pt>
                <c:pt idx="2924">
                  <c:v>75.963999999999999</c:v>
                </c:pt>
                <c:pt idx="2925">
                  <c:v>75.997</c:v>
                </c:pt>
                <c:pt idx="2926">
                  <c:v>76.031000000000006</c:v>
                </c:pt>
                <c:pt idx="2927">
                  <c:v>76.064000000000007</c:v>
                </c:pt>
                <c:pt idx="2928">
                  <c:v>76.096999999999994</c:v>
                </c:pt>
                <c:pt idx="2929">
                  <c:v>76.131</c:v>
                </c:pt>
                <c:pt idx="2930">
                  <c:v>76.164000000000001</c:v>
                </c:pt>
                <c:pt idx="2931">
                  <c:v>76.197000000000003</c:v>
                </c:pt>
                <c:pt idx="2932">
                  <c:v>76.230999999999995</c:v>
                </c:pt>
                <c:pt idx="2933">
                  <c:v>76.263999999999996</c:v>
                </c:pt>
                <c:pt idx="2934">
                  <c:v>76.296999999999997</c:v>
                </c:pt>
                <c:pt idx="2935">
                  <c:v>76.331000000000003</c:v>
                </c:pt>
                <c:pt idx="2936">
                  <c:v>76.364000000000004</c:v>
                </c:pt>
                <c:pt idx="2937">
                  <c:v>76.397000000000006</c:v>
                </c:pt>
                <c:pt idx="2938">
                  <c:v>76.430999999999997</c:v>
                </c:pt>
                <c:pt idx="2939">
                  <c:v>76.486999999999995</c:v>
                </c:pt>
                <c:pt idx="2940">
                  <c:v>76.497</c:v>
                </c:pt>
                <c:pt idx="2941">
                  <c:v>76.531000000000006</c:v>
                </c:pt>
                <c:pt idx="2942">
                  <c:v>76.564000000000007</c:v>
                </c:pt>
                <c:pt idx="2943">
                  <c:v>76.596999999999994</c:v>
                </c:pt>
                <c:pt idx="2944">
                  <c:v>76.631</c:v>
                </c:pt>
                <c:pt idx="2945">
                  <c:v>76.664000000000001</c:v>
                </c:pt>
                <c:pt idx="2946">
                  <c:v>76.697000000000003</c:v>
                </c:pt>
                <c:pt idx="2947">
                  <c:v>76.730999999999995</c:v>
                </c:pt>
                <c:pt idx="2948">
                  <c:v>76.763999999999996</c:v>
                </c:pt>
                <c:pt idx="2949">
                  <c:v>76.796999999999997</c:v>
                </c:pt>
                <c:pt idx="2950">
                  <c:v>76.831000000000003</c:v>
                </c:pt>
                <c:pt idx="2951">
                  <c:v>76.864000000000004</c:v>
                </c:pt>
                <c:pt idx="2952">
                  <c:v>76.897000000000006</c:v>
                </c:pt>
                <c:pt idx="2953">
                  <c:v>76.930999999999997</c:v>
                </c:pt>
                <c:pt idx="2954">
                  <c:v>76.963999999999999</c:v>
                </c:pt>
                <c:pt idx="2955">
                  <c:v>76.997</c:v>
                </c:pt>
                <c:pt idx="2956">
                  <c:v>77.031000000000006</c:v>
                </c:pt>
                <c:pt idx="2957">
                  <c:v>77.064000000000007</c:v>
                </c:pt>
                <c:pt idx="2958">
                  <c:v>77.096999999999994</c:v>
                </c:pt>
                <c:pt idx="2959">
                  <c:v>77.131</c:v>
                </c:pt>
                <c:pt idx="2960">
                  <c:v>77.164000000000001</c:v>
                </c:pt>
                <c:pt idx="2961">
                  <c:v>77.197000000000003</c:v>
                </c:pt>
                <c:pt idx="2962">
                  <c:v>77.230999999999995</c:v>
                </c:pt>
                <c:pt idx="2963">
                  <c:v>77.263999999999996</c:v>
                </c:pt>
                <c:pt idx="2964">
                  <c:v>77.296999999999997</c:v>
                </c:pt>
                <c:pt idx="2965">
                  <c:v>77.331000000000003</c:v>
                </c:pt>
                <c:pt idx="2966">
                  <c:v>77.364000000000004</c:v>
                </c:pt>
                <c:pt idx="2967">
                  <c:v>77.397000000000006</c:v>
                </c:pt>
                <c:pt idx="2968">
                  <c:v>77.430999999999997</c:v>
                </c:pt>
                <c:pt idx="2969">
                  <c:v>77.463999999999999</c:v>
                </c:pt>
                <c:pt idx="2970">
                  <c:v>77.497</c:v>
                </c:pt>
                <c:pt idx="2971">
                  <c:v>77.531000000000006</c:v>
                </c:pt>
                <c:pt idx="2972">
                  <c:v>77.564000000000007</c:v>
                </c:pt>
                <c:pt idx="2973">
                  <c:v>77.596999999999994</c:v>
                </c:pt>
                <c:pt idx="2974">
                  <c:v>77.631</c:v>
                </c:pt>
                <c:pt idx="2975">
                  <c:v>77.664000000000001</c:v>
                </c:pt>
                <c:pt idx="2976">
                  <c:v>77.697000000000003</c:v>
                </c:pt>
                <c:pt idx="2977">
                  <c:v>77.730999999999995</c:v>
                </c:pt>
                <c:pt idx="2978">
                  <c:v>77.763999999999996</c:v>
                </c:pt>
                <c:pt idx="2979">
                  <c:v>77.796999999999997</c:v>
                </c:pt>
                <c:pt idx="2980">
                  <c:v>77.831000000000003</c:v>
                </c:pt>
                <c:pt idx="2981">
                  <c:v>77.864000000000004</c:v>
                </c:pt>
                <c:pt idx="2982">
                  <c:v>77.897000000000006</c:v>
                </c:pt>
                <c:pt idx="2983">
                  <c:v>77.930999999999997</c:v>
                </c:pt>
                <c:pt idx="2984">
                  <c:v>77.963999999999999</c:v>
                </c:pt>
                <c:pt idx="2985">
                  <c:v>77.997</c:v>
                </c:pt>
                <c:pt idx="2986">
                  <c:v>78.031000000000006</c:v>
                </c:pt>
                <c:pt idx="2987">
                  <c:v>78.064000000000007</c:v>
                </c:pt>
                <c:pt idx="2988">
                  <c:v>78.096999999999994</c:v>
                </c:pt>
                <c:pt idx="2989">
                  <c:v>78.131</c:v>
                </c:pt>
                <c:pt idx="2990">
                  <c:v>78.164000000000001</c:v>
                </c:pt>
                <c:pt idx="2991">
                  <c:v>78.197000000000003</c:v>
                </c:pt>
                <c:pt idx="2992">
                  <c:v>78.230999999999995</c:v>
                </c:pt>
                <c:pt idx="2993">
                  <c:v>78.263999999999996</c:v>
                </c:pt>
                <c:pt idx="2994">
                  <c:v>78.296999999999997</c:v>
                </c:pt>
                <c:pt idx="2995">
                  <c:v>78.331000000000003</c:v>
                </c:pt>
                <c:pt idx="2996">
                  <c:v>78.364000000000004</c:v>
                </c:pt>
                <c:pt idx="2997">
                  <c:v>78.397000000000006</c:v>
                </c:pt>
                <c:pt idx="2998">
                  <c:v>78.430999999999997</c:v>
                </c:pt>
                <c:pt idx="2999">
                  <c:v>78.463999999999999</c:v>
                </c:pt>
                <c:pt idx="3000">
                  <c:v>78.497</c:v>
                </c:pt>
                <c:pt idx="3001">
                  <c:v>78.531000000000006</c:v>
                </c:pt>
                <c:pt idx="3002">
                  <c:v>78.564000000000007</c:v>
                </c:pt>
                <c:pt idx="3003">
                  <c:v>78.596999999999994</c:v>
                </c:pt>
                <c:pt idx="3004">
                  <c:v>78.631</c:v>
                </c:pt>
                <c:pt idx="3005">
                  <c:v>78.664000000000001</c:v>
                </c:pt>
                <c:pt idx="3006">
                  <c:v>78.697000000000003</c:v>
                </c:pt>
                <c:pt idx="3007">
                  <c:v>78.730999999999995</c:v>
                </c:pt>
                <c:pt idx="3008">
                  <c:v>78.763999999999996</c:v>
                </c:pt>
                <c:pt idx="3009">
                  <c:v>78.796999999999997</c:v>
                </c:pt>
                <c:pt idx="3010">
                  <c:v>78.831000000000003</c:v>
                </c:pt>
                <c:pt idx="3011">
                  <c:v>78.864000000000004</c:v>
                </c:pt>
                <c:pt idx="3012">
                  <c:v>78.897000000000006</c:v>
                </c:pt>
                <c:pt idx="3013">
                  <c:v>78.930999999999997</c:v>
                </c:pt>
                <c:pt idx="3014">
                  <c:v>78.963999999999999</c:v>
                </c:pt>
                <c:pt idx="3015">
                  <c:v>78.997</c:v>
                </c:pt>
                <c:pt idx="3016">
                  <c:v>79.031000000000006</c:v>
                </c:pt>
                <c:pt idx="3017">
                  <c:v>79.064000000000007</c:v>
                </c:pt>
                <c:pt idx="3018">
                  <c:v>79.096999999999994</c:v>
                </c:pt>
                <c:pt idx="3019">
                  <c:v>79.131</c:v>
                </c:pt>
                <c:pt idx="3020">
                  <c:v>79.164000000000001</c:v>
                </c:pt>
                <c:pt idx="3021">
                  <c:v>79.197000000000003</c:v>
                </c:pt>
                <c:pt idx="3022">
                  <c:v>79.230999999999995</c:v>
                </c:pt>
                <c:pt idx="3023">
                  <c:v>79.263999999999996</c:v>
                </c:pt>
                <c:pt idx="3024">
                  <c:v>79.296999999999997</c:v>
                </c:pt>
                <c:pt idx="3025">
                  <c:v>79.331000000000003</c:v>
                </c:pt>
                <c:pt idx="3026">
                  <c:v>79.364000000000004</c:v>
                </c:pt>
                <c:pt idx="3027">
                  <c:v>79.397000000000006</c:v>
                </c:pt>
                <c:pt idx="3028">
                  <c:v>79.430999999999997</c:v>
                </c:pt>
                <c:pt idx="3029">
                  <c:v>79.463999999999999</c:v>
                </c:pt>
                <c:pt idx="3030">
                  <c:v>79.497</c:v>
                </c:pt>
                <c:pt idx="3031">
                  <c:v>79.531000000000006</c:v>
                </c:pt>
                <c:pt idx="3032">
                  <c:v>79.564000000000007</c:v>
                </c:pt>
                <c:pt idx="3033">
                  <c:v>79.596999999999994</c:v>
                </c:pt>
                <c:pt idx="3034">
                  <c:v>79.631</c:v>
                </c:pt>
                <c:pt idx="3035">
                  <c:v>79.664000000000001</c:v>
                </c:pt>
                <c:pt idx="3036">
                  <c:v>79.697000000000003</c:v>
                </c:pt>
                <c:pt idx="3037">
                  <c:v>79.730999999999995</c:v>
                </c:pt>
                <c:pt idx="3038">
                  <c:v>79.763999999999996</c:v>
                </c:pt>
                <c:pt idx="3039">
                  <c:v>79.796999999999997</c:v>
                </c:pt>
                <c:pt idx="3040">
                  <c:v>79.831000000000003</c:v>
                </c:pt>
                <c:pt idx="3041">
                  <c:v>79.864000000000004</c:v>
                </c:pt>
                <c:pt idx="3042">
                  <c:v>79.897000000000006</c:v>
                </c:pt>
                <c:pt idx="3043">
                  <c:v>79.930999999999997</c:v>
                </c:pt>
                <c:pt idx="3044">
                  <c:v>79.963999999999999</c:v>
                </c:pt>
                <c:pt idx="3045">
                  <c:v>79.997</c:v>
                </c:pt>
                <c:pt idx="3046">
                  <c:v>80.031000000000006</c:v>
                </c:pt>
                <c:pt idx="3047">
                  <c:v>80.064000000000007</c:v>
                </c:pt>
                <c:pt idx="3048">
                  <c:v>80.096999999999994</c:v>
                </c:pt>
                <c:pt idx="3049">
                  <c:v>80.131</c:v>
                </c:pt>
                <c:pt idx="3050">
                  <c:v>80.164000000000001</c:v>
                </c:pt>
                <c:pt idx="3051">
                  <c:v>80.197000000000003</c:v>
                </c:pt>
                <c:pt idx="3052">
                  <c:v>80.230999999999995</c:v>
                </c:pt>
                <c:pt idx="3053">
                  <c:v>80.263999999999996</c:v>
                </c:pt>
                <c:pt idx="3054">
                  <c:v>80.296999999999997</c:v>
                </c:pt>
                <c:pt idx="3055">
                  <c:v>80.331000000000003</c:v>
                </c:pt>
                <c:pt idx="3056">
                  <c:v>80.364000000000004</c:v>
                </c:pt>
                <c:pt idx="3057">
                  <c:v>80.397000000000006</c:v>
                </c:pt>
                <c:pt idx="3058">
                  <c:v>80.430999999999997</c:v>
                </c:pt>
                <c:pt idx="3059">
                  <c:v>80.463999999999999</c:v>
                </c:pt>
                <c:pt idx="3060">
                  <c:v>80.497</c:v>
                </c:pt>
                <c:pt idx="3061">
                  <c:v>80.531000000000006</c:v>
                </c:pt>
                <c:pt idx="3062">
                  <c:v>80.564000000000007</c:v>
                </c:pt>
                <c:pt idx="3063">
                  <c:v>80.596999999999994</c:v>
                </c:pt>
                <c:pt idx="3064">
                  <c:v>80.631</c:v>
                </c:pt>
                <c:pt idx="3065">
                  <c:v>80.664000000000001</c:v>
                </c:pt>
                <c:pt idx="3066">
                  <c:v>80.697000000000003</c:v>
                </c:pt>
                <c:pt idx="3067">
                  <c:v>80.730999999999995</c:v>
                </c:pt>
                <c:pt idx="3068">
                  <c:v>80.763999999999996</c:v>
                </c:pt>
                <c:pt idx="3069">
                  <c:v>80.796999999999997</c:v>
                </c:pt>
                <c:pt idx="3070">
                  <c:v>80.831000000000003</c:v>
                </c:pt>
                <c:pt idx="3071">
                  <c:v>80.864000000000004</c:v>
                </c:pt>
                <c:pt idx="3072">
                  <c:v>80.897000000000006</c:v>
                </c:pt>
                <c:pt idx="3073">
                  <c:v>80.930999999999997</c:v>
                </c:pt>
                <c:pt idx="3074">
                  <c:v>80.963999999999999</c:v>
                </c:pt>
                <c:pt idx="3075">
                  <c:v>80.997</c:v>
                </c:pt>
                <c:pt idx="3076">
                  <c:v>81.031000000000006</c:v>
                </c:pt>
                <c:pt idx="3077">
                  <c:v>81.064000000000007</c:v>
                </c:pt>
                <c:pt idx="3078">
                  <c:v>81.096999999999994</c:v>
                </c:pt>
                <c:pt idx="3079">
                  <c:v>81.131</c:v>
                </c:pt>
                <c:pt idx="3080">
                  <c:v>81.164000000000001</c:v>
                </c:pt>
                <c:pt idx="3081">
                  <c:v>81.197000000000003</c:v>
                </c:pt>
                <c:pt idx="3082">
                  <c:v>81.230999999999995</c:v>
                </c:pt>
                <c:pt idx="3083">
                  <c:v>81.263999999999996</c:v>
                </c:pt>
                <c:pt idx="3084">
                  <c:v>81.296999999999997</c:v>
                </c:pt>
                <c:pt idx="3085">
                  <c:v>81.33</c:v>
                </c:pt>
                <c:pt idx="3086">
                  <c:v>81.364000000000004</c:v>
                </c:pt>
                <c:pt idx="3087">
                  <c:v>81.397000000000006</c:v>
                </c:pt>
                <c:pt idx="3088">
                  <c:v>81.430000000000007</c:v>
                </c:pt>
                <c:pt idx="3089">
                  <c:v>81.463999999999999</c:v>
                </c:pt>
                <c:pt idx="3090">
                  <c:v>81.497</c:v>
                </c:pt>
                <c:pt idx="3091">
                  <c:v>81.53</c:v>
                </c:pt>
                <c:pt idx="3092">
                  <c:v>81.564000000000007</c:v>
                </c:pt>
                <c:pt idx="3093">
                  <c:v>81.596999999999994</c:v>
                </c:pt>
                <c:pt idx="3094">
                  <c:v>81.63</c:v>
                </c:pt>
                <c:pt idx="3095">
                  <c:v>81.664000000000001</c:v>
                </c:pt>
                <c:pt idx="3096">
                  <c:v>81.697000000000003</c:v>
                </c:pt>
                <c:pt idx="3097">
                  <c:v>81.73</c:v>
                </c:pt>
                <c:pt idx="3098">
                  <c:v>81.763999999999996</c:v>
                </c:pt>
                <c:pt idx="3099">
                  <c:v>81.796999999999997</c:v>
                </c:pt>
                <c:pt idx="3100">
                  <c:v>81.83</c:v>
                </c:pt>
                <c:pt idx="3101">
                  <c:v>81.864000000000004</c:v>
                </c:pt>
                <c:pt idx="3102">
                  <c:v>81.897000000000006</c:v>
                </c:pt>
                <c:pt idx="3103">
                  <c:v>81.93</c:v>
                </c:pt>
                <c:pt idx="3104">
                  <c:v>81.963999999999999</c:v>
                </c:pt>
                <c:pt idx="3105">
                  <c:v>81.997</c:v>
                </c:pt>
                <c:pt idx="3106">
                  <c:v>82.03</c:v>
                </c:pt>
                <c:pt idx="3107">
                  <c:v>82.064000000000007</c:v>
                </c:pt>
                <c:pt idx="3108">
                  <c:v>82.096999999999994</c:v>
                </c:pt>
                <c:pt idx="3109">
                  <c:v>82.13</c:v>
                </c:pt>
                <c:pt idx="3110">
                  <c:v>82.164000000000001</c:v>
                </c:pt>
                <c:pt idx="3111">
                  <c:v>82.197000000000003</c:v>
                </c:pt>
                <c:pt idx="3112">
                  <c:v>82.23</c:v>
                </c:pt>
                <c:pt idx="3113">
                  <c:v>82.263999999999996</c:v>
                </c:pt>
                <c:pt idx="3114">
                  <c:v>82.296999999999997</c:v>
                </c:pt>
                <c:pt idx="3115">
                  <c:v>82.33</c:v>
                </c:pt>
                <c:pt idx="3116">
                  <c:v>82.364000000000004</c:v>
                </c:pt>
                <c:pt idx="3117">
                  <c:v>82.397000000000006</c:v>
                </c:pt>
                <c:pt idx="3118">
                  <c:v>82.43</c:v>
                </c:pt>
                <c:pt idx="3119">
                  <c:v>82.463999999999999</c:v>
                </c:pt>
                <c:pt idx="3120">
                  <c:v>82.497</c:v>
                </c:pt>
                <c:pt idx="3121">
                  <c:v>82.53</c:v>
                </c:pt>
                <c:pt idx="3122">
                  <c:v>82.564000000000007</c:v>
                </c:pt>
                <c:pt idx="3123">
                  <c:v>82.596999999999994</c:v>
                </c:pt>
                <c:pt idx="3124">
                  <c:v>82.63</c:v>
                </c:pt>
                <c:pt idx="3125">
                  <c:v>82.664000000000001</c:v>
                </c:pt>
                <c:pt idx="3126">
                  <c:v>82.697000000000003</c:v>
                </c:pt>
                <c:pt idx="3127">
                  <c:v>82.73</c:v>
                </c:pt>
                <c:pt idx="3128">
                  <c:v>82.763999999999996</c:v>
                </c:pt>
                <c:pt idx="3129">
                  <c:v>82.796999999999997</c:v>
                </c:pt>
                <c:pt idx="3130">
                  <c:v>82.83</c:v>
                </c:pt>
                <c:pt idx="3131">
                  <c:v>82.864000000000004</c:v>
                </c:pt>
                <c:pt idx="3132">
                  <c:v>82.897000000000006</c:v>
                </c:pt>
                <c:pt idx="3133">
                  <c:v>82.93</c:v>
                </c:pt>
                <c:pt idx="3134">
                  <c:v>82.963999999999999</c:v>
                </c:pt>
                <c:pt idx="3135">
                  <c:v>82.997</c:v>
                </c:pt>
                <c:pt idx="3136">
                  <c:v>83.03</c:v>
                </c:pt>
                <c:pt idx="3137">
                  <c:v>83.064000000000007</c:v>
                </c:pt>
                <c:pt idx="3138">
                  <c:v>83.096999999999994</c:v>
                </c:pt>
                <c:pt idx="3139">
                  <c:v>83.13</c:v>
                </c:pt>
                <c:pt idx="3140">
                  <c:v>83.164000000000001</c:v>
                </c:pt>
                <c:pt idx="3141">
                  <c:v>83.197000000000003</c:v>
                </c:pt>
                <c:pt idx="3142">
                  <c:v>83.23</c:v>
                </c:pt>
                <c:pt idx="3143">
                  <c:v>83.263999999999996</c:v>
                </c:pt>
                <c:pt idx="3144">
                  <c:v>83.296999999999997</c:v>
                </c:pt>
                <c:pt idx="3145">
                  <c:v>83.33</c:v>
                </c:pt>
                <c:pt idx="3146">
                  <c:v>83.364000000000004</c:v>
                </c:pt>
                <c:pt idx="3147">
                  <c:v>83.397000000000006</c:v>
                </c:pt>
                <c:pt idx="3148">
                  <c:v>83.43</c:v>
                </c:pt>
                <c:pt idx="3149">
                  <c:v>83.463999999999999</c:v>
                </c:pt>
                <c:pt idx="3150">
                  <c:v>83.497</c:v>
                </c:pt>
                <c:pt idx="3151">
                  <c:v>83.53</c:v>
                </c:pt>
                <c:pt idx="3152">
                  <c:v>83.564000000000007</c:v>
                </c:pt>
                <c:pt idx="3153">
                  <c:v>83.596999999999994</c:v>
                </c:pt>
                <c:pt idx="3154">
                  <c:v>83.63</c:v>
                </c:pt>
                <c:pt idx="3155">
                  <c:v>83.664000000000001</c:v>
                </c:pt>
                <c:pt idx="3156">
                  <c:v>83.697000000000003</c:v>
                </c:pt>
                <c:pt idx="3157">
                  <c:v>83.73</c:v>
                </c:pt>
                <c:pt idx="3158">
                  <c:v>83.763999999999996</c:v>
                </c:pt>
                <c:pt idx="3159">
                  <c:v>83.796999999999997</c:v>
                </c:pt>
                <c:pt idx="3160">
                  <c:v>83.83</c:v>
                </c:pt>
                <c:pt idx="3161">
                  <c:v>83.864000000000004</c:v>
                </c:pt>
                <c:pt idx="3162">
                  <c:v>83.897000000000006</c:v>
                </c:pt>
                <c:pt idx="3163">
                  <c:v>83.93</c:v>
                </c:pt>
                <c:pt idx="3164">
                  <c:v>83.963999999999999</c:v>
                </c:pt>
                <c:pt idx="3165">
                  <c:v>83.997</c:v>
                </c:pt>
                <c:pt idx="3166">
                  <c:v>84.03</c:v>
                </c:pt>
                <c:pt idx="3167">
                  <c:v>84.064000000000007</c:v>
                </c:pt>
                <c:pt idx="3168">
                  <c:v>84.096999999999994</c:v>
                </c:pt>
                <c:pt idx="3169">
                  <c:v>84.13</c:v>
                </c:pt>
                <c:pt idx="3170">
                  <c:v>84.164000000000001</c:v>
                </c:pt>
                <c:pt idx="3171">
                  <c:v>84.197000000000003</c:v>
                </c:pt>
                <c:pt idx="3172">
                  <c:v>84.23</c:v>
                </c:pt>
                <c:pt idx="3173">
                  <c:v>84.263999999999996</c:v>
                </c:pt>
                <c:pt idx="3174">
                  <c:v>84.296999999999997</c:v>
                </c:pt>
                <c:pt idx="3175">
                  <c:v>84.33</c:v>
                </c:pt>
                <c:pt idx="3176">
                  <c:v>84.364000000000004</c:v>
                </c:pt>
                <c:pt idx="3177">
                  <c:v>84.397000000000006</c:v>
                </c:pt>
                <c:pt idx="3178">
                  <c:v>84.43</c:v>
                </c:pt>
                <c:pt idx="3179">
                  <c:v>84.463999999999999</c:v>
                </c:pt>
                <c:pt idx="3180">
                  <c:v>84.497</c:v>
                </c:pt>
                <c:pt idx="3181">
                  <c:v>84.53</c:v>
                </c:pt>
                <c:pt idx="3182">
                  <c:v>84.564000000000007</c:v>
                </c:pt>
                <c:pt idx="3183">
                  <c:v>84.596999999999994</c:v>
                </c:pt>
                <c:pt idx="3184">
                  <c:v>84.63</c:v>
                </c:pt>
                <c:pt idx="3185">
                  <c:v>84.664000000000001</c:v>
                </c:pt>
                <c:pt idx="3186">
                  <c:v>84.697000000000003</c:v>
                </c:pt>
                <c:pt idx="3187">
                  <c:v>84.73</c:v>
                </c:pt>
                <c:pt idx="3188">
                  <c:v>84.763999999999996</c:v>
                </c:pt>
                <c:pt idx="3189">
                  <c:v>84.796999999999997</c:v>
                </c:pt>
                <c:pt idx="3190">
                  <c:v>84.83</c:v>
                </c:pt>
                <c:pt idx="3191">
                  <c:v>84.864000000000004</c:v>
                </c:pt>
                <c:pt idx="3192">
                  <c:v>84.897000000000006</c:v>
                </c:pt>
                <c:pt idx="3193">
                  <c:v>84.93</c:v>
                </c:pt>
                <c:pt idx="3194">
                  <c:v>84.963999999999999</c:v>
                </c:pt>
                <c:pt idx="3195">
                  <c:v>84.997</c:v>
                </c:pt>
                <c:pt idx="3196">
                  <c:v>85.03</c:v>
                </c:pt>
                <c:pt idx="3197">
                  <c:v>85.064000000000007</c:v>
                </c:pt>
                <c:pt idx="3198">
                  <c:v>85.096999999999994</c:v>
                </c:pt>
                <c:pt idx="3199">
                  <c:v>85.13</c:v>
                </c:pt>
                <c:pt idx="3200">
                  <c:v>85.164000000000001</c:v>
                </c:pt>
                <c:pt idx="3201">
                  <c:v>85.197000000000003</c:v>
                </c:pt>
                <c:pt idx="3202">
                  <c:v>85.23</c:v>
                </c:pt>
                <c:pt idx="3203">
                  <c:v>85.263999999999996</c:v>
                </c:pt>
                <c:pt idx="3204">
                  <c:v>85.296999999999997</c:v>
                </c:pt>
                <c:pt idx="3205">
                  <c:v>85.33</c:v>
                </c:pt>
                <c:pt idx="3206">
                  <c:v>85.364000000000004</c:v>
                </c:pt>
                <c:pt idx="3207">
                  <c:v>85.397000000000006</c:v>
                </c:pt>
                <c:pt idx="3208">
                  <c:v>85.43</c:v>
                </c:pt>
                <c:pt idx="3209">
                  <c:v>85.463999999999999</c:v>
                </c:pt>
                <c:pt idx="3210">
                  <c:v>85.497</c:v>
                </c:pt>
                <c:pt idx="3211">
                  <c:v>85.53</c:v>
                </c:pt>
                <c:pt idx="3212">
                  <c:v>85.564000000000007</c:v>
                </c:pt>
                <c:pt idx="3213">
                  <c:v>85.596999999999994</c:v>
                </c:pt>
                <c:pt idx="3214">
                  <c:v>85.63</c:v>
                </c:pt>
                <c:pt idx="3215">
                  <c:v>85.664000000000001</c:v>
                </c:pt>
                <c:pt idx="3216">
                  <c:v>85.697000000000003</c:v>
                </c:pt>
                <c:pt idx="3217">
                  <c:v>85.73</c:v>
                </c:pt>
                <c:pt idx="3218">
                  <c:v>85.763999999999996</c:v>
                </c:pt>
                <c:pt idx="3219">
                  <c:v>85.796999999999997</c:v>
                </c:pt>
                <c:pt idx="3220">
                  <c:v>85.83</c:v>
                </c:pt>
                <c:pt idx="3221">
                  <c:v>85.864000000000004</c:v>
                </c:pt>
                <c:pt idx="3222">
                  <c:v>85.897000000000006</c:v>
                </c:pt>
                <c:pt idx="3223">
                  <c:v>85.93</c:v>
                </c:pt>
                <c:pt idx="3224">
                  <c:v>85.963999999999999</c:v>
                </c:pt>
                <c:pt idx="3225">
                  <c:v>85.997</c:v>
                </c:pt>
                <c:pt idx="3226">
                  <c:v>86.03</c:v>
                </c:pt>
                <c:pt idx="3227">
                  <c:v>86.064000000000007</c:v>
                </c:pt>
                <c:pt idx="3228">
                  <c:v>86.096999999999994</c:v>
                </c:pt>
                <c:pt idx="3229">
                  <c:v>86.13</c:v>
                </c:pt>
                <c:pt idx="3230">
                  <c:v>86.164000000000001</c:v>
                </c:pt>
                <c:pt idx="3231">
                  <c:v>86.197000000000003</c:v>
                </c:pt>
                <c:pt idx="3232">
                  <c:v>86.23</c:v>
                </c:pt>
                <c:pt idx="3233">
                  <c:v>86.263999999999996</c:v>
                </c:pt>
                <c:pt idx="3234">
                  <c:v>86.296999999999997</c:v>
                </c:pt>
                <c:pt idx="3235">
                  <c:v>86.33</c:v>
                </c:pt>
                <c:pt idx="3236">
                  <c:v>86.364000000000004</c:v>
                </c:pt>
                <c:pt idx="3237">
                  <c:v>86.397000000000006</c:v>
                </c:pt>
                <c:pt idx="3238">
                  <c:v>86.43</c:v>
                </c:pt>
                <c:pt idx="3239">
                  <c:v>86.463999999999999</c:v>
                </c:pt>
                <c:pt idx="3240">
                  <c:v>86.497</c:v>
                </c:pt>
                <c:pt idx="3241">
                  <c:v>86.53</c:v>
                </c:pt>
                <c:pt idx="3242">
                  <c:v>86.564000000000007</c:v>
                </c:pt>
                <c:pt idx="3243">
                  <c:v>86.596999999999994</c:v>
                </c:pt>
                <c:pt idx="3244">
                  <c:v>86.63</c:v>
                </c:pt>
                <c:pt idx="3245">
                  <c:v>86.664000000000001</c:v>
                </c:pt>
                <c:pt idx="3246">
                  <c:v>86.697000000000003</c:v>
                </c:pt>
                <c:pt idx="3247">
                  <c:v>86.73</c:v>
                </c:pt>
                <c:pt idx="3248">
                  <c:v>86.763999999999996</c:v>
                </c:pt>
                <c:pt idx="3249">
                  <c:v>86.796999999999997</c:v>
                </c:pt>
                <c:pt idx="3250">
                  <c:v>86.83</c:v>
                </c:pt>
                <c:pt idx="3251">
                  <c:v>86.864000000000004</c:v>
                </c:pt>
                <c:pt idx="3252">
                  <c:v>86.897000000000006</c:v>
                </c:pt>
                <c:pt idx="3253">
                  <c:v>86.93</c:v>
                </c:pt>
                <c:pt idx="3254">
                  <c:v>86.963999999999999</c:v>
                </c:pt>
                <c:pt idx="3255">
                  <c:v>86.997</c:v>
                </c:pt>
                <c:pt idx="3256">
                  <c:v>87.03</c:v>
                </c:pt>
                <c:pt idx="3257">
                  <c:v>87.064000000000007</c:v>
                </c:pt>
                <c:pt idx="3258">
                  <c:v>87.096999999999994</c:v>
                </c:pt>
                <c:pt idx="3259">
                  <c:v>87.13</c:v>
                </c:pt>
                <c:pt idx="3260">
                  <c:v>87.164000000000001</c:v>
                </c:pt>
                <c:pt idx="3261">
                  <c:v>87.197000000000003</c:v>
                </c:pt>
                <c:pt idx="3262">
                  <c:v>87.23</c:v>
                </c:pt>
                <c:pt idx="3263">
                  <c:v>87.263999999999996</c:v>
                </c:pt>
                <c:pt idx="3264">
                  <c:v>87.296999999999997</c:v>
                </c:pt>
                <c:pt idx="3265">
                  <c:v>87.33</c:v>
                </c:pt>
                <c:pt idx="3266">
                  <c:v>87.364000000000004</c:v>
                </c:pt>
                <c:pt idx="3267">
                  <c:v>87.397000000000006</c:v>
                </c:pt>
                <c:pt idx="3268">
                  <c:v>87.43</c:v>
                </c:pt>
                <c:pt idx="3269">
                  <c:v>87.463999999999999</c:v>
                </c:pt>
                <c:pt idx="3270">
                  <c:v>87.497</c:v>
                </c:pt>
                <c:pt idx="3271">
                  <c:v>87.53</c:v>
                </c:pt>
                <c:pt idx="3272">
                  <c:v>87.564000000000007</c:v>
                </c:pt>
                <c:pt idx="3273">
                  <c:v>87.596999999999994</c:v>
                </c:pt>
                <c:pt idx="3274">
                  <c:v>87.63</c:v>
                </c:pt>
                <c:pt idx="3275">
                  <c:v>87.664000000000001</c:v>
                </c:pt>
                <c:pt idx="3276">
                  <c:v>87.697000000000003</c:v>
                </c:pt>
                <c:pt idx="3277">
                  <c:v>87.73</c:v>
                </c:pt>
                <c:pt idx="3278">
                  <c:v>87.763999999999996</c:v>
                </c:pt>
                <c:pt idx="3279">
                  <c:v>87.796999999999997</c:v>
                </c:pt>
                <c:pt idx="3280">
                  <c:v>87.83</c:v>
                </c:pt>
                <c:pt idx="3281">
                  <c:v>87.864000000000004</c:v>
                </c:pt>
                <c:pt idx="3282">
                  <c:v>87.897000000000006</c:v>
                </c:pt>
                <c:pt idx="3283">
                  <c:v>87.93</c:v>
                </c:pt>
                <c:pt idx="3284">
                  <c:v>87.963999999999999</c:v>
                </c:pt>
                <c:pt idx="3285">
                  <c:v>87.997</c:v>
                </c:pt>
                <c:pt idx="3286">
                  <c:v>88.03</c:v>
                </c:pt>
                <c:pt idx="3287">
                  <c:v>88.064000000000007</c:v>
                </c:pt>
                <c:pt idx="3288">
                  <c:v>88.096999999999994</c:v>
                </c:pt>
                <c:pt idx="3289">
                  <c:v>88.13</c:v>
                </c:pt>
                <c:pt idx="3290">
                  <c:v>88.164000000000001</c:v>
                </c:pt>
                <c:pt idx="3291">
                  <c:v>88.197000000000003</c:v>
                </c:pt>
                <c:pt idx="3292">
                  <c:v>88.23</c:v>
                </c:pt>
                <c:pt idx="3293">
                  <c:v>88.263000000000005</c:v>
                </c:pt>
                <c:pt idx="3294">
                  <c:v>88.296999999999997</c:v>
                </c:pt>
                <c:pt idx="3295">
                  <c:v>88.33</c:v>
                </c:pt>
                <c:pt idx="3296">
                  <c:v>88.364000000000004</c:v>
                </c:pt>
                <c:pt idx="3297">
                  <c:v>88.397000000000006</c:v>
                </c:pt>
                <c:pt idx="3298">
                  <c:v>88.43</c:v>
                </c:pt>
                <c:pt idx="3299">
                  <c:v>88.463999999999999</c:v>
                </c:pt>
                <c:pt idx="3300">
                  <c:v>88.497</c:v>
                </c:pt>
                <c:pt idx="3301">
                  <c:v>88.53</c:v>
                </c:pt>
                <c:pt idx="3302">
                  <c:v>88.563000000000002</c:v>
                </c:pt>
                <c:pt idx="3303">
                  <c:v>88.596999999999994</c:v>
                </c:pt>
                <c:pt idx="3304">
                  <c:v>88.63</c:v>
                </c:pt>
                <c:pt idx="3305">
                  <c:v>88.664000000000001</c:v>
                </c:pt>
                <c:pt idx="3306">
                  <c:v>88.697000000000003</c:v>
                </c:pt>
                <c:pt idx="3307">
                  <c:v>88.73</c:v>
                </c:pt>
                <c:pt idx="3308">
                  <c:v>88.763000000000005</c:v>
                </c:pt>
                <c:pt idx="3309">
                  <c:v>88.796999999999997</c:v>
                </c:pt>
                <c:pt idx="3310">
                  <c:v>88.83</c:v>
                </c:pt>
                <c:pt idx="3311">
                  <c:v>88.864000000000004</c:v>
                </c:pt>
                <c:pt idx="3312">
                  <c:v>88.897000000000006</c:v>
                </c:pt>
                <c:pt idx="3313">
                  <c:v>88.93</c:v>
                </c:pt>
                <c:pt idx="3314">
                  <c:v>88.963999999999999</c:v>
                </c:pt>
                <c:pt idx="3315">
                  <c:v>88.997</c:v>
                </c:pt>
                <c:pt idx="3316">
                  <c:v>89.03</c:v>
                </c:pt>
                <c:pt idx="3317">
                  <c:v>89.063000000000002</c:v>
                </c:pt>
                <c:pt idx="3318">
                  <c:v>89.096999999999994</c:v>
                </c:pt>
                <c:pt idx="3319">
                  <c:v>89.13</c:v>
                </c:pt>
                <c:pt idx="3320">
                  <c:v>89.164000000000001</c:v>
                </c:pt>
                <c:pt idx="3321">
                  <c:v>89.197000000000003</c:v>
                </c:pt>
                <c:pt idx="3322">
                  <c:v>89.23</c:v>
                </c:pt>
                <c:pt idx="3323">
                  <c:v>89.263000000000005</c:v>
                </c:pt>
                <c:pt idx="3324">
                  <c:v>89.296999999999997</c:v>
                </c:pt>
                <c:pt idx="3325">
                  <c:v>89.33</c:v>
                </c:pt>
                <c:pt idx="3326">
                  <c:v>89.364000000000004</c:v>
                </c:pt>
                <c:pt idx="3327">
                  <c:v>89.397000000000006</c:v>
                </c:pt>
                <c:pt idx="3328">
                  <c:v>89.43</c:v>
                </c:pt>
                <c:pt idx="3329">
                  <c:v>89.463999999999999</c:v>
                </c:pt>
                <c:pt idx="3330">
                  <c:v>89.497</c:v>
                </c:pt>
                <c:pt idx="3331">
                  <c:v>89.53</c:v>
                </c:pt>
                <c:pt idx="3332">
                  <c:v>89.563000000000002</c:v>
                </c:pt>
                <c:pt idx="3333">
                  <c:v>89.596999999999994</c:v>
                </c:pt>
                <c:pt idx="3334">
                  <c:v>89.63</c:v>
                </c:pt>
                <c:pt idx="3335">
                  <c:v>89.664000000000001</c:v>
                </c:pt>
                <c:pt idx="3336">
                  <c:v>89.697000000000003</c:v>
                </c:pt>
                <c:pt idx="3337">
                  <c:v>89.73</c:v>
                </c:pt>
                <c:pt idx="3338">
                  <c:v>89.763000000000005</c:v>
                </c:pt>
                <c:pt idx="3339">
                  <c:v>89.796999999999997</c:v>
                </c:pt>
                <c:pt idx="3340">
                  <c:v>89.83</c:v>
                </c:pt>
                <c:pt idx="3341">
                  <c:v>89.864000000000004</c:v>
                </c:pt>
                <c:pt idx="3342">
                  <c:v>89.897000000000006</c:v>
                </c:pt>
                <c:pt idx="3343">
                  <c:v>89.93</c:v>
                </c:pt>
                <c:pt idx="3344">
                  <c:v>89.963999999999999</c:v>
                </c:pt>
                <c:pt idx="3345">
                  <c:v>89.997</c:v>
                </c:pt>
                <c:pt idx="3346">
                  <c:v>90.03</c:v>
                </c:pt>
                <c:pt idx="3347">
                  <c:v>90.063000000000002</c:v>
                </c:pt>
                <c:pt idx="3348">
                  <c:v>90.096999999999994</c:v>
                </c:pt>
                <c:pt idx="3349">
                  <c:v>90.13</c:v>
                </c:pt>
                <c:pt idx="3350">
                  <c:v>90.164000000000001</c:v>
                </c:pt>
                <c:pt idx="3351">
                  <c:v>90.197000000000003</c:v>
                </c:pt>
                <c:pt idx="3352">
                  <c:v>90.23</c:v>
                </c:pt>
                <c:pt idx="3353">
                  <c:v>90.263000000000005</c:v>
                </c:pt>
                <c:pt idx="3354">
                  <c:v>90.296999999999997</c:v>
                </c:pt>
                <c:pt idx="3355">
                  <c:v>90.33</c:v>
                </c:pt>
                <c:pt idx="3356">
                  <c:v>90.364000000000004</c:v>
                </c:pt>
                <c:pt idx="3357">
                  <c:v>90.397000000000006</c:v>
                </c:pt>
                <c:pt idx="3358">
                  <c:v>90.43</c:v>
                </c:pt>
                <c:pt idx="3359">
                  <c:v>90.463999999999999</c:v>
                </c:pt>
                <c:pt idx="3360">
                  <c:v>90.497</c:v>
                </c:pt>
                <c:pt idx="3361">
                  <c:v>90.53</c:v>
                </c:pt>
                <c:pt idx="3362">
                  <c:v>90.563000000000002</c:v>
                </c:pt>
                <c:pt idx="3363">
                  <c:v>90.596999999999994</c:v>
                </c:pt>
                <c:pt idx="3364">
                  <c:v>90.63</c:v>
                </c:pt>
                <c:pt idx="3365">
                  <c:v>90.664000000000001</c:v>
                </c:pt>
                <c:pt idx="3366">
                  <c:v>90.697000000000003</c:v>
                </c:pt>
                <c:pt idx="3367">
                  <c:v>90.73</c:v>
                </c:pt>
                <c:pt idx="3368">
                  <c:v>90.763000000000005</c:v>
                </c:pt>
                <c:pt idx="3369">
                  <c:v>90.796999999999997</c:v>
                </c:pt>
                <c:pt idx="3370">
                  <c:v>90.83</c:v>
                </c:pt>
                <c:pt idx="3371">
                  <c:v>90.864000000000004</c:v>
                </c:pt>
                <c:pt idx="3372">
                  <c:v>90.897000000000006</c:v>
                </c:pt>
                <c:pt idx="3373">
                  <c:v>90.93</c:v>
                </c:pt>
                <c:pt idx="3374">
                  <c:v>90.963999999999999</c:v>
                </c:pt>
                <c:pt idx="3375">
                  <c:v>90.997</c:v>
                </c:pt>
                <c:pt idx="3376">
                  <c:v>91.03</c:v>
                </c:pt>
                <c:pt idx="3377">
                  <c:v>91.063000000000002</c:v>
                </c:pt>
                <c:pt idx="3378">
                  <c:v>91.096999999999994</c:v>
                </c:pt>
                <c:pt idx="3379">
                  <c:v>91.13</c:v>
                </c:pt>
                <c:pt idx="3380">
                  <c:v>91.164000000000001</c:v>
                </c:pt>
                <c:pt idx="3381">
                  <c:v>91.197000000000003</c:v>
                </c:pt>
                <c:pt idx="3382">
                  <c:v>91.23</c:v>
                </c:pt>
                <c:pt idx="3383">
                  <c:v>91.263000000000005</c:v>
                </c:pt>
                <c:pt idx="3384">
                  <c:v>91.296999999999997</c:v>
                </c:pt>
                <c:pt idx="3385">
                  <c:v>91.33</c:v>
                </c:pt>
                <c:pt idx="3386">
                  <c:v>91.364000000000004</c:v>
                </c:pt>
              </c:numCache>
            </c:numRef>
          </c:xVal>
          <c:yVal>
            <c:numRef>
              <c:f>'Tslice100KHz_Ch4_F2 Core plot'!$D$7:$D$4000</c:f>
              <c:numCache>
                <c:formatCode>0.00</c:formatCode>
                <c:ptCount val="3994"/>
                <c:pt idx="0">
                  <c:v>2282.6659999999997</c:v>
                </c:pt>
                <c:pt idx="1">
                  <c:v>2281.9360000000001</c:v>
                </c:pt>
                <c:pt idx="2">
                  <c:v>2289.4429999999998</c:v>
                </c:pt>
                <c:pt idx="3">
                  <c:v>2290.9780000000001</c:v>
                </c:pt>
                <c:pt idx="4">
                  <c:v>2277.9479999999999</c:v>
                </c:pt>
                <c:pt idx="5">
                  <c:v>2285.366</c:v>
                </c:pt>
                <c:pt idx="6">
                  <c:v>2266.6390000000001</c:v>
                </c:pt>
                <c:pt idx="7">
                  <c:v>2283.2530000000002</c:v>
                </c:pt>
                <c:pt idx="8">
                  <c:v>2277.5189999999998</c:v>
                </c:pt>
                <c:pt idx="9">
                  <c:v>2257.1959999999999</c:v>
                </c:pt>
                <c:pt idx="10">
                  <c:v>2246.9809999999998</c:v>
                </c:pt>
                <c:pt idx="11">
                  <c:v>2243.1299999999997</c:v>
                </c:pt>
                <c:pt idx="12">
                  <c:v>2237.0439999999999</c:v>
                </c:pt>
                <c:pt idx="13">
                  <c:v>2227.5930000000003</c:v>
                </c:pt>
                <c:pt idx="14">
                  <c:v>2226.4119999999998</c:v>
                </c:pt>
                <c:pt idx="15">
                  <c:v>2214.41</c:v>
                </c:pt>
                <c:pt idx="16">
                  <c:v>2202.4189999999999</c:v>
                </c:pt>
                <c:pt idx="17">
                  <c:v>2201.5590000000002</c:v>
                </c:pt>
                <c:pt idx="18">
                  <c:v>2195.7860000000001</c:v>
                </c:pt>
                <c:pt idx="19">
                  <c:v>2179.3269999999998</c:v>
                </c:pt>
                <c:pt idx="20">
                  <c:v>2186.14</c:v>
                </c:pt>
                <c:pt idx="21">
                  <c:v>2181.8670000000002</c:v>
                </c:pt>
                <c:pt idx="22">
                  <c:v>2172.9470000000001</c:v>
                </c:pt>
                <c:pt idx="23">
                  <c:v>2174.3910000000001</c:v>
                </c:pt>
                <c:pt idx="24">
                  <c:v>2160.5450000000001</c:v>
                </c:pt>
                <c:pt idx="25">
                  <c:v>2152.0990000000002</c:v>
                </c:pt>
                <c:pt idx="26">
                  <c:v>2155.5</c:v>
                </c:pt>
                <c:pt idx="27">
                  <c:v>2148.732</c:v>
                </c:pt>
                <c:pt idx="28">
                  <c:v>2147.143</c:v>
                </c:pt>
                <c:pt idx="29">
                  <c:v>2136.4410000000003</c:v>
                </c:pt>
                <c:pt idx="30">
                  <c:v>2129.9290000000001</c:v>
                </c:pt>
                <c:pt idx="31">
                  <c:v>2122.04</c:v>
                </c:pt>
                <c:pt idx="32">
                  <c:v>2130.8319999999999</c:v>
                </c:pt>
                <c:pt idx="33">
                  <c:v>2134.415</c:v>
                </c:pt>
                <c:pt idx="34">
                  <c:v>2133.6560000000004</c:v>
                </c:pt>
                <c:pt idx="35">
                  <c:v>2135.8020000000001</c:v>
                </c:pt>
                <c:pt idx="36">
                  <c:v>2140.011</c:v>
                </c:pt>
                <c:pt idx="37">
                  <c:v>2158.598</c:v>
                </c:pt>
                <c:pt idx="38">
                  <c:v>2173.3649999999998</c:v>
                </c:pt>
                <c:pt idx="39">
                  <c:v>2218.4760000000001</c:v>
                </c:pt>
                <c:pt idx="40">
                  <c:v>2239.1379999999999</c:v>
                </c:pt>
                <c:pt idx="41">
                  <c:v>2229.2399999999998</c:v>
                </c:pt>
                <c:pt idx="42">
                  <c:v>2090.7460000000001</c:v>
                </c:pt>
                <c:pt idx="43">
                  <c:v>1456.7179999999998</c:v>
                </c:pt>
                <c:pt idx="44">
                  <c:v>328.69209999999998</c:v>
                </c:pt>
                <c:pt idx="45">
                  <c:v>163.8657</c:v>
                </c:pt>
                <c:pt idx="46">
                  <c:v>145.84379999999999</c:v>
                </c:pt>
                <c:pt idx="47">
                  <c:v>139.3596</c:v>
                </c:pt>
                <c:pt idx="48">
                  <c:v>136.07669999999999</c:v>
                </c:pt>
                <c:pt idx="49">
                  <c:v>133.4528</c:v>
                </c:pt>
                <c:pt idx="50">
                  <c:v>132.06540000000001</c:v>
                </c:pt>
                <c:pt idx="51">
                  <c:v>130.58680000000001</c:v>
                </c:pt>
                <c:pt idx="52">
                  <c:v>129.65869999999998</c:v>
                </c:pt>
                <c:pt idx="53">
                  <c:v>128.8621</c:v>
                </c:pt>
                <c:pt idx="54">
                  <c:v>128.09309999999999</c:v>
                </c:pt>
                <c:pt idx="55">
                  <c:v>127.35730000000001</c:v>
                </c:pt>
                <c:pt idx="56">
                  <c:v>126.7154</c:v>
                </c:pt>
                <c:pt idx="57">
                  <c:v>126.22320000000001</c:v>
                </c:pt>
                <c:pt idx="58">
                  <c:v>125.70790000000001</c:v>
                </c:pt>
                <c:pt idx="59">
                  <c:v>125.25120000000001</c:v>
                </c:pt>
                <c:pt idx="60">
                  <c:v>125.0984</c:v>
                </c:pt>
                <c:pt idx="61">
                  <c:v>124.87479999999999</c:v>
                </c:pt>
                <c:pt idx="62">
                  <c:v>124.6686</c:v>
                </c:pt>
                <c:pt idx="63">
                  <c:v>124.33929999999999</c:v>
                </c:pt>
                <c:pt idx="64">
                  <c:v>124.2559</c:v>
                </c:pt>
                <c:pt idx="65">
                  <c:v>124.03999999999999</c:v>
                </c:pt>
                <c:pt idx="66">
                  <c:v>124.16760000000001</c:v>
                </c:pt>
                <c:pt idx="67">
                  <c:v>123.2967</c:v>
                </c:pt>
                <c:pt idx="68">
                  <c:v>123.3365</c:v>
                </c:pt>
                <c:pt idx="69">
                  <c:v>123.28649999999999</c:v>
                </c:pt>
                <c:pt idx="70">
                  <c:v>123.31989999999999</c:v>
                </c:pt>
                <c:pt idx="71">
                  <c:v>123.32170000000001</c:v>
                </c:pt>
                <c:pt idx="72">
                  <c:v>123.2929</c:v>
                </c:pt>
                <c:pt idx="73">
                  <c:v>123.2852</c:v>
                </c:pt>
                <c:pt idx="74">
                  <c:v>123.3537</c:v>
                </c:pt>
                <c:pt idx="75">
                  <c:v>123.3711</c:v>
                </c:pt>
                <c:pt idx="76">
                  <c:v>123.3869</c:v>
                </c:pt>
                <c:pt idx="77">
                  <c:v>123.23580000000001</c:v>
                </c:pt>
                <c:pt idx="78">
                  <c:v>123.3445</c:v>
                </c:pt>
                <c:pt idx="79">
                  <c:v>123.2689</c:v>
                </c:pt>
                <c:pt idx="80">
                  <c:v>123.45200000000001</c:v>
                </c:pt>
                <c:pt idx="81">
                  <c:v>123.3552</c:v>
                </c:pt>
                <c:pt idx="82">
                  <c:v>123.2428</c:v>
                </c:pt>
                <c:pt idx="83">
                  <c:v>123.3357</c:v>
                </c:pt>
                <c:pt idx="84">
                  <c:v>123.1519</c:v>
                </c:pt>
                <c:pt idx="85">
                  <c:v>123.2616</c:v>
                </c:pt>
                <c:pt idx="86">
                  <c:v>123.35769999999999</c:v>
                </c:pt>
                <c:pt idx="87">
                  <c:v>123.2264</c:v>
                </c:pt>
                <c:pt idx="88">
                  <c:v>123.22329999999999</c:v>
                </c:pt>
                <c:pt idx="89">
                  <c:v>123.1733</c:v>
                </c:pt>
                <c:pt idx="90">
                  <c:v>123.13499999999999</c:v>
                </c:pt>
                <c:pt idx="91">
                  <c:v>123.2912</c:v>
                </c:pt>
                <c:pt idx="92">
                  <c:v>123.1431</c:v>
                </c:pt>
                <c:pt idx="93">
                  <c:v>123.28649999999999</c:v>
                </c:pt>
                <c:pt idx="94">
                  <c:v>123.18729999999999</c:v>
                </c:pt>
                <c:pt idx="95">
                  <c:v>123.0421</c:v>
                </c:pt>
                <c:pt idx="96">
                  <c:v>123.1048</c:v>
                </c:pt>
                <c:pt idx="97">
                  <c:v>123.0492</c:v>
                </c:pt>
                <c:pt idx="98">
                  <c:v>123.0487</c:v>
                </c:pt>
                <c:pt idx="99">
                  <c:v>122.99340000000001</c:v>
                </c:pt>
                <c:pt idx="100">
                  <c:v>122.9897</c:v>
                </c:pt>
                <c:pt idx="101">
                  <c:v>123.1194</c:v>
                </c:pt>
                <c:pt idx="102">
                  <c:v>123.1125</c:v>
                </c:pt>
                <c:pt idx="103">
                  <c:v>123.08159999999999</c:v>
                </c:pt>
                <c:pt idx="104">
                  <c:v>122.97929999999999</c:v>
                </c:pt>
                <c:pt idx="105">
                  <c:v>123.0112</c:v>
                </c:pt>
                <c:pt idx="106">
                  <c:v>122.9234</c:v>
                </c:pt>
                <c:pt idx="107">
                  <c:v>122.947</c:v>
                </c:pt>
                <c:pt idx="108">
                  <c:v>122.92450000000001</c:v>
                </c:pt>
                <c:pt idx="109">
                  <c:v>122.9667</c:v>
                </c:pt>
                <c:pt idx="110">
                  <c:v>122.9768</c:v>
                </c:pt>
                <c:pt idx="111">
                  <c:v>123.07260000000001</c:v>
                </c:pt>
                <c:pt idx="112">
                  <c:v>122.9164</c:v>
                </c:pt>
                <c:pt idx="113">
                  <c:v>123.0142</c:v>
                </c:pt>
                <c:pt idx="114">
                  <c:v>123.0138</c:v>
                </c:pt>
                <c:pt idx="115">
                  <c:v>123.24469999999999</c:v>
                </c:pt>
                <c:pt idx="116">
                  <c:v>123.2593</c:v>
                </c:pt>
                <c:pt idx="117">
                  <c:v>123.28559999999999</c:v>
                </c:pt>
                <c:pt idx="118">
                  <c:v>123.47969999999999</c:v>
                </c:pt>
                <c:pt idx="119">
                  <c:v>123.2694</c:v>
                </c:pt>
                <c:pt idx="120">
                  <c:v>123.5647</c:v>
                </c:pt>
                <c:pt idx="121">
                  <c:v>123.5059</c:v>
                </c:pt>
                <c:pt idx="122">
                  <c:v>123.59190000000001</c:v>
                </c:pt>
                <c:pt idx="123">
                  <c:v>123.79859999999999</c:v>
                </c:pt>
                <c:pt idx="124">
                  <c:v>123.68560000000001</c:v>
                </c:pt>
                <c:pt idx="125">
                  <c:v>123.9145</c:v>
                </c:pt>
                <c:pt idx="126">
                  <c:v>123.9889</c:v>
                </c:pt>
                <c:pt idx="127">
                  <c:v>123.9948</c:v>
                </c:pt>
                <c:pt idx="128">
                  <c:v>124.27030000000001</c:v>
                </c:pt>
                <c:pt idx="129">
                  <c:v>124.3601</c:v>
                </c:pt>
                <c:pt idx="130">
                  <c:v>124.49780000000001</c:v>
                </c:pt>
                <c:pt idx="131">
                  <c:v>124.527</c:v>
                </c:pt>
                <c:pt idx="132">
                  <c:v>124.8139</c:v>
                </c:pt>
                <c:pt idx="133">
                  <c:v>124.8133</c:v>
                </c:pt>
                <c:pt idx="134">
                  <c:v>125.1121</c:v>
                </c:pt>
                <c:pt idx="135">
                  <c:v>125.4332</c:v>
                </c:pt>
                <c:pt idx="136">
                  <c:v>125.29940000000001</c:v>
                </c:pt>
                <c:pt idx="137">
                  <c:v>125.49040000000001</c:v>
                </c:pt>
                <c:pt idx="138">
                  <c:v>125.83949999999999</c:v>
                </c:pt>
                <c:pt idx="139">
                  <c:v>125.87690000000002</c:v>
                </c:pt>
                <c:pt idx="140">
                  <c:v>126.0823</c:v>
                </c:pt>
                <c:pt idx="141">
                  <c:v>126.2749</c:v>
                </c:pt>
                <c:pt idx="142">
                  <c:v>126.4969</c:v>
                </c:pt>
                <c:pt idx="143">
                  <c:v>126.6246</c:v>
                </c:pt>
                <c:pt idx="144">
                  <c:v>126.87270000000001</c:v>
                </c:pt>
                <c:pt idx="145">
                  <c:v>127.1292</c:v>
                </c:pt>
                <c:pt idx="146">
                  <c:v>127.2131</c:v>
                </c:pt>
                <c:pt idx="147">
                  <c:v>127.28749999999999</c:v>
                </c:pt>
                <c:pt idx="148">
                  <c:v>127.52669999999999</c:v>
                </c:pt>
                <c:pt idx="149">
                  <c:v>127.68499999999999</c:v>
                </c:pt>
                <c:pt idx="150">
                  <c:v>127.70519999999999</c:v>
                </c:pt>
                <c:pt idx="151">
                  <c:v>127.97919999999999</c:v>
                </c:pt>
                <c:pt idx="152">
                  <c:v>128.25729999999999</c:v>
                </c:pt>
                <c:pt idx="153">
                  <c:v>128.40729999999999</c:v>
                </c:pt>
                <c:pt idx="154">
                  <c:v>128.52109999999999</c:v>
                </c:pt>
                <c:pt idx="155">
                  <c:v>128.7714</c:v>
                </c:pt>
                <c:pt idx="156">
                  <c:v>129.1097</c:v>
                </c:pt>
                <c:pt idx="157">
                  <c:v>129.07230000000001</c:v>
                </c:pt>
                <c:pt idx="158">
                  <c:v>129.22719999999998</c:v>
                </c:pt>
                <c:pt idx="159">
                  <c:v>129.71700000000001</c:v>
                </c:pt>
                <c:pt idx="160">
                  <c:v>129.8579</c:v>
                </c:pt>
                <c:pt idx="161">
                  <c:v>129.9709</c:v>
                </c:pt>
                <c:pt idx="162">
                  <c:v>130.11800000000002</c:v>
                </c:pt>
                <c:pt idx="163">
                  <c:v>130.38720000000001</c:v>
                </c:pt>
                <c:pt idx="164">
                  <c:v>130.48589999999999</c:v>
                </c:pt>
                <c:pt idx="165">
                  <c:v>130.8955</c:v>
                </c:pt>
                <c:pt idx="166">
                  <c:v>130.99259999999998</c:v>
                </c:pt>
                <c:pt idx="167">
                  <c:v>131.37909999999999</c:v>
                </c:pt>
                <c:pt idx="168">
                  <c:v>131.56609999999998</c:v>
                </c:pt>
                <c:pt idx="169">
                  <c:v>131.8297</c:v>
                </c:pt>
                <c:pt idx="170">
                  <c:v>132.23180000000002</c:v>
                </c:pt>
                <c:pt idx="171">
                  <c:v>132.5729</c:v>
                </c:pt>
                <c:pt idx="172">
                  <c:v>133.00480000000002</c:v>
                </c:pt>
                <c:pt idx="173">
                  <c:v>133.9307</c:v>
                </c:pt>
                <c:pt idx="174">
                  <c:v>134.52629999999999</c:v>
                </c:pt>
                <c:pt idx="175">
                  <c:v>135.4068</c:v>
                </c:pt>
                <c:pt idx="176">
                  <c:v>136.28049999999999</c:v>
                </c:pt>
                <c:pt idx="177">
                  <c:v>137.4709</c:v>
                </c:pt>
                <c:pt idx="178">
                  <c:v>138.233</c:v>
                </c:pt>
                <c:pt idx="179">
                  <c:v>139.1746</c:v>
                </c:pt>
                <c:pt idx="180">
                  <c:v>140.2243</c:v>
                </c:pt>
                <c:pt idx="181">
                  <c:v>141.2921</c:v>
                </c:pt>
                <c:pt idx="182">
                  <c:v>142.27680000000001</c:v>
                </c:pt>
                <c:pt idx="183">
                  <c:v>143.5138</c:v>
                </c:pt>
                <c:pt idx="184">
                  <c:v>144.58920000000001</c:v>
                </c:pt>
                <c:pt idx="185">
                  <c:v>145.6919</c:v>
                </c:pt>
                <c:pt idx="186">
                  <c:v>146.84269999999998</c:v>
                </c:pt>
                <c:pt idx="187">
                  <c:v>148.0676</c:v>
                </c:pt>
                <c:pt idx="188">
                  <c:v>149.3245</c:v>
                </c:pt>
                <c:pt idx="189">
                  <c:v>150.53980000000001</c:v>
                </c:pt>
                <c:pt idx="190">
                  <c:v>151.88040000000001</c:v>
                </c:pt>
                <c:pt idx="191">
                  <c:v>153.3159</c:v>
                </c:pt>
                <c:pt idx="192">
                  <c:v>154.58799999999999</c:v>
                </c:pt>
                <c:pt idx="193">
                  <c:v>156.1542</c:v>
                </c:pt>
                <c:pt idx="194">
                  <c:v>157.60040000000001</c:v>
                </c:pt>
                <c:pt idx="195">
                  <c:v>158.95820000000001</c:v>
                </c:pt>
                <c:pt idx="196">
                  <c:v>160.66679999999999</c:v>
                </c:pt>
                <c:pt idx="197">
                  <c:v>162.35649999999998</c:v>
                </c:pt>
                <c:pt idx="198">
                  <c:v>163.7818</c:v>
                </c:pt>
                <c:pt idx="199">
                  <c:v>164.76930000000002</c:v>
                </c:pt>
                <c:pt idx="200">
                  <c:v>166.11329999999998</c:v>
                </c:pt>
                <c:pt idx="201">
                  <c:v>166.8569</c:v>
                </c:pt>
                <c:pt idx="202">
                  <c:v>167.70509999999999</c:v>
                </c:pt>
                <c:pt idx="203">
                  <c:v>168.1567</c:v>
                </c:pt>
                <c:pt idx="204">
                  <c:v>168.6918</c:v>
                </c:pt>
                <c:pt idx="205">
                  <c:v>169.4718</c:v>
                </c:pt>
                <c:pt idx="206">
                  <c:v>170.00489999999999</c:v>
                </c:pt>
                <c:pt idx="207">
                  <c:v>170.0591</c:v>
                </c:pt>
                <c:pt idx="208">
                  <c:v>170.46800000000002</c:v>
                </c:pt>
                <c:pt idx="209">
                  <c:v>171.0247</c:v>
                </c:pt>
                <c:pt idx="210">
                  <c:v>171.2158</c:v>
                </c:pt>
                <c:pt idx="211">
                  <c:v>171.24800000000002</c:v>
                </c:pt>
                <c:pt idx="212">
                  <c:v>171.5215</c:v>
                </c:pt>
                <c:pt idx="213">
                  <c:v>171.5172</c:v>
                </c:pt>
                <c:pt idx="214">
                  <c:v>171.96780000000001</c:v>
                </c:pt>
                <c:pt idx="215">
                  <c:v>171.69980000000001</c:v>
                </c:pt>
                <c:pt idx="216">
                  <c:v>172.50909999999999</c:v>
                </c:pt>
                <c:pt idx="217">
                  <c:v>172.42959999999999</c:v>
                </c:pt>
                <c:pt idx="218">
                  <c:v>172.4136</c:v>
                </c:pt>
                <c:pt idx="219">
                  <c:v>172.7157</c:v>
                </c:pt>
                <c:pt idx="220">
                  <c:v>172.23260000000002</c:v>
                </c:pt>
                <c:pt idx="221">
                  <c:v>172.38400000000001</c:v>
                </c:pt>
                <c:pt idx="222">
                  <c:v>172.43950000000001</c:v>
                </c:pt>
                <c:pt idx="223">
                  <c:v>173.03189999999998</c:v>
                </c:pt>
                <c:pt idx="224">
                  <c:v>172.7473</c:v>
                </c:pt>
                <c:pt idx="225">
                  <c:v>173.011</c:v>
                </c:pt>
                <c:pt idx="226">
                  <c:v>172.68259999999998</c:v>
                </c:pt>
                <c:pt idx="227">
                  <c:v>173.13049999999998</c:v>
                </c:pt>
                <c:pt idx="228">
                  <c:v>172.79949999999999</c:v>
                </c:pt>
                <c:pt idx="229">
                  <c:v>173.0812</c:v>
                </c:pt>
                <c:pt idx="230">
                  <c:v>172.8449</c:v>
                </c:pt>
                <c:pt idx="231">
                  <c:v>172.81740000000002</c:v>
                </c:pt>
                <c:pt idx="232">
                  <c:v>172.52950000000001</c:v>
                </c:pt>
                <c:pt idx="233">
                  <c:v>173.06050000000002</c:v>
                </c:pt>
                <c:pt idx="234">
                  <c:v>172.54669999999999</c:v>
                </c:pt>
                <c:pt idx="235">
                  <c:v>172.8809</c:v>
                </c:pt>
                <c:pt idx="236">
                  <c:v>172.88319999999999</c:v>
                </c:pt>
                <c:pt idx="237">
                  <c:v>172.8537</c:v>
                </c:pt>
                <c:pt idx="238">
                  <c:v>172.63419999999999</c:v>
                </c:pt>
                <c:pt idx="239">
                  <c:v>173.00409999999999</c:v>
                </c:pt>
                <c:pt idx="240">
                  <c:v>172.72209999999998</c:v>
                </c:pt>
                <c:pt idx="241">
                  <c:v>172.55080000000001</c:v>
                </c:pt>
                <c:pt idx="242">
                  <c:v>172.63319999999999</c:v>
                </c:pt>
                <c:pt idx="243">
                  <c:v>172.61180000000002</c:v>
                </c:pt>
                <c:pt idx="244">
                  <c:v>172.7807</c:v>
                </c:pt>
                <c:pt idx="245">
                  <c:v>172.887</c:v>
                </c:pt>
                <c:pt idx="246">
                  <c:v>173.03460000000001</c:v>
                </c:pt>
                <c:pt idx="247">
                  <c:v>172.44480000000001</c:v>
                </c:pt>
                <c:pt idx="248">
                  <c:v>172.36</c:v>
                </c:pt>
                <c:pt idx="249">
                  <c:v>172.82320000000001</c:v>
                </c:pt>
                <c:pt idx="250">
                  <c:v>172.96259999999998</c:v>
                </c:pt>
                <c:pt idx="251">
                  <c:v>172.56040000000002</c:v>
                </c:pt>
                <c:pt idx="252">
                  <c:v>172.65040000000002</c:v>
                </c:pt>
                <c:pt idx="253">
                  <c:v>172.79500000000002</c:v>
                </c:pt>
                <c:pt idx="254">
                  <c:v>172.75199999999998</c:v>
                </c:pt>
                <c:pt idx="255">
                  <c:v>172.55960000000002</c:v>
                </c:pt>
                <c:pt idx="256">
                  <c:v>172.9761</c:v>
                </c:pt>
                <c:pt idx="257">
                  <c:v>172.34229999999999</c:v>
                </c:pt>
                <c:pt idx="258">
                  <c:v>172.6174</c:v>
                </c:pt>
                <c:pt idx="259">
                  <c:v>172.69550000000001</c:v>
                </c:pt>
                <c:pt idx="260">
                  <c:v>172.58359999999999</c:v>
                </c:pt>
                <c:pt idx="261">
                  <c:v>172.7756</c:v>
                </c:pt>
                <c:pt idx="262">
                  <c:v>172.7055</c:v>
                </c:pt>
                <c:pt idx="263">
                  <c:v>172.46</c:v>
                </c:pt>
                <c:pt idx="264">
                  <c:v>172.6388</c:v>
                </c:pt>
                <c:pt idx="265">
                  <c:v>172.7704</c:v>
                </c:pt>
                <c:pt idx="266">
                  <c:v>172.58</c:v>
                </c:pt>
                <c:pt idx="267">
                  <c:v>172.37209999999999</c:v>
                </c:pt>
                <c:pt idx="268">
                  <c:v>172.81659999999999</c:v>
                </c:pt>
                <c:pt idx="269">
                  <c:v>172.63729999999998</c:v>
                </c:pt>
                <c:pt idx="270">
                  <c:v>172.6687</c:v>
                </c:pt>
                <c:pt idx="271">
                  <c:v>172.78969999999998</c:v>
                </c:pt>
                <c:pt idx="272">
                  <c:v>172.5188</c:v>
                </c:pt>
                <c:pt idx="273">
                  <c:v>172.36170000000001</c:v>
                </c:pt>
                <c:pt idx="274">
                  <c:v>172.6558</c:v>
                </c:pt>
                <c:pt idx="275">
                  <c:v>172.73050000000001</c:v>
                </c:pt>
                <c:pt idx="276">
                  <c:v>172.65289999999999</c:v>
                </c:pt>
                <c:pt idx="277">
                  <c:v>172.39760000000001</c:v>
                </c:pt>
                <c:pt idx="278">
                  <c:v>172.84540000000001</c:v>
                </c:pt>
                <c:pt idx="279">
                  <c:v>172.5692</c:v>
                </c:pt>
                <c:pt idx="280">
                  <c:v>172.71810000000002</c:v>
                </c:pt>
                <c:pt idx="281">
                  <c:v>172.64150000000001</c:v>
                </c:pt>
                <c:pt idx="282">
                  <c:v>172.4939</c:v>
                </c:pt>
                <c:pt idx="283">
                  <c:v>172.39699999999999</c:v>
                </c:pt>
                <c:pt idx="284">
                  <c:v>172.7997</c:v>
                </c:pt>
                <c:pt idx="285">
                  <c:v>172.2996</c:v>
                </c:pt>
                <c:pt idx="286">
                  <c:v>172.11609999999999</c:v>
                </c:pt>
                <c:pt idx="287">
                  <c:v>172.38849999999999</c:v>
                </c:pt>
                <c:pt idx="288">
                  <c:v>172.5342</c:v>
                </c:pt>
                <c:pt idx="289">
                  <c:v>172.61180000000002</c:v>
                </c:pt>
                <c:pt idx="290">
                  <c:v>172.79179999999999</c:v>
                </c:pt>
                <c:pt idx="291">
                  <c:v>172.1525</c:v>
                </c:pt>
                <c:pt idx="292">
                  <c:v>172.43870000000001</c:v>
                </c:pt>
                <c:pt idx="293">
                  <c:v>172.7714</c:v>
                </c:pt>
                <c:pt idx="294">
                  <c:v>172.44899999999998</c:v>
                </c:pt>
                <c:pt idx="295">
                  <c:v>172.74900000000002</c:v>
                </c:pt>
                <c:pt idx="296">
                  <c:v>172.62890000000002</c:v>
                </c:pt>
                <c:pt idx="297">
                  <c:v>172.5796</c:v>
                </c:pt>
                <c:pt idx="298">
                  <c:v>172.68279999999999</c:v>
                </c:pt>
                <c:pt idx="299">
                  <c:v>172.39330000000001</c:v>
                </c:pt>
                <c:pt idx="300">
                  <c:v>172.62389999999999</c:v>
                </c:pt>
                <c:pt idx="301">
                  <c:v>172.75620000000001</c:v>
                </c:pt>
                <c:pt idx="302">
                  <c:v>172.7373</c:v>
                </c:pt>
                <c:pt idx="303">
                  <c:v>172.51079999999999</c:v>
                </c:pt>
                <c:pt idx="304">
                  <c:v>172.70769999999999</c:v>
                </c:pt>
                <c:pt idx="305">
                  <c:v>172.6377</c:v>
                </c:pt>
                <c:pt idx="306">
                  <c:v>172.52850000000001</c:v>
                </c:pt>
                <c:pt idx="307">
                  <c:v>172.36199999999999</c:v>
                </c:pt>
                <c:pt idx="308">
                  <c:v>172.42840000000001</c:v>
                </c:pt>
                <c:pt idx="309">
                  <c:v>172.51159999999999</c:v>
                </c:pt>
                <c:pt idx="310">
                  <c:v>172.88300000000001</c:v>
                </c:pt>
                <c:pt idx="311">
                  <c:v>172.53489999999999</c:v>
                </c:pt>
                <c:pt idx="312">
                  <c:v>172.23410000000001</c:v>
                </c:pt>
                <c:pt idx="313">
                  <c:v>172.34219999999999</c:v>
                </c:pt>
                <c:pt idx="314">
                  <c:v>172.70519999999999</c:v>
                </c:pt>
                <c:pt idx="315">
                  <c:v>172.50799999999998</c:v>
                </c:pt>
                <c:pt idx="316">
                  <c:v>172.4161</c:v>
                </c:pt>
                <c:pt idx="317">
                  <c:v>172.58180000000002</c:v>
                </c:pt>
                <c:pt idx="318">
                  <c:v>172.9032</c:v>
                </c:pt>
                <c:pt idx="319">
                  <c:v>172.44029999999998</c:v>
                </c:pt>
                <c:pt idx="320">
                  <c:v>172.3347</c:v>
                </c:pt>
                <c:pt idx="321">
                  <c:v>172.53040000000001</c:v>
                </c:pt>
                <c:pt idx="322">
                  <c:v>172.58940000000001</c:v>
                </c:pt>
                <c:pt idx="323">
                  <c:v>172.29749999999999</c:v>
                </c:pt>
                <c:pt idx="324">
                  <c:v>172.44490000000002</c:v>
                </c:pt>
                <c:pt idx="325">
                  <c:v>172.6516</c:v>
                </c:pt>
                <c:pt idx="326">
                  <c:v>172.595</c:v>
                </c:pt>
                <c:pt idx="327">
                  <c:v>172.81060000000002</c:v>
                </c:pt>
                <c:pt idx="328">
                  <c:v>172.9769</c:v>
                </c:pt>
                <c:pt idx="329">
                  <c:v>172.60069999999999</c:v>
                </c:pt>
                <c:pt idx="330">
                  <c:v>172.5626</c:v>
                </c:pt>
                <c:pt idx="331">
                  <c:v>172.64499999999998</c:v>
                </c:pt>
                <c:pt idx="332">
                  <c:v>172.55840000000001</c:v>
                </c:pt>
                <c:pt idx="333">
                  <c:v>172.67609999999999</c:v>
                </c:pt>
                <c:pt idx="334">
                  <c:v>172.59289999999999</c:v>
                </c:pt>
                <c:pt idx="335">
                  <c:v>172.37520000000001</c:v>
                </c:pt>
                <c:pt idx="336">
                  <c:v>172.56969999999998</c:v>
                </c:pt>
                <c:pt idx="337">
                  <c:v>172.8092</c:v>
                </c:pt>
                <c:pt idx="338">
                  <c:v>172.5934</c:v>
                </c:pt>
                <c:pt idx="339">
                  <c:v>172.5761</c:v>
                </c:pt>
                <c:pt idx="340">
                  <c:v>172.6704</c:v>
                </c:pt>
                <c:pt idx="341">
                  <c:v>172.38319999999999</c:v>
                </c:pt>
                <c:pt idx="342">
                  <c:v>172.36709999999999</c:v>
                </c:pt>
                <c:pt idx="343">
                  <c:v>172.9365</c:v>
                </c:pt>
                <c:pt idx="344">
                  <c:v>172.6249</c:v>
                </c:pt>
                <c:pt idx="345">
                  <c:v>172.80860000000001</c:v>
                </c:pt>
                <c:pt idx="346">
                  <c:v>172.5385</c:v>
                </c:pt>
                <c:pt idx="347">
                  <c:v>172.7646</c:v>
                </c:pt>
                <c:pt idx="348">
                  <c:v>171.94499999999999</c:v>
                </c:pt>
                <c:pt idx="349">
                  <c:v>171.0291</c:v>
                </c:pt>
                <c:pt idx="350">
                  <c:v>170.38229999999999</c:v>
                </c:pt>
                <c:pt idx="351">
                  <c:v>169.49539999999999</c:v>
                </c:pt>
                <c:pt idx="352">
                  <c:v>167.80760000000001</c:v>
                </c:pt>
                <c:pt idx="353">
                  <c:v>166.25450000000001</c:v>
                </c:pt>
                <c:pt idx="354">
                  <c:v>164.0301</c:v>
                </c:pt>
                <c:pt idx="355">
                  <c:v>161.5497</c:v>
                </c:pt>
                <c:pt idx="356">
                  <c:v>159.07180000000002</c:v>
                </c:pt>
                <c:pt idx="357">
                  <c:v>156.25210000000001</c:v>
                </c:pt>
                <c:pt idx="358">
                  <c:v>153.62430000000001</c:v>
                </c:pt>
                <c:pt idx="359">
                  <c:v>150.81040000000002</c:v>
                </c:pt>
                <c:pt idx="360">
                  <c:v>148.27629999999999</c:v>
                </c:pt>
                <c:pt idx="361">
                  <c:v>146.0421</c:v>
                </c:pt>
                <c:pt idx="362">
                  <c:v>143.94550000000001</c:v>
                </c:pt>
                <c:pt idx="363">
                  <c:v>142.00839999999999</c:v>
                </c:pt>
                <c:pt idx="364">
                  <c:v>140.2878</c:v>
                </c:pt>
                <c:pt idx="365">
                  <c:v>138.7919</c:v>
                </c:pt>
                <c:pt idx="366">
                  <c:v>137.46559999999999</c:v>
                </c:pt>
                <c:pt idx="367">
                  <c:v>136.26779999999999</c:v>
                </c:pt>
                <c:pt idx="368">
                  <c:v>135.27529999999999</c:v>
                </c:pt>
                <c:pt idx="369">
                  <c:v>134.05169999999998</c:v>
                </c:pt>
                <c:pt idx="370">
                  <c:v>133.256</c:v>
                </c:pt>
                <c:pt idx="371">
                  <c:v>132.6216</c:v>
                </c:pt>
                <c:pt idx="372">
                  <c:v>131.75129999999999</c:v>
                </c:pt>
                <c:pt idx="373">
                  <c:v>131.1371</c:v>
                </c:pt>
                <c:pt idx="374">
                  <c:v>130.5531</c:v>
                </c:pt>
                <c:pt idx="375">
                  <c:v>129.84739999999999</c:v>
                </c:pt>
                <c:pt idx="376">
                  <c:v>129.22900000000001</c:v>
                </c:pt>
                <c:pt idx="377">
                  <c:v>128.68729999999999</c:v>
                </c:pt>
                <c:pt idx="378">
                  <c:v>128.09460000000001</c:v>
                </c:pt>
                <c:pt idx="379">
                  <c:v>127.4314</c:v>
                </c:pt>
                <c:pt idx="380">
                  <c:v>127.14190000000001</c:v>
                </c:pt>
                <c:pt idx="381">
                  <c:v>126.5069</c:v>
                </c:pt>
                <c:pt idx="382">
                  <c:v>126.17829999999999</c:v>
                </c:pt>
                <c:pt idx="383">
                  <c:v>125.48400000000001</c:v>
                </c:pt>
                <c:pt idx="384">
                  <c:v>125.1461</c:v>
                </c:pt>
                <c:pt idx="385">
                  <c:v>124.8853</c:v>
                </c:pt>
                <c:pt idx="386">
                  <c:v>124.3515</c:v>
                </c:pt>
                <c:pt idx="387">
                  <c:v>124.0412</c:v>
                </c:pt>
                <c:pt idx="388">
                  <c:v>123.7975</c:v>
                </c:pt>
                <c:pt idx="389">
                  <c:v>123.4217</c:v>
                </c:pt>
                <c:pt idx="390">
                  <c:v>123.36669999999999</c:v>
                </c:pt>
                <c:pt idx="391">
                  <c:v>123.28949999999999</c:v>
                </c:pt>
                <c:pt idx="392">
                  <c:v>123.07389999999999</c:v>
                </c:pt>
                <c:pt idx="393">
                  <c:v>123.08579999999999</c:v>
                </c:pt>
                <c:pt idx="394">
                  <c:v>123.0664</c:v>
                </c:pt>
                <c:pt idx="395">
                  <c:v>122.9807</c:v>
                </c:pt>
                <c:pt idx="396">
                  <c:v>123.0348</c:v>
                </c:pt>
                <c:pt idx="397">
                  <c:v>122.9478</c:v>
                </c:pt>
                <c:pt idx="398">
                  <c:v>122.95989999999999</c:v>
                </c:pt>
                <c:pt idx="399">
                  <c:v>122.9473</c:v>
                </c:pt>
                <c:pt idx="400">
                  <c:v>122.99690000000001</c:v>
                </c:pt>
                <c:pt idx="401">
                  <c:v>123.10550000000001</c:v>
                </c:pt>
                <c:pt idx="402">
                  <c:v>122.96350000000001</c:v>
                </c:pt>
                <c:pt idx="403">
                  <c:v>122.92140000000001</c:v>
                </c:pt>
                <c:pt idx="404">
                  <c:v>122.8258</c:v>
                </c:pt>
                <c:pt idx="405">
                  <c:v>122.88209999999999</c:v>
                </c:pt>
                <c:pt idx="406">
                  <c:v>123.09699999999999</c:v>
                </c:pt>
                <c:pt idx="407">
                  <c:v>123.0346</c:v>
                </c:pt>
                <c:pt idx="408">
                  <c:v>122.8556</c:v>
                </c:pt>
                <c:pt idx="409">
                  <c:v>122.83629999999999</c:v>
                </c:pt>
                <c:pt idx="410">
                  <c:v>122.8282</c:v>
                </c:pt>
                <c:pt idx="411">
                  <c:v>122.7384</c:v>
                </c:pt>
                <c:pt idx="412">
                  <c:v>122.6313</c:v>
                </c:pt>
                <c:pt idx="413">
                  <c:v>122.68809999999999</c:v>
                </c:pt>
                <c:pt idx="414">
                  <c:v>122.70659999999999</c:v>
                </c:pt>
                <c:pt idx="415">
                  <c:v>122.7801</c:v>
                </c:pt>
                <c:pt idx="416">
                  <c:v>122.7179</c:v>
                </c:pt>
                <c:pt idx="417">
                  <c:v>122.73399999999999</c:v>
                </c:pt>
                <c:pt idx="418">
                  <c:v>122.8334</c:v>
                </c:pt>
                <c:pt idx="419">
                  <c:v>122.6354</c:v>
                </c:pt>
                <c:pt idx="420">
                  <c:v>122.6515</c:v>
                </c:pt>
                <c:pt idx="421">
                  <c:v>122.64179999999999</c:v>
                </c:pt>
                <c:pt idx="422">
                  <c:v>122.7398</c:v>
                </c:pt>
                <c:pt idx="423">
                  <c:v>122.7636</c:v>
                </c:pt>
                <c:pt idx="424">
                  <c:v>122.68170000000001</c:v>
                </c:pt>
                <c:pt idx="425">
                  <c:v>122.6656</c:v>
                </c:pt>
                <c:pt idx="426">
                  <c:v>122.6985</c:v>
                </c:pt>
                <c:pt idx="427">
                  <c:v>122.6281</c:v>
                </c:pt>
                <c:pt idx="428">
                  <c:v>122.5098</c:v>
                </c:pt>
                <c:pt idx="429">
                  <c:v>122.70050000000001</c:v>
                </c:pt>
                <c:pt idx="430">
                  <c:v>122.6195</c:v>
                </c:pt>
                <c:pt idx="431">
                  <c:v>122.5261</c:v>
                </c:pt>
                <c:pt idx="432">
                  <c:v>122.5896</c:v>
                </c:pt>
                <c:pt idx="433">
                  <c:v>122.6935</c:v>
                </c:pt>
                <c:pt idx="434">
                  <c:v>122.59249999999999</c:v>
                </c:pt>
                <c:pt idx="435">
                  <c:v>122.6591</c:v>
                </c:pt>
                <c:pt idx="436">
                  <c:v>122.49</c:v>
                </c:pt>
                <c:pt idx="437">
                  <c:v>122.5684</c:v>
                </c:pt>
                <c:pt idx="438">
                  <c:v>122.59739999999999</c:v>
                </c:pt>
                <c:pt idx="439">
                  <c:v>122.6472</c:v>
                </c:pt>
                <c:pt idx="440">
                  <c:v>122.4529</c:v>
                </c:pt>
                <c:pt idx="441">
                  <c:v>122.5684</c:v>
                </c:pt>
                <c:pt idx="442">
                  <c:v>122.6036</c:v>
                </c:pt>
                <c:pt idx="443">
                  <c:v>122.6498</c:v>
                </c:pt>
                <c:pt idx="444">
                  <c:v>122.54220000000001</c:v>
                </c:pt>
                <c:pt idx="445">
                  <c:v>122.6465</c:v>
                </c:pt>
                <c:pt idx="446">
                  <c:v>122.67219999999999</c:v>
                </c:pt>
                <c:pt idx="447">
                  <c:v>122.72139999999999</c:v>
                </c:pt>
                <c:pt idx="448">
                  <c:v>122.79990000000001</c:v>
                </c:pt>
                <c:pt idx="449">
                  <c:v>122.92880000000001</c:v>
                </c:pt>
                <c:pt idx="450">
                  <c:v>123.0608</c:v>
                </c:pt>
                <c:pt idx="451">
                  <c:v>123.1776</c:v>
                </c:pt>
                <c:pt idx="452">
                  <c:v>123.2509</c:v>
                </c:pt>
                <c:pt idx="453">
                  <c:v>123.098</c:v>
                </c:pt>
                <c:pt idx="454">
                  <c:v>123.2701</c:v>
                </c:pt>
                <c:pt idx="455">
                  <c:v>123.24730000000001</c:v>
                </c:pt>
                <c:pt idx="456">
                  <c:v>123.28160000000001</c:v>
                </c:pt>
                <c:pt idx="457">
                  <c:v>123.5981</c:v>
                </c:pt>
                <c:pt idx="458">
                  <c:v>123.62739999999999</c:v>
                </c:pt>
                <c:pt idx="459">
                  <c:v>123.71169999999999</c:v>
                </c:pt>
                <c:pt idx="460">
                  <c:v>123.7552</c:v>
                </c:pt>
                <c:pt idx="461">
                  <c:v>123.92259999999999</c:v>
                </c:pt>
                <c:pt idx="462">
                  <c:v>124.0986</c:v>
                </c:pt>
                <c:pt idx="463">
                  <c:v>124.2782</c:v>
                </c:pt>
                <c:pt idx="464">
                  <c:v>124.503</c:v>
                </c:pt>
                <c:pt idx="465">
                  <c:v>124.64150000000001</c:v>
                </c:pt>
                <c:pt idx="466">
                  <c:v>124.8917</c:v>
                </c:pt>
                <c:pt idx="467">
                  <c:v>125.1845</c:v>
                </c:pt>
                <c:pt idx="468">
                  <c:v>125.05589999999999</c:v>
                </c:pt>
                <c:pt idx="469">
                  <c:v>125.2908</c:v>
                </c:pt>
                <c:pt idx="470">
                  <c:v>125.4421</c:v>
                </c:pt>
                <c:pt idx="471">
                  <c:v>125.75960000000001</c:v>
                </c:pt>
                <c:pt idx="472">
                  <c:v>126.0124</c:v>
                </c:pt>
                <c:pt idx="473">
                  <c:v>126.07560000000001</c:v>
                </c:pt>
                <c:pt idx="474">
                  <c:v>126.15399999999998</c:v>
                </c:pt>
                <c:pt idx="475">
                  <c:v>126.4199</c:v>
                </c:pt>
                <c:pt idx="476">
                  <c:v>126.7307</c:v>
                </c:pt>
                <c:pt idx="477">
                  <c:v>127.0085</c:v>
                </c:pt>
                <c:pt idx="478">
                  <c:v>127.05929999999998</c:v>
                </c:pt>
                <c:pt idx="479">
                  <c:v>127.29099999999998</c:v>
                </c:pt>
                <c:pt idx="480">
                  <c:v>127.5108</c:v>
                </c:pt>
                <c:pt idx="481">
                  <c:v>127.68640000000001</c:v>
                </c:pt>
                <c:pt idx="482">
                  <c:v>127.81890000000001</c:v>
                </c:pt>
                <c:pt idx="483">
                  <c:v>128.14189999999999</c:v>
                </c:pt>
                <c:pt idx="484">
                  <c:v>128.28030000000001</c:v>
                </c:pt>
                <c:pt idx="485">
                  <c:v>128.60260000000002</c:v>
                </c:pt>
                <c:pt idx="486">
                  <c:v>128.75909999999999</c:v>
                </c:pt>
                <c:pt idx="487">
                  <c:v>129.06780000000001</c:v>
                </c:pt>
                <c:pt idx="488">
                  <c:v>129.1378</c:v>
                </c:pt>
                <c:pt idx="489">
                  <c:v>129.4872</c:v>
                </c:pt>
                <c:pt idx="490">
                  <c:v>129.58929999999998</c:v>
                </c:pt>
                <c:pt idx="491">
                  <c:v>129.93530000000001</c:v>
                </c:pt>
                <c:pt idx="492">
                  <c:v>130.02710000000002</c:v>
                </c:pt>
                <c:pt idx="493">
                  <c:v>130.25619999999998</c:v>
                </c:pt>
                <c:pt idx="494">
                  <c:v>130.417</c:v>
                </c:pt>
                <c:pt idx="495">
                  <c:v>130.82940000000002</c:v>
                </c:pt>
                <c:pt idx="496">
                  <c:v>131.1438</c:v>
                </c:pt>
                <c:pt idx="497">
                  <c:v>131.09119999999999</c:v>
                </c:pt>
                <c:pt idx="498">
                  <c:v>131.37480000000002</c:v>
                </c:pt>
                <c:pt idx="499">
                  <c:v>131.65170000000001</c:v>
                </c:pt>
                <c:pt idx="500">
                  <c:v>131.76349999999999</c:v>
                </c:pt>
                <c:pt idx="501">
                  <c:v>132.04519999999999</c:v>
                </c:pt>
                <c:pt idx="502">
                  <c:v>132.09550000000002</c:v>
                </c:pt>
                <c:pt idx="503">
                  <c:v>132.31</c:v>
                </c:pt>
                <c:pt idx="504">
                  <c:v>132.32040000000001</c:v>
                </c:pt>
                <c:pt idx="505">
                  <c:v>132.39920000000001</c:v>
                </c:pt>
                <c:pt idx="506">
                  <c:v>132.61660000000001</c:v>
                </c:pt>
                <c:pt idx="507">
                  <c:v>132.58510000000001</c:v>
                </c:pt>
                <c:pt idx="508">
                  <c:v>132.61890000000002</c:v>
                </c:pt>
                <c:pt idx="509">
                  <c:v>132.93789999999998</c:v>
                </c:pt>
                <c:pt idx="510">
                  <c:v>132.649</c:v>
                </c:pt>
                <c:pt idx="511">
                  <c:v>132.74349999999998</c:v>
                </c:pt>
                <c:pt idx="512">
                  <c:v>132.8965</c:v>
                </c:pt>
                <c:pt idx="513">
                  <c:v>132.95299999999997</c:v>
                </c:pt>
                <c:pt idx="514">
                  <c:v>132.86890000000002</c:v>
                </c:pt>
                <c:pt idx="515">
                  <c:v>132.8973</c:v>
                </c:pt>
                <c:pt idx="516">
                  <c:v>132.94739999999999</c:v>
                </c:pt>
                <c:pt idx="517">
                  <c:v>132.90170000000001</c:v>
                </c:pt>
                <c:pt idx="518">
                  <c:v>132.99459999999999</c:v>
                </c:pt>
                <c:pt idx="519">
                  <c:v>132.91220000000001</c:v>
                </c:pt>
                <c:pt idx="520">
                  <c:v>133.09299999999999</c:v>
                </c:pt>
                <c:pt idx="521">
                  <c:v>133.07649999999998</c:v>
                </c:pt>
                <c:pt idx="522">
                  <c:v>133.1155</c:v>
                </c:pt>
                <c:pt idx="523">
                  <c:v>133.1037</c:v>
                </c:pt>
                <c:pt idx="524">
                  <c:v>132.88320000000002</c:v>
                </c:pt>
                <c:pt idx="525">
                  <c:v>133.21770000000001</c:v>
                </c:pt>
                <c:pt idx="526">
                  <c:v>133.00120000000001</c:v>
                </c:pt>
                <c:pt idx="527">
                  <c:v>133.03829999999999</c:v>
                </c:pt>
                <c:pt idx="528">
                  <c:v>133.11609999999999</c:v>
                </c:pt>
                <c:pt idx="529">
                  <c:v>133.04730000000001</c:v>
                </c:pt>
                <c:pt idx="530">
                  <c:v>133.00970000000001</c:v>
                </c:pt>
                <c:pt idx="531">
                  <c:v>133.01830000000001</c:v>
                </c:pt>
                <c:pt idx="532">
                  <c:v>133.0975</c:v>
                </c:pt>
                <c:pt idx="533">
                  <c:v>133.10320000000002</c:v>
                </c:pt>
                <c:pt idx="534">
                  <c:v>133.1601</c:v>
                </c:pt>
                <c:pt idx="535">
                  <c:v>132.959</c:v>
                </c:pt>
                <c:pt idx="536">
                  <c:v>132.96780000000001</c:v>
                </c:pt>
                <c:pt idx="537">
                  <c:v>133.0087</c:v>
                </c:pt>
                <c:pt idx="538">
                  <c:v>133.0342</c:v>
                </c:pt>
                <c:pt idx="539">
                  <c:v>133.05590000000001</c:v>
                </c:pt>
                <c:pt idx="540">
                  <c:v>133.13030000000001</c:v>
                </c:pt>
                <c:pt idx="541">
                  <c:v>133.1062</c:v>
                </c:pt>
                <c:pt idx="542">
                  <c:v>133.14439999999999</c:v>
                </c:pt>
                <c:pt idx="543">
                  <c:v>133.21279999999999</c:v>
                </c:pt>
                <c:pt idx="544">
                  <c:v>133.0266</c:v>
                </c:pt>
                <c:pt idx="545">
                  <c:v>133.06180000000001</c:v>
                </c:pt>
                <c:pt idx="546">
                  <c:v>133.03450000000001</c:v>
                </c:pt>
                <c:pt idx="547">
                  <c:v>133.02700000000002</c:v>
                </c:pt>
                <c:pt idx="548">
                  <c:v>133.0693</c:v>
                </c:pt>
                <c:pt idx="549">
                  <c:v>133.07069999999999</c:v>
                </c:pt>
                <c:pt idx="550">
                  <c:v>133.0189</c:v>
                </c:pt>
                <c:pt idx="551">
                  <c:v>133.06799999999998</c:v>
                </c:pt>
                <c:pt idx="552">
                  <c:v>133.16729999999998</c:v>
                </c:pt>
                <c:pt idx="553">
                  <c:v>133.1618</c:v>
                </c:pt>
                <c:pt idx="554">
                  <c:v>132.9178</c:v>
                </c:pt>
                <c:pt idx="555">
                  <c:v>132.92880000000002</c:v>
                </c:pt>
                <c:pt idx="556">
                  <c:v>132.9786</c:v>
                </c:pt>
                <c:pt idx="557">
                  <c:v>133.01740000000001</c:v>
                </c:pt>
                <c:pt idx="558">
                  <c:v>132.994</c:v>
                </c:pt>
                <c:pt idx="559">
                  <c:v>132.90540000000001</c:v>
                </c:pt>
                <c:pt idx="560">
                  <c:v>132.8897</c:v>
                </c:pt>
                <c:pt idx="561">
                  <c:v>132.7654</c:v>
                </c:pt>
                <c:pt idx="562">
                  <c:v>132.51009999999999</c:v>
                </c:pt>
                <c:pt idx="563">
                  <c:v>132.1994</c:v>
                </c:pt>
                <c:pt idx="564">
                  <c:v>132.0164</c:v>
                </c:pt>
                <c:pt idx="565">
                  <c:v>131.59299999999999</c:v>
                </c:pt>
                <c:pt idx="566">
                  <c:v>130.99939999999998</c:v>
                </c:pt>
                <c:pt idx="567">
                  <c:v>130.6986</c:v>
                </c:pt>
                <c:pt idx="568">
                  <c:v>130.13930000000002</c:v>
                </c:pt>
                <c:pt idx="569">
                  <c:v>129.54860000000002</c:v>
                </c:pt>
                <c:pt idx="570">
                  <c:v>129.2704</c:v>
                </c:pt>
                <c:pt idx="571">
                  <c:v>128.69459999999998</c:v>
                </c:pt>
                <c:pt idx="572">
                  <c:v>128.19829999999999</c:v>
                </c:pt>
                <c:pt idx="573">
                  <c:v>127.617</c:v>
                </c:pt>
                <c:pt idx="574">
                  <c:v>127.15209999999999</c:v>
                </c:pt>
                <c:pt idx="575">
                  <c:v>126.50410000000001</c:v>
                </c:pt>
                <c:pt idx="576">
                  <c:v>125.92590000000001</c:v>
                </c:pt>
                <c:pt idx="577">
                  <c:v>125.53120000000001</c:v>
                </c:pt>
                <c:pt idx="578">
                  <c:v>125.1014</c:v>
                </c:pt>
                <c:pt idx="579">
                  <c:v>124.69080000000001</c:v>
                </c:pt>
                <c:pt idx="580">
                  <c:v>124.33470000000001</c:v>
                </c:pt>
                <c:pt idx="581">
                  <c:v>124.04179999999999</c:v>
                </c:pt>
                <c:pt idx="582">
                  <c:v>123.75890000000001</c:v>
                </c:pt>
                <c:pt idx="583">
                  <c:v>123.2925</c:v>
                </c:pt>
                <c:pt idx="584">
                  <c:v>123.084</c:v>
                </c:pt>
                <c:pt idx="585">
                  <c:v>122.83450000000001</c:v>
                </c:pt>
                <c:pt idx="586">
                  <c:v>122.67</c:v>
                </c:pt>
                <c:pt idx="587">
                  <c:v>122.5551</c:v>
                </c:pt>
                <c:pt idx="588">
                  <c:v>122.44760000000001</c:v>
                </c:pt>
                <c:pt idx="589">
                  <c:v>122.4833</c:v>
                </c:pt>
                <c:pt idx="590">
                  <c:v>122.38730000000001</c:v>
                </c:pt>
                <c:pt idx="591">
                  <c:v>122.2221</c:v>
                </c:pt>
                <c:pt idx="592">
                  <c:v>122.19720000000001</c:v>
                </c:pt>
                <c:pt idx="593">
                  <c:v>122.36229999999999</c:v>
                </c:pt>
                <c:pt idx="594">
                  <c:v>122.288</c:v>
                </c:pt>
                <c:pt idx="595">
                  <c:v>122.1841</c:v>
                </c:pt>
                <c:pt idx="596">
                  <c:v>122.2672</c:v>
                </c:pt>
                <c:pt idx="597">
                  <c:v>122.10429999999999</c:v>
                </c:pt>
                <c:pt idx="598">
                  <c:v>122.0587</c:v>
                </c:pt>
                <c:pt idx="599">
                  <c:v>122.24290000000001</c:v>
                </c:pt>
                <c:pt idx="600">
                  <c:v>122.13720000000001</c:v>
                </c:pt>
                <c:pt idx="601">
                  <c:v>122.10039999999999</c:v>
                </c:pt>
                <c:pt idx="602">
                  <c:v>122.1747</c:v>
                </c:pt>
                <c:pt idx="603">
                  <c:v>122.0138</c:v>
                </c:pt>
                <c:pt idx="604">
                  <c:v>122.12629999999999</c:v>
                </c:pt>
                <c:pt idx="605">
                  <c:v>122.11199999999999</c:v>
                </c:pt>
                <c:pt idx="606">
                  <c:v>122.05499999999999</c:v>
                </c:pt>
                <c:pt idx="607">
                  <c:v>121.9623</c:v>
                </c:pt>
                <c:pt idx="608">
                  <c:v>122.1276</c:v>
                </c:pt>
                <c:pt idx="609">
                  <c:v>122.05459999999999</c:v>
                </c:pt>
                <c:pt idx="610">
                  <c:v>122.02590000000001</c:v>
                </c:pt>
                <c:pt idx="611">
                  <c:v>121.95490000000001</c:v>
                </c:pt>
                <c:pt idx="612">
                  <c:v>121.999</c:v>
                </c:pt>
                <c:pt idx="613">
                  <c:v>121.854</c:v>
                </c:pt>
                <c:pt idx="614">
                  <c:v>121.8318</c:v>
                </c:pt>
                <c:pt idx="615">
                  <c:v>121.91829999999999</c:v>
                </c:pt>
                <c:pt idx="616">
                  <c:v>121.99019999999999</c:v>
                </c:pt>
                <c:pt idx="617">
                  <c:v>121.989</c:v>
                </c:pt>
                <c:pt idx="618">
                  <c:v>121.83620000000001</c:v>
                </c:pt>
                <c:pt idx="619">
                  <c:v>121.8313</c:v>
                </c:pt>
                <c:pt idx="620">
                  <c:v>121.8413</c:v>
                </c:pt>
                <c:pt idx="621">
                  <c:v>121.85129999999999</c:v>
                </c:pt>
                <c:pt idx="622">
                  <c:v>121.8117</c:v>
                </c:pt>
                <c:pt idx="623">
                  <c:v>121.78060000000001</c:v>
                </c:pt>
                <c:pt idx="624">
                  <c:v>121.8955</c:v>
                </c:pt>
                <c:pt idx="625">
                  <c:v>121.94720000000001</c:v>
                </c:pt>
                <c:pt idx="626">
                  <c:v>121.8143</c:v>
                </c:pt>
                <c:pt idx="627">
                  <c:v>121.9674</c:v>
                </c:pt>
                <c:pt idx="628">
                  <c:v>121.8593</c:v>
                </c:pt>
                <c:pt idx="629">
                  <c:v>121.70269999999999</c:v>
                </c:pt>
                <c:pt idx="630">
                  <c:v>121.935</c:v>
                </c:pt>
                <c:pt idx="631">
                  <c:v>121.8794</c:v>
                </c:pt>
                <c:pt idx="632">
                  <c:v>121.7565</c:v>
                </c:pt>
                <c:pt idx="633">
                  <c:v>121.7782</c:v>
                </c:pt>
                <c:pt idx="634">
                  <c:v>121.8922</c:v>
                </c:pt>
                <c:pt idx="635">
                  <c:v>121.81140000000001</c:v>
                </c:pt>
                <c:pt idx="636">
                  <c:v>121.85129999999999</c:v>
                </c:pt>
                <c:pt idx="637">
                  <c:v>121.68329999999999</c:v>
                </c:pt>
                <c:pt idx="638">
                  <c:v>121.7576</c:v>
                </c:pt>
                <c:pt idx="639">
                  <c:v>121.94459999999999</c:v>
                </c:pt>
                <c:pt idx="640">
                  <c:v>122.05000000000001</c:v>
                </c:pt>
                <c:pt idx="641">
                  <c:v>122.41770000000001</c:v>
                </c:pt>
                <c:pt idx="642">
                  <c:v>122.58380000000001</c:v>
                </c:pt>
                <c:pt idx="643">
                  <c:v>122.68339999999999</c:v>
                </c:pt>
                <c:pt idx="644">
                  <c:v>122.6183</c:v>
                </c:pt>
                <c:pt idx="645">
                  <c:v>122.6767</c:v>
                </c:pt>
                <c:pt idx="646">
                  <c:v>122.48090000000001</c:v>
                </c:pt>
                <c:pt idx="647">
                  <c:v>122.70820000000001</c:v>
                </c:pt>
                <c:pt idx="648">
                  <c:v>122.5972</c:v>
                </c:pt>
                <c:pt idx="649">
                  <c:v>122.4286</c:v>
                </c:pt>
                <c:pt idx="650">
                  <c:v>122.6503</c:v>
                </c:pt>
                <c:pt idx="651">
                  <c:v>122.58479999999999</c:v>
                </c:pt>
                <c:pt idx="652">
                  <c:v>122.40009999999999</c:v>
                </c:pt>
                <c:pt idx="653">
                  <c:v>122.22800000000001</c:v>
                </c:pt>
                <c:pt idx="654">
                  <c:v>121.87130000000001</c:v>
                </c:pt>
                <c:pt idx="655">
                  <c:v>121.92959999999999</c:v>
                </c:pt>
                <c:pt idx="656">
                  <c:v>121.9542</c:v>
                </c:pt>
                <c:pt idx="657">
                  <c:v>121.8755</c:v>
                </c:pt>
                <c:pt idx="658">
                  <c:v>122.24419999999999</c:v>
                </c:pt>
                <c:pt idx="659">
                  <c:v>122.1652</c:v>
                </c:pt>
                <c:pt idx="660">
                  <c:v>122.1233</c:v>
                </c:pt>
                <c:pt idx="661">
                  <c:v>122.0973</c:v>
                </c:pt>
                <c:pt idx="662">
                  <c:v>122.05829999999999</c:v>
                </c:pt>
                <c:pt idx="663">
                  <c:v>122.0205</c:v>
                </c:pt>
                <c:pt idx="664">
                  <c:v>121.9543</c:v>
                </c:pt>
                <c:pt idx="665">
                  <c:v>121.9169</c:v>
                </c:pt>
                <c:pt idx="666">
                  <c:v>122.2261</c:v>
                </c:pt>
                <c:pt idx="667">
                  <c:v>122.4346</c:v>
                </c:pt>
                <c:pt idx="668">
                  <c:v>122.44159999999999</c:v>
                </c:pt>
                <c:pt idx="669">
                  <c:v>122.82469999999999</c:v>
                </c:pt>
                <c:pt idx="670">
                  <c:v>123.2573</c:v>
                </c:pt>
                <c:pt idx="671">
                  <c:v>123.4431</c:v>
                </c:pt>
                <c:pt idx="672">
                  <c:v>123.89279999999999</c:v>
                </c:pt>
                <c:pt idx="673">
                  <c:v>124.306</c:v>
                </c:pt>
                <c:pt idx="674">
                  <c:v>124.71559999999999</c:v>
                </c:pt>
                <c:pt idx="675">
                  <c:v>125.286</c:v>
                </c:pt>
                <c:pt idx="676">
                  <c:v>125.9555</c:v>
                </c:pt>
                <c:pt idx="677">
                  <c:v>126.87590000000002</c:v>
                </c:pt>
                <c:pt idx="678">
                  <c:v>127.66949999999999</c:v>
                </c:pt>
                <c:pt idx="679">
                  <c:v>128.17690000000002</c:v>
                </c:pt>
                <c:pt idx="680">
                  <c:v>128.27089999999998</c:v>
                </c:pt>
                <c:pt idx="681">
                  <c:v>127.99</c:v>
                </c:pt>
                <c:pt idx="682">
                  <c:v>127.7452</c:v>
                </c:pt>
                <c:pt idx="683">
                  <c:v>127.5609</c:v>
                </c:pt>
                <c:pt idx="684">
                  <c:v>127.2932</c:v>
                </c:pt>
                <c:pt idx="685">
                  <c:v>127.1108</c:v>
                </c:pt>
                <c:pt idx="686">
                  <c:v>127.0291</c:v>
                </c:pt>
                <c:pt idx="687">
                  <c:v>127.01439999999999</c:v>
                </c:pt>
                <c:pt idx="688">
                  <c:v>126.9421</c:v>
                </c:pt>
                <c:pt idx="689">
                  <c:v>126.6448</c:v>
                </c:pt>
                <c:pt idx="690">
                  <c:v>126.36720000000001</c:v>
                </c:pt>
                <c:pt idx="691">
                  <c:v>126.33500000000001</c:v>
                </c:pt>
                <c:pt idx="692">
                  <c:v>126.08130000000001</c:v>
                </c:pt>
                <c:pt idx="693">
                  <c:v>126.06609999999999</c:v>
                </c:pt>
                <c:pt idx="694">
                  <c:v>125.864</c:v>
                </c:pt>
                <c:pt idx="695">
                  <c:v>125.8763</c:v>
                </c:pt>
                <c:pt idx="696">
                  <c:v>125.78349999999999</c:v>
                </c:pt>
                <c:pt idx="697">
                  <c:v>125.48560000000001</c:v>
                </c:pt>
                <c:pt idx="698">
                  <c:v>125.44359999999999</c:v>
                </c:pt>
                <c:pt idx="699">
                  <c:v>125.18489999999998</c:v>
                </c:pt>
                <c:pt idx="700">
                  <c:v>125.15950000000001</c:v>
                </c:pt>
                <c:pt idx="701">
                  <c:v>125.14400000000001</c:v>
                </c:pt>
                <c:pt idx="702">
                  <c:v>125.06039999999999</c:v>
                </c:pt>
                <c:pt idx="703">
                  <c:v>124.95240000000001</c:v>
                </c:pt>
                <c:pt idx="704">
                  <c:v>124.8083</c:v>
                </c:pt>
                <c:pt idx="705">
                  <c:v>124.7043</c:v>
                </c:pt>
                <c:pt idx="706">
                  <c:v>124.6322</c:v>
                </c:pt>
                <c:pt idx="707">
                  <c:v>124.9057</c:v>
                </c:pt>
                <c:pt idx="708">
                  <c:v>124.748</c:v>
                </c:pt>
                <c:pt idx="709">
                  <c:v>124.54469999999999</c:v>
                </c:pt>
                <c:pt idx="710">
                  <c:v>124.2415</c:v>
                </c:pt>
                <c:pt idx="711">
                  <c:v>124.14550000000001</c:v>
                </c:pt>
                <c:pt idx="712">
                  <c:v>124.04819999999999</c:v>
                </c:pt>
                <c:pt idx="713">
                  <c:v>123.68819999999999</c:v>
                </c:pt>
                <c:pt idx="714">
                  <c:v>123.80489999999999</c:v>
                </c:pt>
                <c:pt idx="715">
                  <c:v>123.4511</c:v>
                </c:pt>
                <c:pt idx="716">
                  <c:v>123.4517</c:v>
                </c:pt>
                <c:pt idx="717">
                  <c:v>123.27539999999999</c:v>
                </c:pt>
                <c:pt idx="718">
                  <c:v>123.17160000000001</c:v>
                </c:pt>
                <c:pt idx="719">
                  <c:v>123.009</c:v>
                </c:pt>
                <c:pt idx="720">
                  <c:v>122.87570000000001</c:v>
                </c:pt>
                <c:pt idx="721">
                  <c:v>122.93759999999999</c:v>
                </c:pt>
                <c:pt idx="722">
                  <c:v>122.815</c:v>
                </c:pt>
                <c:pt idx="723">
                  <c:v>122.6016</c:v>
                </c:pt>
                <c:pt idx="724">
                  <c:v>122.57210000000001</c:v>
                </c:pt>
                <c:pt idx="725">
                  <c:v>122.3394</c:v>
                </c:pt>
                <c:pt idx="726">
                  <c:v>122.2115</c:v>
                </c:pt>
                <c:pt idx="727">
                  <c:v>122.18469999999999</c:v>
                </c:pt>
                <c:pt idx="728">
                  <c:v>121.9378</c:v>
                </c:pt>
                <c:pt idx="729">
                  <c:v>121.77330000000001</c:v>
                </c:pt>
                <c:pt idx="730">
                  <c:v>121.7089</c:v>
                </c:pt>
                <c:pt idx="731">
                  <c:v>121.50750000000001</c:v>
                </c:pt>
                <c:pt idx="732">
                  <c:v>121.5971</c:v>
                </c:pt>
                <c:pt idx="733">
                  <c:v>121.435</c:v>
                </c:pt>
                <c:pt idx="734">
                  <c:v>121.417</c:v>
                </c:pt>
                <c:pt idx="735">
                  <c:v>121.20699999999999</c:v>
                </c:pt>
                <c:pt idx="736">
                  <c:v>121.1504</c:v>
                </c:pt>
                <c:pt idx="737">
                  <c:v>120.97790000000001</c:v>
                </c:pt>
                <c:pt idx="738">
                  <c:v>121.2911</c:v>
                </c:pt>
                <c:pt idx="739">
                  <c:v>120.9923</c:v>
                </c:pt>
                <c:pt idx="740">
                  <c:v>120.88809999999999</c:v>
                </c:pt>
                <c:pt idx="741">
                  <c:v>120.7685</c:v>
                </c:pt>
                <c:pt idx="742">
                  <c:v>120.66970000000001</c:v>
                </c:pt>
                <c:pt idx="743">
                  <c:v>120.32080000000001</c:v>
                </c:pt>
                <c:pt idx="744">
                  <c:v>120.29639999999999</c:v>
                </c:pt>
                <c:pt idx="745">
                  <c:v>120.07520000000001</c:v>
                </c:pt>
                <c:pt idx="746">
                  <c:v>119.9614</c:v>
                </c:pt>
                <c:pt idx="747">
                  <c:v>119.89360000000001</c:v>
                </c:pt>
                <c:pt idx="748">
                  <c:v>119.7319</c:v>
                </c:pt>
                <c:pt idx="749">
                  <c:v>119.61819999999999</c:v>
                </c:pt>
                <c:pt idx="750">
                  <c:v>119.6002</c:v>
                </c:pt>
                <c:pt idx="751">
                  <c:v>119.4417</c:v>
                </c:pt>
                <c:pt idx="752">
                  <c:v>119.38550000000001</c:v>
                </c:pt>
                <c:pt idx="753">
                  <c:v>119.20569999999999</c:v>
                </c:pt>
                <c:pt idx="754">
                  <c:v>119.1305</c:v>
                </c:pt>
                <c:pt idx="755">
                  <c:v>119.0091</c:v>
                </c:pt>
                <c:pt idx="756">
                  <c:v>118.9589</c:v>
                </c:pt>
                <c:pt idx="757">
                  <c:v>118.74679999999999</c:v>
                </c:pt>
                <c:pt idx="758">
                  <c:v>118.84880000000001</c:v>
                </c:pt>
                <c:pt idx="759">
                  <c:v>118.6452</c:v>
                </c:pt>
                <c:pt idx="760">
                  <c:v>118.5335</c:v>
                </c:pt>
                <c:pt idx="761">
                  <c:v>118.46180000000001</c:v>
                </c:pt>
                <c:pt idx="762">
                  <c:v>118.3541</c:v>
                </c:pt>
                <c:pt idx="763">
                  <c:v>118.15979999999999</c:v>
                </c:pt>
                <c:pt idx="764">
                  <c:v>118.18819999999999</c:v>
                </c:pt>
                <c:pt idx="765">
                  <c:v>117.98060000000001</c:v>
                </c:pt>
                <c:pt idx="766">
                  <c:v>117.7833</c:v>
                </c:pt>
                <c:pt idx="767">
                  <c:v>117.92410000000001</c:v>
                </c:pt>
                <c:pt idx="768">
                  <c:v>118.1477</c:v>
                </c:pt>
                <c:pt idx="769">
                  <c:v>118.00879999999999</c:v>
                </c:pt>
                <c:pt idx="770">
                  <c:v>117.75869999999999</c:v>
                </c:pt>
                <c:pt idx="771">
                  <c:v>117.6583</c:v>
                </c:pt>
                <c:pt idx="772">
                  <c:v>117.54249999999999</c:v>
                </c:pt>
                <c:pt idx="773">
                  <c:v>117.4606</c:v>
                </c:pt>
                <c:pt idx="774">
                  <c:v>117.2115</c:v>
                </c:pt>
                <c:pt idx="775">
                  <c:v>117.02990000000001</c:v>
                </c:pt>
                <c:pt idx="776">
                  <c:v>116.9161</c:v>
                </c:pt>
                <c:pt idx="777">
                  <c:v>116.9115</c:v>
                </c:pt>
                <c:pt idx="778">
                  <c:v>116.7158</c:v>
                </c:pt>
                <c:pt idx="779">
                  <c:v>116.51649999999999</c:v>
                </c:pt>
                <c:pt idx="780">
                  <c:v>116.59690000000001</c:v>
                </c:pt>
                <c:pt idx="781">
                  <c:v>116.4559</c:v>
                </c:pt>
                <c:pt idx="782">
                  <c:v>116.4303</c:v>
                </c:pt>
                <c:pt idx="783">
                  <c:v>116.351</c:v>
                </c:pt>
                <c:pt idx="784">
                  <c:v>116.0727</c:v>
                </c:pt>
                <c:pt idx="785">
                  <c:v>116.14789999999999</c:v>
                </c:pt>
                <c:pt idx="786">
                  <c:v>116.06760000000001</c:v>
                </c:pt>
                <c:pt idx="787">
                  <c:v>115.96599999999999</c:v>
                </c:pt>
                <c:pt idx="788">
                  <c:v>115.9589</c:v>
                </c:pt>
                <c:pt idx="789">
                  <c:v>115.744</c:v>
                </c:pt>
                <c:pt idx="790">
                  <c:v>115.7342</c:v>
                </c:pt>
                <c:pt idx="791">
                  <c:v>115.59569999999999</c:v>
                </c:pt>
                <c:pt idx="792">
                  <c:v>115.5616</c:v>
                </c:pt>
                <c:pt idx="793">
                  <c:v>115.34079999999999</c:v>
                </c:pt>
                <c:pt idx="794">
                  <c:v>115.2212</c:v>
                </c:pt>
                <c:pt idx="795">
                  <c:v>115.23020000000001</c:v>
                </c:pt>
                <c:pt idx="796">
                  <c:v>115.1874</c:v>
                </c:pt>
                <c:pt idx="797">
                  <c:v>115.02560000000001</c:v>
                </c:pt>
                <c:pt idx="798">
                  <c:v>115.37310000000001</c:v>
                </c:pt>
                <c:pt idx="799">
                  <c:v>115.0163</c:v>
                </c:pt>
                <c:pt idx="800">
                  <c:v>114.8927</c:v>
                </c:pt>
                <c:pt idx="801">
                  <c:v>114.83029999999999</c:v>
                </c:pt>
                <c:pt idx="802">
                  <c:v>114.616</c:v>
                </c:pt>
                <c:pt idx="803">
                  <c:v>114.5461</c:v>
                </c:pt>
                <c:pt idx="804">
                  <c:v>114.32199999999999</c:v>
                </c:pt>
                <c:pt idx="805">
                  <c:v>114.4444</c:v>
                </c:pt>
                <c:pt idx="806">
                  <c:v>114.188</c:v>
                </c:pt>
                <c:pt idx="807">
                  <c:v>114.2152</c:v>
                </c:pt>
                <c:pt idx="808">
                  <c:v>114.1442</c:v>
                </c:pt>
                <c:pt idx="809">
                  <c:v>113.9819</c:v>
                </c:pt>
                <c:pt idx="810">
                  <c:v>113.83840000000001</c:v>
                </c:pt>
                <c:pt idx="811">
                  <c:v>113.85679999999999</c:v>
                </c:pt>
                <c:pt idx="812">
                  <c:v>113.75290000000001</c:v>
                </c:pt>
                <c:pt idx="813">
                  <c:v>113.71080000000001</c:v>
                </c:pt>
                <c:pt idx="814">
                  <c:v>113.5806</c:v>
                </c:pt>
                <c:pt idx="815">
                  <c:v>113.48010000000001</c:v>
                </c:pt>
                <c:pt idx="816">
                  <c:v>113.3222</c:v>
                </c:pt>
                <c:pt idx="817">
                  <c:v>113.16180000000001</c:v>
                </c:pt>
                <c:pt idx="818">
                  <c:v>113.09809999999999</c:v>
                </c:pt>
                <c:pt idx="819">
                  <c:v>113.1657</c:v>
                </c:pt>
                <c:pt idx="820">
                  <c:v>112.99629999999999</c:v>
                </c:pt>
                <c:pt idx="821">
                  <c:v>112.93060000000001</c:v>
                </c:pt>
                <c:pt idx="822">
                  <c:v>112.88639999999999</c:v>
                </c:pt>
                <c:pt idx="823">
                  <c:v>112.759</c:v>
                </c:pt>
                <c:pt idx="824">
                  <c:v>112.6771</c:v>
                </c:pt>
                <c:pt idx="825">
                  <c:v>112.51819999999999</c:v>
                </c:pt>
                <c:pt idx="826">
                  <c:v>112.5029</c:v>
                </c:pt>
                <c:pt idx="827">
                  <c:v>112.4226</c:v>
                </c:pt>
                <c:pt idx="828">
                  <c:v>112.40260000000001</c:v>
                </c:pt>
                <c:pt idx="829">
                  <c:v>112.43859999999999</c:v>
                </c:pt>
                <c:pt idx="830">
                  <c:v>112.4752</c:v>
                </c:pt>
                <c:pt idx="831">
                  <c:v>112.29340000000001</c:v>
                </c:pt>
                <c:pt idx="832">
                  <c:v>112.2016</c:v>
                </c:pt>
                <c:pt idx="833">
                  <c:v>112.0883</c:v>
                </c:pt>
                <c:pt idx="834">
                  <c:v>111.9777</c:v>
                </c:pt>
                <c:pt idx="835">
                  <c:v>111.7987</c:v>
                </c:pt>
                <c:pt idx="836">
                  <c:v>111.854</c:v>
                </c:pt>
                <c:pt idx="837">
                  <c:v>111.5879</c:v>
                </c:pt>
                <c:pt idx="838">
                  <c:v>111.6713</c:v>
                </c:pt>
                <c:pt idx="839">
                  <c:v>111.55500000000001</c:v>
                </c:pt>
                <c:pt idx="840">
                  <c:v>111.43849999999999</c:v>
                </c:pt>
                <c:pt idx="841">
                  <c:v>111.3074</c:v>
                </c:pt>
                <c:pt idx="842">
                  <c:v>111.22269999999999</c:v>
                </c:pt>
                <c:pt idx="843">
                  <c:v>111.1225</c:v>
                </c:pt>
                <c:pt idx="844">
                  <c:v>111.06019999999999</c:v>
                </c:pt>
                <c:pt idx="845">
                  <c:v>111.09349999999999</c:v>
                </c:pt>
                <c:pt idx="846">
                  <c:v>110.9284</c:v>
                </c:pt>
                <c:pt idx="847">
                  <c:v>110.925</c:v>
                </c:pt>
                <c:pt idx="848">
                  <c:v>110.84479999999999</c:v>
                </c:pt>
                <c:pt idx="849">
                  <c:v>110.63589999999999</c:v>
                </c:pt>
                <c:pt idx="850">
                  <c:v>110.48699999999999</c:v>
                </c:pt>
                <c:pt idx="851">
                  <c:v>110.4213</c:v>
                </c:pt>
                <c:pt idx="852">
                  <c:v>110.3493</c:v>
                </c:pt>
                <c:pt idx="853">
                  <c:v>110.3586</c:v>
                </c:pt>
                <c:pt idx="854">
                  <c:v>110.28440000000001</c:v>
                </c:pt>
                <c:pt idx="855">
                  <c:v>110.3116</c:v>
                </c:pt>
                <c:pt idx="856">
                  <c:v>110.1284</c:v>
                </c:pt>
                <c:pt idx="857">
                  <c:v>110.0313</c:v>
                </c:pt>
                <c:pt idx="858">
                  <c:v>109.9126</c:v>
                </c:pt>
                <c:pt idx="859">
                  <c:v>110.1255</c:v>
                </c:pt>
                <c:pt idx="860">
                  <c:v>110.08150000000001</c:v>
                </c:pt>
                <c:pt idx="861">
                  <c:v>109.9025</c:v>
                </c:pt>
                <c:pt idx="862">
                  <c:v>109.9541</c:v>
                </c:pt>
                <c:pt idx="863">
                  <c:v>109.8215</c:v>
                </c:pt>
                <c:pt idx="864">
                  <c:v>109.70570000000001</c:v>
                </c:pt>
                <c:pt idx="865">
                  <c:v>109.5009</c:v>
                </c:pt>
                <c:pt idx="866">
                  <c:v>109.5</c:v>
                </c:pt>
                <c:pt idx="867">
                  <c:v>109.3365</c:v>
                </c:pt>
                <c:pt idx="868">
                  <c:v>109.34520000000001</c:v>
                </c:pt>
                <c:pt idx="869">
                  <c:v>109.2034</c:v>
                </c:pt>
                <c:pt idx="870">
                  <c:v>109.15429999999999</c:v>
                </c:pt>
                <c:pt idx="871">
                  <c:v>109.0446</c:v>
                </c:pt>
                <c:pt idx="872">
                  <c:v>109.0051</c:v>
                </c:pt>
                <c:pt idx="873">
                  <c:v>108.81190000000001</c:v>
                </c:pt>
                <c:pt idx="874">
                  <c:v>108.9644</c:v>
                </c:pt>
                <c:pt idx="875">
                  <c:v>108.7997</c:v>
                </c:pt>
                <c:pt idx="876">
                  <c:v>108.71129999999999</c:v>
                </c:pt>
                <c:pt idx="877">
                  <c:v>108.54170000000001</c:v>
                </c:pt>
                <c:pt idx="878">
                  <c:v>108.57749999999999</c:v>
                </c:pt>
                <c:pt idx="879">
                  <c:v>108.36189999999999</c:v>
                </c:pt>
                <c:pt idx="880">
                  <c:v>108.3856</c:v>
                </c:pt>
                <c:pt idx="881">
                  <c:v>108.31659999999999</c:v>
                </c:pt>
                <c:pt idx="882">
                  <c:v>108.20659999999999</c:v>
                </c:pt>
                <c:pt idx="883">
                  <c:v>108.1776</c:v>
                </c:pt>
                <c:pt idx="884">
                  <c:v>108.0346</c:v>
                </c:pt>
                <c:pt idx="885">
                  <c:v>107.9537</c:v>
                </c:pt>
                <c:pt idx="886">
                  <c:v>107.9751</c:v>
                </c:pt>
                <c:pt idx="887">
                  <c:v>107.91679999999999</c:v>
                </c:pt>
                <c:pt idx="888">
                  <c:v>107.7743</c:v>
                </c:pt>
                <c:pt idx="889">
                  <c:v>107.96469999999999</c:v>
                </c:pt>
                <c:pt idx="890">
                  <c:v>107.85039999999999</c:v>
                </c:pt>
                <c:pt idx="891">
                  <c:v>107.804</c:v>
                </c:pt>
                <c:pt idx="892">
                  <c:v>107.6113</c:v>
                </c:pt>
                <c:pt idx="893">
                  <c:v>107.5934</c:v>
                </c:pt>
                <c:pt idx="894">
                  <c:v>107.41249999999999</c:v>
                </c:pt>
                <c:pt idx="895">
                  <c:v>107.3343</c:v>
                </c:pt>
                <c:pt idx="896">
                  <c:v>107.3357</c:v>
                </c:pt>
                <c:pt idx="897">
                  <c:v>107.21700000000001</c:v>
                </c:pt>
                <c:pt idx="898">
                  <c:v>107.12389999999999</c:v>
                </c:pt>
                <c:pt idx="899">
                  <c:v>107.12639999999999</c:v>
                </c:pt>
                <c:pt idx="900">
                  <c:v>107.00959999999999</c:v>
                </c:pt>
                <c:pt idx="901">
                  <c:v>106.8518</c:v>
                </c:pt>
                <c:pt idx="902">
                  <c:v>106.9084</c:v>
                </c:pt>
                <c:pt idx="903">
                  <c:v>106.75020000000001</c:v>
                </c:pt>
                <c:pt idx="904">
                  <c:v>106.6357</c:v>
                </c:pt>
                <c:pt idx="905">
                  <c:v>106.59229999999999</c:v>
                </c:pt>
                <c:pt idx="906">
                  <c:v>106.5532</c:v>
                </c:pt>
                <c:pt idx="907">
                  <c:v>106.545</c:v>
                </c:pt>
                <c:pt idx="908">
                  <c:v>106.36279999999999</c:v>
                </c:pt>
                <c:pt idx="909">
                  <c:v>106.2754</c:v>
                </c:pt>
                <c:pt idx="910">
                  <c:v>106.2312</c:v>
                </c:pt>
                <c:pt idx="911">
                  <c:v>106.0523</c:v>
                </c:pt>
                <c:pt idx="912">
                  <c:v>106.0188</c:v>
                </c:pt>
                <c:pt idx="913">
                  <c:v>106.0431</c:v>
                </c:pt>
                <c:pt idx="914">
                  <c:v>106.0365</c:v>
                </c:pt>
                <c:pt idx="915">
                  <c:v>105.8849</c:v>
                </c:pt>
                <c:pt idx="916">
                  <c:v>105.83430000000001</c:v>
                </c:pt>
                <c:pt idx="917">
                  <c:v>105.7212</c:v>
                </c:pt>
                <c:pt idx="918">
                  <c:v>105.60339999999999</c:v>
                </c:pt>
                <c:pt idx="919">
                  <c:v>105.645</c:v>
                </c:pt>
                <c:pt idx="920">
                  <c:v>105.8008</c:v>
                </c:pt>
                <c:pt idx="921">
                  <c:v>105.60650000000001</c:v>
                </c:pt>
                <c:pt idx="922">
                  <c:v>105.45939999999999</c:v>
                </c:pt>
                <c:pt idx="923">
                  <c:v>105.55589999999999</c:v>
                </c:pt>
                <c:pt idx="924">
                  <c:v>105.3822</c:v>
                </c:pt>
                <c:pt idx="925">
                  <c:v>105.2574</c:v>
                </c:pt>
                <c:pt idx="926">
                  <c:v>105.2274</c:v>
                </c:pt>
                <c:pt idx="927">
                  <c:v>105.1297</c:v>
                </c:pt>
                <c:pt idx="928">
                  <c:v>105.0812</c:v>
                </c:pt>
                <c:pt idx="929">
                  <c:v>105.09</c:v>
                </c:pt>
                <c:pt idx="930">
                  <c:v>104.95790000000001</c:v>
                </c:pt>
                <c:pt idx="931">
                  <c:v>104.8711</c:v>
                </c:pt>
                <c:pt idx="932">
                  <c:v>104.68980000000001</c:v>
                </c:pt>
                <c:pt idx="933">
                  <c:v>104.7136</c:v>
                </c:pt>
                <c:pt idx="934">
                  <c:v>104.67750000000001</c:v>
                </c:pt>
                <c:pt idx="935">
                  <c:v>104.4752</c:v>
                </c:pt>
                <c:pt idx="936">
                  <c:v>104.3728</c:v>
                </c:pt>
                <c:pt idx="937">
                  <c:v>104.34989999999999</c:v>
                </c:pt>
                <c:pt idx="938">
                  <c:v>104.26009999999999</c:v>
                </c:pt>
                <c:pt idx="939">
                  <c:v>104.2307</c:v>
                </c:pt>
                <c:pt idx="940">
                  <c:v>104.13300000000001</c:v>
                </c:pt>
                <c:pt idx="941">
                  <c:v>104.0616</c:v>
                </c:pt>
                <c:pt idx="942">
                  <c:v>104.098</c:v>
                </c:pt>
                <c:pt idx="943">
                  <c:v>104.0416</c:v>
                </c:pt>
                <c:pt idx="944">
                  <c:v>103.8535</c:v>
                </c:pt>
                <c:pt idx="945">
                  <c:v>103.81110000000001</c:v>
                </c:pt>
                <c:pt idx="946">
                  <c:v>103.8359</c:v>
                </c:pt>
                <c:pt idx="947">
                  <c:v>103.67999999999999</c:v>
                </c:pt>
                <c:pt idx="948">
                  <c:v>103.7009</c:v>
                </c:pt>
                <c:pt idx="949">
                  <c:v>103.5825</c:v>
                </c:pt>
                <c:pt idx="950">
                  <c:v>103.7282</c:v>
                </c:pt>
                <c:pt idx="951">
                  <c:v>103.6023</c:v>
                </c:pt>
                <c:pt idx="952">
                  <c:v>103.4555</c:v>
                </c:pt>
                <c:pt idx="953">
                  <c:v>103.4816</c:v>
                </c:pt>
                <c:pt idx="954">
                  <c:v>103.3125</c:v>
                </c:pt>
                <c:pt idx="955">
                  <c:v>103.2406</c:v>
                </c:pt>
                <c:pt idx="956">
                  <c:v>103.1806</c:v>
                </c:pt>
                <c:pt idx="957">
                  <c:v>103.05880000000001</c:v>
                </c:pt>
                <c:pt idx="958">
                  <c:v>103.0951</c:v>
                </c:pt>
                <c:pt idx="959">
                  <c:v>102.98100000000001</c:v>
                </c:pt>
                <c:pt idx="960">
                  <c:v>102.8674</c:v>
                </c:pt>
                <c:pt idx="961">
                  <c:v>102.7877</c:v>
                </c:pt>
                <c:pt idx="962">
                  <c:v>102.8292</c:v>
                </c:pt>
                <c:pt idx="963">
                  <c:v>102.7551</c:v>
                </c:pt>
                <c:pt idx="964">
                  <c:v>102.601</c:v>
                </c:pt>
                <c:pt idx="965">
                  <c:v>102.5168</c:v>
                </c:pt>
                <c:pt idx="966">
                  <c:v>102.5236</c:v>
                </c:pt>
                <c:pt idx="967">
                  <c:v>102.42089999999999</c:v>
                </c:pt>
                <c:pt idx="968">
                  <c:v>102.2761</c:v>
                </c:pt>
                <c:pt idx="969">
                  <c:v>102.2966</c:v>
                </c:pt>
                <c:pt idx="970">
                  <c:v>102.2676</c:v>
                </c:pt>
                <c:pt idx="971">
                  <c:v>102.0859</c:v>
                </c:pt>
                <c:pt idx="972">
                  <c:v>102.0765</c:v>
                </c:pt>
                <c:pt idx="973">
                  <c:v>102.07389999999999</c:v>
                </c:pt>
                <c:pt idx="974">
                  <c:v>101.9616</c:v>
                </c:pt>
                <c:pt idx="975">
                  <c:v>101.92370000000001</c:v>
                </c:pt>
                <c:pt idx="976">
                  <c:v>101.77600000000001</c:v>
                </c:pt>
                <c:pt idx="977">
                  <c:v>101.60550000000001</c:v>
                </c:pt>
                <c:pt idx="978">
                  <c:v>101.5665</c:v>
                </c:pt>
                <c:pt idx="979">
                  <c:v>101.61190000000001</c:v>
                </c:pt>
                <c:pt idx="980">
                  <c:v>101.68520000000001</c:v>
                </c:pt>
                <c:pt idx="981">
                  <c:v>101.55590000000001</c:v>
                </c:pt>
                <c:pt idx="982">
                  <c:v>101.43979999999999</c:v>
                </c:pt>
                <c:pt idx="983">
                  <c:v>101.38940000000001</c:v>
                </c:pt>
                <c:pt idx="984">
                  <c:v>101.4329</c:v>
                </c:pt>
                <c:pt idx="985">
                  <c:v>101.3411</c:v>
                </c:pt>
                <c:pt idx="986">
                  <c:v>101.3006</c:v>
                </c:pt>
                <c:pt idx="987">
                  <c:v>101.1165</c:v>
                </c:pt>
                <c:pt idx="988">
                  <c:v>100.98179999999999</c:v>
                </c:pt>
                <c:pt idx="989">
                  <c:v>101.11839999999999</c:v>
                </c:pt>
                <c:pt idx="990">
                  <c:v>100.9365</c:v>
                </c:pt>
                <c:pt idx="991">
                  <c:v>100.84509999999999</c:v>
                </c:pt>
                <c:pt idx="992">
                  <c:v>100.819</c:v>
                </c:pt>
                <c:pt idx="993">
                  <c:v>100.70959999999999</c:v>
                </c:pt>
                <c:pt idx="994">
                  <c:v>100.66940000000001</c:v>
                </c:pt>
                <c:pt idx="995">
                  <c:v>100.5722</c:v>
                </c:pt>
                <c:pt idx="996">
                  <c:v>100.5142</c:v>
                </c:pt>
                <c:pt idx="997">
                  <c:v>100.57130000000001</c:v>
                </c:pt>
                <c:pt idx="998">
                  <c:v>100.40050000000001</c:v>
                </c:pt>
                <c:pt idx="999">
                  <c:v>100.33739999999999</c:v>
                </c:pt>
                <c:pt idx="1000">
                  <c:v>100.2706</c:v>
                </c:pt>
                <c:pt idx="1001">
                  <c:v>100.22449999999999</c:v>
                </c:pt>
                <c:pt idx="1002">
                  <c:v>100.1159</c:v>
                </c:pt>
                <c:pt idx="1003">
                  <c:v>100.08699999999999</c:v>
                </c:pt>
                <c:pt idx="1004">
                  <c:v>100.0124</c:v>
                </c:pt>
                <c:pt idx="1005">
                  <c:v>99.907689999999988</c:v>
                </c:pt>
                <c:pt idx="1006">
                  <c:v>99.983159999999998</c:v>
                </c:pt>
                <c:pt idx="1007">
                  <c:v>99.780999999999992</c:v>
                </c:pt>
                <c:pt idx="1008">
                  <c:v>99.810810000000004</c:v>
                </c:pt>
                <c:pt idx="1009">
                  <c:v>99.73796999999999</c:v>
                </c:pt>
                <c:pt idx="1010">
                  <c:v>99.557690000000008</c:v>
                </c:pt>
                <c:pt idx="1011">
                  <c:v>99.781049999999993</c:v>
                </c:pt>
                <c:pt idx="1012">
                  <c:v>99.694329999999994</c:v>
                </c:pt>
                <c:pt idx="1013">
                  <c:v>99.528270000000006</c:v>
                </c:pt>
                <c:pt idx="1014">
                  <c:v>99.527429999999995</c:v>
                </c:pt>
                <c:pt idx="1015">
                  <c:v>99.403870000000012</c:v>
                </c:pt>
                <c:pt idx="1016">
                  <c:v>99.401849999999996</c:v>
                </c:pt>
                <c:pt idx="1017">
                  <c:v>99.215100000000007</c:v>
                </c:pt>
                <c:pt idx="1018">
                  <c:v>99.103989999999996</c:v>
                </c:pt>
                <c:pt idx="1019">
                  <c:v>99.026420000000002</c:v>
                </c:pt>
                <c:pt idx="1020">
                  <c:v>99.025669999999991</c:v>
                </c:pt>
                <c:pt idx="1021">
                  <c:v>98.95241</c:v>
                </c:pt>
                <c:pt idx="1022">
                  <c:v>98.959980000000002</c:v>
                </c:pt>
                <c:pt idx="1023">
                  <c:v>98.827730000000003</c:v>
                </c:pt>
                <c:pt idx="1024">
                  <c:v>98.812989999999999</c:v>
                </c:pt>
                <c:pt idx="1025">
                  <c:v>98.71996</c:v>
                </c:pt>
                <c:pt idx="1026">
                  <c:v>98.657510000000002</c:v>
                </c:pt>
                <c:pt idx="1027">
                  <c:v>98.627439999999993</c:v>
                </c:pt>
                <c:pt idx="1028">
                  <c:v>98.553569999999993</c:v>
                </c:pt>
                <c:pt idx="1029">
                  <c:v>98.398870000000002</c:v>
                </c:pt>
                <c:pt idx="1030">
                  <c:v>98.437640000000002</c:v>
                </c:pt>
                <c:pt idx="1031">
                  <c:v>98.415680000000009</c:v>
                </c:pt>
                <c:pt idx="1032">
                  <c:v>98.249340000000004</c:v>
                </c:pt>
                <c:pt idx="1033">
                  <c:v>98.224969999999999</c:v>
                </c:pt>
                <c:pt idx="1034">
                  <c:v>98.084040000000002</c:v>
                </c:pt>
                <c:pt idx="1035">
                  <c:v>98.091849999999994</c:v>
                </c:pt>
                <c:pt idx="1036">
                  <c:v>98.077830000000006</c:v>
                </c:pt>
                <c:pt idx="1037">
                  <c:v>97.995910000000009</c:v>
                </c:pt>
                <c:pt idx="1038">
                  <c:v>97.84711999999999</c:v>
                </c:pt>
                <c:pt idx="1039">
                  <c:v>97.866630000000001</c:v>
                </c:pt>
                <c:pt idx="1040">
                  <c:v>97.784629999999993</c:v>
                </c:pt>
                <c:pt idx="1041">
                  <c:v>97.789860000000004</c:v>
                </c:pt>
                <c:pt idx="1042">
                  <c:v>97.801009999999991</c:v>
                </c:pt>
                <c:pt idx="1043">
                  <c:v>97.729680000000002</c:v>
                </c:pt>
                <c:pt idx="1044">
                  <c:v>97.574039999999997</c:v>
                </c:pt>
                <c:pt idx="1045">
                  <c:v>97.614590000000007</c:v>
                </c:pt>
                <c:pt idx="1046">
                  <c:v>97.596420000000009</c:v>
                </c:pt>
                <c:pt idx="1047">
                  <c:v>97.420950000000005</c:v>
                </c:pt>
                <c:pt idx="1048">
                  <c:v>97.311229999999995</c:v>
                </c:pt>
                <c:pt idx="1049">
                  <c:v>97.259960000000007</c:v>
                </c:pt>
                <c:pt idx="1050">
                  <c:v>97.265529999999998</c:v>
                </c:pt>
                <c:pt idx="1051">
                  <c:v>97.171270000000007</c:v>
                </c:pt>
                <c:pt idx="1052">
                  <c:v>97.123639999999995</c:v>
                </c:pt>
                <c:pt idx="1053">
                  <c:v>97.03470999999999</c:v>
                </c:pt>
                <c:pt idx="1054">
                  <c:v>96.952129999999997</c:v>
                </c:pt>
                <c:pt idx="1055">
                  <c:v>96.944429999999997</c:v>
                </c:pt>
                <c:pt idx="1056">
                  <c:v>96.87360000000001</c:v>
                </c:pt>
                <c:pt idx="1057">
                  <c:v>96.83672</c:v>
                </c:pt>
                <c:pt idx="1058">
                  <c:v>96.703310000000002</c:v>
                </c:pt>
                <c:pt idx="1059">
                  <c:v>96.647960000000012</c:v>
                </c:pt>
                <c:pt idx="1060">
                  <c:v>96.656279999999995</c:v>
                </c:pt>
                <c:pt idx="1061">
                  <c:v>96.546309999999991</c:v>
                </c:pt>
                <c:pt idx="1062">
                  <c:v>96.513779999999997</c:v>
                </c:pt>
                <c:pt idx="1063">
                  <c:v>96.46481</c:v>
                </c:pt>
                <c:pt idx="1064">
                  <c:v>96.258220000000009</c:v>
                </c:pt>
                <c:pt idx="1065">
                  <c:v>96.22475</c:v>
                </c:pt>
                <c:pt idx="1066">
                  <c:v>96.195719999999994</c:v>
                </c:pt>
                <c:pt idx="1067">
                  <c:v>96.165089999999992</c:v>
                </c:pt>
                <c:pt idx="1068">
                  <c:v>96.10378</c:v>
                </c:pt>
                <c:pt idx="1069">
                  <c:v>96.108789999999999</c:v>
                </c:pt>
                <c:pt idx="1070">
                  <c:v>96.032330000000002</c:v>
                </c:pt>
                <c:pt idx="1071">
                  <c:v>96.114509999999996</c:v>
                </c:pt>
                <c:pt idx="1072">
                  <c:v>96.002769999999998</c:v>
                </c:pt>
                <c:pt idx="1073">
                  <c:v>95.910769999999999</c:v>
                </c:pt>
                <c:pt idx="1074">
                  <c:v>95.822199999999995</c:v>
                </c:pt>
                <c:pt idx="1075">
                  <c:v>95.844670000000008</c:v>
                </c:pt>
                <c:pt idx="1076">
                  <c:v>95.706890000000001</c:v>
                </c:pt>
                <c:pt idx="1077">
                  <c:v>95.633449999999996</c:v>
                </c:pt>
                <c:pt idx="1078">
                  <c:v>95.645610000000005</c:v>
                </c:pt>
                <c:pt idx="1079">
                  <c:v>95.495919999999998</c:v>
                </c:pt>
                <c:pt idx="1080">
                  <c:v>95.421250000000001</c:v>
                </c:pt>
                <c:pt idx="1081">
                  <c:v>95.383759999999995</c:v>
                </c:pt>
                <c:pt idx="1082">
                  <c:v>95.276910000000001</c:v>
                </c:pt>
                <c:pt idx="1083">
                  <c:v>95.226330000000004</c:v>
                </c:pt>
                <c:pt idx="1084">
                  <c:v>95.23096000000001</c:v>
                </c:pt>
                <c:pt idx="1085">
                  <c:v>95.114840000000001</c:v>
                </c:pt>
                <c:pt idx="1086">
                  <c:v>95.090670000000003</c:v>
                </c:pt>
                <c:pt idx="1087">
                  <c:v>94.97869</c:v>
                </c:pt>
                <c:pt idx="1088">
                  <c:v>94.923560000000009</c:v>
                </c:pt>
                <c:pt idx="1089">
                  <c:v>94.938110000000009</c:v>
                </c:pt>
                <c:pt idx="1090">
                  <c:v>94.922820000000002</c:v>
                </c:pt>
                <c:pt idx="1091">
                  <c:v>94.803809999999999</c:v>
                </c:pt>
                <c:pt idx="1092">
                  <c:v>94.742820000000009</c:v>
                </c:pt>
                <c:pt idx="1093">
                  <c:v>94.711379999999991</c:v>
                </c:pt>
                <c:pt idx="1094">
                  <c:v>94.605279999999993</c:v>
                </c:pt>
                <c:pt idx="1095">
                  <c:v>94.573130000000006</c:v>
                </c:pt>
                <c:pt idx="1096">
                  <c:v>94.446669999999997</c:v>
                </c:pt>
                <c:pt idx="1097">
                  <c:v>94.452259999999995</c:v>
                </c:pt>
                <c:pt idx="1098">
                  <c:v>94.342150000000004</c:v>
                </c:pt>
                <c:pt idx="1099">
                  <c:v>94.352670000000003</c:v>
                </c:pt>
                <c:pt idx="1100">
                  <c:v>94.201900000000009</c:v>
                </c:pt>
                <c:pt idx="1101">
                  <c:v>94.244019999999992</c:v>
                </c:pt>
                <c:pt idx="1102">
                  <c:v>94.203299999999999</c:v>
                </c:pt>
                <c:pt idx="1103">
                  <c:v>94.292720000000003</c:v>
                </c:pt>
                <c:pt idx="1104">
                  <c:v>94.182820000000007</c:v>
                </c:pt>
                <c:pt idx="1105">
                  <c:v>94.134979999999999</c:v>
                </c:pt>
                <c:pt idx="1106">
                  <c:v>94.093899999999991</c:v>
                </c:pt>
                <c:pt idx="1107">
                  <c:v>93.974609999999998</c:v>
                </c:pt>
                <c:pt idx="1108">
                  <c:v>93.836299999999994</c:v>
                </c:pt>
                <c:pt idx="1109">
                  <c:v>93.815170000000009</c:v>
                </c:pt>
                <c:pt idx="1110">
                  <c:v>93.764240000000001</c:v>
                </c:pt>
                <c:pt idx="1111">
                  <c:v>93.699950000000001</c:v>
                </c:pt>
                <c:pt idx="1112">
                  <c:v>93.699489999999997</c:v>
                </c:pt>
                <c:pt idx="1113">
                  <c:v>93.608630000000005</c:v>
                </c:pt>
                <c:pt idx="1114">
                  <c:v>93.578699999999998</c:v>
                </c:pt>
                <c:pt idx="1115">
                  <c:v>93.533069999999995</c:v>
                </c:pt>
                <c:pt idx="1116">
                  <c:v>93.491649999999993</c:v>
                </c:pt>
                <c:pt idx="1117">
                  <c:v>93.377319999999997</c:v>
                </c:pt>
                <c:pt idx="1118">
                  <c:v>93.344409999999996</c:v>
                </c:pt>
                <c:pt idx="1119">
                  <c:v>93.328789999999998</c:v>
                </c:pt>
                <c:pt idx="1120">
                  <c:v>93.255930000000006</c:v>
                </c:pt>
                <c:pt idx="1121">
                  <c:v>93.151229999999998</c:v>
                </c:pt>
                <c:pt idx="1122">
                  <c:v>93.097219999999993</c:v>
                </c:pt>
                <c:pt idx="1123">
                  <c:v>93.138199999999998</c:v>
                </c:pt>
                <c:pt idx="1124">
                  <c:v>93.119540000000001</c:v>
                </c:pt>
                <c:pt idx="1125">
                  <c:v>92.967980000000011</c:v>
                </c:pt>
                <c:pt idx="1126">
                  <c:v>92.911960000000008</c:v>
                </c:pt>
                <c:pt idx="1127">
                  <c:v>92.912759999999992</c:v>
                </c:pt>
                <c:pt idx="1128">
                  <c:v>92.832840000000004</c:v>
                </c:pt>
                <c:pt idx="1129">
                  <c:v>92.800880000000006</c:v>
                </c:pt>
                <c:pt idx="1130">
                  <c:v>92.698599999999999</c:v>
                </c:pt>
                <c:pt idx="1131">
                  <c:v>92.665629999999993</c:v>
                </c:pt>
                <c:pt idx="1132">
                  <c:v>92.661299999999997</c:v>
                </c:pt>
                <c:pt idx="1133">
                  <c:v>92.636359999999996</c:v>
                </c:pt>
                <c:pt idx="1134">
                  <c:v>92.562069999999991</c:v>
                </c:pt>
                <c:pt idx="1135">
                  <c:v>92.519950000000009</c:v>
                </c:pt>
                <c:pt idx="1136">
                  <c:v>92.520060000000001</c:v>
                </c:pt>
                <c:pt idx="1137">
                  <c:v>92.388030000000001</c:v>
                </c:pt>
                <c:pt idx="1138">
                  <c:v>92.392380000000003</c:v>
                </c:pt>
                <c:pt idx="1139">
                  <c:v>92.308300000000003</c:v>
                </c:pt>
                <c:pt idx="1140">
                  <c:v>92.243600000000001</c:v>
                </c:pt>
                <c:pt idx="1141">
                  <c:v>92.272350000000003</c:v>
                </c:pt>
                <c:pt idx="1142">
                  <c:v>92.113150000000005</c:v>
                </c:pt>
                <c:pt idx="1143">
                  <c:v>92.015020000000007</c:v>
                </c:pt>
                <c:pt idx="1144">
                  <c:v>92.032160000000005</c:v>
                </c:pt>
                <c:pt idx="1145">
                  <c:v>92.000700000000009</c:v>
                </c:pt>
                <c:pt idx="1146">
                  <c:v>91.887709999999998</c:v>
                </c:pt>
                <c:pt idx="1147">
                  <c:v>91.775069999999999</c:v>
                </c:pt>
                <c:pt idx="1148">
                  <c:v>91.886330000000001</c:v>
                </c:pt>
                <c:pt idx="1149">
                  <c:v>91.754339999999999</c:v>
                </c:pt>
                <c:pt idx="1150">
                  <c:v>91.714760000000012</c:v>
                </c:pt>
                <c:pt idx="1151">
                  <c:v>91.599369999999993</c:v>
                </c:pt>
                <c:pt idx="1152">
                  <c:v>91.521829999999994</c:v>
                </c:pt>
                <c:pt idx="1153">
                  <c:v>91.495110000000011</c:v>
                </c:pt>
                <c:pt idx="1154">
                  <c:v>91.515059999999991</c:v>
                </c:pt>
                <c:pt idx="1155">
                  <c:v>91.500559999999993</c:v>
                </c:pt>
                <c:pt idx="1156">
                  <c:v>91.382379999999998</c:v>
                </c:pt>
                <c:pt idx="1157">
                  <c:v>91.320949999999996</c:v>
                </c:pt>
                <c:pt idx="1158">
                  <c:v>91.293530000000004</c:v>
                </c:pt>
                <c:pt idx="1159">
                  <c:v>91.174469999999999</c:v>
                </c:pt>
                <c:pt idx="1160">
                  <c:v>91.194749999999999</c:v>
                </c:pt>
                <c:pt idx="1161">
                  <c:v>91.071370000000002</c:v>
                </c:pt>
                <c:pt idx="1162">
                  <c:v>91.128190000000004</c:v>
                </c:pt>
                <c:pt idx="1163">
                  <c:v>91.038079999999994</c:v>
                </c:pt>
                <c:pt idx="1164">
                  <c:v>91.041720000000012</c:v>
                </c:pt>
                <c:pt idx="1165">
                  <c:v>90.932969999999997</c:v>
                </c:pt>
                <c:pt idx="1166">
                  <c:v>90.884879999999995</c:v>
                </c:pt>
                <c:pt idx="1167">
                  <c:v>90.867670000000004</c:v>
                </c:pt>
                <c:pt idx="1168">
                  <c:v>90.765150000000006</c:v>
                </c:pt>
                <c:pt idx="1169">
                  <c:v>90.636089999999996</c:v>
                </c:pt>
                <c:pt idx="1170">
                  <c:v>90.706149999999994</c:v>
                </c:pt>
                <c:pt idx="1171">
                  <c:v>90.593209999999999</c:v>
                </c:pt>
                <c:pt idx="1172">
                  <c:v>90.54768</c:v>
                </c:pt>
                <c:pt idx="1173">
                  <c:v>90.54692</c:v>
                </c:pt>
                <c:pt idx="1174">
                  <c:v>90.478000000000009</c:v>
                </c:pt>
                <c:pt idx="1175">
                  <c:v>90.314109999999999</c:v>
                </c:pt>
                <c:pt idx="1176">
                  <c:v>90.380330000000001</c:v>
                </c:pt>
                <c:pt idx="1177">
                  <c:v>90.233999999999995</c:v>
                </c:pt>
                <c:pt idx="1178">
                  <c:v>90.189059999999998</c:v>
                </c:pt>
                <c:pt idx="1179">
                  <c:v>90.104600000000005</c:v>
                </c:pt>
                <c:pt idx="1180">
                  <c:v>90.146540000000002</c:v>
                </c:pt>
                <c:pt idx="1181">
                  <c:v>90.019940000000005</c:v>
                </c:pt>
                <c:pt idx="1182">
                  <c:v>89.979249999999993</c:v>
                </c:pt>
                <c:pt idx="1183">
                  <c:v>89.98518</c:v>
                </c:pt>
                <c:pt idx="1184">
                  <c:v>89.919160000000005</c:v>
                </c:pt>
                <c:pt idx="1185">
                  <c:v>89.775240000000011</c:v>
                </c:pt>
                <c:pt idx="1186">
                  <c:v>89.78895</c:v>
                </c:pt>
                <c:pt idx="1187">
                  <c:v>89.707220000000007</c:v>
                </c:pt>
                <c:pt idx="1188">
                  <c:v>89.749459999999999</c:v>
                </c:pt>
                <c:pt idx="1189">
                  <c:v>89.559010000000001</c:v>
                </c:pt>
                <c:pt idx="1190">
                  <c:v>89.533989999999989</c:v>
                </c:pt>
                <c:pt idx="1191">
                  <c:v>89.56174</c:v>
                </c:pt>
                <c:pt idx="1192">
                  <c:v>89.425660000000008</c:v>
                </c:pt>
                <c:pt idx="1193">
                  <c:v>89.510300000000001</c:v>
                </c:pt>
                <c:pt idx="1194">
                  <c:v>89.475470000000001</c:v>
                </c:pt>
                <c:pt idx="1195">
                  <c:v>89.410030000000006</c:v>
                </c:pt>
                <c:pt idx="1196">
                  <c:v>89.404510000000002</c:v>
                </c:pt>
                <c:pt idx="1197">
                  <c:v>89.26831</c:v>
                </c:pt>
                <c:pt idx="1198">
                  <c:v>89.188720000000004</c:v>
                </c:pt>
                <c:pt idx="1199">
                  <c:v>89.183479999999989</c:v>
                </c:pt>
                <c:pt idx="1200">
                  <c:v>89.182849999999988</c:v>
                </c:pt>
                <c:pt idx="1201">
                  <c:v>89.046999999999997</c:v>
                </c:pt>
                <c:pt idx="1202">
                  <c:v>88.987620000000007</c:v>
                </c:pt>
                <c:pt idx="1203">
                  <c:v>88.967910000000003</c:v>
                </c:pt>
                <c:pt idx="1204">
                  <c:v>88.924459999999996</c:v>
                </c:pt>
                <c:pt idx="1205">
                  <c:v>88.822630000000004</c:v>
                </c:pt>
                <c:pt idx="1206">
                  <c:v>88.826340000000002</c:v>
                </c:pt>
                <c:pt idx="1207">
                  <c:v>88.806939999999997</c:v>
                </c:pt>
                <c:pt idx="1208">
                  <c:v>88.716390000000004</c:v>
                </c:pt>
                <c:pt idx="1209">
                  <c:v>88.623670000000004</c:v>
                </c:pt>
                <c:pt idx="1210">
                  <c:v>88.595030000000008</c:v>
                </c:pt>
                <c:pt idx="1211">
                  <c:v>88.539560000000009</c:v>
                </c:pt>
                <c:pt idx="1212">
                  <c:v>88.472650000000002</c:v>
                </c:pt>
                <c:pt idx="1213">
                  <c:v>88.396870000000007</c:v>
                </c:pt>
                <c:pt idx="1214">
                  <c:v>88.294290000000004</c:v>
                </c:pt>
                <c:pt idx="1215">
                  <c:v>88.27094000000001</c:v>
                </c:pt>
                <c:pt idx="1216">
                  <c:v>88.263859999999994</c:v>
                </c:pt>
                <c:pt idx="1217">
                  <c:v>88.220370000000003</c:v>
                </c:pt>
                <c:pt idx="1218">
                  <c:v>88.172899999999998</c:v>
                </c:pt>
                <c:pt idx="1219">
                  <c:v>88.108790000000013</c:v>
                </c:pt>
                <c:pt idx="1220">
                  <c:v>88.03295</c:v>
                </c:pt>
                <c:pt idx="1221">
                  <c:v>87.991079999999997</c:v>
                </c:pt>
                <c:pt idx="1222">
                  <c:v>88.028469999999999</c:v>
                </c:pt>
                <c:pt idx="1223">
                  <c:v>87.912139999999994</c:v>
                </c:pt>
                <c:pt idx="1224">
                  <c:v>87.901510000000002</c:v>
                </c:pt>
                <c:pt idx="1225">
                  <c:v>87.95993</c:v>
                </c:pt>
                <c:pt idx="1226">
                  <c:v>87.795000000000002</c:v>
                </c:pt>
                <c:pt idx="1227">
                  <c:v>87.757829999999998</c:v>
                </c:pt>
                <c:pt idx="1228">
                  <c:v>87.72547999999999</c:v>
                </c:pt>
                <c:pt idx="1229">
                  <c:v>87.697739999999996</c:v>
                </c:pt>
                <c:pt idx="1230">
                  <c:v>87.597439999999992</c:v>
                </c:pt>
                <c:pt idx="1231">
                  <c:v>87.503739999999993</c:v>
                </c:pt>
                <c:pt idx="1232">
                  <c:v>87.488519999999994</c:v>
                </c:pt>
                <c:pt idx="1233">
                  <c:v>87.492109999999997</c:v>
                </c:pt>
                <c:pt idx="1234">
                  <c:v>87.420239999999993</c:v>
                </c:pt>
                <c:pt idx="1235">
                  <c:v>87.317189999999997</c:v>
                </c:pt>
                <c:pt idx="1236">
                  <c:v>87.259979999999999</c:v>
                </c:pt>
                <c:pt idx="1237">
                  <c:v>87.167280000000005</c:v>
                </c:pt>
                <c:pt idx="1238">
                  <c:v>87.19398000000001</c:v>
                </c:pt>
                <c:pt idx="1239">
                  <c:v>87.091219999999993</c:v>
                </c:pt>
                <c:pt idx="1240">
                  <c:v>87.111679999999993</c:v>
                </c:pt>
                <c:pt idx="1241">
                  <c:v>87.051169999999999</c:v>
                </c:pt>
                <c:pt idx="1242">
                  <c:v>87.061879999999988</c:v>
                </c:pt>
                <c:pt idx="1243">
                  <c:v>86.993860000000012</c:v>
                </c:pt>
                <c:pt idx="1244">
                  <c:v>86.82750999999999</c:v>
                </c:pt>
                <c:pt idx="1245">
                  <c:v>86.814409999999995</c:v>
                </c:pt>
                <c:pt idx="1246">
                  <c:v>86.735469999999992</c:v>
                </c:pt>
                <c:pt idx="1247">
                  <c:v>86.699550000000002</c:v>
                </c:pt>
                <c:pt idx="1248">
                  <c:v>86.734139999999996</c:v>
                </c:pt>
                <c:pt idx="1249">
                  <c:v>86.577799999999996</c:v>
                </c:pt>
                <c:pt idx="1250">
                  <c:v>86.577690000000004</c:v>
                </c:pt>
                <c:pt idx="1251">
                  <c:v>86.559670000000011</c:v>
                </c:pt>
                <c:pt idx="1252">
                  <c:v>86.416839999999993</c:v>
                </c:pt>
                <c:pt idx="1253">
                  <c:v>86.521589999999989</c:v>
                </c:pt>
                <c:pt idx="1254">
                  <c:v>86.508890000000008</c:v>
                </c:pt>
                <c:pt idx="1255">
                  <c:v>86.447640000000007</c:v>
                </c:pt>
                <c:pt idx="1256">
                  <c:v>86.41485999999999</c:v>
                </c:pt>
                <c:pt idx="1257">
                  <c:v>86.302680000000009</c:v>
                </c:pt>
                <c:pt idx="1258">
                  <c:v>86.22359999999999</c:v>
                </c:pt>
                <c:pt idx="1259">
                  <c:v>86.168210000000002</c:v>
                </c:pt>
                <c:pt idx="1260">
                  <c:v>86.188819999999993</c:v>
                </c:pt>
                <c:pt idx="1261">
                  <c:v>86.068080000000009</c:v>
                </c:pt>
                <c:pt idx="1262">
                  <c:v>86.010249999999999</c:v>
                </c:pt>
                <c:pt idx="1263">
                  <c:v>85.99203</c:v>
                </c:pt>
                <c:pt idx="1264">
                  <c:v>85.93374</c:v>
                </c:pt>
                <c:pt idx="1265">
                  <c:v>85.886619999999994</c:v>
                </c:pt>
                <c:pt idx="1266">
                  <c:v>85.766590000000008</c:v>
                </c:pt>
                <c:pt idx="1267">
                  <c:v>85.778739999999999</c:v>
                </c:pt>
                <c:pt idx="1268">
                  <c:v>85.706090000000003</c:v>
                </c:pt>
                <c:pt idx="1269">
                  <c:v>85.590100000000007</c:v>
                </c:pt>
                <c:pt idx="1270">
                  <c:v>85.600960000000001</c:v>
                </c:pt>
                <c:pt idx="1271">
                  <c:v>85.636330000000001</c:v>
                </c:pt>
                <c:pt idx="1272">
                  <c:v>85.54213</c:v>
                </c:pt>
                <c:pt idx="1273">
                  <c:v>85.445830000000001</c:v>
                </c:pt>
                <c:pt idx="1274">
                  <c:v>85.494399999999999</c:v>
                </c:pt>
                <c:pt idx="1275">
                  <c:v>85.328850000000003</c:v>
                </c:pt>
                <c:pt idx="1276">
                  <c:v>85.289770000000004</c:v>
                </c:pt>
                <c:pt idx="1277">
                  <c:v>85.277770000000004</c:v>
                </c:pt>
                <c:pt idx="1278">
                  <c:v>85.233809999999991</c:v>
                </c:pt>
                <c:pt idx="1279">
                  <c:v>85.158079999999998</c:v>
                </c:pt>
                <c:pt idx="1280">
                  <c:v>85.133099999999999</c:v>
                </c:pt>
                <c:pt idx="1281">
                  <c:v>84.976050000000001</c:v>
                </c:pt>
                <c:pt idx="1282">
                  <c:v>84.967730000000003</c:v>
                </c:pt>
                <c:pt idx="1283">
                  <c:v>84.93338</c:v>
                </c:pt>
                <c:pt idx="1284">
                  <c:v>85.044239999999988</c:v>
                </c:pt>
                <c:pt idx="1285">
                  <c:v>84.912999999999997</c:v>
                </c:pt>
                <c:pt idx="1286">
                  <c:v>84.904499999999999</c:v>
                </c:pt>
                <c:pt idx="1287">
                  <c:v>84.824399999999997</c:v>
                </c:pt>
                <c:pt idx="1288">
                  <c:v>84.832950000000011</c:v>
                </c:pt>
                <c:pt idx="1289">
                  <c:v>84.740129999999994</c:v>
                </c:pt>
                <c:pt idx="1290">
                  <c:v>84.656869999999998</c:v>
                </c:pt>
                <c:pt idx="1291">
                  <c:v>84.602090000000004</c:v>
                </c:pt>
                <c:pt idx="1292">
                  <c:v>84.514719999999997</c:v>
                </c:pt>
                <c:pt idx="1293">
                  <c:v>84.504860000000008</c:v>
                </c:pt>
                <c:pt idx="1294">
                  <c:v>84.436840000000004</c:v>
                </c:pt>
                <c:pt idx="1295">
                  <c:v>84.434669999999997</c:v>
                </c:pt>
                <c:pt idx="1296">
                  <c:v>84.330719999999999</c:v>
                </c:pt>
                <c:pt idx="1297">
                  <c:v>84.285379999999989</c:v>
                </c:pt>
                <c:pt idx="1298">
                  <c:v>84.208190000000002</c:v>
                </c:pt>
                <c:pt idx="1299">
                  <c:v>84.202250000000006</c:v>
                </c:pt>
                <c:pt idx="1300">
                  <c:v>84.138320000000007</c:v>
                </c:pt>
                <c:pt idx="1301">
                  <c:v>84.102460000000008</c:v>
                </c:pt>
                <c:pt idx="1302">
                  <c:v>83.98790000000001</c:v>
                </c:pt>
                <c:pt idx="1303">
                  <c:v>83.922159999999991</c:v>
                </c:pt>
                <c:pt idx="1304">
                  <c:v>83.880549999999999</c:v>
                </c:pt>
                <c:pt idx="1305">
                  <c:v>83.831509999999994</c:v>
                </c:pt>
                <c:pt idx="1306">
                  <c:v>83.794300000000007</c:v>
                </c:pt>
                <c:pt idx="1307">
                  <c:v>83.73975999999999</c:v>
                </c:pt>
                <c:pt idx="1308">
                  <c:v>83.651710000000008</c:v>
                </c:pt>
                <c:pt idx="1309">
                  <c:v>83.586010000000002</c:v>
                </c:pt>
                <c:pt idx="1310">
                  <c:v>83.537480000000002</c:v>
                </c:pt>
                <c:pt idx="1311">
                  <c:v>83.559619999999995</c:v>
                </c:pt>
                <c:pt idx="1312">
                  <c:v>83.500010000000003</c:v>
                </c:pt>
                <c:pt idx="1313">
                  <c:v>83.377939999999995</c:v>
                </c:pt>
                <c:pt idx="1314">
                  <c:v>83.485799999999998</c:v>
                </c:pt>
                <c:pt idx="1315">
                  <c:v>83.43235</c:v>
                </c:pt>
                <c:pt idx="1316">
                  <c:v>83.333929999999995</c:v>
                </c:pt>
                <c:pt idx="1317">
                  <c:v>83.33399</c:v>
                </c:pt>
                <c:pt idx="1318">
                  <c:v>83.1738</c:v>
                </c:pt>
                <c:pt idx="1319">
                  <c:v>83.147780000000012</c:v>
                </c:pt>
                <c:pt idx="1320">
                  <c:v>83.106160000000003</c:v>
                </c:pt>
                <c:pt idx="1321">
                  <c:v>83.064760000000007</c:v>
                </c:pt>
                <c:pt idx="1322">
                  <c:v>83.02497000000001</c:v>
                </c:pt>
                <c:pt idx="1323">
                  <c:v>82.910609999999991</c:v>
                </c:pt>
                <c:pt idx="1324">
                  <c:v>82.943520000000007</c:v>
                </c:pt>
                <c:pt idx="1325">
                  <c:v>82.778189999999995</c:v>
                </c:pt>
                <c:pt idx="1326">
                  <c:v>82.783609999999996</c:v>
                </c:pt>
                <c:pt idx="1327">
                  <c:v>82.713419999999999</c:v>
                </c:pt>
                <c:pt idx="1328">
                  <c:v>82.676769999999991</c:v>
                </c:pt>
                <c:pt idx="1329">
                  <c:v>82.671409999999995</c:v>
                </c:pt>
                <c:pt idx="1330">
                  <c:v>82.546329999999998</c:v>
                </c:pt>
                <c:pt idx="1331">
                  <c:v>82.479300000000009</c:v>
                </c:pt>
                <c:pt idx="1332">
                  <c:v>82.4071</c:v>
                </c:pt>
                <c:pt idx="1333">
                  <c:v>82.353369999999998</c:v>
                </c:pt>
                <c:pt idx="1334">
                  <c:v>82.383079999999993</c:v>
                </c:pt>
                <c:pt idx="1335">
                  <c:v>82.278089999999992</c:v>
                </c:pt>
                <c:pt idx="1336">
                  <c:v>82.276920000000004</c:v>
                </c:pt>
                <c:pt idx="1337">
                  <c:v>82.220039999999997</c:v>
                </c:pt>
                <c:pt idx="1338">
                  <c:v>82.101910000000004</c:v>
                </c:pt>
                <c:pt idx="1339">
                  <c:v>82.07332000000001</c:v>
                </c:pt>
                <c:pt idx="1340">
                  <c:v>82.015840000000011</c:v>
                </c:pt>
                <c:pt idx="1341">
                  <c:v>81.95814</c:v>
                </c:pt>
                <c:pt idx="1342">
                  <c:v>81.861279999999994</c:v>
                </c:pt>
                <c:pt idx="1343">
                  <c:v>81.777709999999999</c:v>
                </c:pt>
                <c:pt idx="1344">
                  <c:v>81.908369999999991</c:v>
                </c:pt>
                <c:pt idx="1345">
                  <c:v>81.868579999999994</c:v>
                </c:pt>
                <c:pt idx="1346">
                  <c:v>81.842399999999998</c:v>
                </c:pt>
                <c:pt idx="1347">
                  <c:v>81.754509999999996</c:v>
                </c:pt>
                <c:pt idx="1348">
                  <c:v>81.659449999999993</c:v>
                </c:pt>
                <c:pt idx="1349">
                  <c:v>81.640560000000008</c:v>
                </c:pt>
                <c:pt idx="1350">
                  <c:v>81.53728000000001</c:v>
                </c:pt>
                <c:pt idx="1351">
                  <c:v>81.54392</c:v>
                </c:pt>
                <c:pt idx="1352">
                  <c:v>81.442719999999994</c:v>
                </c:pt>
                <c:pt idx="1353">
                  <c:v>81.467739999999992</c:v>
                </c:pt>
                <c:pt idx="1354">
                  <c:v>81.402320000000003</c:v>
                </c:pt>
                <c:pt idx="1355">
                  <c:v>81.341440000000006</c:v>
                </c:pt>
                <c:pt idx="1356">
                  <c:v>81.33175</c:v>
                </c:pt>
                <c:pt idx="1357">
                  <c:v>81.246319999999997</c:v>
                </c:pt>
                <c:pt idx="1358">
                  <c:v>81.180269999999993</c:v>
                </c:pt>
                <c:pt idx="1359">
                  <c:v>81.129800000000003</c:v>
                </c:pt>
                <c:pt idx="1360">
                  <c:v>81.121799999999993</c:v>
                </c:pt>
                <c:pt idx="1361">
                  <c:v>81.084310000000002</c:v>
                </c:pt>
                <c:pt idx="1362">
                  <c:v>80.988820000000004</c:v>
                </c:pt>
                <c:pt idx="1363">
                  <c:v>80.96951</c:v>
                </c:pt>
                <c:pt idx="1364">
                  <c:v>80.95338000000001</c:v>
                </c:pt>
                <c:pt idx="1365">
                  <c:v>80.926899999999989</c:v>
                </c:pt>
                <c:pt idx="1366">
                  <c:v>80.843890000000002</c:v>
                </c:pt>
                <c:pt idx="1367">
                  <c:v>80.812880000000007</c:v>
                </c:pt>
                <c:pt idx="1368">
                  <c:v>80.743589999999998</c:v>
                </c:pt>
                <c:pt idx="1369">
                  <c:v>80.727670000000003</c:v>
                </c:pt>
                <c:pt idx="1370">
                  <c:v>80.678659999999994</c:v>
                </c:pt>
                <c:pt idx="1371">
                  <c:v>80.642019999999988</c:v>
                </c:pt>
                <c:pt idx="1372">
                  <c:v>80.58447000000001</c:v>
                </c:pt>
                <c:pt idx="1373">
                  <c:v>80.524209999999997</c:v>
                </c:pt>
                <c:pt idx="1374">
                  <c:v>80.516170000000002</c:v>
                </c:pt>
                <c:pt idx="1375">
                  <c:v>80.574690000000004</c:v>
                </c:pt>
                <c:pt idx="1376">
                  <c:v>80.506540000000001</c:v>
                </c:pt>
                <c:pt idx="1377">
                  <c:v>80.443740000000005</c:v>
                </c:pt>
                <c:pt idx="1378">
                  <c:v>80.434280000000001</c:v>
                </c:pt>
                <c:pt idx="1379">
                  <c:v>80.395600000000002</c:v>
                </c:pt>
                <c:pt idx="1380">
                  <c:v>80.295299999999997</c:v>
                </c:pt>
                <c:pt idx="1381">
                  <c:v>80.326120000000003</c:v>
                </c:pt>
                <c:pt idx="1382">
                  <c:v>80.182079999999999</c:v>
                </c:pt>
                <c:pt idx="1383">
                  <c:v>80.146380000000008</c:v>
                </c:pt>
                <c:pt idx="1384">
                  <c:v>80.176430000000011</c:v>
                </c:pt>
                <c:pt idx="1385">
                  <c:v>80.117990000000006</c:v>
                </c:pt>
                <c:pt idx="1386">
                  <c:v>80.049120000000002</c:v>
                </c:pt>
                <c:pt idx="1387">
                  <c:v>79.997410000000002</c:v>
                </c:pt>
                <c:pt idx="1388">
                  <c:v>79.96969</c:v>
                </c:pt>
                <c:pt idx="1389">
                  <c:v>79.904569999999993</c:v>
                </c:pt>
                <c:pt idx="1390">
                  <c:v>79.903269999999992</c:v>
                </c:pt>
                <c:pt idx="1391">
                  <c:v>79.862740000000002</c:v>
                </c:pt>
                <c:pt idx="1392">
                  <c:v>79.800380000000004</c:v>
                </c:pt>
                <c:pt idx="1393">
                  <c:v>79.758650000000003</c:v>
                </c:pt>
                <c:pt idx="1394">
                  <c:v>79.712259999999986</c:v>
                </c:pt>
                <c:pt idx="1395">
                  <c:v>79.669539999999998</c:v>
                </c:pt>
                <c:pt idx="1396">
                  <c:v>79.656620000000004</c:v>
                </c:pt>
                <c:pt idx="1397">
                  <c:v>79.605829999999997</c:v>
                </c:pt>
                <c:pt idx="1398">
                  <c:v>79.519850000000005</c:v>
                </c:pt>
                <c:pt idx="1399">
                  <c:v>79.534549999999996</c:v>
                </c:pt>
                <c:pt idx="1400">
                  <c:v>79.426960000000008</c:v>
                </c:pt>
                <c:pt idx="1401">
                  <c:v>79.472369999999998</c:v>
                </c:pt>
                <c:pt idx="1402">
                  <c:v>79.423209999999997</c:v>
                </c:pt>
                <c:pt idx="1403">
                  <c:v>79.32311</c:v>
                </c:pt>
                <c:pt idx="1404">
                  <c:v>79.285650000000004</c:v>
                </c:pt>
                <c:pt idx="1405">
                  <c:v>79.327640000000002</c:v>
                </c:pt>
                <c:pt idx="1406">
                  <c:v>79.293859999999995</c:v>
                </c:pt>
                <c:pt idx="1407">
                  <c:v>79.243589999999998</c:v>
                </c:pt>
                <c:pt idx="1408">
                  <c:v>79.219129999999993</c:v>
                </c:pt>
                <c:pt idx="1409">
                  <c:v>79.168939999999992</c:v>
                </c:pt>
                <c:pt idx="1410">
                  <c:v>79.119169999999997</c:v>
                </c:pt>
                <c:pt idx="1411">
                  <c:v>79.083600000000004</c:v>
                </c:pt>
                <c:pt idx="1412">
                  <c:v>79.032160000000005</c:v>
                </c:pt>
                <c:pt idx="1413">
                  <c:v>78.946210000000008</c:v>
                </c:pt>
                <c:pt idx="1414">
                  <c:v>78.972970000000004</c:v>
                </c:pt>
                <c:pt idx="1415">
                  <c:v>78.926689999999994</c:v>
                </c:pt>
                <c:pt idx="1416">
                  <c:v>78.890249999999995</c:v>
                </c:pt>
                <c:pt idx="1417">
                  <c:v>78.868039999999993</c:v>
                </c:pt>
                <c:pt idx="1418">
                  <c:v>78.778189999999995</c:v>
                </c:pt>
                <c:pt idx="1419">
                  <c:v>78.731319999999997</c:v>
                </c:pt>
                <c:pt idx="1420">
                  <c:v>78.750749999999996</c:v>
                </c:pt>
                <c:pt idx="1421">
                  <c:v>78.70356000000001</c:v>
                </c:pt>
                <c:pt idx="1422">
                  <c:v>78.648800000000008</c:v>
                </c:pt>
                <c:pt idx="1423">
                  <c:v>78.571879999999993</c:v>
                </c:pt>
                <c:pt idx="1424">
                  <c:v>78.528369999999995</c:v>
                </c:pt>
                <c:pt idx="1425">
                  <c:v>78.487979999999993</c:v>
                </c:pt>
                <c:pt idx="1426">
                  <c:v>78.475369999999998</c:v>
                </c:pt>
                <c:pt idx="1427">
                  <c:v>78.408140000000003</c:v>
                </c:pt>
                <c:pt idx="1428">
                  <c:v>78.402259999999998</c:v>
                </c:pt>
                <c:pt idx="1429">
                  <c:v>78.375920000000008</c:v>
                </c:pt>
                <c:pt idx="1430">
                  <c:v>78.312759999999997</c:v>
                </c:pt>
                <c:pt idx="1431">
                  <c:v>78.275469999999999</c:v>
                </c:pt>
                <c:pt idx="1432">
                  <c:v>78.254080000000002</c:v>
                </c:pt>
                <c:pt idx="1433">
                  <c:v>78.240980000000008</c:v>
                </c:pt>
                <c:pt idx="1434">
                  <c:v>78.166340000000005</c:v>
                </c:pt>
                <c:pt idx="1435">
                  <c:v>78.19201000000001</c:v>
                </c:pt>
                <c:pt idx="1436">
                  <c:v>78.158809999999988</c:v>
                </c:pt>
                <c:pt idx="1437">
                  <c:v>78.112139999999997</c:v>
                </c:pt>
                <c:pt idx="1438">
                  <c:v>78.109570000000005</c:v>
                </c:pt>
                <c:pt idx="1439">
                  <c:v>78.024450000000002</c:v>
                </c:pt>
                <c:pt idx="1440">
                  <c:v>78.012969999999996</c:v>
                </c:pt>
                <c:pt idx="1441">
                  <c:v>77.943390000000008</c:v>
                </c:pt>
                <c:pt idx="1442">
                  <c:v>77.888310000000004</c:v>
                </c:pt>
                <c:pt idx="1443">
                  <c:v>77.837589999999992</c:v>
                </c:pt>
                <c:pt idx="1444">
                  <c:v>77.855579999999989</c:v>
                </c:pt>
                <c:pt idx="1445">
                  <c:v>77.78591999999999</c:v>
                </c:pt>
                <c:pt idx="1446">
                  <c:v>77.796630000000007</c:v>
                </c:pt>
                <c:pt idx="1447">
                  <c:v>77.705579999999998</c:v>
                </c:pt>
                <c:pt idx="1448">
                  <c:v>77.652470000000008</c:v>
                </c:pt>
                <c:pt idx="1449">
                  <c:v>77.632770000000008</c:v>
                </c:pt>
                <c:pt idx="1450">
                  <c:v>77.609870000000001</c:v>
                </c:pt>
                <c:pt idx="1451">
                  <c:v>77.56322999999999</c:v>
                </c:pt>
                <c:pt idx="1452">
                  <c:v>77.533090000000001</c:v>
                </c:pt>
                <c:pt idx="1453">
                  <c:v>77.443920000000006</c:v>
                </c:pt>
                <c:pt idx="1454">
                  <c:v>77.464569999999995</c:v>
                </c:pt>
                <c:pt idx="1455">
                  <c:v>77.388040000000004</c:v>
                </c:pt>
                <c:pt idx="1456">
                  <c:v>77.356110000000001</c:v>
                </c:pt>
                <c:pt idx="1457">
                  <c:v>77.342619999999997</c:v>
                </c:pt>
                <c:pt idx="1458">
                  <c:v>77.308869999999999</c:v>
                </c:pt>
                <c:pt idx="1459">
                  <c:v>77.261319999999998</c:v>
                </c:pt>
                <c:pt idx="1460">
                  <c:v>77.237549999999999</c:v>
                </c:pt>
                <c:pt idx="1461">
                  <c:v>77.190960000000004</c:v>
                </c:pt>
                <c:pt idx="1462">
                  <c:v>77.159520000000001</c:v>
                </c:pt>
                <c:pt idx="1463">
                  <c:v>77.085340000000002</c:v>
                </c:pt>
                <c:pt idx="1464">
                  <c:v>77.105029999999999</c:v>
                </c:pt>
                <c:pt idx="1465">
                  <c:v>77.066770000000005</c:v>
                </c:pt>
                <c:pt idx="1466">
                  <c:v>77.059840000000008</c:v>
                </c:pt>
                <c:pt idx="1467">
                  <c:v>77.048010000000005</c:v>
                </c:pt>
                <c:pt idx="1468">
                  <c:v>76.982369999999989</c:v>
                </c:pt>
                <c:pt idx="1469">
                  <c:v>76.963279999999997</c:v>
                </c:pt>
                <c:pt idx="1470">
                  <c:v>76.873660000000001</c:v>
                </c:pt>
                <c:pt idx="1471">
                  <c:v>76.840950000000007</c:v>
                </c:pt>
                <c:pt idx="1472">
                  <c:v>76.832790000000003</c:v>
                </c:pt>
                <c:pt idx="1473">
                  <c:v>76.796379999999999</c:v>
                </c:pt>
                <c:pt idx="1474">
                  <c:v>76.763590000000008</c:v>
                </c:pt>
                <c:pt idx="1475">
                  <c:v>76.712320000000005</c:v>
                </c:pt>
                <c:pt idx="1476">
                  <c:v>76.722629999999995</c:v>
                </c:pt>
                <c:pt idx="1477">
                  <c:v>76.659320000000008</c:v>
                </c:pt>
                <c:pt idx="1478">
                  <c:v>76.580239999999989</c:v>
                </c:pt>
                <c:pt idx="1479">
                  <c:v>76.601089999999999</c:v>
                </c:pt>
                <c:pt idx="1480">
                  <c:v>76.586759999999998</c:v>
                </c:pt>
                <c:pt idx="1481">
                  <c:v>76.484970000000004</c:v>
                </c:pt>
                <c:pt idx="1482">
                  <c:v>76.482789999999994</c:v>
                </c:pt>
                <c:pt idx="1483">
                  <c:v>76.418199999999999</c:v>
                </c:pt>
                <c:pt idx="1484">
                  <c:v>76.417000000000002</c:v>
                </c:pt>
                <c:pt idx="1485">
                  <c:v>76.402630000000002</c:v>
                </c:pt>
                <c:pt idx="1486">
                  <c:v>76.349990000000005</c:v>
                </c:pt>
                <c:pt idx="1487">
                  <c:v>76.29092</c:v>
                </c:pt>
                <c:pt idx="1488">
                  <c:v>76.27861</c:v>
                </c:pt>
                <c:pt idx="1489">
                  <c:v>76.20535000000001</c:v>
                </c:pt>
                <c:pt idx="1490">
                  <c:v>76.196209999999994</c:v>
                </c:pt>
                <c:pt idx="1491">
                  <c:v>76.158870000000007</c:v>
                </c:pt>
                <c:pt idx="1492">
                  <c:v>76.154479999999992</c:v>
                </c:pt>
                <c:pt idx="1493">
                  <c:v>76.109970000000004</c:v>
                </c:pt>
                <c:pt idx="1494">
                  <c:v>76.071579999999997</c:v>
                </c:pt>
                <c:pt idx="1495">
                  <c:v>76.036329999999992</c:v>
                </c:pt>
                <c:pt idx="1496">
                  <c:v>75.988889999999998</c:v>
                </c:pt>
                <c:pt idx="1497">
                  <c:v>76.018100000000004</c:v>
                </c:pt>
                <c:pt idx="1498">
                  <c:v>75.982619999999997</c:v>
                </c:pt>
                <c:pt idx="1499">
                  <c:v>75.943670000000012</c:v>
                </c:pt>
                <c:pt idx="1500">
                  <c:v>75.897279999999995</c:v>
                </c:pt>
                <c:pt idx="1501">
                  <c:v>75.895780000000002</c:v>
                </c:pt>
                <c:pt idx="1502">
                  <c:v>75.841450000000009</c:v>
                </c:pt>
                <c:pt idx="1503">
                  <c:v>75.794200000000004</c:v>
                </c:pt>
                <c:pt idx="1504">
                  <c:v>75.789749999999998</c:v>
                </c:pt>
                <c:pt idx="1505">
                  <c:v>75.706860000000006</c:v>
                </c:pt>
                <c:pt idx="1506">
                  <c:v>75.715599999999995</c:v>
                </c:pt>
                <c:pt idx="1507">
                  <c:v>75.664709999999999</c:v>
                </c:pt>
                <c:pt idx="1508">
                  <c:v>75.648469999999989</c:v>
                </c:pt>
                <c:pt idx="1509">
                  <c:v>75.611800000000002</c:v>
                </c:pt>
                <c:pt idx="1510">
                  <c:v>75.532399999999996</c:v>
                </c:pt>
                <c:pt idx="1511">
                  <c:v>75.564660000000003</c:v>
                </c:pt>
                <c:pt idx="1512">
                  <c:v>75.434799999999996</c:v>
                </c:pt>
                <c:pt idx="1513">
                  <c:v>75.430729999999997</c:v>
                </c:pt>
                <c:pt idx="1514">
                  <c:v>75.413229999999999</c:v>
                </c:pt>
                <c:pt idx="1515">
                  <c:v>75.404170000000008</c:v>
                </c:pt>
                <c:pt idx="1516">
                  <c:v>75.363849999999999</c:v>
                </c:pt>
                <c:pt idx="1517">
                  <c:v>75.311419999999998</c:v>
                </c:pt>
                <c:pt idx="1518">
                  <c:v>75.2941</c:v>
                </c:pt>
                <c:pt idx="1519">
                  <c:v>75.258380000000002</c:v>
                </c:pt>
                <c:pt idx="1520">
                  <c:v>75.225610000000003</c:v>
                </c:pt>
                <c:pt idx="1521">
                  <c:v>75.189220000000006</c:v>
                </c:pt>
                <c:pt idx="1522">
                  <c:v>75.179360000000003</c:v>
                </c:pt>
                <c:pt idx="1523">
                  <c:v>75.122320000000002</c:v>
                </c:pt>
                <c:pt idx="1524">
                  <c:v>75.069319999999991</c:v>
                </c:pt>
                <c:pt idx="1525">
                  <c:v>75.050350000000009</c:v>
                </c:pt>
                <c:pt idx="1526">
                  <c:v>75.094470000000001</c:v>
                </c:pt>
                <c:pt idx="1527">
                  <c:v>75.110609999999994</c:v>
                </c:pt>
                <c:pt idx="1528">
                  <c:v>75.022559999999999</c:v>
                </c:pt>
                <c:pt idx="1529">
                  <c:v>74.998339999999999</c:v>
                </c:pt>
                <c:pt idx="1530">
                  <c:v>75.000430000000009</c:v>
                </c:pt>
                <c:pt idx="1531">
                  <c:v>74.899679999999989</c:v>
                </c:pt>
                <c:pt idx="1532">
                  <c:v>74.879810000000006</c:v>
                </c:pt>
                <c:pt idx="1533">
                  <c:v>74.886530000000008</c:v>
                </c:pt>
                <c:pt idx="1534">
                  <c:v>74.777369999999991</c:v>
                </c:pt>
                <c:pt idx="1535">
                  <c:v>74.746139999999997</c:v>
                </c:pt>
                <c:pt idx="1536">
                  <c:v>74.736149999999995</c:v>
                </c:pt>
                <c:pt idx="1537">
                  <c:v>74.725020000000001</c:v>
                </c:pt>
                <c:pt idx="1538">
                  <c:v>74.650590000000008</c:v>
                </c:pt>
                <c:pt idx="1539">
                  <c:v>74.662520000000001</c:v>
                </c:pt>
                <c:pt idx="1540">
                  <c:v>74.627940000000009</c:v>
                </c:pt>
                <c:pt idx="1541">
                  <c:v>74.56035</c:v>
                </c:pt>
                <c:pt idx="1542">
                  <c:v>74.56289000000001</c:v>
                </c:pt>
                <c:pt idx="1543">
                  <c:v>74.540319999999994</c:v>
                </c:pt>
                <c:pt idx="1544">
                  <c:v>74.508099999999999</c:v>
                </c:pt>
                <c:pt idx="1545">
                  <c:v>74.513930000000002</c:v>
                </c:pt>
                <c:pt idx="1546">
                  <c:v>74.455590000000001</c:v>
                </c:pt>
                <c:pt idx="1547">
                  <c:v>74.434950000000001</c:v>
                </c:pt>
                <c:pt idx="1548">
                  <c:v>74.361019999999996</c:v>
                </c:pt>
                <c:pt idx="1549">
                  <c:v>74.357619999999997</c:v>
                </c:pt>
                <c:pt idx="1550">
                  <c:v>74.325609999999998</c:v>
                </c:pt>
                <c:pt idx="1551">
                  <c:v>74.241920000000007</c:v>
                </c:pt>
                <c:pt idx="1552">
                  <c:v>74.27337</c:v>
                </c:pt>
                <c:pt idx="1553">
                  <c:v>74.280569999999997</c:v>
                </c:pt>
                <c:pt idx="1554">
                  <c:v>74.200760000000002</c:v>
                </c:pt>
                <c:pt idx="1555">
                  <c:v>74.168130000000005</c:v>
                </c:pt>
                <c:pt idx="1556">
                  <c:v>74.132289999999998</c:v>
                </c:pt>
                <c:pt idx="1557">
                  <c:v>74.164110000000008</c:v>
                </c:pt>
                <c:pt idx="1558">
                  <c:v>74.15204</c:v>
                </c:pt>
                <c:pt idx="1559">
                  <c:v>74.074740000000006</c:v>
                </c:pt>
                <c:pt idx="1560">
                  <c:v>74.075020000000009</c:v>
                </c:pt>
                <c:pt idx="1561">
                  <c:v>74.019899999999993</c:v>
                </c:pt>
                <c:pt idx="1562">
                  <c:v>73.997730000000004</c:v>
                </c:pt>
                <c:pt idx="1563">
                  <c:v>73.962669999999989</c:v>
                </c:pt>
                <c:pt idx="1564">
                  <c:v>73.966290000000001</c:v>
                </c:pt>
                <c:pt idx="1565">
                  <c:v>73.911069999999995</c:v>
                </c:pt>
                <c:pt idx="1566">
                  <c:v>73.873149999999995</c:v>
                </c:pt>
                <c:pt idx="1567">
                  <c:v>73.841139999999996</c:v>
                </c:pt>
                <c:pt idx="1568">
                  <c:v>73.800110000000004</c:v>
                </c:pt>
                <c:pt idx="1569">
                  <c:v>73.781810000000007</c:v>
                </c:pt>
                <c:pt idx="1570">
                  <c:v>73.761420000000001</c:v>
                </c:pt>
                <c:pt idx="1571">
                  <c:v>73.722839999999991</c:v>
                </c:pt>
                <c:pt idx="1572">
                  <c:v>73.687020000000004</c:v>
                </c:pt>
                <c:pt idx="1573">
                  <c:v>73.689969999999988</c:v>
                </c:pt>
                <c:pt idx="1574">
                  <c:v>73.590249999999997</c:v>
                </c:pt>
                <c:pt idx="1575">
                  <c:v>73.64649</c:v>
                </c:pt>
                <c:pt idx="1576">
                  <c:v>73.615760000000009</c:v>
                </c:pt>
                <c:pt idx="1577">
                  <c:v>73.55192000000001</c:v>
                </c:pt>
                <c:pt idx="1578">
                  <c:v>73.540610000000001</c:v>
                </c:pt>
                <c:pt idx="1579">
                  <c:v>73.521050000000002</c:v>
                </c:pt>
                <c:pt idx="1580">
                  <c:v>73.487740000000002</c:v>
                </c:pt>
                <c:pt idx="1581">
                  <c:v>73.430319999999995</c:v>
                </c:pt>
                <c:pt idx="1582">
                  <c:v>73.414999999999992</c:v>
                </c:pt>
                <c:pt idx="1583">
                  <c:v>73.369479999999996</c:v>
                </c:pt>
                <c:pt idx="1584">
                  <c:v>73.35047999999999</c:v>
                </c:pt>
                <c:pt idx="1585">
                  <c:v>73.334710000000001</c:v>
                </c:pt>
                <c:pt idx="1586">
                  <c:v>73.27046</c:v>
                </c:pt>
                <c:pt idx="1587">
                  <c:v>73.283820000000006</c:v>
                </c:pt>
                <c:pt idx="1588">
                  <c:v>73.333510000000004</c:v>
                </c:pt>
                <c:pt idx="1589">
                  <c:v>73.274329999999992</c:v>
                </c:pt>
                <c:pt idx="1590">
                  <c:v>73.23554</c:v>
                </c:pt>
                <c:pt idx="1591">
                  <c:v>73.190389999999994</c:v>
                </c:pt>
                <c:pt idx="1592">
                  <c:v>73.197639999999993</c:v>
                </c:pt>
                <c:pt idx="1593">
                  <c:v>73.14367</c:v>
                </c:pt>
                <c:pt idx="1594">
                  <c:v>73.123959999999997</c:v>
                </c:pt>
                <c:pt idx="1595">
                  <c:v>73.098860000000002</c:v>
                </c:pt>
                <c:pt idx="1596">
                  <c:v>73.081850000000003</c:v>
                </c:pt>
                <c:pt idx="1597">
                  <c:v>73.043340000000001</c:v>
                </c:pt>
                <c:pt idx="1598">
                  <c:v>73.031239999999997</c:v>
                </c:pt>
                <c:pt idx="1599">
                  <c:v>72.918869999999998</c:v>
                </c:pt>
                <c:pt idx="1600">
                  <c:v>72.982549999999989</c:v>
                </c:pt>
                <c:pt idx="1601">
                  <c:v>72.928510000000003</c:v>
                </c:pt>
                <c:pt idx="1602">
                  <c:v>72.87079</c:v>
                </c:pt>
                <c:pt idx="1603">
                  <c:v>72.873570000000001</c:v>
                </c:pt>
                <c:pt idx="1604">
                  <c:v>72.857619999999997</c:v>
                </c:pt>
                <c:pt idx="1605">
                  <c:v>72.806719999999999</c:v>
                </c:pt>
                <c:pt idx="1606">
                  <c:v>72.825890000000001</c:v>
                </c:pt>
                <c:pt idx="1607">
                  <c:v>72.751599999999996</c:v>
                </c:pt>
                <c:pt idx="1608">
                  <c:v>72.721999999999994</c:v>
                </c:pt>
                <c:pt idx="1609">
                  <c:v>72.786060000000006</c:v>
                </c:pt>
                <c:pt idx="1610">
                  <c:v>72.695759999999993</c:v>
                </c:pt>
                <c:pt idx="1611">
                  <c:v>72.704189999999997</c:v>
                </c:pt>
                <c:pt idx="1612">
                  <c:v>72.669920000000005</c:v>
                </c:pt>
                <c:pt idx="1613">
                  <c:v>72.625069999999994</c:v>
                </c:pt>
                <c:pt idx="1614">
                  <c:v>72.619559999999993</c:v>
                </c:pt>
                <c:pt idx="1615">
                  <c:v>72.579619999999991</c:v>
                </c:pt>
                <c:pt idx="1616">
                  <c:v>72.55140999999999</c:v>
                </c:pt>
                <c:pt idx="1617">
                  <c:v>72.544079999999994</c:v>
                </c:pt>
                <c:pt idx="1618">
                  <c:v>72.57929</c:v>
                </c:pt>
                <c:pt idx="1619">
                  <c:v>72.535769999999999</c:v>
                </c:pt>
                <c:pt idx="1620">
                  <c:v>72.515050000000002</c:v>
                </c:pt>
                <c:pt idx="1621">
                  <c:v>72.447810000000004</c:v>
                </c:pt>
                <c:pt idx="1622">
                  <c:v>72.45823</c:v>
                </c:pt>
                <c:pt idx="1623">
                  <c:v>72.372039999999998</c:v>
                </c:pt>
                <c:pt idx="1624">
                  <c:v>72.394849999999991</c:v>
                </c:pt>
                <c:pt idx="1625">
                  <c:v>72.31134999999999</c:v>
                </c:pt>
                <c:pt idx="1626">
                  <c:v>72.296790000000001</c:v>
                </c:pt>
                <c:pt idx="1627">
                  <c:v>72.28877</c:v>
                </c:pt>
                <c:pt idx="1628">
                  <c:v>72.280889999999999</c:v>
                </c:pt>
                <c:pt idx="1629">
                  <c:v>72.27037</c:v>
                </c:pt>
                <c:pt idx="1630">
                  <c:v>72.239609999999999</c:v>
                </c:pt>
                <c:pt idx="1631">
                  <c:v>72.214619999999996</c:v>
                </c:pt>
                <c:pt idx="1632">
                  <c:v>72.171330000000012</c:v>
                </c:pt>
                <c:pt idx="1633">
                  <c:v>72.150170000000003</c:v>
                </c:pt>
                <c:pt idx="1634">
                  <c:v>72.119659999999996</c:v>
                </c:pt>
                <c:pt idx="1635">
                  <c:v>72.141930000000002</c:v>
                </c:pt>
                <c:pt idx="1636">
                  <c:v>72.076160000000002</c:v>
                </c:pt>
                <c:pt idx="1637">
                  <c:v>72.035160000000005</c:v>
                </c:pt>
                <c:pt idx="1638">
                  <c:v>72.00976</c:v>
                </c:pt>
                <c:pt idx="1639">
                  <c:v>71.987609999999989</c:v>
                </c:pt>
                <c:pt idx="1640">
                  <c:v>71.993539999999996</c:v>
                </c:pt>
                <c:pt idx="1641">
                  <c:v>71.973949999999988</c:v>
                </c:pt>
                <c:pt idx="1642">
                  <c:v>71.930900000000008</c:v>
                </c:pt>
                <c:pt idx="1643">
                  <c:v>71.930689999999998</c:v>
                </c:pt>
                <c:pt idx="1644">
                  <c:v>71.928960000000004</c:v>
                </c:pt>
                <c:pt idx="1645">
                  <c:v>71.868749999999991</c:v>
                </c:pt>
                <c:pt idx="1646">
                  <c:v>71.824529999999996</c:v>
                </c:pt>
                <c:pt idx="1647">
                  <c:v>71.802379999999999</c:v>
                </c:pt>
                <c:pt idx="1648">
                  <c:v>71.854160000000007</c:v>
                </c:pt>
                <c:pt idx="1649">
                  <c:v>71.817189999999997</c:v>
                </c:pt>
                <c:pt idx="1650">
                  <c:v>71.798209999999997</c:v>
                </c:pt>
                <c:pt idx="1651">
                  <c:v>71.769280000000009</c:v>
                </c:pt>
                <c:pt idx="1652">
                  <c:v>71.724180000000004</c:v>
                </c:pt>
                <c:pt idx="1653">
                  <c:v>71.721789999999999</c:v>
                </c:pt>
                <c:pt idx="1654">
                  <c:v>71.658799999999999</c:v>
                </c:pt>
                <c:pt idx="1655">
                  <c:v>71.692869999999999</c:v>
                </c:pt>
                <c:pt idx="1656">
                  <c:v>71.613399999999999</c:v>
                </c:pt>
                <c:pt idx="1657">
                  <c:v>71.600440000000006</c:v>
                </c:pt>
                <c:pt idx="1658">
                  <c:v>71.5899</c:v>
                </c:pt>
                <c:pt idx="1659">
                  <c:v>71.555869999999999</c:v>
                </c:pt>
                <c:pt idx="1660">
                  <c:v>71.526949999999999</c:v>
                </c:pt>
                <c:pt idx="1661">
                  <c:v>71.494459999999989</c:v>
                </c:pt>
                <c:pt idx="1662">
                  <c:v>71.483040000000003</c:v>
                </c:pt>
                <c:pt idx="1663">
                  <c:v>71.474969999999999</c:v>
                </c:pt>
                <c:pt idx="1664">
                  <c:v>71.458280000000002</c:v>
                </c:pt>
                <c:pt idx="1665">
                  <c:v>71.47220999999999</c:v>
                </c:pt>
                <c:pt idx="1666">
                  <c:v>71.39555</c:v>
                </c:pt>
                <c:pt idx="1667">
                  <c:v>71.33968999999999</c:v>
                </c:pt>
                <c:pt idx="1668">
                  <c:v>71.358989999999991</c:v>
                </c:pt>
                <c:pt idx="1669">
                  <c:v>71.340170000000001</c:v>
                </c:pt>
                <c:pt idx="1670">
                  <c:v>71.358409999999992</c:v>
                </c:pt>
                <c:pt idx="1671">
                  <c:v>71.275689999999997</c:v>
                </c:pt>
                <c:pt idx="1672">
                  <c:v>71.305220000000006</c:v>
                </c:pt>
                <c:pt idx="1673">
                  <c:v>71.30471</c:v>
                </c:pt>
                <c:pt idx="1674">
                  <c:v>71.214009999999988</c:v>
                </c:pt>
                <c:pt idx="1675">
                  <c:v>71.245260000000002</c:v>
                </c:pt>
                <c:pt idx="1676">
                  <c:v>71.195179999999993</c:v>
                </c:pt>
                <c:pt idx="1677">
                  <c:v>71.225340000000003</c:v>
                </c:pt>
                <c:pt idx="1678">
                  <c:v>71.197060000000008</c:v>
                </c:pt>
                <c:pt idx="1679">
                  <c:v>71.196289999999991</c:v>
                </c:pt>
                <c:pt idx="1680">
                  <c:v>71.155609999999996</c:v>
                </c:pt>
                <c:pt idx="1681">
                  <c:v>71.144760000000005</c:v>
                </c:pt>
                <c:pt idx="1682">
                  <c:v>71.143109999999993</c:v>
                </c:pt>
                <c:pt idx="1683">
                  <c:v>71.125280000000004</c:v>
                </c:pt>
                <c:pt idx="1684">
                  <c:v>71.054540000000003</c:v>
                </c:pt>
                <c:pt idx="1685">
                  <c:v>71.065860000000001</c:v>
                </c:pt>
                <c:pt idx="1686">
                  <c:v>71.029409999999999</c:v>
                </c:pt>
                <c:pt idx="1687">
                  <c:v>70.965369999999993</c:v>
                </c:pt>
                <c:pt idx="1688">
                  <c:v>71.003100000000003</c:v>
                </c:pt>
                <c:pt idx="1689">
                  <c:v>70.98939</c:v>
                </c:pt>
                <c:pt idx="1690">
                  <c:v>70.926970000000011</c:v>
                </c:pt>
                <c:pt idx="1691">
                  <c:v>70.925520000000006</c:v>
                </c:pt>
                <c:pt idx="1692">
                  <c:v>70.915570000000002</c:v>
                </c:pt>
                <c:pt idx="1693">
                  <c:v>70.861229999999992</c:v>
                </c:pt>
                <c:pt idx="1694">
                  <c:v>70.877510000000001</c:v>
                </c:pt>
                <c:pt idx="1695">
                  <c:v>70.851759999999999</c:v>
                </c:pt>
                <c:pt idx="1696">
                  <c:v>70.82526</c:v>
                </c:pt>
                <c:pt idx="1697">
                  <c:v>70.792629999999988</c:v>
                </c:pt>
                <c:pt idx="1698">
                  <c:v>70.811620000000005</c:v>
                </c:pt>
                <c:pt idx="1699">
                  <c:v>70.759359999999987</c:v>
                </c:pt>
                <c:pt idx="1700">
                  <c:v>70.750289999999993</c:v>
                </c:pt>
                <c:pt idx="1701">
                  <c:v>70.731920000000002</c:v>
                </c:pt>
                <c:pt idx="1702">
                  <c:v>70.707370000000012</c:v>
                </c:pt>
                <c:pt idx="1703">
                  <c:v>70.693210000000008</c:v>
                </c:pt>
                <c:pt idx="1704">
                  <c:v>70.720870000000005</c:v>
                </c:pt>
                <c:pt idx="1705">
                  <c:v>70.652090000000001</c:v>
                </c:pt>
                <c:pt idx="1706">
                  <c:v>70.654070000000004</c:v>
                </c:pt>
                <c:pt idx="1707">
                  <c:v>70.605760000000004</c:v>
                </c:pt>
                <c:pt idx="1708">
                  <c:v>70.603970000000004</c:v>
                </c:pt>
                <c:pt idx="1709">
                  <c:v>70.658029999999997</c:v>
                </c:pt>
                <c:pt idx="1710">
                  <c:v>70.634079999999997</c:v>
                </c:pt>
                <c:pt idx="1711">
                  <c:v>70.576089999999994</c:v>
                </c:pt>
                <c:pt idx="1712">
                  <c:v>70.58202</c:v>
                </c:pt>
                <c:pt idx="1713">
                  <c:v>70.558720000000008</c:v>
                </c:pt>
                <c:pt idx="1714">
                  <c:v>70.51003</c:v>
                </c:pt>
                <c:pt idx="1715">
                  <c:v>70.513199999999998</c:v>
                </c:pt>
                <c:pt idx="1716">
                  <c:v>70.483470000000011</c:v>
                </c:pt>
                <c:pt idx="1717">
                  <c:v>70.48163000000001</c:v>
                </c:pt>
                <c:pt idx="1718">
                  <c:v>70.485249999999994</c:v>
                </c:pt>
                <c:pt idx="1719">
                  <c:v>70.44089000000001</c:v>
                </c:pt>
                <c:pt idx="1720">
                  <c:v>70.422620000000009</c:v>
                </c:pt>
                <c:pt idx="1721">
                  <c:v>70.418890000000005</c:v>
                </c:pt>
                <c:pt idx="1722">
                  <c:v>70.404700000000005</c:v>
                </c:pt>
                <c:pt idx="1723">
                  <c:v>70.35839</c:v>
                </c:pt>
                <c:pt idx="1724">
                  <c:v>70.36175999999999</c:v>
                </c:pt>
                <c:pt idx="1725">
                  <c:v>70.387429999999995</c:v>
                </c:pt>
                <c:pt idx="1726">
                  <c:v>70.324590000000001</c:v>
                </c:pt>
                <c:pt idx="1727">
                  <c:v>70.318119999999993</c:v>
                </c:pt>
                <c:pt idx="1728">
                  <c:v>70.302900000000008</c:v>
                </c:pt>
                <c:pt idx="1729">
                  <c:v>70.297820000000002</c:v>
                </c:pt>
                <c:pt idx="1730">
                  <c:v>70.257280000000009</c:v>
                </c:pt>
                <c:pt idx="1731">
                  <c:v>70.238190000000003</c:v>
                </c:pt>
                <c:pt idx="1732">
                  <c:v>70.218770000000006</c:v>
                </c:pt>
                <c:pt idx="1733">
                  <c:v>70.216970000000003</c:v>
                </c:pt>
                <c:pt idx="1734">
                  <c:v>70.14922</c:v>
                </c:pt>
                <c:pt idx="1735">
                  <c:v>70.198990000000009</c:v>
                </c:pt>
                <c:pt idx="1736">
                  <c:v>70.127179999999996</c:v>
                </c:pt>
                <c:pt idx="1737">
                  <c:v>70.129140000000007</c:v>
                </c:pt>
                <c:pt idx="1738">
                  <c:v>70.14049</c:v>
                </c:pt>
                <c:pt idx="1739">
                  <c:v>70.137379999999993</c:v>
                </c:pt>
                <c:pt idx="1740">
                  <c:v>70.103890000000007</c:v>
                </c:pt>
                <c:pt idx="1741">
                  <c:v>70.010429999999999</c:v>
                </c:pt>
                <c:pt idx="1742">
                  <c:v>70.054410000000004</c:v>
                </c:pt>
                <c:pt idx="1743">
                  <c:v>70.10887000000001</c:v>
                </c:pt>
                <c:pt idx="1744">
                  <c:v>69.993579999999994</c:v>
                </c:pt>
                <c:pt idx="1745">
                  <c:v>70.056100000000001</c:v>
                </c:pt>
                <c:pt idx="1746">
                  <c:v>69.974049999999991</c:v>
                </c:pt>
                <c:pt idx="1747">
                  <c:v>69.977940000000004</c:v>
                </c:pt>
                <c:pt idx="1748">
                  <c:v>69.937089999999998</c:v>
                </c:pt>
                <c:pt idx="1749">
                  <c:v>69.928960000000004</c:v>
                </c:pt>
                <c:pt idx="1750">
                  <c:v>69.950500000000005</c:v>
                </c:pt>
                <c:pt idx="1751">
                  <c:v>69.937709999999996</c:v>
                </c:pt>
                <c:pt idx="1752">
                  <c:v>69.910690000000002</c:v>
                </c:pt>
                <c:pt idx="1753">
                  <c:v>69.829769999999996</c:v>
                </c:pt>
                <c:pt idx="1754">
                  <c:v>69.822400000000002</c:v>
                </c:pt>
                <c:pt idx="1755">
                  <c:v>69.836919999999992</c:v>
                </c:pt>
                <c:pt idx="1756">
                  <c:v>69.840310000000002</c:v>
                </c:pt>
                <c:pt idx="1757">
                  <c:v>69.795259999999999</c:v>
                </c:pt>
                <c:pt idx="1758">
                  <c:v>69.779150000000001</c:v>
                </c:pt>
                <c:pt idx="1759">
                  <c:v>69.75179</c:v>
                </c:pt>
                <c:pt idx="1760">
                  <c:v>69.772289999999998</c:v>
                </c:pt>
                <c:pt idx="1761">
                  <c:v>69.740049999999997</c:v>
                </c:pt>
                <c:pt idx="1762">
                  <c:v>69.704009999999997</c:v>
                </c:pt>
                <c:pt idx="1763">
                  <c:v>69.736660000000001</c:v>
                </c:pt>
                <c:pt idx="1764">
                  <c:v>69.730369999999994</c:v>
                </c:pt>
                <c:pt idx="1765">
                  <c:v>69.681950000000001</c:v>
                </c:pt>
                <c:pt idx="1766">
                  <c:v>69.640110000000007</c:v>
                </c:pt>
                <c:pt idx="1767">
                  <c:v>69.653179999999992</c:v>
                </c:pt>
                <c:pt idx="1768">
                  <c:v>69.675940000000011</c:v>
                </c:pt>
                <c:pt idx="1769">
                  <c:v>69.62876</c:v>
                </c:pt>
                <c:pt idx="1770">
                  <c:v>69.638400000000004</c:v>
                </c:pt>
                <c:pt idx="1771">
                  <c:v>69.591910000000013</c:v>
                </c:pt>
                <c:pt idx="1772">
                  <c:v>69.616470000000007</c:v>
                </c:pt>
                <c:pt idx="1773">
                  <c:v>69.51249</c:v>
                </c:pt>
                <c:pt idx="1774">
                  <c:v>69.537009999999995</c:v>
                </c:pt>
                <c:pt idx="1775">
                  <c:v>69.533609999999996</c:v>
                </c:pt>
                <c:pt idx="1776">
                  <c:v>69.479709999999997</c:v>
                </c:pt>
                <c:pt idx="1777">
                  <c:v>69.530069999999995</c:v>
                </c:pt>
                <c:pt idx="1778">
                  <c:v>69.459320000000005</c:v>
                </c:pt>
                <c:pt idx="1779">
                  <c:v>69.507830000000013</c:v>
                </c:pt>
                <c:pt idx="1780">
                  <c:v>69.475120000000004</c:v>
                </c:pt>
                <c:pt idx="1781">
                  <c:v>69.455110000000005</c:v>
                </c:pt>
                <c:pt idx="1782">
                  <c:v>69.432240000000007</c:v>
                </c:pt>
                <c:pt idx="1783">
                  <c:v>69.396990000000002</c:v>
                </c:pt>
                <c:pt idx="1784">
                  <c:v>69.386340000000004</c:v>
                </c:pt>
                <c:pt idx="1785">
                  <c:v>69.372050000000002</c:v>
                </c:pt>
                <c:pt idx="1786">
                  <c:v>69.395920000000004</c:v>
                </c:pt>
                <c:pt idx="1787">
                  <c:v>69.351050000000001</c:v>
                </c:pt>
                <c:pt idx="1788">
                  <c:v>69.288589999999999</c:v>
                </c:pt>
                <c:pt idx="1789">
                  <c:v>69.268380000000008</c:v>
                </c:pt>
                <c:pt idx="1790">
                  <c:v>69.330860000000001</c:v>
                </c:pt>
                <c:pt idx="1791">
                  <c:v>69.287860000000009</c:v>
                </c:pt>
                <c:pt idx="1792">
                  <c:v>69.305909999999997</c:v>
                </c:pt>
                <c:pt idx="1793">
                  <c:v>69.294600000000003</c:v>
                </c:pt>
                <c:pt idx="1794">
                  <c:v>69.229939999999999</c:v>
                </c:pt>
                <c:pt idx="1795">
                  <c:v>69.262820000000005</c:v>
                </c:pt>
                <c:pt idx="1796">
                  <c:v>69.243260000000006</c:v>
                </c:pt>
                <c:pt idx="1797">
                  <c:v>69.214709999999997</c:v>
                </c:pt>
                <c:pt idx="1798">
                  <c:v>69.159760000000006</c:v>
                </c:pt>
                <c:pt idx="1799">
                  <c:v>69.215519999999998</c:v>
                </c:pt>
                <c:pt idx="1800">
                  <c:v>69.231719999999996</c:v>
                </c:pt>
                <c:pt idx="1801">
                  <c:v>69.201620000000005</c:v>
                </c:pt>
                <c:pt idx="1802">
                  <c:v>69.203669999999988</c:v>
                </c:pt>
                <c:pt idx="1803">
                  <c:v>69.162289999999999</c:v>
                </c:pt>
                <c:pt idx="1804">
                  <c:v>69.187719999999999</c:v>
                </c:pt>
                <c:pt idx="1805">
                  <c:v>69.054420000000007</c:v>
                </c:pt>
                <c:pt idx="1806">
                  <c:v>69.084969999999998</c:v>
                </c:pt>
                <c:pt idx="1807">
                  <c:v>69.064589999999995</c:v>
                </c:pt>
                <c:pt idx="1808">
                  <c:v>69.07732</c:v>
                </c:pt>
                <c:pt idx="1809">
                  <c:v>69.079310000000007</c:v>
                </c:pt>
                <c:pt idx="1810">
                  <c:v>69.038110000000003</c:v>
                </c:pt>
                <c:pt idx="1811">
                  <c:v>69.049749999999989</c:v>
                </c:pt>
                <c:pt idx="1812">
                  <c:v>69.046510000000012</c:v>
                </c:pt>
                <c:pt idx="1813">
                  <c:v>69.044420000000002</c:v>
                </c:pt>
                <c:pt idx="1814">
                  <c:v>69.033410000000003</c:v>
                </c:pt>
                <c:pt idx="1815">
                  <c:v>69.012540000000001</c:v>
                </c:pt>
                <c:pt idx="1816">
                  <c:v>68.979929999999996</c:v>
                </c:pt>
                <c:pt idx="1817">
                  <c:v>68.98187999999999</c:v>
                </c:pt>
                <c:pt idx="1818">
                  <c:v>68.981200000000001</c:v>
                </c:pt>
                <c:pt idx="1819">
                  <c:v>68.939039999999991</c:v>
                </c:pt>
                <c:pt idx="1820">
                  <c:v>68.919070000000005</c:v>
                </c:pt>
                <c:pt idx="1821">
                  <c:v>68.960520000000002</c:v>
                </c:pt>
                <c:pt idx="1822">
                  <c:v>68.90531</c:v>
                </c:pt>
                <c:pt idx="1823">
                  <c:v>68.913669999999996</c:v>
                </c:pt>
                <c:pt idx="1824">
                  <c:v>68.929420000000007</c:v>
                </c:pt>
                <c:pt idx="1825">
                  <c:v>68.866339999999994</c:v>
                </c:pt>
                <c:pt idx="1826">
                  <c:v>68.888279999999995</c:v>
                </c:pt>
                <c:pt idx="1827">
                  <c:v>68.829619999999991</c:v>
                </c:pt>
                <c:pt idx="1828">
                  <c:v>68.873530000000002</c:v>
                </c:pt>
                <c:pt idx="1829">
                  <c:v>68.802710000000005</c:v>
                </c:pt>
                <c:pt idx="1830">
                  <c:v>68.833069999999992</c:v>
                </c:pt>
                <c:pt idx="1831">
                  <c:v>68.878720000000001</c:v>
                </c:pt>
                <c:pt idx="1832">
                  <c:v>68.823640000000012</c:v>
                </c:pt>
                <c:pt idx="1833">
                  <c:v>68.81819999999999</c:v>
                </c:pt>
                <c:pt idx="1834">
                  <c:v>68.796419999999998</c:v>
                </c:pt>
                <c:pt idx="1835">
                  <c:v>68.795839999999998</c:v>
                </c:pt>
                <c:pt idx="1836">
                  <c:v>68.783010000000004</c:v>
                </c:pt>
                <c:pt idx="1837">
                  <c:v>68.743440000000007</c:v>
                </c:pt>
                <c:pt idx="1838">
                  <c:v>68.756969999999995</c:v>
                </c:pt>
                <c:pt idx="1839">
                  <c:v>68.739329999999995</c:v>
                </c:pt>
                <c:pt idx="1840">
                  <c:v>68.707630000000009</c:v>
                </c:pt>
                <c:pt idx="1841">
                  <c:v>68.754040000000003</c:v>
                </c:pt>
                <c:pt idx="1842">
                  <c:v>68.695430000000002</c:v>
                </c:pt>
                <c:pt idx="1843">
                  <c:v>68.676739999999995</c:v>
                </c:pt>
                <c:pt idx="1844">
                  <c:v>68.71750999999999</c:v>
                </c:pt>
                <c:pt idx="1845">
                  <c:v>68.65258</c:v>
                </c:pt>
                <c:pt idx="1846">
                  <c:v>68.697770000000006</c:v>
                </c:pt>
                <c:pt idx="1847">
                  <c:v>68.692569999999989</c:v>
                </c:pt>
                <c:pt idx="1848">
                  <c:v>68.66037</c:v>
                </c:pt>
                <c:pt idx="1849">
                  <c:v>68.617010000000008</c:v>
                </c:pt>
                <c:pt idx="1850">
                  <c:v>68.618129999999994</c:v>
                </c:pt>
                <c:pt idx="1851">
                  <c:v>68.632960000000011</c:v>
                </c:pt>
                <c:pt idx="1852">
                  <c:v>68.611820000000009</c:v>
                </c:pt>
                <c:pt idx="1853">
                  <c:v>68.61345</c:v>
                </c:pt>
                <c:pt idx="1854">
                  <c:v>68.624639999999999</c:v>
                </c:pt>
                <c:pt idx="1855">
                  <c:v>68.576040000000006</c:v>
                </c:pt>
                <c:pt idx="1856">
                  <c:v>68.601330000000004</c:v>
                </c:pt>
                <c:pt idx="1857">
                  <c:v>68.559339999999992</c:v>
                </c:pt>
                <c:pt idx="1858">
                  <c:v>68.603639999999999</c:v>
                </c:pt>
                <c:pt idx="1859">
                  <c:v>68.589020000000005</c:v>
                </c:pt>
                <c:pt idx="1860">
                  <c:v>68.620829999999998</c:v>
                </c:pt>
                <c:pt idx="1861">
                  <c:v>68.554749999999999</c:v>
                </c:pt>
                <c:pt idx="1862">
                  <c:v>68.549170000000004</c:v>
                </c:pt>
                <c:pt idx="1863">
                  <c:v>68.521589999999989</c:v>
                </c:pt>
                <c:pt idx="1864">
                  <c:v>68.519990000000007</c:v>
                </c:pt>
                <c:pt idx="1865">
                  <c:v>68.542069999999995</c:v>
                </c:pt>
                <c:pt idx="1866">
                  <c:v>68.526340000000005</c:v>
                </c:pt>
                <c:pt idx="1867">
                  <c:v>68.46893</c:v>
                </c:pt>
                <c:pt idx="1868">
                  <c:v>68.489129999999989</c:v>
                </c:pt>
                <c:pt idx="1869">
                  <c:v>68.443579999999997</c:v>
                </c:pt>
                <c:pt idx="1870">
                  <c:v>68.409689999999998</c:v>
                </c:pt>
                <c:pt idx="1871">
                  <c:v>68.45147</c:v>
                </c:pt>
                <c:pt idx="1872">
                  <c:v>68.432519999999997</c:v>
                </c:pt>
                <c:pt idx="1873">
                  <c:v>68.417590000000004</c:v>
                </c:pt>
                <c:pt idx="1874">
                  <c:v>68.434250000000006</c:v>
                </c:pt>
                <c:pt idx="1875">
                  <c:v>68.427019999999999</c:v>
                </c:pt>
                <c:pt idx="1876">
                  <c:v>68.425959999999989</c:v>
                </c:pt>
                <c:pt idx="1877">
                  <c:v>68.400869999999998</c:v>
                </c:pt>
                <c:pt idx="1878">
                  <c:v>68.395309999999995</c:v>
                </c:pt>
                <c:pt idx="1879">
                  <c:v>68.349740000000011</c:v>
                </c:pt>
                <c:pt idx="1880">
                  <c:v>68.377089999999995</c:v>
                </c:pt>
                <c:pt idx="1881">
                  <c:v>68.372069999999994</c:v>
                </c:pt>
                <c:pt idx="1882">
                  <c:v>68.379899999999992</c:v>
                </c:pt>
                <c:pt idx="1883">
                  <c:v>68.348370000000003</c:v>
                </c:pt>
                <c:pt idx="1884">
                  <c:v>68.324930000000009</c:v>
                </c:pt>
                <c:pt idx="1885">
                  <c:v>68.360249999999994</c:v>
                </c:pt>
                <c:pt idx="1886">
                  <c:v>68.352549999999994</c:v>
                </c:pt>
                <c:pt idx="1887">
                  <c:v>68.361190000000008</c:v>
                </c:pt>
                <c:pt idx="1888">
                  <c:v>68.324750000000009</c:v>
                </c:pt>
                <c:pt idx="1889">
                  <c:v>68.323800000000006</c:v>
                </c:pt>
                <c:pt idx="1890">
                  <c:v>68.292119999999997</c:v>
                </c:pt>
                <c:pt idx="1891">
                  <c:v>68.340300000000013</c:v>
                </c:pt>
                <c:pt idx="1892">
                  <c:v>68.320759999999993</c:v>
                </c:pt>
                <c:pt idx="1893">
                  <c:v>68.308359999999993</c:v>
                </c:pt>
                <c:pt idx="1894">
                  <c:v>68.316789999999997</c:v>
                </c:pt>
                <c:pt idx="1895">
                  <c:v>68.307779999999994</c:v>
                </c:pt>
                <c:pt idx="1896">
                  <c:v>68.266620000000003</c:v>
                </c:pt>
                <c:pt idx="1897">
                  <c:v>68.317390000000003</c:v>
                </c:pt>
                <c:pt idx="1898">
                  <c:v>68.291889999999995</c:v>
                </c:pt>
                <c:pt idx="1899">
                  <c:v>68.234859999999998</c:v>
                </c:pt>
                <c:pt idx="1900">
                  <c:v>68.232929999999996</c:v>
                </c:pt>
                <c:pt idx="1901">
                  <c:v>68.248199999999997</c:v>
                </c:pt>
                <c:pt idx="1902">
                  <c:v>68.230630000000005</c:v>
                </c:pt>
                <c:pt idx="1903">
                  <c:v>68.179069999999996</c:v>
                </c:pt>
                <c:pt idx="1904">
                  <c:v>68.22372</c:v>
                </c:pt>
                <c:pt idx="1905">
                  <c:v>68.226669999999999</c:v>
                </c:pt>
                <c:pt idx="1906">
                  <c:v>68.210059999999999</c:v>
                </c:pt>
                <c:pt idx="1907">
                  <c:v>68.21866</c:v>
                </c:pt>
                <c:pt idx="1908">
                  <c:v>68.216229999999996</c:v>
                </c:pt>
                <c:pt idx="1909">
                  <c:v>68.233539999999991</c:v>
                </c:pt>
                <c:pt idx="1910">
                  <c:v>68.195969999999988</c:v>
                </c:pt>
                <c:pt idx="1911">
                  <c:v>68.250710000000012</c:v>
                </c:pt>
                <c:pt idx="1912">
                  <c:v>68.230350000000001</c:v>
                </c:pt>
                <c:pt idx="1913">
                  <c:v>68.190459999999987</c:v>
                </c:pt>
                <c:pt idx="1914">
                  <c:v>68.18383</c:v>
                </c:pt>
                <c:pt idx="1915">
                  <c:v>68.196719999999999</c:v>
                </c:pt>
                <c:pt idx="1916">
                  <c:v>68.218070000000012</c:v>
                </c:pt>
                <c:pt idx="1917">
                  <c:v>68.183689999999999</c:v>
                </c:pt>
                <c:pt idx="1918">
                  <c:v>68.148360000000011</c:v>
                </c:pt>
                <c:pt idx="1919">
                  <c:v>68.140709999999999</c:v>
                </c:pt>
                <c:pt idx="1920">
                  <c:v>68.145209999999992</c:v>
                </c:pt>
                <c:pt idx="1921">
                  <c:v>68.135059999999996</c:v>
                </c:pt>
                <c:pt idx="1922">
                  <c:v>68.164779999999993</c:v>
                </c:pt>
                <c:pt idx="1923">
                  <c:v>68.194870000000009</c:v>
                </c:pt>
                <c:pt idx="1924">
                  <c:v>68.147199999999998</c:v>
                </c:pt>
                <c:pt idx="1925">
                  <c:v>68.156459999999996</c:v>
                </c:pt>
                <c:pt idx="1926">
                  <c:v>68.165509999999998</c:v>
                </c:pt>
                <c:pt idx="1927">
                  <c:v>68.103049999999996</c:v>
                </c:pt>
                <c:pt idx="1928">
                  <c:v>68.140690000000006</c:v>
                </c:pt>
                <c:pt idx="1929">
                  <c:v>68.103269999999995</c:v>
                </c:pt>
                <c:pt idx="1930">
                  <c:v>68.087289999999996</c:v>
                </c:pt>
                <c:pt idx="1931">
                  <c:v>68.107849999999999</c:v>
                </c:pt>
                <c:pt idx="1932">
                  <c:v>68.122320000000002</c:v>
                </c:pt>
                <c:pt idx="1933">
                  <c:v>68.117199999999997</c:v>
                </c:pt>
                <c:pt idx="1934">
                  <c:v>68.15316</c:v>
                </c:pt>
                <c:pt idx="1935">
                  <c:v>68.122630000000001</c:v>
                </c:pt>
                <c:pt idx="1936">
                  <c:v>68.14873</c:v>
                </c:pt>
                <c:pt idx="1937">
                  <c:v>68.121440000000007</c:v>
                </c:pt>
                <c:pt idx="1938">
                  <c:v>68.125469999999993</c:v>
                </c:pt>
                <c:pt idx="1939">
                  <c:v>68.116860000000003</c:v>
                </c:pt>
                <c:pt idx="1940">
                  <c:v>68.060869999999994</c:v>
                </c:pt>
                <c:pt idx="1941">
                  <c:v>68.114099999999993</c:v>
                </c:pt>
                <c:pt idx="1942">
                  <c:v>68.098770000000002</c:v>
                </c:pt>
                <c:pt idx="1943">
                  <c:v>68.099629999999991</c:v>
                </c:pt>
                <c:pt idx="1944">
                  <c:v>68.168409999999994</c:v>
                </c:pt>
                <c:pt idx="1945">
                  <c:v>68.046129999999991</c:v>
                </c:pt>
                <c:pt idx="1946">
                  <c:v>68.108900000000006</c:v>
                </c:pt>
                <c:pt idx="1947">
                  <c:v>68.112400000000008</c:v>
                </c:pt>
                <c:pt idx="1948">
                  <c:v>68.08077999999999</c:v>
                </c:pt>
                <c:pt idx="1949">
                  <c:v>68.072959999999995</c:v>
                </c:pt>
                <c:pt idx="1950">
                  <c:v>68.088290000000001</c:v>
                </c:pt>
                <c:pt idx="1951">
                  <c:v>68.154969999999992</c:v>
                </c:pt>
                <c:pt idx="1952">
                  <c:v>68.109300000000005</c:v>
                </c:pt>
                <c:pt idx="1953">
                  <c:v>68.123000000000005</c:v>
                </c:pt>
                <c:pt idx="1954">
                  <c:v>68.078379999999996</c:v>
                </c:pt>
                <c:pt idx="1955">
                  <c:v>68.105170000000001</c:v>
                </c:pt>
                <c:pt idx="1956">
                  <c:v>68.099410000000006</c:v>
                </c:pt>
                <c:pt idx="1957">
                  <c:v>68.082589999999996</c:v>
                </c:pt>
                <c:pt idx="1958">
                  <c:v>68.090189999999993</c:v>
                </c:pt>
                <c:pt idx="1959">
                  <c:v>68.082350000000005</c:v>
                </c:pt>
                <c:pt idx="1960">
                  <c:v>68.101330000000004</c:v>
                </c:pt>
                <c:pt idx="1961">
                  <c:v>68.083430000000007</c:v>
                </c:pt>
                <c:pt idx="1962">
                  <c:v>68.054729999999992</c:v>
                </c:pt>
                <c:pt idx="1963">
                  <c:v>68.073529999999991</c:v>
                </c:pt>
                <c:pt idx="1964">
                  <c:v>68.057999999999993</c:v>
                </c:pt>
                <c:pt idx="1965">
                  <c:v>68.081459999999993</c:v>
                </c:pt>
                <c:pt idx="1966">
                  <c:v>68.093249999999998</c:v>
                </c:pt>
                <c:pt idx="1967">
                  <c:v>68.072270000000003</c:v>
                </c:pt>
                <c:pt idx="1968">
                  <c:v>68.053979999999996</c:v>
                </c:pt>
                <c:pt idx="1969">
                  <c:v>68.066289999999995</c:v>
                </c:pt>
                <c:pt idx="1970">
                  <c:v>68.02937</c:v>
                </c:pt>
                <c:pt idx="1971">
                  <c:v>68.080199999999991</c:v>
                </c:pt>
                <c:pt idx="1972">
                  <c:v>68.089330000000004</c:v>
                </c:pt>
                <c:pt idx="1973">
                  <c:v>68.074399999999997</c:v>
                </c:pt>
                <c:pt idx="1974">
                  <c:v>68.114220000000003</c:v>
                </c:pt>
                <c:pt idx="1975">
                  <c:v>68.084420000000009</c:v>
                </c:pt>
                <c:pt idx="1976">
                  <c:v>68.086930000000009</c:v>
                </c:pt>
                <c:pt idx="1977">
                  <c:v>68.065740000000005</c:v>
                </c:pt>
                <c:pt idx="1978">
                  <c:v>68.105649999999997</c:v>
                </c:pt>
                <c:pt idx="1979">
                  <c:v>68.096699999999998</c:v>
                </c:pt>
                <c:pt idx="1980">
                  <c:v>68.113510000000005</c:v>
                </c:pt>
                <c:pt idx="1981">
                  <c:v>68.005589999999998</c:v>
                </c:pt>
                <c:pt idx="1982">
                  <c:v>68.068939999999998</c:v>
                </c:pt>
                <c:pt idx="1983">
                  <c:v>68.158060000000006</c:v>
                </c:pt>
                <c:pt idx="1984">
                  <c:v>68.090810000000005</c:v>
                </c:pt>
                <c:pt idx="1985">
                  <c:v>68.120350000000002</c:v>
                </c:pt>
                <c:pt idx="1986">
                  <c:v>68.088670000000008</c:v>
                </c:pt>
                <c:pt idx="1987">
                  <c:v>68.114750000000001</c:v>
                </c:pt>
                <c:pt idx="1988">
                  <c:v>68.133009999999999</c:v>
                </c:pt>
                <c:pt idx="1989">
                  <c:v>68.118310000000008</c:v>
                </c:pt>
                <c:pt idx="1990">
                  <c:v>68.102819999999994</c:v>
                </c:pt>
                <c:pt idx="1991">
                  <c:v>68.115729999999999</c:v>
                </c:pt>
                <c:pt idx="1992">
                  <c:v>68.106230000000011</c:v>
                </c:pt>
                <c:pt idx="1993">
                  <c:v>68.071370000000002</c:v>
                </c:pt>
                <c:pt idx="1994">
                  <c:v>68.155529999999999</c:v>
                </c:pt>
                <c:pt idx="1995">
                  <c:v>68.137329999999992</c:v>
                </c:pt>
                <c:pt idx="1996">
                  <c:v>68.09393</c:v>
                </c:pt>
                <c:pt idx="1997">
                  <c:v>68.138370000000009</c:v>
                </c:pt>
                <c:pt idx="1998">
                  <c:v>68.068879999999993</c:v>
                </c:pt>
                <c:pt idx="1999">
                  <c:v>68.137820000000005</c:v>
                </c:pt>
                <c:pt idx="2000">
                  <c:v>68.128680000000003</c:v>
                </c:pt>
                <c:pt idx="2001">
                  <c:v>68.090029999999999</c:v>
                </c:pt>
                <c:pt idx="2002">
                  <c:v>68.123189999999994</c:v>
                </c:pt>
                <c:pt idx="2003">
                  <c:v>68.078990000000005</c:v>
                </c:pt>
                <c:pt idx="2004">
                  <c:v>68.115600000000001</c:v>
                </c:pt>
                <c:pt idx="2005">
                  <c:v>68.165689999999998</c:v>
                </c:pt>
                <c:pt idx="2006">
                  <c:v>68.076830000000001</c:v>
                </c:pt>
                <c:pt idx="2007">
                  <c:v>68.177719999999994</c:v>
                </c:pt>
                <c:pt idx="2008">
                  <c:v>68.103549999999998</c:v>
                </c:pt>
                <c:pt idx="2009">
                  <c:v>68.135619999999989</c:v>
                </c:pt>
                <c:pt idx="2010">
                  <c:v>68.14997000000001</c:v>
                </c:pt>
                <c:pt idx="2011">
                  <c:v>68.17101000000001</c:v>
                </c:pt>
                <c:pt idx="2012">
                  <c:v>68.146300000000011</c:v>
                </c:pt>
                <c:pt idx="2013">
                  <c:v>68.170690000000008</c:v>
                </c:pt>
                <c:pt idx="2014">
                  <c:v>68.177589999999995</c:v>
                </c:pt>
                <c:pt idx="2015">
                  <c:v>68.12724</c:v>
                </c:pt>
                <c:pt idx="2016">
                  <c:v>68.173239999999993</c:v>
                </c:pt>
                <c:pt idx="2017">
                  <c:v>68.19147000000001</c:v>
                </c:pt>
                <c:pt idx="2018">
                  <c:v>68.186849999999993</c:v>
                </c:pt>
                <c:pt idx="2019">
                  <c:v>68.191150000000007</c:v>
                </c:pt>
                <c:pt idx="2020">
                  <c:v>68.170299999999997</c:v>
                </c:pt>
                <c:pt idx="2021">
                  <c:v>68.171819999999997</c:v>
                </c:pt>
                <c:pt idx="2022">
                  <c:v>68.165710000000004</c:v>
                </c:pt>
                <c:pt idx="2023">
                  <c:v>68.185869999999994</c:v>
                </c:pt>
                <c:pt idx="2024">
                  <c:v>68.164349999999999</c:v>
                </c:pt>
                <c:pt idx="2025">
                  <c:v>68.21641000000001</c:v>
                </c:pt>
                <c:pt idx="2026">
                  <c:v>68.19896</c:v>
                </c:pt>
                <c:pt idx="2027">
                  <c:v>68.210930000000005</c:v>
                </c:pt>
                <c:pt idx="2028">
                  <c:v>68.212760000000003</c:v>
                </c:pt>
                <c:pt idx="2029">
                  <c:v>68.22975000000001</c:v>
                </c:pt>
                <c:pt idx="2030">
                  <c:v>68.224000000000004</c:v>
                </c:pt>
                <c:pt idx="2031">
                  <c:v>68.205909999999989</c:v>
                </c:pt>
                <c:pt idx="2032">
                  <c:v>68.233969999999999</c:v>
                </c:pt>
                <c:pt idx="2033">
                  <c:v>68.273399999999995</c:v>
                </c:pt>
                <c:pt idx="2034">
                  <c:v>68.273959999999988</c:v>
                </c:pt>
                <c:pt idx="2035">
                  <c:v>68.22475</c:v>
                </c:pt>
                <c:pt idx="2036">
                  <c:v>68.232780000000005</c:v>
                </c:pt>
                <c:pt idx="2037">
                  <c:v>68.271070000000009</c:v>
                </c:pt>
                <c:pt idx="2038">
                  <c:v>68.267039999999994</c:v>
                </c:pt>
                <c:pt idx="2039">
                  <c:v>68.234899999999996</c:v>
                </c:pt>
                <c:pt idx="2040">
                  <c:v>68.29401</c:v>
                </c:pt>
                <c:pt idx="2041">
                  <c:v>68.24848999999999</c:v>
                </c:pt>
                <c:pt idx="2042">
                  <c:v>68.312709999999996</c:v>
                </c:pt>
                <c:pt idx="2043">
                  <c:v>68.259129999999999</c:v>
                </c:pt>
                <c:pt idx="2044">
                  <c:v>68.343919999999997</c:v>
                </c:pt>
                <c:pt idx="2045">
                  <c:v>68.331109999999995</c:v>
                </c:pt>
                <c:pt idx="2046">
                  <c:v>68.318359999999998</c:v>
                </c:pt>
                <c:pt idx="2047">
                  <c:v>68.298940000000002</c:v>
                </c:pt>
                <c:pt idx="2048">
                  <c:v>68.329249999999988</c:v>
                </c:pt>
                <c:pt idx="2049">
                  <c:v>68.348510000000005</c:v>
                </c:pt>
                <c:pt idx="2050">
                  <c:v>68.329070000000002</c:v>
                </c:pt>
                <c:pt idx="2051">
                  <c:v>68.325510000000008</c:v>
                </c:pt>
                <c:pt idx="2052">
                  <c:v>68.329490000000007</c:v>
                </c:pt>
                <c:pt idx="2053">
                  <c:v>68.370059999999995</c:v>
                </c:pt>
                <c:pt idx="2054">
                  <c:v>68.418800000000005</c:v>
                </c:pt>
                <c:pt idx="2055">
                  <c:v>68.349959999999996</c:v>
                </c:pt>
                <c:pt idx="2056">
                  <c:v>68.390069999999994</c:v>
                </c:pt>
                <c:pt idx="2057">
                  <c:v>68.409679999999994</c:v>
                </c:pt>
                <c:pt idx="2058">
                  <c:v>68.328389999999999</c:v>
                </c:pt>
                <c:pt idx="2059">
                  <c:v>68.382369999999995</c:v>
                </c:pt>
                <c:pt idx="2060">
                  <c:v>68.387039999999999</c:v>
                </c:pt>
                <c:pt idx="2061">
                  <c:v>68.447320000000005</c:v>
                </c:pt>
                <c:pt idx="2062">
                  <c:v>68.396139999999988</c:v>
                </c:pt>
                <c:pt idx="2063">
                  <c:v>68.442100000000011</c:v>
                </c:pt>
                <c:pt idx="2064">
                  <c:v>68.453730000000007</c:v>
                </c:pt>
                <c:pt idx="2065">
                  <c:v>68.400909999999996</c:v>
                </c:pt>
                <c:pt idx="2066">
                  <c:v>68.439639999999997</c:v>
                </c:pt>
                <c:pt idx="2067">
                  <c:v>68.422209999999993</c:v>
                </c:pt>
                <c:pt idx="2068">
                  <c:v>68.496729999999999</c:v>
                </c:pt>
                <c:pt idx="2069">
                  <c:v>68.471939999999989</c:v>
                </c:pt>
                <c:pt idx="2070">
                  <c:v>68.47954</c:v>
                </c:pt>
                <c:pt idx="2071">
                  <c:v>68.515740000000008</c:v>
                </c:pt>
                <c:pt idx="2072">
                  <c:v>68.501660000000001</c:v>
                </c:pt>
                <c:pt idx="2073">
                  <c:v>68.534449999999993</c:v>
                </c:pt>
                <c:pt idx="2074">
                  <c:v>68.533789999999996</c:v>
                </c:pt>
                <c:pt idx="2075">
                  <c:v>68.52758</c:v>
                </c:pt>
                <c:pt idx="2076">
                  <c:v>68.514859999999999</c:v>
                </c:pt>
                <c:pt idx="2077">
                  <c:v>68.558750000000003</c:v>
                </c:pt>
                <c:pt idx="2078">
                  <c:v>68.565799999999996</c:v>
                </c:pt>
                <c:pt idx="2079">
                  <c:v>68.550020000000004</c:v>
                </c:pt>
                <c:pt idx="2080">
                  <c:v>68.570689999999999</c:v>
                </c:pt>
                <c:pt idx="2081">
                  <c:v>68.580859999999987</c:v>
                </c:pt>
                <c:pt idx="2082">
                  <c:v>68.576509999999999</c:v>
                </c:pt>
                <c:pt idx="2083">
                  <c:v>68.594530000000006</c:v>
                </c:pt>
                <c:pt idx="2084">
                  <c:v>68.571759999999998</c:v>
                </c:pt>
                <c:pt idx="2085">
                  <c:v>68.573390000000003</c:v>
                </c:pt>
                <c:pt idx="2086">
                  <c:v>68.557110000000009</c:v>
                </c:pt>
                <c:pt idx="2087">
                  <c:v>68.586780000000005</c:v>
                </c:pt>
                <c:pt idx="2088">
                  <c:v>68.613640000000004</c:v>
                </c:pt>
                <c:pt idx="2089">
                  <c:v>68.632750000000001</c:v>
                </c:pt>
                <c:pt idx="2090">
                  <c:v>68.614449999999991</c:v>
                </c:pt>
                <c:pt idx="2091">
                  <c:v>68.618090000000009</c:v>
                </c:pt>
                <c:pt idx="2092">
                  <c:v>68.72345</c:v>
                </c:pt>
                <c:pt idx="2093">
                  <c:v>68.69538</c:v>
                </c:pt>
                <c:pt idx="2094">
                  <c:v>68.669550000000001</c:v>
                </c:pt>
                <c:pt idx="2095">
                  <c:v>68.662909999999997</c:v>
                </c:pt>
                <c:pt idx="2096">
                  <c:v>68.738499999999988</c:v>
                </c:pt>
                <c:pt idx="2097">
                  <c:v>68.715739999999997</c:v>
                </c:pt>
                <c:pt idx="2098">
                  <c:v>68.73617999999999</c:v>
                </c:pt>
                <c:pt idx="2099">
                  <c:v>68.695900000000009</c:v>
                </c:pt>
                <c:pt idx="2100">
                  <c:v>68.756200000000007</c:v>
                </c:pt>
                <c:pt idx="2101">
                  <c:v>68.747440000000012</c:v>
                </c:pt>
                <c:pt idx="2102">
                  <c:v>68.756410000000002</c:v>
                </c:pt>
                <c:pt idx="2103">
                  <c:v>68.832430000000002</c:v>
                </c:pt>
                <c:pt idx="2104">
                  <c:v>68.768460000000005</c:v>
                </c:pt>
                <c:pt idx="2105">
                  <c:v>68.772100000000009</c:v>
                </c:pt>
                <c:pt idx="2106">
                  <c:v>68.84657</c:v>
                </c:pt>
                <c:pt idx="2107">
                  <c:v>68.855100000000007</c:v>
                </c:pt>
                <c:pt idx="2108">
                  <c:v>68.807910000000007</c:v>
                </c:pt>
                <c:pt idx="2109">
                  <c:v>68.855360000000005</c:v>
                </c:pt>
                <c:pt idx="2110">
                  <c:v>68.851689999999991</c:v>
                </c:pt>
                <c:pt idx="2111">
                  <c:v>68.880989999999997</c:v>
                </c:pt>
                <c:pt idx="2112">
                  <c:v>68.895129999999995</c:v>
                </c:pt>
                <c:pt idx="2113">
                  <c:v>68.94192000000001</c:v>
                </c:pt>
                <c:pt idx="2114">
                  <c:v>68.923310000000001</c:v>
                </c:pt>
                <c:pt idx="2115">
                  <c:v>68.952650000000006</c:v>
                </c:pt>
                <c:pt idx="2116">
                  <c:v>68.94211</c:v>
                </c:pt>
                <c:pt idx="2117">
                  <c:v>68.913030000000006</c:v>
                </c:pt>
                <c:pt idx="2118">
                  <c:v>68.990229999999997</c:v>
                </c:pt>
                <c:pt idx="2119">
                  <c:v>68.926850000000002</c:v>
                </c:pt>
                <c:pt idx="2120">
                  <c:v>68.981650000000002</c:v>
                </c:pt>
                <c:pt idx="2121">
                  <c:v>69.038910000000001</c:v>
                </c:pt>
                <c:pt idx="2122">
                  <c:v>69.036720000000003</c:v>
                </c:pt>
                <c:pt idx="2123">
                  <c:v>69.055520000000001</c:v>
                </c:pt>
                <c:pt idx="2124">
                  <c:v>69.054609999999997</c:v>
                </c:pt>
                <c:pt idx="2125">
                  <c:v>69.067909999999998</c:v>
                </c:pt>
                <c:pt idx="2126">
                  <c:v>69.073830000000001</c:v>
                </c:pt>
                <c:pt idx="2127">
                  <c:v>69.031499999999994</c:v>
                </c:pt>
                <c:pt idx="2128">
                  <c:v>69.106929999999991</c:v>
                </c:pt>
                <c:pt idx="2129">
                  <c:v>69.105189999999993</c:v>
                </c:pt>
                <c:pt idx="2130">
                  <c:v>69.072710000000001</c:v>
                </c:pt>
                <c:pt idx="2131">
                  <c:v>69.131929999999997</c:v>
                </c:pt>
                <c:pt idx="2132">
                  <c:v>69.143069999999994</c:v>
                </c:pt>
                <c:pt idx="2133">
                  <c:v>69.142859999999999</c:v>
                </c:pt>
                <c:pt idx="2134">
                  <c:v>69.18974</c:v>
                </c:pt>
                <c:pt idx="2135">
                  <c:v>69.14106000000001</c:v>
                </c:pt>
                <c:pt idx="2136">
                  <c:v>69.182249999999996</c:v>
                </c:pt>
                <c:pt idx="2137">
                  <c:v>69.240319999999997</c:v>
                </c:pt>
                <c:pt idx="2138">
                  <c:v>69.212829999999997</c:v>
                </c:pt>
                <c:pt idx="2139">
                  <c:v>69.22032999999999</c:v>
                </c:pt>
                <c:pt idx="2140">
                  <c:v>69.239930000000001</c:v>
                </c:pt>
                <c:pt idx="2141">
                  <c:v>69.258890000000008</c:v>
                </c:pt>
                <c:pt idx="2142">
                  <c:v>69.293359999999993</c:v>
                </c:pt>
                <c:pt idx="2143">
                  <c:v>69.271529999999998</c:v>
                </c:pt>
                <c:pt idx="2144">
                  <c:v>69.332309999999993</c:v>
                </c:pt>
                <c:pt idx="2145">
                  <c:v>69.334029999999998</c:v>
                </c:pt>
                <c:pt idx="2146">
                  <c:v>69.331829999999997</c:v>
                </c:pt>
                <c:pt idx="2147">
                  <c:v>69.346309999999988</c:v>
                </c:pt>
                <c:pt idx="2148">
                  <c:v>69.406829999999999</c:v>
                </c:pt>
                <c:pt idx="2149">
                  <c:v>69.39076</c:v>
                </c:pt>
                <c:pt idx="2150">
                  <c:v>69.384020000000007</c:v>
                </c:pt>
                <c:pt idx="2151">
                  <c:v>69.423609999999996</c:v>
                </c:pt>
                <c:pt idx="2152">
                  <c:v>69.461770000000001</c:v>
                </c:pt>
                <c:pt idx="2153">
                  <c:v>69.43410999999999</c:v>
                </c:pt>
                <c:pt idx="2154">
                  <c:v>69.456720000000004</c:v>
                </c:pt>
                <c:pt idx="2155">
                  <c:v>69.468150000000009</c:v>
                </c:pt>
                <c:pt idx="2156">
                  <c:v>69.472380000000001</c:v>
                </c:pt>
                <c:pt idx="2157">
                  <c:v>69.509739999999994</c:v>
                </c:pt>
                <c:pt idx="2158">
                  <c:v>69.505559999999988</c:v>
                </c:pt>
                <c:pt idx="2159">
                  <c:v>69.53043000000001</c:v>
                </c:pt>
                <c:pt idx="2160">
                  <c:v>69.524259999999998</c:v>
                </c:pt>
                <c:pt idx="2161">
                  <c:v>69.523030000000006</c:v>
                </c:pt>
                <c:pt idx="2162">
                  <c:v>69.554969999999997</c:v>
                </c:pt>
                <c:pt idx="2163">
                  <c:v>69.561090000000007</c:v>
                </c:pt>
                <c:pt idx="2164">
                  <c:v>69.573070000000001</c:v>
                </c:pt>
                <c:pt idx="2165">
                  <c:v>69.604550000000003</c:v>
                </c:pt>
                <c:pt idx="2166">
                  <c:v>69.614069999999998</c:v>
                </c:pt>
                <c:pt idx="2167">
                  <c:v>69.651499999999999</c:v>
                </c:pt>
                <c:pt idx="2168">
                  <c:v>69.633979999999994</c:v>
                </c:pt>
                <c:pt idx="2169">
                  <c:v>69.686059999999998</c:v>
                </c:pt>
                <c:pt idx="2170">
                  <c:v>69.663449999999997</c:v>
                </c:pt>
                <c:pt idx="2171">
                  <c:v>69.792010000000005</c:v>
                </c:pt>
                <c:pt idx="2172">
                  <c:v>69.74333</c:v>
                </c:pt>
                <c:pt idx="2173">
                  <c:v>69.797849999999997</c:v>
                </c:pt>
                <c:pt idx="2174">
                  <c:v>69.76382000000001</c:v>
                </c:pt>
                <c:pt idx="2175">
                  <c:v>69.75336999999999</c:v>
                </c:pt>
                <c:pt idx="2176">
                  <c:v>69.793379999999999</c:v>
                </c:pt>
                <c:pt idx="2177">
                  <c:v>69.828789999999998</c:v>
                </c:pt>
                <c:pt idx="2178">
                  <c:v>69.848110000000005</c:v>
                </c:pt>
                <c:pt idx="2179">
                  <c:v>69.842399999999998</c:v>
                </c:pt>
                <c:pt idx="2180">
                  <c:v>69.83766</c:v>
                </c:pt>
                <c:pt idx="2181">
                  <c:v>69.943939999999998</c:v>
                </c:pt>
                <c:pt idx="2182">
                  <c:v>69.886409999999998</c:v>
                </c:pt>
                <c:pt idx="2183">
                  <c:v>69.928929999999994</c:v>
                </c:pt>
                <c:pt idx="2184">
                  <c:v>69.917180000000002</c:v>
                </c:pt>
                <c:pt idx="2185">
                  <c:v>69.925460000000001</c:v>
                </c:pt>
                <c:pt idx="2186">
                  <c:v>69.992499999999993</c:v>
                </c:pt>
                <c:pt idx="2187">
                  <c:v>69.99203</c:v>
                </c:pt>
                <c:pt idx="2188">
                  <c:v>70.02458</c:v>
                </c:pt>
                <c:pt idx="2189">
                  <c:v>70.054220000000001</c:v>
                </c:pt>
                <c:pt idx="2190">
                  <c:v>70.071809999999999</c:v>
                </c:pt>
                <c:pt idx="2191">
                  <c:v>70.073149999999998</c:v>
                </c:pt>
                <c:pt idx="2192">
                  <c:v>70.07208</c:v>
                </c:pt>
                <c:pt idx="2193">
                  <c:v>70.038569999999993</c:v>
                </c:pt>
                <c:pt idx="2194">
                  <c:v>70.156090000000006</c:v>
                </c:pt>
                <c:pt idx="2195">
                  <c:v>70.165759999999992</c:v>
                </c:pt>
                <c:pt idx="2196">
                  <c:v>70.145559999999989</c:v>
                </c:pt>
                <c:pt idx="2197">
                  <c:v>70.184839999999994</c:v>
                </c:pt>
                <c:pt idx="2198">
                  <c:v>70.185739999999996</c:v>
                </c:pt>
                <c:pt idx="2199">
                  <c:v>70.256159999999994</c:v>
                </c:pt>
                <c:pt idx="2200">
                  <c:v>70.278440000000003</c:v>
                </c:pt>
                <c:pt idx="2201">
                  <c:v>70.26249</c:v>
                </c:pt>
                <c:pt idx="2202">
                  <c:v>70.320650000000001</c:v>
                </c:pt>
                <c:pt idx="2203">
                  <c:v>70.29440000000001</c:v>
                </c:pt>
                <c:pt idx="2204">
                  <c:v>70.338200000000001</c:v>
                </c:pt>
                <c:pt idx="2205">
                  <c:v>70.33954</c:v>
                </c:pt>
                <c:pt idx="2206">
                  <c:v>70.376179999999991</c:v>
                </c:pt>
                <c:pt idx="2207">
                  <c:v>70.344009999999997</c:v>
                </c:pt>
                <c:pt idx="2208">
                  <c:v>70.37621</c:v>
                </c:pt>
                <c:pt idx="2209">
                  <c:v>70.404330000000002</c:v>
                </c:pt>
                <c:pt idx="2210">
                  <c:v>70.493490000000008</c:v>
                </c:pt>
                <c:pt idx="2211">
                  <c:v>70.471130000000002</c:v>
                </c:pt>
                <c:pt idx="2212">
                  <c:v>70.470569999999995</c:v>
                </c:pt>
                <c:pt idx="2213">
                  <c:v>70.52946</c:v>
                </c:pt>
                <c:pt idx="2214">
                  <c:v>70.498149999999995</c:v>
                </c:pt>
                <c:pt idx="2215">
                  <c:v>70.594530000000006</c:v>
                </c:pt>
                <c:pt idx="2216">
                  <c:v>70.566590000000005</c:v>
                </c:pt>
                <c:pt idx="2217">
                  <c:v>70.583259999999996</c:v>
                </c:pt>
                <c:pt idx="2218">
                  <c:v>70.586590000000001</c:v>
                </c:pt>
                <c:pt idx="2219">
                  <c:v>70.651560000000003</c:v>
                </c:pt>
                <c:pt idx="2220">
                  <c:v>70.667060000000006</c:v>
                </c:pt>
                <c:pt idx="2221">
                  <c:v>70.645379999999989</c:v>
                </c:pt>
                <c:pt idx="2222">
                  <c:v>70.684420000000003</c:v>
                </c:pt>
                <c:pt idx="2223">
                  <c:v>70.700680000000006</c:v>
                </c:pt>
                <c:pt idx="2224">
                  <c:v>70.737320000000011</c:v>
                </c:pt>
                <c:pt idx="2225">
                  <c:v>70.756810000000002</c:v>
                </c:pt>
                <c:pt idx="2226">
                  <c:v>70.799089999999993</c:v>
                </c:pt>
                <c:pt idx="2227">
                  <c:v>70.815190000000001</c:v>
                </c:pt>
                <c:pt idx="2228">
                  <c:v>70.789529999999999</c:v>
                </c:pt>
                <c:pt idx="2229">
                  <c:v>70.840959999999995</c:v>
                </c:pt>
                <c:pt idx="2230">
                  <c:v>70.839870000000005</c:v>
                </c:pt>
                <c:pt idx="2231">
                  <c:v>70.882589999999993</c:v>
                </c:pt>
                <c:pt idx="2232">
                  <c:v>70.890140000000002</c:v>
                </c:pt>
                <c:pt idx="2233">
                  <c:v>70.908739999999995</c:v>
                </c:pt>
                <c:pt idx="2234">
                  <c:v>70.949159999999992</c:v>
                </c:pt>
                <c:pt idx="2235">
                  <c:v>70.94623</c:v>
                </c:pt>
                <c:pt idx="2236">
                  <c:v>71.001220000000004</c:v>
                </c:pt>
                <c:pt idx="2237">
                  <c:v>71.003979999999999</c:v>
                </c:pt>
                <c:pt idx="2238">
                  <c:v>71.031890000000004</c:v>
                </c:pt>
                <c:pt idx="2239">
                  <c:v>71.054360000000003</c:v>
                </c:pt>
                <c:pt idx="2240">
                  <c:v>71.059759999999997</c:v>
                </c:pt>
                <c:pt idx="2241">
                  <c:v>71.083410000000001</c:v>
                </c:pt>
                <c:pt idx="2242">
                  <c:v>71.119399999999999</c:v>
                </c:pt>
                <c:pt idx="2243">
                  <c:v>71.170919999999995</c:v>
                </c:pt>
                <c:pt idx="2244">
                  <c:v>71.13427999999999</c:v>
                </c:pt>
                <c:pt idx="2245">
                  <c:v>71.208160000000007</c:v>
                </c:pt>
                <c:pt idx="2246">
                  <c:v>71.231980000000007</c:v>
                </c:pt>
                <c:pt idx="2247">
                  <c:v>71.233699999999999</c:v>
                </c:pt>
                <c:pt idx="2248">
                  <c:v>71.25873</c:v>
                </c:pt>
                <c:pt idx="2249">
                  <c:v>71.318839999999994</c:v>
                </c:pt>
                <c:pt idx="2250">
                  <c:v>71.296239999999997</c:v>
                </c:pt>
                <c:pt idx="2251">
                  <c:v>71.324250000000006</c:v>
                </c:pt>
                <c:pt idx="2252">
                  <c:v>71.334469999999996</c:v>
                </c:pt>
                <c:pt idx="2253">
                  <c:v>71.345210000000009</c:v>
                </c:pt>
                <c:pt idx="2254">
                  <c:v>71.350499999999997</c:v>
                </c:pt>
                <c:pt idx="2255">
                  <c:v>71.44623</c:v>
                </c:pt>
                <c:pt idx="2256">
                  <c:v>71.44068</c:v>
                </c:pt>
                <c:pt idx="2257">
                  <c:v>71.470960000000005</c:v>
                </c:pt>
                <c:pt idx="2258">
                  <c:v>71.473069999999993</c:v>
                </c:pt>
                <c:pt idx="2259">
                  <c:v>71.530479999999997</c:v>
                </c:pt>
                <c:pt idx="2260">
                  <c:v>71.52145999999999</c:v>
                </c:pt>
                <c:pt idx="2261">
                  <c:v>71.609200000000001</c:v>
                </c:pt>
                <c:pt idx="2262">
                  <c:v>71.576560000000001</c:v>
                </c:pt>
                <c:pt idx="2263">
                  <c:v>71.601639999999989</c:v>
                </c:pt>
                <c:pt idx="2264">
                  <c:v>71.591970000000003</c:v>
                </c:pt>
                <c:pt idx="2265">
                  <c:v>71.697319999999991</c:v>
                </c:pt>
                <c:pt idx="2266">
                  <c:v>71.71623000000001</c:v>
                </c:pt>
                <c:pt idx="2267">
                  <c:v>71.718900000000005</c:v>
                </c:pt>
                <c:pt idx="2268">
                  <c:v>71.72336</c:v>
                </c:pt>
                <c:pt idx="2269">
                  <c:v>71.768129999999999</c:v>
                </c:pt>
                <c:pt idx="2270">
                  <c:v>71.810509999999994</c:v>
                </c:pt>
                <c:pt idx="2271">
                  <c:v>71.78300999999999</c:v>
                </c:pt>
                <c:pt idx="2272">
                  <c:v>71.865549999999999</c:v>
                </c:pt>
                <c:pt idx="2273">
                  <c:v>71.862499999999997</c:v>
                </c:pt>
                <c:pt idx="2274">
                  <c:v>71.929379999999995</c:v>
                </c:pt>
                <c:pt idx="2275">
                  <c:v>71.944770000000005</c:v>
                </c:pt>
                <c:pt idx="2276">
                  <c:v>71.931420000000003</c:v>
                </c:pt>
                <c:pt idx="2277">
                  <c:v>71.955680000000001</c:v>
                </c:pt>
                <c:pt idx="2278">
                  <c:v>71.973830000000007</c:v>
                </c:pt>
                <c:pt idx="2279">
                  <c:v>72.012629999999987</c:v>
                </c:pt>
                <c:pt idx="2280">
                  <c:v>72.002229999999997</c:v>
                </c:pt>
                <c:pt idx="2281">
                  <c:v>72.082090000000008</c:v>
                </c:pt>
                <c:pt idx="2282">
                  <c:v>72.069900000000004</c:v>
                </c:pt>
                <c:pt idx="2283">
                  <c:v>72.13967000000001</c:v>
                </c:pt>
                <c:pt idx="2284">
                  <c:v>72.229169999999996</c:v>
                </c:pt>
                <c:pt idx="2285">
                  <c:v>72.20853000000001</c:v>
                </c:pt>
                <c:pt idx="2286">
                  <c:v>72.261450000000011</c:v>
                </c:pt>
                <c:pt idx="2287">
                  <c:v>72.268410000000003</c:v>
                </c:pt>
                <c:pt idx="2288">
                  <c:v>72.252559999999988</c:v>
                </c:pt>
                <c:pt idx="2289">
                  <c:v>72.30064999999999</c:v>
                </c:pt>
                <c:pt idx="2290">
                  <c:v>72.346160000000012</c:v>
                </c:pt>
                <c:pt idx="2291">
                  <c:v>72.371949999999998</c:v>
                </c:pt>
                <c:pt idx="2292">
                  <c:v>72.43356</c:v>
                </c:pt>
                <c:pt idx="2293">
                  <c:v>72.44802</c:v>
                </c:pt>
                <c:pt idx="2294">
                  <c:v>72.42974000000001</c:v>
                </c:pt>
                <c:pt idx="2295">
                  <c:v>72.460040000000006</c:v>
                </c:pt>
                <c:pt idx="2296">
                  <c:v>72.479399999999998</c:v>
                </c:pt>
                <c:pt idx="2297">
                  <c:v>72.517200000000003</c:v>
                </c:pt>
                <c:pt idx="2298">
                  <c:v>72.63006</c:v>
                </c:pt>
                <c:pt idx="2299">
                  <c:v>72.549710000000005</c:v>
                </c:pt>
                <c:pt idx="2300">
                  <c:v>72.639040000000008</c:v>
                </c:pt>
                <c:pt idx="2301">
                  <c:v>72.61542</c:v>
                </c:pt>
                <c:pt idx="2302">
                  <c:v>72.67076999999999</c:v>
                </c:pt>
                <c:pt idx="2303">
                  <c:v>72.705680000000001</c:v>
                </c:pt>
                <c:pt idx="2304">
                  <c:v>72.727559999999997</c:v>
                </c:pt>
                <c:pt idx="2305">
                  <c:v>72.733740000000012</c:v>
                </c:pt>
                <c:pt idx="2306">
                  <c:v>72.784840000000003</c:v>
                </c:pt>
                <c:pt idx="2307">
                  <c:v>72.787939999999992</c:v>
                </c:pt>
                <c:pt idx="2308">
                  <c:v>72.832380000000001</c:v>
                </c:pt>
                <c:pt idx="2309">
                  <c:v>72.856639999999999</c:v>
                </c:pt>
                <c:pt idx="2310">
                  <c:v>72.866990000000001</c:v>
                </c:pt>
                <c:pt idx="2311">
                  <c:v>72.888369999999995</c:v>
                </c:pt>
                <c:pt idx="2312">
                  <c:v>72.917299999999997</c:v>
                </c:pt>
                <c:pt idx="2313">
                  <c:v>72.952439999999996</c:v>
                </c:pt>
                <c:pt idx="2314">
                  <c:v>72.998670000000004</c:v>
                </c:pt>
                <c:pt idx="2315">
                  <c:v>73.000350000000012</c:v>
                </c:pt>
                <c:pt idx="2316">
                  <c:v>73.027919999999995</c:v>
                </c:pt>
                <c:pt idx="2317">
                  <c:v>73.020810000000012</c:v>
                </c:pt>
                <c:pt idx="2318">
                  <c:v>73.076440000000005</c:v>
                </c:pt>
                <c:pt idx="2319">
                  <c:v>73.147840000000002</c:v>
                </c:pt>
                <c:pt idx="2320">
                  <c:v>73.150530000000003</c:v>
                </c:pt>
                <c:pt idx="2321">
                  <c:v>73.137999999999991</c:v>
                </c:pt>
                <c:pt idx="2322">
                  <c:v>73.13857999999999</c:v>
                </c:pt>
                <c:pt idx="2323">
                  <c:v>73.16771</c:v>
                </c:pt>
                <c:pt idx="2324">
                  <c:v>73.19453</c:v>
                </c:pt>
                <c:pt idx="2325">
                  <c:v>73.18826</c:v>
                </c:pt>
                <c:pt idx="2326">
                  <c:v>73.318820000000002</c:v>
                </c:pt>
                <c:pt idx="2327">
                  <c:v>73.311549999999997</c:v>
                </c:pt>
                <c:pt idx="2328">
                  <c:v>73.306979999999996</c:v>
                </c:pt>
                <c:pt idx="2329">
                  <c:v>73.305309999999992</c:v>
                </c:pt>
                <c:pt idx="2330">
                  <c:v>73.374670000000009</c:v>
                </c:pt>
                <c:pt idx="2331">
                  <c:v>73.372129999999999</c:v>
                </c:pt>
                <c:pt idx="2332">
                  <c:v>73.420850000000002</c:v>
                </c:pt>
                <c:pt idx="2333">
                  <c:v>73.425489999999996</c:v>
                </c:pt>
                <c:pt idx="2334">
                  <c:v>73.485619999999997</c:v>
                </c:pt>
                <c:pt idx="2335">
                  <c:v>73.449509999999989</c:v>
                </c:pt>
                <c:pt idx="2336">
                  <c:v>73.509149999999991</c:v>
                </c:pt>
                <c:pt idx="2337">
                  <c:v>73.50254000000001</c:v>
                </c:pt>
                <c:pt idx="2338">
                  <c:v>73.571860000000001</c:v>
                </c:pt>
                <c:pt idx="2339">
                  <c:v>73.583550000000002</c:v>
                </c:pt>
                <c:pt idx="2340">
                  <c:v>73.621489999999994</c:v>
                </c:pt>
                <c:pt idx="2341">
                  <c:v>73.651470000000003</c:v>
                </c:pt>
                <c:pt idx="2342">
                  <c:v>73.656790000000001</c:v>
                </c:pt>
                <c:pt idx="2343">
                  <c:v>73.668689999999998</c:v>
                </c:pt>
                <c:pt idx="2344">
                  <c:v>73.687399999999997</c:v>
                </c:pt>
                <c:pt idx="2345">
                  <c:v>73.731589999999997</c:v>
                </c:pt>
                <c:pt idx="2346">
                  <c:v>73.725679999999997</c:v>
                </c:pt>
                <c:pt idx="2347">
                  <c:v>73.734270000000009</c:v>
                </c:pt>
                <c:pt idx="2348">
                  <c:v>73.804249999999996</c:v>
                </c:pt>
                <c:pt idx="2349">
                  <c:v>73.834590000000006</c:v>
                </c:pt>
                <c:pt idx="2350">
                  <c:v>73.858019999999996</c:v>
                </c:pt>
                <c:pt idx="2351">
                  <c:v>73.861689999999996</c:v>
                </c:pt>
                <c:pt idx="2352">
                  <c:v>73.902280000000005</c:v>
                </c:pt>
                <c:pt idx="2353">
                  <c:v>73.900259999999989</c:v>
                </c:pt>
                <c:pt idx="2354">
                  <c:v>73.925370000000001</c:v>
                </c:pt>
                <c:pt idx="2355">
                  <c:v>73.995660000000001</c:v>
                </c:pt>
                <c:pt idx="2356">
                  <c:v>73.988159999999993</c:v>
                </c:pt>
                <c:pt idx="2357">
                  <c:v>73.995309999999989</c:v>
                </c:pt>
                <c:pt idx="2358">
                  <c:v>74.040220000000005</c:v>
                </c:pt>
                <c:pt idx="2359">
                  <c:v>74.018820000000005</c:v>
                </c:pt>
                <c:pt idx="2360">
                  <c:v>74.096690000000009</c:v>
                </c:pt>
                <c:pt idx="2361">
                  <c:v>74.113230000000001</c:v>
                </c:pt>
                <c:pt idx="2362">
                  <c:v>74.127549999999999</c:v>
                </c:pt>
                <c:pt idx="2363">
                  <c:v>74.105420000000009</c:v>
                </c:pt>
                <c:pt idx="2364">
                  <c:v>74.171639999999996</c:v>
                </c:pt>
                <c:pt idx="2365">
                  <c:v>74.161670000000001</c:v>
                </c:pt>
                <c:pt idx="2366">
                  <c:v>74.206549999999993</c:v>
                </c:pt>
                <c:pt idx="2367">
                  <c:v>74.211379999999991</c:v>
                </c:pt>
                <c:pt idx="2368">
                  <c:v>74.260759999999991</c:v>
                </c:pt>
                <c:pt idx="2369">
                  <c:v>74.257900000000006</c:v>
                </c:pt>
                <c:pt idx="2370">
                  <c:v>74.328670000000002</c:v>
                </c:pt>
                <c:pt idx="2371">
                  <c:v>74.292500000000004</c:v>
                </c:pt>
                <c:pt idx="2372">
                  <c:v>74.335329999999999</c:v>
                </c:pt>
                <c:pt idx="2373">
                  <c:v>74.347060000000013</c:v>
                </c:pt>
                <c:pt idx="2374">
                  <c:v>74.393070000000009</c:v>
                </c:pt>
                <c:pt idx="2375">
                  <c:v>74.400140000000007</c:v>
                </c:pt>
                <c:pt idx="2376">
                  <c:v>74.417910000000006</c:v>
                </c:pt>
                <c:pt idx="2377">
                  <c:v>74.458830000000006</c:v>
                </c:pt>
                <c:pt idx="2378">
                  <c:v>74.462299999999999</c:v>
                </c:pt>
                <c:pt idx="2379">
                  <c:v>74.47966000000001</c:v>
                </c:pt>
                <c:pt idx="2380">
                  <c:v>74.549790000000002</c:v>
                </c:pt>
                <c:pt idx="2381">
                  <c:v>74.532579999999996</c:v>
                </c:pt>
                <c:pt idx="2382">
                  <c:v>74.538319999999999</c:v>
                </c:pt>
                <c:pt idx="2383">
                  <c:v>74.60163</c:v>
                </c:pt>
                <c:pt idx="2384">
                  <c:v>74.593620000000001</c:v>
                </c:pt>
                <c:pt idx="2385">
                  <c:v>74.631329999999991</c:v>
                </c:pt>
                <c:pt idx="2386">
                  <c:v>74.608320000000006</c:v>
                </c:pt>
                <c:pt idx="2387">
                  <c:v>74.662430000000001</c:v>
                </c:pt>
                <c:pt idx="2388">
                  <c:v>74.667689999999993</c:v>
                </c:pt>
                <c:pt idx="2389">
                  <c:v>74.700879999999998</c:v>
                </c:pt>
                <c:pt idx="2390">
                  <c:v>74.734040000000007</c:v>
                </c:pt>
                <c:pt idx="2391">
                  <c:v>74.789439999999999</c:v>
                </c:pt>
                <c:pt idx="2392">
                  <c:v>74.749839999999992</c:v>
                </c:pt>
                <c:pt idx="2393">
                  <c:v>74.788170000000008</c:v>
                </c:pt>
                <c:pt idx="2394">
                  <c:v>74.78895</c:v>
                </c:pt>
                <c:pt idx="2395">
                  <c:v>74.820869999999999</c:v>
                </c:pt>
                <c:pt idx="2396">
                  <c:v>74.834090000000003</c:v>
                </c:pt>
                <c:pt idx="2397">
                  <c:v>74.877899999999997</c:v>
                </c:pt>
                <c:pt idx="2398">
                  <c:v>74.881630000000001</c:v>
                </c:pt>
                <c:pt idx="2399">
                  <c:v>74.842299999999994</c:v>
                </c:pt>
                <c:pt idx="2400">
                  <c:v>74.960120000000003</c:v>
                </c:pt>
                <c:pt idx="2401">
                  <c:v>74.983369999999994</c:v>
                </c:pt>
                <c:pt idx="2402">
                  <c:v>74.944960000000009</c:v>
                </c:pt>
                <c:pt idx="2403">
                  <c:v>75.037290000000013</c:v>
                </c:pt>
                <c:pt idx="2404">
                  <c:v>74.984539999999996</c:v>
                </c:pt>
                <c:pt idx="2405">
                  <c:v>75.008009999999999</c:v>
                </c:pt>
                <c:pt idx="2406">
                  <c:v>75.06604999999999</c:v>
                </c:pt>
                <c:pt idx="2407">
                  <c:v>75.089240000000004</c:v>
                </c:pt>
                <c:pt idx="2408">
                  <c:v>75.105429999999998</c:v>
                </c:pt>
                <c:pt idx="2409">
                  <c:v>75.16386</c:v>
                </c:pt>
                <c:pt idx="2410">
                  <c:v>75.154330000000002</c:v>
                </c:pt>
                <c:pt idx="2411">
                  <c:v>75.177689999999998</c:v>
                </c:pt>
                <c:pt idx="2412">
                  <c:v>75.214649999999992</c:v>
                </c:pt>
                <c:pt idx="2413">
                  <c:v>75.133980000000008</c:v>
                </c:pt>
                <c:pt idx="2414">
                  <c:v>75.226169999999996</c:v>
                </c:pt>
                <c:pt idx="2415">
                  <c:v>75.273389999999992</c:v>
                </c:pt>
                <c:pt idx="2416">
                  <c:v>75.283529999999999</c:v>
                </c:pt>
                <c:pt idx="2417">
                  <c:v>75.301960000000008</c:v>
                </c:pt>
                <c:pt idx="2418">
                  <c:v>75.285019999999989</c:v>
                </c:pt>
                <c:pt idx="2419">
                  <c:v>75.3202</c:v>
                </c:pt>
                <c:pt idx="2420">
                  <c:v>75.357889999999998</c:v>
                </c:pt>
                <c:pt idx="2421">
                  <c:v>75.395840000000007</c:v>
                </c:pt>
                <c:pt idx="2422">
                  <c:v>75.380660000000006</c:v>
                </c:pt>
                <c:pt idx="2423">
                  <c:v>75.402849999999987</c:v>
                </c:pt>
                <c:pt idx="2424">
                  <c:v>75.415520000000001</c:v>
                </c:pt>
                <c:pt idx="2425">
                  <c:v>75.450159999999997</c:v>
                </c:pt>
                <c:pt idx="2426">
                  <c:v>75.472110000000001</c:v>
                </c:pt>
                <c:pt idx="2427">
                  <c:v>75.501760000000004</c:v>
                </c:pt>
                <c:pt idx="2428">
                  <c:v>75.53295</c:v>
                </c:pt>
                <c:pt idx="2429">
                  <c:v>75.537259999999989</c:v>
                </c:pt>
                <c:pt idx="2430">
                  <c:v>75.548690000000008</c:v>
                </c:pt>
                <c:pt idx="2431">
                  <c:v>75.54025</c:v>
                </c:pt>
                <c:pt idx="2432">
                  <c:v>75.577039999999997</c:v>
                </c:pt>
                <c:pt idx="2433">
                  <c:v>75.627219999999994</c:v>
                </c:pt>
                <c:pt idx="2434">
                  <c:v>75.612079999999992</c:v>
                </c:pt>
                <c:pt idx="2435">
                  <c:v>75.599130000000002</c:v>
                </c:pt>
                <c:pt idx="2436">
                  <c:v>75.652369999999991</c:v>
                </c:pt>
                <c:pt idx="2437">
                  <c:v>75.674389999999988</c:v>
                </c:pt>
                <c:pt idx="2438">
                  <c:v>75.694659999999999</c:v>
                </c:pt>
                <c:pt idx="2439">
                  <c:v>75.723100000000002</c:v>
                </c:pt>
                <c:pt idx="2440">
                  <c:v>75.738780000000006</c:v>
                </c:pt>
                <c:pt idx="2441">
                  <c:v>75.75309</c:v>
                </c:pt>
                <c:pt idx="2442">
                  <c:v>75.797349999999994</c:v>
                </c:pt>
                <c:pt idx="2443">
                  <c:v>75.775040000000004</c:v>
                </c:pt>
                <c:pt idx="2444">
                  <c:v>75.858350000000002</c:v>
                </c:pt>
                <c:pt idx="2445">
                  <c:v>75.847460000000012</c:v>
                </c:pt>
                <c:pt idx="2446">
                  <c:v>75.817640000000011</c:v>
                </c:pt>
                <c:pt idx="2447">
                  <c:v>75.863050000000001</c:v>
                </c:pt>
                <c:pt idx="2448">
                  <c:v>75.891799999999989</c:v>
                </c:pt>
                <c:pt idx="2449">
                  <c:v>75.917439999999999</c:v>
                </c:pt>
                <c:pt idx="2450">
                  <c:v>75.906940000000006</c:v>
                </c:pt>
                <c:pt idx="2451">
                  <c:v>75.950760000000002</c:v>
                </c:pt>
                <c:pt idx="2452">
                  <c:v>75.985010000000003</c:v>
                </c:pt>
                <c:pt idx="2453">
                  <c:v>75.945629999999994</c:v>
                </c:pt>
                <c:pt idx="2454">
                  <c:v>76.029940000000011</c:v>
                </c:pt>
                <c:pt idx="2455">
                  <c:v>76.012899999999988</c:v>
                </c:pt>
                <c:pt idx="2456">
                  <c:v>76.018270000000001</c:v>
                </c:pt>
                <c:pt idx="2457">
                  <c:v>76.050240000000002</c:v>
                </c:pt>
                <c:pt idx="2458">
                  <c:v>76.080380000000005</c:v>
                </c:pt>
                <c:pt idx="2459">
                  <c:v>76.088660000000004</c:v>
                </c:pt>
                <c:pt idx="2460">
                  <c:v>76.106489999999994</c:v>
                </c:pt>
                <c:pt idx="2461">
                  <c:v>76.121030000000005</c:v>
                </c:pt>
                <c:pt idx="2462">
                  <c:v>76.159260000000003</c:v>
                </c:pt>
                <c:pt idx="2463">
                  <c:v>76.170639999999992</c:v>
                </c:pt>
                <c:pt idx="2464">
                  <c:v>76.182459999999992</c:v>
                </c:pt>
                <c:pt idx="2465">
                  <c:v>76.166499999999999</c:v>
                </c:pt>
                <c:pt idx="2466">
                  <c:v>76.227720000000005</c:v>
                </c:pt>
                <c:pt idx="2467">
                  <c:v>76.204509999999999</c:v>
                </c:pt>
                <c:pt idx="2468">
                  <c:v>76.27046</c:v>
                </c:pt>
                <c:pt idx="2469">
                  <c:v>76.301400000000001</c:v>
                </c:pt>
                <c:pt idx="2470">
                  <c:v>76.312030000000007</c:v>
                </c:pt>
                <c:pt idx="2471">
                  <c:v>76.246989999999997</c:v>
                </c:pt>
                <c:pt idx="2472">
                  <c:v>76.31729</c:v>
                </c:pt>
                <c:pt idx="2473">
                  <c:v>76.34581</c:v>
                </c:pt>
                <c:pt idx="2474">
                  <c:v>76.329570000000004</c:v>
                </c:pt>
                <c:pt idx="2475">
                  <c:v>76.358649999999997</c:v>
                </c:pt>
                <c:pt idx="2476">
                  <c:v>76.392510000000001</c:v>
                </c:pt>
                <c:pt idx="2477">
                  <c:v>76.360869999999991</c:v>
                </c:pt>
                <c:pt idx="2478">
                  <c:v>76.442509999999999</c:v>
                </c:pt>
                <c:pt idx="2479">
                  <c:v>76.39376</c:v>
                </c:pt>
                <c:pt idx="2480">
                  <c:v>76.430239999999998</c:v>
                </c:pt>
                <c:pt idx="2481">
                  <c:v>76.441040000000001</c:v>
                </c:pt>
                <c:pt idx="2482">
                  <c:v>76.47523000000001</c:v>
                </c:pt>
                <c:pt idx="2483">
                  <c:v>76.469300000000004</c:v>
                </c:pt>
                <c:pt idx="2484">
                  <c:v>76.496350000000007</c:v>
                </c:pt>
                <c:pt idx="2485">
                  <c:v>76.552949999999996</c:v>
                </c:pt>
                <c:pt idx="2486">
                  <c:v>76.521379999999994</c:v>
                </c:pt>
                <c:pt idx="2487">
                  <c:v>76.542750000000012</c:v>
                </c:pt>
                <c:pt idx="2488">
                  <c:v>76.556229999999999</c:v>
                </c:pt>
                <c:pt idx="2489">
                  <c:v>76.547519999999992</c:v>
                </c:pt>
                <c:pt idx="2490">
                  <c:v>76.573619999999991</c:v>
                </c:pt>
                <c:pt idx="2491">
                  <c:v>76.597360000000009</c:v>
                </c:pt>
                <c:pt idx="2492">
                  <c:v>76.604920000000007</c:v>
                </c:pt>
                <c:pt idx="2493">
                  <c:v>76.63327000000001</c:v>
                </c:pt>
                <c:pt idx="2494">
                  <c:v>76.61345</c:v>
                </c:pt>
                <c:pt idx="2495">
                  <c:v>76.671610000000001</c:v>
                </c:pt>
                <c:pt idx="2496">
                  <c:v>76.621259999999992</c:v>
                </c:pt>
                <c:pt idx="2497">
                  <c:v>76.694929999999999</c:v>
                </c:pt>
                <c:pt idx="2498">
                  <c:v>76.69847</c:v>
                </c:pt>
                <c:pt idx="2499">
                  <c:v>76.696879999999993</c:v>
                </c:pt>
                <c:pt idx="2500">
                  <c:v>76.69453</c:v>
                </c:pt>
                <c:pt idx="2501">
                  <c:v>76.739509999999996</c:v>
                </c:pt>
                <c:pt idx="2502">
                  <c:v>76.717359999999999</c:v>
                </c:pt>
                <c:pt idx="2503">
                  <c:v>76.71350000000001</c:v>
                </c:pt>
                <c:pt idx="2504">
                  <c:v>76.730999999999995</c:v>
                </c:pt>
                <c:pt idx="2505">
                  <c:v>76.688599999999994</c:v>
                </c:pt>
                <c:pt idx="2506">
                  <c:v>76.719789999999989</c:v>
                </c:pt>
                <c:pt idx="2507">
                  <c:v>76.753479999999996</c:v>
                </c:pt>
                <c:pt idx="2508">
                  <c:v>76.778139999999993</c:v>
                </c:pt>
                <c:pt idx="2509">
                  <c:v>76.735139999999987</c:v>
                </c:pt>
                <c:pt idx="2510">
                  <c:v>76.779029999999992</c:v>
                </c:pt>
                <c:pt idx="2511">
                  <c:v>76.715609999999998</c:v>
                </c:pt>
                <c:pt idx="2512">
                  <c:v>76.777139999999989</c:v>
                </c:pt>
                <c:pt idx="2513">
                  <c:v>76.725979999999993</c:v>
                </c:pt>
                <c:pt idx="2514">
                  <c:v>76.762990000000002</c:v>
                </c:pt>
                <c:pt idx="2515">
                  <c:v>76.721890000000002</c:v>
                </c:pt>
                <c:pt idx="2516">
                  <c:v>76.74396999999999</c:v>
                </c:pt>
                <c:pt idx="2517">
                  <c:v>76.738200000000006</c:v>
                </c:pt>
                <c:pt idx="2518">
                  <c:v>76.729790000000008</c:v>
                </c:pt>
                <c:pt idx="2519">
                  <c:v>76.78121999999999</c:v>
                </c:pt>
                <c:pt idx="2520">
                  <c:v>76.722970000000004</c:v>
                </c:pt>
                <c:pt idx="2521">
                  <c:v>76.723789999999994</c:v>
                </c:pt>
                <c:pt idx="2522">
                  <c:v>76.702950000000001</c:v>
                </c:pt>
                <c:pt idx="2523">
                  <c:v>76.693049999999999</c:v>
                </c:pt>
                <c:pt idx="2524">
                  <c:v>76.710860000000011</c:v>
                </c:pt>
                <c:pt idx="2525">
                  <c:v>76.711909999999989</c:v>
                </c:pt>
                <c:pt idx="2526">
                  <c:v>76.705529999999996</c:v>
                </c:pt>
                <c:pt idx="2527">
                  <c:v>76.719029999999989</c:v>
                </c:pt>
                <c:pt idx="2528">
                  <c:v>76.723799999999997</c:v>
                </c:pt>
                <c:pt idx="2529">
                  <c:v>76.699240000000003</c:v>
                </c:pt>
                <c:pt idx="2530">
                  <c:v>76.691630000000004</c:v>
                </c:pt>
                <c:pt idx="2531">
                  <c:v>76.710810000000009</c:v>
                </c:pt>
                <c:pt idx="2532">
                  <c:v>76.666799999999995</c:v>
                </c:pt>
                <c:pt idx="2533">
                  <c:v>76.648519999999991</c:v>
                </c:pt>
                <c:pt idx="2534">
                  <c:v>76.685729999999992</c:v>
                </c:pt>
                <c:pt idx="2535">
                  <c:v>76.67295</c:v>
                </c:pt>
                <c:pt idx="2536">
                  <c:v>76.711479999999995</c:v>
                </c:pt>
                <c:pt idx="2537">
                  <c:v>76.679300000000012</c:v>
                </c:pt>
                <c:pt idx="2538">
                  <c:v>76.691130000000001</c:v>
                </c:pt>
                <c:pt idx="2539">
                  <c:v>76.682120000000012</c:v>
                </c:pt>
                <c:pt idx="2540">
                  <c:v>76.63351999999999</c:v>
                </c:pt>
                <c:pt idx="2541">
                  <c:v>76.653660000000002</c:v>
                </c:pt>
                <c:pt idx="2542">
                  <c:v>76.673329999999993</c:v>
                </c:pt>
                <c:pt idx="2543">
                  <c:v>76.66219000000001</c:v>
                </c:pt>
                <c:pt idx="2544">
                  <c:v>76.648600000000002</c:v>
                </c:pt>
                <c:pt idx="2545">
                  <c:v>76.675719999999998</c:v>
                </c:pt>
                <c:pt idx="2546">
                  <c:v>76.69032</c:v>
                </c:pt>
                <c:pt idx="2547">
                  <c:v>76.675339999999991</c:v>
                </c:pt>
                <c:pt idx="2548">
                  <c:v>76.689480000000003</c:v>
                </c:pt>
                <c:pt idx="2549">
                  <c:v>76.638469999999998</c:v>
                </c:pt>
                <c:pt idx="2550">
                  <c:v>76.675780000000003</c:v>
                </c:pt>
                <c:pt idx="2551">
                  <c:v>76.637430000000009</c:v>
                </c:pt>
                <c:pt idx="2552">
                  <c:v>76.620919999999998</c:v>
                </c:pt>
                <c:pt idx="2553">
                  <c:v>76.612769999999998</c:v>
                </c:pt>
                <c:pt idx="2554">
                  <c:v>76.62003</c:v>
                </c:pt>
                <c:pt idx="2555">
                  <c:v>76.622880000000009</c:v>
                </c:pt>
                <c:pt idx="2556">
                  <c:v>76.61966000000001</c:v>
                </c:pt>
                <c:pt idx="2557">
                  <c:v>76.634960000000007</c:v>
                </c:pt>
                <c:pt idx="2558">
                  <c:v>76.641799999999989</c:v>
                </c:pt>
                <c:pt idx="2559">
                  <c:v>76.635649999999998</c:v>
                </c:pt>
                <c:pt idx="2560">
                  <c:v>76.624600000000001</c:v>
                </c:pt>
                <c:pt idx="2561">
                  <c:v>76.621889999999993</c:v>
                </c:pt>
                <c:pt idx="2562">
                  <c:v>76.638010000000008</c:v>
                </c:pt>
                <c:pt idx="2563">
                  <c:v>76.592759999999998</c:v>
                </c:pt>
                <c:pt idx="2564">
                  <c:v>76.59984</c:v>
                </c:pt>
                <c:pt idx="2565">
                  <c:v>76.59451</c:v>
                </c:pt>
                <c:pt idx="2566">
                  <c:v>76.617580000000004</c:v>
                </c:pt>
                <c:pt idx="2567">
                  <c:v>76.611069999999998</c:v>
                </c:pt>
                <c:pt idx="2568">
                  <c:v>76.620429999999999</c:v>
                </c:pt>
                <c:pt idx="2569">
                  <c:v>76.602950000000007</c:v>
                </c:pt>
                <c:pt idx="2570">
                  <c:v>76.574240000000003</c:v>
                </c:pt>
                <c:pt idx="2571">
                  <c:v>76.562399999999997</c:v>
                </c:pt>
                <c:pt idx="2572">
                  <c:v>76.606009999999998</c:v>
                </c:pt>
                <c:pt idx="2573">
                  <c:v>76.557220000000001</c:v>
                </c:pt>
                <c:pt idx="2574">
                  <c:v>76.587559999999996</c:v>
                </c:pt>
                <c:pt idx="2575">
                  <c:v>76.628989999999988</c:v>
                </c:pt>
                <c:pt idx="2576">
                  <c:v>76.579540000000009</c:v>
                </c:pt>
                <c:pt idx="2577">
                  <c:v>76.588180000000008</c:v>
                </c:pt>
                <c:pt idx="2578">
                  <c:v>76.583070000000006</c:v>
                </c:pt>
                <c:pt idx="2579">
                  <c:v>76.541659999999993</c:v>
                </c:pt>
                <c:pt idx="2580">
                  <c:v>76.578249999999997</c:v>
                </c:pt>
                <c:pt idx="2581">
                  <c:v>76.591549999999998</c:v>
                </c:pt>
                <c:pt idx="2582">
                  <c:v>76.588450000000009</c:v>
                </c:pt>
                <c:pt idx="2583">
                  <c:v>76.56553000000001</c:v>
                </c:pt>
                <c:pt idx="2584">
                  <c:v>76.574719999999999</c:v>
                </c:pt>
                <c:pt idx="2585">
                  <c:v>76.597629999999995</c:v>
                </c:pt>
                <c:pt idx="2586">
                  <c:v>76.602890000000002</c:v>
                </c:pt>
                <c:pt idx="2587">
                  <c:v>76.58086999999999</c:v>
                </c:pt>
                <c:pt idx="2588">
                  <c:v>76.57086000000001</c:v>
                </c:pt>
                <c:pt idx="2589">
                  <c:v>76.543840000000003</c:v>
                </c:pt>
                <c:pt idx="2590">
                  <c:v>76.597229999999996</c:v>
                </c:pt>
                <c:pt idx="2591">
                  <c:v>76.591409999999996</c:v>
                </c:pt>
                <c:pt idx="2592">
                  <c:v>76.574489999999997</c:v>
                </c:pt>
                <c:pt idx="2593">
                  <c:v>76.571190000000001</c:v>
                </c:pt>
                <c:pt idx="2594">
                  <c:v>76.539479999999998</c:v>
                </c:pt>
                <c:pt idx="2595">
                  <c:v>76.624719999999996</c:v>
                </c:pt>
                <c:pt idx="2596">
                  <c:v>76.563959999999994</c:v>
                </c:pt>
                <c:pt idx="2597">
                  <c:v>76.556079999999994</c:v>
                </c:pt>
                <c:pt idx="2598">
                  <c:v>76.588350000000005</c:v>
                </c:pt>
                <c:pt idx="2599">
                  <c:v>76.56523</c:v>
                </c:pt>
                <c:pt idx="2600">
                  <c:v>76.559779999999989</c:v>
                </c:pt>
                <c:pt idx="2601">
                  <c:v>76.51460999999999</c:v>
                </c:pt>
                <c:pt idx="2602">
                  <c:v>76.573459999999997</c:v>
                </c:pt>
                <c:pt idx="2603">
                  <c:v>76.555929999999989</c:v>
                </c:pt>
                <c:pt idx="2604">
                  <c:v>76.568899999999999</c:v>
                </c:pt>
                <c:pt idx="2605">
                  <c:v>76.588619999999992</c:v>
                </c:pt>
                <c:pt idx="2606">
                  <c:v>76.574030000000008</c:v>
                </c:pt>
                <c:pt idx="2607">
                  <c:v>76.571759999999998</c:v>
                </c:pt>
                <c:pt idx="2608">
                  <c:v>76.560029999999998</c:v>
                </c:pt>
                <c:pt idx="2609">
                  <c:v>76.556089999999998</c:v>
                </c:pt>
                <c:pt idx="2610">
                  <c:v>76.547749999999994</c:v>
                </c:pt>
                <c:pt idx="2611">
                  <c:v>76.518119999999996</c:v>
                </c:pt>
                <c:pt idx="2612">
                  <c:v>76.568550000000002</c:v>
                </c:pt>
                <c:pt idx="2613">
                  <c:v>76.551099999999991</c:v>
                </c:pt>
                <c:pt idx="2614">
                  <c:v>76.576350000000005</c:v>
                </c:pt>
                <c:pt idx="2615">
                  <c:v>76.496639999999999</c:v>
                </c:pt>
                <c:pt idx="2616">
                  <c:v>76.53013</c:v>
                </c:pt>
                <c:pt idx="2617">
                  <c:v>76.581399999999988</c:v>
                </c:pt>
                <c:pt idx="2618">
                  <c:v>76.605580000000003</c:v>
                </c:pt>
                <c:pt idx="2619">
                  <c:v>76.580439999999996</c:v>
                </c:pt>
                <c:pt idx="2620">
                  <c:v>76.58317000000001</c:v>
                </c:pt>
                <c:pt idx="2621">
                  <c:v>76.563929999999999</c:v>
                </c:pt>
                <c:pt idx="2622">
                  <c:v>76.545770000000005</c:v>
                </c:pt>
                <c:pt idx="2623">
                  <c:v>76.532020000000003</c:v>
                </c:pt>
                <c:pt idx="2624">
                  <c:v>76.548590000000004</c:v>
                </c:pt>
                <c:pt idx="2625">
                  <c:v>76.553270000000012</c:v>
                </c:pt>
                <c:pt idx="2626">
                  <c:v>76.517409999999998</c:v>
                </c:pt>
                <c:pt idx="2627">
                  <c:v>76.544909999999987</c:v>
                </c:pt>
                <c:pt idx="2628">
                  <c:v>76.593760000000003</c:v>
                </c:pt>
                <c:pt idx="2629">
                  <c:v>76.544610000000006</c:v>
                </c:pt>
                <c:pt idx="2630">
                  <c:v>76.551649999999995</c:v>
                </c:pt>
                <c:pt idx="2631">
                  <c:v>76.54862</c:v>
                </c:pt>
                <c:pt idx="2632">
                  <c:v>76.539940000000001</c:v>
                </c:pt>
                <c:pt idx="2633">
                  <c:v>76.523690000000002</c:v>
                </c:pt>
                <c:pt idx="2634">
                  <c:v>76.607510000000005</c:v>
                </c:pt>
                <c:pt idx="2635">
                  <c:v>76.574680000000001</c:v>
                </c:pt>
                <c:pt idx="2636">
                  <c:v>76.54701</c:v>
                </c:pt>
                <c:pt idx="2637">
                  <c:v>76.576750000000004</c:v>
                </c:pt>
                <c:pt idx="2638">
                  <c:v>76.520130000000009</c:v>
                </c:pt>
                <c:pt idx="2639">
                  <c:v>76.560209999999998</c:v>
                </c:pt>
                <c:pt idx="2640">
                  <c:v>76.548010000000005</c:v>
                </c:pt>
                <c:pt idx="2641">
                  <c:v>76.535039999999995</c:v>
                </c:pt>
                <c:pt idx="2642">
                  <c:v>76.506270000000001</c:v>
                </c:pt>
                <c:pt idx="2643">
                  <c:v>76.508039999999994</c:v>
                </c:pt>
                <c:pt idx="2644">
                  <c:v>76.591819999999998</c:v>
                </c:pt>
                <c:pt idx="2645">
                  <c:v>76.530479999999997</c:v>
                </c:pt>
                <c:pt idx="2646">
                  <c:v>76.519939999999991</c:v>
                </c:pt>
                <c:pt idx="2647">
                  <c:v>76.559840000000008</c:v>
                </c:pt>
                <c:pt idx="2648">
                  <c:v>76.519069999999999</c:v>
                </c:pt>
                <c:pt idx="2649">
                  <c:v>76.517629999999997</c:v>
                </c:pt>
                <c:pt idx="2650">
                  <c:v>76.511750000000006</c:v>
                </c:pt>
                <c:pt idx="2651">
                  <c:v>76.542360000000002</c:v>
                </c:pt>
                <c:pt idx="2652">
                  <c:v>76.515689999999992</c:v>
                </c:pt>
                <c:pt idx="2653">
                  <c:v>76.550250000000005</c:v>
                </c:pt>
                <c:pt idx="2654">
                  <c:v>76.524330000000006</c:v>
                </c:pt>
                <c:pt idx="2655">
                  <c:v>76.515720000000002</c:v>
                </c:pt>
                <c:pt idx="2656">
                  <c:v>76.533529999999999</c:v>
                </c:pt>
                <c:pt idx="2657">
                  <c:v>76.551670000000001</c:v>
                </c:pt>
                <c:pt idx="2658">
                  <c:v>76.535969999999992</c:v>
                </c:pt>
                <c:pt idx="2659">
                  <c:v>76.561279999999996</c:v>
                </c:pt>
                <c:pt idx="2660">
                  <c:v>76.50518000000001</c:v>
                </c:pt>
                <c:pt idx="2661">
                  <c:v>76.50085</c:v>
                </c:pt>
                <c:pt idx="2662">
                  <c:v>76.526470000000003</c:v>
                </c:pt>
                <c:pt idx="2663">
                  <c:v>76.5411</c:v>
                </c:pt>
                <c:pt idx="2664">
                  <c:v>76.545190000000005</c:v>
                </c:pt>
                <c:pt idx="2665">
                  <c:v>76.560310000000001</c:v>
                </c:pt>
                <c:pt idx="2666">
                  <c:v>76.550989999999999</c:v>
                </c:pt>
                <c:pt idx="2667">
                  <c:v>76.547309999999996</c:v>
                </c:pt>
                <c:pt idx="2668">
                  <c:v>76.50564</c:v>
                </c:pt>
                <c:pt idx="2669">
                  <c:v>76.518909999999991</c:v>
                </c:pt>
                <c:pt idx="2670">
                  <c:v>76.494169999999997</c:v>
                </c:pt>
                <c:pt idx="2671">
                  <c:v>76.55471</c:v>
                </c:pt>
                <c:pt idx="2672">
                  <c:v>76.545320000000004</c:v>
                </c:pt>
                <c:pt idx="2673">
                  <c:v>76.514170000000007</c:v>
                </c:pt>
                <c:pt idx="2674">
                  <c:v>76.50224</c:v>
                </c:pt>
                <c:pt idx="2675">
                  <c:v>76.53437000000001</c:v>
                </c:pt>
                <c:pt idx="2676">
                  <c:v>76.534829999999999</c:v>
                </c:pt>
                <c:pt idx="2677">
                  <c:v>76.556309999999996</c:v>
                </c:pt>
                <c:pt idx="2678">
                  <c:v>76.54540999999999</c:v>
                </c:pt>
                <c:pt idx="2679">
                  <c:v>76.560230000000004</c:v>
                </c:pt>
                <c:pt idx="2680">
                  <c:v>76.503540000000001</c:v>
                </c:pt>
                <c:pt idx="2681">
                  <c:v>76.566119999999998</c:v>
                </c:pt>
                <c:pt idx="2682">
                  <c:v>76.51603999999999</c:v>
                </c:pt>
                <c:pt idx="2683">
                  <c:v>76.50081999999999</c:v>
                </c:pt>
                <c:pt idx="2684">
                  <c:v>76.542529999999999</c:v>
                </c:pt>
                <c:pt idx="2685">
                  <c:v>76.535640000000001</c:v>
                </c:pt>
                <c:pt idx="2686">
                  <c:v>76.545739999999995</c:v>
                </c:pt>
                <c:pt idx="2687">
                  <c:v>76.520530000000008</c:v>
                </c:pt>
                <c:pt idx="2688">
                  <c:v>76.506550000000004</c:v>
                </c:pt>
                <c:pt idx="2689">
                  <c:v>76.53173000000001</c:v>
                </c:pt>
                <c:pt idx="2690">
                  <c:v>76.54328000000001</c:v>
                </c:pt>
                <c:pt idx="2691">
                  <c:v>76.480440000000002</c:v>
                </c:pt>
                <c:pt idx="2692">
                  <c:v>76.560909999999993</c:v>
                </c:pt>
                <c:pt idx="2693">
                  <c:v>76.50394</c:v>
                </c:pt>
                <c:pt idx="2694">
                  <c:v>76.539720000000003</c:v>
                </c:pt>
                <c:pt idx="2695">
                  <c:v>76.516940000000005</c:v>
                </c:pt>
                <c:pt idx="2696">
                  <c:v>76.489650000000012</c:v>
                </c:pt>
                <c:pt idx="2697">
                  <c:v>76.490920000000003</c:v>
                </c:pt>
                <c:pt idx="2698">
                  <c:v>76.458670000000012</c:v>
                </c:pt>
                <c:pt idx="2699">
                  <c:v>76.47157</c:v>
                </c:pt>
                <c:pt idx="2700">
                  <c:v>76.573440000000005</c:v>
                </c:pt>
                <c:pt idx="2701">
                  <c:v>76.541849999999997</c:v>
                </c:pt>
                <c:pt idx="2702">
                  <c:v>76.507500000000007</c:v>
                </c:pt>
                <c:pt idx="2703">
                  <c:v>76.526620000000008</c:v>
                </c:pt>
                <c:pt idx="2704">
                  <c:v>76.512819999999991</c:v>
                </c:pt>
                <c:pt idx="2705">
                  <c:v>76.548379999999995</c:v>
                </c:pt>
                <c:pt idx="2706">
                  <c:v>76.569860000000006</c:v>
                </c:pt>
                <c:pt idx="2707">
                  <c:v>76.509860000000003</c:v>
                </c:pt>
                <c:pt idx="2708">
                  <c:v>76.514009999999999</c:v>
                </c:pt>
                <c:pt idx="2709">
                  <c:v>76.52494999999999</c:v>
                </c:pt>
                <c:pt idx="2710">
                  <c:v>76.549729999999997</c:v>
                </c:pt>
                <c:pt idx="2711">
                  <c:v>76.512819999999991</c:v>
                </c:pt>
                <c:pt idx="2712">
                  <c:v>76.480019999999996</c:v>
                </c:pt>
                <c:pt idx="2713">
                  <c:v>76.489539999999991</c:v>
                </c:pt>
                <c:pt idx="2714">
                  <c:v>76.509540000000001</c:v>
                </c:pt>
                <c:pt idx="2715">
                  <c:v>76.524079999999998</c:v>
                </c:pt>
                <c:pt idx="2716">
                  <c:v>76.501450000000006</c:v>
                </c:pt>
                <c:pt idx="2717">
                  <c:v>76.54213</c:v>
                </c:pt>
                <c:pt idx="2718">
                  <c:v>76.514440000000008</c:v>
                </c:pt>
                <c:pt idx="2719">
                  <c:v>76.514139999999998</c:v>
                </c:pt>
                <c:pt idx="2720">
                  <c:v>76.497469999999993</c:v>
                </c:pt>
                <c:pt idx="2721">
                  <c:v>76.527850000000001</c:v>
                </c:pt>
                <c:pt idx="2722">
                  <c:v>76.512590000000003</c:v>
                </c:pt>
                <c:pt idx="2723">
                  <c:v>76.518829999999994</c:v>
                </c:pt>
                <c:pt idx="2724">
                  <c:v>76.564489999999992</c:v>
                </c:pt>
                <c:pt idx="2725">
                  <c:v>76.51446</c:v>
                </c:pt>
                <c:pt idx="2726">
                  <c:v>76.531880000000001</c:v>
                </c:pt>
                <c:pt idx="2727">
                  <c:v>76.496439999999993</c:v>
                </c:pt>
                <c:pt idx="2728">
                  <c:v>76.4726</c:v>
                </c:pt>
                <c:pt idx="2729">
                  <c:v>76.537530000000004</c:v>
                </c:pt>
                <c:pt idx="2730">
                  <c:v>76.472219999999993</c:v>
                </c:pt>
                <c:pt idx="2731">
                  <c:v>76.504800000000003</c:v>
                </c:pt>
                <c:pt idx="2732">
                  <c:v>76.512159999999994</c:v>
                </c:pt>
                <c:pt idx="2733">
                  <c:v>76.53622</c:v>
                </c:pt>
                <c:pt idx="2734">
                  <c:v>76.531539999999993</c:v>
                </c:pt>
                <c:pt idx="2735">
                  <c:v>76.525940000000006</c:v>
                </c:pt>
                <c:pt idx="2736">
                  <c:v>76.524630000000002</c:v>
                </c:pt>
                <c:pt idx="2737">
                  <c:v>76.522970000000001</c:v>
                </c:pt>
                <c:pt idx="2738">
                  <c:v>76.515029999999996</c:v>
                </c:pt>
                <c:pt idx="2739">
                  <c:v>76.533000000000001</c:v>
                </c:pt>
                <c:pt idx="2740">
                  <c:v>76.519970000000001</c:v>
                </c:pt>
                <c:pt idx="2741">
                  <c:v>76.50242999999999</c:v>
                </c:pt>
                <c:pt idx="2742">
                  <c:v>76.534649999999999</c:v>
                </c:pt>
                <c:pt idx="2743">
                  <c:v>76.580259999999996</c:v>
                </c:pt>
                <c:pt idx="2744">
                  <c:v>76.517989999999998</c:v>
                </c:pt>
                <c:pt idx="2745">
                  <c:v>76.509180000000001</c:v>
                </c:pt>
                <c:pt idx="2746">
                  <c:v>76.523700000000005</c:v>
                </c:pt>
                <c:pt idx="2747">
                  <c:v>76.517840000000007</c:v>
                </c:pt>
                <c:pt idx="2748">
                  <c:v>76.575900000000004</c:v>
                </c:pt>
                <c:pt idx="2749">
                  <c:v>76.536140000000003</c:v>
                </c:pt>
                <c:pt idx="2750">
                  <c:v>76.535780000000003</c:v>
                </c:pt>
                <c:pt idx="2751">
                  <c:v>76.515180000000001</c:v>
                </c:pt>
                <c:pt idx="2752">
                  <c:v>76.494829999999993</c:v>
                </c:pt>
                <c:pt idx="2753">
                  <c:v>76.524150000000006</c:v>
                </c:pt>
                <c:pt idx="2754">
                  <c:v>76.542739999999995</c:v>
                </c:pt>
                <c:pt idx="2755">
                  <c:v>76.535489999999996</c:v>
                </c:pt>
                <c:pt idx="2756">
                  <c:v>76.563290000000009</c:v>
                </c:pt>
                <c:pt idx="2757">
                  <c:v>76.552319999999995</c:v>
                </c:pt>
                <c:pt idx="2758">
                  <c:v>76.51437</c:v>
                </c:pt>
                <c:pt idx="2759">
                  <c:v>76.533720000000002</c:v>
                </c:pt>
                <c:pt idx="2760">
                  <c:v>76.517749999999992</c:v>
                </c:pt>
                <c:pt idx="2761">
                  <c:v>76.508530000000007</c:v>
                </c:pt>
                <c:pt idx="2762">
                  <c:v>76.521870000000007</c:v>
                </c:pt>
                <c:pt idx="2763">
                  <c:v>76.499099999999999</c:v>
                </c:pt>
                <c:pt idx="2764">
                  <c:v>76.54607</c:v>
                </c:pt>
                <c:pt idx="2765">
                  <c:v>76.565830000000005</c:v>
                </c:pt>
                <c:pt idx="2766">
                  <c:v>76.504409999999993</c:v>
                </c:pt>
                <c:pt idx="2767">
                  <c:v>76.491659999999996</c:v>
                </c:pt>
                <c:pt idx="2768">
                  <c:v>76.522729999999996</c:v>
                </c:pt>
                <c:pt idx="2769">
                  <c:v>76.520139999999998</c:v>
                </c:pt>
                <c:pt idx="2770">
                  <c:v>76.530290000000008</c:v>
                </c:pt>
                <c:pt idx="2771">
                  <c:v>76.528860000000009</c:v>
                </c:pt>
                <c:pt idx="2772">
                  <c:v>76.516860000000008</c:v>
                </c:pt>
                <c:pt idx="2773">
                  <c:v>76.515520000000009</c:v>
                </c:pt>
                <c:pt idx="2774">
                  <c:v>76.527280000000005</c:v>
                </c:pt>
                <c:pt idx="2775">
                  <c:v>76.524799999999999</c:v>
                </c:pt>
                <c:pt idx="2776">
                  <c:v>76.519500000000008</c:v>
                </c:pt>
                <c:pt idx="2777">
                  <c:v>76.516819999999996</c:v>
                </c:pt>
                <c:pt idx="2778">
                  <c:v>76.517660000000006</c:v>
                </c:pt>
                <c:pt idx="2779">
                  <c:v>76.552149999999997</c:v>
                </c:pt>
                <c:pt idx="2780">
                  <c:v>76.556349999999995</c:v>
                </c:pt>
                <c:pt idx="2781">
                  <c:v>76.560320000000004</c:v>
                </c:pt>
                <c:pt idx="2782">
                  <c:v>76.555880000000002</c:v>
                </c:pt>
                <c:pt idx="2783">
                  <c:v>76.51155</c:v>
                </c:pt>
                <c:pt idx="2784">
                  <c:v>76.50994</c:v>
                </c:pt>
                <c:pt idx="2785">
                  <c:v>76.485349999999997</c:v>
                </c:pt>
                <c:pt idx="2786">
                  <c:v>76.511060000000001</c:v>
                </c:pt>
                <c:pt idx="2787">
                  <c:v>76.540860000000009</c:v>
                </c:pt>
                <c:pt idx="2788">
                  <c:v>76.507770000000008</c:v>
                </c:pt>
                <c:pt idx="2789">
                  <c:v>76.468049999999991</c:v>
                </c:pt>
                <c:pt idx="2790">
                  <c:v>76.510239999999996</c:v>
                </c:pt>
                <c:pt idx="2791">
                  <c:v>76.498590000000007</c:v>
                </c:pt>
                <c:pt idx="2792">
                  <c:v>76.514780000000002</c:v>
                </c:pt>
                <c:pt idx="2793">
                  <c:v>76.532390000000007</c:v>
                </c:pt>
                <c:pt idx="2794">
                  <c:v>76.504530000000003</c:v>
                </c:pt>
                <c:pt idx="2795">
                  <c:v>76.557689999999994</c:v>
                </c:pt>
                <c:pt idx="2796">
                  <c:v>76.523830000000004</c:v>
                </c:pt>
                <c:pt idx="2797">
                  <c:v>76.544809999999998</c:v>
                </c:pt>
                <c:pt idx="2798">
                  <c:v>76.504470000000012</c:v>
                </c:pt>
                <c:pt idx="2799">
                  <c:v>76.536560000000009</c:v>
                </c:pt>
                <c:pt idx="2800">
                  <c:v>76.511179999999996</c:v>
                </c:pt>
                <c:pt idx="2801">
                  <c:v>76.484189999999998</c:v>
                </c:pt>
                <c:pt idx="2802">
                  <c:v>76.517740000000003</c:v>
                </c:pt>
                <c:pt idx="2803">
                  <c:v>76.547280000000001</c:v>
                </c:pt>
                <c:pt idx="2804">
                  <c:v>76.537090000000006</c:v>
                </c:pt>
                <c:pt idx="2805">
                  <c:v>76.529799999999994</c:v>
                </c:pt>
                <c:pt idx="2806">
                  <c:v>76.491770000000002</c:v>
                </c:pt>
                <c:pt idx="2807">
                  <c:v>76.511029999999991</c:v>
                </c:pt>
                <c:pt idx="2808">
                  <c:v>76.533640000000005</c:v>
                </c:pt>
                <c:pt idx="2809">
                  <c:v>76.501089999999991</c:v>
                </c:pt>
                <c:pt idx="2810">
                  <c:v>76.528319999999994</c:v>
                </c:pt>
                <c:pt idx="2811">
                  <c:v>76.522229999999993</c:v>
                </c:pt>
                <c:pt idx="2812">
                  <c:v>76.539019999999994</c:v>
                </c:pt>
                <c:pt idx="2813">
                  <c:v>76.517409999999998</c:v>
                </c:pt>
                <c:pt idx="2814">
                  <c:v>76.531980000000004</c:v>
                </c:pt>
                <c:pt idx="2815">
                  <c:v>76.507980000000003</c:v>
                </c:pt>
                <c:pt idx="2816">
                  <c:v>76.487710000000007</c:v>
                </c:pt>
                <c:pt idx="2817">
                  <c:v>76.517890000000008</c:v>
                </c:pt>
                <c:pt idx="2818">
                  <c:v>76.503579999999999</c:v>
                </c:pt>
                <c:pt idx="2819">
                  <c:v>76.493729999999999</c:v>
                </c:pt>
                <c:pt idx="2820">
                  <c:v>76.459730000000008</c:v>
                </c:pt>
                <c:pt idx="2821">
                  <c:v>76.459479999999999</c:v>
                </c:pt>
                <c:pt idx="2822">
                  <c:v>76.53116</c:v>
                </c:pt>
                <c:pt idx="2823">
                  <c:v>76.540790000000001</c:v>
                </c:pt>
                <c:pt idx="2824">
                  <c:v>76.515780000000007</c:v>
                </c:pt>
                <c:pt idx="2825">
                  <c:v>76.50885000000001</c:v>
                </c:pt>
                <c:pt idx="2826">
                  <c:v>76.47654</c:v>
                </c:pt>
                <c:pt idx="2827">
                  <c:v>76.532420000000002</c:v>
                </c:pt>
                <c:pt idx="2828">
                  <c:v>76.527510000000007</c:v>
                </c:pt>
                <c:pt idx="2829">
                  <c:v>76.532870000000003</c:v>
                </c:pt>
                <c:pt idx="2830">
                  <c:v>76.496339999999989</c:v>
                </c:pt>
                <c:pt idx="2831">
                  <c:v>76.499220000000008</c:v>
                </c:pt>
                <c:pt idx="2832">
                  <c:v>76.515479999999997</c:v>
                </c:pt>
                <c:pt idx="2833">
                  <c:v>76.495549999999994</c:v>
                </c:pt>
                <c:pt idx="2834">
                  <c:v>76.509019999999992</c:v>
                </c:pt>
                <c:pt idx="2835">
                  <c:v>76.478450000000009</c:v>
                </c:pt>
                <c:pt idx="2836">
                  <c:v>76.503479999999996</c:v>
                </c:pt>
                <c:pt idx="2837">
                  <c:v>76.5244</c:v>
                </c:pt>
                <c:pt idx="2838">
                  <c:v>76.515630000000002</c:v>
                </c:pt>
                <c:pt idx="2839">
                  <c:v>76.50242999999999</c:v>
                </c:pt>
                <c:pt idx="2840">
                  <c:v>76.465909999999994</c:v>
                </c:pt>
                <c:pt idx="2841">
                  <c:v>76.480069999999998</c:v>
                </c:pt>
                <c:pt idx="2842">
                  <c:v>76.469989999999996</c:v>
                </c:pt>
                <c:pt idx="2843">
                  <c:v>76.48903</c:v>
                </c:pt>
                <c:pt idx="2844">
                  <c:v>76.486150000000009</c:v>
                </c:pt>
                <c:pt idx="2845">
                  <c:v>76.508419999999987</c:v>
                </c:pt>
                <c:pt idx="2846">
                  <c:v>76.558660000000003</c:v>
                </c:pt>
                <c:pt idx="2847">
                  <c:v>76.525590000000008</c:v>
                </c:pt>
                <c:pt idx="2848">
                  <c:v>76.50864</c:v>
                </c:pt>
                <c:pt idx="2849">
                  <c:v>76.492429999999999</c:v>
                </c:pt>
                <c:pt idx="2850">
                  <c:v>76.562780000000004</c:v>
                </c:pt>
                <c:pt idx="2851">
                  <c:v>76.568820000000002</c:v>
                </c:pt>
                <c:pt idx="2852">
                  <c:v>76.561489999999992</c:v>
                </c:pt>
                <c:pt idx="2853">
                  <c:v>76.60184000000001</c:v>
                </c:pt>
                <c:pt idx="2854">
                  <c:v>76.543149999999997</c:v>
                </c:pt>
                <c:pt idx="2855">
                  <c:v>76.569869999999995</c:v>
                </c:pt>
                <c:pt idx="2856">
                  <c:v>76.596339999999998</c:v>
                </c:pt>
                <c:pt idx="2857">
                  <c:v>76.645799999999994</c:v>
                </c:pt>
                <c:pt idx="2858">
                  <c:v>76.63385000000001</c:v>
                </c:pt>
                <c:pt idx="2859">
                  <c:v>76.643699999999995</c:v>
                </c:pt>
                <c:pt idx="2860">
                  <c:v>76.663620000000009</c:v>
                </c:pt>
                <c:pt idx="2861">
                  <c:v>76.728569999999991</c:v>
                </c:pt>
                <c:pt idx="2862">
                  <c:v>76.720709999999997</c:v>
                </c:pt>
                <c:pt idx="2863">
                  <c:v>76.68835</c:v>
                </c:pt>
                <c:pt idx="2864">
                  <c:v>76.724360000000004</c:v>
                </c:pt>
                <c:pt idx="2865">
                  <c:v>76.736419999999995</c:v>
                </c:pt>
                <c:pt idx="2866">
                  <c:v>76.742710000000002</c:v>
                </c:pt>
                <c:pt idx="2867">
                  <c:v>76.755110000000002</c:v>
                </c:pt>
                <c:pt idx="2868">
                  <c:v>76.758320000000012</c:v>
                </c:pt>
                <c:pt idx="2869">
                  <c:v>76.818759999999997</c:v>
                </c:pt>
                <c:pt idx="2870">
                  <c:v>76.852229999999992</c:v>
                </c:pt>
                <c:pt idx="2871">
                  <c:v>76.864760000000004</c:v>
                </c:pt>
                <c:pt idx="2872">
                  <c:v>76.868930000000006</c:v>
                </c:pt>
                <c:pt idx="2873">
                  <c:v>76.862379999999987</c:v>
                </c:pt>
                <c:pt idx="2874">
                  <c:v>76.896699999999996</c:v>
                </c:pt>
                <c:pt idx="2875">
                  <c:v>76.947639999999993</c:v>
                </c:pt>
                <c:pt idx="2876">
                  <c:v>76.941430000000011</c:v>
                </c:pt>
                <c:pt idx="2877">
                  <c:v>76.932600000000008</c:v>
                </c:pt>
                <c:pt idx="2878">
                  <c:v>76.972700000000003</c:v>
                </c:pt>
                <c:pt idx="2879">
                  <c:v>76.950699999999998</c:v>
                </c:pt>
                <c:pt idx="2880">
                  <c:v>76.971059999999994</c:v>
                </c:pt>
                <c:pt idx="2881">
                  <c:v>76.930490000000006</c:v>
                </c:pt>
                <c:pt idx="2882">
                  <c:v>76.979330000000004</c:v>
                </c:pt>
                <c:pt idx="2883">
                  <c:v>77.015309999999999</c:v>
                </c:pt>
                <c:pt idx="2884">
                  <c:v>76.982400000000013</c:v>
                </c:pt>
                <c:pt idx="2885">
                  <c:v>77.011889999999994</c:v>
                </c:pt>
                <c:pt idx="2886">
                  <c:v>76.990380000000002</c:v>
                </c:pt>
                <c:pt idx="2887">
                  <c:v>77.028990000000007</c:v>
                </c:pt>
                <c:pt idx="2888">
                  <c:v>77.001050000000006</c:v>
                </c:pt>
                <c:pt idx="2889">
                  <c:v>77.006569999999996</c:v>
                </c:pt>
                <c:pt idx="2890">
                  <c:v>77.032349999999994</c:v>
                </c:pt>
                <c:pt idx="2891">
                  <c:v>77.045029999999997</c:v>
                </c:pt>
                <c:pt idx="2892">
                  <c:v>76.992260000000002</c:v>
                </c:pt>
                <c:pt idx="2893">
                  <c:v>77.031509999999997</c:v>
                </c:pt>
                <c:pt idx="2894">
                  <c:v>77.029060000000001</c:v>
                </c:pt>
                <c:pt idx="2895">
                  <c:v>77.039510000000007</c:v>
                </c:pt>
                <c:pt idx="2896">
                  <c:v>77.028669999999991</c:v>
                </c:pt>
                <c:pt idx="2897">
                  <c:v>77.037840000000003</c:v>
                </c:pt>
                <c:pt idx="2898">
                  <c:v>77.056250000000006</c:v>
                </c:pt>
                <c:pt idx="2899">
                  <c:v>77.017189999999999</c:v>
                </c:pt>
                <c:pt idx="2900">
                  <c:v>77.08099</c:v>
                </c:pt>
                <c:pt idx="2901">
                  <c:v>77.018829999999994</c:v>
                </c:pt>
                <c:pt idx="2902">
                  <c:v>77.087550000000007</c:v>
                </c:pt>
                <c:pt idx="2903">
                  <c:v>77.099980000000002</c:v>
                </c:pt>
                <c:pt idx="2904">
                  <c:v>77.057670000000002</c:v>
                </c:pt>
                <c:pt idx="2905">
                  <c:v>77.052909999999997</c:v>
                </c:pt>
                <c:pt idx="2906">
                  <c:v>77.067800000000005</c:v>
                </c:pt>
                <c:pt idx="2907">
                  <c:v>77.083570000000009</c:v>
                </c:pt>
                <c:pt idx="2908">
                  <c:v>77.082510000000013</c:v>
                </c:pt>
                <c:pt idx="2909">
                  <c:v>77.124189999999999</c:v>
                </c:pt>
                <c:pt idx="2910">
                  <c:v>77.13664</c:v>
                </c:pt>
                <c:pt idx="2911">
                  <c:v>77.106520000000003</c:v>
                </c:pt>
                <c:pt idx="2912">
                  <c:v>77.123010000000008</c:v>
                </c:pt>
                <c:pt idx="2913">
                  <c:v>77.107280000000003</c:v>
                </c:pt>
                <c:pt idx="2914">
                  <c:v>77.16937999999999</c:v>
                </c:pt>
                <c:pt idx="2915">
                  <c:v>77.155860000000004</c:v>
                </c:pt>
                <c:pt idx="2916">
                  <c:v>77.162170000000003</c:v>
                </c:pt>
                <c:pt idx="2917">
                  <c:v>77.167650000000009</c:v>
                </c:pt>
                <c:pt idx="2918">
                  <c:v>77.209339999999997</c:v>
                </c:pt>
                <c:pt idx="2919">
                  <c:v>77.155439999999999</c:v>
                </c:pt>
                <c:pt idx="2920">
                  <c:v>77.174000000000007</c:v>
                </c:pt>
                <c:pt idx="2921">
                  <c:v>77.187669999999997</c:v>
                </c:pt>
                <c:pt idx="2922">
                  <c:v>77.208320000000001</c:v>
                </c:pt>
                <c:pt idx="2923">
                  <c:v>77.192620000000005</c:v>
                </c:pt>
                <c:pt idx="2924">
                  <c:v>77.175850000000011</c:v>
                </c:pt>
                <c:pt idx="2925">
                  <c:v>77.233029999999999</c:v>
                </c:pt>
                <c:pt idx="2926">
                  <c:v>77.182520000000011</c:v>
                </c:pt>
                <c:pt idx="2927">
                  <c:v>77.210480000000004</c:v>
                </c:pt>
                <c:pt idx="2928">
                  <c:v>77.255279999999999</c:v>
                </c:pt>
                <c:pt idx="2929">
                  <c:v>77.232069999999993</c:v>
                </c:pt>
                <c:pt idx="2930">
                  <c:v>77.222999999999999</c:v>
                </c:pt>
                <c:pt idx="2931">
                  <c:v>77.242469999999997</c:v>
                </c:pt>
                <c:pt idx="2932">
                  <c:v>77.243129999999994</c:v>
                </c:pt>
                <c:pt idx="2933">
                  <c:v>77.294429999999991</c:v>
                </c:pt>
                <c:pt idx="2934">
                  <c:v>77.26764</c:v>
                </c:pt>
                <c:pt idx="2935">
                  <c:v>77.225539999999995</c:v>
                </c:pt>
                <c:pt idx="2936">
                  <c:v>77.254710000000003</c:v>
                </c:pt>
                <c:pt idx="2937">
                  <c:v>77.279990000000012</c:v>
                </c:pt>
                <c:pt idx="2938">
                  <c:v>77.317369999999997</c:v>
                </c:pt>
                <c:pt idx="2939">
                  <c:v>77.262569999999997</c:v>
                </c:pt>
                <c:pt idx="2940">
                  <c:v>77.292009999999991</c:v>
                </c:pt>
                <c:pt idx="2941">
                  <c:v>77.27955</c:v>
                </c:pt>
                <c:pt idx="2942">
                  <c:v>77.325859999999992</c:v>
                </c:pt>
                <c:pt idx="2943">
                  <c:v>77.319850000000002</c:v>
                </c:pt>
                <c:pt idx="2944">
                  <c:v>77.342839999999995</c:v>
                </c:pt>
                <c:pt idx="2945">
                  <c:v>77.304010000000005</c:v>
                </c:pt>
                <c:pt idx="2946">
                  <c:v>77.338390000000004</c:v>
                </c:pt>
                <c:pt idx="2947">
                  <c:v>77.388739999999999</c:v>
                </c:pt>
                <c:pt idx="2948">
                  <c:v>77.318470000000005</c:v>
                </c:pt>
                <c:pt idx="2949">
                  <c:v>77.349589999999992</c:v>
                </c:pt>
                <c:pt idx="2950">
                  <c:v>77.360079999999996</c:v>
                </c:pt>
                <c:pt idx="2951">
                  <c:v>77.359179999999995</c:v>
                </c:pt>
                <c:pt idx="2952">
                  <c:v>77.38224000000001</c:v>
                </c:pt>
                <c:pt idx="2953">
                  <c:v>77.345179999999999</c:v>
                </c:pt>
                <c:pt idx="2954">
                  <c:v>77.384480000000011</c:v>
                </c:pt>
                <c:pt idx="2955">
                  <c:v>77.393909999999991</c:v>
                </c:pt>
                <c:pt idx="2956">
                  <c:v>77.430070000000001</c:v>
                </c:pt>
                <c:pt idx="2957">
                  <c:v>77.391189999999995</c:v>
                </c:pt>
                <c:pt idx="2958">
                  <c:v>77.431690000000003</c:v>
                </c:pt>
                <c:pt idx="2959">
                  <c:v>77.385010000000008</c:v>
                </c:pt>
                <c:pt idx="2960">
                  <c:v>77.420329999999993</c:v>
                </c:pt>
                <c:pt idx="2961">
                  <c:v>77.451939999999993</c:v>
                </c:pt>
                <c:pt idx="2962">
                  <c:v>77.423829999999995</c:v>
                </c:pt>
                <c:pt idx="2963">
                  <c:v>77.462109999999996</c:v>
                </c:pt>
                <c:pt idx="2964">
                  <c:v>77.44314</c:v>
                </c:pt>
                <c:pt idx="2965">
                  <c:v>77.447620000000001</c:v>
                </c:pt>
                <c:pt idx="2966">
                  <c:v>77.462450000000004</c:v>
                </c:pt>
                <c:pt idx="2967">
                  <c:v>77.464099999999988</c:v>
                </c:pt>
                <c:pt idx="2968">
                  <c:v>77.479910000000004</c:v>
                </c:pt>
                <c:pt idx="2969">
                  <c:v>77.466980000000007</c:v>
                </c:pt>
                <c:pt idx="2970">
                  <c:v>77.497410000000002</c:v>
                </c:pt>
                <c:pt idx="2971">
                  <c:v>77.520430000000005</c:v>
                </c:pt>
                <c:pt idx="2972">
                  <c:v>77.499200000000002</c:v>
                </c:pt>
                <c:pt idx="2973">
                  <c:v>77.510909999999996</c:v>
                </c:pt>
                <c:pt idx="2974">
                  <c:v>77.545929999999998</c:v>
                </c:pt>
                <c:pt idx="2975">
                  <c:v>77.520899999999997</c:v>
                </c:pt>
                <c:pt idx="2976">
                  <c:v>77.541049999999998</c:v>
                </c:pt>
                <c:pt idx="2977">
                  <c:v>77.527500000000003</c:v>
                </c:pt>
                <c:pt idx="2978">
                  <c:v>77.542159999999996</c:v>
                </c:pt>
                <c:pt idx="2979">
                  <c:v>77.529349999999994</c:v>
                </c:pt>
                <c:pt idx="2980">
                  <c:v>77.580070000000006</c:v>
                </c:pt>
                <c:pt idx="2981">
                  <c:v>77.599459999999993</c:v>
                </c:pt>
                <c:pt idx="2982">
                  <c:v>77.548610000000011</c:v>
                </c:pt>
                <c:pt idx="2983">
                  <c:v>77.585380000000001</c:v>
                </c:pt>
                <c:pt idx="2984">
                  <c:v>77.57508</c:v>
                </c:pt>
                <c:pt idx="2985">
                  <c:v>77.57647</c:v>
                </c:pt>
                <c:pt idx="2986">
                  <c:v>77.599220000000003</c:v>
                </c:pt>
                <c:pt idx="2987">
                  <c:v>77.589749999999995</c:v>
                </c:pt>
                <c:pt idx="2988">
                  <c:v>77.601669999999999</c:v>
                </c:pt>
                <c:pt idx="2989">
                  <c:v>77.59747999999999</c:v>
                </c:pt>
                <c:pt idx="2990">
                  <c:v>77.643529999999998</c:v>
                </c:pt>
                <c:pt idx="2991">
                  <c:v>77.599730000000008</c:v>
                </c:pt>
                <c:pt idx="2992">
                  <c:v>77.651120000000006</c:v>
                </c:pt>
                <c:pt idx="2993">
                  <c:v>77.619079999999997</c:v>
                </c:pt>
                <c:pt idx="2994">
                  <c:v>77.647079999999988</c:v>
                </c:pt>
                <c:pt idx="2995">
                  <c:v>77.625259999999997</c:v>
                </c:pt>
                <c:pt idx="2996">
                  <c:v>77.6571</c:v>
                </c:pt>
                <c:pt idx="2997">
                  <c:v>77.663229999999999</c:v>
                </c:pt>
                <c:pt idx="2998">
                  <c:v>77.651690000000002</c:v>
                </c:pt>
                <c:pt idx="2999">
                  <c:v>77.643050000000002</c:v>
                </c:pt>
                <c:pt idx="3000">
                  <c:v>77.674959999999999</c:v>
                </c:pt>
                <c:pt idx="3001">
                  <c:v>77.710169999999991</c:v>
                </c:pt>
                <c:pt idx="3002">
                  <c:v>77.702169999999995</c:v>
                </c:pt>
                <c:pt idx="3003">
                  <c:v>77.645019999999988</c:v>
                </c:pt>
                <c:pt idx="3004">
                  <c:v>77.715999999999994</c:v>
                </c:pt>
                <c:pt idx="3005">
                  <c:v>77.735280000000003</c:v>
                </c:pt>
                <c:pt idx="3006">
                  <c:v>77.766509999999997</c:v>
                </c:pt>
                <c:pt idx="3007">
                  <c:v>77.73299999999999</c:v>
                </c:pt>
                <c:pt idx="3008">
                  <c:v>77.734380000000002</c:v>
                </c:pt>
                <c:pt idx="3009">
                  <c:v>77.743759999999995</c:v>
                </c:pt>
                <c:pt idx="3010">
                  <c:v>77.747239999999991</c:v>
                </c:pt>
                <c:pt idx="3011">
                  <c:v>77.766139999999993</c:v>
                </c:pt>
                <c:pt idx="3012">
                  <c:v>77.764229999999998</c:v>
                </c:pt>
                <c:pt idx="3013">
                  <c:v>77.802859999999995</c:v>
                </c:pt>
                <c:pt idx="3014">
                  <c:v>77.832520000000002</c:v>
                </c:pt>
                <c:pt idx="3015">
                  <c:v>77.817890000000006</c:v>
                </c:pt>
                <c:pt idx="3016">
                  <c:v>77.83381</c:v>
                </c:pt>
                <c:pt idx="3017">
                  <c:v>77.859579999999994</c:v>
                </c:pt>
                <c:pt idx="3018">
                  <c:v>77.820599999999999</c:v>
                </c:pt>
                <c:pt idx="3019">
                  <c:v>77.836890000000011</c:v>
                </c:pt>
                <c:pt idx="3020">
                  <c:v>77.789140000000003</c:v>
                </c:pt>
                <c:pt idx="3021">
                  <c:v>77.859210000000004</c:v>
                </c:pt>
                <c:pt idx="3022">
                  <c:v>77.88691</c:v>
                </c:pt>
                <c:pt idx="3023">
                  <c:v>77.918269999999993</c:v>
                </c:pt>
                <c:pt idx="3024">
                  <c:v>77.886170000000007</c:v>
                </c:pt>
                <c:pt idx="3025">
                  <c:v>77.874979999999994</c:v>
                </c:pt>
                <c:pt idx="3026">
                  <c:v>77.88261</c:v>
                </c:pt>
                <c:pt idx="3027">
                  <c:v>77.880489999999995</c:v>
                </c:pt>
                <c:pt idx="3028">
                  <c:v>77.878799999999998</c:v>
                </c:pt>
                <c:pt idx="3029">
                  <c:v>77.868919999999989</c:v>
                </c:pt>
                <c:pt idx="3030">
                  <c:v>77.914540000000002</c:v>
                </c:pt>
                <c:pt idx="3031">
                  <c:v>77.936610000000002</c:v>
                </c:pt>
                <c:pt idx="3032">
                  <c:v>77.868129999999994</c:v>
                </c:pt>
                <c:pt idx="3033">
                  <c:v>77.910930000000008</c:v>
                </c:pt>
                <c:pt idx="3034">
                  <c:v>77.90701</c:v>
                </c:pt>
                <c:pt idx="3035">
                  <c:v>77.886330000000001</c:v>
                </c:pt>
                <c:pt idx="3036">
                  <c:v>77.918539999999993</c:v>
                </c:pt>
                <c:pt idx="3037">
                  <c:v>77.899720000000002</c:v>
                </c:pt>
                <c:pt idx="3038">
                  <c:v>77.892879999999991</c:v>
                </c:pt>
                <c:pt idx="3039">
                  <c:v>77.921790000000001</c:v>
                </c:pt>
                <c:pt idx="3040">
                  <c:v>77.92662</c:v>
                </c:pt>
                <c:pt idx="3041">
                  <c:v>77.93316999999999</c:v>
                </c:pt>
                <c:pt idx="3042">
                  <c:v>77.895359999999997</c:v>
                </c:pt>
                <c:pt idx="3043">
                  <c:v>77.86281000000001</c:v>
                </c:pt>
                <c:pt idx="3044">
                  <c:v>77.916820000000001</c:v>
                </c:pt>
                <c:pt idx="3045">
                  <c:v>77.889669999999995</c:v>
                </c:pt>
                <c:pt idx="3046">
                  <c:v>77.883459999999999</c:v>
                </c:pt>
                <c:pt idx="3047">
                  <c:v>77.958429999999993</c:v>
                </c:pt>
                <c:pt idx="3048">
                  <c:v>77.933059999999998</c:v>
                </c:pt>
                <c:pt idx="3049">
                  <c:v>77.915080000000003</c:v>
                </c:pt>
                <c:pt idx="3050">
                  <c:v>77.897079999999988</c:v>
                </c:pt>
                <c:pt idx="3051">
                  <c:v>77.89846</c:v>
                </c:pt>
                <c:pt idx="3052">
                  <c:v>77.893019999999993</c:v>
                </c:pt>
                <c:pt idx="3053">
                  <c:v>77.90728</c:v>
                </c:pt>
                <c:pt idx="3054">
                  <c:v>77.866210000000009</c:v>
                </c:pt>
                <c:pt idx="3055">
                  <c:v>77.962190000000007</c:v>
                </c:pt>
                <c:pt idx="3056">
                  <c:v>77.89425</c:v>
                </c:pt>
                <c:pt idx="3057">
                  <c:v>77.894539999999992</c:v>
                </c:pt>
                <c:pt idx="3058">
                  <c:v>77.889279999999999</c:v>
                </c:pt>
                <c:pt idx="3059">
                  <c:v>77.933119999999988</c:v>
                </c:pt>
                <c:pt idx="3060">
                  <c:v>77.890200000000007</c:v>
                </c:pt>
                <c:pt idx="3061">
                  <c:v>77.864760000000004</c:v>
                </c:pt>
                <c:pt idx="3062">
                  <c:v>77.926680000000005</c:v>
                </c:pt>
                <c:pt idx="3063">
                  <c:v>77.90061</c:v>
                </c:pt>
                <c:pt idx="3064">
                  <c:v>77.886279999999999</c:v>
                </c:pt>
                <c:pt idx="3065">
                  <c:v>77.860939999999999</c:v>
                </c:pt>
                <c:pt idx="3066">
                  <c:v>77.881140000000002</c:v>
                </c:pt>
                <c:pt idx="3067">
                  <c:v>77.892299999999992</c:v>
                </c:pt>
                <c:pt idx="3068">
                  <c:v>77.897980000000004</c:v>
                </c:pt>
                <c:pt idx="3069">
                  <c:v>77.886659999999992</c:v>
                </c:pt>
                <c:pt idx="3070">
                  <c:v>77.88488000000001</c:v>
                </c:pt>
                <c:pt idx="3071">
                  <c:v>77.909090000000006</c:v>
                </c:pt>
                <c:pt idx="3072">
                  <c:v>77.889740000000003</c:v>
                </c:pt>
                <c:pt idx="3073">
                  <c:v>77.839309999999998</c:v>
                </c:pt>
                <c:pt idx="3074">
                  <c:v>77.846019999999996</c:v>
                </c:pt>
                <c:pt idx="3075">
                  <c:v>77.885949999999994</c:v>
                </c:pt>
                <c:pt idx="3076">
                  <c:v>77.874269999999996</c:v>
                </c:pt>
                <c:pt idx="3077">
                  <c:v>77.836579999999998</c:v>
                </c:pt>
                <c:pt idx="3078">
                  <c:v>77.907510000000002</c:v>
                </c:pt>
                <c:pt idx="3079">
                  <c:v>77.854990000000001</c:v>
                </c:pt>
                <c:pt idx="3080">
                  <c:v>77.844220000000007</c:v>
                </c:pt>
                <c:pt idx="3081">
                  <c:v>77.82835</c:v>
                </c:pt>
                <c:pt idx="3082">
                  <c:v>77.826750000000004</c:v>
                </c:pt>
                <c:pt idx="3083">
                  <c:v>77.860870000000006</c:v>
                </c:pt>
                <c:pt idx="3084">
                  <c:v>77.874479999999991</c:v>
                </c:pt>
                <c:pt idx="3085">
                  <c:v>77.836079999999995</c:v>
                </c:pt>
                <c:pt idx="3086">
                  <c:v>77.806290000000004</c:v>
                </c:pt>
                <c:pt idx="3087">
                  <c:v>77.835719999999995</c:v>
                </c:pt>
                <c:pt idx="3088">
                  <c:v>77.840400000000002</c:v>
                </c:pt>
                <c:pt idx="3089">
                  <c:v>77.821929999999995</c:v>
                </c:pt>
                <c:pt idx="3090">
                  <c:v>77.83023</c:v>
                </c:pt>
                <c:pt idx="3091">
                  <c:v>77.794749999999993</c:v>
                </c:pt>
                <c:pt idx="3092">
                  <c:v>77.826040000000006</c:v>
                </c:pt>
                <c:pt idx="3093">
                  <c:v>77.805230000000009</c:v>
                </c:pt>
                <c:pt idx="3094">
                  <c:v>77.833309999999997</c:v>
                </c:pt>
                <c:pt idx="3095">
                  <c:v>77.847719999999995</c:v>
                </c:pt>
                <c:pt idx="3096">
                  <c:v>77.814409999999995</c:v>
                </c:pt>
                <c:pt idx="3097">
                  <c:v>77.817610000000002</c:v>
                </c:pt>
                <c:pt idx="3098">
                  <c:v>77.796300000000002</c:v>
                </c:pt>
                <c:pt idx="3099">
                  <c:v>77.842529999999996</c:v>
                </c:pt>
                <c:pt idx="3100">
                  <c:v>77.815159999999992</c:v>
                </c:pt>
                <c:pt idx="3101">
                  <c:v>77.812010000000001</c:v>
                </c:pt>
                <c:pt idx="3102">
                  <c:v>77.808480000000003</c:v>
                </c:pt>
                <c:pt idx="3103">
                  <c:v>77.859399999999994</c:v>
                </c:pt>
                <c:pt idx="3104">
                  <c:v>77.819940000000003</c:v>
                </c:pt>
                <c:pt idx="3105">
                  <c:v>77.782970000000006</c:v>
                </c:pt>
                <c:pt idx="3106">
                  <c:v>77.825060000000008</c:v>
                </c:pt>
                <c:pt idx="3107">
                  <c:v>77.798770000000005</c:v>
                </c:pt>
                <c:pt idx="3108">
                  <c:v>77.795290000000008</c:v>
                </c:pt>
                <c:pt idx="3109">
                  <c:v>77.799570000000003</c:v>
                </c:pt>
                <c:pt idx="3110">
                  <c:v>77.790269999999992</c:v>
                </c:pt>
                <c:pt idx="3111">
                  <c:v>77.777780000000007</c:v>
                </c:pt>
                <c:pt idx="3112">
                  <c:v>77.799689999999998</c:v>
                </c:pt>
                <c:pt idx="3113">
                  <c:v>77.775170000000003</c:v>
                </c:pt>
                <c:pt idx="3114">
                  <c:v>77.803830000000005</c:v>
                </c:pt>
                <c:pt idx="3115">
                  <c:v>77.823310000000006</c:v>
                </c:pt>
                <c:pt idx="3116">
                  <c:v>77.819159999999997</c:v>
                </c:pt>
                <c:pt idx="3117">
                  <c:v>77.746300000000005</c:v>
                </c:pt>
                <c:pt idx="3118">
                  <c:v>77.748999999999995</c:v>
                </c:pt>
                <c:pt idx="3119">
                  <c:v>77.791340000000005</c:v>
                </c:pt>
                <c:pt idx="3120">
                  <c:v>77.851829999999993</c:v>
                </c:pt>
                <c:pt idx="3121">
                  <c:v>77.7881</c:v>
                </c:pt>
                <c:pt idx="3122">
                  <c:v>77.751919999999998</c:v>
                </c:pt>
                <c:pt idx="3123">
                  <c:v>77.801380000000009</c:v>
                </c:pt>
                <c:pt idx="3124">
                  <c:v>77.767669999999995</c:v>
                </c:pt>
                <c:pt idx="3125">
                  <c:v>77.766239999999996</c:v>
                </c:pt>
                <c:pt idx="3126">
                  <c:v>77.784320000000008</c:v>
                </c:pt>
                <c:pt idx="3127">
                  <c:v>77.786169999999998</c:v>
                </c:pt>
                <c:pt idx="3128">
                  <c:v>77.758300000000006</c:v>
                </c:pt>
                <c:pt idx="3129">
                  <c:v>77.794650000000004</c:v>
                </c:pt>
                <c:pt idx="3130">
                  <c:v>77.787110000000013</c:v>
                </c:pt>
                <c:pt idx="3131">
                  <c:v>77.781769999999995</c:v>
                </c:pt>
                <c:pt idx="3132">
                  <c:v>77.789510000000007</c:v>
                </c:pt>
                <c:pt idx="3133">
                  <c:v>77.730320000000006</c:v>
                </c:pt>
                <c:pt idx="3134">
                  <c:v>77.75345999999999</c:v>
                </c:pt>
                <c:pt idx="3135">
                  <c:v>77.758719999999997</c:v>
                </c:pt>
                <c:pt idx="3136">
                  <c:v>77.771549999999991</c:v>
                </c:pt>
                <c:pt idx="3137">
                  <c:v>77.73724</c:v>
                </c:pt>
                <c:pt idx="3138">
                  <c:v>77.783729999999991</c:v>
                </c:pt>
                <c:pt idx="3139">
                  <c:v>77.771149999999992</c:v>
                </c:pt>
                <c:pt idx="3140">
                  <c:v>77.775449999999992</c:v>
                </c:pt>
                <c:pt idx="3141">
                  <c:v>77.737520000000004</c:v>
                </c:pt>
                <c:pt idx="3142">
                  <c:v>77.776440000000008</c:v>
                </c:pt>
                <c:pt idx="3143">
                  <c:v>77.781220000000005</c:v>
                </c:pt>
                <c:pt idx="3144">
                  <c:v>77.720460000000003</c:v>
                </c:pt>
                <c:pt idx="3145">
                  <c:v>77.763159999999999</c:v>
                </c:pt>
                <c:pt idx="3146">
                  <c:v>77.739769999999993</c:v>
                </c:pt>
                <c:pt idx="3147">
                  <c:v>77.711399999999998</c:v>
                </c:pt>
                <c:pt idx="3148">
                  <c:v>77.761600000000001</c:v>
                </c:pt>
                <c:pt idx="3149">
                  <c:v>77.780029999999996</c:v>
                </c:pt>
                <c:pt idx="3150">
                  <c:v>77.726770000000002</c:v>
                </c:pt>
                <c:pt idx="3151">
                  <c:v>77.802590000000009</c:v>
                </c:pt>
                <c:pt idx="3152">
                  <c:v>77.789960000000008</c:v>
                </c:pt>
                <c:pt idx="3153">
                  <c:v>77.7547</c:v>
                </c:pt>
                <c:pt idx="3154">
                  <c:v>77.740799999999993</c:v>
                </c:pt>
                <c:pt idx="3155">
                  <c:v>77.759019999999992</c:v>
                </c:pt>
                <c:pt idx="3156">
                  <c:v>77.770859999999999</c:v>
                </c:pt>
                <c:pt idx="3157">
                  <c:v>77.754760000000005</c:v>
                </c:pt>
                <c:pt idx="3158">
                  <c:v>77.763009999999994</c:v>
                </c:pt>
                <c:pt idx="3159">
                  <c:v>77.748159999999999</c:v>
                </c:pt>
                <c:pt idx="3160">
                  <c:v>77.760149999999996</c:v>
                </c:pt>
                <c:pt idx="3161">
                  <c:v>77.75085</c:v>
                </c:pt>
                <c:pt idx="3162">
                  <c:v>77.72126999999999</c:v>
                </c:pt>
                <c:pt idx="3163">
                  <c:v>77.711100000000002</c:v>
                </c:pt>
                <c:pt idx="3164">
                  <c:v>77.713710000000006</c:v>
                </c:pt>
                <c:pt idx="3165">
                  <c:v>77.741219999999998</c:v>
                </c:pt>
                <c:pt idx="3166">
                  <c:v>77.723950000000002</c:v>
                </c:pt>
                <c:pt idx="3167">
                  <c:v>77.729839999999996</c:v>
                </c:pt>
                <c:pt idx="3168">
                  <c:v>77.721460000000008</c:v>
                </c:pt>
                <c:pt idx="3169">
                  <c:v>77.782470000000004</c:v>
                </c:pt>
                <c:pt idx="3170">
                  <c:v>77.738989999999987</c:v>
                </c:pt>
                <c:pt idx="3171">
                  <c:v>77.777950000000004</c:v>
                </c:pt>
                <c:pt idx="3172">
                  <c:v>77.752530000000007</c:v>
                </c:pt>
                <c:pt idx="3173">
                  <c:v>77.686279999999996</c:v>
                </c:pt>
                <c:pt idx="3174">
                  <c:v>77.734909999999999</c:v>
                </c:pt>
                <c:pt idx="3175">
                  <c:v>77.733060000000009</c:v>
                </c:pt>
                <c:pt idx="3176">
                  <c:v>77.749769999999998</c:v>
                </c:pt>
                <c:pt idx="3177">
                  <c:v>77.744900000000001</c:v>
                </c:pt>
                <c:pt idx="3178">
                  <c:v>77.736219999999989</c:v>
                </c:pt>
                <c:pt idx="3179">
                  <c:v>77.69959999999999</c:v>
                </c:pt>
                <c:pt idx="3180">
                  <c:v>77.74730000000001</c:v>
                </c:pt>
                <c:pt idx="3181">
                  <c:v>77.730609999999999</c:v>
                </c:pt>
                <c:pt idx="3182">
                  <c:v>77.714860000000002</c:v>
                </c:pt>
                <c:pt idx="3183">
                  <c:v>77.76267</c:v>
                </c:pt>
                <c:pt idx="3184">
                  <c:v>77.737180000000009</c:v>
                </c:pt>
                <c:pt idx="3185">
                  <c:v>77.777170000000012</c:v>
                </c:pt>
                <c:pt idx="3186">
                  <c:v>77.712340000000012</c:v>
                </c:pt>
                <c:pt idx="3187">
                  <c:v>77.734620000000007</c:v>
                </c:pt>
                <c:pt idx="3188">
                  <c:v>77.723570000000009</c:v>
                </c:pt>
                <c:pt idx="3189">
                  <c:v>77.733999999999995</c:v>
                </c:pt>
                <c:pt idx="3190">
                  <c:v>77.741910000000004</c:v>
                </c:pt>
                <c:pt idx="3191">
                  <c:v>77.738440000000011</c:v>
                </c:pt>
                <c:pt idx="3192">
                  <c:v>77.759709999999998</c:v>
                </c:pt>
                <c:pt idx="3193">
                  <c:v>77.723520000000008</c:v>
                </c:pt>
                <c:pt idx="3194">
                  <c:v>77.719979999999993</c:v>
                </c:pt>
                <c:pt idx="3195">
                  <c:v>77.711640000000003</c:v>
                </c:pt>
                <c:pt idx="3196">
                  <c:v>77.701300000000003</c:v>
                </c:pt>
                <c:pt idx="3197">
                  <c:v>77.727080000000001</c:v>
                </c:pt>
                <c:pt idx="3198">
                  <c:v>77.760149999999996</c:v>
                </c:pt>
                <c:pt idx="3199">
                  <c:v>77.733019999999996</c:v>
                </c:pt>
                <c:pt idx="3200">
                  <c:v>77.807150000000007</c:v>
                </c:pt>
                <c:pt idx="3201">
                  <c:v>77.676469999999995</c:v>
                </c:pt>
                <c:pt idx="3202">
                  <c:v>77.734020000000001</c:v>
                </c:pt>
                <c:pt idx="3203">
                  <c:v>77.725799999999992</c:v>
                </c:pt>
                <c:pt idx="3204">
                  <c:v>77.729030000000009</c:v>
                </c:pt>
                <c:pt idx="3205">
                  <c:v>77.737740000000002</c:v>
                </c:pt>
                <c:pt idx="3206">
                  <c:v>77.744519999999994</c:v>
                </c:pt>
                <c:pt idx="3207">
                  <c:v>77.703040000000001</c:v>
                </c:pt>
                <c:pt idx="3208">
                  <c:v>77.724829999999997</c:v>
                </c:pt>
                <c:pt idx="3209">
                  <c:v>77.753</c:v>
                </c:pt>
                <c:pt idx="3210">
                  <c:v>77.744560000000007</c:v>
                </c:pt>
                <c:pt idx="3211">
                  <c:v>77.721310000000003</c:v>
                </c:pt>
                <c:pt idx="3212">
                  <c:v>77.722979999999993</c:v>
                </c:pt>
                <c:pt idx="3213">
                  <c:v>77.75827000000001</c:v>
                </c:pt>
                <c:pt idx="3214">
                  <c:v>77.740319999999997</c:v>
                </c:pt>
                <c:pt idx="3215">
                  <c:v>77.66707000000001</c:v>
                </c:pt>
                <c:pt idx="3216">
                  <c:v>77.727550000000008</c:v>
                </c:pt>
                <c:pt idx="3217">
                  <c:v>77.712050000000005</c:v>
                </c:pt>
                <c:pt idx="3218">
                  <c:v>77.74730000000001</c:v>
                </c:pt>
                <c:pt idx="3219">
                  <c:v>77.720010000000002</c:v>
                </c:pt>
                <c:pt idx="3220">
                  <c:v>77.702039999999997</c:v>
                </c:pt>
                <c:pt idx="3221">
                  <c:v>77.693340000000006</c:v>
                </c:pt>
                <c:pt idx="3222">
                  <c:v>77.689140000000009</c:v>
                </c:pt>
                <c:pt idx="3223">
                  <c:v>77.735659999999996</c:v>
                </c:pt>
                <c:pt idx="3224">
                  <c:v>77.75694</c:v>
                </c:pt>
                <c:pt idx="3225">
                  <c:v>77.726439999999997</c:v>
                </c:pt>
                <c:pt idx="3226">
                  <c:v>77.719819999999999</c:v>
                </c:pt>
                <c:pt idx="3227">
                  <c:v>77.74633</c:v>
                </c:pt>
                <c:pt idx="3228">
                  <c:v>77.727589999999992</c:v>
                </c:pt>
                <c:pt idx="3229">
                  <c:v>77.749390000000005</c:v>
                </c:pt>
                <c:pt idx="3230">
                  <c:v>77.703540000000004</c:v>
                </c:pt>
                <c:pt idx="3231">
                  <c:v>77.754649999999998</c:v>
                </c:pt>
                <c:pt idx="3232">
                  <c:v>77.734449999999995</c:v>
                </c:pt>
                <c:pt idx="3233">
                  <c:v>77.725020000000001</c:v>
                </c:pt>
                <c:pt idx="3234">
                  <c:v>77.731470000000002</c:v>
                </c:pt>
                <c:pt idx="3235">
                  <c:v>77.732669999999999</c:v>
                </c:pt>
                <c:pt idx="3236">
                  <c:v>77.714839999999995</c:v>
                </c:pt>
                <c:pt idx="3237">
                  <c:v>77.737570000000005</c:v>
                </c:pt>
                <c:pt idx="3238">
                  <c:v>77.713880000000003</c:v>
                </c:pt>
                <c:pt idx="3239">
                  <c:v>77.715220000000002</c:v>
                </c:pt>
                <c:pt idx="3240">
                  <c:v>77.732389999999995</c:v>
                </c:pt>
                <c:pt idx="3241">
                  <c:v>77.688519999999997</c:v>
                </c:pt>
                <c:pt idx="3242">
                  <c:v>77.721170000000001</c:v>
                </c:pt>
                <c:pt idx="3243">
                  <c:v>77.73339</c:v>
                </c:pt>
                <c:pt idx="3244">
                  <c:v>77.770160000000004</c:v>
                </c:pt>
                <c:pt idx="3245">
                  <c:v>77.736680000000007</c:v>
                </c:pt>
                <c:pt idx="3246">
                  <c:v>77.713070000000002</c:v>
                </c:pt>
                <c:pt idx="3247">
                  <c:v>77.701279999999997</c:v>
                </c:pt>
                <c:pt idx="3248">
                  <c:v>77.740619999999993</c:v>
                </c:pt>
                <c:pt idx="3249">
                  <c:v>77.731110000000001</c:v>
                </c:pt>
                <c:pt idx="3250">
                  <c:v>77.7239</c:v>
                </c:pt>
                <c:pt idx="3251">
                  <c:v>77.74982</c:v>
                </c:pt>
                <c:pt idx="3252">
                  <c:v>77.745809999999992</c:v>
                </c:pt>
                <c:pt idx="3253">
                  <c:v>77.739670000000004</c:v>
                </c:pt>
                <c:pt idx="3254">
                  <c:v>77.732489999999999</c:v>
                </c:pt>
                <c:pt idx="3255">
                  <c:v>77.781329999999997</c:v>
                </c:pt>
                <c:pt idx="3256">
                  <c:v>77.705819999999989</c:v>
                </c:pt>
                <c:pt idx="3257">
                  <c:v>77.741779999999991</c:v>
                </c:pt>
                <c:pt idx="3258">
                  <c:v>77.712479999999999</c:v>
                </c:pt>
                <c:pt idx="3259">
                  <c:v>77.74069999999999</c:v>
                </c:pt>
                <c:pt idx="3260">
                  <c:v>77.732100000000003</c:v>
                </c:pt>
                <c:pt idx="3261">
                  <c:v>77.69341</c:v>
                </c:pt>
                <c:pt idx="3262">
                  <c:v>77.724029999999999</c:v>
                </c:pt>
                <c:pt idx="3263">
                  <c:v>77.777509999999992</c:v>
                </c:pt>
                <c:pt idx="3264">
                  <c:v>77.765109999999993</c:v>
                </c:pt>
                <c:pt idx="3265">
                  <c:v>77.746830000000003</c:v>
                </c:pt>
                <c:pt idx="3266">
                  <c:v>77.710799999999992</c:v>
                </c:pt>
                <c:pt idx="3267">
                  <c:v>77.726799999999997</c:v>
                </c:pt>
                <c:pt idx="3268">
                  <c:v>77.743850000000009</c:v>
                </c:pt>
                <c:pt idx="3269">
                  <c:v>77.75115000000001</c:v>
                </c:pt>
                <c:pt idx="3270">
                  <c:v>77.730419999999995</c:v>
                </c:pt>
                <c:pt idx="3271">
                  <c:v>77.749410000000012</c:v>
                </c:pt>
                <c:pt idx="3272">
                  <c:v>77.663510000000002</c:v>
                </c:pt>
                <c:pt idx="3273">
                  <c:v>77.743950000000012</c:v>
                </c:pt>
                <c:pt idx="3274">
                  <c:v>77.706800000000001</c:v>
                </c:pt>
                <c:pt idx="3275">
                  <c:v>77.738609999999994</c:v>
                </c:pt>
                <c:pt idx="3276">
                  <c:v>77.748059999999995</c:v>
                </c:pt>
                <c:pt idx="3277">
                  <c:v>77.70850999999999</c:v>
                </c:pt>
                <c:pt idx="3278">
                  <c:v>77.728920000000002</c:v>
                </c:pt>
                <c:pt idx="3279">
                  <c:v>77.719079999999991</c:v>
                </c:pt>
                <c:pt idx="3280">
                  <c:v>77.729759999999999</c:v>
                </c:pt>
                <c:pt idx="3281">
                  <c:v>77.712310000000002</c:v>
                </c:pt>
                <c:pt idx="3282">
                  <c:v>77.73169</c:v>
                </c:pt>
                <c:pt idx="3283">
                  <c:v>77.732380000000006</c:v>
                </c:pt>
                <c:pt idx="3284">
                  <c:v>77.718579999999989</c:v>
                </c:pt>
                <c:pt idx="3285">
                  <c:v>77.748559999999998</c:v>
                </c:pt>
                <c:pt idx="3286">
                  <c:v>77.717389999999995</c:v>
                </c:pt>
                <c:pt idx="3287">
                  <c:v>77.716939999999994</c:v>
                </c:pt>
                <c:pt idx="3288">
                  <c:v>77.70132000000001</c:v>
                </c:pt>
                <c:pt idx="3289">
                  <c:v>77.765619999999998</c:v>
                </c:pt>
                <c:pt idx="3290">
                  <c:v>77.763979999999989</c:v>
                </c:pt>
                <c:pt idx="3291">
                  <c:v>77.7226</c:v>
                </c:pt>
                <c:pt idx="3292">
                  <c:v>77.696219999999997</c:v>
                </c:pt>
                <c:pt idx="3293">
                  <c:v>77.664749999999998</c:v>
                </c:pt>
                <c:pt idx="3294">
                  <c:v>77.719989999999996</c:v>
                </c:pt>
                <c:pt idx="3295">
                  <c:v>77.724370000000008</c:v>
                </c:pt>
                <c:pt idx="3296">
                  <c:v>77.725359999999995</c:v>
                </c:pt>
                <c:pt idx="3297">
                  <c:v>77.709990000000005</c:v>
                </c:pt>
                <c:pt idx="3298">
                  <c:v>77.715210000000013</c:v>
                </c:pt>
                <c:pt idx="3299">
                  <c:v>77.719380000000001</c:v>
                </c:pt>
                <c:pt idx="3300">
                  <c:v>77.70183999999999</c:v>
                </c:pt>
                <c:pt idx="3301">
                  <c:v>77.721530000000001</c:v>
                </c:pt>
                <c:pt idx="3302">
                  <c:v>77.707189999999997</c:v>
                </c:pt>
                <c:pt idx="3303">
                  <c:v>77.706499999999991</c:v>
                </c:pt>
                <c:pt idx="3304">
                  <c:v>77.71808</c:v>
                </c:pt>
                <c:pt idx="3305">
                  <c:v>77.714759999999998</c:v>
                </c:pt>
                <c:pt idx="3306">
                  <c:v>77.699069999999992</c:v>
                </c:pt>
                <c:pt idx="3307">
                  <c:v>77.72017000000001</c:v>
                </c:pt>
                <c:pt idx="3308">
                  <c:v>77.712420000000009</c:v>
                </c:pt>
                <c:pt idx="3309">
                  <c:v>77.730060000000009</c:v>
                </c:pt>
                <c:pt idx="3310">
                  <c:v>77.736200000000011</c:v>
                </c:pt>
                <c:pt idx="3311">
                  <c:v>77.74579</c:v>
                </c:pt>
                <c:pt idx="3312">
                  <c:v>77.721760000000003</c:v>
                </c:pt>
                <c:pt idx="3313">
                  <c:v>77.704920000000001</c:v>
                </c:pt>
                <c:pt idx="3314">
                  <c:v>77.736799999999988</c:v>
                </c:pt>
                <c:pt idx="3315">
                  <c:v>77.718739999999997</c:v>
                </c:pt>
                <c:pt idx="3316">
                  <c:v>77.721869999999996</c:v>
                </c:pt>
                <c:pt idx="3317">
                  <c:v>77.736429999999999</c:v>
                </c:pt>
                <c:pt idx="3318">
                  <c:v>77.730229999999992</c:v>
                </c:pt>
                <c:pt idx="3319">
                  <c:v>77.717640000000003</c:v>
                </c:pt>
                <c:pt idx="3320">
                  <c:v>77.700310000000002</c:v>
                </c:pt>
                <c:pt idx="3321">
                  <c:v>77.739100000000008</c:v>
                </c:pt>
                <c:pt idx="3322">
                  <c:v>77.707920000000001</c:v>
                </c:pt>
                <c:pt idx="3323">
                  <c:v>77.691860000000005</c:v>
                </c:pt>
                <c:pt idx="3324">
                  <c:v>77.676010000000005</c:v>
                </c:pt>
                <c:pt idx="3325">
                  <c:v>77.75291</c:v>
                </c:pt>
                <c:pt idx="3326">
                  <c:v>77.732029999999995</c:v>
                </c:pt>
                <c:pt idx="3327">
                  <c:v>77.779640000000001</c:v>
                </c:pt>
                <c:pt idx="3328">
                  <c:v>77.765090000000001</c:v>
                </c:pt>
                <c:pt idx="3329">
                  <c:v>77.726229999999987</c:v>
                </c:pt>
                <c:pt idx="3330">
                  <c:v>77.733330000000009</c:v>
                </c:pt>
                <c:pt idx="3331">
                  <c:v>77.734830000000002</c:v>
                </c:pt>
                <c:pt idx="3332">
                  <c:v>77.744640000000004</c:v>
                </c:pt>
                <c:pt idx="3333">
                  <c:v>77.782809999999998</c:v>
                </c:pt>
                <c:pt idx="3334">
                  <c:v>77.724850000000004</c:v>
                </c:pt>
                <c:pt idx="3335">
                  <c:v>77.727040000000002</c:v>
                </c:pt>
                <c:pt idx="3336">
                  <c:v>77.756779999999992</c:v>
                </c:pt>
                <c:pt idx="3337">
                  <c:v>77.730940000000004</c:v>
                </c:pt>
                <c:pt idx="3338">
                  <c:v>77.71741999999999</c:v>
                </c:pt>
                <c:pt idx="3339">
                  <c:v>77.76212000000001</c:v>
                </c:pt>
                <c:pt idx="3340">
                  <c:v>77.73326999999999</c:v>
                </c:pt>
                <c:pt idx="3341">
                  <c:v>77.735700000000008</c:v>
                </c:pt>
                <c:pt idx="3342">
                  <c:v>77.727029999999999</c:v>
                </c:pt>
                <c:pt idx="3343">
                  <c:v>77.703320000000005</c:v>
                </c:pt>
                <c:pt idx="3344">
                  <c:v>77.721239999999995</c:v>
                </c:pt>
                <c:pt idx="3345">
                  <c:v>77.734170000000006</c:v>
                </c:pt>
                <c:pt idx="3346">
                  <c:v>77.723089999999999</c:v>
                </c:pt>
                <c:pt idx="3347">
                  <c:v>77.714549999999988</c:v>
                </c:pt>
                <c:pt idx="3348">
                  <c:v>77.732659999999996</c:v>
                </c:pt>
                <c:pt idx="3349">
                  <c:v>77.755799999999994</c:v>
                </c:pt>
                <c:pt idx="3350">
                  <c:v>77.756119999999996</c:v>
                </c:pt>
                <c:pt idx="3351">
                  <c:v>77.758830000000003</c:v>
                </c:pt>
                <c:pt idx="3352">
                  <c:v>77.700820000000007</c:v>
                </c:pt>
                <c:pt idx="3353">
                  <c:v>77.734409999999997</c:v>
                </c:pt>
                <c:pt idx="3354">
                  <c:v>77.720659999999995</c:v>
                </c:pt>
                <c:pt idx="3355">
                  <c:v>77.704740000000001</c:v>
                </c:pt>
                <c:pt idx="3356">
                  <c:v>77.736660000000001</c:v>
                </c:pt>
                <c:pt idx="3357">
                  <c:v>77.722379999999987</c:v>
                </c:pt>
                <c:pt idx="3358">
                  <c:v>77.720179999999999</c:v>
                </c:pt>
                <c:pt idx="3359">
                  <c:v>77.77431</c:v>
                </c:pt>
                <c:pt idx="3360">
                  <c:v>77.742149999999995</c:v>
                </c:pt>
                <c:pt idx="3361">
                  <c:v>77.742750000000001</c:v>
                </c:pt>
                <c:pt idx="3362">
                  <c:v>77.801110000000008</c:v>
                </c:pt>
                <c:pt idx="3363">
                  <c:v>77.729530000000011</c:v>
                </c:pt>
                <c:pt idx="3364">
                  <c:v>77.719440000000006</c:v>
                </c:pt>
                <c:pt idx="3365">
                  <c:v>77.736910000000009</c:v>
                </c:pt>
                <c:pt idx="3366">
                  <c:v>77.754409999999993</c:v>
                </c:pt>
                <c:pt idx="3367">
                  <c:v>77.738810000000001</c:v>
                </c:pt>
                <c:pt idx="3368">
                  <c:v>77.753029999999995</c:v>
                </c:pt>
                <c:pt idx="3369">
                  <c:v>77.752279999999999</c:v>
                </c:pt>
                <c:pt idx="3370">
                  <c:v>77.740319999999997</c:v>
                </c:pt>
                <c:pt idx="3371">
                  <c:v>77.722009999999997</c:v>
                </c:pt>
                <c:pt idx="3372">
                  <c:v>77.73908999999999</c:v>
                </c:pt>
                <c:pt idx="3373">
                  <c:v>77.729370000000003</c:v>
                </c:pt>
                <c:pt idx="3374">
                  <c:v>77.75412</c:v>
                </c:pt>
                <c:pt idx="3375">
                  <c:v>77.74960999999999</c:v>
                </c:pt>
                <c:pt idx="3376">
                  <c:v>77.754599999999996</c:v>
                </c:pt>
                <c:pt idx="3377">
                  <c:v>77.704279999999997</c:v>
                </c:pt>
                <c:pt idx="3378">
                  <c:v>77.71862999999999</c:v>
                </c:pt>
                <c:pt idx="3379">
                  <c:v>77.719079999999991</c:v>
                </c:pt>
                <c:pt idx="3380">
                  <c:v>77.723290000000006</c:v>
                </c:pt>
                <c:pt idx="3381">
                  <c:v>77.722449999999995</c:v>
                </c:pt>
                <c:pt idx="3382">
                  <c:v>77.716740000000001</c:v>
                </c:pt>
                <c:pt idx="3383">
                  <c:v>77.754409999999993</c:v>
                </c:pt>
                <c:pt idx="3384">
                  <c:v>77.732650000000007</c:v>
                </c:pt>
                <c:pt idx="3385">
                  <c:v>77.73518</c:v>
                </c:pt>
                <c:pt idx="3386">
                  <c:v>77.71996</c:v>
                </c:pt>
              </c:numCache>
            </c:numRef>
          </c:yVal>
          <c:smooth val="1"/>
          <c:extLst>
            <c:ext xmlns:c16="http://schemas.microsoft.com/office/drawing/2014/chart" uri="{C3380CC4-5D6E-409C-BE32-E72D297353CC}">
              <c16:uniqueId val="{00000000-6FCF-47A1-811B-7E7442CF40E7}"/>
            </c:ext>
          </c:extLst>
        </c:ser>
        <c:dLbls>
          <c:showLegendKey val="0"/>
          <c:showVal val="0"/>
          <c:showCatName val="0"/>
          <c:showSerName val="0"/>
          <c:showPercent val="0"/>
          <c:showBubbleSize val="0"/>
        </c:dLbls>
        <c:axId val="738114944"/>
        <c:axId val="738375168"/>
        <c:extLst>
          <c:ext xmlns:c15="http://schemas.microsoft.com/office/drawing/2012/chart" uri="{02D57815-91ED-43cb-92C2-25804820EDAC}">
            <c15:filteredScatterSeries>
              <c15:ser>
                <c:idx val="0"/>
                <c:order val="1"/>
                <c:tx>
                  <c:strRef>
                    <c:extLst>
                      <c:ext uri="{02D57815-91ED-43cb-92C2-25804820EDAC}">
                        <c15:formulaRef>
                          <c15:sqref>'Derivatve &amp; rolling ave 100 KHz'!$R$5</c15:sqref>
                        </c15:formulaRef>
                      </c:ext>
                    </c:extLst>
                    <c:strCache>
                      <c:ptCount val="1"/>
                      <c:pt idx="0">
                        <c:v>Rolling average</c:v>
                      </c:pt>
                    </c:strCache>
                  </c:strRef>
                </c:tx>
                <c:spPr>
                  <a:ln w="25400">
                    <a:solidFill>
                      <a:schemeClr val="tx1">
                        <a:lumMod val="95000"/>
                        <a:lumOff val="5000"/>
                      </a:schemeClr>
                    </a:solidFill>
                    <a:prstDash val="sysDot"/>
                  </a:ln>
                </c:spPr>
                <c:marker>
                  <c:symbol val="none"/>
                </c:marker>
                <c:xVal>
                  <c:numRef>
                    <c:extLst>
                      <c:ext uri="{02D57815-91ED-43cb-92C2-25804820EDAC}">
                        <c15:formulaRef>
                          <c15:sqref>'Derivatve &amp; rolling ave 100 KHz'!$P$6:$P$4000</c15:sqref>
                        </c15:formulaRef>
                      </c:ext>
                    </c:extLst>
                    <c:numCache>
                      <c:formatCode>0.00</c:formatCode>
                      <c:ptCount val="3995"/>
                      <c:pt idx="0">
                        <c:v>43.998999999999995</c:v>
                      </c:pt>
                      <c:pt idx="1">
                        <c:v>44.031999999999996</c:v>
                      </c:pt>
                      <c:pt idx="2">
                        <c:v>44.064999999999998</c:v>
                      </c:pt>
                      <c:pt idx="3">
                        <c:v>44.099000000000004</c:v>
                      </c:pt>
                      <c:pt idx="4">
                        <c:v>44.132000000000005</c:v>
                      </c:pt>
                      <c:pt idx="5">
                        <c:v>44.165000000000006</c:v>
                      </c:pt>
                      <c:pt idx="6">
                        <c:v>44.198999999999998</c:v>
                      </c:pt>
                      <c:pt idx="7">
                        <c:v>44.231999999999999</c:v>
                      </c:pt>
                      <c:pt idx="8">
                        <c:v>44.265000000000001</c:v>
                      </c:pt>
                      <c:pt idx="9">
                        <c:v>44.299000000000007</c:v>
                      </c:pt>
                      <c:pt idx="10">
                        <c:v>44.331999999999994</c:v>
                      </c:pt>
                      <c:pt idx="11">
                        <c:v>44.364999999999995</c:v>
                      </c:pt>
                      <c:pt idx="12">
                        <c:v>44.399000000000001</c:v>
                      </c:pt>
                      <c:pt idx="13">
                        <c:v>44.432000000000002</c:v>
                      </c:pt>
                      <c:pt idx="14">
                        <c:v>44.465000000000003</c:v>
                      </c:pt>
                      <c:pt idx="15">
                        <c:v>44.498999999999995</c:v>
                      </c:pt>
                      <c:pt idx="16">
                        <c:v>44.531999999999996</c:v>
                      </c:pt>
                      <c:pt idx="17">
                        <c:v>44.564999999999998</c:v>
                      </c:pt>
                      <c:pt idx="18">
                        <c:v>44.599000000000004</c:v>
                      </c:pt>
                      <c:pt idx="19">
                        <c:v>44.632000000000005</c:v>
                      </c:pt>
                      <c:pt idx="20">
                        <c:v>44.665000000000006</c:v>
                      </c:pt>
                      <c:pt idx="21">
                        <c:v>44.698999999999998</c:v>
                      </c:pt>
                      <c:pt idx="22">
                        <c:v>44.731999999999999</c:v>
                      </c:pt>
                      <c:pt idx="23">
                        <c:v>44.765000000000001</c:v>
                      </c:pt>
                      <c:pt idx="24">
                        <c:v>44.799000000000007</c:v>
                      </c:pt>
                      <c:pt idx="25">
                        <c:v>44.831999999999994</c:v>
                      </c:pt>
                      <c:pt idx="26">
                        <c:v>44.864999999999995</c:v>
                      </c:pt>
                      <c:pt idx="27">
                        <c:v>44.899000000000001</c:v>
                      </c:pt>
                      <c:pt idx="28">
                        <c:v>44.932000000000002</c:v>
                      </c:pt>
                      <c:pt idx="29">
                        <c:v>44.965000000000003</c:v>
                      </c:pt>
                      <c:pt idx="30">
                        <c:v>44.998999999999995</c:v>
                      </c:pt>
                      <c:pt idx="31">
                        <c:v>45.031999999999996</c:v>
                      </c:pt>
                      <c:pt idx="32">
                        <c:v>45.064999999999998</c:v>
                      </c:pt>
                      <c:pt idx="33">
                        <c:v>45.099000000000004</c:v>
                      </c:pt>
                      <c:pt idx="34">
                        <c:v>45.132000000000005</c:v>
                      </c:pt>
                      <c:pt idx="35">
                        <c:v>45.165000000000006</c:v>
                      </c:pt>
                      <c:pt idx="36">
                        <c:v>45.198999999999998</c:v>
                      </c:pt>
                      <c:pt idx="37">
                        <c:v>45.231999999999999</c:v>
                      </c:pt>
                      <c:pt idx="38">
                        <c:v>45.265000000000001</c:v>
                      </c:pt>
                      <c:pt idx="39">
                        <c:v>45.299000000000007</c:v>
                      </c:pt>
                      <c:pt idx="40">
                        <c:v>45.331999999999994</c:v>
                      </c:pt>
                      <c:pt idx="41">
                        <c:v>45.364999999999995</c:v>
                      </c:pt>
                      <c:pt idx="42">
                        <c:v>45.399000000000001</c:v>
                      </c:pt>
                      <c:pt idx="43">
                        <c:v>45.432000000000002</c:v>
                      </c:pt>
                      <c:pt idx="44">
                        <c:v>45.465000000000003</c:v>
                      </c:pt>
                      <c:pt idx="45">
                        <c:v>45.498999999999995</c:v>
                      </c:pt>
                      <c:pt idx="46">
                        <c:v>45.531999999999996</c:v>
                      </c:pt>
                      <c:pt idx="47">
                        <c:v>45.564999999999998</c:v>
                      </c:pt>
                      <c:pt idx="48">
                        <c:v>45.599000000000004</c:v>
                      </c:pt>
                      <c:pt idx="49">
                        <c:v>45.632000000000005</c:v>
                      </c:pt>
                      <c:pt idx="50">
                        <c:v>45.665000000000006</c:v>
                      </c:pt>
                      <c:pt idx="51">
                        <c:v>45.698999999999998</c:v>
                      </c:pt>
                      <c:pt idx="52">
                        <c:v>45.731999999999999</c:v>
                      </c:pt>
                      <c:pt idx="53">
                        <c:v>45.765000000000001</c:v>
                      </c:pt>
                      <c:pt idx="54">
                        <c:v>45.799000000000007</c:v>
                      </c:pt>
                      <c:pt idx="55">
                        <c:v>45.831999999999994</c:v>
                      </c:pt>
                      <c:pt idx="56">
                        <c:v>45.864999999999995</c:v>
                      </c:pt>
                      <c:pt idx="57">
                        <c:v>45.899000000000001</c:v>
                      </c:pt>
                      <c:pt idx="58">
                        <c:v>45.932000000000002</c:v>
                      </c:pt>
                      <c:pt idx="59">
                        <c:v>45.965000000000003</c:v>
                      </c:pt>
                      <c:pt idx="60">
                        <c:v>45.998000000000005</c:v>
                      </c:pt>
                      <c:pt idx="61">
                        <c:v>46.031999999999996</c:v>
                      </c:pt>
                      <c:pt idx="62">
                        <c:v>46.064999999999998</c:v>
                      </c:pt>
                      <c:pt idx="63">
                        <c:v>46.099000000000004</c:v>
                      </c:pt>
                      <c:pt idx="64">
                        <c:v>46.132000000000005</c:v>
                      </c:pt>
                      <c:pt idx="65">
                        <c:v>46.165000000000006</c:v>
                      </c:pt>
                      <c:pt idx="66">
                        <c:v>46.198999999999998</c:v>
                      </c:pt>
                      <c:pt idx="67">
                        <c:v>46.231999999999999</c:v>
                      </c:pt>
                      <c:pt idx="68">
                        <c:v>46.265000000000001</c:v>
                      </c:pt>
                      <c:pt idx="69">
                        <c:v>46.298000000000002</c:v>
                      </c:pt>
                      <c:pt idx="70">
                        <c:v>46.331999999999994</c:v>
                      </c:pt>
                      <c:pt idx="71">
                        <c:v>46.364999999999995</c:v>
                      </c:pt>
                      <c:pt idx="72">
                        <c:v>46.399000000000001</c:v>
                      </c:pt>
                      <c:pt idx="73">
                        <c:v>46.432000000000002</c:v>
                      </c:pt>
                      <c:pt idx="74">
                        <c:v>46.465000000000003</c:v>
                      </c:pt>
                      <c:pt idx="75">
                        <c:v>46.498000000000005</c:v>
                      </c:pt>
                      <c:pt idx="76">
                        <c:v>46.531999999999996</c:v>
                      </c:pt>
                      <c:pt idx="77">
                        <c:v>46.564999999999998</c:v>
                      </c:pt>
                      <c:pt idx="78">
                        <c:v>46.599000000000004</c:v>
                      </c:pt>
                      <c:pt idx="79">
                        <c:v>46.632000000000005</c:v>
                      </c:pt>
                      <c:pt idx="80">
                        <c:v>46.665000000000006</c:v>
                      </c:pt>
                      <c:pt idx="81">
                        <c:v>46.698999999999998</c:v>
                      </c:pt>
                      <c:pt idx="82">
                        <c:v>46.731999999999999</c:v>
                      </c:pt>
                      <c:pt idx="83">
                        <c:v>46.765000000000001</c:v>
                      </c:pt>
                      <c:pt idx="84">
                        <c:v>46.798000000000002</c:v>
                      </c:pt>
                      <c:pt idx="85">
                        <c:v>46.831999999999994</c:v>
                      </c:pt>
                      <c:pt idx="86">
                        <c:v>46.864999999999995</c:v>
                      </c:pt>
                      <c:pt idx="87">
                        <c:v>46.899000000000001</c:v>
                      </c:pt>
                      <c:pt idx="88">
                        <c:v>46.932000000000002</c:v>
                      </c:pt>
                      <c:pt idx="89">
                        <c:v>46.965000000000003</c:v>
                      </c:pt>
                      <c:pt idx="90">
                        <c:v>46.998000000000005</c:v>
                      </c:pt>
                      <c:pt idx="91">
                        <c:v>47.031999999999996</c:v>
                      </c:pt>
                      <c:pt idx="92">
                        <c:v>47.064999999999998</c:v>
                      </c:pt>
                      <c:pt idx="93">
                        <c:v>47.099000000000004</c:v>
                      </c:pt>
                      <c:pt idx="94">
                        <c:v>47.132000000000005</c:v>
                      </c:pt>
                      <c:pt idx="95">
                        <c:v>47.165000000000006</c:v>
                      </c:pt>
                      <c:pt idx="96">
                        <c:v>47.198999999999998</c:v>
                      </c:pt>
                      <c:pt idx="97">
                        <c:v>47.231999999999999</c:v>
                      </c:pt>
                      <c:pt idx="98">
                        <c:v>47.265000000000001</c:v>
                      </c:pt>
                      <c:pt idx="99">
                        <c:v>47.298000000000002</c:v>
                      </c:pt>
                      <c:pt idx="100">
                        <c:v>47.331999999999994</c:v>
                      </c:pt>
                      <c:pt idx="101">
                        <c:v>47.364999999999995</c:v>
                      </c:pt>
                      <c:pt idx="102">
                        <c:v>47.399000000000001</c:v>
                      </c:pt>
                      <c:pt idx="103">
                        <c:v>47.432000000000002</c:v>
                      </c:pt>
                      <c:pt idx="104">
                        <c:v>47.465000000000003</c:v>
                      </c:pt>
                      <c:pt idx="105">
                        <c:v>47.498000000000005</c:v>
                      </c:pt>
                      <c:pt idx="106">
                        <c:v>47.531999999999996</c:v>
                      </c:pt>
                      <c:pt idx="107">
                        <c:v>47.564999999999998</c:v>
                      </c:pt>
                      <c:pt idx="108">
                        <c:v>47.599000000000004</c:v>
                      </c:pt>
                      <c:pt idx="109">
                        <c:v>47.632000000000005</c:v>
                      </c:pt>
                      <c:pt idx="110">
                        <c:v>47.665000000000006</c:v>
                      </c:pt>
                      <c:pt idx="111">
                        <c:v>47.698999999999998</c:v>
                      </c:pt>
                      <c:pt idx="112">
                        <c:v>47.731999999999999</c:v>
                      </c:pt>
                      <c:pt idx="113">
                        <c:v>47.765000000000001</c:v>
                      </c:pt>
                      <c:pt idx="114">
                        <c:v>47.798000000000002</c:v>
                      </c:pt>
                      <c:pt idx="115">
                        <c:v>47.831999999999994</c:v>
                      </c:pt>
                      <c:pt idx="116">
                        <c:v>47.864999999999995</c:v>
                      </c:pt>
                      <c:pt idx="117">
                        <c:v>47.899000000000001</c:v>
                      </c:pt>
                      <c:pt idx="118">
                        <c:v>47.932000000000002</c:v>
                      </c:pt>
                      <c:pt idx="119">
                        <c:v>47.965000000000003</c:v>
                      </c:pt>
                      <c:pt idx="120">
                        <c:v>47.998000000000005</c:v>
                      </c:pt>
                      <c:pt idx="121">
                        <c:v>48.031999999999996</c:v>
                      </c:pt>
                      <c:pt idx="122">
                        <c:v>48.064999999999998</c:v>
                      </c:pt>
                      <c:pt idx="123">
                        <c:v>48.099000000000004</c:v>
                      </c:pt>
                      <c:pt idx="124">
                        <c:v>48.132000000000005</c:v>
                      </c:pt>
                      <c:pt idx="125">
                        <c:v>48.165000000000006</c:v>
                      </c:pt>
                      <c:pt idx="126">
                        <c:v>48.198999999999998</c:v>
                      </c:pt>
                      <c:pt idx="127">
                        <c:v>48.231999999999999</c:v>
                      </c:pt>
                      <c:pt idx="128">
                        <c:v>48.265000000000001</c:v>
                      </c:pt>
                      <c:pt idx="129">
                        <c:v>48.298000000000002</c:v>
                      </c:pt>
                      <c:pt idx="130">
                        <c:v>48.331999999999994</c:v>
                      </c:pt>
                      <c:pt idx="131">
                        <c:v>48.364999999999995</c:v>
                      </c:pt>
                      <c:pt idx="132">
                        <c:v>48.399000000000001</c:v>
                      </c:pt>
                      <c:pt idx="133">
                        <c:v>48.432000000000002</c:v>
                      </c:pt>
                      <c:pt idx="134">
                        <c:v>48.465000000000003</c:v>
                      </c:pt>
                      <c:pt idx="135">
                        <c:v>48.498000000000005</c:v>
                      </c:pt>
                      <c:pt idx="136">
                        <c:v>48.531999999999996</c:v>
                      </c:pt>
                      <c:pt idx="137">
                        <c:v>48.564999999999998</c:v>
                      </c:pt>
                      <c:pt idx="138">
                        <c:v>48.599000000000004</c:v>
                      </c:pt>
                      <c:pt idx="139">
                        <c:v>48.632000000000005</c:v>
                      </c:pt>
                      <c:pt idx="140">
                        <c:v>48.665000000000006</c:v>
                      </c:pt>
                      <c:pt idx="141">
                        <c:v>48.698999999999998</c:v>
                      </c:pt>
                      <c:pt idx="142">
                        <c:v>48.731999999999999</c:v>
                      </c:pt>
                      <c:pt idx="143">
                        <c:v>48.765000000000001</c:v>
                      </c:pt>
                      <c:pt idx="144">
                        <c:v>48.798000000000002</c:v>
                      </c:pt>
                      <c:pt idx="145">
                        <c:v>48.831999999999994</c:v>
                      </c:pt>
                      <c:pt idx="146">
                        <c:v>48.864999999999995</c:v>
                      </c:pt>
                      <c:pt idx="147">
                        <c:v>48.899000000000001</c:v>
                      </c:pt>
                      <c:pt idx="148">
                        <c:v>48.932000000000002</c:v>
                      </c:pt>
                      <c:pt idx="149">
                        <c:v>48.965000000000003</c:v>
                      </c:pt>
                      <c:pt idx="150">
                        <c:v>48.998000000000005</c:v>
                      </c:pt>
                      <c:pt idx="151">
                        <c:v>49.031999999999996</c:v>
                      </c:pt>
                      <c:pt idx="152">
                        <c:v>49.064999999999998</c:v>
                      </c:pt>
                      <c:pt idx="153">
                        <c:v>49.099000000000004</c:v>
                      </c:pt>
                      <c:pt idx="154">
                        <c:v>49.132000000000005</c:v>
                      </c:pt>
                      <c:pt idx="155">
                        <c:v>49.165000000000006</c:v>
                      </c:pt>
                      <c:pt idx="156">
                        <c:v>49.198999999999998</c:v>
                      </c:pt>
                      <c:pt idx="157">
                        <c:v>49.231999999999999</c:v>
                      </c:pt>
                      <c:pt idx="158">
                        <c:v>49.265000000000001</c:v>
                      </c:pt>
                      <c:pt idx="159">
                        <c:v>49.298000000000002</c:v>
                      </c:pt>
                      <c:pt idx="160">
                        <c:v>49.331999999999994</c:v>
                      </c:pt>
                      <c:pt idx="161">
                        <c:v>49.364999999999995</c:v>
                      </c:pt>
                      <c:pt idx="162">
                        <c:v>49.399000000000001</c:v>
                      </c:pt>
                      <c:pt idx="163">
                        <c:v>49.432000000000002</c:v>
                      </c:pt>
                      <c:pt idx="164">
                        <c:v>49.465000000000003</c:v>
                      </c:pt>
                      <c:pt idx="165">
                        <c:v>49.498000000000005</c:v>
                      </c:pt>
                      <c:pt idx="166">
                        <c:v>49.531999999999996</c:v>
                      </c:pt>
                      <c:pt idx="167">
                        <c:v>49.564999999999998</c:v>
                      </c:pt>
                      <c:pt idx="168">
                        <c:v>49.599000000000004</c:v>
                      </c:pt>
                      <c:pt idx="169">
                        <c:v>49.632000000000005</c:v>
                      </c:pt>
                      <c:pt idx="170">
                        <c:v>49.665000000000006</c:v>
                      </c:pt>
                      <c:pt idx="171">
                        <c:v>49.698999999999998</c:v>
                      </c:pt>
                      <c:pt idx="172">
                        <c:v>49.731999999999999</c:v>
                      </c:pt>
                      <c:pt idx="173">
                        <c:v>49.765000000000001</c:v>
                      </c:pt>
                      <c:pt idx="174">
                        <c:v>49.798000000000002</c:v>
                      </c:pt>
                      <c:pt idx="175">
                        <c:v>49.831999999999994</c:v>
                      </c:pt>
                      <c:pt idx="176">
                        <c:v>49.864999999999995</c:v>
                      </c:pt>
                      <c:pt idx="177">
                        <c:v>49.899000000000001</c:v>
                      </c:pt>
                      <c:pt idx="178">
                        <c:v>49.932000000000002</c:v>
                      </c:pt>
                      <c:pt idx="179">
                        <c:v>49.965000000000003</c:v>
                      </c:pt>
                      <c:pt idx="180">
                        <c:v>49.998000000000005</c:v>
                      </c:pt>
                      <c:pt idx="181">
                        <c:v>50.031999999999996</c:v>
                      </c:pt>
                      <c:pt idx="182">
                        <c:v>50.064999999999998</c:v>
                      </c:pt>
                      <c:pt idx="183">
                        <c:v>50.099000000000004</c:v>
                      </c:pt>
                      <c:pt idx="184">
                        <c:v>50.132000000000005</c:v>
                      </c:pt>
                      <c:pt idx="185">
                        <c:v>50.165000000000006</c:v>
                      </c:pt>
                      <c:pt idx="186">
                        <c:v>50.198999999999998</c:v>
                      </c:pt>
                      <c:pt idx="187">
                        <c:v>50.231999999999999</c:v>
                      </c:pt>
                      <c:pt idx="188">
                        <c:v>50.265000000000001</c:v>
                      </c:pt>
                      <c:pt idx="189">
                        <c:v>50.298000000000002</c:v>
                      </c:pt>
                      <c:pt idx="190">
                        <c:v>50.331999999999994</c:v>
                      </c:pt>
                      <c:pt idx="191">
                        <c:v>50.364999999999995</c:v>
                      </c:pt>
                      <c:pt idx="192">
                        <c:v>50.399000000000001</c:v>
                      </c:pt>
                      <c:pt idx="193">
                        <c:v>50.432000000000002</c:v>
                      </c:pt>
                      <c:pt idx="194">
                        <c:v>50.465000000000003</c:v>
                      </c:pt>
                      <c:pt idx="195">
                        <c:v>50.498000000000005</c:v>
                      </c:pt>
                      <c:pt idx="196">
                        <c:v>50.531999999999996</c:v>
                      </c:pt>
                      <c:pt idx="197">
                        <c:v>50.564999999999998</c:v>
                      </c:pt>
                      <c:pt idx="198">
                        <c:v>50.599000000000004</c:v>
                      </c:pt>
                      <c:pt idx="199">
                        <c:v>50.632000000000005</c:v>
                      </c:pt>
                      <c:pt idx="200">
                        <c:v>50.665000000000006</c:v>
                      </c:pt>
                      <c:pt idx="201">
                        <c:v>50.698999999999998</c:v>
                      </c:pt>
                      <c:pt idx="202">
                        <c:v>50.731999999999999</c:v>
                      </c:pt>
                      <c:pt idx="203">
                        <c:v>50.765000000000001</c:v>
                      </c:pt>
                      <c:pt idx="204">
                        <c:v>50.798000000000002</c:v>
                      </c:pt>
                      <c:pt idx="205">
                        <c:v>50.831999999999994</c:v>
                      </c:pt>
                      <c:pt idx="206">
                        <c:v>50.864999999999995</c:v>
                      </c:pt>
                      <c:pt idx="207">
                        <c:v>50.899000000000001</c:v>
                      </c:pt>
                      <c:pt idx="208">
                        <c:v>50.932000000000002</c:v>
                      </c:pt>
                      <c:pt idx="209">
                        <c:v>50.965000000000003</c:v>
                      </c:pt>
                      <c:pt idx="210">
                        <c:v>50.998000000000005</c:v>
                      </c:pt>
                      <c:pt idx="211">
                        <c:v>51.031999999999996</c:v>
                      </c:pt>
                      <c:pt idx="212">
                        <c:v>51.064999999999998</c:v>
                      </c:pt>
                      <c:pt idx="213">
                        <c:v>51.099000000000004</c:v>
                      </c:pt>
                      <c:pt idx="214">
                        <c:v>51.132000000000005</c:v>
                      </c:pt>
                      <c:pt idx="215">
                        <c:v>51.165000000000006</c:v>
                      </c:pt>
                      <c:pt idx="216">
                        <c:v>51.198999999999998</c:v>
                      </c:pt>
                      <c:pt idx="217">
                        <c:v>51.231999999999999</c:v>
                      </c:pt>
                      <c:pt idx="218">
                        <c:v>51.265000000000001</c:v>
                      </c:pt>
                      <c:pt idx="219">
                        <c:v>51.298000000000002</c:v>
                      </c:pt>
                      <c:pt idx="220">
                        <c:v>51.331999999999994</c:v>
                      </c:pt>
                      <c:pt idx="221">
                        <c:v>51.364999999999995</c:v>
                      </c:pt>
                      <c:pt idx="222">
                        <c:v>51.399000000000001</c:v>
                      </c:pt>
                      <c:pt idx="223">
                        <c:v>51.432000000000002</c:v>
                      </c:pt>
                      <c:pt idx="224">
                        <c:v>51.465000000000003</c:v>
                      </c:pt>
                      <c:pt idx="225">
                        <c:v>51.498000000000005</c:v>
                      </c:pt>
                      <c:pt idx="226">
                        <c:v>51.531999999999996</c:v>
                      </c:pt>
                      <c:pt idx="227">
                        <c:v>51.564999999999998</c:v>
                      </c:pt>
                      <c:pt idx="228">
                        <c:v>51.599000000000004</c:v>
                      </c:pt>
                      <c:pt idx="229">
                        <c:v>51.632000000000005</c:v>
                      </c:pt>
                      <c:pt idx="230">
                        <c:v>51.665000000000006</c:v>
                      </c:pt>
                      <c:pt idx="231">
                        <c:v>51.698999999999998</c:v>
                      </c:pt>
                      <c:pt idx="232">
                        <c:v>51.731999999999999</c:v>
                      </c:pt>
                      <c:pt idx="233">
                        <c:v>51.765000000000001</c:v>
                      </c:pt>
                      <c:pt idx="234">
                        <c:v>51.798000000000002</c:v>
                      </c:pt>
                      <c:pt idx="235">
                        <c:v>51.831999999999994</c:v>
                      </c:pt>
                      <c:pt idx="236">
                        <c:v>51.864999999999995</c:v>
                      </c:pt>
                      <c:pt idx="237">
                        <c:v>51.899000000000001</c:v>
                      </c:pt>
                      <c:pt idx="238">
                        <c:v>51.932000000000002</c:v>
                      </c:pt>
                      <c:pt idx="239">
                        <c:v>51.965000000000003</c:v>
                      </c:pt>
                      <c:pt idx="240">
                        <c:v>51.998000000000005</c:v>
                      </c:pt>
                      <c:pt idx="241">
                        <c:v>52.031999999999996</c:v>
                      </c:pt>
                      <c:pt idx="242">
                        <c:v>52.064999999999998</c:v>
                      </c:pt>
                      <c:pt idx="243">
                        <c:v>52.099000000000004</c:v>
                      </c:pt>
                      <c:pt idx="244">
                        <c:v>52.132000000000005</c:v>
                      </c:pt>
                      <c:pt idx="245">
                        <c:v>52.165000000000006</c:v>
                      </c:pt>
                      <c:pt idx="246">
                        <c:v>52.198999999999998</c:v>
                      </c:pt>
                      <c:pt idx="247">
                        <c:v>52.231999999999999</c:v>
                      </c:pt>
                      <c:pt idx="248">
                        <c:v>52.265000000000001</c:v>
                      </c:pt>
                      <c:pt idx="249">
                        <c:v>52.298000000000002</c:v>
                      </c:pt>
                      <c:pt idx="250">
                        <c:v>52.331999999999994</c:v>
                      </c:pt>
                      <c:pt idx="251">
                        <c:v>52.364999999999995</c:v>
                      </c:pt>
                      <c:pt idx="252">
                        <c:v>52.399000000000001</c:v>
                      </c:pt>
                      <c:pt idx="253">
                        <c:v>52.432000000000002</c:v>
                      </c:pt>
                      <c:pt idx="254">
                        <c:v>52.465000000000003</c:v>
                      </c:pt>
                      <c:pt idx="255">
                        <c:v>52.498000000000005</c:v>
                      </c:pt>
                      <c:pt idx="256">
                        <c:v>52.531999999999996</c:v>
                      </c:pt>
                      <c:pt idx="257">
                        <c:v>52.564999999999998</c:v>
                      </c:pt>
                      <c:pt idx="258">
                        <c:v>52.599000000000004</c:v>
                      </c:pt>
                      <c:pt idx="259">
                        <c:v>52.632000000000005</c:v>
                      </c:pt>
                      <c:pt idx="260">
                        <c:v>52.665000000000006</c:v>
                      </c:pt>
                      <c:pt idx="261">
                        <c:v>52.698999999999998</c:v>
                      </c:pt>
                      <c:pt idx="262">
                        <c:v>52.731999999999999</c:v>
                      </c:pt>
                      <c:pt idx="263">
                        <c:v>52.765000000000001</c:v>
                      </c:pt>
                      <c:pt idx="264">
                        <c:v>52.798000000000002</c:v>
                      </c:pt>
                      <c:pt idx="265">
                        <c:v>52.831999999999994</c:v>
                      </c:pt>
                      <c:pt idx="266">
                        <c:v>52.864999999999995</c:v>
                      </c:pt>
                      <c:pt idx="267">
                        <c:v>52.899000000000001</c:v>
                      </c:pt>
                      <c:pt idx="268">
                        <c:v>52.932000000000002</c:v>
                      </c:pt>
                      <c:pt idx="269">
                        <c:v>52.965000000000003</c:v>
                      </c:pt>
                      <c:pt idx="270">
                        <c:v>52.998000000000005</c:v>
                      </c:pt>
                      <c:pt idx="271">
                        <c:v>53.031999999999996</c:v>
                      </c:pt>
                      <c:pt idx="272">
                        <c:v>53.064999999999998</c:v>
                      </c:pt>
                      <c:pt idx="273">
                        <c:v>53.099000000000004</c:v>
                      </c:pt>
                      <c:pt idx="274">
                        <c:v>53.132000000000005</c:v>
                      </c:pt>
                      <c:pt idx="275">
                        <c:v>53.165000000000006</c:v>
                      </c:pt>
                      <c:pt idx="276">
                        <c:v>53.198000000000008</c:v>
                      </c:pt>
                      <c:pt idx="277">
                        <c:v>53.231999999999999</c:v>
                      </c:pt>
                      <c:pt idx="278">
                        <c:v>53.265000000000001</c:v>
                      </c:pt>
                      <c:pt idx="279">
                        <c:v>53.298000000000002</c:v>
                      </c:pt>
                      <c:pt idx="280">
                        <c:v>53.331999999999994</c:v>
                      </c:pt>
                      <c:pt idx="281">
                        <c:v>53.364999999999995</c:v>
                      </c:pt>
                      <c:pt idx="282">
                        <c:v>53.397999999999996</c:v>
                      </c:pt>
                      <c:pt idx="283">
                        <c:v>53.432000000000002</c:v>
                      </c:pt>
                      <c:pt idx="284">
                        <c:v>53.465000000000003</c:v>
                      </c:pt>
                      <c:pt idx="285">
                        <c:v>53.498000000000005</c:v>
                      </c:pt>
                      <c:pt idx="286">
                        <c:v>53.531999999999996</c:v>
                      </c:pt>
                      <c:pt idx="287">
                        <c:v>53.564999999999998</c:v>
                      </c:pt>
                      <c:pt idx="288">
                        <c:v>53.597999999999999</c:v>
                      </c:pt>
                      <c:pt idx="289">
                        <c:v>53.632000000000005</c:v>
                      </c:pt>
                      <c:pt idx="290">
                        <c:v>53.665000000000006</c:v>
                      </c:pt>
                      <c:pt idx="291">
                        <c:v>53.698000000000008</c:v>
                      </c:pt>
                      <c:pt idx="292">
                        <c:v>53.731999999999999</c:v>
                      </c:pt>
                      <c:pt idx="293">
                        <c:v>53.765000000000001</c:v>
                      </c:pt>
                      <c:pt idx="294">
                        <c:v>53.798000000000002</c:v>
                      </c:pt>
                      <c:pt idx="295">
                        <c:v>53.831999999999994</c:v>
                      </c:pt>
                      <c:pt idx="296">
                        <c:v>53.864999999999995</c:v>
                      </c:pt>
                      <c:pt idx="297">
                        <c:v>53.897999999999996</c:v>
                      </c:pt>
                      <c:pt idx="298">
                        <c:v>53.932000000000002</c:v>
                      </c:pt>
                      <c:pt idx="299">
                        <c:v>53.965000000000003</c:v>
                      </c:pt>
                      <c:pt idx="300">
                        <c:v>53.998000000000005</c:v>
                      </c:pt>
                      <c:pt idx="301">
                        <c:v>54.031999999999996</c:v>
                      </c:pt>
                      <c:pt idx="302">
                        <c:v>54.064999999999998</c:v>
                      </c:pt>
                      <c:pt idx="303">
                        <c:v>54.097999999999999</c:v>
                      </c:pt>
                      <c:pt idx="304">
                        <c:v>54.132000000000005</c:v>
                      </c:pt>
                      <c:pt idx="305">
                        <c:v>54.165000000000006</c:v>
                      </c:pt>
                      <c:pt idx="306">
                        <c:v>54.198000000000008</c:v>
                      </c:pt>
                      <c:pt idx="307">
                        <c:v>54.231999999999999</c:v>
                      </c:pt>
                      <c:pt idx="308">
                        <c:v>54.265000000000001</c:v>
                      </c:pt>
                      <c:pt idx="309">
                        <c:v>54.298000000000002</c:v>
                      </c:pt>
                      <c:pt idx="310">
                        <c:v>54.331999999999994</c:v>
                      </c:pt>
                      <c:pt idx="311">
                        <c:v>54.364999999999995</c:v>
                      </c:pt>
                      <c:pt idx="312">
                        <c:v>54.397999999999996</c:v>
                      </c:pt>
                      <c:pt idx="313">
                        <c:v>54.432000000000002</c:v>
                      </c:pt>
                      <c:pt idx="314">
                        <c:v>54.465000000000003</c:v>
                      </c:pt>
                      <c:pt idx="315">
                        <c:v>54.498000000000005</c:v>
                      </c:pt>
                      <c:pt idx="316">
                        <c:v>54.531999999999996</c:v>
                      </c:pt>
                      <c:pt idx="317">
                        <c:v>54.564999999999998</c:v>
                      </c:pt>
                      <c:pt idx="318">
                        <c:v>54.597999999999999</c:v>
                      </c:pt>
                      <c:pt idx="319">
                        <c:v>54.632000000000005</c:v>
                      </c:pt>
                      <c:pt idx="320">
                        <c:v>54.665000000000006</c:v>
                      </c:pt>
                      <c:pt idx="321">
                        <c:v>54.698000000000008</c:v>
                      </c:pt>
                      <c:pt idx="322">
                        <c:v>54.731999999999999</c:v>
                      </c:pt>
                      <c:pt idx="323">
                        <c:v>54.765000000000001</c:v>
                      </c:pt>
                      <c:pt idx="324">
                        <c:v>54.798000000000002</c:v>
                      </c:pt>
                      <c:pt idx="325">
                        <c:v>54.831999999999994</c:v>
                      </c:pt>
                      <c:pt idx="326">
                        <c:v>54.864999999999995</c:v>
                      </c:pt>
                      <c:pt idx="327">
                        <c:v>54.897999999999996</c:v>
                      </c:pt>
                      <c:pt idx="328">
                        <c:v>54.932000000000002</c:v>
                      </c:pt>
                      <c:pt idx="329">
                        <c:v>54.965000000000003</c:v>
                      </c:pt>
                      <c:pt idx="330">
                        <c:v>54.998000000000005</c:v>
                      </c:pt>
                      <c:pt idx="331">
                        <c:v>55.031999999999996</c:v>
                      </c:pt>
                      <c:pt idx="332">
                        <c:v>55.064999999999998</c:v>
                      </c:pt>
                      <c:pt idx="333">
                        <c:v>55.097999999999999</c:v>
                      </c:pt>
                      <c:pt idx="334">
                        <c:v>55.132000000000005</c:v>
                      </c:pt>
                      <c:pt idx="335">
                        <c:v>55.165000000000006</c:v>
                      </c:pt>
                      <c:pt idx="336">
                        <c:v>55.198000000000008</c:v>
                      </c:pt>
                      <c:pt idx="337">
                        <c:v>55.231999999999999</c:v>
                      </c:pt>
                      <c:pt idx="338">
                        <c:v>55.265000000000001</c:v>
                      </c:pt>
                      <c:pt idx="339">
                        <c:v>55.298000000000002</c:v>
                      </c:pt>
                      <c:pt idx="340">
                        <c:v>55.331999999999994</c:v>
                      </c:pt>
                      <c:pt idx="341">
                        <c:v>55.364999999999995</c:v>
                      </c:pt>
                      <c:pt idx="342">
                        <c:v>55.397999999999996</c:v>
                      </c:pt>
                      <c:pt idx="343">
                        <c:v>55.432000000000002</c:v>
                      </c:pt>
                      <c:pt idx="344">
                        <c:v>55.465000000000003</c:v>
                      </c:pt>
                      <c:pt idx="345">
                        <c:v>55.498000000000005</c:v>
                      </c:pt>
                      <c:pt idx="346">
                        <c:v>55.531999999999996</c:v>
                      </c:pt>
                      <c:pt idx="347">
                        <c:v>55.564999999999998</c:v>
                      </c:pt>
                      <c:pt idx="348">
                        <c:v>55.597999999999999</c:v>
                      </c:pt>
                      <c:pt idx="349">
                        <c:v>55.632000000000005</c:v>
                      </c:pt>
                      <c:pt idx="350">
                        <c:v>55.665000000000006</c:v>
                      </c:pt>
                      <c:pt idx="351">
                        <c:v>55.698000000000008</c:v>
                      </c:pt>
                      <c:pt idx="352">
                        <c:v>55.731999999999999</c:v>
                      </c:pt>
                      <c:pt idx="353">
                        <c:v>55.765000000000001</c:v>
                      </c:pt>
                      <c:pt idx="354">
                        <c:v>55.798000000000002</c:v>
                      </c:pt>
                      <c:pt idx="355">
                        <c:v>55.831999999999994</c:v>
                      </c:pt>
                      <c:pt idx="356">
                        <c:v>55.864999999999995</c:v>
                      </c:pt>
                      <c:pt idx="357">
                        <c:v>55.897999999999996</c:v>
                      </c:pt>
                      <c:pt idx="358">
                        <c:v>55.932000000000002</c:v>
                      </c:pt>
                      <c:pt idx="359">
                        <c:v>55.965000000000003</c:v>
                      </c:pt>
                      <c:pt idx="360">
                        <c:v>55.998000000000005</c:v>
                      </c:pt>
                      <c:pt idx="361">
                        <c:v>56.031999999999996</c:v>
                      </c:pt>
                      <c:pt idx="362">
                        <c:v>56.064999999999998</c:v>
                      </c:pt>
                      <c:pt idx="363">
                        <c:v>56.097999999999999</c:v>
                      </c:pt>
                      <c:pt idx="364">
                        <c:v>56.132000000000005</c:v>
                      </c:pt>
                      <c:pt idx="365">
                        <c:v>56.165000000000006</c:v>
                      </c:pt>
                      <c:pt idx="366">
                        <c:v>56.198000000000008</c:v>
                      </c:pt>
                      <c:pt idx="367">
                        <c:v>56.231999999999999</c:v>
                      </c:pt>
                      <c:pt idx="368">
                        <c:v>56.265000000000001</c:v>
                      </c:pt>
                      <c:pt idx="369">
                        <c:v>56.298000000000002</c:v>
                      </c:pt>
                      <c:pt idx="370">
                        <c:v>56.331999999999994</c:v>
                      </c:pt>
                      <c:pt idx="371">
                        <c:v>56.364999999999995</c:v>
                      </c:pt>
                      <c:pt idx="372">
                        <c:v>56.397999999999996</c:v>
                      </c:pt>
                      <c:pt idx="373">
                        <c:v>56.432000000000002</c:v>
                      </c:pt>
                      <c:pt idx="374">
                        <c:v>56.465000000000003</c:v>
                      </c:pt>
                      <c:pt idx="375">
                        <c:v>56.498000000000005</c:v>
                      </c:pt>
                      <c:pt idx="376">
                        <c:v>56.531999999999996</c:v>
                      </c:pt>
                      <c:pt idx="377">
                        <c:v>56.564999999999998</c:v>
                      </c:pt>
                      <c:pt idx="378">
                        <c:v>56.597999999999999</c:v>
                      </c:pt>
                      <c:pt idx="379">
                        <c:v>56.632000000000005</c:v>
                      </c:pt>
                      <c:pt idx="380">
                        <c:v>56.665000000000006</c:v>
                      </c:pt>
                      <c:pt idx="381">
                        <c:v>56.698000000000008</c:v>
                      </c:pt>
                      <c:pt idx="382">
                        <c:v>56.731999999999999</c:v>
                      </c:pt>
                      <c:pt idx="383">
                        <c:v>56.765000000000001</c:v>
                      </c:pt>
                      <c:pt idx="384">
                        <c:v>56.798000000000002</c:v>
                      </c:pt>
                      <c:pt idx="385">
                        <c:v>56.831999999999994</c:v>
                      </c:pt>
                      <c:pt idx="386">
                        <c:v>56.864999999999995</c:v>
                      </c:pt>
                      <c:pt idx="387">
                        <c:v>56.897999999999996</c:v>
                      </c:pt>
                      <c:pt idx="388">
                        <c:v>56.932000000000002</c:v>
                      </c:pt>
                      <c:pt idx="389">
                        <c:v>56.965000000000003</c:v>
                      </c:pt>
                      <c:pt idx="390">
                        <c:v>56.998000000000005</c:v>
                      </c:pt>
                      <c:pt idx="391">
                        <c:v>57.031999999999996</c:v>
                      </c:pt>
                      <c:pt idx="392">
                        <c:v>57.064999999999998</c:v>
                      </c:pt>
                      <c:pt idx="393">
                        <c:v>57.097999999999999</c:v>
                      </c:pt>
                      <c:pt idx="394">
                        <c:v>57.132000000000005</c:v>
                      </c:pt>
                      <c:pt idx="395">
                        <c:v>57.165000000000006</c:v>
                      </c:pt>
                      <c:pt idx="396">
                        <c:v>57.198000000000008</c:v>
                      </c:pt>
                      <c:pt idx="397">
                        <c:v>57.231999999999999</c:v>
                      </c:pt>
                      <c:pt idx="398">
                        <c:v>57.265000000000001</c:v>
                      </c:pt>
                      <c:pt idx="399">
                        <c:v>57.298000000000002</c:v>
                      </c:pt>
                      <c:pt idx="400">
                        <c:v>57.331999999999994</c:v>
                      </c:pt>
                      <c:pt idx="401">
                        <c:v>57.364999999999995</c:v>
                      </c:pt>
                      <c:pt idx="402">
                        <c:v>57.397999999999996</c:v>
                      </c:pt>
                      <c:pt idx="403">
                        <c:v>57.432000000000002</c:v>
                      </c:pt>
                      <c:pt idx="404">
                        <c:v>57.465000000000003</c:v>
                      </c:pt>
                      <c:pt idx="405">
                        <c:v>57.498000000000005</c:v>
                      </c:pt>
                      <c:pt idx="406">
                        <c:v>57.531999999999996</c:v>
                      </c:pt>
                      <c:pt idx="407">
                        <c:v>57.564999999999998</c:v>
                      </c:pt>
                      <c:pt idx="408">
                        <c:v>57.597999999999999</c:v>
                      </c:pt>
                      <c:pt idx="409">
                        <c:v>57.632000000000005</c:v>
                      </c:pt>
                      <c:pt idx="410">
                        <c:v>57.665000000000006</c:v>
                      </c:pt>
                      <c:pt idx="411">
                        <c:v>57.698000000000008</c:v>
                      </c:pt>
                      <c:pt idx="412">
                        <c:v>57.731999999999999</c:v>
                      </c:pt>
                      <c:pt idx="413">
                        <c:v>57.765000000000001</c:v>
                      </c:pt>
                      <c:pt idx="414">
                        <c:v>57.798000000000002</c:v>
                      </c:pt>
                      <c:pt idx="415">
                        <c:v>57.831999999999994</c:v>
                      </c:pt>
                      <c:pt idx="416">
                        <c:v>57.864999999999995</c:v>
                      </c:pt>
                      <c:pt idx="417">
                        <c:v>57.897999999999996</c:v>
                      </c:pt>
                      <c:pt idx="418">
                        <c:v>57.932000000000002</c:v>
                      </c:pt>
                      <c:pt idx="419">
                        <c:v>57.965000000000003</c:v>
                      </c:pt>
                      <c:pt idx="420">
                        <c:v>57.998000000000005</c:v>
                      </c:pt>
                      <c:pt idx="421">
                        <c:v>58.031999999999996</c:v>
                      </c:pt>
                      <c:pt idx="422">
                        <c:v>58.064999999999998</c:v>
                      </c:pt>
                      <c:pt idx="423">
                        <c:v>58.097999999999999</c:v>
                      </c:pt>
                      <c:pt idx="424">
                        <c:v>58.132000000000005</c:v>
                      </c:pt>
                      <c:pt idx="425">
                        <c:v>58.165000000000006</c:v>
                      </c:pt>
                      <c:pt idx="426">
                        <c:v>58.198000000000008</c:v>
                      </c:pt>
                      <c:pt idx="427">
                        <c:v>58.231999999999999</c:v>
                      </c:pt>
                      <c:pt idx="428">
                        <c:v>58.265000000000001</c:v>
                      </c:pt>
                      <c:pt idx="429">
                        <c:v>58.298000000000002</c:v>
                      </c:pt>
                      <c:pt idx="430">
                        <c:v>58.331999999999994</c:v>
                      </c:pt>
                      <c:pt idx="431">
                        <c:v>58.364999999999995</c:v>
                      </c:pt>
                      <c:pt idx="432">
                        <c:v>58.397999999999996</c:v>
                      </c:pt>
                      <c:pt idx="433">
                        <c:v>58.432000000000002</c:v>
                      </c:pt>
                      <c:pt idx="434">
                        <c:v>58.465000000000003</c:v>
                      </c:pt>
                      <c:pt idx="435">
                        <c:v>58.498000000000005</c:v>
                      </c:pt>
                      <c:pt idx="436">
                        <c:v>58.531999999999996</c:v>
                      </c:pt>
                      <c:pt idx="437">
                        <c:v>58.564999999999998</c:v>
                      </c:pt>
                      <c:pt idx="438">
                        <c:v>58.597999999999999</c:v>
                      </c:pt>
                      <c:pt idx="439">
                        <c:v>58.632000000000005</c:v>
                      </c:pt>
                      <c:pt idx="440">
                        <c:v>58.665000000000006</c:v>
                      </c:pt>
                      <c:pt idx="441">
                        <c:v>58.698000000000008</c:v>
                      </c:pt>
                      <c:pt idx="442">
                        <c:v>58.731999999999999</c:v>
                      </c:pt>
                      <c:pt idx="443">
                        <c:v>58.765000000000001</c:v>
                      </c:pt>
                      <c:pt idx="444">
                        <c:v>58.798000000000002</c:v>
                      </c:pt>
                      <c:pt idx="445">
                        <c:v>58.831999999999994</c:v>
                      </c:pt>
                      <c:pt idx="446">
                        <c:v>58.864999999999995</c:v>
                      </c:pt>
                      <c:pt idx="447">
                        <c:v>58.897999999999996</c:v>
                      </c:pt>
                      <c:pt idx="448">
                        <c:v>58.932000000000002</c:v>
                      </c:pt>
                      <c:pt idx="449">
                        <c:v>58.965000000000003</c:v>
                      </c:pt>
                      <c:pt idx="450">
                        <c:v>58.998000000000005</c:v>
                      </c:pt>
                      <c:pt idx="451">
                        <c:v>59.031999999999996</c:v>
                      </c:pt>
                      <c:pt idx="452">
                        <c:v>59.064999999999998</c:v>
                      </c:pt>
                      <c:pt idx="453">
                        <c:v>59.097999999999999</c:v>
                      </c:pt>
                      <c:pt idx="454">
                        <c:v>59.132000000000005</c:v>
                      </c:pt>
                      <c:pt idx="455">
                        <c:v>59.165000000000006</c:v>
                      </c:pt>
                      <c:pt idx="456">
                        <c:v>59.198000000000008</c:v>
                      </c:pt>
                      <c:pt idx="457">
                        <c:v>59.231999999999999</c:v>
                      </c:pt>
                      <c:pt idx="458">
                        <c:v>59.265000000000001</c:v>
                      </c:pt>
                      <c:pt idx="459">
                        <c:v>59.298000000000002</c:v>
                      </c:pt>
                      <c:pt idx="460">
                        <c:v>59.331999999999994</c:v>
                      </c:pt>
                      <c:pt idx="461">
                        <c:v>59.364999999999995</c:v>
                      </c:pt>
                      <c:pt idx="462">
                        <c:v>59.397999999999996</c:v>
                      </c:pt>
                      <c:pt idx="463">
                        <c:v>59.432000000000002</c:v>
                      </c:pt>
                      <c:pt idx="464">
                        <c:v>59.465000000000003</c:v>
                      </c:pt>
                      <c:pt idx="465">
                        <c:v>59.498000000000005</c:v>
                      </c:pt>
                      <c:pt idx="466">
                        <c:v>59.531999999999996</c:v>
                      </c:pt>
                      <c:pt idx="467">
                        <c:v>59.564999999999998</c:v>
                      </c:pt>
                      <c:pt idx="468">
                        <c:v>59.597999999999999</c:v>
                      </c:pt>
                      <c:pt idx="469">
                        <c:v>59.632000000000005</c:v>
                      </c:pt>
                      <c:pt idx="470">
                        <c:v>59.665000000000006</c:v>
                      </c:pt>
                      <c:pt idx="471">
                        <c:v>59.698000000000008</c:v>
                      </c:pt>
                      <c:pt idx="472">
                        <c:v>59.731999999999999</c:v>
                      </c:pt>
                      <c:pt idx="473">
                        <c:v>59.765000000000001</c:v>
                      </c:pt>
                      <c:pt idx="474">
                        <c:v>59.798000000000002</c:v>
                      </c:pt>
                      <c:pt idx="475">
                        <c:v>59.831999999999994</c:v>
                      </c:pt>
                      <c:pt idx="476">
                        <c:v>59.864999999999995</c:v>
                      </c:pt>
                      <c:pt idx="477">
                        <c:v>59.897999999999996</c:v>
                      </c:pt>
                      <c:pt idx="478">
                        <c:v>59.932000000000002</c:v>
                      </c:pt>
                      <c:pt idx="479">
                        <c:v>59.965000000000003</c:v>
                      </c:pt>
                      <c:pt idx="480">
                        <c:v>59.998000000000005</c:v>
                      </c:pt>
                      <c:pt idx="481">
                        <c:v>60.031999999999996</c:v>
                      </c:pt>
                      <c:pt idx="482">
                        <c:v>60.064999999999998</c:v>
                      </c:pt>
                      <c:pt idx="483">
                        <c:v>60.097999999999999</c:v>
                      </c:pt>
                      <c:pt idx="484">
                        <c:v>60.132000000000005</c:v>
                      </c:pt>
                      <c:pt idx="485">
                        <c:v>60.165000000000006</c:v>
                      </c:pt>
                      <c:pt idx="486">
                        <c:v>60.198000000000008</c:v>
                      </c:pt>
                      <c:pt idx="487">
                        <c:v>60.230999999999995</c:v>
                      </c:pt>
                      <c:pt idx="488">
                        <c:v>60.265000000000001</c:v>
                      </c:pt>
                      <c:pt idx="489">
                        <c:v>60.298000000000002</c:v>
                      </c:pt>
                      <c:pt idx="490">
                        <c:v>60.331000000000003</c:v>
                      </c:pt>
                      <c:pt idx="491">
                        <c:v>60.364999999999995</c:v>
                      </c:pt>
                      <c:pt idx="492">
                        <c:v>60.397999999999996</c:v>
                      </c:pt>
                      <c:pt idx="493">
                        <c:v>60.430999999999997</c:v>
                      </c:pt>
                      <c:pt idx="494">
                        <c:v>60.465000000000003</c:v>
                      </c:pt>
                      <c:pt idx="495">
                        <c:v>60.498000000000005</c:v>
                      </c:pt>
                      <c:pt idx="496">
                        <c:v>60.531000000000006</c:v>
                      </c:pt>
                      <c:pt idx="497">
                        <c:v>60.564999999999998</c:v>
                      </c:pt>
                      <c:pt idx="498">
                        <c:v>60.597999999999999</c:v>
                      </c:pt>
                      <c:pt idx="499">
                        <c:v>60.631</c:v>
                      </c:pt>
                      <c:pt idx="500">
                        <c:v>60.665000000000006</c:v>
                      </c:pt>
                      <c:pt idx="501">
                        <c:v>60.698000000000008</c:v>
                      </c:pt>
                      <c:pt idx="502">
                        <c:v>60.730999999999995</c:v>
                      </c:pt>
                      <c:pt idx="503">
                        <c:v>60.765000000000001</c:v>
                      </c:pt>
                      <c:pt idx="504">
                        <c:v>60.798000000000002</c:v>
                      </c:pt>
                      <c:pt idx="505">
                        <c:v>60.831000000000003</c:v>
                      </c:pt>
                      <c:pt idx="506">
                        <c:v>60.864999999999995</c:v>
                      </c:pt>
                      <c:pt idx="507">
                        <c:v>60.897999999999996</c:v>
                      </c:pt>
                      <c:pt idx="508">
                        <c:v>60.930999999999997</c:v>
                      </c:pt>
                      <c:pt idx="509">
                        <c:v>60.965000000000003</c:v>
                      </c:pt>
                      <c:pt idx="510">
                        <c:v>60.998000000000005</c:v>
                      </c:pt>
                      <c:pt idx="511">
                        <c:v>61.031000000000006</c:v>
                      </c:pt>
                      <c:pt idx="512">
                        <c:v>61.064999999999998</c:v>
                      </c:pt>
                      <c:pt idx="513">
                        <c:v>61.097999999999999</c:v>
                      </c:pt>
                      <c:pt idx="514">
                        <c:v>61.131</c:v>
                      </c:pt>
                      <c:pt idx="515">
                        <c:v>61.165000000000006</c:v>
                      </c:pt>
                      <c:pt idx="516">
                        <c:v>61.198000000000008</c:v>
                      </c:pt>
                      <c:pt idx="517">
                        <c:v>61.230999999999995</c:v>
                      </c:pt>
                      <c:pt idx="518">
                        <c:v>61.265000000000001</c:v>
                      </c:pt>
                      <c:pt idx="519">
                        <c:v>61.298000000000002</c:v>
                      </c:pt>
                      <c:pt idx="520">
                        <c:v>61.331000000000003</c:v>
                      </c:pt>
                      <c:pt idx="521">
                        <c:v>61.364999999999995</c:v>
                      </c:pt>
                      <c:pt idx="522">
                        <c:v>61.397999999999996</c:v>
                      </c:pt>
                      <c:pt idx="523">
                        <c:v>61.430999999999997</c:v>
                      </c:pt>
                      <c:pt idx="524">
                        <c:v>61.465000000000003</c:v>
                      </c:pt>
                      <c:pt idx="525">
                        <c:v>61.498000000000005</c:v>
                      </c:pt>
                      <c:pt idx="526">
                        <c:v>61.531000000000006</c:v>
                      </c:pt>
                      <c:pt idx="527">
                        <c:v>61.564999999999998</c:v>
                      </c:pt>
                      <c:pt idx="528">
                        <c:v>61.597999999999999</c:v>
                      </c:pt>
                      <c:pt idx="529">
                        <c:v>61.631</c:v>
                      </c:pt>
                      <c:pt idx="530">
                        <c:v>61.665000000000006</c:v>
                      </c:pt>
                      <c:pt idx="531">
                        <c:v>61.698000000000008</c:v>
                      </c:pt>
                      <c:pt idx="532">
                        <c:v>61.730999999999995</c:v>
                      </c:pt>
                      <c:pt idx="533">
                        <c:v>61.765000000000001</c:v>
                      </c:pt>
                      <c:pt idx="534">
                        <c:v>61.798000000000002</c:v>
                      </c:pt>
                      <c:pt idx="535">
                        <c:v>61.831000000000003</c:v>
                      </c:pt>
                      <c:pt idx="536">
                        <c:v>61.864999999999995</c:v>
                      </c:pt>
                      <c:pt idx="537">
                        <c:v>61.897999999999996</c:v>
                      </c:pt>
                      <c:pt idx="538">
                        <c:v>61.930999999999997</c:v>
                      </c:pt>
                      <c:pt idx="539">
                        <c:v>61.965000000000003</c:v>
                      </c:pt>
                      <c:pt idx="540">
                        <c:v>61.998000000000005</c:v>
                      </c:pt>
                      <c:pt idx="541">
                        <c:v>62.031000000000006</c:v>
                      </c:pt>
                      <c:pt idx="542">
                        <c:v>62.064999999999998</c:v>
                      </c:pt>
                      <c:pt idx="543">
                        <c:v>62.097999999999999</c:v>
                      </c:pt>
                      <c:pt idx="544">
                        <c:v>62.131</c:v>
                      </c:pt>
                      <c:pt idx="545">
                        <c:v>62.165000000000006</c:v>
                      </c:pt>
                      <c:pt idx="546">
                        <c:v>62.198000000000008</c:v>
                      </c:pt>
                      <c:pt idx="547">
                        <c:v>62.230999999999995</c:v>
                      </c:pt>
                      <c:pt idx="548">
                        <c:v>62.265000000000001</c:v>
                      </c:pt>
                      <c:pt idx="549">
                        <c:v>62.298000000000002</c:v>
                      </c:pt>
                      <c:pt idx="550">
                        <c:v>62.331000000000003</c:v>
                      </c:pt>
                      <c:pt idx="551">
                        <c:v>62.364999999999995</c:v>
                      </c:pt>
                      <c:pt idx="552">
                        <c:v>62.397999999999996</c:v>
                      </c:pt>
                      <c:pt idx="553">
                        <c:v>62.430999999999997</c:v>
                      </c:pt>
                      <c:pt idx="554">
                        <c:v>62.465000000000003</c:v>
                      </c:pt>
                      <c:pt idx="555">
                        <c:v>62.498000000000005</c:v>
                      </c:pt>
                      <c:pt idx="556">
                        <c:v>62.531000000000006</c:v>
                      </c:pt>
                      <c:pt idx="557">
                        <c:v>62.564999999999998</c:v>
                      </c:pt>
                      <c:pt idx="558">
                        <c:v>62.597999999999999</c:v>
                      </c:pt>
                      <c:pt idx="559">
                        <c:v>62.631</c:v>
                      </c:pt>
                      <c:pt idx="560">
                        <c:v>62.665000000000006</c:v>
                      </c:pt>
                      <c:pt idx="561">
                        <c:v>62.698000000000008</c:v>
                      </c:pt>
                      <c:pt idx="562">
                        <c:v>62.730999999999995</c:v>
                      </c:pt>
                      <c:pt idx="563">
                        <c:v>62.765000000000001</c:v>
                      </c:pt>
                      <c:pt idx="564">
                        <c:v>62.798000000000002</c:v>
                      </c:pt>
                      <c:pt idx="565">
                        <c:v>62.831000000000003</c:v>
                      </c:pt>
                      <c:pt idx="566">
                        <c:v>62.864999999999995</c:v>
                      </c:pt>
                      <c:pt idx="567">
                        <c:v>62.897999999999996</c:v>
                      </c:pt>
                      <c:pt idx="568">
                        <c:v>62.930999999999997</c:v>
                      </c:pt>
                      <c:pt idx="569">
                        <c:v>62.965000000000003</c:v>
                      </c:pt>
                      <c:pt idx="570">
                        <c:v>62.998000000000005</c:v>
                      </c:pt>
                      <c:pt idx="571">
                        <c:v>63.031000000000006</c:v>
                      </c:pt>
                      <c:pt idx="572">
                        <c:v>63.064999999999998</c:v>
                      </c:pt>
                      <c:pt idx="573">
                        <c:v>63.097999999999999</c:v>
                      </c:pt>
                      <c:pt idx="574">
                        <c:v>63.131</c:v>
                      </c:pt>
                      <c:pt idx="575">
                        <c:v>63.165000000000006</c:v>
                      </c:pt>
                      <c:pt idx="576">
                        <c:v>63.198000000000008</c:v>
                      </c:pt>
                      <c:pt idx="577">
                        <c:v>63.230999999999995</c:v>
                      </c:pt>
                      <c:pt idx="578">
                        <c:v>63.265000000000001</c:v>
                      </c:pt>
                      <c:pt idx="579">
                        <c:v>63.298000000000002</c:v>
                      </c:pt>
                      <c:pt idx="580">
                        <c:v>63.331000000000003</c:v>
                      </c:pt>
                      <c:pt idx="581">
                        <c:v>63.364999999999995</c:v>
                      </c:pt>
                      <c:pt idx="582">
                        <c:v>63.397999999999996</c:v>
                      </c:pt>
                      <c:pt idx="583">
                        <c:v>63.430999999999997</c:v>
                      </c:pt>
                      <c:pt idx="584">
                        <c:v>63.465000000000003</c:v>
                      </c:pt>
                      <c:pt idx="585">
                        <c:v>63.498000000000005</c:v>
                      </c:pt>
                      <c:pt idx="586">
                        <c:v>63.531000000000006</c:v>
                      </c:pt>
                      <c:pt idx="587">
                        <c:v>63.564999999999998</c:v>
                      </c:pt>
                      <c:pt idx="588">
                        <c:v>63.597999999999999</c:v>
                      </c:pt>
                      <c:pt idx="589">
                        <c:v>63.631</c:v>
                      </c:pt>
                      <c:pt idx="590">
                        <c:v>63.665000000000006</c:v>
                      </c:pt>
                      <c:pt idx="591">
                        <c:v>63.698000000000008</c:v>
                      </c:pt>
                      <c:pt idx="592">
                        <c:v>63.730999999999995</c:v>
                      </c:pt>
                      <c:pt idx="593">
                        <c:v>63.765000000000001</c:v>
                      </c:pt>
                      <c:pt idx="594">
                        <c:v>63.798000000000002</c:v>
                      </c:pt>
                      <c:pt idx="595">
                        <c:v>63.831000000000003</c:v>
                      </c:pt>
                      <c:pt idx="596">
                        <c:v>63.864999999999995</c:v>
                      </c:pt>
                      <c:pt idx="597">
                        <c:v>63.897999999999996</c:v>
                      </c:pt>
                      <c:pt idx="598">
                        <c:v>63.930999999999997</c:v>
                      </c:pt>
                      <c:pt idx="599">
                        <c:v>63.965000000000003</c:v>
                      </c:pt>
                      <c:pt idx="600">
                        <c:v>63.998000000000005</c:v>
                      </c:pt>
                      <c:pt idx="601">
                        <c:v>64.031000000000006</c:v>
                      </c:pt>
                      <c:pt idx="602">
                        <c:v>64.064999999999998</c:v>
                      </c:pt>
                      <c:pt idx="603">
                        <c:v>64.097999999999999</c:v>
                      </c:pt>
                      <c:pt idx="604">
                        <c:v>64.131</c:v>
                      </c:pt>
                      <c:pt idx="605">
                        <c:v>64.165000000000006</c:v>
                      </c:pt>
                      <c:pt idx="606">
                        <c:v>64.198000000000008</c:v>
                      </c:pt>
                      <c:pt idx="607">
                        <c:v>64.230999999999995</c:v>
                      </c:pt>
                      <c:pt idx="608">
                        <c:v>64.265000000000001</c:v>
                      </c:pt>
                      <c:pt idx="609">
                        <c:v>64.298000000000002</c:v>
                      </c:pt>
                      <c:pt idx="610">
                        <c:v>64.331000000000003</c:v>
                      </c:pt>
                      <c:pt idx="611">
                        <c:v>64.364999999999995</c:v>
                      </c:pt>
                      <c:pt idx="612">
                        <c:v>64.397999999999996</c:v>
                      </c:pt>
                      <c:pt idx="613">
                        <c:v>64.430999999999997</c:v>
                      </c:pt>
                      <c:pt idx="614">
                        <c:v>64.465000000000003</c:v>
                      </c:pt>
                      <c:pt idx="615">
                        <c:v>64.498000000000005</c:v>
                      </c:pt>
                      <c:pt idx="616">
                        <c:v>64.531000000000006</c:v>
                      </c:pt>
                      <c:pt idx="617">
                        <c:v>64.564999999999998</c:v>
                      </c:pt>
                      <c:pt idx="618">
                        <c:v>64.597999999999999</c:v>
                      </c:pt>
                      <c:pt idx="619">
                        <c:v>64.631</c:v>
                      </c:pt>
                      <c:pt idx="620">
                        <c:v>64.665000000000006</c:v>
                      </c:pt>
                      <c:pt idx="621">
                        <c:v>64.698000000000008</c:v>
                      </c:pt>
                      <c:pt idx="622">
                        <c:v>64.730999999999995</c:v>
                      </c:pt>
                      <c:pt idx="623">
                        <c:v>64.765000000000001</c:v>
                      </c:pt>
                      <c:pt idx="624">
                        <c:v>64.798000000000002</c:v>
                      </c:pt>
                      <c:pt idx="625">
                        <c:v>64.831000000000003</c:v>
                      </c:pt>
                      <c:pt idx="626">
                        <c:v>64.864999999999995</c:v>
                      </c:pt>
                      <c:pt idx="627">
                        <c:v>64.897999999999996</c:v>
                      </c:pt>
                      <c:pt idx="628">
                        <c:v>64.930999999999997</c:v>
                      </c:pt>
                      <c:pt idx="629">
                        <c:v>64.965000000000003</c:v>
                      </c:pt>
                      <c:pt idx="630">
                        <c:v>64.998000000000005</c:v>
                      </c:pt>
                      <c:pt idx="631">
                        <c:v>65.031000000000006</c:v>
                      </c:pt>
                      <c:pt idx="632">
                        <c:v>65.064999999999998</c:v>
                      </c:pt>
                      <c:pt idx="633">
                        <c:v>65.097999999999999</c:v>
                      </c:pt>
                      <c:pt idx="634">
                        <c:v>65.131</c:v>
                      </c:pt>
                      <c:pt idx="635">
                        <c:v>65.165000000000006</c:v>
                      </c:pt>
                      <c:pt idx="636">
                        <c:v>65.198000000000008</c:v>
                      </c:pt>
                      <c:pt idx="637">
                        <c:v>65.230999999999995</c:v>
                      </c:pt>
                      <c:pt idx="638">
                        <c:v>65.265000000000001</c:v>
                      </c:pt>
                      <c:pt idx="639">
                        <c:v>65.298000000000002</c:v>
                      </c:pt>
                      <c:pt idx="640">
                        <c:v>65.331000000000003</c:v>
                      </c:pt>
                      <c:pt idx="641">
                        <c:v>65.364999999999995</c:v>
                      </c:pt>
                      <c:pt idx="642">
                        <c:v>65.397999999999996</c:v>
                      </c:pt>
                      <c:pt idx="643">
                        <c:v>65.430999999999997</c:v>
                      </c:pt>
                      <c:pt idx="644">
                        <c:v>65.465000000000003</c:v>
                      </c:pt>
                      <c:pt idx="645">
                        <c:v>65.498000000000005</c:v>
                      </c:pt>
                      <c:pt idx="646">
                        <c:v>65.531000000000006</c:v>
                      </c:pt>
                      <c:pt idx="647">
                        <c:v>65.564999999999998</c:v>
                      </c:pt>
                      <c:pt idx="648">
                        <c:v>65.597999999999999</c:v>
                      </c:pt>
                      <c:pt idx="649">
                        <c:v>65.631</c:v>
                      </c:pt>
                      <c:pt idx="650">
                        <c:v>65.665000000000006</c:v>
                      </c:pt>
                      <c:pt idx="651">
                        <c:v>65.698000000000008</c:v>
                      </c:pt>
                      <c:pt idx="652">
                        <c:v>65.730999999999995</c:v>
                      </c:pt>
                      <c:pt idx="653">
                        <c:v>65.765000000000001</c:v>
                      </c:pt>
                      <c:pt idx="654">
                        <c:v>65.798000000000002</c:v>
                      </c:pt>
                      <c:pt idx="655">
                        <c:v>65.831000000000003</c:v>
                      </c:pt>
                      <c:pt idx="656">
                        <c:v>65.864999999999995</c:v>
                      </c:pt>
                      <c:pt idx="657">
                        <c:v>65.897999999999996</c:v>
                      </c:pt>
                      <c:pt idx="658">
                        <c:v>65.930999999999997</c:v>
                      </c:pt>
                      <c:pt idx="659">
                        <c:v>65.965000000000003</c:v>
                      </c:pt>
                      <c:pt idx="660">
                        <c:v>65.998000000000005</c:v>
                      </c:pt>
                      <c:pt idx="661">
                        <c:v>66.031000000000006</c:v>
                      </c:pt>
                      <c:pt idx="662">
                        <c:v>66.064999999999998</c:v>
                      </c:pt>
                      <c:pt idx="663">
                        <c:v>66.097999999999999</c:v>
                      </c:pt>
                      <c:pt idx="664">
                        <c:v>66.131</c:v>
                      </c:pt>
                      <c:pt idx="665">
                        <c:v>66.165000000000006</c:v>
                      </c:pt>
                      <c:pt idx="666">
                        <c:v>66.198000000000008</c:v>
                      </c:pt>
                      <c:pt idx="667">
                        <c:v>66.230999999999995</c:v>
                      </c:pt>
                      <c:pt idx="668">
                        <c:v>66.265000000000001</c:v>
                      </c:pt>
                      <c:pt idx="669">
                        <c:v>66.298000000000002</c:v>
                      </c:pt>
                      <c:pt idx="670">
                        <c:v>66.331000000000003</c:v>
                      </c:pt>
                      <c:pt idx="671">
                        <c:v>66.364999999999995</c:v>
                      </c:pt>
                      <c:pt idx="672">
                        <c:v>66.397999999999996</c:v>
                      </c:pt>
                      <c:pt idx="673">
                        <c:v>66.430999999999997</c:v>
                      </c:pt>
                      <c:pt idx="674">
                        <c:v>66.465000000000003</c:v>
                      </c:pt>
                      <c:pt idx="675">
                        <c:v>66.498000000000005</c:v>
                      </c:pt>
                      <c:pt idx="676">
                        <c:v>66.531000000000006</c:v>
                      </c:pt>
                      <c:pt idx="677">
                        <c:v>66.564999999999998</c:v>
                      </c:pt>
                      <c:pt idx="678">
                        <c:v>66.597999999999999</c:v>
                      </c:pt>
                      <c:pt idx="679">
                        <c:v>66.631</c:v>
                      </c:pt>
                      <c:pt idx="680">
                        <c:v>66.665000000000006</c:v>
                      </c:pt>
                      <c:pt idx="681">
                        <c:v>66.698000000000008</c:v>
                      </c:pt>
                      <c:pt idx="682">
                        <c:v>66.730999999999995</c:v>
                      </c:pt>
                      <c:pt idx="683">
                        <c:v>66.765000000000001</c:v>
                      </c:pt>
                      <c:pt idx="684">
                        <c:v>66.798000000000002</c:v>
                      </c:pt>
                      <c:pt idx="685">
                        <c:v>66.831000000000003</c:v>
                      </c:pt>
                      <c:pt idx="686">
                        <c:v>66.864999999999995</c:v>
                      </c:pt>
                      <c:pt idx="687">
                        <c:v>66.897999999999996</c:v>
                      </c:pt>
                      <c:pt idx="688">
                        <c:v>66.930999999999997</c:v>
                      </c:pt>
                      <c:pt idx="689">
                        <c:v>66.965000000000003</c:v>
                      </c:pt>
                      <c:pt idx="690">
                        <c:v>66.998000000000005</c:v>
                      </c:pt>
                      <c:pt idx="691">
                        <c:v>67.031000000000006</c:v>
                      </c:pt>
                      <c:pt idx="692">
                        <c:v>67.064999999999998</c:v>
                      </c:pt>
                      <c:pt idx="693">
                        <c:v>67.097999999999999</c:v>
                      </c:pt>
                      <c:pt idx="694">
                        <c:v>67.131</c:v>
                      </c:pt>
                      <c:pt idx="695">
                        <c:v>67.165000000000006</c:v>
                      </c:pt>
                      <c:pt idx="696">
                        <c:v>67.198000000000008</c:v>
                      </c:pt>
                      <c:pt idx="697">
                        <c:v>67.230999999999995</c:v>
                      </c:pt>
                      <c:pt idx="698">
                        <c:v>67.265000000000001</c:v>
                      </c:pt>
                      <c:pt idx="699">
                        <c:v>67.298000000000002</c:v>
                      </c:pt>
                      <c:pt idx="700">
                        <c:v>67.331000000000003</c:v>
                      </c:pt>
                      <c:pt idx="701">
                        <c:v>67.364000000000004</c:v>
                      </c:pt>
                      <c:pt idx="702">
                        <c:v>67.397999999999996</c:v>
                      </c:pt>
                      <c:pt idx="703">
                        <c:v>67.430999999999997</c:v>
                      </c:pt>
                      <c:pt idx="704">
                        <c:v>67.463999999999999</c:v>
                      </c:pt>
                      <c:pt idx="705">
                        <c:v>67.498000000000005</c:v>
                      </c:pt>
                      <c:pt idx="706">
                        <c:v>67.531000000000006</c:v>
                      </c:pt>
                      <c:pt idx="707">
                        <c:v>67.564000000000007</c:v>
                      </c:pt>
                      <c:pt idx="708">
                        <c:v>67.597999999999999</c:v>
                      </c:pt>
                      <c:pt idx="709">
                        <c:v>67.631</c:v>
                      </c:pt>
                      <c:pt idx="710">
                        <c:v>67.664000000000001</c:v>
                      </c:pt>
                      <c:pt idx="711">
                        <c:v>67.698000000000008</c:v>
                      </c:pt>
                      <c:pt idx="712">
                        <c:v>67.730999999999995</c:v>
                      </c:pt>
                      <c:pt idx="713">
                        <c:v>67.763999999999996</c:v>
                      </c:pt>
                      <c:pt idx="714">
                        <c:v>67.798000000000002</c:v>
                      </c:pt>
                      <c:pt idx="715">
                        <c:v>67.831000000000003</c:v>
                      </c:pt>
                      <c:pt idx="716">
                        <c:v>67.864000000000004</c:v>
                      </c:pt>
                      <c:pt idx="717">
                        <c:v>67.897999999999996</c:v>
                      </c:pt>
                      <c:pt idx="718">
                        <c:v>67.930999999999997</c:v>
                      </c:pt>
                      <c:pt idx="719">
                        <c:v>67.963999999999999</c:v>
                      </c:pt>
                      <c:pt idx="720">
                        <c:v>67.998000000000005</c:v>
                      </c:pt>
                      <c:pt idx="721">
                        <c:v>68.031000000000006</c:v>
                      </c:pt>
                      <c:pt idx="722">
                        <c:v>68.064000000000007</c:v>
                      </c:pt>
                      <c:pt idx="723">
                        <c:v>68.097999999999999</c:v>
                      </c:pt>
                      <c:pt idx="724">
                        <c:v>68.131</c:v>
                      </c:pt>
                      <c:pt idx="725">
                        <c:v>68.164000000000001</c:v>
                      </c:pt>
                      <c:pt idx="726">
                        <c:v>68.198000000000008</c:v>
                      </c:pt>
                      <c:pt idx="727">
                        <c:v>68.230999999999995</c:v>
                      </c:pt>
                      <c:pt idx="728">
                        <c:v>68.263999999999996</c:v>
                      </c:pt>
                      <c:pt idx="729">
                        <c:v>68.298000000000002</c:v>
                      </c:pt>
                      <c:pt idx="730">
                        <c:v>68.331000000000003</c:v>
                      </c:pt>
                      <c:pt idx="731">
                        <c:v>68.364000000000004</c:v>
                      </c:pt>
                      <c:pt idx="732">
                        <c:v>68.397999999999996</c:v>
                      </c:pt>
                      <c:pt idx="733">
                        <c:v>68.430999999999997</c:v>
                      </c:pt>
                      <c:pt idx="734">
                        <c:v>68.463999999999999</c:v>
                      </c:pt>
                      <c:pt idx="735">
                        <c:v>68.498000000000005</c:v>
                      </c:pt>
                      <c:pt idx="736">
                        <c:v>68.531000000000006</c:v>
                      </c:pt>
                      <c:pt idx="737">
                        <c:v>68.564000000000007</c:v>
                      </c:pt>
                      <c:pt idx="738">
                        <c:v>68.597999999999999</c:v>
                      </c:pt>
                      <c:pt idx="739">
                        <c:v>68.631</c:v>
                      </c:pt>
                      <c:pt idx="740">
                        <c:v>68.664000000000001</c:v>
                      </c:pt>
                      <c:pt idx="741">
                        <c:v>68.698000000000008</c:v>
                      </c:pt>
                      <c:pt idx="742">
                        <c:v>68.730999999999995</c:v>
                      </c:pt>
                      <c:pt idx="743">
                        <c:v>68.763999999999996</c:v>
                      </c:pt>
                      <c:pt idx="744">
                        <c:v>68.798000000000002</c:v>
                      </c:pt>
                      <c:pt idx="745">
                        <c:v>68.831000000000003</c:v>
                      </c:pt>
                      <c:pt idx="746">
                        <c:v>68.864000000000004</c:v>
                      </c:pt>
                      <c:pt idx="747">
                        <c:v>68.897999999999996</c:v>
                      </c:pt>
                      <c:pt idx="748">
                        <c:v>68.930999999999997</c:v>
                      </c:pt>
                      <c:pt idx="749">
                        <c:v>68.963999999999999</c:v>
                      </c:pt>
                      <c:pt idx="750">
                        <c:v>68.998000000000005</c:v>
                      </c:pt>
                      <c:pt idx="751">
                        <c:v>69.031000000000006</c:v>
                      </c:pt>
                      <c:pt idx="752">
                        <c:v>69.064000000000007</c:v>
                      </c:pt>
                      <c:pt idx="753">
                        <c:v>69.097999999999999</c:v>
                      </c:pt>
                      <c:pt idx="754">
                        <c:v>69.131</c:v>
                      </c:pt>
                      <c:pt idx="755">
                        <c:v>69.164000000000001</c:v>
                      </c:pt>
                      <c:pt idx="756">
                        <c:v>69.198000000000008</c:v>
                      </c:pt>
                      <c:pt idx="757">
                        <c:v>69.230999999999995</c:v>
                      </c:pt>
                      <c:pt idx="758">
                        <c:v>69.263999999999996</c:v>
                      </c:pt>
                      <c:pt idx="759">
                        <c:v>69.298000000000002</c:v>
                      </c:pt>
                      <c:pt idx="760">
                        <c:v>69.331000000000003</c:v>
                      </c:pt>
                      <c:pt idx="761">
                        <c:v>69.364000000000004</c:v>
                      </c:pt>
                      <c:pt idx="762">
                        <c:v>69.397999999999996</c:v>
                      </c:pt>
                      <c:pt idx="763">
                        <c:v>69.430999999999997</c:v>
                      </c:pt>
                      <c:pt idx="764">
                        <c:v>69.463999999999999</c:v>
                      </c:pt>
                      <c:pt idx="765">
                        <c:v>69.498000000000005</c:v>
                      </c:pt>
                      <c:pt idx="766">
                        <c:v>69.531000000000006</c:v>
                      </c:pt>
                      <c:pt idx="767">
                        <c:v>69.564000000000007</c:v>
                      </c:pt>
                      <c:pt idx="768">
                        <c:v>69.597999999999999</c:v>
                      </c:pt>
                      <c:pt idx="769">
                        <c:v>69.631</c:v>
                      </c:pt>
                      <c:pt idx="770">
                        <c:v>69.664000000000001</c:v>
                      </c:pt>
                      <c:pt idx="771">
                        <c:v>69.698000000000008</c:v>
                      </c:pt>
                      <c:pt idx="772">
                        <c:v>69.730999999999995</c:v>
                      </c:pt>
                      <c:pt idx="773">
                        <c:v>69.763999999999996</c:v>
                      </c:pt>
                      <c:pt idx="774">
                        <c:v>69.798000000000002</c:v>
                      </c:pt>
                      <c:pt idx="775">
                        <c:v>69.831000000000003</c:v>
                      </c:pt>
                      <c:pt idx="776">
                        <c:v>69.864000000000004</c:v>
                      </c:pt>
                      <c:pt idx="777">
                        <c:v>69.897999999999996</c:v>
                      </c:pt>
                      <c:pt idx="778">
                        <c:v>69.930999999999997</c:v>
                      </c:pt>
                      <c:pt idx="779">
                        <c:v>69.963999999999999</c:v>
                      </c:pt>
                      <c:pt idx="780">
                        <c:v>69.998000000000005</c:v>
                      </c:pt>
                      <c:pt idx="781">
                        <c:v>70.031000000000006</c:v>
                      </c:pt>
                      <c:pt idx="782">
                        <c:v>70.064000000000007</c:v>
                      </c:pt>
                      <c:pt idx="783">
                        <c:v>70.097999999999999</c:v>
                      </c:pt>
                      <c:pt idx="784">
                        <c:v>70.131</c:v>
                      </c:pt>
                      <c:pt idx="785">
                        <c:v>70.164000000000001</c:v>
                      </c:pt>
                      <c:pt idx="786">
                        <c:v>70.198000000000008</c:v>
                      </c:pt>
                      <c:pt idx="787">
                        <c:v>70.230999999999995</c:v>
                      </c:pt>
                      <c:pt idx="788">
                        <c:v>70.263999999999996</c:v>
                      </c:pt>
                      <c:pt idx="789">
                        <c:v>70.298000000000002</c:v>
                      </c:pt>
                      <c:pt idx="790">
                        <c:v>70.331000000000003</c:v>
                      </c:pt>
                      <c:pt idx="791">
                        <c:v>70.364000000000004</c:v>
                      </c:pt>
                      <c:pt idx="792">
                        <c:v>70.397999999999996</c:v>
                      </c:pt>
                      <c:pt idx="793">
                        <c:v>70.430999999999997</c:v>
                      </c:pt>
                      <c:pt idx="794">
                        <c:v>70.463999999999999</c:v>
                      </c:pt>
                      <c:pt idx="795">
                        <c:v>70.498000000000005</c:v>
                      </c:pt>
                      <c:pt idx="796">
                        <c:v>70.531000000000006</c:v>
                      </c:pt>
                      <c:pt idx="797">
                        <c:v>70.564000000000007</c:v>
                      </c:pt>
                      <c:pt idx="798">
                        <c:v>70.597999999999999</c:v>
                      </c:pt>
                      <c:pt idx="799">
                        <c:v>70.631</c:v>
                      </c:pt>
                      <c:pt idx="800">
                        <c:v>70.664000000000001</c:v>
                      </c:pt>
                      <c:pt idx="801">
                        <c:v>70.698000000000008</c:v>
                      </c:pt>
                      <c:pt idx="802">
                        <c:v>70.730999999999995</c:v>
                      </c:pt>
                      <c:pt idx="803">
                        <c:v>70.763999999999996</c:v>
                      </c:pt>
                      <c:pt idx="804">
                        <c:v>70.798000000000002</c:v>
                      </c:pt>
                      <c:pt idx="805">
                        <c:v>70.831000000000003</c:v>
                      </c:pt>
                      <c:pt idx="806">
                        <c:v>70.864000000000004</c:v>
                      </c:pt>
                      <c:pt idx="807">
                        <c:v>70.897999999999996</c:v>
                      </c:pt>
                      <c:pt idx="808">
                        <c:v>70.930999999999997</c:v>
                      </c:pt>
                      <c:pt idx="809">
                        <c:v>70.963999999999999</c:v>
                      </c:pt>
                      <c:pt idx="810">
                        <c:v>70.998000000000005</c:v>
                      </c:pt>
                      <c:pt idx="811">
                        <c:v>71.031000000000006</c:v>
                      </c:pt>
                      <c:pt idx="812">
                        <c:v>71.064000000000007</c:v>
                      </c:pt>
                      <c:pt idx="813">
                        <c:v>71.097999999999999</c:v>
                      </c:pt>
                      <c:pt idx="814">
                        <c:v>71.131</c:v>
                      </c:pt>
                      <c:pt idx="815">
                        <c:v>71.164000000000001</c:v>
                      </c:pt>
                      <c:pt idx="816">
                        <c:v>71.198000000000008</c:v>
                      </c:pt>
                      <c:pt idx="817">
                        <c:v>71.230999999999995</c:v>
                      </c:pt>
                      <c:pt idx="818">
                        <c:v>71.263999999999996</c:v>
                      </c:pt>
                      <c:pt idx="819">
                        <c:v>71.298000000000002</c:v>
                      </c:pt>
                      <c:pt idx="820">
                        <c:v>71.331000000000003</c:v>
                      </c:pt>
                      <c:pt idx="821">
                        <c:v>71.364000000000004</c:v>
                      </c:pt>
                      <c:pt idx="822">
                        <c:v>71.397999999999996</c:v>
                      </c:pt>
                      <c:pt idx="823">
                        <c:v>71.430999999999997</c:v>
                      </c:pt>
                      <c:pt idx="824">
                        <c:v>71.463999999999999</c:v>
                      </c:pt>
                      <c:pt idx="825">
                        <c:v>71.498000000000005</c:v>
                      </c:pt>
                      <c:pt idx="826">
                        <c:v>71.531000000000006</c:v>
                      </c:pt>
                      <c:pt idx="827">
                        <c:v>71.564000000000007</c:v>
                      </c:pt>
                      <c:pt idx="828">
                        <c:v>71.597999999999999</c:v>
                      </c:pt>
                      <c:pt idx="829">
                        <c:v>71.631</c:v>
                      </c:pt>
                      <c:pt idx="830">
                        <c:v>71.664000000000001</c:v>
                      </c:pt>
                      <c:pt idx="831">
                        <c:v>71.698000000000008</c:v>
                      </c:pt>
                      <c:pt idx="832">
                        <c:v>71.730999999999995</c:v>
                      </c:pt>
                      <c:pt idx="833">
                        <c:v>71.763999999999996</c:v>
                      </c:pt>
                      <c:pt idx="834">
                        <c:v>71.798000000000002</c:v>
                      </c:pt>
                      <c:pt idx="835">
                        <c:v>71.831000000000003</c:v>
                      </c:pt>
                      <c:pt idx="836">
                        <c:v>71.864000000000004</c:v>
                      </c:pt>
                      <c:pt idx="837">
                        <c:v>71.897999999999996</c:v>
                      </c:pt>
                      <c:pt idx="838">
                        <c:v>71.930999999999997</c:v>
                      </c:pt>
                      <c:pt idx="839">
                        <c:v>71.963999999999999</c:v>
                      </c:pt>
                      <c:pt idx="840">
                        <c:v>71.998000000000005</c:v>
                      </c:pt>
                      <c:pt idx="841">
                        <c:v>72.031000000000006</c:v>
                      </c:pt>
                      <c:pt idx="842">
                        <c:v>72.064000000000007</c:v>
                      </c:pt>
                      <c:pt idx="843">
                        <c:v>72.097999999999999</c:v>
                      </c:pt>
                      <c:pt idx="844">
                        <c:v>72.131</c:v>
                      </c:pt>
                      <c:pt idx="845">
                        <c:v>72.164000000000001</c:v>
                      </c:pt>
                      <c:pt idx="846">
                        <c:v>72.198000000000008</c:v>
                      </c:pt>
                      <c:pt idx="847">
                        <c:v>72.230999999999995</c:v>
                      </c:pt>
                      <c:pt idx="848">
                        <c:v>72.263999999999996</c:v>
                      </c:pt>
                      <c:pt idx="849">
                        <c:v>72.298000000000002</c:v>
                      </c:pt>
                      <c:pt idx="850">
                        <c:v>72.331000000000003</c:v>
                      </c:pt>
                      <c:pt idx="851">
                        <c:v>72.364000000000004</c:v>
                      </c:pt>
                      <c:pt idx="852">
                        <c:v>72.397999999999996</c:v>
                      </c:pt>
                      <c:pt idx="853">
                        <c:v>72.430999999999997</c:v>
                      </c:pt>
                      <c:pt idx="854">
                        <c:v>72.463999999999999</c:v>
                      </c:pt>
                      <c:pt idx="855">
                        <c:v>72.498000000000005</c:v>
                      </c:pt>
                      <c:pt idx="856">
                        <c:v>72.531000000000006</c:v>
                      </c:pt>
                      <c:pt idx="857">
                        <c:v>72.564000000000007</c:v>
                      </c:pt>
                      <c:pt idx="858">
                        <c:v>72.597999999999999</c:v>
                      </c:pt>
                      <c:pt idx="859">
                        <c:v>72.631</c:v>
                      </c:pt>
                      <c:pt idx="860">
                        <c:v>72.664000000000001</c:v>
                      </c:pt>
                      <c:pt idx="861">
                        <c:v>72.698000000000008</c:v>
                      </c:pt>
                      <c:pt idx="862">
                        <c:v>72.730999999999995</c:v>
                      </c:pt>
                      <c:pt idx="863">
                        <c:v>72.763999999999996</c:v>
                      </c:pt>
                      <c:pt idx="864">
                        <c:v>72.798000000000002</c:v>
                      </c:pt>
                      <c:pt idx="865">
                        <c:v>72.831000000000003</c:v>
                      </c:pt>
                      <c:pt idx="866">
                        <c:v>72.864000000000004</c:v>
                      </c:pt>
                      <c:pt idx="867">
                        <c:v>72.897999999999996</c:v>
                      </c:pt>
                      <c:pt idx="868">
                        <c:v>72.930999999999997</c:v>
                      </c:pt>
                      <c:pt idx="869">
                        <c:v>72.963999999999999</c:v>
                      </c:pt>
                      <c:pt idx="870">
                        <c:v>72.998000000000005</c:v>
                      </c:pt>
                      <c:pt idx="871">
                        <c:v>73.031000000000006</c:v>
                      </c:pt>
                      <c:pt idx="872">
                        <c:v>73.064000000000007</c:v>
                      </c:pt>
                      <c:pt idx="873">
                        <c:v>73.097999999999999</c:v>
                      </c:pt>
                      <c:pt idx="874">
                        <c:v>73.131</c:v>
                      </c:pt>
                      <c:pt idx="875">
                        <c:v>73.164000000000001</c:v>
                      </c:pt>
                      <c:pt idx="876">
                        <c:v>73.198000000000008</c:v>
                      </c:pt>
                      <c:pt idx="877">
                        <c:v>73.230999999999995</c:v>
                      </c:pt>
                      <c:pt idx="878">
                        <c:v>73.263999999999996</c:v>
                      </c:pt>
                      <c:pt idx="879">
                        <c:v>73.298000000000002</c:v>
                      </c:pt>
                      <c:pt idx="880">
                        <c:v>73.331000000000003</c:v>
                      </c:pt>
                      <c:pt idx="881">
                        <c:v>73.364000000000004</c:v>
                      </c:pt>
                      <c:pt idx="882">
                        <c:v>73.397999999999996</c:v>
                      </c:pt>
                      <c:pt idx="883">
                        <c:v>73.430999999999997</c:v>
                      </c:pt>
                      <c:pt idx="884">
                        <c:v>73.463999999999999</c:v>
                      </c:pt>
                      <c:pt idx="885">
                        <c:v>73.498000000000005</c:v>
                      </c:pt>
                      <c:pt idx="886">
                        <c:v>73.531000000000006</c:v>
                      </c:pt>
                      <c:pt idx="887">
                        <c:v>73.564000000000007</c:v>
                      </c:pt>
                      <c:pt idx="888">
                        <c:v>73.597999999999999</c:v>
                      </c:pt>
                      <c:pt idx="889">
                        <c:v>73.631</c:v>
                      </c:pt>
                      <c:pt idx="890">
                        <c:v>73.664000000000001</c:v>
                      </c:pt>
                      <c:pt idx="891">
                        <c:v>73.698000000000008</c:v>
                      </c:pt>
                      <c:pt idx="892">
                        <c:v>73.730999999999995</c:v>
                      </c:pt>
                      <c:pt idx="893">
                        <c:v>73.763999999999996</c:v>
                      </c:pt>
                      <c:pt idx="894">
                        <c:v>73.798000000000002</c:v>
                      </c:pt>
                      <c:pt idx="895">
                        <c:v>73.831000000000003</c:v>
                      </c:pt>
                      <c:pt idx="896">
                        <c:v>73.864000000000004</c:v>
                      </c:pt>
                      <c:pt idx="897">
                        <c:v>73.897999999999996</c:v>
                      </c:pt>
                      <c:pt idx="898">
                        <c:v>73.930999999999997</c:v>
                      </c:pt>
                      <c:pt idx="899">
                        <c:v>73.963999999999999</c:v>
                      </c:pt>
                      <c:pt idx="900">
                        <c:v>73.998000000000005</c:v>
                      </c:pt>
                      <c:pt idx="901">
                        <c:v>74.031000000000006</c:v>
                      </c:pt>
                      <c:pt idx="902">
                        <c:v>74.064000000000007</c:v>
                      </c:pt>
                      <c:pt idx="903">
                        <c:v>74.097999999999999</c:v>
                      </c:pt>
                      <c:pt idx="904">
                        <c:v>74.131</c:v>
                      </c:pt>
                      <c:pt idx="905">
                        <c:v>74.164000000000001</c:v>
                      </c:pt>
                      <c:pt idx="906">
                        <c:v>74.198000000000008</c:v>
                      </c:pt>
                      <c:pt idx="907">
                        <c:v>74.230999999999995</c:v>
                      </c:pt>
                      <c:pt idx="908">
                        <c:v>74.263999999999996</c:v>
                      </c:pt>
                      <c:pt idx="909">
                        <c:v>74.298000000000002</c:v>
                      </c:pt>
                      <c:pt idx="910">
                        <c:v>74.331000000000003</c:v>
                      </c:pt>
                      <c:pt idx="911">
                        <c:v>74.364000000000004</c:v>
                      </c:pt>
                      <c:pt idx="912">
                        <c:v>74.397000000000006</c:v>
                      </c:pt>
                      <c:pt idx="913">
                        <c:v>74.430999999999997</c:v>
                      </c:pt>
                      <c:pt idx="914">
                        <c:v>74.463999999999999</c:v>
                      </c:pt>
                      <c:pt idx="915">
                        <c:v>74.497</c:v>
                      </c:pt>
                      <c:pt idx="916">
                        <c:v>74.531000000000006</c:v>
                      </c:pt>
                      <c:pt idx="917">
                        <c:v>74.564000000000007</c:v>
                      </c:pt>
                      <c:pt idx="918">
                        <c:v>74.596999999999994</c:v>
                      </c:pt>
                      <c:pt idx="919">
                        <c:v>74.631</c:v>
                      </c:pt>
                      <c:pt idx="920">
                        <c:v>74.664000000000001</c:v>
                      </c:pt>
                      <c:pt idx="921">
                        <c:v>74.697000000000003</c:v>
                      </c:pt>
                      <c:pt idx="922">
                        <c:v>74.730999999999995</c:v>
                      </c:pt>
                      <c:pt idx="923">
                        <c:v>74.763999999999996</c:v>
                      </c:pt>
                      <c:pt idx="924">
                        <c:v>74.796999999999997</c:v>
                      </c:pt>
                      <c:pt idx="925">
                        <c:v>74.831000000000003</c:v>
                      </c:pt>
                      <c:pt idx="926">
                        <c:v>74.864000000000004</c:v>
                      </c:pt>
                      <c:pt idx="927">
                        <c:v>74.897000000000006</c:v>
                      </c:pt>
                      <c:pt idx="928">
                        <c:v>74.930999999999997</c:v>
                      </c:pt>
                      <c:pt idx="929">
                        <c:v>74.963999999999999</c:v>
                      </c:pt>
                      <c:pt idx="930">
                        <c:v>74.997</c:v>
                      </c:pt>
                      <c:pt idx="931">
                        <c:v>75.031000000000006</c:v>
                      </c:pt>
                      <c:pt idx="932">
                        <c:v>75.064000000000007</c:v>
                      </c:pt>
                      <c:pt idx="933">
                        <c:v>75.096999999999994</c:v>
                      </c:pt>
                      <c:pt idx="934">
                        <c:v>75.131</c:v>
                      </c:pt>
                      <c:pt idx="935">
                        <c:v>75.164000000000001</c:v>
                      </c:pt>
                      <c:pt idx="936">
                        <c:v>75.197000000000003</c:v>
                      </c:pt>
                      <c:pt idx="937">
                        <c:v>75.230999999999995</c:v>
                      </c:pt>
                      <c:pt idx="938">
                        <c:v>75.263999999999996</c:v>
                      </c:pt>
                      <c:pt idx="939">
                        <c:v>75.296999999999997</c:v>
                      </c:pt>
                      <c:pt idx="940">
                        <c:v>75.331000000000003</c:v>
                      </c:pt>
                      <c:pt idx="941">
                        <c:v>75.364000000000004</c:v>
                      </c:pt>
                      <c:pt idx="942">
                        <c:v>75.397000000000006</c:v>
                      </c:pt>
                      <c:pt idx="943">
                        <c:v>75.430999999999997</c:v>
                      </c:pt>
                      <c:pt idx="944">
                        <c:v>75.463999999999999</c:v>
                      </c:pt>
                      <c:pt idx="945">
                        <c:v>75.497</c:v>
                      </c:pt>
                      <c:pt idx="946">
                        <c:v>75.531000000000006</c:v>
                      </c:pt>
                      <c:pt idx="947">
                        <c:v>75.564000000000007</c:v>
                      </c:pt>
                      <c:pt idx="948">
                        <c:v>75.596999999999994</c:v>
                      </c:pt>
                      <c:pt idx="949">
                        <c:v>75.631</c:v>
                      </c:pt>
                      <c:pt idx="950">
                        <c:v>75.664000000000001</c:v>
                      </c:pt>
                      <c:pt idx="951">
                        <c:v>75.697000000000003</c:v>
                      </c:pt>
                      <c:pt idx="952">
                        <c:v>75.730999999999995</c:v>
                      </c:pt>
                      <c:pt idx="953">
                        <c:v>75.763999999999996</c:v>
                      </c:pt>
                      <c:pt idx="954">
                        <c:v>75.796999999999997</c:v>
                      </c:pt>
                      <c:pt idx="955">
                        <c:v>75.831000000000003</c:v>
                      </c:pt>
                      <c:pt idx="956">
                        <c:v>75.864000000000004</c:v>
                      </c:pt>
                      <c:pt idx="957">
                        <c:v>75.897000000000006</c:v>
                      </c:pt>
                      <c:pt idx="958">
                        <c:v>75.930999999999997</c:v>
                      </c:pt>
                      <c:pt idx="959">
                        <c:v>75.963999999999999</c:v>
                      </c:pt>
                      <c:pt idx="960">
                        <c:v>75.997</c:v>
                      </c:pt>
                      <c:pt idx="961">
                        <c:v>76.031000000000006</c:v>
                      </c:pt>
                      <c:pt idx="962">
                        <c:v>76.064000000000007</c:v>
                      </c:pt>
                      <c:pt idx="963">
                        <c:v>76.096999999999994</c:v>
                      </c:pt>
                      <c:pt idx="964">
                        <c:v>76.131</c:v>
                      </c:pt>
                      <c:pt idx="965">
                        <c:v>76.164000000000001</c:v>
                      </c:pt>
                      <c:pt idx="966">
                        <c:v>76.197000000000003</c:v>
                      </c:pt>
                      <c:pt idx="967">
                        <c:v>76.230999999999995</c:v>
                      </c:pt>
                      <c:pt idx="968">
                        <c:v>76.263999999999996</c:v>
                      </c:pt>
                      <c:pt idx="969">
                        <c:v>76.296999999999997</c:v>
                      </c:pt>
                      <c:pt idx="970">
                        <c:v>76.331000000000003</c:v>
                      </c:pt>
                      <c:pt idx="971">
                        <c:v>76.364000000000004</c:v>
                      </c:pt>
                      <c:pt idx="972">
                        <c:v>76.397000000000006</c:v>
                      </c:pt>
                      <c:pt idx="973">
                        <c:v>76.430999999999997</c:v>
                      </c:pt>
                      <c:pt idx="974">
                        <c:v>76.486999999999995</c:v>
                      </c:pt>
                      <c:pt idx="975">
                        <c:v>76.497</c:v>
                      </c:pt>
                      <c:pt idx="976">
                        <c:v>76.531000000000006</c:v>
                      </c:pt>
                      <c:pt idx="977">
                        <c:v>76.564000000000007</c:v>
                      </c:pt>
                      <c:pt idx="978">
                        <c:v>76.596999999999994</c:v>
                      </c:pt>
                      <c:pt idx="979">
                        <c:v>76.631</c:v>
                      </c:pt>
                      <c:pt idx="980">
                        <c:v>76.664000000000001</c:v>
                      </c:pt>
                      <c:pt idx="981">
                        <c:v>76.697000000000003</c:v>
                      </c:pt>
                      <c:pt idx="982">
                        <c:v>76.730999999999995</c:v>
                      </c:pt>
                      <c:pt idx="983">
                        <c:v>76.763999999999996</c:v>
                      </c:pt>
                      <c:pt idx="984">
                        <c:v>76.796999999999997</c:v>
                      </c:pt>
                      <c:pt idx="985">
                        <c:v>76.831000000000003</c:v>
                      </c:pt>
                      <c:pt idx="986">
                        <c:v>76.864000000000004</c:v>
                      </c:pt>
                      <c:pt idx="987">
                        <c:v>76.897000000000006</c:v>
                      </c:pt>
                      <c:pt idx="988">
                        <c:v>76.930999999999997</c:v>
                      </c:pt>
                      <c:pt idx="989">
                        <c:v>76.963999999999999</c:v>
                      </c:pt>
                      <c:pt idx="990">
                        <c:v>76.997</c:v>
                      </c:pt>
                      <c:pt idx="991">
                        <c:v>77.031000000000006</c:v>
                      </c:pt>
                      <c:pt idx="992">
                        <c:v>77.064000000000007</c:v>
                      </c:pt>
                      <c:pt idx="993">
                        <c:v>77.096999999999994</c:v>
                      </c:pt>
                      <c:pt idx="994">
                        <c:v>77.131</c:v>
                      </c:pt>
                      <c:pt idx="995">
                        <c:v>77.164000000000001</c:v>
                      </c:pt>
                      <c:pt idx="996">
                        <c:v>77.197000000000003</c:v>
                      </c:pt>
                      <c:pt idx="997">
                        <c:v>77.230999999999995</c:v>
                      </c:pt>
                      <c:pt idx="998">
                        <c:v>77.263999999999996</c:v>
                      </c:pt>
                      <c:pt idx="999">
                        <c:v>77.296999999999997</c:v>
                      </c:pt>
                      <c:pt idx="1000">
                        <c:v>77.331000000000003</c:v>
                      </c:pt>
                      <c:pt idx="1001">
                        <c:v>77.364000000000004</c:v>
                      </c:pt>
                      <c:pt idx="1002">
                        <c:v>77.397000000000006</c:v>
                      </c:pt>
                      <c:pt idx="1003">
                        <c:v>77.430999999999997</c:v>
                      </c:pt>
                      <c:pt idx="1004">
                        <c:v>77.463999999999999</c:v>
                      </c:pt>
                      <c:pt idx="1005">
                        <c:v>77.497</c:v>
                      </c:pt>
                      <c:pt idx="1006">
                        <c:v>77.531000000000006</c:v>
                      </c:pt>
                      <c:pt idx="1007">
                        <c:v>77.564000000000007</c:v>
                      </c:pt>
                      <c:pt idx="1008">
                        <c:v>77.596999999999994</c:v>
                      </c:pt>
                      <c:pt idx="1009">
                        <c:v>77.631</c:v>
                      </c:pt>
                      <c:pt idx="1010">
                        <c:v>77.664000000000001</c:v>
                      </c:pt>
                      <c:pt idx="1011">
                        <c:v>77.697000000000003</c:v>
                      </c:pt>
                      <c:pt idx="1012">
                        <c:v>77.730999999999995</c:v>
                      </c:pt>
                      <c:pt idx="1013">
                        <c:v>77.763999999999996</c:v>
                      </c:pt>
                      <c:pt idx="1014">
                        <c:v>77.796999999999997</c:v>
                      </c:pt>
                      <c:pt idx="1015">
                        <c:v>77.831000000000003</c:v>
                      </c:pt>
                      <c:pt idx="1016">
                        <c:v>77.864000000000004</c:v>
                      </c:pt>
                      <c:pt idx="1017">
                        <c:v>77.897000000000006</c:v>
                      </c:pt>
                      <c:pt idx="1018">
                        <c:v>77.930999999999997</c:v>
                      </c:pt>
                      <c:pt idx="1019">
                        <c:v>77.963999999999999</c:v>
                      </c:pt>
                      <c:pt idx="1020">
                        <c:v>77.997</c:v>
                      </c:pt>
                      <c:pt idx="1021">
                        <c:v>78.031000000000006</c:v>
                      </c:pt>
                      <c:pt idx="1022">
                        <c:v>78.064000000000007</c:v>
                      </c:pt>
                      <c:pt idx="1023">
                        <c:v>78.096999999999994</c:v>
                      </c:pt>
                      <c:pt idx="1024">
                        <c:v>78.131</c:v>
                      </c:pt>
                      <c:pt idx="1025">
                        <c:v>78.164000000000001</c:v>
                      </c:pt>
                      <c:pt idx="1026">
                        <c:v>78.197000000000003</c:v>
                      </c:pt>
                      <c:pt idx="1027">
                        <c:v>78.230999999999995</c:v>
                      </c:pt>
                      <c:pt idx="1028">
                        <c:v>78.263999999999996</c:v>
                      </c:pt>
                      <c:pt idx="1029">
                        <c:v>78.296999999999997</c:v>
                      </c:pt>
                      <c:pt idx="1030">
                        <c:v>78.331000000000003</c:v>
                      </c:pt>
                      <c:pt idx="1031">
                        <c:v>78.364000000000004</c:v>
                      </c:pt>
                      <c:pt idx="1032">
                        <c:v>78.397000000000006</c:v>
                      </c:pt>
                      <c:pt idx="1033">
                        <c:v>78.430999999999997</c:v>
                      </c:pt>
                      <c:pt idx="1034">
                        <c:v>78.463999999999999</c:v>
                      </c:pt>
                      <c:pt idx="1035">
                        <c:v>78.497</c:v>
                      </c:pt>
                      <c:pt idx="1036">
                        <c:v>78.531000000000006</c:v>
                      </c:pt>
                      <c:pt idx="1037">
                        <c:v>78.564000000000007</c:v>
                      </c:pt>
                      <c:pt idx="1038">
                        <c:v>78.596999999999994</c:v>
                      </c:pt>
                      <c:pt idx="1039">
                        <c:v>78.631</c:v>
                      </c:pt>
                      <c:pt idx="1040">
                        <c:v>78.664000000000001</c:v>
                      </c:pt>
                      <c:pt idx="1041">
                        <c:v>78.697000000000003</c:v>
                      </c:pt>
                      <c:pt idx="1042">
                        <c:v>78.730999999999995</c:v>
                      </c:pt>
                      <c:pt idx="1043">
                        <c:v>78.763999999999996</c:v>
                      </c:pt>
                      <c:pt idx="1044">
                        <c:v>78.796999999999997</c:v>
                      </c:pt>
                      <c:pt idx="1045">
                        <c:v>78.831000000000003</c:v>
                      </c:pt>
                      <c:pt idx="1046">
                        <c:v>78.864000000000004</c:v>
                      </c:pt>
                      <c:pt idx="1047">
                        <c:v>78.897000000000006</c:v>
                      </c:pt>
                      <c:pt idx="1048">
                        <c:v>78.930999999999997</c:v>
                      </c:pt>
                      <c:pt idx="1049">
                        <c:v>78.963999999999999</c:v>
                      </c:pt>
                      <c:pt idx="1050">
                        <c:v>78.997</c:v>
                      </c:pt>
                      <c:pt idx="1051">
                        <c:v>79.031000000000006</c:v>
                      </c:pt>
                      <c:pt idx="1052">
                        <c:v>79.064000000000007</c:v>
                      </c:pt>
                      <c:pt idx="1053">
                        <c:v>79.096999999999994</c:v>
                      </c:pt>
                      <c:pt idx="1054">
                        <c:v>79.131</c:v>
                      </c:pt>
                      <c:pt idx="1055">
                        <c:v>79.164000000000001</c:v>
                      </c:pt>
                      <c:pt idx="1056">
                        <c:v>79.197000000000003</c:v>
                      </c:pt>
                      <c:pt idx="1057">
                        <c:v>79.230999999999995</c:v>
                      </c:pt>
                      <c:pt idx="1058">
                        <c:v>79.263999999999996</c:v>
                      </c:pt>
                      <c:pt idx="1059">
                        <c:v>79.296999999999997</c:v>
                      </c:pt>
                      <c:pt idx="1060">
                        <c:v>79.331000000000003</c:v>
                      </c:pt>
                      <c:pt idx="1061">
                        <c:v>79.364000000000004</c:v>
                      </c:pt>
                      <c:pt idx="1062">
                        <c:v>79.397000000000006</c:v>
                      </c:pt>
                      <c:pt idx="1063">
                        <c:v>79.430999999999997</c:v>
                      </c:pt>
                      <c:pt idx="1064">
                        <c:v>79.463999999999999</c:v>
                      </c:pt>
                      <c:pt idx="1065">
                        <c:v>79.497</c:v>
                      </c:pt>
                      <c:pt idx="1066">
                        <c:v>79.531000000000006</c:v>
                      </c:pt>
                      <c:pt idx="1067">
                        <c:v>79.564000000000007</c:v>
                      </c:pt>
                      <c:pt idx="1068">
                        <c:v>79.596999999999994</c:v>
                      </c:pt>
                      <c:pt idx="1069">
                        <c:v>79.631</c:v>
                      </c:pt>
                      <c:pt idx="1070">
                        <c:v>79.664000000000001</c:v>
                      </c:pt>
                      <c:pt idx="1071">
                        <c:v>79.697000000000003</c:v>
                      </c:pt>
                      <c:pt idx="1072">
                        <c:v>79.730999999999995</c:v>
                      </c:pt>
                      <c:pt idx="1073">
                        <c:v>79.763999999999996</c:v>
                      </c:pt>
                      <c:pt idx="1074">
                        <c:v>79.796999999999997</c:v>
                      </c:pt>
                      <c:pt idx="1075">
                        <c:v>79.831000000000003</c:v>
                      </c:pt>
                      <c:pt idx="1076">
                        <c:v>79.864000000000004</c:v>
                      </c:pt>
                      <c:pt idx="1077">
                        <c:v>79.897000000000006</c:v>
                      </c:pt>
                      <c:pt idx="1078">
                        <c:v>79.930999999999997</c:v>
                      </c:pt>
                      <c:pt idx="1079">
                        <c:v>79.963999999999999</c:v>
                      </c:pt>
                      <c:pt idx="1080">
                        <c:v>79.997</c:v>
                      </c:pt>
                      <c:pt idx="1081">
                        <c:v>80.031000000000006</c:v>
                      </c:pt>
                      <c:pt idx="1082">
                        <c:v>80.064000000000007</c:v>
                      </c:pt>
                      <c:pt idx="1083">
                        <c:v>80.096999999999994</c:v>
                      </c:pt>
                      <c:pt idx="1084">
                        <c:v>80.131</c:v>
                      </c:pt>
                      <c:pt idx="1085">
                        <c:v>80.164000000000001</c:v>
                      </c:pt>
                      <c:pt idx="1086">
                        <c:v>80.197000000000003</c:v>
                      </c:pt>
                      <c:pt idx="1087">
                        <c:v>80.230999999999995</c:v>
                      </c:pt>
                      <c:pt idx="1088">
                        <c:v>80.263999999999996</c:v>
                      </c:pt>
                      <c:pt idx="1089">
                        <c:v>80.296999999999997</c:v>
                      </c:pt>
                      <c:pt idx="1090">
                        <c:v>80.331000000000003</c:v>
                      </c:pt>
                      <c:pt idx="1091">
                        <c:v>80.364000000000004</c:v>
                      </c:pt>
                      <c:pt idx="1092">
                        <c:v>80.397000000000006</c:v>
                      </c:pt>
                      <c:pt idx="1093">
                        <c:v>80.430999999999997</c:v>
                      </c:pt>
                      <c:pt idx="1094">
                        <c:v>80.463999999999999</c:v>
                      </c:pt>
                      <c:pt idx="1095">
                        <c:v>80.497</c:v>
                      </c:pt>
                      <c:pt idx="1096">
                        <c:v>80.531000000000006</c:v>
                      </c:pt>
                      <c:pt idx="1097">
                        <c:v>80.564000000000007</c:v>
                      </c:pt>
                      <c:pt idx="1098">
                        <c:v>80.596999999999994</c:v>
                      </c:pt>
                      <c:pt idx="1099">
                        <c:v>80.631</c:v>
                      </c:pt>
                      <c:pt idx="1100">
                        <c:v>80.664000000000001</c:v>
                      </c:pt>
                      <c:pt idx="1101">
                        <c:v>80.697000000000003</c:v>
                      </c:pt>
                      <c:pt idx="1102">
                        <c:v>80.730999999999995</c:v>
                      </c:pt>
                      <c:pt idx="1103">
                        <c:v>80.763999999999996</c:v>
                      </c:pt>
                      <c:pt idx="1104">
                        <c:v>80.796999999999997</c:v>
                      </c:pt>
                      <c:pt idx="1105">
                        <c:v>80.831000000000003</c:v>
                      </c:pt>
                      <c:pt idx="1106">
                        <c:v>80.864000000000004</c:v>
                      </c:pt>
                      <c:pt idx="1107">
                        <c:v>80.897000000000006</c:v>
                      </c:pt>
                      <c:pt idx="1108">
                        <c:v>80.930999999999997</c:v>
                      </c:pt>
                      <c:pt idx="1109">
                        <c:v>80.963999999999999</c:v>
                      </c:pt>
                      <c:pt idx="1110">
                        <c:v>80.997</c:v>
                      </c:pt>
                      <c:pt idx="1111">
                        <c:v>81.031000000000006</c:v>
                      </c:pt>
                      <c:pt idx="1112">
                        <c:v>81.064000000000007</c:v>
                      </c:pt>
                      <c:pt idx="1113">
                        <c:v>81.096999999999994</c:v>
                      </c:pt>
                      <c:pt idx="1114">
                        <c:v>81.131</c:v>
                      </c:pt>
                      <c:pt idx="1115">
                        <c:v>81.164000000000001</c:v>
                      </c:pt>
                      <c:pt idx="1116">
                        <c:v>81.197000000000003</c:v>
                      </c:pt>
                      <c:pt idx="1117">
                        <c:v>81.230999999999995</c:v>
                      </c:pt>
                      <c:pt idx="1118">
                        <c:v>81.263999999999996</c:v>
                      </c:pt>
                      <c:pt idx="1119">
                        <c:v>81.296999999999997</c:v>
                      </c:pt>
                      <c:pt idx="1120">
                        <c:v>81.33</c:v>
                      </c:pt>
                      <c:pt idx="1121">
                        <c:v>81.364000000000004</c:v>
                      </c:pt>
                      <c:pt idx="1122">
                        <c:v>81.397000000000006</c:v>
                      </c:pt>
                      <c:pt idx="1123">
                        <c:v>81.430000000000007</c:v>
                      </c:pt>
                      <c:pt idx="1124">
                        <c:v>81.463999999999999</c:v>
                      </c:pt>
                      <c:pt idx="1125">
                        <c:v>81.497</c:v>
                      </c:pt>
                      <c:pt idx="1126">
                        <c:v>81.53</c:v>
                      </c:pt>
                      <c:pt idx="1127">
                        <c:v>81.564000000000007</c:v>
                      </c:pt>
                      <c:pt idx="1128">
                        <c:v>81.596999999999994</c:v>
                      </c:pt>
                      <c:pt idx="1129">
                        <c:v>81.63</c:v>
                      </c:pt>
                      <c:pt idx="1130">
                        <c:v>81.664000000000001</c:v>
                      </c:pt>
                      <c:pt idx="1131">
                        <c:v>81.697000000000003</c:v>
                      </c:pt>
                      <c:pt idx="1132">
                        <c:v>81.73</c:v>
                      </c:pt>
                      <c:pt idx="1133">
                        <c:v>81.763999999999996</c:v>
                      </c:pt>
                      <c:pt idx="1134">
                        <c:v>81.796999999999997</c:v>
                      </c:pt>
                      <c:pt idx="1135">
                        <c:v>81.83</c:v>
                      </c:pt>
                      <c:pt idx="1136">
                        <c:v>81.864000000000004</c:v>
                      </c:pt>
                      <c:pt idx="1137">
                        <c:v>81.897000000000006</c:v>
                      </c:pt>
                      <c:pt idx="1138">
                        <c:v>81.93</c:v>
                      </c:pt>
                      <c:pt idx="1139">
                        <c:v>81.963999999999999</c:v>
                      </c:pt>
                      <c:pt idx="1140">
                        <c:v>81.997</c:v>
                      </c:pt>
                      <c:pt idx="1141">
                        <c:v>82.03</c:v>
                      </c:pt>
                      <c:pt idx="1142">
                        <c:v>82.064000000000007</c:v>
                      </c:pt>
                      <c:pt idx="1143">
                        <c:v>82.096999999999994</c:v>
                      </c:pt>
                      <c:pt idx="1144">
                        <c:v>82.13</c:v>
                      </c:pt>
                      <c:pt idx="1145">
                        <c:v>82.164000000000001</c:v>
                      </c:pt>
                      <c:pt idx="1146">
                        <c:v>82.197000000000003</c:v>
                      </c:pt>
                      <c:pt idx="1147">
                        <c:v>82.23</c:v>
                      </c:pt>
                      <c:pt idx="1148">
                        <c:v>82.263999999999996</c:v>
                      </c:pt>
                      <c:pt idx="1149">
                        <c:v>82.296999999999997</c:v>
                      </c:pt>
                      <c:pt idx="1150">
                        <c:v>82.33</c:v>
                      </c:pt>
                      <c:pt idx="1151">
                        <c:v>82.364000000000004</c:v>
                      </c:pt>
                      <c:pt idx="1152">
                        <c:v>82.397000000000006</c:v>
                      </c:pt>
                      <c:pt idx="1153">
                        <c:v>82.43</c:v>
                      </c:pt>
                      <c:pt idx="1154">
                        <c:v>82.463999999999999</c:v>
                      </c:pt>
                      <c:pt idx="1155">
                        <c:v>82.497</c:v>
                      </c:pt>
                      <c:pt idx="1156">
                        <c:v>82.53</c:v>
                      </c:pt>
                      <c:pt idx="1157">
                        <c:v>82.564000000000007</c:v>
                      </c:pt>
                      <c:pt idx="1158">
                        <c:v>82.596999999999994</c:v>
                      </c:pt>
                      <c:pt idx="1159">
                        <c:v>82.63</c:v>
                      </c:pt>
                      <c:pt idx="1160">
                        <c:v>82.664000000000001</c:v>
                      </c:pt>
                      <c:pt idx="1161">
                        <c:v>82.697000000000003</c:v>
                      </c:pt>
                      <c:pt idx="1162">
                        <c:v>82.73</c:v>
                      </c:pt>
                      <c:pt idx="1163">
                        <c:v>82.763999999999996</c:v>
                      </c:pt>
                      <c:pt idx="1164">
                        <c:v>82.796999999999997</c:v>
                      </c:pt>
                      <c:pt idx="1165">
                        <c:v>82.83</c:v>
                      </c:pt>
                      <c:pt idx="1166">
                        <c:v>82.864000000000004</c:v>
                      </c:pt>
                      <c:pt idx="1167">
                        <c:v>82.897000000000006</c:v>
                      </c:pt>
                      <c:pt idx="1168">
                        <c:v>82.93</c:v>
                      </c:pt>
                      <c:pt idx="1169">
                        <c:v>82.963999999999999</c:v>
                      </c:pt>
                      <c:pt idx="1170">
                        <c:v>82.997</c:v>
                      </c:pt>
                      <c:pt idx="1171">
                        <c:v>83.03</c:v>
                      </c:pt>
                      <c:pt idx="1172">
                        <c:v>83.064000000000007</c:v>
                      </c:pt>
                      <c:pt idx="1173">
                        <c:v>83.096999999999994</c:v>
                      </c:pt>
                      <c:pt idx="1174">
                        <c:v>83.13</c:v>
                      </c:pt>
                      <c:pt idx="1175">
                        <c:v>83.164000000000001</c:v>
                      </c:pt>
                      <c:pt idx="1176">
                        <c:v>83.197000000000003</c:v>
                      </c:pt>
                      <c:pt idx="1177">
                        <c:v>83.23</c:v>
                      </c:pt>
                      <c:pt idx="1178">
                        <c:v>83.263999999999996</c:v>
                      </c:pt>
                      <c:pt idx="1179">
                        <c:v>83.296999999999997</c:v>
                      </c:pt>
                      <c:pt idx="1180">
                        <c:v>83.33</c:v>
                      </c:pt>
                      <c:pt idx="1181">
                        <c:v>83.364000000000004</c:v>
                      </c:pt>
                      <c:pt idx="1182">
                        <c:v>83.397000000000006</c:v>
                      </c:pt>
                      <c:pt idx="1183">
                        <c:v>83.43</c:v>
                      </c:pt>
                      <c:pt idx="1184">
                        <c:v>83.463999999999999</c:v>
                      </c:pt>
                      <c:pt idx="1185">
                        <c:v>83.497</c:v>
                      </c:pt>
                      <c:pt idx="1186">
                        <c:v>83.53</c:v>
                      </c:pt>
                      <c:pt idx="1187">
                        <c:v>83.564000000000007</c:v>
                      </c:pt>
                      <c:pt idx="1188">
                        <c:v>83.596999999999994</c:v>
                      </c:pt>
                      <c:pt idx="1189">
                        <c:v>83.63</c:v>
                      </c:pt>
                      <c:pt idx="1190">
                        <c:v>83.664000000000001</c:v>
                      </c:pt>
                      <c:pt idx="1191">
                        <c:v>83.697000000000003</c:v>
                      </c:pt>
                      <c:pt idx="1192">
                        <c:v>83.73</c:v>
                      </c:pt>
                      <c:pt idx="1193">
                        <c:v>83.763999999999996</c:v>
                      </c:pt>
                      <c:pt idx="1194">
                        <c:v>83.796999999999997</c:v>
                      </c:pt>
                      <c:pt idx="1195">
                        <c:v>83.83</c:v>
                      </c:pt>
                      <c:pt idx="1196">
                        <c:v>83.864000000000004</c:v>
                      </c:pt>
                      <c:pt idx="1197">
                        <c:v>83.897000000000006</c:v>
                      </c:pt>
                      <c:pt idx="1198">
                        <c:v>83.93</c:v>
                      </c:pt>
                      <c:pt idx="1199">
                        <c:v>83.963999999999999</c:v>
                      </c:pt>
                      <c:pt idx="1200">
                        <c:v>83.997</c:v>
                      </c:pt>
                      <c:pt idx="1201">
                        <c:v>84.03</c:v>
                      </c:pt>
                      <c:pt idx="1202">
                        <c:v>84.064000000000007</c:v>
                      </c:pt>
                      <c:pt idx="1203">
                        <c:v>84.096999999999994</c:v>
                      </c:pt>
                      <c:pt idx="1204">
                        <c:v>84.13</c:v>
                      </c:pt>
                      <c:pt idx="1205">
                        <c:v>84.164000000000001</c:v>
                      </c:pt>
                      <c:pt idx="1206">
                        <c:v>84.197000000000003</c:v>
                      </c:pt>
                      <c:pt idx="1207">
                        <c:v>84.23</c:v>
                      </c:pt>
                      <c:pt idx="1208">
                        <c:v>84.263999999999996</c:v>
                      </c:pt>
                      <c:pt idx="1209">
                        <c:v>84.296999999999997</c:v>
                      </c:pt>
                      <c:pt idx="1210">
                        <c:v>84.33</c:v>
                      </c:pt>
                      <c:pt idx="1211">
                        <c:v>84.364000000000004</c:v>
                      </c:pt>
                      <c:pt idx="1212">
                        <c:v>84.397000000000006</c:v>
                      </c:pt>
                      <c:pt idx="1213">
                        <c:v>84.43</c:v>
                      </c:pt>
                      <c:pt idx="1214">
                        <c:v>84.463999999999999</c:v>
                      </c:pt>
                      <c:pt idx="1215">
                        <c:v>84.497</c:v>
                      </c:pt>
                      <c:pt idx="1216">
                        <c:v>84.53</c:v>
                      </c:pt>
                      <c:pt idx="1217">
                        <c:v>84.564000000000007</c:v>
                      </c:pt>
                      <c:pt idx="1218">
                        <c:v>84.596999999999994</c:v>
                      </c:pt>
                      <c:pt idx="1219">
                        <c:v>84.63</c:v>
                      </c:pt>
                      <c:pt idx="1220">
                        <c:v>84.664000000000001</c:v>
                      </c:pt>
                      <c:pt idx="1221">
                        <c:v>84.697000000000003</c:v>
                      </c:pt>
                      <c:pt idx="1222">
                        <c:v>84.73</c:v>
                      </c:pt>
                      <c:pt idx="1223">
                        <c:v>84.763999999999996</c:v>
                      </c:pt>
                      <c:pt idx="1224">
                        <c:v>84.796999999999997</c:v>
                      </c:pt>
                      <c:pt idx="1225">
                        <c:v>84.83</c:v>
                      </c:pt>
                      <c:pt idx="1226">
                        <c:v>84.864000000000004</c:v>
                      </c:pt>
                      <c:pt idx="1227">
                        <c:v>84.897000000000006</c:v>
                      </c:pt>
                      <c:pt idx="1228">
                        <c:v>84.93</c:v>
                      </c:pt>
                      <c:pt idx="1229">
                        <c:v>84.963999999999999</c:v>
                      </c:pt>
                      <c:pt idx="1230">
                        <c:v>84.997</c:v>
                      </c:pt>
                      <c:pt idx="1231">
                        <c:v>85.03</c:v>
                      </c:pt>
                      <c:pt idx="1232">
                        <c:v>85.064000000000007</c:v>
                      </c:pt>
                      <c:pt idx="1233">
                        <c:v>85.096999999999994</c:v>
                      </c:pt>
                      <c:pt idx="1234">
                        <c:v>85.13</c:v>
                      </c:pt>
                      <c:pt idx="1235">
                        <c:v>85.164000000000001</c:v>
                      </c:pt>
                      <c:pt idx="1236">
                        <c:v>85.197000000000003</c:v>
                      </c:pt>
                      <c:pt idx="1237">
                        <c:v>85.23</c:v>
                      </c:pt>
                      <c:pt idx="1238">
                        <c:v>85.263999999999996</c:v>
                      </c:pt>
                      <c:pt idx="1239">
                        <c:v>85.296999999999997</c:v>
                      </c:pt>
                      <c:pt idx="1240">
                        <c:v>85.33</c:v>
                      </c:pt>
                      <c:pt idx="1241">
                        <c:v>85.364000000000004</c:v>
                      </c:pt>
                      <c:pt idx="1242">
                        <c:v>85.397000000000006</c:v>
                      </c:pt>
                      <c:pt idx="1243">
                        <c:v>85.43</c:v>
                      </c:pt>
                      <c:pt idx="1244">
                        <c:v>85.463999999999999</c:v>
                      </c:pt>
                      <c:pt idx="1245">
                        <c:v>85.497</c:v>
                      </c:pt>
                      <c:pt idx="1246">
                        <c:v>85.53</c:v>
                      </c:pt>
                      <c:pt idx="1247">
                        <c:v>85.564000000000007</c:v>
                      </c:pt>
                      <c:pt idx="1248">
                        <c:v>85.596999999999994</c:v>
                      </c:pt>
                      <c:pt idx="1249">
                        <c:v>85.63</c:v>
                      </c:pt>
                      <c:pt idx="1250">
                        <c:v>85.664000000000001</c:v>
                      </c:pt>
                      <c:pt idx="1251">
                        <c:v>85.697000000000003</c:v>
                      </c:pt>
                      <c:pt idx="1252">
                        <c:v>85.73</c:v>
                      </c:pt>
                      <c:pt idx="1253">
                        <c:v>85.763999999999996</c:v>
                      </c:pt>
                      <c:pt idx="1254">
                        <c:v>85.796999999999997</c:v>
                      </c:pt>
                      <c:pt idx="1255">
                        <c:v>85.83</c:v>
                      </c:pt>
                      <c:pt idx="1256">
                        <c:v>85.864000000000004</c:v>
                      </c:pt>
                      <c:pt idx="1257">
                        <c:v>85.897000000000006</c:v>
                      </c:pt>
                      <c:pt idx="1258">
                        <c:v>85.93</c:v>
                      </c:pt>
                      <c:pt idx="1259">
                        <c:v>85.963999999999999</c:v>
                      </c:pt>
                      <c:pt idx="1260">
                        <c:v>85.997</c:v>
                      </c:pt>
                      <c:pt idx="1261">
                        <c:v>86.03</c:v>
                      </c:pt>
                      <c:pt idx="1262">
                        <c:v>86.064000000000007</c:v>
                      </c:pt>
                      <c:pt idx="1263">
                        <c:v>86.096999999999994</c:v>
                      </c:pt>
                      <c:pt idx="1264">
                        <c:v>86.13</c:v>
                      </c:pt>
                      <c:pt idx="1265">
                        <c:v>86.164000000000001</c:v>
                      </c:pt>
                      <c:pt idx="1266">
                        <c:v>86.197000000000003</c:v>
                      </c:pt>
                      <c:pt idx="1267">
                        <c:v>86.23</c:v>
                      </c:pt>
                      <c:pt idx="1268">
                        <c:v>86.263999999999996</c:v>
                      </c:pt>
                      <c:pt idx="1269">
                        <c:v>86.296999999999997</c:v>
                      </c:pt>
                      <c:pt idx="1270">
                        <c:v>86.33</c:v>
                      </c:pt>
                      <c:pt idx="1271">
                        <c:v>86.364000000000004</c:v>
                      </c:pt>
                      <c:pt idx="1272">
                        <c:v>86.397000000000006</c:v>
                      </c:pt>
                      <c:pt idx="1273">
                        <c:v>86.43</c:v>
                      </c:pt>
                      <c:pt idx="1274">
                        <c:v>86.463999999999999</c:v>
                      </c:pt>
                      <c:pt idx="1275">
                        <c:v>86.497</c:v>
                      </c:pt>
                      <c:pt idx="1276">
                        <c:v>86.53</c:v>
                      </c:pt>
                      <c:pt idx="1277">
                        <c:v>86.564000000000007</c:v>
                      </c:pt>
                      <c:pt idx="1278">
                        <c:v>86.596999999999994</c:v>
                      </c:pt>
                      <c:pt idx="1279">
                        <c:v>86.63</c:v>
                      </c:pt>
                      <c:pt idx="1280">
                        <c:v>86.664000000000001</c:v>
                      </c:pt>
                      <c:pt idx="1281">
                        <c:v>86.697000000000003</c:v>
                      </c:pt>
                      <c:pt idx="1282">
                        <c:v>86.73</c:v>
                      </c:pt>
                      <c:pt idx="1283">
                        <c:v>86.763999999999996</c:v>
                      </c:pt>
                      <c:pt idx="1284">
                        <c:v>86.796999999999997</c:v>
                      </c:pt>
                      <c:pt idx="1285">
                        <c:v>86.83</c:v>
                      </c:pt>
                      <c:pt idx="1286">
                        <c:v>86.864000000000004</c:v>
                      </c:pt>
                      <c:pt idx="1287">
                        <c:v>86.897000000000006</c:v>
                      </c:pt>
                      <c:pt idx="1288">
                        <c:v>86.93</c:v>
                      </c:pt>
                      <c:pt idx="1289">
                        <c:v>86.963999999999999</c:v>
                      </c:pt>
                      <c:pt idx="1290">
                        <c:v>86.997</c:v>
                      </c:pt>
                      <c:pt idx="1291">
                        <c:v>87.03</c:v>
                      </c:pt>
                      <c:pt idx="1292">
                        <c:v>87.064000000000007</c:v>
                      </c:pt>
                      <c:pt idx="1293">
                        <c:v>87.096999999999994</c:v>
                      </c:pt>
                      <c:pt idx="1294">
                        <c:v>87.13</c:v>
                      </c:pt>
                      <c:pt idx="1295">
                        <c:v>87.164000000000001</c:v>
                      </c:pt>
                      <c:pt idx="1296">
                        <c:v>87.197000000000003</c:v>
                      </c:pt>
                      <c:pt idx="1297">
                        <c:v>87.23</c:v>
                      </c:pt>
                      <c:pt idx="1298">
                        <c:v>87.263999999999996</c:v>
                      </c:pt>
                      <c:pt idx="1299">
                        <c:v>87.296999999999997</c:v>
                      </c:pt>
                      <c:pt idx="1300">
                        <c:v>87.33</c:v>
                      </c:pt>
                      <c:pt idx="1301">
                        <c:v>87.364000000000004</c:v>
                      </c:pt>
                      <c:pt idx="1302">
                        <c:v>87.397000000000006</c:v>
                      </c:pt>
                      <c:pt idx="1303">
                        <c:v>87.43</c:v>
                      </c:pt>
                      <c:pt idx="1304">
                        <c:v>87.463999999999999</c:v>
                      </c:pt>
                      <c:pt idx="1305">
                        <c:v>87.497</c:v>
                      </c:pt>
                      <c:pt idx="1306">
                        <c:v>87.53</c:v>
                      </c:pt>
                      <c:pt idx="1307">
                        <c:v>87.564000000000007</c:v>
                      </c:pt>
                      <c:pt idx="1308">
                        <c:v>87.596999999999994</c:v>
                      </c:pt>
                      <c:pt idx="1309">
                        <c:v>87.63</c:v>
                      </c:pt>
                      <c:pt idx="1310">
                        <c:v>87.664000000000001</c:v>
                      </c:pt>
                      <c:pt idx="1311">
                        <c:v>87.697000000000003</c:v>
                      </c:pt>
                      <c:pt idx="1312">
                        <c:v>87.73</c:v>
                      </c:pt>
                      <c:pt idx="1313">
                        <c:v>87.763999999999996</c:v>
                      </c:pt>
                      <c:pt idx="1314">
                        <c:v>87.796999999999997</c:v>
                      </c:pt>
                      <c:pt idx="1315">
                        <c:v>87.83</c:v>
                      </c:pt>
                      <c:pt idx="1316">
                        <c:v>87.864000000000004</c:v>
                      </c:pt>
                      <c:pt idx="1317">
                        <c:v>87.897000000000006</c:v>
                      </c:pt>
                      <c:pt idx="1318">
                        <c:v>87.93</c:v>
                      </c:pt>
                      <c:pt idx="1319">
                        <c:v>87.963999999999999</c:v>
                      </c:pt>
                      <c:pt idx="1320">
                        <c:v>87.997</c:v>
                      </c:pt>
                      <c:pt idx="1321">
                        <c:v>88.03</c:v>
                      </c:pt>
                      <c:pt idx="1322">
                        <c:v>88.064000000000007</c:v>
                      </c:pt>
                      <c:pt idx="1323">
                        <c:v>88.096999999999994</c:v>
                      </c:pt>
                      <c:pt idx="1324">
                        <c:v>88.13</c:v>
                      </c:pt>
                      <c:pt idx="1325">
                        <c:v>88.164000000000001</c:v>
                      </c:pt>
                      <c:pt idx="1326">
                        <c:v>88.197000000000003</c:v>
                      </c:pt>
                      <c:pt idx="1327">
                        <c:v>88.23</c:v>
                      </c:pt>
                      <c:pt idx="1328">
                        <c:v>88.263000000000005</c:v>
                      </c:pt>
                      <c:pt idx="1329">
                        <c:v>88.296999999999997</c:v>
                      </c:pt>
                      <c:pt idx="1330">
                        <c:v>88.33</c:v>
                      </c:pt>
                      <c:pt idx="1331">
                        <c:v>88.364000000000004</c:v>
                      </c:pt>
                      <c:pt idx="1332">
                        <c:v>88.397000000000006</c:v>
                      </c:pt>
                      <c:pt idx="1333">
                        <c:v>88.43</c:v>
                      </c:pt>
                      <c:pt idx="1334">
                        <c:v>88.463999999999999</c:v>
                      </c:pt>
                      <c:pt idx="1335">
                        <c:v>88.497</c:v>
                      </c:pt>
                      <c:pt idx="1336">
                        <c:v>88.53</c:v>
                      </c:pt>
                      <c:pt idx="1337">
                        <c:v>88.563000000000002</c:v>
                      </c:pt>
                      <c:pt idx="1338">
                        <c:v>88.596999999999994</c:v>
                      </c:pt>
                      <c:pt idx="1339">
                        <c:v>88.63</c:v>
                      </c:pt>
                      <c:pt idx="1340">
                        <c:v>88.664000000000001</c:v>
                      </c:pt>
                      <c:pt idx="1341">
                        <c:v>88.697000000000003</c:v>
                      </c:pt>
                      <c:pt idx="1342">
                        <c:v>88.73</c:v>
                      </c:pt>
                      <c:pt idx="1343">
                        <c:v>88.763000000000005</c:v>
                      </c:pt>
                      <c:pt idx="1344">
                        <c:v>88.796999999999997</c:v>
                      </c:pt>
                      <c:pt idx="1345">
                        <c:v>88.83</c:v>
                      </c:pt>
                      <c:pt idx="1346">
                        <c:v>88.864000000000004</c:v>
                      </c:pt>
                      <c:pt idx="1347">
                        <c:v>88.897000000000006</c:v>
                      </c:pt>
                      <c:pt idx="1348">
                        <c:v>88.93</c:v>
                      </c:pt>
                      <c:pt idx="1349">
                        <c:v>88.963999999999999</c:v>
                      </c:pt>
                      <c:pt idx="1350">
                        <c:v>88.997</c:v>
                      </c:pt>
                      <c:pt idx="1351">
                        <c:v>89.03</c:v>
                      </c:pt>
                      <c:pt idx="1352">
                        <c:v>89.063000000000002</c:v>
                      </c:pt>
                      <c:pt idx="1353">
                        <c:v>89.096999999999994</c:v>
                      </c:pt>
                      <c:pt idx="1354">
                        <c:v>89.13</c:v>
                      </c:pt>
                      <c:pt idx="1355">
                        <c:v>89.164000000000001</c:v>
                      </c:pt>
                      <c:pt idx="1356">
                        <c:v>89.197000000000003</c:v>
                      </c:pt>
                      <c:pt idx="1357">
                        <c:v>89.23</c:v>
                      </c:pt>
                      <c:pt idx="1358">
                        <c:v>89.263000000000005</c:v>
                      </c:pt>
                      <c:pt idx="1359">
                        <c:v>89.296999999999997</c:v>
                      </c:pt>
                      <c:pt idx="1360">
                        <c:v>89.33</c:v>
                      </c:pt>
                      <c:pt idx="1361">
                        <c:v>89.364000000000004</c:v>
                      </c:pt>
                      <c:pt idx="1362">
                        <c:v>89.397000000000006</c:v>
                      </c:pt>
                      <c:pt idx="1363">
                        <c:v>89.43</c:v>
                      </c:pt>
                      <c:pt idx="1364">
                        <c:v>89.463999999999999</c:v>
                      </c:pt>
                      <c:pt idx="1365">
                        <c:v>89.497</c:v>
                      </c:pt>
                      <c:pt idx="1366">
                        <c:v>89.53</c:v>
                      </c:pt>
                      <c:pt idx="1367">
                        <c:v>89.563000000000002</c:v>
                      </c:pt>
                      <c:pt idx="1368">
                        <c:v>89.596999999999994</c:v>
                      </c:pt>
                      <c:pt idx="1369">
                        <c:v>89.63</c:v>
                      </c:pt>
                      <c:pt idx="1370">
                        <c:v>89.664000000000001</c:v>
                      </c:pt>
                      <c:pt idx="1371">
                        <c:v>89.697000000000003</c:v>
                      </c:pt>
                      <c:pt idx="1372">
                        <c:v>89.73</c:v>
                      </c:pt>
                      <c:pt idx="1373">
                        <c:v>89.763000000000005</c:v>
                      </c:pt>
                      <c:pt idx="1374">
                        <c:v>89.796999999999997</c:v>
                      </c:pt>
                      <c:pt idx="1375">
                        <c:v>89.83</c:v>
                      </c:pt>
                      <c:pt idx="1376">
                        <c:v>89.864000000000004</c:v>
                      </c:pt>
                      <c:pt idx="1377">
                        <c:v>89.897000000000006</c:v>
                      </c:pt>
                      <c:pt idx="1378">
                        <c:v>89.93</c:v>
                      </c:pt>
                      <c:pt idx="1379">
                        <c:v>89.963999999999999</c:v>
                      </c:pt>
                      <c:pt idx="1380">
                        <c:v>89.997</c:v>
                      </c:pt>
                      <c:pt idx="1381">
                        <c:v>90.03</c:v>
                      </c:pt>
                      <c:pt idx="1382">
                        <c:v>90.063000000000002</c:v>
                      </c:pt>
                      <c:pt idx="1383">
                        <c:v>90.096999999999994</c:v>
                      </c:pt>
                      <c:pt idx="1384">
                        <c:v>90.13</c:v>
                      </c:pt>
                      <c:pt idx="1385">
                        <c:v>90.164000000000001</c:v>
                      </c:pt>
                      <c:pt idx="1386">
                        <c:v>90.197000000000003</c:v>
                      </c:pt>
                      <c:pt idx="1387">
                        <c:v>90.23</c:v>
                      </c:pt>
                      <c:pt idx="1388">
                        <c:v>90.263000000000005</c:v>
                      </c:pt>
                      <c:pt idx="1389">
                        <c:v>90.296999999999997</c:v>
                      </c:pt>
                      <c:pt idx="1390">
                        <c:v>90.33</c:v>
                      </c:pt>
                      <c:pt idx="1391">
                        <c:v>90.364000000000004</c:v>
                      </c:pt>
                      <c:pt idx="1392">
                        <c:v>90.397000000000006</c:v>
                      </c:pt>
                      <c:pt idx="1393">
                        <c:v>90.43</c:v>
                      </c:pt>
                      <c:pt idx="1394">
                        <c:v>90.463999999999999</c:v>
                      </c:pt>
                      <c:pt idx="1395">
                        <c:v>90.497</c:v>
                      </c:pt>
                      <c:pt idx="1396">
                        <c:v>90.53</c:v>
                      </c:pt>
                      <c:pt idx="1397">
                        <c:v>90.563000000000002</c:v>
                      </c:pt>
                      <c:pt idx="1398">
                        <c:v>90.596999999999994</c:v>
                      </c:pt>
                      <c:pt idx="1399">
                        <c:v>90.63</c:v>
                      </c:pt>
                      <c:pt idx="1400">
                        <c:v>90.664000000000001</c:v>
                      </c:pt>
                      <c:pt idx="1401">
                        <c:v>90.697000000000003</c:v>
                      </c:pt>
                      <c:pt idx="1402">
                        <c:v>90.73</c:v>
                      </c:pt>
                      <c:pt idx="1403">
                        <c:v>90.763000000000005</c:v>
                      </c:pt>
                      <c:pt idx="1404">
                        <c:v>90.796999999999997</c:v>
                      </c:pt>
                      <c:pt idx="1405">
                        <c:v>90.83</c:v>
                      </c:pt>
                      <c:pt idx="1406">
                        <c:v>90.864000000000004</c:v>
                      </c:pt>
                      <c:pt idx="1407">
                        <c:v>90.897000000000006</c:v>
                      </c:pt>
                      <c:pt idx="1408">
                        <c:v>90.93</c:v>
                      </c:pt>
                      <c:pt idx="1409">
                        <c:v>90.963999999999999</c:v>
                      </c:pt>
                      <c:pt idx="1410">
                        <c:v>90.997</c:v>
                      </c:pt>
                      <c:pt idx="1411">
                        <c:v>91.03</c:v>
                      </c:pt>
                      <c:pt idx="1412">
                        <c:v>91.063000000000002</c:v>
                      </c:pt>
                      <c:pt idx="1413">
                        <c:v>91.096999999999994</c:v>
                      </c:pt>
                      <c:pt idx="1414">
                        <c:v>91.13</c:v>
                      </c:pt>
                      <c:pt idx="1415">
                        <c:v>91.164000000000001</c:v>
                      </c:pt>
                      <c:pt idx="1416">
                        <c:v>91.197000000000003</c:v>
                      </c:pt>
                      <c:pt idx="1417">
                        <c:v>91.23</c:v>
                      </c:pt>
                      <c:pt idx="1418">
                        <c:v>91.263000000000005</c:v>
                      </c:pt>
                      <c:pt idx="1419">
                        <c:v>91.296999999999997</c:v>
                      </c:pt>
                      <c:pt idx="1420">
                        <c:v>91.33</c:v>
                      </c:pt>
                      <c:pt idx="1421">
                        <c:v>91.364000000000004</c:v>
                      </c:pt>
                    </c:numCache>
                  </c:numRef>
                </c:xVal>
                <c:yVal>
                  <c:numRef>
                    <c:extLst>
                      <c:ext uri="{02D57815-91ED-43cb-92C2-25804820EDAC}">
                        <c15:formulaRef>
                          <c15:sqref>'Derivatve &amp; rolling ave 100 KHz'!$R$6:$R$4000</c15:sqref>
                        </c15:formulaRef>
                      </c:ext>
                    </c:extLst>
                    <c:numCache>
                      <c:formatCode>0.00000</c:formatCode>
                      <c:ptCount val="3995"/>
                      <c:pt idx="0">
                        <c:v>68.081732500000001</c:v>
                      </c:pt>
                      <c:pt idx="1">
                        <c:v>68.076990625000008</c:v>
                      </c:pt>
                      <c:pt idx="2">
                        <c:v>68.075471250000007</c:v>
                      </c:pt>
                      <c:pt idx="3">
                        <c:v>68.080833124999998</c:v>
                      </c:pt>
                      <c:pt idx="4">
                        <c:v>68.083134999999999</c:v>
                      </c:pt>
                      <c:pt idx="5">
                        <c:v>68.086513749999995</c:v>
                      </c:pt>
                      <c:pt idx="6">
                        <c:v>68.090220000000016</c:v>
                      </c:pt>
                      <c:pt idx="7">
                        <c:v>68.092379375000007</c:v>
                      </c:pt>
                      <c:pt idx="8">
                        <c:v>68.095109374999993</c:v>
                      </c:pt>
                      <c:pt idx="9">
                        <c:v>68.097853749999999</c:v>
                      </c:pt>
                      <c:pt idx="10">
                        <c:v>68.097141250000007</c:v>
                      </c:pt>
                      <c:pt idx="11">
                        <c:v>68.099098124999998</c:v>
                      </c:pt>
                      <c:pt idx="12">
                        <c:v>68.100304374999993</c:v>
                      </c:pt>
                      <c:pt idx="13">
                        <c:v>68.100656249999986</c:v>
                      </c:pt>
                      <c:pt idx="14">
                        <c:v>68.103773749999988</c:v>
                      </c:pt>
                      <c:pt idx="15">
                        <c:v>68.106313124999986</c:v>
                      </c:pt>
                      <c:pt idx="16">
                        <c:v>68.105089375000006</c:v>
                      </c:pt>
                      <c:pt idx="17">
                        <c:v>68.113388125</c:v>
                      </c:pt>
                      <c:pt idx="18">
                        <c:v>68.113384374999995</c:v>
                      </c:pt>
                      <c:pt idx="19">
                        <c:v>68.112119375000006</c:v>
                      </c:pt>
                      <c:pt idx="20">
                        <c:v>68.114486250000013</c:v>
                      </c:pt>
                      <c:pt idx="21">
                        <c:v>68.112591250000008</c:v>
                      </c:pt>
                      <c:pt idx="22">
                        <c:v>68.114748750000004</c:v>
                      </c:pt>
                      <c:pt idx="23">
                        <c:v>68.112513750000005</c:v>
                      </c:pt>
                      <c:pt idx="24">
                        <c:v>68.11142562500001</c:v>
                      </c:pt>
                      <c:pt idx="25">
                        <c:v>68.114386875000008</c:v>
                      </c:pt>
                      <c:pt idx="26">
                        <c:v>68.112762500000002</c:v>
                      </c:pt>
                      <c:pt idx="27">
                        <c:v>68.116636874999998</c:v>
                      </c:pt>
                      <c:pt idx="28">
                        <c:v>68.116469374999994</c:v>
                      </c:pt>
                      <c:pt idx="29">
                        <c:v>68.120485000000002</c:v>
                      </c:pt>
                      <c:pt idx="30">
                        <c:v>68.120137499999998</c:v>
                      </c:pt>
                      <c:pt idx="31">
                        <c:v>68.122242499999999</c:v>
                      </c:pt>
                      <c:pt idx="32">
                        <c:v>68.125515625000006</c:v>
                      </c:pt>
                      <c:pt idx="33">
                        <c:v>68.127535625000007</c:v>
                      </c:pt>
                      <c:pt idx="34">
                        <c:v>68.134330000000006</c:v>
                      </c:pt>
                      <c:pt idx="35">
                        <c:v>68.133668750000012</c:v>
                      </c:pt>
                      <c:pt idx="36">
                        <c:v>68.136453750000015</c:v>
                      </c:pt>
                      <c:pt idx="37">
                        <c:v>68.14279375000001</c:v>
                      </c:pt>
                      <c:pt idx="38">
                        <c:v>68.146772499999997</c:v>
                      </c:pt>
                      <c:pt idx="39">
                        <c:v>68.153782500000005</c:v>
                      </c:pt>
                      <c:pt idx="40">
                        <c:v>68.157201250000014</c:v>
                      </c:pt>
                      <c:pt idx="41">
                        <c:v>68.157584374999985</c:v>
                      </c:pt>
                      <c:pt idx="42">
                        <c:v>68.163139375000014</c:v>
                      </c:pt>
                      <c:pt idx="43">
                        <c:v>68.163648749999993</c:v>
                      </c:pt>
                      <c:pt idx="44">
                        <c:v>68.167448749999991</c:v>
                      </c:pt>
                      <c:pt idx="45">
                        <c:v>68.172498125000004</c:v>
                      </c:pt>
                      <c:pt idx="46">
                        <c:v>68.175560000000004</c:v>
                      </c:pt>
                      <c:pt idx="47">
                        <c:v>68.178055000000001</c:v>
                      </c:pt>
                      <c:pt idx="48">
                        <c:v>68.182208750000001</c:v>
                      </c:pt>
                      <c:pt idx="49">
                        <c:v>68.185900000000004</c:v>
                      </c:pt>
                      <c:pt idx="50">
                        <c:v>68.188800624999999</c:v>
                      </c:pt>
                      <c:pt idx="51">
                        <c:v>68.193717499999991</c:v>
                      </c:pt>
                      <c:pt idx="52">
                        <c:v>68.197513125</c:v>
                      </c:pt>
                      <c:pt idx="53">
                        <c:v>68.20263374999999</c:v>
                      </c:pt>
                      <c:pt idx="54">
                        <c:v>68.208078125000014</c:v>
                      </c:pt>
                      <c:pt idx="55">
                        <c:v>68.210178125000013</c:v>
                      </c:pt>
                      <c:pt idx="56">
                        <c:v>68.214083125000002</c:v>
                      </c:pt>
                      <c:pt idx="57">
                        <c:v>68.220286250000015</c:v>
                      </c:pt>
                      <c:pt idx="58">
                        <c:v>68.226619375000013</c:v>
                      </c:pt>
                      <c:pt idx="59">
                        <c:v>68.229683750000007</c:v>
                      </c:pt>
                      <c:pt idx="60">
                        <c:v>68.23778750000001</c:v>
                      </c:pt>
                      <c:pt idx="61">
                        <c:v>68.239792500000007</c:v>
                      </c:pt>
                      <c:pt idx="62">
                        <c:v>68.246901874999992</c:v>
                      </c:pt>
                      <c:pt idx="63">
                        <c:v>68.249914375000003</c:v>
                      </c:pt>
                      <c:pt idx="64">
                        <c:v>68.258111874999997</c:v>
                      </c:pt>
                      <c:pt idx="65">
                        <c:v>68.264446875000004</c:v>
                      </c:pt>
                      <c:pt idx="66">
                        <c:v>68.270344375000008</c:v>
                      </c:pt>
                      <c:pt idx="67">
                        <c:v>68.276158749999993</c:v>
                      </c:pt>
                      <c:pt idx="68">
                        <c:v>68.282113749999994</c:v>
                      </c:pt>
                      <c:pt idx="69">
                        <c:v>68.286808125000007</c:v>
                      </c:pt>
                      <c:pt idx="70">
                        <c:v>68.290252500000008</c:v>
                      </c:pt>
                      <c:pt idx="71">
                        <c:v>68.296549999999996</c:v>
                      </c:pt>
                      <c:pt idx="72">
                        <c:v>68.302594375000012</c:v>
                      </c:pt>
                      <c:pt idx="73">
                        <c:v>68.308781249999996</c:v>
                      </c:pt>
                      <c:pt idx="74">
                        <c:v>68.318266249999994</c:v>
                      </c:pt>
                      <c:pt idx="75">
                        <c:v>68.325457499999999</c:v>
                      </c:pt>
                      <c:pt idx="76">
                        <c:v>68.33146124999999</c:v>
                      </c:pt>
                      <c:pt idx="77">
                        <c:v>68.341535624999992</c:v>
                      </c:pt>
                      <c:pt idx="78">
                        <c:v>68.342515625000004</c:v>
                      </c:pt>
                      <c:pt idx="79">
                        <c:v>68.350218124999998</c:v>
                      </c:pt>
                      <c:pt idx="80">
                        <c:v>68.352913125000001</c:v>
                      </c:pt>
                      <c:pt idx="81">
                        <c:v>68.360176250000009</c:v>
                      </c:pt>
                      <c:pt idx="82">
                        <c:v>68.365037500000014</c:v>
                      </c:pt>
                      <c:pt idx="83">
                        <c:v>68.373985000000005</c:v>
                      </c:pt>
                      <c:pt idx="84">
                        <c:v>68.381765000000001</c:v>
                      </c:pt>
                      <c:pt idx="85">
                        <c:v>68.385040000000004</c:v>
                      </c:pt>
                      <c:pt idx="86">
                        <c:v>68.391950625000007</c:v>
                      </c:pt>
                      <c:pt idx="87">
                        <c:v>68.397994374999982</c:v>
                      </c:pt>
                      <c:pt idx="88">
                        <c:v>68.408446874999981</c:v>
                      </c:pt>
                      <c:pt idx="89">
                        <c:v>68.414814374999978</c:v>
                      </c:pt>
                      <c:pt idx="90">
                        <c:v>68.418610624999985</c:v>
                      </c:pt>
                      <c:pt idx="91">
                        <c:v>68.428971874999988</c:v>
                      </c:pt>
                      <c:pt idx="92">
                        <c:v>68.435946249999986</c:v>
                      </c:pt>
                      <c:pt idx="93">
                        <c:v>68.443744374999994</c:v>
                      </c:pt>
                      <c:pt idx="94">
                        <c:v>68.456581874999998</c:v>
                      </c:pt>
                      <c:pt idx="95">
                        <c:v>68.465657500000006</c:v>
                      </c:pt>
                      <c:pt idx="96">
                        <c:v>68.473646250000002</c:v>
                      </c:pt>
                      <c:pt idx="97">
                        <c:v>68.480610624999997</c:v>
                      </c:pt>
                      <c:pt idx="98">
                        <c:v>68.491214374999998</c:v>
                      </c:pt>
                      <c:pt idx="99">
                        <c:v>68.497959374999994</c:v>
                      </c:pt>
                      <c:pt idx="100">
                        <c:v>68.505269374999997</c:v>
                      </c:pt>
                      <c:pt idx="101">
                        <c:v>68.516516249999995</c:v>
                      </c:pt>
                      <c:pt idx="102">
                        <c:v>68.525070624999998</c:v>
                      </c:pt>
                      <c:pt idx="103">
                        <c:v>68.535840625000006</c:v>
                      </c:pt>
                      <c:pt idx="104">
                        <c:v>68.540530000000004</c:v>
                      </c:pt>
                      <c:pt idx="105">
                        <c:v>68.546870624999997</c:v>
                      </c:pt>
                      <c:pt idx="106">
                        <c:v>68.551718749999992</c:v>
                      </c:pt>
                      <c:pt idx="107">
                        <c:v>68.556158750000009</c:v>
                      </c:pt>
                      <c:pt idx="108">
                        <c:v>68.563157500000003</c:v>
                      </c:pt>
                      <c:pt idx="109">
                        <c:v>68.569301249999995</c:v>
                      </c:pt>
                      <c:pt idx="110">
                        <c:v>68.5743425</c:v>
                      </c:pt>
                      <c:pt idx="111">
                        <c:v>68.579999375</c:v>
                      </c:pt>
                      <c:pt idx="112">
                        <c:v>68.593036249999997</c:v>
                      </c:pt>
                      <c:pt idx="113">
                        <c:v>68.601575625000009</c:v>
                      </c:pt>
                      <c:pt idx="114">
                        <c:v>68.608060000000009</c:v>
                      </c:pt>
                      <c:pt idx="115">
                        <c:v>68.615115625000001</c:v>
                      </c:pt>
                      <c:pt idx="116">
                        <c:v>68.625603749999996</c:v>
                      </c:pt>
                      <c:pt idx="117">
                        <c:v>68.634033750000015</c:v>
                      </c:pt>
                      <c:pt idx="118">
                        <c:v>68.644013125000015</c:v>
                      </c:pt>
                      <c:pt idx="119">
                        <c:v>68.650348749999992</c:v>
                      </c:pt>
                      <c:pt idx="120">
                        <c:v>68.661876249999992</c:v>
                      </c:pt>
                      <c:pt idx="121">
                        <c:v>68.672754374999997</c:v>
                      </c:pt>
                      <c:pt idx="122">
                        <c:v>68.685210624999996</c:v>
                      </c:pt>
                      <c:pt idx="123">
                        <c:v>68.700563750000001</c:v>
                      </c:pt>
                      <c:pt idx="124">
                        <c:v>68.710239999999999</c:v>
                      </c:pt>
                      <c:pt idx="125">
                        <c:v>68.718949375000008</c:v>
                      </c:pt>
                      <c:pt idx="126">
                        <c:v>68.733456875000002</c:v>
                      </c:pt>
                      <c:pt idx="127">
                        <c:v>68.748270000000005</c:v>
                      </c:pt>
                      <c:pt idx="128">
                        <c:v>68.753548750000007</c:v>
                      </c:pt>
                      <c:pt idx="129">
                        <c:v>68.763547500000001</c:v>
                      </c:pt>
                      <c:pt idx="130">
                        <c:v>68.774931249999995</c:v>
                      </c:pt>
                      <c:pt idx="131">
                        <c:v>68.788561250000015</c:v>
                      </c:pt>
                      <c:pt idx="132">
                        <c:v>68.798350624999983</c:v>
                      </c:pt>
                      <c:pt idx="133">
                        <c:v>68.812486875000005</c:v>
                      </c:pt>
                      <c:pt idx="134">
                        <c:v>68.824182499999992</c:v>
                      </c:pt>
                      <c:pt idx="135">
                        <c:v>68.840229374999993</c:v>
                      </c:pt>
                      <c:pt idx="136">
                        <c:v>68.851848750000002</c:v>
                      </c:pt>
                      <c:pt idx="137">
                        <c:v>68.862198124999992</c:v>
                      </c:pt>
                      <c:pt idx="138">
                        <c:v>68.876811874999987</c:v>
                      </c:pt>
                      <c:pt idx="139">
                        <c:v>68.882713125000009</c:v>
                      </c:pt>
                      <c:pt idx="140">
                        <c:v>68.896037500000006</c:v>
                      </c:pt>
                      <c:pt idx="141">
                        <c:v>68.912713124999996</c:v>
                      </c:pt>
                      <c:pt idx="142">
                        <c:v>68.924597500000004</c:v>
                      </c:pt>
                      <c:pt idx="143">
                        <c:v>68.937123750000012</c:v>
                      </c:pt>
                      <c:pt idx="144">
                        <c:v>68.952542500000007</c:v>
                      </c:pt>
                      <c:pt idx="145">
                        <c:v>68.965826875000005</c:v>
                      </c:pt>
                      <c:pt idx="146">
                        <c:v>68.97971062500001</c:v>
                      </c:pt>
                      <c:pt idx="147">
                        <c:v>68.989117500000006</c:v>
                      </c:pt>
                      <c:pt idx="148">
                        <c:v>69.002355000000009</c:v>
                      </c:pt>
                      <c:pt idx="149">
                        <c:v>69.012559375000009</c:v>
                      </c:pt>
                      <c:pt idx="150">
                        <c:v>69.02189687500001</c:v>
                      </c:pt>
                      <c:pt idx="151">
                        <c:v>69.033101875</c:v>
                      </c:pt>
                      <c:pt idx="152">
                        <c:v>69.045661875000008</c:v>
                      </c:pt>
                      <c:pt idx="153">
                        <c:v>69.060026250000007</c:v>
                      </c:pt>
                      <c:pt idx="154">
                        <c:v>69.072495625000002</c:v>
                      </c:pt>
                      <c:pt idx="155">
                        <c:v>69.085883749999994</c:v>
                      </c:pt>
                      <c:pt idx="156">
                        <c:v>69.098421250000001</c:v>
                      </c:pt>
                      <c:pt idx="157">
                        <c:v>69.111009375000009</c:v>
                      </c:pt>
                      <c:pt idx="158">
                        <c:v>69.122016250000001</c:v>
                      </c:pt>
                      <c:pt idx="159">
                        <c:v>69.132316874999987</c:v>
                      </c:pt>
                      <c:pt idx="160">
                        <c:v>69.143899375000004</c:v>
                      </c:pt>
                      <c:pt idx="161">
                        <c:v>69.155835625000009</c:v>
                      </c:pt>
                      <c:pt idx="162">
                        <c:v>69.169556249999985</c:v>
                      </c:pt>
                      <c:pt idx="163">
                        <c:v>69.184558124999981</c:v>
                      </c:pt>
                      <c:pt idx="164">
                        <c:v>69.198644375000001</c:v>
                      </c:pt>
                      <c:pt idx="165">
                        <c:v>69.212946874999986</c:v>
                      </c:pt>
                      <c:pt idx="166">
                        <c:v>69.22914187500001</c:v>
                      </c:pt>
                      <c:pt idx="167">
                        <c:v>69.24254062499999</c:v>
                      </c:pt>
                      <c:pt idx="168">
                        <c:v>69.259025624999978</c:v>
                      </c:pt>
                      <c:pt idx="169">
                        <c:v>69.274519374999997</c:v>
                      </c:pt>
                      <c:pt idx="170">
                        <c:v>69.286661874999993</c:v>
                      </c:pt>
                      <c:pt idx="171">
                        <c:v>69.304321250000001</c:v>
                      </c:pt>
                      <c:pt idx="172">
                        <c:v>69.32179124999999</c:v>
                      </c:pt>
                      <c:pt idx="173">
                        <c:v>69.333903124999992</c:v>
                      </c:pt>
                      <c:pt idx="174">
                        <c:v>69.34914624999999</c:v>
                      </c:pt>
                      <c:pt idx="175">
                        <c:v>69.364634999999993</c:v>
                      </c:pt>
                      <c:pt idx="176">
                        <c:v>69.379163125000005</c:v>
                      </c:pt>
                      <c:pt idx="177">
                        <c:v>69.394841249999999</c:v>
                      </c:pt>
                      <c:pt idx="178">
                        <c:v>69.408103750000009</c:v>
                      </c:pt>
                      <c:pt idx="179">
                        <c:v>69.424285000000012</c:v>
                      </c:pt>
                      <c:pt idx="180">
                        <c:v>69.436281874999992</c:v>
                      </c:pt>
                      <c:pt idx="181">
                        <c:v>69.448094375000011</c:v>
                      </c:pt>
                      <c:pt idx="182">
                        <c:v>69.462040625</c:v>
                      </c:pt>
                      <c:pt idx="183">
                        <c:v>69.475464374999987</c:v>
                      </c:pt>
                      <c:pt idx="184">
                        <c:v>69.485854375000002</c:v>
                      </c:pt>
                      <c:pt idx="185">
                        <c:v>69.499216250000003</c:v>
                      </c:pt>
                      <c:pt idx="186">
                        <c:v>69.513594375000011</c:v>
                      </c:pt>
                      <c:pt idx="187">
                        <c:v>69.527837500000004</c:v>
                      </c:pt>
                      <c:pt idx="188">
                        <c:v>69.538600625000001</c:v>
                      </c:pt>
                      <c:pt idx="189">
                        <c:v>69.554347500000006</c:v>
                      </c:pt>
                      <c:pt idx="190">
                        <c:v>69.567268124999998</c:v>
                      </c:pt>
                      <c:pt idx="191">
                        <c:v>69.587509374999996</c:v>
                      </c:pt>
                      <c:pt idx="192">
                        <c:v>69.604443750000002</c:v>
                      </c:pt>
                      <c:pt idx="193">
                        <c:v>69.622450624999999</c:v>
                      </c:pt>
                      <c:pt idx="194">
                        <c:v>69.638591875000003</c:v>
                      </c:pt>
                      <c:pt idx="195">
                        <c:v>69.652525624999996</c:v>
                      </c:pt>
                      <c:pt idx="196">
                        <c:v>69.669345625000005</c:v>
                      </c:pt>
                      <c:pt idx="197">
                        <c:v>69.688455625000003</c:v>
                      </c:pt>
                      <c:pt idx="198">
                        <c:v>69.706776875000003</c:v>
                      </c:pt>
                      <c:pt idx="199">
                        <c:v>69.724358749999993</c:v>
                      </c:pt>
                      <c:pt idx="200">
                        <c:v>69.740895624999993</c:v>
                      </c:pt>
                      <c:pt idx="201">
                        <c:v>69.762107500000013</c:v>
                      </c:pt>
                      <c:pt idx="202">
                        <c:v>69.779128750000012</c:v>
                      </c:pt>
                      <c:pt idx="203">
                        <c:v>69.796468125000004</c:v>
                      </c:pt>
                      <c:pt idx="204">
                        <c:v>69.814168124999995</c:v>
                      </c:pt>
                      <c:pt idx="205">
                        <c:v>69.829130624999991</c:v>
                      </c:pt>
                      <c:pt idx="206">
                        <c:v>69.849696250000008</c:v>
                      </c:pt>
                      <c:pt idx="207">
                        <c:v>69.862197500000008</c:v>
                      </c:pt>
                      <c:pt idx="208">
                        <c:v>69.879775624999994</c:v>
                      </c:pt>
                      <c:pt idx="209">
                        <c:v>69.895798749999997</c:v>
                      </c:pt>
                      <c:pt idx="210">
                        <c:v>69.915048124999998</c:v>
                      </c:pt>
                      <c:pt idx="211">
                        <c:v>69.935034375000001</c:v>
                      </c:pt>
                      <c:pt idx="212">
                        <c:v>69.952453124999991</c:v>
                      </c:pt>
                      <c:pt idx="213">
                        <c:v>69.965564375</c:v>
                      </c:pt>
                      <c:pt idx="214">
                        <c:v>69.984813125000002</c:v>
                      </c:pt>
                      <c:pt idx="215">
                        <c:v>70.005023125000008</c:v>
                      </c:pt>
                      <c:pt idx="216">
                        <c:v>70.024266875000009</c:v>
                      </c:pt>
                      <c:pt idx="217">
                        <c:v>70.039323124999996</c:v>
                      </c:pt>
                      <c:pt idx="218">
                        <c:v>70.058031249999985</c:v>
                      </c:pt>
                      <c:pt idx="219">
                        <c:v>70.078483125000005</c:v>
                      </c:pt>
                      <c:pt idx="220">
                        <c:v>70.101061874999999</c:v>
                      </c:pt>
                      <c:pt idx="221">
                        <c:v>70.122126249999994</c:v>
                      </c:pt>
                      <c:pt idx="222">
                        <c:v>70.142635624999997</c:v>
                      </c:pt>
                      <c:pt idx="223">
                        <c:v>70.161533750000004</c:v>
                      </c:pt>
                      <c:pt idx="224">
                        <c:v>70.181134999999998</c:v>
                      </c:pt>
                      <c:pt idx="225">
                        <c:v>70.198967499999995</c:v>
                      </c:pt>
                      <c:pt idx="226">
                        <c:v>70.217990624999999</c:v>
                      </c:pt>
                      <c:pt idx="227">
                        <c:v>70.234919375000004</c:v>
                      </c:pt>
                      <c:pt idx="228">
                        <c:v>70.253927499999989</c:v>
                      </c:pt>
                      <c:pt idx="229">
                        <c:v>70.276787499999998</c:v>
                      </c:pt>
                      <c:pt idx="230">
                        <c:v>70.297875000000005</c:v>
                      </c:pt>
                      <c:pt idx="231">
                        <c:v>70.316960624999993</c:v>
                      </c:pt>
                      <c:pt idx="232">
                        <c:v>70.337273749999994</c:v>
                      </c:pt>
                      <c:pt idx="233">
                        <c:v>70.358812499999999</c:v>
                      </c:pt>
                      <c:pt idx="234">
                        <c:v>70.378338124999999</c:v>
                      </c:pt>
                      <c:pt idx="235">
                        <c:v>70.399486249999995</c:v>
                      </c:pt>
                      <c:pt idx="236">
                        <c:v>70.417495624999987</c:v>
                      </c:pt>
                      <c:pt idx="237">
                        <c:v>70.437543750000003</c:v>
                      </c:pt>
                      <c:pt idx="238">
                        <c:v>70.454164999999989</c:v>
                      </c:pt>
                      <c:pt idx="239">
                        <c:v>70.476487500000005</c:v>
                      </c:pt>
                      <c:pt idx="240">
                        <c:v>70.497041249999995</c:v>
                      </c:pt>
                      <c:pt idx="241">
                        <c:v>70.516156250000009</c:v>
                      </c:pt>
                      <c:pt idx="242">
                        <c:v>70.535421249999999</c:v>
                      </c:pt>
                      <c:pt idx="243">
                        <c:v>70.557713124999992</c:v>
                      </c:pt>
                      <c:pt idx="244">
                        <c:v>70.580282499999996</c:v>
                      </c:pt>
                      <c:pt idx="245">
                        <c:v>70.602312500000025</c:v>
                      </c:pt>
                      <c:pt idx="246">
                        <c:v>70.621412500000019</c:v>
                      </c:pt>
                      <c:pt idx="247">
                        <c:v>70.642916250000013</c:v>
                      </c:pt>
                      <c:pt idx="248">
                        <c:v>70.662851250000003</c:v>
                      </c:pt>
                      <c:pt idx="249">
                        <c:v>70.682320000000004</c:v>
                      </c:pt>
                      <c:pt idx="250">
                        <c:v>70.703677500000012</c:v>
                      </c:pt>
                      <c:pt idx="251">
                        <c:v>70.721681249999989</c:v>
                      </c:pt>
                      <c:pt idx="252">
                        <c:v>70.741903125000007</c:v>
                      </c:pt>
                      <c:pt idx="253">
                        <c:v>70.762245625000006</c:v>
                      </c:pt>
                      <c:pt idx="254">
                        <c:v>70.784906250000006</c:v>
                      </c:pt>
                      <c:pt idx="255">
                        <c:v>70.803323125000006</c:v>
                      </c:pt>
                      <c:pt idx="256">
                        <c:v>70.824208124999998</c:v>
                      </c:pt>
                      <c:pt idx="257">
                        <c:v>70.846620625</c:v>
                      </c:pt>
                      <c:pt idx="258">
                        <c:v>70.868337499999996</c:v>
                      </c:pt>
                      <c:pt idx="259">
                        <c:v>70.890442500000006</c:v>
                      </c:pt>
                      <c:pt idx="260">
                        <c:v>70.910595000000001</c:v>
                      </c:pt>
                      <c:pt idx="261">
                        <c:v>70.931007499999993</c:v>
                      </c:pt>
                      <c:pt idx="262">
                        <c:v>70.951026874999997</c:v>
                      </c:pt>
                      <c:pt idx="263">
                        <c:v>70.973259999999996</c:v>
                      </c:pt>
                      <c:pt idx="264">
                        <c:v>70.994806874999995</c:v>
                      </c:pt>
                      <c:pt idx="265">
                        <c:v>71.017756874999989</c:v>
                      </c:pt>
                      <c:pt idx="266">
                        <c:v>71.042263750000004</c:v>
                      </c:pt>
                      <c:pt idx="267">
                        <c:v>71.064208124999993</c:v>
                      </c:pt>
                      <c:pt idx="268">
                        <c:v>71.087244999999996</c:v>
                      </c:pt>
                      <c:pt idx="269">
                        <c:v>71.112876249999999</c:v>
                      </c:pt>
                      <c:pt idx="270">
                        <c:v>71.13456875</c:v>
                      </c:pt>
                      <c:pt idx="271">
                        <c:v>71.158195000000006</c:v>
                      </c:pt>
                      <c:pt idx="272">
                        <c:v>71.179023125000001</c:v>
                      </c:pt>
                      <c:pt idx="273">
                        <c:v>71.20035</c:v>
                      </c:pt>
                      <c:pt idx="274">
                        <c:v>71.220263125000002</c:v>
                      </c:pt>
                      <c:pt idx="275">
                        <c:v>71.244755000000012</c:v>
                      </c:pt>
                      <c:pt idx="276">
                        <c:v>71.268562500000002</c:v>
                      </c:pt>
                      <c:pt idx="277">
                        <c:v>71.292784375000011</c:v>
                      </c:pt>
                      <c:pt idx="278">
                        <c:v>71.314888750000009</c:v>
                      </c:pt>
                      <c:pt idx="279">
                        <c:v>71.337361250000001</c:v>
                      </c:pt>
                      <c:pt idx="280">
                        <c:v>71.361559999999997</c:v>
                      </c:pt>
                      <c:pt idx="281">
                        <c:v>71.386625000000024</c:v>
                      </c:pt>
                      <c:pt idx="282">
                        <c:v>71.408161250000006</c:v>
                      </c:pt>
                      <c:pt idx="283">
                        <c:v>71.431157500000012</c:v>
                      </c:pt>
                      <c:pt idx="284">
                        <c:v>71.451984999999993</c:v>
                      </c:pt>
                      <c:pt idx="285">
                        <c:v>71.475639999999999</c:v>
                      </c:pt>
                      <c:pt idx="286">
                        <c:v>71.50188937499999</c:v>
                      </c:pt>
                      <c:pt idx="287">
                        <c:v>71.526555000000002</c:v>
                      </c:pt>
                      <c:pt idx="288">
                        <c:v>71.550860624999999</c:v>
                      </c:pt>
                      <c:pt idx="289">
                        <c:v>71.577293124999997</c:v>
                      </c:pt>
                      <c:pt idx="290">
                        <c:v>71.606043749999998</c:v>
                      </c:pt>
                      <c:pt idx="291">
                        <c:v>71.627092500000003</c:v>
                      </c:pt>
                      <c:pt idx="292">
                        <c:v>71.653646874999993</c:v>
                      </c:pt>
                      <c:pt idx="293">
                        <c:v>71.678118124999997</c:v>
                      </c:pt>
                      <c:pt idx="294">
                        <c:v>71.706637499999999</c:v>
                      </c:pt>
                      <c:pt idx="295">
                        <c:v>71.732530624999995</c:v>
                      </c:pt>
                      <c:pt idx="296">
                        <c:v>71.758153125000007</c:v>
                      </c:pt>
                      <c:pt idx="297">
                        <c:v>71.779808125000017</c:v>
                      </c:pt>
                      <c:pt idx="298">
                        <c:v>71.804637499999984</c:v>
                      </c:pt>
                      <c:pt idx="299">
                        <c:v>71.830324375000004</c:v>
                      </c:pt>
                      <c:pt idx="300">
                        <c:v>71.855965624999996</c:v>
                      </c:pt>
                      <c:pt idx="301">
                        <c:v>71.880013750000003</c:v>
                      </c:pt>
                      <c:pt idx="302">
                        <c:v>71.902118125000001</c:v>
                      </c:pt>
                      <c:pt idx="303">
                        <c:v>71.928416250000012</c:v>
                      </c:pt>
                      <c:pt idx="304">
                        <c:v>71.960029374999991</c:v>
                      </c:pt>
                      <c:pt idx="305">
                        <c:v>71.987554375000002</c:v>
                      </c:pt>
                      <c:pt idx="306">
                        <c:v>72.015738124999999</c:v>
                      </c:pt>
                      <c:pt idx="307">
                        <c:v>72.046075624999986</c:v>
                      </c:pt>
                      <c:pt idx="308">
                        <c:v>72.070263749999981</c:v>
                      </c:pt>
                      <c:pt idx="309">
                        <c:v>72.097648124999992</c:v>
                      </c:pt>
                      <c:pt idx="310">
                        <c:v>72.123696874999993</c:v>
                      </c:pt>
                      <c:pt idx="311">
                        <c:v>72.150395625000002</c:v>
                      </c:pt>
                      <c:pt idx="312">
                        <c:v>72.181779375000005</c:v>
                      </c:pt>
                      <c:pt idx="313">
                        <c:v>72.212550625000006</c:v>
                      </c:pt>
                      <c:pt idx="314">
                        <c:v>72.241045000000014</c:v>
                      </c:pt>
                      <c:pt idx="315">
                        <c:v>72.269008125000013</c:v>
                      </c:pt>
                      <c:pt idx="316">
                        <c:v>72.298831250000006</c:v>
                      </c:pt>
                      <c:pt idx="317">
                        <c:v>72.326025625000014</c:v>
                      </c:pt>
                      <c:pt idx="318">
                        <c:v>72.361035625000014</c:v>
                      </c:pt>
                      <c:pt idx="319">
                        <c:v>72.386663125000013</c:v>
                      </c:pt>
                      <c:pt idx="320">
                        <c:v>72.41228000000001</c:v>
                      </c:pt>
                      <c:pt idx="321">
                        <c:v>72.437710625000008</c:v>
                      </c:pt>
                      <c:pt idx="322">
                        <c:v>72.463293125000007</c:v>
                      </c:pt>
                      <c:pt idx="323">
                        <c:v>72.490622500000001</c:v>
                      </c:pt>
                      <c:pt idx="324">
                        <c:v>72.520309999999995</c:v>
                      </c:pt>
                      <c:pt idx="325">
                        <c:v>72.547378124999994</c:v>
                      </c:pt>
                      <c:pt idx="326">
                        <c:v>72.574795624999993</c:v>
                      </c:pt>
                      <c:pt idx="327">
                        <c:v>72.600795000000005</c:v>
                      </c:pt>
                      <c:pt idx="328">
                        <c:v>72.625721250000012</c:v>
                      </c:pt>
                      <c:pt idx="329">
                        <c:v>72.651260000000008</c:v>
                      </c:pt>
                      <c:pt idx="330">
                        <c:v>72.678588125000005</c:v>
                      </c:pt>
                      <c:pt idx="331">
                        <c:v>72.705358750000002</c:v>
                      </c:pt>
                      <c:pt idx="332">
                        <c:v>72.73272750000001</c:v>
                      </c:pt>
                      <c:pt idx="333">
                        <c:v>72.759929999999997</c:v>
                      </c:pt>
                      <c:pt idx="334">
                        <c:v>72.782968124999996</c:v>
                      </c:pt>
                      <c:pt idx="335">
                        <c:v>72.811133124999998</c:v>
                      </c:pt>
                      <c:pt idx="336">
                        <c:v>72.835438124999996</c:v>
                      </c:pt>
                      <c:pt idx="337">
                        <c:v>72.86077499999999</c:v>
                      </c:pt>
                      <c:pt idx="338">
                        <c:v>72.886129374999996</c:v>
                      </c:pt>
                      <c:pt idx="339">
                        <c:v>72.913764375000014</c:v>
                      </c:pt>
                      <c:pt idx="340">
                        <c:v>72.940200000000004</c:v>
                      </c:pt>
                      <c:pt idx="341">
                        <c:v>72.965466249999992</c:v>
                      </c:pt>
                      <c:pt idx="342">
                        <c:v>72.987575000000007</c:v>
                      </c:pt>
                      <c:pt idx="343">
                        <c:v>73.011310624999993</c:v>
                      </c:pt>
                      <c:pt idx="344">
                        <c:v>73.033945000000003</c:v>
                      </c:pt>
                      <c:pt idx="345">
                        <c:v>73.054671249999998</c:v>
                      </c:pt>
                      <c:pt idx="346">
                        <c:v>73.082910624999997</c:v>
                      </c:pt>
                      <c:pt idx="347">
                        <c:v>73.109359374999997</c:v>
                      </c:pt>
                      <c:pt idx="348">
                        <c:v>73.133714374999997</c:v>
                      </c:pt>
                      <c:pt idx="349">
                        <c:v>73.155768750000007</c:v>
                      </c:pt>
                      <c:pt idx="350">
                        <c:v>73.179268749999991</c:v>
                      </c:pt>
                      <c:pt idx="351">
                        <c:v>73.202504999999988</c:v>
                      </c:pt>
                      <c:pt idx="352">
                        <c:v>73.227063124999987</c:v>
                      </c:pt>
                      <c:pt idx="353">
                        <c:v>73.252355625000007</c:v>
                      </c:pt>
                      <c:pt idx="354">
                        <c:v>73.277929374999999</c:v>
                      </c:pt>
                      <c:pt idx="355">
                        <c:v>73.296783749999989</c:v>
                      </c:pt>
                      <c:pt idx="356">
                        <c:v>73.319197499999987</c:v>
                      </c:pt>
                      <c:pt idx="357">
                        <c:v>73.341981250000003</c:v>
                      </c:pt>
                      <c:pt idx="358">
                        <c:v>73.369061250000001</c:v>
                      </c:pt>
                      <c:pt idx="359">
                        <c:v>73.395051250000009</c:v>
                      </c:pt>
                      <c:pt idx="360">
                        <c:v>73.421736250000009</c:v>
                      </c:pt>
                      <c:pt idx="361">
                        <c:v>73.450686875000002</c:v>
                      </c:pt>
                      <c:pt idx="362">
                        <c:v>73.471810000000005</c:v>
                      </c:pt>
                      <c:pt idx="363">
                        <c:v>73.494131250000009</c:v>
                      </c:pt>
                      <c:pt idx="364">
                        <c:v>73.517907500000007</c:v>
                      </c:pt>
                      <c:pt idx="365">
                        <c:v>73.544550000000015</c:v>
                      </c:pt>
                      <c:pt idx="366">
                        <c:v>73.566488125000006</c:v>
                      </c:pt>
                      <c:pt idx="367">
                        <c:v>73.589121875000004</c:v>
                      </c:pt>
                      <c:pt idx="368">
                        <c:v>73.613084374999985</c:v>
                      </c:pt>
                      <c:pt idx="369">
                        <c:v>73.63865312499999</c:v>
                      </c:pt>
                      <c:pt idx="370">
                        <c:v>73.661928124999989</c:v>
                      </c:pt>
                      <c:pt idx="371">
                        <c:v>73.687689374999991</c:v>
                      </c:pt>
                      <c:pt idx="372">
                        <c:v>73.712260000000001</c:v>
                      </c:pt>
                      <c:pt idx="373">
                        <c:v>73.737117500000011</c:v>
                      </c:pt>
                      <c:pt idx="374">
                        <c:v>73.759211874999991</c:v>
                      </c:pt>
                      <c:pt idx="375">
                        <c:v>73.784968750000004</c:v>
                      </c:pt>
                      <c:pt idx="376">
                        <c:v>73.807885625000011</c:v>
                      </c:pt>
                      <c:pt idx="377">
                        <c:v>73.829375624999997</c:v>
                      </c:pt>
                      <c:pt idx="378">
                        <c:v>73.853340000000017</c:v>
                      </c:pt>
                      <c:pt idx="379">
                        <c:v>73.875223125000005</c:v>
                      </c:pt>
                      <c:pt idx="380">
                        <c:v>73.900803750000009</c:v>
                      </c:pt>
                      <c:pt idx="381">
                        <c:v>73.924656250000012</c:v>
                      </c:pt>
                      <c:pt idx="382">
                        <c:v>73.949773124999993</c:v>
                      </c:pt>
                      <c:pt idx="383">
                        <c:v>73.972970000000004</c:v>
                      </c:pt>
                      <c:pt idx="384">
                        <c:v>73.995931875000011</c:v>
                      </c:pt>
                      <c:pt idx="385">
                        <c:v>74.016374374999998</c:v>
                      </c:pt>
                      <c:pt idx="386">
                        <c:v>74.038157499999983</c:v>
                      </c:pt>
                      <c:pt idx="387">
                        <c:v>74.060013124999998</c:v>
                      </c:pt>
                      <c:pt idx="388">
                        <c:v>74.08241812499999</c:v>
                      </c:pt>
                      <c:pt idx="389">
                        <c:v>74.104770625</c:v>
                      </c:pt>
                      <c:pt idx="390">
                        <c:v>74.129976875000011</c:v>
                      </c:pt>
                      <c:pt idx="391">
                        <c:v>74.14852937500001</c:v>
                      </c:pt>
                      <c:pt idx="392">
                        <c:v>74.17022750000001</c:v>
                      </c:pt>
                      <c:pt idx="393">
                        <c:v>74.192211874999998</c:v>
                      </c:pt>
                      <c:pt idx="394">
                        <c:v>74.214265000000012</c:v>
                      </c:pt>
                      <c:pt idx="395">
                        <c:v>74.238097500000009</c:v>
                      </c:pt>
                      <c:pt idx="396">
                        <c:v>74.258173749999997</c:v>
                      </c:pt>
                      <c:pt idx="397">
                        <c:v>74.279773750000004</c:v>
                      </c:pt>
                      <c:pt idx="398">
                        <c:v>74.300695625000003</c:v>
                      </c:pt>
                      <c:pt idx="399">
                        <c:v>74.324085624999995</c:v>
                      </c:pt>
                      <c:pt idx="400">
                        <c:v>74.347719999999995</c:v>
                      </c:pt>
                      <c:pt idx="401">
                        <c:v>74.370901875000015</c:v>
                      </c:pt>
                      <c:pt idx="402">
                        <c:v>74.391637500000002</c:v>
                      </c:pt>
                      <c:pt idx="403">
                        <c:v>74.416028124999997</c:v>
                      </c:pt>
                      <c:pt idx="404">
                        <c:v>74.436831875000024</c:v>
                      </c:pt>
                      <c:pt idx="405">
                        <c:v>74.460171250000002</c:v>
                      </c:pt>
                      <c:pt idx="406">
                        <c:v>74.477649375000013</c:v>
                      </c:pt>
                      <c:pt idx="407">
                        <c:v>74.500770000000017</c:v>
                      </c:pt>
                      <c:pt idx="408">
                        <c:v>74.52154250000001</c:v>
                      </c:pt>
                      <c:pt idx="409">
                        <c:v>74.543656250000012</c:v>
                      </c:pt>
                      <c:pt idx="410">
                        <c:v>74.56496687500001</c:v>
                      </c:pt>
                      <c:pt idx="411">
                        <c:v>74.589298124999999</c:v>
                      </c:pt>
                      <c:pt idx="412">
                        <c:v>74.610043750000003</c:v>
                      </c:pt>
                      <c:pt idx="413">
                        <c:v>74.630627500000003</c:v>
                      </c:pt>
                      <c:pt idx="414">
                        <c:v>74.651043125000001</c:v>
                      </c:pt>
                      <c:pt idx="415">
                        <c:v>74.672368750000004</c:v>
                      </c:pt>
                      <c:pt idx="416">
                        <c:v>74.690137500000006</c:v>
                      </c:pt>
                      <c:pt idx="417">
                        <c:v>74.71172</c:v>
                      </c:pt>
                      <c:pt idx="418">
                        <c:v>74.733176874999998</c:v>
                      </c:pt>
                      <c:pt idx="419">
                        <c:v>74.748218750000007</c:v>
                      </c:pt>
                      <c:pt idx="420">
                        <c:v>74.771124999999998</c:v>
                      </c:pt>
                      <c:pt idx="421">
                        <c:v>74.793127499999983</c:v>
                      </c:pt>
                      <c:pt idx="422">
                        <c:v>74.814167499999996</c:v>
                      </c:pt>
                      <c:pt idx="423">
                        <c:v>74.837596250000004</c:v>
                      </c:pt>
                      <c:pt idx="424">
                        <c:v>74.857399375</c:v>
                      </c:pt>
                      <c:pt idx="425">
                        <c:v>74.876594999999995</c:v>
                      </c:pt>
                      <c:pt idx="426">
                        <c:v>74.897345625</c:v>
                      </c:pt>
                      <c:pt idx="427">
                        <c:v>74.916083125</c:v>
                      </c:pt>
                      <c:pt idx="428">
                        <c:v>74.938307500000008</c:v>
                      </c:pt>
                      <c:pt idx="429">
                        <c:v>74.961788124999998</c:v>
                      </c:pt>
                      <c:pt idx="430">
                        <c:v>74.984624375000024</c:v>
                      </c:pt>
                      <c:pt idx="431">
                        <c:v>75.006925625000008</c:v>
                      </c:pt>
                      <c:pt idx="432">
                        <c:v>75.030710624999998</c:v>
                      </c:pt>
                      <c:pt idx="433">
                        <c:v>75.046715625000004</c:v>
                      </c:pt>
                      <c:pt idx="434">
                        <c:v>75.068249374999979</c:v>
                      </c:pt>
                      <c:pt idx="435">
                        <c:v>75.095192499999996</c:v>
                      </c:pt>
                      <c:pt idx="436">
                        <c:v>75.115405624999994</c:v>
                      </c:pt>
                      <c:pt idx="437">
                        <c:v>75.135317499999985</c:v>
                      </c:pt>
                      <c:pt idx="438">
                        <c:v>75.156571249999999</c:v>
                      </c:pt>
                      <c:pt idx="439">
                        <c:v>75.174253125000007</c:v>
                      </c:pt>
                      <c:pt idx="440">
                        <c:v>75.197587500000012</c:v>
                      </c:pt>
                      <c:pt idx="441">
                        <c:v>75.221826874999991</c:v>
                      </c:pt>
                      <c:pt idx="442">
                        <c:v>75.241489999999999</c:v>
                      </c:pt>
                      <c:pt idx="443">
                        <c:v>75.261090624999994</c:v>
                      </c:pt>
                      <c:pt idx="444">
                        <c:v>75.280471250000005</c:v>
                      </c:pt>
                      <c:pt idx="445">
                        <c:v>75.298365000000018</c:v>
                      </c:pt>
                      <c:pt idx="446">
                        <c:v>75.318226249999995</c:v>
                      </c:pt>
                      <c:pt idx="447">
                        <c:v>75.338480625000003</c:v>
                      </c:pt>
                      <c:pt idx="448">
                        <c:v>75.358374374999997</c:v>
                      </c:pt>
                      <c:pt idx="449">
                        <c:v>75.383579375000011</c:v>
                      </c:pt>
                      <c:pt idx="450">
                        <c:v>75.403736875000007</c:v>
                      </c:pt>
                      <c:pt idx="451">
                        <c:v>75.420415625000004</c:v>
                      </c:pt>
                      <c:pt idx="452">
                        <c:v>75.438759999999988</c:v>
                      </c:pt>
                      <c:pt idx="453">
                        <c:v>75.459088749999992</c:v>
                      </c:pt>
                      <c:pt idx="454">
                        <c:v>75.479530000000011</c:v>
                      </c:pt>
                      <c:pt idx="455">
                        <c:v>75.496963125000008</c:v>
                      </c:pt>
                      <c:pt idx="456">
                        <c:v>75.515368124999995</c:v>
                      </c:pt>
                      <c:pt idx="457">
                        <c:v>75.53277749999998</c:v>
                      </c:pt>
                      <c:pt idx="458">
                        <c:v>75.552402499999999</c:v>
                      </c:pt>
                      <c:pt idx="459">
                        <c:v>75.572418124999999</c:v>
                      </c:pt>
                      <c:pt idx="460">
                        <c:v>75.592621874999992</c:v>
                      </c:pt>
                      <c:pt idx="461">
                        <c:v>75.611554999999981</c:v>
                      </c:pt>
                      <c:pt idx="462">
                        <c:v>75.631882500000003</c:v>
                      </c:pt>
                      <c:pt idx="463">
                        <c:v>75.64896250000001</c:v>
                      </c:pt>
                      <c:pt idx="464">
                        <c:v>75.669300000000007</c:v>
                      </c:pt>
                      <c:pt idx="465">
                        <c:v>75.6886875</c:v>
                      </c:pt>
                      <c:pt idx="466">
                        <c:v>75.705496874999994</c:v>
                      </c:pt>
                      <c:pt idx="467">
                        <c:v>75.725671874999989</c:v>
                      </c:pt>
                      <c:pt idx="468">
                        <c:v>75.745344375000002</c:v>
                      </c:pt>
                      <c:pt idx="469">
                        <c:v>75.763483124999979</c:v>
                      </c:pt>
                      <c:pt idx="470">
                        <c:v>75.781911874999992</c:v>
                      </c:pt>
                      <c:pt idx="471">
                        <c:v>75.803888749999999</c:v>
                      </c:pt>
                      <c:pt idx="472">
                        <c:v>75.824678750000004</c:v>
                      </c:pt>
                      <c:pt idx="473">
                        <c:v>75.841631250000006</c:v>
                      </c:pt>
                      <c:pt idx="474">
                        <c:v>75.862586249999993</c:v>
                      </c:pt>
                      <c:pt idx="475">
                        <c:v>75.880698750000008</c:v>
                      </c:pt>
                      <c:pt idx="476">
                        <c:v>75.898166875000001</c:v>
                      </c:pt>
                      <c:pt idx="477">
                        <c:v>75.916738750000007</c:v>
                      </c:pt>
                      <c:pt idx="478">
                        <c:v>75.934428124999997</c:v>
                      </c:pt>
                      <c:pt idx="479">
                        <c:v>75.954029375000005</c:v>
                      </c:pt>
                      <c:pt idx="480">
                        <c:v>75.969538125</c:v>
                      </c:pt>
                      <c:pt idx="481">
                        <c:v>75.986636250000004</c:v>
                      </c:pt>
                      <c:pt idx="482">
                        <c:v>76.007987499999999</c:v>
                      </c:pt>
                      <c:pt idx="483">
                        <c:v>76.027211874999992</c:v>
                      </c:pt>
                      <c:pt idx="484">
                        <c:v>76.045378124999999</c:v>
                      </c:pt>
                      <c:pt idx="485">
                        <c:v>76.060944375000005</c:v>
                      </c:pt>
                      <c:pt idx="486">
                        <c:v>76.080993125000006</c:v>
                      </c:pt>
                      <c:pt idx="487">
                        <c:v>76.096852500000011</c:v>
                      </c:pt>
                      <c:pt idx="488">
                        <c:v>76.114693125000016</c:v>
                      </c:pt>
                      <c:pt idx="489">
                        <c:v>76.136928749999996</c:v>
                      </c:pt>
                      <c:pt idx="490">
                        <c:v>76.154559375000019</c:v>
                      </c:pt>
                      <c:pt idx="491">
                        <c:v>76.16919</c:v>
                      </c:pt>
                      <c:pt idx="492">
                        <c:v>76.18787875000001</c:v>
                      </c:pt>
                      <c:pt idx="493">
                        <c:v>76.20635187500001</c:v>
                      </c:pt>
                      <c:pt idx="494">
                        <c:v>76.22192625000001</c:v>
                      </c:pt>
                      <c:pt idx="495">
                        <c:v>76.238800624999996</c:v>
                      </c:pt>
                      <c:pt idx="496">
                        <c:v>76.256676874999982</c:v>
                      </c:pt>
                      <c:pt idx="497">
                        <c:v>76.27166687499998</c:v>
                      </c:pt>
                      <c:pt idx="498">
                        <c:v>76.289370000000005</c:v>
                      </c:pt>
                      <c:pt idx="499">
                        <c:v>76.303314999999998</c:v>
                      </c:pt>
                      <c:pt idx="500">
                        <c:v>76.318801249999993</c:v>
                      </c:pt>
                      <c:pt idx="501">
                        <c:v>76.335959999999986</c:v>
                      </c:pt>
                      <c:pt idx="502">
                        <c:v>76.351429374999995</c:v>
                      </c:pt>
                      <c:pt idx="503">
                        <c:v>76.367978750000006</c:v>
                      </c:pt>
                      <c:pt idx="504">
                        <c:v>76.382096875000002</c:v>
                      </c:pt>
                      <c:pt idx="505">
                        <c:v>76.397818750000013</c:v>
                      </c:pt>
                      <c:pt idx="506">
                        <c:v>76.410903125000004</c:v>
                      </c:pt>
                      <c:pt idx="507">
                        <c:v>76.429388125000003</c:v>
                      </c:pt>
                      <c:pt idx="508">
                        <c:v>76.444321875</c:v>
                      </c:pt>
                      <c:pt idx="509">
                        <c:v>76.456928750000003</c:v>
                      </c:pt>
                      <c:pt idx="510">
                        <c:v>76.47218187499999</c:v>
                      </c:pt>
                      <c:pt idx="511">
                        <c:v>76.487101249999995</c:v>
                      </c:pt>
                      <c:pt idx="512">
                        <c:v>76.500376875000001</c:v>
                      </c:pt>
                      <c:pt idx="513">
                        <c:v>76.517401875000019</c:v>
                      </c:pt>
                      <c:pt idx="514">
                        <c:v>76.528085625000017</c:v>
                      </c:pt>
                      <c:pt idx="515">
                        <c:v>76.545451250000013</c:v>
                      </c:pt>
                      <c:pt idx="516">
                        <c:v>76.557389999999998</c:v>
                      </c:pt>
                      <c:pt idx="517">
                        <c:v>76.573258124999995</c:v>
                      </c:pt>
                      <c:pt idx="518">
                        <c:v>76.587210624999997</c:v>
                      </c:pt>
                      <c:pt idx="519">
                        <c:v>76.601434375000011</c:v>
                      </c:pt>
                      <c:pt idx="520">
                        <c:v>76.613820624999988</c:v>
                      </c:pt>
                      <c:pt idx="521">
                        <c:v>76.625480624999994</c:v>
                      </c:pt>
                      <c:pt idx="522">
                        <c:v>76.637729375000021</c:v>
                      </c:pt>
                      <c:pt idx="523">
                        <c:v>76.648401250000006</c:v>
                      </c:pt>
                      <c:pt idx="524">
                        <c:v>76.659324375000011</c:v>
                      </c:pt>
                      <c:pt idx="525">
                        <c:v>76.668141874999989</c:v>
                      </c:pt>
                      <c:pt idx="526">
                        <c:v>76.677277500000002</c:v>
                      </c:pt>
                      <c:pt idx="527">
                        <c:v>76.687034999999995</c:v>
                      </c:pt>
                      <c:pt idx="528">
                        <c:v>76.697861250000003</c:v>
                      </c:pt>
                      <c:pt idx="529">
                        <c:v>76.704228124999986</c:v>
                      </c:pt>
                      <c:pt idx="530">
                        <c:v>76.714576874999977</c:v>
                      </c:pt>
                      <c:pt idx="531">
                        <c:v>76.717326874999983</c:v>
                      </c:pt>
                      <c:pt idx="532">
                        <c:v>76.727069374999985</c:v>
                      </c:pt>
                      <c:pt idx="533">
                        <c:v>76.729009999999988</c:v>
                      </c:pt>
                      <c:pt idx="534">
                        <c:v>76.733042499999982</c:v>
                      </c:pt>
                      <c:pt idx="535">
                        <c:v>76.734605625</c:v>
                      </c:pt>
                      <c:pt idx="536">
                        <c:v>76.737695625000001</c:v>
                      </c:pt>
                      <c:pt idx="537">
                        <c:v>76.737613749999994</c:v>
                      </c:pt>
                      <c:pt idx="538">
                        <c:v>76.738390625000008</c:v>
                      </c:pt>
                      <c:pt idx="539">
                        <c:v>76.742623125000009</c:v>
                      </c:pt>
                      <c:pt idx="540">
                        <c:v>76.742121250000011</c:v>
                      </c:pt>
                      <c:pt idx="541">
                        <c:v>76.744320625</c:v>
                      </c:pt>
                      <c:pt idx="542">
                        <c:v>76.743268125</c:v>
                      </c:pt>
                      <c:pt idx="543">
                        <c:v>76.739491250000015</c:v>
                      </c:pt>
                      <c:pt idx="544">
                        <c:v>76.735286250000001</c:v>
                      </c:pt>
                      <c:pt idx="545">
                        <c:v>76.733834374999986</c:v>
                      </c:pt>
                      <c:pt idx="546">
                        <c:v>76.729240624999989</c:v>
                      </c:pt>
                      <c:pt idx="547">
                        <c:v>76.729454374999989</c:v>
                      </c:pt>
                      <c:pt idx="548">
                        <c:v>76.726120624999993</c:v>
                      </c:pt>
                      <c:pt idx="549">
                        <c:v>76.724449374999992</c:v>
                      </c:pt>
                      <c:pt idx="550">
                        <c:v>76.719989374999997</c:v>
                      </c:pt>
                      <c:pt idx="551">
                        <c:v>76.719296874999998</c:v>
                      </c:pt>
                      <c:pt idx="552">
                        <c:v>76.714473749999996</c:v>
                      </c:pt>
                      <c:pt idx="553">
                        <c:v>76.708868749999993</c:v>
                      </c:pt>
                      <c:pt idx="554">
                        <c:v>76.706114999999997</c:v>
                      </c:pt>
                      <c:pt idx="555">
                        <c:v>76.699348124999986</c:v>
                      </c:pt>
                      <c:pt idx="556">
                        <c:v>76.698629999999994</c:v>
                      </c:pt>
                      <c:pt idx="557">
                        <c:v>76.695849374999995</c:v>
                      </c:pt>
                      <c:pt idx="558">
                        <c:v>76.695110624999998</c:v>
                      </c:pt>
                      <c:pt idx="559">
                        <c:v>76.694427499999989</c:v>
                      </c:pt>
                      <c:pt idx="560">
                        <c:v>76.68959375</c:v>
                      </c:pt>
                      <c:pt idx="561">
                        <c:v>76.685953125000012</c:v>
                      </c:pt>
                      <c:pt idx="562">
                        <c:v>76.68394062500002</c:v>
                      </c:pt>
                      <c:pt idx="563">
                        <c:v>76.680388125000022</c:v>
                      </c:pt>
                      <c:pt idx="564">
                        <c:v>76.675688125000008</c:v>
                      </c:pt>
                      <c:pt idx="565">
                        <c:v>76.674218124999996</c:v>
                      </c:pt>
                      <c:pt idx="566">
                        <c:v>76.674136250000004</c:v>
                      </c:pt>
                      <c:pt idx="567">
                        <c:v>76.671919375000002</c:v>
                      </c:pt>
                      <c:pt idx="568">
                        <c:v>76.673336875000004</c:v>
                      </c:pt>
                      <c:pt idx="569">
                        <c:v>76.672708749999998</c:v>
                      </c:pt>
                      <c:pt idx="570">
                        <c:v>76.672086875000005</c:v>
                      </c:pt>
                      <c:pt idx="571">
                        <c:v>76.669866874999997</c:v>
                      </c:pt>
                      <c:pt idx="572">
                        <c:v>76.664206875000005</c:v>
                      </c:pt>
                      <c:pt idx="573">
                        <c:v>76.660048750000001</c:v>
                      </c:pt>
                      <c:pt idx="574">
                        <c:v>76.655605000000008</c:v>
                      </c:pt>
                      <c:pt idx="575">
                        <c:v>76.651902500000006</c:v>
                      </c:pt>
                      <c:pt idx="576">
                        <c:v>76.65103624999999</c:v>
                      </c:pt>
                      <c:pt idx="577">
                        <c:v>76.649867499999999</c:v>
                      </c:pt>
                      <c:pt idx="578">
                        <c:v>76.647896875000015</c:v>
                      </c:pt>
                      <c:pt idx="579">
                        <c:v>76.646238125000011</c:v>
                      </c:pt>
                      <c:pt idx="580">
                        <c:v>76.644738125000003</c:v>
                      </c:pt>
                      <c:pt idx="581">
                        <c:v>76.641373749999985</c:v>
                      </c:pt>
                      <c:pt idx="582">
                        <c:v>76.638104375000012</c:v>
                      </c:pt>
                      <c:pt idx="583">
                        <c:v>76.632943124999997</c:v>
                      </c:pt>
                      <c:pt idx="584">
                        <c:v>76.627340625000002</c:v>
                      </c:pt>
                      <c:pt idx="585">
                        <c:v>76.624593125000004</c:v>
                      </c:pt>
                      <c:pt idx="586">
                        <c:v>76.620955624999993</c:v>
                      </c:pt>
                      <c:pt idx="587">
                        <c:v>76.619308124999989</c:v>
                      </c:pt>
                      <c:pt idx="588">
                        <c:v>76.619277499999995</c:v>
                      </c:pt>
                      <c:pt idx="589">
                        <c:v>76.618663749999996</c:v>
                      </c:pt>
                      <c:pt idx="590">
                        <c:v>76.615801874999988</c:v>
                      </c:pt>
                      <c:pt idx="591">
                        <c:v>76.612021874999996</c:v>
                      </c:pt>
                      <c:pt idx="592">
                        <c:v>76.61116874999999</c:v>
                      </c:pt>
                      <c:pt idx="593">
                        <c:v>76.606309999999993</c:v>
                      </c:pt>
                      <c:pt idx="594">
                        <c:v>76.602919999999997</c:v>
                      </c:pt>
                      <c:pt idx="595">
                        <c:v>76.602503749999997</c:v>
                      </c:pt>
                      <c:pt idx="596">
                        <c:v>76.599687499999987</c:v>
                      </c:pt>
                      <c:pt idx="597">
                        <c:v>76.597580624999992</c:v>
                      </c:pt>
                      <c:pt idx="598">
                        <c:v>76.594146874999979</c:v>
                      </c:pt>
                      <c:pt idx="599">
                        <c:v>76.590953124999999</c:v>
                      </c:pt>
                      <c:pt idx="600">
                        <c:v>76.589603749999995</c:v>
                      </c:pt>
                      <c:pt idx="601">
                        <c:v>76.589418750000007</c:v>
                      </c:pt>
                      <c:pt idx="602">
                        <c:v>76.587598125</c:v>
                      </c:pt>
                      <c:pt idx="603">
                        <c:v>76.584751875000009</c:v>
                      </c:pt>
                      <c:pt idx="604">
                        <c:v>76.581895000000017</c:v>
                      </c:pt>
                      <c:pt idx="605">
                        <c:v>76.581562500000004</c:v>
                      </c:pt>
                      <c:pt idx="606">
                        <c:v>76.583353125000002</c:v>
                      </c:pt>
                      <c:pt idx="607">
                        <c:v>76.584507499999987</c:v>
                      </c:pt>
                      <c:pt idx="608">
                        <c:v>76.582310624999991</c:v>
                      </c:pt>
                      <c:pt idx="609">
                        <c:v>76.581474374999999</c:v>
                      </c:pt>
                      <c:pt idx="610">
                        <c:v>76.582078749999994</c:v>
                      </c:pt>
                      <c:pt idx="611">
                        <c:v>76.579729999999998</c:v>
                      </c:pt>
                      <c:pt idx="612">
                        <c:v>76.579414374999999</c:v>
                      </c:pt>
                      <c:pt idx="613">
                        <c:v>76.578352499999994</c:v>
                      </c:pt>
                      <c:pt idx="614">
                        <c:v>76.575628125000009</c:v>
                      </c:pt>
                      <c:pt idx="615">
                        <c:v>76.580819375000004</c:v>
                      </c:pt>
                      <c:pt idx="616">
                        <c:v>76.57992625</c:v>
                      </c:pt>
                      <c:pt idx="617">
                        <c:v>76.577709374999998</c:v>
                      </c:pt>
                      <c:pt idx="618">
                        <c:v>76.577703125000014</c:v>
                      </c:pt>
                      <c:pt idx="619">
                        <c:v>76.57768437499999</c:v>
                      </c:pt>
                      <c:pt idx="620">
                        <c:v>76.576750625000003</c:v>
                      </c:pt>
                      <c:pt idx="621">
                        <c:v>76.571561875</c:v>
                      </c:pt>
                      <c:pt idx="622">
                        <c:v>76.569722499999997</c:v>
                      </c:pt>
                      <c:pt idx="623">
                        <c:v>76.568163749999997</c:v>
                      </c:pt>
                      <c:pt idx="624">
                        <c:v>76.568041249999993</c:v>
                      </c:pt>
                      <c:pt idx="625">
                        <c:v>76.57083999999999</c:v>
                      </c:pt>
                      <c:pt idx="626">
                        <c:v>76.569389999999999</c:v>
                      </c:pt>
                      <c:pt idx="627">
                        <c:v>76.568161874999987</c:v>
                      </c:pt>
                      <c:pt idx="628">
                        <c:v>76.567258125000009</c:v>
                      </c:pt>
                      <c:pt idx="629">
                        <c:v>76.56631437499999</c:v>
                      </c:pt>
                      <c:pt idx="630">
                        <c:v>76.566831249999993</c:v>
                      </c:pt>
                      <c:pt idx="631">
                        <c:v>76.560168749999988</c:v>
                      </c:pt>
                      <c:pt idx="632">
                        <c:v>76.560455625000003</c:v>
                      </c:pt>
                      <c:pt idx="633">
                        <c:v>76.560144374999993</c:v>
                      </c:pt>
                      <c:pt idx="634">
                        <c:v>76.559394374999997</c:v>
                      </c:pt>
                      <c:pt idx="635">
                        <c:v>76.555107500000005</c:v>
                      </c:pt>
                      <c:pt idx="636">
                        <c:v>76.553254375000009</c:v>
                      </c:pt>
                      <c:pt idx="637">
                        <c:v>76.55742875</c:v>
                      </c:pt>
                      <c:pt idx="638">
                        <c:v>76.55943624999999</c:v>
                      </c:pt>
                      <c:pt idx="639">
                        <c:v>76.560968124999974</c:v>
                      </c:pt>
                      <c:pt idx="640">
                        <c:v>76.561859999999996</c:v>
                      </c:pt>
                      <c:pt idx="641">
                        <c:v>76.560316875000012</c:v>
                      </c:pt>
                      <c:pt idx="642">
                        <c:v>76.558550625000009</c:v>
                      </c:pt>
                      <c:pt idx="643">
                        <c:v>76.556066874999999</c:v>
                      </c:pt>
                      <c:pt idx="644">
                        <c:v>76.555351875000014</c:v>
                      </c:pt>
                      <c:pt idx="645">
                        <c:v>76.555175625000018</c:v>
                      </c:pt>
                      <c:pt idx="646">
                        <c:v>76.553279375000002</c:v>
                      </c:pt>
                      <c:pt idx="647">
                        <c:v>76.554953749999996</c:v>
                      </c:pt>
                      <c:pt idx="648">
                        <c:v>76.556529374999997</c:v>
                      </c:pt>
                      <c:pt idx="649">
                        <c:v>76.556123749999998</c:v>
                      </c:pt>
                      <c:pt idx="650">
                        <c:v>76.554579999999987</c:v>
                      </c:pt>
                      <c:pt idx="651">
                        <c:v>76.557828749999999</c:v>
                      </c:pt>
                      <c:pt idx="652">
                        <c:v>76.558441875</c:v>
                      </c:pt>
                      <c:pt idx="653">
                        <c:v>76.554834999999997</c:v>
                      </c:pt>
                      <c:pt idx="654">
                        <c:v>76.554955625000005</c:v>
                      </c:pt>
                      <c:pt idx="655">
                        <c:v>76.554595625000005</c:v>
                      </c:pt>
                      <c:pt idx="656">
                        <c:v>76.552335624999998</c:v>
                      </c:pt>
                      <c:pt idx="657">
                        <c:v>76.553136874999993</c:v>
                      </c:pt>
                      <c:pt idx="658">
                        <c:v>76.551534375000003</c:v>
                      </c:pt>
                      <c:pt idx="659">
                        <c:v>76.553296250000017</c:v>
                      </c:pt>
                      <c:pt idx="660">
                        <c:v>76.553260000000009</c:v>
                      </c:pt>
                      <c:pt idx="661">
                        <c:v>76.552120625000001</c:v>
                      </c:pt>
                      <c:pt idx="662">
                        <c:v>76.551424374999996</c:v>
                      </c:pt>
                      <c:pt idx="663">
                        <c:v>76.549120000000002</c:v>
                      </c:pt>
                      <c:pt idx="664">
                        <c:v>76.548998749999996</c:v>
                      </c:pt>
                      <c:pt idx="665">
                        <c:v>76.548115624999994</c:v>
                      </c:pt>
                      <c:pt idx="666">
                        <c:v>76.546133749999996</c:v>
                      </c:pt>
                      <c:pt idx="667">
                        <c:v>76.546834999999987</c:v>
                      </c:pt>
                      <c:pt idx="668">
                        <c:v>76.545530624999984</c:v>
                      </c:pt>
                      <c:pt idx="669">
                        <c:v>76.545151875000002</c:v>
                      </c:pt>
                      <c:pt idx="670">
                        <c:v>76.539166875000006</c:v>
                      </c:pt>
                      <c:pt idx="671">
                        <c:v>76.537146874999991</c:v>
                      </c:pt>
                      <c:pt idx="672">
                        <c:v>76.535189375000002</c:v>
                      </c:pt>
                      <c:pt idx="673">
                        <c:v>76.533533125000005</c:v>
                      </c:pt>
                      <c:pt idx="674">
                        <c:v>76.533795624999996</c:v>
                      </c:pt>
                      <c:pt idx="675">
                        <c:v>76.531015000000011</c:v>
                      </c:pt>
                      <c:pt idx="676">
                        <c:v>76.530110000000008</c:v>
                      </c:pt>
                      <c:pt idx="677">
                        <c:v>76.531149375000012</c:v>
                      </c:pt>
                      <c:pt idx="678">
                        <c:v>76.533005624999987</c:v>
                      </c:pt>
                      <c:pt idx="679">
                        <c:v>76.536333124999985</c:v>
                      </c:pt>
                      <c:pt idx="680">
                        <c:v>76.530918124999985</c:v>
                      </c:pt>
                      <c:pt idx="681">
                        <c:v>76.52906625</c:v>
                      </c:pt>
                      <c:pt idx="682">
                        <c:v>76.529474375000007</c:v>
                      </c:pt>
                      <c:pt idx="683">
                        <c:v>76.528303125000008</c:v>
                      </c:pt>
                      <c:pt idx="684">
                        <c:v>76.529935625000007</c:v>
                      </c:pt>
                      <c:pt idx="685">
                        <c:v>76.532603125000009</c:v>
                      </c:pt>
                      <c:pt idx="686">
                        <c:v>76.535055624999998</c:v>
                      </c:pt>
                      <c:pt idx="687">
                        <c:v>76.535364999999999</c:v>
                      </c:pt>
                      <c:pt idx="688">
                        <c:v>76.534736875000007</c:v>
                      </c:pt>
                      <c:pt idx="689">
                        <c:v>76.532778125000007</c:v>
                      </c:pt>
                      <c:pt idx="690">
                        <c:v>76.530893125000006</c:v>
                      </c:pt>
                      <c:pt idx="691">
                        <c:v>76.533329999999978</c:v>
                      </c:pt>
                      <c:pt idx="692">
                        <c:v>76.534066874999994</c:v>
                      </c:pt>
                      <c:pt idx="693">
                        <c:v>76.531723124999999</c:v>
                      </c:pt>
                      <c:pt idx="694">
                        <c:v>76.529615000000007</c:v>
                      </c:pt>
                      <c:pt idx="695">
                        <c:v>76.527933125000004</c:v>
                      </c:pt>
                      <c:pt idx="696">
                        <c:v>76.529786250000015</c:v>
                      </c:pt>
                      <c:pt idx="697">
                        <c:v>76.533252500000003</c:v>
                      </c:pt>
                      <c:pt idx="698">
                        <c:v>76.534436249999999</c:v>
                      </c:pt>
                      <c:pt idx="699">
                        <c:v>76.535631875000007</c:v>
                      </c:pt>
                      <c:pt idx="700">
                        <c:v>76.53302875</c:v>
                      </c:pt>
                      <c:pt idx="701">
                        <c:v>76.533391874999992</c:v>
                      </c:pt>
                      <c:pt idx="702">
                        <c:v>76.531207499999994</c:v>
                      </c:pt>
                      <c:pt idx="703">
                        <c:v>76.528301874999997</c:v>
                      </c:pt>
                      <c:pt idx="704">
                        <c:v>76.530607500000002</c:v>
                      </c:pt>
                      <c:pt idx="705">
                        <c:v>76.531653125000005</c:v>
                      </c:pt>
                      <c:pt idx="706">
                        <c:v>76.534876250000011</c:v>
                      </c:pt>
                      <c:pt idx="707">
                        <c:v>76.532740000000004</c:v>
                      </c:pt>
                      <c:pt idx="708">
                        <c:v>76.530316875000011</c:v>
                      </c:pt>
                      <c:pt idx="709">
                        <c:v>76.531414374999997</c:v>
                      </c:pt>
                      <c:pt idx="710">
                        <c:v>76.533979375000001</c:v>
                      </c:pt>
                      <c:pt idx="711">
                        <c:v>76.530608750000013</c:v>
                      </c:pt>
                      <c:pt idx="712">
                        <c:v>76.532238750000005</c:v>
                      </c:pt>
                      <c:pt idx="713">
                        <c:v>76.528965625000012</c:v>
                      </c:pt>
                      <c:pt idx="714">
                        <c:v>76.52861</c:v>
                      </c:pt>
                      <c:pt idx="715">
                        <c:v>76.525904374999996</c:v>
                      </c:pt>
                      <c:pt idx="716">
                        <c:v>76.525036249999999</c:v>
                      </c:pt>
                      <c:pt idx="717">
                        <c:v>76.52033625</c:v>
                      </c:pt>
                      <c:pt idx="718">
                        <c:v>76.516750625</c:v>
                      </c:pt>
                      <c:pt idx="719">
                        <c:v>76.514922499999997</c:v>
                      </c:pt>
                      <c:pt idx="720">
                        <c:v>76.516854375000008</c:v>
                      </c:pt>
                      <c:pt idx="721">
                        <c:v>76.517242499999981</c:v>
                      </c:pt>
                      <c:pt idx="722">
                        <c:v>76.514852500000003</c:v>
                      </c:pt>
                      <c:pt idx="723">
                        <c:v>76.515233124999995</c:v>
                      </c:pt>
                      <c:pt idx="724">
                        <c:v>76.515625</c:v>
                      </c:pt>
                      <c:pt idx="725">
                        <c:v>76.516665624999987</c:v>
                      </c:pt>
                      <c:pt idx="726">
                        <c:v>76.518326875</c:v>
                      </c:pt>
                      <c:pt idx="727">
                        <c:v>76.520165625000004</c:v>
                      </c:pt>
                      <c:pt idx="728">
                        <c:v>76.517234375000001</c:v>
                      </c:pt>
                      <c:pt idx="729">
                        <c:v>76.518547499999997</c:v>
                      </c:pt>
                      <c:pt idx="730">
                        <c:v>76.519173124999995</c:v>
                      </c:pt>
                      <c:pt idx="731">
                        <c:v>76.518915624999991</c:v>
                      </c:pt>
                      <c:pt idx="732">
                        <c:v>76.51831374999999</c:v>
                      </c:pt>
                      <c:pt idx="733">
                        <c:v>76.518227499999995</c:v>
                      </c:pt>
                      <c:pt idx="734">
                        <c:v>76.521406875000011</c:v>
                      </c:pt>
                      <c:pt idx="735">
                        <c:v>76.524688749999981</c:v>
                      </c:pt>
                      <c:pt idx="736">
                        <c:v>76.520189374999987</c:v>
                      </c:pt>
                      <c:pt idx="737">
                        <c:v>76.520206875</c:v>
                      </c:pt>
                      <c:pt idx="738">
                        <c:v>76.520640624999999</c:v>
                      </c:pt>
                      <c:pt idx="739">
                        <c:v>76.519860624999993</c:v>
                      </c:pt>
                      <c:pt idx="740">
                        <c:v>76.518901249999999</c:v>
                      </c:pt>
                      <c:pt idx="741">
                        <c:v>76.517618124999998</c:v>
                      </c:pt>
                      <c:pt idx="742">
                        <c:v>76.514038749999997</c:v>
                      </c:pt>
                      <c:pt idx="743">
                        <c:v>76.514599375000003</c:v>
                      </c:pt>
                      <c:pt idx="744">
                        <c:v>76.517754374999996</c:v>
                      </c:pt>
                      <c:pt idx="745">
                        <c:v>76.517098750000017</c:v>
                      </c:pt>
                      <c:pt idx="746">
                        <c:v>76.515983125000005</c:v>
                      </c:pt>
                      <c:pt idx="747">
                        <c:v>76.514959375000004</c:v>
                      </c:pt>
                      <c:pt idx="748">
                        <c:v>76.514495624999995</c:v>
                      </c:pt>
                      <c:pt idx="749">
                        <c:v>76.517495000000011</c:v>
                      </c:pt>
                      <c:pt idx="750">
                        <c:v>76.515162500000002</c:v>
                      </c:pt>
                      <c:pt idx="751">
                        <c:v>76.513957499999989</c:v>
                      </c:pt>
                      <c:pt idx="752">
                        <c:v>76.514626875000005</c:v>
                      </c:pt>
                      <c:pt idx="753">
                        <c:v>76.514257499999999</c:v>
                      </c:pt>
                      <c:pt idx="754">
                        <c:v>76.515326250000001</c:v>
                      </c:pt>
                      <c:pt idx="755">
                        <c:v>76.516063750000001</c:v>
                      </c:pt>
                      <c:pt idx="756">
                        <c:v>76.517761250000007</c:v>
                      </c:pt>
                      <c:pt idx="757">
                        <c:v>76.517456250000009</c:v>
                      </c:pt>
                      <c:pt idx="758">
                        <c:v>76.517608749999994</c:v>
                      </c:pt>
                      <c:pt idx="759">
                        <c:v>76.518494374999989</c:v>
                      </c:pt>
                      <c:pt idx="760">
                        <c:v>76.515711874999994</c:v>
                      </c:pt>
                      <c:pt idx="761">
                        <c:v>76.514960000000002</c:v>
                      </c:pt>
                      <c:pt idx="762">
                        <c:v>76.515133125000006</c:v>
                      </c:pt>
                      <c:pt idx="763">
                        <c:v>76.520371874999995</c:v>
                      </c:pt>
                      <c:pt idx="764">
                        <c:v>76.523208750000009</c:v>
                      </c:pt>
                      <c:pt idx="765">
                        <c:v>76.521436875000006</c:v>
                      </c:pt>
                      <c:pt idx="766">
                        <c:v>76.524654375000011</c:v>
                      </c:pt>
                      <c:pt idx="767">
                        <c:v>76.525469375</c:v>
                      </c:pt>
                      <c:pt idx="768">
                        <c:v>76.529453125000003</c:v>
                      </c:pt>
                      <c:pt idx="769">
                        <c:v>76.529448125000002</c:v>
                      </c:pt>
                      <c:pt idx="770">
                        <c:v>76.529713124999986</c:v>
                      </c:pt>
                      <c:pt idx="771">
                        <c:v>76.529040624999993</c:v>
                      </c:pt>
                      <c:pt idx="772">
                        <c:v>76.52717812500002</c:v>
                      </c:pt>
                      <c:pt idx="773">
                        <c:v>76.527251875000019</c:v>
                      </c:pt>
                      <c:pt idx="774">
                        <c:v>76.528983750000009</c:v>
                      </c:pt>
                      <c:pt idx="775">
                        <c:v>76.529139375000014</c:v>
                      </c:pt>
                      <c:pt idx="776">
                        <c:v>76.531846875000014</c:v>
                      </c:pt>
                      <c:pt idx="777">
                        <c:v>76.534965000000014</c:v>
                      </c:pt>
                      <c:pt idx="778">
                        <c:v>76.533697500000002</c:v>
                      </c:pt>
                      <c:pt idx="779">
                        <c:v>76.530788749999999</c:v>
                      </c:pt>
                      <c:pt idx="780">
                        <c:v>76.530773749999994</c:v>
                      </c:pt>
                      <c:pt idx="781">
                        <c:v>76.530733124999998</c:v>
                      </c:pt>
                      <c:pt idx="782">
                        <c:v>76.530618750000002</c:v>
                      </c:pt>
                      <c:pt idx="783">
                        <c:v>76.529447500000003</c:v>
                      </c:pt>
                      <c:pt idx="784">
                        <c:v>76.527583125000007</c:v>
                      </c:pt>
                      <c:pt idx="785">
                        <c:v>76.529438750000011</c:v>
                      </c:pt>
                      <c:pt idx="786">
                        <c:v>76.527478125000002</c:v>
                      </c:pt>
                      <c:pt idx="787">
                        <c:v>76.52600812499999</c:v>
                      </c:pt>
                      <c:pt idx="788">
                        <c:v>76.527751874999979</c:v>
                      </c:pt>
                      <c:pt idx="789">
                        <c:v>76.52750125</c:v>
                      </c:pt>
                      <c:pt idx="790">
                        <c:v>76.526723125000004</c:v>
                      </c:pt>
                      <c:pt idx="791">
                        <c:v>76.526308749999998</c:v>
                      </c:pt>
                      <c:pt idx="792">
                        <c:v>76.523406874999992</c:v>
                      </c:pt>
                      <c:pt idx="793">
                        <c:v>76.521106875000001</c:v>
                      </c:pt>
                      <c:pt idx="794">
                        <c:v>76.521913749999996</c:v>
                      </c:pt>
                      <c:pt idx="795">
                        <c:v>76.521356249999997</c:v>
                      </c:pt>
                      <c:pt idx="796">
                        <c:v>76.521465625000005</c:v>
                      </c:pt>
                      <c:pt idx="797">
                        <c:v>76.521983750000018</c:v>
                      </c:pt>
                      <c:pt idx="798">
                        <c:v>76.521720625000015</c:v>
                      </c:pt>
                      <c:pt idx="799">
                        <c:v>76.525036249999999</c:v>
                      </c:pt>
                      <c:pt idx="800">
                        <c:v>76.525678750000012</c:v>
                      </c:pt>
                      <c:pt idx="801">
                        <c:v>76.525334375</c:v>
                      </c:pt>
                      <c:pt idx="802">
                        <c:v>76.528551250000021</c:v>
                      </c:pt>
                      <c:pt idx="803">
                        <c:v>76.52979437499998</c:v>
                      </c:pt>
                      <c:pt idx="804">
                        <c:v>76.528994999999995</c:v>
                      </c:pt>
                      <c:pt idx="805">
                        <c:v>76.526820624999985</c:v>
                      </c:pt>
                      <c:pt idx="806">
                        <c:v>76.525618749999992</c:v>
                      </c:pt>
                      <c:pt idx="807">
                        <c:v>76.526368750000017</c:v>
                      </c:pt>
                      <c:pt idx="808">
                        <c:v>76.525800625000002</c:v>
                      </c:pt>
                      <c:pt idx="809">
                        <c:v>76.522833750000004</c:v>
                      </c:pt>
                      <c:pt idx="810">
                        <c:v>76.521768750000007</c:v>
                      </c:pt>
                      <c:pt idx="811">
                        <c:v>76.520130625000021</c:v>
                      </c:pt>
                      <c:pt idx="812">
                        <c:v>76.519835624999999</c:v>
                      </c:pt>
                      <c:pt idx="813">
                        <c:v>76.52080875</c:v>
                      </c:pt>
                      <c:pt idx="814">
                        <c:v>76.519988125000012</c:v>
                      </c:pt>
                      <c:pt idx="815">
                        <c:v>76.52033437499999</c:v>
                      </c:pt>
                      <c:pt idx="816">
                        <c:v>76.518301875000006</c:v>
                      </c:pt>
                      <c:pt idx="817">
                        <c:v>76.517332500000009</c:v>
                      </c:pt>
                      <c:pt idx="818">
                        <c:v>76.514119375000007</c:v>
                      </c:pt>
                      <c:pt idx="819">
                        <c:v>76.515682500000011</c:v>
                      </c:pt>
                      <c:pt idx="820">
                        <c:v>76.51576</c:v>
                      </c:pt>
                      <c:pt idx="821">
                        <c:v>76.515687499999984</c:v>
                      </c:pt>
                      <c:pt idx="822">
                        <c:v>76.516104999999996</c:v>
                      </c:pt>
                      <c:pt idx="823">
                        <c:v>76.516506249999992</c:v>
                      </c:pt>
                      <c:pt idx="824">
                        <c:v>76.518338749999998</c:v>
                      </c:pt>
                      <c:pt idx="825">
                        <c:v>76.522198124999989</c:v>
                      </c:pt>
                      <c:pt idx="826">
                        <c:v>76.521043750000004</c:v>
                      </c:pt>
                      <c:pt idx="827">
                        <c:v>76.521821249999988</c:v>
                      </c:pt>
                      <c:pt idx="828">
                        <c:v>76.522999999999996</c:v>
                      </c:pt>
                      <c:pt idx="829">
                        <c:v>76.521043750000004</c:v>
                      </c:pt>
                      <c:pt idx="830">
                        <c:v>76.522530625000002</c:v>
                      </c:pt>
                      <c:pt idx="831">
                        <c:v>76.520314374999998</c:v>
                      </c:pt>
                      <c:pt idx="832">
                        <c:v>76.521263750000003</c:v>
                      </c:pt>
                      <c:pt idx="833">
                        <c:v>76.519551249999992</c:v>
                      </c:pt>
                      <c:pt idx="834">
                        <c:v>76.521270625</c:v>
                      </c:pt>
                      <c:pt idx="835">
                        <c:v>76.519484375000005</c:v>
                      </c:pt>
                      <c:pt idx="836">
                        <c:v>76.518017500000028</c:v>
                      </c:pt>
                      <c:pt idx="837">
                        <c:v>76.52012375000001</c:v>
                      </c:pt>
                      <c:pt idx="838">
                        <c:v>76.519238750000014</c:v>
                      </c:pt>
                      <c:pt idx="839">
                        <c:v>76.515891874999994</c:v>
                      </c:pt>
                      <c:pt idx="840">
                        <c:v>76.511056874999994</c:v>
                      </c:pt>
                      <c:pt idx="841">
                        <c:v>76.506661874999992</c:v>
                      </c:pt>
                      <c:pt idx="842">
                        <c:v>76.509123749999986</c:v>
                      </c:pt>
                      <c:pt idx="843">
                        <c:v>76.510983750000008</c:v>
                      </c:pt>
                      <c:pt idx="844">
                        <c:v>76.509867499999999</c:v>
                      </c:pt>
                      <c:pt idx="845">
                        <c:v>76.510352499999982</c:v>
                      </c:pt>
                      <c:pt idx="846">
                        <c:v>76.507116249999996</c:v>
                      </c:pt>
                      <c:pt idx="847">
                        <c:v>76.507753124999994</c:v>
                      </c:pt>
                      <c:pt idx="848">
                        <c:v>76.507033750000005</c:v>
                      </c:pt>
                      <c:pt idx="849">
                        <c:v>76.50800000000001</c:v>
                      </c:pt>
                      <c:pt idx="850">
                        <c:v>76.505772499999992</c:v>
                      </c:pt>
                      <c:pt idx="851">
                        <c:v>76.505224999999996</c:v>
                      </c:pt>
                      <c:pt idx="852">
                        <c:v>76.506960625000005</c:v>
                      </c:pt>
                      <c:pt idx="853">
                        <c:v>76.505564375000006</c:v>
                      </c:pt>
                      <c:pt idx="854">
                        <c:v>76.505904375000014</c:v>
                      </c:pt>
                      <c:pt idx="855">
                        <c:v>76.50494937500001</c:v>
                      </c:pt>
                      <c:pt idx="856">
                        <c:v>76.507683750000012</c:v>
                      </c:pt>
                      <c:pt idx="857">
                        <c:v>76.511741250000014</c:v>
                      </c:pt>
                      <c:pt idx="858">
                        <c:v>76.510770625000021</c:v>
                      </c:pt>
                      <c:pt idx="859">
                        <c:v>76.508373125000006</c:v>
                      </c:pt>
                      <c:pt idx="860">
                        <c:v>76.505256249999988</c:v>
                      </c:pt>
                      <c:pt idx="861">
                        <c:v>76.503457499999996</c:v>
                      </c:pt>
                      <c:pt idx="862">
                        <c:v>76.503048124999992</c:v>
                      </c:pt>
                      <c:pt idx="863">
                        <c:v>76.500336249999989</c:v>
                      </c:pt>
                      <c:pt idx="864">
                        <c:v>76.497751249999993</c:v>
                      </c:pt>
                      <c:pt idx="865">
                        <c:v>76.496223124999986</c:v>
                      </c:pt>
                      <c:pt idx="866">
                        <c:v>76.500118124999986</c:v>
                      </c:pt>
                      <c:pt idx="867">
                        <c:v>76.501766249999974</c:v>
                      </c:pt>
                      <c:pt idx="868">
                        <c:v>76.501338749999988</c:v>
                      </c:pt>
                      <c:pt idx="869">
                        <c:v>76.501143749999997</c:v>
                      </c:pt>
                      <c:pt idx="870">
                        <c:v>76.504503749999998</c:v>
                      </c:pt>
                      <c:pt idx="871">
                        <c:v>76.510151874999991</c:v>
                      </c:pt>
                      <c:pt idx="872">
                        <c:v>76.513777500000003</c:v>
                      </c:pt>
                      <c:pt idx="873">
                        <c:v>76.518617500000005</c:v>
                      </c:pt>
                      <c:pt idx="874">
                        <c:v>76.520337499999997</c:v>
                      </c:pt>
                      <c:pt idx="875">
                        <c:v>76.524552499999999</c:v>
                      </c:pt>
                      <c:pt idx="876">
                        <c:v>76.532704375000009</c:v>
                      </c:pt>
                      <c:pt idx="877">
                        <c:v>76.543062500000005</c:v>
                      </c:pt>
                      <c:pt idx="878">
                        <c:v>76.553303749999998</c:v>
                      </c:pt>
                      <c:pt idx="879">
                        <c:v>76.562970625000005</c:v>
                      </c:pt>
                      <c:pt idx="880">
                        <c:v>76.574062500000011</c:v>
                      </c:pt>
                      <c:pt idx="881">
                        <c:v>76.587821875000003</c:v>
                      </c:pt>
                      <c:pt idx="882">
                        <c:v>76.597950000000012</c:v>
                      </c:pt>
                      <c:pt idx="883">
                        <c:v>76.608122500000007</c:v>
                      </c:pt>
                      <c:pt idx="884">
                        <c:v>76.621605000000002</c:v>
                      </c:pt>
                      <c:pt idx="885">
                        <c:v>76.636854374999984</c:v>
                      </c:pt>
                      <c:pt idx="886">
                        <c:v>76.648099999999999</c:v>
                      </c:pt>
                      <c:pt idx="887">
                        <c:v>76.659743125000006</c:v>
                      </c:pt>
                      <c:pt idx="888">
                        <c:v>76.672044999999997</c:v>
                      </c:pt>
                      <c:pt idx="889">
                        <c:v>76.685602499999987</c:v>
                      </c:pt>
                      <c:pt idx="890">
                        <c:v>76.704919999999987</c:v>
                      </c:pt>
                      <c:pt idx="891">
                        <c:v>76.723350624999995</c:v>
                      </c:pt>
                      <c:pt idx="892">
                        <c:v>76.740387499999997</c:v>
                      </c:pt>
                      <c:pt idx="893">
                        <c:v>76.753923749999998</c:v>
                      </c:pt>
                      <c:pt idx="894">
                        <c:v>76.770351875000003</c:v>
                      </c:pt>
                      <c:pt idx="895">
                        <c:v>76.789348125000004</c:v>
                      </c:pt>
                      <c:pt idx="896">
                        <c:v>76.806711250000006</c:v>
                      </c:pt>
                      <c:pt idx="897">
                        <c:v>76.819463125000013</c:v>
                      </c:pt>
                      <c:pt idx="898">
                        <c:v>76.835212500000011</c:v>
                      </c:pt>
                      <c:pt idx="899">
                        <c:v>76.85160937500001</c:v>
                      </c:pt>
                      <c:pt idx="900">
                        <c:v>76.867028125000004</c:v>
                      </c:pt>
                      <c:pt idx="901">
                        <c:v>76.879157500000005</c:v>
                      </c:pt>
                      <c:pt idx="902">
                        <c:v>76.893946249999999</c:v>
                      </c:pt>
                      <c:pt idx="903">
                        <c:v>76.910208749999995</c:v>
                      </c:pt>
                      <c:pt idx="904">
                        <c:v>76.924213750000007</c:v>
                      </c:pt>
                      <c:pt idx="905">
                        <c:v>76.936284375</c:v>
                      </c:pt>
                      <c:pt idx="906">
                        <c:v>76.944918749999999</c:v>
                      </c:pt>
                      <c:pt idx="907">
                        <c:v>76.955183124999991</c:v>
                      </c:pt>
                      <c:pt idx="908">
                        <c:v>76.963440625000004</c:v>
                      </c:pt>
                      <c:pt idx="909">
                        <c:v>76.972452500000003</c:v>
                      </c:pt>
                      <c:pt idx="910">
                        <c:v>76.980930624999999</c:v>
                      </c:pt>
                      <c:pt idx="911">
                        <c:v>76.987017499999993</c:v>
                      </c:pt>
                      <c:pt idx="912">
                        <c:v>76.990194374999987</c:v>
                      </c:pt>
                      <c:pt idx="913">
                        <c:v>76.996376249999997</c:v>
                      </c:pt>
                      <c:pt idx="914">
                        <c:v>76.99989875</c:v>
                      </c:pt>
                      <c:pt idx="915">
                        <c:v>77.005449374999998</c:v>
                      </c:pt>
                      <c:pt idx="916">
                        <c:v>77.009050000000002</c:v>
                      </c:pt>
                      <c:pt idx="917">
                        <c:v>77.015759374999988</c:v>
                      </c:pt>
                      <c:pt idx="918">
                        <c:v>77.020566875</c:v>
                      </c:pt>
                      <c:pt idx="919">
                        <c:v>77.020684375000016</c:v>
                      </c:pt>
                      <c:pt idx="920">
                        <c:v>77.026846249999991</c:v>
                      </c:pt>
                      <c:pt idx="921">
                        <c:v>77.02727999999999</c:v>
                      </c:pt>
                      <c:pt idx="922">
                        <c:v>77.033353124999991</c:v>
                      </c:pt>
                      <c:pt idx="923">
                        <c:v>77.037790000000001</c:v>
                      </c:pt>
                      <c:pt idx="924">
                        <c:v>77.041328749999991</c:v>
                      </c:pt>
                      <c:pt idx="925">
                        <c:v>77.044224999999983</c:v>
                      </c:pt>
                      <c:pt idx="926">
                        <c:v>77.046440624999988</c:v>
                      </c:pt>
                      <c:pt idx="927">
                        <c:v>77.048849375000003</c:v>
                      </c:pt>
                      <c:pt idx="928">
                        <c:v>77.054490000000001</c:v>
                      </c:pt>
                      <c:pt idx="929">
                        <c:v>77.0602825</c:v>
                      </c:pt>
                      <c:pt idx="930">
                        <c:v>77.067006250000006</c:v>
                      </c:pt>
                      <c:pt idx="931">
                        <c:v>77.071194375000005</c:v>
                      </c:pt>
                      <c:pt idx="932">
                        <c:v>77.077090625000011</c:v>
                      </c:pt>
                      <c:pt idx="933">
                        <c:v>77.081430624999996</c:v>
                      </c:pt>
                      <c:pt idx="934">
                        <c:v>77.088501250000007</c:v>
                      </c:pt>
                      <c:pt idx="935">
                        <c:v>77.09716812500001</c:v>
                      </c:pt>
                      <c:pt idx="936">
                        <c:v>77.102241875000018</c:v>
                      </c:pt>
                      <c:pt idx="937">
                        <c:v>77.111543125000011</c:v>
                      </c:pt>
                      <c:pt idx="938">
                        <c:v>77.119155000000006</c:v>
                      </c:pt>
                      <c:pt idx="939">
                        <c:v>77.122621250000009</c:v>
                      </c:pt>
                      <c:pt idx="940">
                        <c:v>77.129891874999998</c:v>
                      </c:pt>
                      <c:pt idx="941">
                        <c:v>77.138314374999993</c:v>
                      </c:pt>
                      <c:pt idx="942">
                        <c:v>77.147096874999988</c:v>
                      </c:pt>
                      <c:pt idx="943">
                        <c:v>77.15391249999999</c:v>
                      </c:pt>
                      <c:pt idx="944">
                        <c:v>77.159746249999998</c:v>
                      </c:pt>
                      <c:pt idx="945">
                        <c:v>77.166548750000004</c:v>
                      </c:pt>
                      <c:pt idx="946">
                        <c:v>77.169416250000012</c:v>
                      </c:pt>
                      <c:pt idx="947">
                        <c:v>77.175913750000007</c:v>
                      </c:pt>
                      <c:pt idx="948">
                        <c:v>77.184180624999996</c:v>
                      </c:pt>
                      <c:pt idx="949">
                        <c:v>77.191980000000001</c:v>
                      </c:pt>
                      <c:pt idx="950">
                        <c:v>77.195331249999995</c:v>
                      </c:pt>
                      <c:pt idx="951">
                        <c:v>77.200744374999985</c:v>
                      </c:pt>
                      <c:pt idx="952">
                        <c:v>77.205804375</c:v>
                      </c:pt>
                      <c:pt idx="953">
                        <c:v>77.213728124999989</c:v>
                      </c:pt>
                      <c:pt idx="954">
                        <c:v>77.217371874999998</c:v>
                      </c:pt>
                      <c:pt idx="955">
                        <c:v>77.221753124999992</c:v>
                      </c:pt>
                      <c:pt idx="956">
                        <c:v>77.226797499999989</c:v>
                      </c:pt>
                      <c:pt idx="957">
                        <c:v>77.232567500000002</c:v>
                      </c:pt>
                      <c:pt idx="958">
                        <c:v>77.239383125000003</c:v>
                      </c:pt>
                      <c:pt idx="959">
                        <c:v>77.243755000000021</c:v>
                      </c:pt>
                      <c:pt idx="960">
                        <c:v>77.25101500000001</c:v>
                      </c:pt>
                      <c:pt idx="961">
                        <c:v>77.253922500000002</c:v>
                      </c:pt>
                      <c:pt idx="962">
                        <c:v>77.262881249999992</c:v>
                      </c:pt>
                      <c:pt idx="963">
                        <c:v>77.269716875</c:v>
                      </c:pt>
                      <c:pt idx="964">
                        <c:v>77.275189374999997</c:v>
                      </c:pt>
                      <c:pt idx="965">
                        <c:v>77.279685625000013</c:v>
                      </c:pt>
                      <c:pt idx="966">
                        <c:v>77.286897500000009</c:v>
                      </c:pt>
                      <c:pt idx="967">
                        <c:v>77.296039375000007</c:v>
                      </c:pt>
                      <c:pt idx="968">
                        <c:v>77.300748125000013</c:v>
                      </c:pt>
                      <c:pt idx="969">
                        <c:v>77.304195624999991</c:v>
                      </c:pt>
                      <c:pt idx="970">
                        <c:v>77.309973124999999</c:v>
                      </c:pt>
                      <c:pt idx="971">
                        <c:v>77.318325624999986</c:v>
                      </c:pt>
                      <c:pt idx="972">
                        <c:v>77.326296249999999</c:v>
                      </c:pt>
                      <c:pt idx="973">
                        <c:v>77.330370625</c:v>
                      </c:pt>
                      <c:pt idx="974">
                        <c:v>77.334565000000012</c:v>
                      </c:pt>
                      <c:pt idx="975">
                        <c:v>77.342773750000006</c:v>
                      </c:pt>
                      <c:pt idx="976">
                        <c:v>77.351402500000006</c:v>
                      </c:pt>
                      <c:pt idx="977">
                        <c:v>77.358380000000025</c:v>
                      </c:pt>
                      <c:pt idx="978">
                        <c:v>77.364994375000009</c:v>
                      </c:pt>
                      <c:pt idx="979">
                        <c:v>77.369066875000016</c:v>
                      </c:pt>
                      <c:pt idx="980">
                        <c:v>77.373909999999995</c:v>
                      </c:pt>
                      <c:pt idx="981">
                        <c:v>77.383155625000001</c:v>
                      </c:pt>
                      <c:pt idx="982">
                        <c:v>77.38849562499999</c:v>
                      </c:pt>
                      <c:pt idx="983">
                        <c:v>77.393081249999994</c:v>
                      </c:pt>
                      <c:pt idx="984">
                        <c:v>77.400873125000004</c:v>
                      </c:pt>
                      <c:pt idx="985">
                        <c:v>77.407000000000011</c:v>
                      </c:pt>
                      <c:pt idx="986">
                        <c:v>77.413398125000001</c:v>
                      </c:pt>
                      <c:pt idx="987">
                        <c:v>77.419955624999986</c:v>
                      </c:pt>
                      <c:pt idx="988">
                        <c:v>77.426059999999993</c:v>
                      </c:pt>
                      <c:pt idx="989">
                        <c:v>77.433672499999986</c:v>
                      </c:pt>
                      <c:pt idx="990">
                        <c:v>77.440730624999986</c:v>
                      </c:pt>
                      <c:pt idx="991">
                        <c:v>77.448638125000002</c:v>
                      </c:pt>
                      <c:pt idx="992">
                        <c:v>77.452958750000008</c:v>
                      </c:pt>
                      <c:pt idx="993">
                        <c:v>77.460441250000002</c:v>
                      </c:pt>
                      <c:pt idx="994">
                        <c:v>77.467581250000009</c:v>
                      </c:pt>
                      <c:pt idx="995">
                        <c:v>77.476074374999996</c:v>
                      </c:pt>
                      <c:pt idx="996">
                        <c:v>77.483619375000004</c:v>
                      </c:pt>
                      <c:pt idx="997">
                        <c:v>77.488341874999989</c:v>
                      </c:pt>
                      <c:pt idx="998">
                        <c:v>77.49573749999999</c:v>
                      </c:pt>
                      <c:pt idx="999">
                        <c:v>77.499939999999995</c:v>
                      </c:pt>
                      <c:pt idx="1000">
                        <c:v>77.508498125000003</c:v>
                      </c:pt>
                      <c:pt idx="1001">
                        <c:v>77.517988124999988</c:v>
                      </c:pt>
                      <c:pt idx="1002">
                        <c:v>77.523373125000006</c:v>
                      </c:pt>
                      <c:pt idx="1003">
                        <c:v>77.530953124999996</c:v>
                      </c:pt>
                      <c:pt idx="1004">
                        <c:v>77.53690125</c:v>
                      </c:pt>
                      <c:pt idx="1005">
                        <c:v>77.543744375000017</c:v>
                      </c:pt>
                      <c:pt idx="1006">
                        <c:v>77.550107499999996</c:v>
                      </c:pt>
                      <c:pt idx="1007">
                        <c:v>77.554440000000014</c:v>
                      </c:pt>
                      <c:pt idx="1008">
                        <c:v>77.560844375000002</c:v>
                      </c:pt>
                      <c:pt idx="1009">
                        <c:v>77.566254999999998</c:v>
                      </c:pt>
                      <c:pt idx="1010">
                        <c:v>77.572354999999988</c:v>
                      </c:pt>
                      <c:pt idx="1011">
                        <c:v>77.577281874999997</c:v>
                      </c:pt>
                      <c:pt idx="1012">
                        <c:v>77.584161249999994</c:v>
                      </c:pt>
                      <c:pt idx="1013">
                        <c:v>77.589884999999995</c:v>
                      </c:pt>
                      <c:pt idx="1014">
                        <c:v>77.596442500000009</c:v>
                      </c:pt>
                      <c:pt idx="1015">
                        <c:v>77.602436875000009</c:v>
                      </c:pt>
                      <c:pt idx="1016">
                        <c:v>77.607251250000004</c:v>
                      </c:pt>
                      <c:pt idx="1017">
                        <c:v>77.611236875000003</c:v>
                      </c:pt>
                      <c:pt idx="1018">
                        <c:v>77.61767937499998</c:v>
                      </c:pt>
                      <c:pt idx="1019">
                        <c:v>77.621283749999989</c:v>
                      </c:pt>
                      <c:pt idx="1020">
                        <c:v>77.627526249999988</c:v>
                      </c:pt>
                      <c:pt idx="1021">
                        <c:v>77.635882500000008</c:v>
                      </c:pt>
                      <c:pt idx="1022">
                        <c:v>77.642316875000006</c:v>
                      </c:pt>
                      <c:pt idx="1023">
                        <c:v>77.64577125000001</c:v>
                      </c:pt>
                      <c:pt idx="1024">
                        <c:v>77.652916874999988</c:v>
                      </c:pt>
                      <c:pt idx="1025">
                        <c:v>77.661529375000001</c:v>
                      </c:pt>
                      <c:pt idx="1026">
                        <c:v>77.669215625000007</c:v>
                      </c:pt>
                      <c:pt idx="1027">
                        <c:v>77.677544999999995</c:v>
                      </c:pt>
                      <c:pt idx="1028">
                        <c:v>77.682748750000002</c:v>
                      </c:pt>
                      <c:pt idx="1029">
                        <c:v>77.690541250000024</c:v>
                      </c:pt>
                      <c:pt idx="1030">
                        <c:v>77.696801249999993</c:v>
                      </c:pt>
                      <c:pt idx="1031">
                        <c:v>77.705606249999988</c:v>
                      </c:pt>
                      <c:pt idx="1032">
                        <c:v>77.712301874999994</c:v>
                      </c:pt>
                      <c:pt idx="1033">
                        <c:v>77.721028749999988</c:v>
                      </c:pt>
                      <c:pt idx="1034">
                        <c:v>77.732330624999989</c:v>
                      </c:pt>
                      <c:pt idx="1035">
                        <c:v>77.743258124999983</c:v>
                      </c:pt>
                      <c:pt idx="1036">
                        <c:v>77.753186249999999</c:v>
                      </c:pt>
                      <c:pt idx="1037">
                        <c:v>77.762524374999998</c:v>
                      </c:pt>
                      <c:pt idx="1038">
                        <c:v>77.769926250000012</c:v>
                      </c:pt>
                      <c:pt idx="1039">
                        <c:v>77.781918125000004</c:v>
                      </c:pt>
                      <c:pt idx="1040">
                        <c:v>77.786489375000002</c:v>
                      </c:pt>
                      <c:pt idx="1041">
                        <c:v>77.794235000000015</c:v>
                      </c:pt>
                      <c:pt idx="1042">
                        <c:v>77.801760000000016</c:v>
                      </c:pt>
                      <c:pt idx="1043">
                        <c:v>77.813339374999984</c:v>
                      </c:pt>
                      <c:pt idx="1044">
                        <c:v>77.822826249999991</c:v>
                      </c:pt>
                      <c:pt idx="1045">
                        <c:v>77.83102749999999</c:v>
                      </c:pt>
                      <c:pt idx="1046">
                        <c:v>77.839488125000003</c:v>
                      </c:pt>
                      <c:pt idx="1047">
                        <c:v>77.846634999999992</c:v>
                      </c:pt>
                      <c:pt idx="1048">
                        <c:v>77.853795625000004</c:v>
                      </c:pt>
                      <c:pt idx="1049">
                        <c:v>77.857924374999982</c:v>
                      </c:pt>
                      <c:pt idx="1050">
                        <c:v>77.863050624999985</c:v>
                      </c:pt>
                      <c:pt idx="1051">
                        <c:v>77.870470624999996</c:v>
                      </c:pt>
                      <c:pt idx="1052">
                        <c:v>77.872615624999995</c:v>
                      </c:pt>
                      <c:pt idx="1053">
                        <c:v>77.875825000000006</c:v>
                      </c:pt>
                      <c:pt idx="1054">
                        <c:v>77.881225624999999</c:v>
                      </c:pt>
                      <c:pt idx="1055">
                        <c:v>77.884315624999985</c:v>
                      </c:pt>
                      <c:pt idx="1056">
                        <c:v>77.892403124999987</c:v>
                      </c:pt>
                      <c:pt idx="1057">
                        <c:v>77.894934999999975</c:v>
                      </c:pt>
                      <c:pt idx="1058">
                        <c:v>77.895308124999985</c:v>
                      </c:pt>
                      <c:pt idx="1059">
                        <c:v>77.895528125000013</c:v>
                      </c:pt>
                      <c:pt idx="1060">
                        <c:v>77.898056249999996</c:v>
                      </c:pt>
                      <c:pt idx="1061">
                        <c:v>77.901693125000008</c:v>
                      </c:pt>
                      <c:pt idx="1062">
                        <c:v>77.90249</c:v>
                      </c:pt>
                      <c:pt idx="1063">
                        <c:v>77.901385000000005</c:v>
                      </c:pt>
                      <c:pt idx="1064">
                        <c:v>77.903761250000002</c:v>
                      </c:pt>
                      <c:pt idx="1065">
                        <c:v>77.905058124999996</c:v>
                      </c:pt>
                      <c:pt idx="1066">
                        <c:v>77.903115624999998</c:v>
                      </c:pt>
                      <c:pt idx="1067">
                        <c:v>77.904479374999994</c:v>
                      </c:pt>
                      <c:pt idx="1068">
                        <c:v>77.908537499999994</c:v>
                      </c:pt>
                      <c:pt idx="1069">
                        <c:v>77.908796875000007</c:v>
                      </c:pt>
                      <c:pt idx="1070">
                        <c:v>77.908176249999997</c:v>
                      </c:pt>
                      <c:pt idx="1071">
                        <c:v>77.908934375000001</c:v>
                      </c:pt>
                      <c:pt idx="1072">
                        <c:v>77.907339374999992</c:v>
                      </c:pt>
                      <c:pt idx="1073">
                        <c:v>77.907811874999993</c:v>
                      </c:pt>
                      <c:pt idx="1074">
                        <c:v>77.906144999999995</c:v>
                      </c:pt>
                      <c:pt idx="1075">
                        <c:v>77.908669999999987</c:v>
                      </c:pt>
                      <c:pt idx="1076">
                        <c:v>77.906646874999993</c:v>
                      </c:pt>
                      <c:pt idx="1077">
                        <c:v>77.904232500000006</c:v>
                      </c:pt>
                      <c:pt idx="1078">
                        <c:v>77.903852499999999</c:v>
                      </c:pt>
                      <c:pt idx="1079">
                        <c:v>77.908246875000003</c:v>
                      </c:pt>
                      <c:pt idx="1080">
                        <c:v>77.906583124999997</c:v>
                      </c:pt>
                      <c:pt idx="1081">
                        <c:v>77.905026249999992</c:v>
                      </c:pt>
                      <c:pt idx="1082">
                        <c:v>77.907727499999993</c:v>
                      </c:pt>
                      <c:pt idx="1083">
                        <c:v>77.904113749999993</c:v>
                      </c:pt>
                      <c:pt idx="1084">
                        <c:v>77.90119</c:v>
                      </c:pt>
                      <c:pt idx="1085">
                        <c:v>77.897806250000016</c:v>
                      </c:pt>
                      <c:pt idx="1086">
                        <c:v>77.896810000000016</c:v>
                      </c:pt>
                      <c:pt idx="1087">
                        <c:v>77.896425000000008</c:v>
                      </c:pt>
                      <c:pt idx="1088">
                        <c:v>77.896735000000007</c:v>
                      </c:pt>
                      <c:pt idx="1089">
                        <c:v>77.895446249999992</c:v>
                      </c:pt>
                      <c:pt idx="1090">
                        <c:v>77.896613125000002</c:v>
                      </c:pt>
                      <c:pt idx="1091">
                        <c:v>77.893294374999996</c:v>
                      </c:pt>
                      <c:pt idx="1092">
                        <c:v>77.893012499999998</c:v>
                      </c:pt>
                      <c:pt idx="1093">
                        <c:v>77.889560625000016</c:v>
                      </c:pt>
                      <c:pt idx="1094">
                        <c:v>77.886856874999992</c:v>
                      </c:pt>
                      <c:pt idx="1095">
                        <c:v>77.883908750000003</c:v>
                      </c:pt>
                      <c:pt idx="1096">
                        <c:v>77.882913125000016</c:v>
                      </c:pt>
                      <c:pt idx="1097">
                        <c:v>77.881151874999986</c:v>
                      </c:pt>
                      <c:pt idx="1098">
                        <c:v>77.879953749999984</c:v>
                      </c:pt>
                      <c:pt idx="1099">
                        <c:v>77.877102499999992</c:v>
                      </c:pt>
                      <c:pt idx="1100">
                        <c:v>77.874473749999993</c:v>
                      </c:pt>
                      <c:pt idx="1101">
                        <c:v>77.872436874999991</c:v>
                      </c:pt>
                      <c:pt idx="1102">
                        <c:v>77.869037500000005</c:v>
                      </c:pt>
                      <c:pt idx="1103">
                        <c:v>77.867073125000005</c:v>
                      </c:pt>
                      <c:pt idx="1104">
                        <c:v>77.865604375000004</c:v>
                      </c:pt>
                      <c:pt idx="1105">
                        <c:v>77.862443124999999</c:v>
                      </c:pt>
                      <c:pt idx="1106">
                        <c:v>77.857531249999994</c:v>
                      </c:pt>
                      <c:pt idx="1107">
                        <c:v>77.852945625000004</c:v>
                      </c:pt>
                      <c:pt idx="1108">
                        <c:v>77.849861875000002</c:v>
                      </c:pt>
                      <c:pt idx="1109">
                        <c:v>77.848775625000002</c:v>
                      </c:pt>
                      <c:pt idx="1110">
                        <c:v>77.847788750000007</c:v>
                      </c:pt>
                      <c:pt idx="1111">
                        <c:v>77.842088750000002</c:v>
                      </c:pt>
                      <c:pt idx="1112">
                        <c:v>77.839074374999996</c:v>
                      </c:pt>
                      <c:pt idx="1113">
                        <c:v>77.837114999999997</c:v>
                      </c:pt>
                      <c:pt idx="1114">
                        <c:v>77.832477499999996</c:v>
                      </c:pt>
                      <c:pt idx="1115">
                        <c:v>77.832023125000006</c:v>
                      </c:pt>
                      <c:pt idx="1116">
                        <c:v>77.830160000000006</c:v>
                      </c:pt>
                      <c:pt idx="1117">
                        <c:v>77.82948875000001</c:v>
                      </c:pt>
                      <c:pt idx="1118">
                        <c:v>77.827585624999998</c:v>
                      </c:pt>
                      <c:pt idx="1119">
                        <c:v>77.826439374999993</c:v>
                      </c:pt>
                      <c:pt idx="1120">
                        <c:v>77.822731874999988</c:v>
                      </c:pt>
                      <c:pt idx="1121">
                        <c:v>77.821227499999992</c:v>
                      </c:pt>
                      <c:pt idx="1122">
                        <c:v>77.821364375000002</c:v>
                      </c:pt>
                      <c:pt idx="1123">
                        <c:v>77.822844375000003</c:v>
                      </c:pt>
                      <c:pt idx="1124">
                        <c:v>77.821565625000005</c:v>
                      </c:pt>
                      <c:pt idx="1125">
                        <c:v>77.819130625</c:v>
                      </c:pt>
                      <c:pt idx="1126">
                        <c:v>77.818807499999991</c:v>
                      </c:pt>
                      <c:pt idx="1127">
                        <c:v>77.819058750000025</c:v>
                      </c:pt>
                      <c:pt idx="1128">
                        <c:v>77.817136875000003</c:v>
                      </c:pt>
                      <c:pt idx="1129">
                        <c:v>77.816783125000001</c:v>
                      </c:pt>
                      <c:pt idx="1130">
                        <c:v>77.814093124999985</c:v>
                      </c:pt>
                      <c:pt idx="1131">
                        <c:v>77.809721875000008</c:v>
                      </c:pt>
                      <c:pt idx="1132">
                        <c:v>77.808801874999986</c:v>
                      </c:pt>
                      <c:pt idx="1133">
                        <c:v>77.806149375000018</c:v>
                      </c:pt>
                      <c:pt idx="1134">
                        <c:v>77.806619999999995</c:v>
                      </c:pt>
                      <c:pt idx="1135">
                        <c:v>77.805418750000001</c:v>
                      </c:pt>
                      <c:pt idx="1136">
                        <c:v>77.805668749999995</c:v>
                      </c:pt>
                      <c:pt idx="1137">
                        <c:v>77.801561875000004</c:v>
                      </c:pt>
                      <c:pt idx="1138">
                        <c:v>77.797844374999997</c:v>
                      </c:pt>
                      <c:pt idx="1139">
                        <c:v>77.793590625000007</c:v>
                      </c:pt>
                      <c:pt idx="1140">
                        <c:v>77.795583750000006</c:v>
                      </c:pt>
                      <c:pt idx="1141">
                        <c:v>77.795904375000006</c:v>
                      </c:pt>
                      <c:pt idx="1142">
                        <c:v>77.791333125000008</c:v>
                      </c:pt>
                      <c:pt idx="1143">
                        <c:v>77.791496250000009</c:v>
                      </c:pt>
                      <c:pt idx="1144">
                        <c:v>77.789770000000004</c:v>
                      </c:pt>
                      <c:pt idx="1145">
                        <c:v>77.787686874999991</c:v>
                      </c:pt>
                      <c:pt idx="1146">
                        <c:v>77.787314999999992</c:v>
                      </c:pt>
                      <c:pt idx="1147">
                        <c:v>77.787839375000004</c:v>
                      </c:pt>
                      <c:pt idx="1148">
                        <c:v>77.785252499999999</c:v>
                      </c:pt>
                      <c:pt idx="1149">
                        <c:v>77.786469999999994</c:v>
                      </c:pt>
                      <c:pt idx="1150">
                        <c:v>77.785425000000004</c:v>
                      </c:pt>
                      <c:pt idx="1151">
                        <c:v>77.782828749999993</c:v>
                      </c:pt>
                      <c:pt idx="1152">
                        <c:v>77.780975625000011</c:v>
                      </c:pt>
                      <c:pt idx="1153">
                        <c:v>77.779976874999988</c:v>
                      </c:pt>
                      <c:pt idx="1154">
                        <c:v>77.780255624999995</c:v>
                      </c:pt>
                      <c:pt idx="1155">
                        <c:v>77.778216874999984</c:v>
                      </c:pt>
                      <c:pt idx="1156">
                        <c:v>77.773199375000004</c:v>
                      </c:pt>
                      <c:pt idx="1157">
                        <c:v>77.770020625000001</c:v>
                      </c:pt>
                      <c:pt idx="1158">
                        <c:v>77.772008749999998</c:v>
                      </c:pt>
                      <c:pt idx="1159">
                        <c:v>77.770119375000007</c:v>
                      </c:pt>
                      <c:pt idx="1160">
                        <c:v>77.770605625000016</c:v>
                      </c:pt>
                      <c:pt idx="1161">
                        <c:v>77.768810625000015</c:v>
                      </c:pt>
                      <c:pt idx="1162">
                        <c:v>77.768318125000008</c:v>
                      </c:pt>
                      <c:pt idx="1163">
                        <c:v>77.768008750000021</c:v>
                      </c:pt>
                      <c:pt idx="1164">
                        <c:v>77.765643750000024</c:v>
                      </c:pt>
                      <c:pt idx="1165">
                        <c:v>77.763675625000005</c:v>
                      </c:pt>
                      <c:pt idx="1166">
                        <c:v>77.760716875</c:v>
                      </c:pt>
                      <c:pt idx="1167">
                        <c:v>77.756318749999991</c:v>
                      </c:pt>
                      <c:pt idx="1168">
                        <c:v>77.75457437499999</c:v>
                      </c:pt>
                      <c:pt idx="1169">
                        <c:v>77.75768124999999</c:v>
                      </c:pt>
                      <c:pt idx="1170">
                        <c:v>77.756013124999981</c:v>
                      </c:pt>
                      <c:pt idx="1171">
                        <c:v>77.758754999999994</c:v>
                      </c:pt>
                      <c:pt idx="1172">
                        <c:v>77.759905625000002</c:v>
                      </c:pt>
                      <c:pt idx="1173">
                        <c:v>77.760996875000018</c:v>
                      </c:pt>
                      <c:pt idx="1174">
                        <c:v>77.758313750000013</c:v>
                      </c:pt>
                      <c:pt idx="1175">
                        <c:v>77.757555625000009</c:v>
                      </c:pt>
                      <c:pt idx="1176">
                        <c:v>77.757268750000009</c:v>
                      </c:pt>
                      <c:pt idx="1177">
                        <c:v>77.758346250000017</c:v>
                      </c:pt>
                      <c:pt idx="1178">
                        <c:v>77.75750687499999</c:v>
                      </c:pt>
                      <c:pt idx="1179">
                        <c:v>77.755440624999991</c:v>
                      </c:pt>
                      <c:pt idx="1180">
                        <c:v>77.75792125000001</c:v>
                      </c:pt>
                      <c:pt idx="1181">
                        <c:v>77.757151875000005</c:v>
                      </c:pt>
                      <c:pt idx="1182">
                        <c:v>77.755995624999997</c:v>
                      </c:pt>
                      <c:pt idx="1183">
                        <c:v>77.755976874999988</c:v>
                      </c:pt>
                      <c:pt idx="1184">
                        <c:v>77.752983749999999</c:v>
                      </c:pt>
                      <c:pt idx="1185">
                        <c:v>77.750558124999998</c:v>
                      </c:pt>
                      <c:pt idx="1186">
                        <c:v>77.750381875000016</c:v>
                      </c:pt>
                      <c:pt idx="1187">
                        <c:v>77.745835</c:v>
                      </c:pt>
                      <c:pt idx="1188">
                        <c:v>77.741553749999994</c:v>
                      </c:pt>
                      <c:pt idx="1189">
                        <c:v>77.743289375000003</c:v>
                      </c:pt>
                      <c:pt idx="1190">
                        <c:v>77.743176250000005</c:v>
                      </c:pt>
                      <c:pt idx="1191">
                        <c:v>77.744359375000002</c:v>
                      </c:pt>
                      <c:pt idx="1192">
                        <c:v>77.743213749999981</c:v>
                      </c:pt>
                      <c:pt idx="1193">
                        <c:v>77.738933749999987</c:v>
                      </c:pt>
                      <c:pt idx="1194">
                        <c:v>77.737177499999987</c:v>
                      </c:pt>
                      <c:pt idx="1195">
                        <c:v>77.736233749999982</c:v>
                      </c:pt>
                      <c:pt idx="1196">
                        <c:v>77.735584999999986</c:v>
                      </c:pt>
                      <c:pt idx="1197">
                        <c:v>77.735213124999987</c:v>
                      </c:pt>
                      <c:pt idx="1198">
                        <c:v>77.736147499999987</c:v>
                      </c:pt>
                      <c:pt idx="1199">
                        <c:v>77.735428749999997</c:v>
                      </c:pt>
                      <c:pt idx="1200">
                        <c:v>77.737528124999997</c:v>
                      </c:pt>
                      <c:pt idx="1201">
                        <c:v>77.736865000000009</c:v>
                      </c:pt>
                      <c:pt idx="1202">
                        <c:v>77.736296875000022</c:v>
                      </c:pt>
                      <c:pt idx="1203">
                        <c:v>77.738348750000014</c:v>
                      </c:pt>
                      <c:pt idx="1204">
                        <c:v>77.739331250000006</c:v>
                      </c:pt>
                      <c:pt idx="1205">
                        <c:v>77.739000000000019</c:v>
                      </c:pt>
                      <c:pt idx="1206">
                        <c:v>77.737334375000017</c:v>
                      </c:pt>
                      <c:pt idx="1207">
                        <c:v>77.734626250000005</c:v>
                      </c:pt>
                      <c:pt idx="1208">
                        <c:v>77.732816249999999</c:v>
                      </c:pt>
                      <c:pt idx="1209">
                        <c:v>77.735798750000001</c:v>
                      </c:pt>
                      <c:pt idx="1210">
                        <c:v>77.73623624999999</c:v>
                      </c:pt>
                      <c:pt idx="1211">
                        <c:v>77.736572499999994</c:v>
                      </c:pt>
                      <c:pt idx="1212">
                        <c:v>77.737193750000003</c:v>
                      </c:pt>
                      <c:pt idx="1213">
                        <c:v>77.735857500000009</c:v>
                      </c:pt>
                      <c:pt idx="1214">
                        <c:v>77.734842499999999</c:v>
                      </c:pt>
                      <c:pt idx="1215">
                        <c:v>77.735595000000004</c:v>
                      </c:pt>
                      <c:pt idx="1216">
                        <c:v>77.73272</c:v>
                      </c:pt>
                      <c:pt idx="1217">
                        <c:v>77.732499375000003</c:v>
                      </c:pt>
                      <c:pt idx="1218">
                        <c:v>77.735330000000005</c:v>
                      </c:pt>
                      <c:pt idx="1219">
                        <c:v>77.733476874999994</c:v>
                      </c:pt>
                      <c:pt idx="1220">
                        <c:v>77.737849999999995</c:v>
                      </c:pt>
                      <c:pt idx="1221">
                        <c:v>77.731556250000011</c:v>
                      </c:pt>
                      <c:pt idx="1222">
                        <c:v>77.732911250000015</c:v>
                      </c:pt>
                      <c:pt idx="1223">
                        <c:v>77.73236</c:v>
                      </c:pt>
                      <c:pt idx="1224">
                        <c:v>77.732701249999991</c:v>
                      </c:pt>
                      <c:pt idx="1225">
                        <c:v>77.732934999999998</c:v>
                      </c:pt>
                      <c:pt idx="1226">
                        <c:v>77.733098124999998</c:v>
                      </c:pt>
                      <c:pt idx="1227">
                        <c:v>77.730885624999999</c:v>
                      </c:pt>
                      <c:pt idx="1228">
                        <c:v>77.728705625000003</c:v>
                      </c:pt>
                      <c:pt idx="1229">
                        <c:v>77.730548124999999</c:v>
                      </c:pt>
                      <c:pt idx="1230">
                        <c:v>77.732084374999999</c:v>
                      </c:pt>
                      <c:pt idx="1231">
                        <c:v>77.732688749999994</c:v>
                      </c:pt>
                      <c:pt idx="1232">
                        <c:v>77.734043749999998</c:v>
                      </c:pt>
                      <c:pt idx="1233">
                        <c:v>77.735993124999993</c:v>
                      </c:pt>
                      <c:pt idx="1234">
                        <c:v>77.73475375000001</c:v>
                      </c:pt>
                      <c:pt idx="1235">
                        <c:v>77.730631875</c:v>
                      </c:pt>
                      <c:pt idx="1236">
                        <c:v>77.725656874999999</c:v>
                      </c:pt>
                      <c:pt idx="1237">
                        <c:v>77.727880625000012</c:v>
                      </c:pt>
                      <c:pt idx="1238">
                        <c:v>77.728710625000005</c:v>
                      </c:pt>
                      <c:pt idx="1239">
                        <c:v>77.728348750000009</c:v>
                      </c:pt>
                      <c:pt idx="1240">
                        <c:v>77.726661875000005</c:v>
                      </c:pt>
                      <c:pt idx="1241">
                        <c:v>77.723886875000005</c:v>
                      </c:pt>
                      <c:pt idx="1242">
                        <c:v>77.720425625000004</c:v>
                      </c:pt>
                      <c:pt idx="1243">
                        <c:v>77.722464375000001</c:v>
                      </c:pt>
                      <c:pt idx="1244">
                        <c:v>77.724471250000008</c:v>
                      </c:pt>
                      <c:pt idx="1245">
                        <c:v>77.722811250000007</c:v>
                      </c:pt>
                      <c:pt idx="1246">
                        <c:v>77.721265000000002</c:v>
                      </c:pt>
                      <c:pt idx="1247">
                        <c:v>77.722828750000005</c:v>
                      </c:pt>
                      <c:pt idx="1248">
                        <c:v>77.723116875000002</c:v>
                      </c:pt>
                      <c:pt idx="1249">
                        <c:v>77.722561875000011</c:v>
                      </c:pt>
                      <c:pt idx="1250">
                        <c:v>77.720263125000002</c:v>
                      </c:pt>
                      <c:pt idx="1251">
                        <c:v>77.72573687500001</c:v>
                      </c:pt>
                      <c:pt idx="1252">
                        <c:v>77.726168125000001</c:v>
                      </c:pt>
                      <c:pt idx="1253">
                        <c:v>77.726978750000001</c:v>
                      </c:pt>
                      <c:pt idx="1254">
                        <c:v>77.725989374999997</c:v>
                      </c:pt>
                      <c:pt idx="1255">
                        <c:v>77.726780625000004</c:v>
                      </c:pt>
                      <c:pt idx="1256">
                        <c:v>77.727580625000016</c:v>
                      </c:pt>
                      <c:pt idx="1257">
                        <c:v>77.730345000000014</c:v>
                      </c:pt>
                      <c:pt idx="1258">
                        <c:v>77.731891250000004</c:v>
                      </c:pt>
                      <c:pt idx="1259">
                        <c:v>77.730613750000003</c:v>
                      </c:pt>
                      <c:pt idx="1260">
                        <c:v>77.729079374999998</c:v>
                      </c:pt>
                      <c:pt idx="1261">
                        <c:v>77.726709374999984</c:v>
                      </c:pt>
                      <c:pt idx="1262">
                        <c:v>77.726793749999999</c:v>
                      </c:pt>
                      <c:pt idx="1263">
                        <c:v>77.725985000000009</c:v>
                      </c:pt>
                      <c:pt idx="1264">
                        <c:v>77.728645625000013</c:v>
                      </c:pt>
                      <c:pt idx="1265">
                        <c:v>77.727851250000015</c:v>
                      </c:pt>
                      <c:pt idx="1266">
                        <c:v>77.728446875000003</c:v>
                      </c:pt>
                      <c:pt idx="1267">
                        <c:v>77.725111250000012</c:v>
                      </c:pt>
                      <c:pt idx="1268">
                        <c:v>77.725496875000005</c:v>
                      </c:pt>
                      <c:pt idx="1269">
                        <c:v>77.72587750000001</c:v>
                      </c:pt>
                      <c:pt idx="1270">
                        <c:v>77.725404374999997</c:v>
                      </c:pt>
                      <c:pt idx="1271">
                        <c:v>77.726476250000005</c:v>
                      </c:pt>
                      <c:pt idx="1272">
                        <c:v>77.728411874999992</c:v>
                      </c:pt>
                      <c:pt idx="1273">
                        <c:v>77.728543124999987</c:v>
                      </c:pt>
                      <c:pt idx="1274">
                        <c:v>77.729706249999992</c:v>
                      </c:pt>
                      <c:pt idx="1275">
                        <c:v>77.733838125000005</c:v>
                      </c:pt>
                      <c:pt idx="1276">
                        <c:v>77.732177500000006</c:v>
                      </c:pt>
                      <c:pt idx="1277">
                        <c:v>77.73550625</c:v>
                      </c:pt>
                      <c:pt idx="1278">
                        <c:v>77.734963124999993</c:v>
                      </c:pt>
                      <c:pt idx="1279">
                        <c:v>77.735420000000005</c:v>
                      </c:pt>
                      <c:pt idx="1280">
                        <c:v>77.733041249999999</c:v>
                      </c:pt>
                      <c:pt idx="1281">
                        <c:v>77.730336875000006</c:v>
                      </c:pt>
                      <c:pt idx="1282">
                        <c:v>77.73102187500001</c:v>
                      </c:pt>
                      <c:pt idx="1283">
                        <c:v>77.735786250000004</c:v>
                      </c:pt>
                      <c:pt idx="1284">
                        <c:v>77.737316874999991</c:v>
                      </c:pt>
                      <c:pt idx="1285">
                        <c:v>77.738299374999997</c:v>
                      </c:pt>
                      <c:pt idx="1286">
                        <c:v>77.737480624999989</c:v>
                      </c:pt>
                      <c:pt idx="1287">
                        <c:v>77.736041874999984</c:v>
                      </c:pt>
                      <c:pt idx="1288">
                        <c:v>77.735919374999995</c:v>
                      </c:pt>
                      <c:pt idx="1289">
                        <c:v>77.736636875000002</c:v>
                      </c:pt>
                      <c:pt idx="1290">
                        <c:v>77.736507500000016</c:v>
                      </c:pt>
                      <c:pt idx="1291">
                        <c:v>77.734512500000022</c:v>
                      </c:pt>
                      <c:pt idx="1292">
                        <c:v>77.73186812500002</c:v>
                      </c:pt>
                      <c:pt idx="1293">
                        <c:v>77.732003750000018</c:v>
                      </c:pt>
                      <c:pt idx="1294">
                        <c:v>77.731648750000005</c:v>
                      </c:pt>
                      <c:pt idx="1295">
                        <c:v>77.73151812499998</c:v>
                      </c:pt>
                      <c:pt idx="1296">
                        <c:v>77.732515624999991</c:v>
                      </c:pt>
                      <c:pt idx="1297">
                        <c:v>77.733459374999995</c:v>
                      </c:pt>
                      <c:pt idx="1298">
                        <c:v>77.733764999999991</c:v>
                      </c:pt>
                      <c:pt idx="1299">
                        <c:v>77.730113125000003</c:v>
                      </c:pt>
                      <c:pt idx="1300">
                        <c:v>77.727903749999996</c:v>
                      </c:pt>
                      <c:pt idx="1301">
                        <c:v>77.725746250000014</c:v>
                      </c:pt>
                      <c:pt idx="1302">
                        <c:v>77.727051875000001</c:v>
                      </c:pt>
                      <c:pt idx="1303">
                        <c:v>77.727400625000001</c:v>
                      </c:pt>
                      <c:pt idx="1304">
                        <c:v>77.725821249999996</c:v>
                      </c:pt>
                      <c:pt idx="1305">
                        <c:v>77.725659374999992</c:v>
                      </c:pt>
                      <c:pt idx="1306">
                        <c:v>77.724845000000002</c:v>
                      </c:pt>
                      <c:pt idx="1307">
                        <c:v>77.72281562500001</c:v>
                      </c:pt>
                      <c:pt idx="1308">
                        <c:v>77.725178749999998</c:v>
                      </c:pt>
                      <c:pt idx="1309">
                        <c:v>77.726533124999989</c:v>
                      </c:pt>
                      <c:pt idx="1310">
                        <c:v>77.73010687499999</c:v>
                      </c:pt>
                      <c:pt idx="1311">
                        <c:v>77.729106250000001</c:v>
                      </c:pt>
                      <c:pt idx="1312">
                        <c:v>77.72586625000001</c:v>
                      </c:pt>
                      <c:pt idx="1313">
                        <c:v>77.723131249999994</c:v>
                      </c:pt>
                      <c:pt idx="1314">
                        <c:v>77.722573124999997</c:v>
                      </c:pt>
                      <c:pt idx="1315">
                        <c:v>77.72290375</c:v>
                      </c:pt>
                      <c:pt idx="1316">
                        <c:v>77.722628749999984</c:v>
                      </c:pt>
                      <c:pt idx="1317">
                        <c:v>77.722483749999995</c:v>
                      </c:pt>
                      <c:pt idx="1318">
                        <c:v>77.721453750000009</c:v>
                      </c:pt>
                      <c:pt idx="1319">
                        <c:v>77.720641250000014</c:v>
                      </c:pt>
                      <c:pt idx="1320">
                        <c:v>77.719595000000012</c:v>
                      </c:pt>
                      <c:pt idx="1321">
                        <c:v>77.717905625000014</c:v>
                      </c:pt>
                      <c:pt idx="1322">
                        <c:v>77.717268125000018</c:v>
                      </c:pt>
                      <c:pt idx="1323">
                        <c:v>77.716615625000017</c:v>
                      </c:pt>
                      <c:pt idx="1324">
                        <c:v>77.717663125000016</c:v>
                      </c:pt>
                      <c:pt idx="1325">
                        <c:v>77.714484374999998</c:v>
                      </c:pt>
                      <c:pt idx="1326">
                        <c:v>77.710427499999994</c:v>
                      </c:pt>
                      <c:pt idx="1327">
                        <c:v>77.710275624999994</c:v>
                      </c:pt>
                      <c:pt idx="1328">
                        <c:v>77.711288124999996</c:v>
                      </c:pt>
                      <c:pt idx="1329">
                        <c:v>77.715370000000007</c:v>
                      </c:pt>
                      <c:pt idx="1330">
                        <c:v>77.716383125000007</c:v>
                      </c:pt>
                      <c:pt idx="1331">
                        <c:v>77.717721875000009</c:v>
                      </c:pt>
                      <c:pt idx="1332">
                        <c:v>77.717496874999981</c:v>
                      </c:pt>
                      <c:pt idx="1333">
                        <c:v>77.717179999999999</c:v>
                      </c:pt>
                      <c:pt idx="1334">
                        <c:v>77.718529374999989</c:v>
                      </c:pt>
                      <c:pt idx="1335">
                        <c:v>77.718489375000004</c:v>
                      </c:pt>
                      <c:pt idx="1336">
                        <c:v>77.719741250000013</c:v>
                      </c:pt>
                      <c:pt idx="1337">
                        <c:v>77.720672500000006</c:v>
                      </c:pt>
                      <c:pt idx="1338">
                        <c:v>77.722112499999994</c:v>
                      </c:pt>
                      <c:pt idx="1339">
                        <c:v>77.722808749999999</c:v>
                      </c:pt>
                      <c:pt idx="1340">
                        <c:v>77.721698125000003</c:v>
                      </c:pt>
                      <c:pt idx="1341">
                        <c:v>77.723219374999999</c:v>
                      </c:pt>
                      <c:pt idx="1342">
                        <c:v>77.72377250000001</c:v>
                      </c:pt>
                      <c:pt idx="1343">
                        <c:v>77.722003125000001</c:v>
                      </c:pt>
                      <c:pt idx="1344">
                        <c:v>77.719727499999991</c:v>
                      </c:pt>
                      <c:pt idx="1345">
                        <c:v>77.721155624999994</c:v>
                      </c:pt>
                      <c:pt idx="1346">
                        <c:v>77.720894999999999</c:v>
                      </c:pt>
                      <c:pt idx="1347">
                        <c:v>77.723010624999986</c:v>
                      </c:pt>
                      <c:pt idx="1348">
                        <c:v>77.725718750000013</c:v>
                      </c:pt>
                      <c:pt idx="1349">
                        <c:v>77.727050625000018</c:v>
                      </c:pt>
                      <c:pt idx="1350">
                        <c:v>77.726833750000011</c:v>
                      </c:pt>
                      <c:pt idx="1351">
                        <c:v>77.727839375000016</c:v>
                      </c:pt>
                      <c:pt idx="1352">
                        <c:v>77.729262500000004</c:v>
                      </c:pt>
                      <c:pt idx="1353">
                        <c:v>77.732161250000004</c:v>
                      </c:pt>
                      <c:pt idx="1354">
                        <c:v>77.731825000000001</c:v>
                      </c:pt>
                      <c:pt idx="1355">
                        <c:v>77.732412499999995</c:v>
                      </c:pt>
                      <c:pt idx="1356">
                        <c:v>77.735941874999995</c:v>
                      </c:pt>
                      <c:pt idx="1357">
                        <c:v>77.735431874999989</c:v>
                      </c:pt>
                      <c:pt idx="1358">
                        <c:v>77.736025624999996</c:v>
                      </c:pt>
                      <c:pt idx="1359">
                        <c:v>77.740416874999994</c:v>
                      </c:pt>
                      <c:pt idx="1360">
                        <c:v>77.743995625000011</c:v>
                      </c:pt>
                      <c:pt idx="1361">
                        <c:v>77.742919999999984</c:v>
                      </c:pt>
                      <c:pt idx="1362">
                        <c:v>77.742607499999991</c:v>
                      </c:pt>
                      <c:pt idx="1363">
                        <c:v>77.737837499999998</c:v>
                      </c:pt>
                      <c:pt idx="1364">
                        <c:v>77.735096874999996</c:v>
                      </c:pt>
                      <c:pt idx="1365">
                        <c:v>77.735593124999994</c:v>
                      </c:pt>
                      <c:pt idx="1366">
                        <c:v>77.734953124999976</c:v>
                      </c:pt>
                      <c:pt idx="1367">
                        <c:v>77.733685624999978</c:v>
                      </c:pt>
                      <c:pt idx="1368">
                        <c:v>77.732936874999979</c:v>
                      </c:pt>
                      <c:pt idx="1369">
                        <c:v>77.731248749999978</c:v>
                      </c:pt>
                      <c:pt idx="1370">
                        <c:v>77.733203124999989</c:v>
                      </c:pt>
                      <c:pt idx="1371">
                        <c:v>77.735189999999989</c:v>
                      </c:pt>
                      <c:pt idx="1372">
                        <c:v>77.731692499999994</c:v>
                      </c:pt>
                      <c:pt idx="1373">
                        <c:v>77.731909375000015</c:v>
                      </c:pt>
                      <c:pt idx="1374">
                        <c:v>77.732111875000001</c:v>
                      </c:pt>
                      <c:pt idx="1375">
                        <c:v>77.728525625000003</c:v>
                      </c:pt>
                      <c:pt idx="1376">
                        <c:v>77.728737500000008</c:v>
                      </c:pt>
                      <c:pt idx="1377">
                        <c:v>77.727904999999993</c:v>
                      </c:pt>
                      <c:pt idx="1378">
                        <c:v>77.727476874999994</c:v>
                      </c:pt>
                      <c:pt idx="1379">
                        <c:v>77.731913750000004</c:v>
                      </c:pt>
                      <c:pt idx="1380">
                        <c:v>77.733220625000001</c:v>
                      </c:pt>
                      <c:pt idx="1381">
                        <c:v>77.733756875000012</c:v>
                      </c:pt>
                      <c:pt idx="1382">
                        <c:v>77.738633125000021</c:v>
                      </c:pt>
                      <c:pt idx="1383">
                        <c:v>77.739569375000016</c:v>
                      </c:pt>
                      <c:pt idx="1384">
                        <c:v>77.738743125000013</c:v>
                      </c:pt>
                      <c:pt idx="1385">
                        <c:v>77.737562500000024</c:v>
                      </c:pt>
                      <c:pt idx="1386">
                        <c:v>77.737455625000024</c:v>
                      </c:pt>
                      <c:pt idx="1387">
                        <c:v>77.736204375</c:v>
                      </c:pt>
                      <c:pt idx="1388">
                        <c:v>77.739467500000003</c:v>
                      </c:pt>
                      <c:pt idx="1389">
                        <c:v>77.740584374999997</c:v>
                      </c:pt>
                      <c:pt idx="1390">
                        <c:v>77.741813124999993</c:v>
                      </c:pt>
                      <c:pt idx="1391">
                        <c:v>77.742892500000011</c:v>
                      </c:pt>
                      <c:pt idx="1392">
                        <c:v>77.743044374999982</c:v>
                      </c:pt>
                      <c:pt idx="1393">
                        <c:v>77.743481250000002</c:v>
                      </c:pt>
                      <c:pt idx="1394">
                        <c:v>77.745602500000004</c:v>
                      </c:pt>
                      <c:pt idx="1395">
                        <c:v>77.744058750000008</c:v>
                      </c:pt>
                      <c:pt idx="1396">
                        <c:v>77.744836875000004</c:v>
                      </c:pt>
                      <c:pt idx="1397">
                        <c:v>77.742432500000007</c:v>
                      </c:pt>
                      <c:pt idx="1398">
                        <c:v>77.737277500000005</c:v>
                      </c:pt>
                      <c:pt idx="1399">
                        <c:v>77.736624375000005</c:v>
                      </c:pt>
                      <c:pt idx="1400">
                        <c:v>77.736865000000009</c:v>
                      </c:pt>
                      <c:pt idx="1401">
                        <c:v>77.735961249999988</c:v>
                      </c:pt>
                      <c:pt idx="1402">
                        <c:v>77.733606874999992</c:v>
                      </c:pt>
                      <c:pt idx="1403">
                        <c:v>77.734581875000003</c:v>
                      </c:pt>
                      <c:pt idx="1404">
                        <c:v>77.733308124999994</c:v>
                      </c:pt>
                      <c:pt idx="1405">
                        <c:v>77.732239374999978</c:v>
                      </c:pt>
                      <c:pt idx="1406">
                        <c:v>77.730966874999979</c:v>
                      </c:pt>
                      <c:pt idx="1407">
                        <c:v>77.731563999999977</c:v>
                      </c:pt>
                      <c:pt idx="1408">
                        <c:v>77.731026428571425</c:v>
                      </c:pt>
                      <c:pt idx="1409">
                        <c:v>77.731153846153845</c:v>
                      </c:pt>
                      <c:pt idx="1410">
                        <c:v>77.72923999999999</c:v>
                      </c:pt>
                      <c:pt idx="1411">
                        <c:v>77.727388181818185</c:v>
                      </c:pt>
                      <c:pt idx="1412">
                        <c:v>77.724666999999997</c:v>
                      </c:pt>
                      <c:pt idx="1413">
                        <c:v>77.726932222222231</c:v>
                      </c:pt>
                      <c:pt idx="1414">
                        <c:v>77.727969999999999</c:v>
                      </c:pt>
                      <c:pt idx="1415">
                        <c:v>77.729240000000004</c:v>
                      </c:pt>
                      <c:pt idx="1416">
                        <c:v>77.730231666666668</c:v>
                      </c:pt>
                      <c:pt idx="1417">
                        <c:v>77.731788000000009</c:v>
                      </c:pt>
                      <c:pt idx="1418">
                        <c:v>77.735550000000003</c:v>
                      </c:pt>
                      <c:pt idx="1419">
                        <c:v>77.729263333333336</c:v>
                      </c:pt>
                      <c:pt idx="1420">
                        <c:v>77.72757</c:v>
                      </c:pt>
                      <c:pt idx="1421">
                        <c:v>77.71996</c:v>
                      </c:pt>
                    </c:numCache>
                  </c:numRef>
                </c:yVal>
                <c:smooth val="1"/>
                <c:extLst>
                  <c:ext xmlns:c16="http://schemas.microsoft.com/office/drawing/2014/chart" uri="{C3380CC4-5D6E-409C-BE32-E72D297353CC}">
                    <c16:uniqueId val="{00000001-6FCF-47A1-811B-7E7442CF40E7}"/>
                  </c:ext>
                </c:extLst>
              </c15:ser>
            </c15:filteredScatterSeries>
          </c:ext>
        </c:extLst>
      </c:scatterChart>
      <c:scatterChart>
        <c:scatterStyle val="smoothMarker"/>
        <c:varyColors val="0"/>
        <c:dLbls>
          <c:showLegendKey val="0"/>
          <c:showVal val="0"/>
          <c:showCatName val="0"/>
          <c:showSerName val="0"/>
          <c:showPercent val="0"/>
          <c:showBubbleSize val="0"/>
        </c:dLbls>
        <c:axId val="8246288"/>
        <c:axId val="679818304"/>
        <c:extLst>
          <c:ext xmlns:c15="http://schemas.microsoft.com/office/drawing/2012/chart" uri="{02D57815-91ED-43cb-92C2-25804820EDAC}">
            <c15:filteredScatterSeries>
              <c15:ser>
                <c:idx val="3"/>
                <c:order val="2"/>
                <c:tx>
                  <c:strRef>
                    <c:extLst>
                      <c:ext uri="{02D57815-91ED-43cb-92C2-25804820EDAC}">
                        <c15:formulaRef>
                          <c15:sqref>'Derivatve &amp; rolling ave 100 KHz'!$S$5</c15:sqref>
                        </c15:formulaRef>
                      </c:ext>
                    </c:extLst>
                    <c:strCache>
                      <c:ptCount val="1"/>
                      <c:pt idx="0">
                        <c:v>1st derivative</c:v>
                      </c:pt>
                    </c:strCache>
                  </c:strRef>
                </c:tx>
                <c:spPr>
                  <a:ln w="12700">
                    <a:solidFill>
                      <a:schemeClr val="tx1">
                        <a:lumMod val="95000"/>
                        <a:lumOff val="5000"/>
                      </a:schemeClr>
                    </a:solidFill>
                  </a:ln>
                </c:spPr>
                <c:marker>
                  <c:symbol val="none"/>
                </c:marker>
                <c:xVal>
                  <c:numRef>
                    <c:extLst>
                      <c:ext uri="{02D57815-91ED-43cb-92C2-25804820EDAC}">
                        <c15:formulaRef>
                          <c15:sqref>'Derivatve &amp; rolling ave 100 KHz'!$P$6:$P$4000</c15:sqref>
                        </c15:formulaRef>
                      </c:ext>
                    </c:extLst>
                    <c:numCache>
                      <c:formatCode>0.00</c:formatCode>
                      <c:ptCount val="3995"/>
                      <c:pt idx="0">
                        <c:v>43.998999999999995</c:v>
                      </c:pt>
                      <c:pt idx="1">
                        <c:v>44.031999999999996</c:v>
                      </c:pt>
                      <c:pt idx="2">
                        <c:v>44.064999999999998</c:v>
                      </c:pt>
                      <c:pt idx="3">
                        <c:v>44.099000000000004</c:v>
                      </c:pt>
                      <c:pt idx="4">
                        <c:v>44.132000000000005</c:v>
                      </c:pt>
                      <c:pt idx="5">
                        <c:v>44.165000000000006</c:v>
                      </c:pt>
                      <c:pt idx="6">
                        <c:v>44.198999999999998</c:v>
                      </c:pt>
                      <c:pt idx="7">
                        <c:v>44.231999999999999</c:v>
                      </c:pt>
                      <c:pt idx="8">
                        <c:v>44.265000000000001</c:v>
                      </c:pt>
                      <c:pt idx="9">
                        <c:v>44.299000000000007</c:v>
                      </c:pt>
                      <c:pt idx="10">
                        <c:v>44.331999999999994</c:v>
                      </c:pt>
                      <c:pt idx="11">
                        <c:v>44.364999999999995</c:v>
                      </c:pt>
                      <c:pt idx="12">
                        <c:v>44.399000000000001</c:v>
                      </c:pt>
                      <c:pt idx="13">
                        <c:v>44.432000000000002</c:v>
                      </c:pt>
                      <c:pt idx="14">
                        <c:v>44.465000000000003</c:v>
                      </c:pt>
                      <c:pt idx="15">
                        <c:v>44.498999999999995</c:v>
                      </c:pt>
                      <c:pt idx="16">
                        <c:v>44.531999999999996</c:v>
                      </c:pt>
                      <c:pt idx="17">
                        <c:v>44.564999999999998</c:v>
                      </c:pt>
                      <c:pt idx="18">
                        <c:v>44.599000000000004</c:v>
                      </c:pt>
                      <c:pt idx="19">
                        <c:v>44.632000000000005</c:v>
                      </c:pt>
                      <c:pt idx="20">
                        <c:v>44.665000000000006</c:v>
                      </c:pt>
                      <c:pt idx="21">
                        <c:v>44.698999999999998</c:v>
                      </c:pt>
                      <c:pt idx="22">
                        <c:v>44.731999999999999</c:v>
                      </c:pt>
                      <c:pt idx="23">
                        <c:v>44.765000000000001</c:v>
                      </c:pt>
                      <c:pt idx="24">
                        <c:v>44.799000000000007</c:v>
                      </c:pt>
                      <c:pt idx="25">
                        <c:v>44.831999999999994</c:v>
                      </c:pt>
                      <c:pt idx="26">
                        <c:v>44.864999999999995</c:v>
                      </c:pt>
                      <c:pt idx="27">
                        <c:v>44.899000000000001</c:v>
                      </c:pt>
                      <c:pt idx="28">
                        <c:v>44.932000000000002</c:v>
                      </c:pt>
                      <c:pt idx="29">
                        <c:v>44.965000000000003</c:v>
                      </c:pt>
                      <c:pt idx="30">
                        <c:v>44.998999999999995</c:v>
                      </c:pt>
                      <c:pt idx="31">
                        <c:v>45.031999999999996</c:v>
                      </c:pt>
                      <c:pt idx="32">
                        <c:v>45.064999999999998</c:v>
                      </c:pt>
                      <c:pt idx="33">
                        <c:v>45.099000000000004</c:v>
                      </c:pt>
                      <c:pt idx="34">
                        <c:v>45.132000000000005</c:v>
                      </c:pt>
                      <c:pt idx="35">
                        <c:v>45.165000000000006</c:v>
                      </c:pt>
                      <c:pt idx="36">
                        <c:v>45.198999999999998</c:v>
                      </c:pt>
                      <c:pt idx="37">
                        <c:v>45.231999999999999</c:v>
                      </c:pt>
                      <c:pt idx="38">
                        <c:v>45.265000000000001</c:v>
                      </c:pt>
                      <c:pt idx="39">
                        <c:v>45.299000000000007</c:v>
                      </c:pt>
                      <c:pt idx="40">
                        <c:v>45.331999999999994</c:v>
                      </c:pt>
                      <c:pt idx="41">
                        <c:v>45.364999999999995</c:v>
                      </c:pt>
                      <c:pt idx="42">
                        <c:v>45.399000000000001</c:v>
                      </c:pt>
                      <c:pt idx="43">
                        <c:v>45.432000000000002</c:v>
                      </c:pt>
                      <c:pt idx="44">
                        <c:v>45.465000000000003</c:v>
                      </c:pt>
                      <c:pt idx="45">
                        <c:v>45.498999999999995</c:v>
                      </c:pt>
                      <c:pt idx="46">
                        <c:v>45.531999999999996</c:v>
                      </c:pt>
                      <c:pt idx="47">
                        <c:v>45.564999999999998</c:v>
                      </c:pt>
                      <c:pt idx="48">
                        <c:v>45.599000000000004</c:v>
                      </c:pt>
                      <c:pt idx="49">
                        <c:v>45.632000000000005</c:v>
                      </c:pt>
                      <c:pt idx="50">
                        <c:v>45.665000000000006</c:v>
                      </c:pt>
                      <c:pt idx="51">
                        <c:v>45.698999999999998</c:v>
                      </c:pt>
                      <c:pt idx="52">
                        <c:v>45.731999999999999</c:v>
                      </c:pt>
                      <c:pt idx="53">
                        <c:v>45.765000000000001</c:v>
                      </c:pt>
                      <c:pt idx="54">
                        <c:v>45.799000000000007</c:v>
                      </c:pt>
                      <c:pt idx="55">
                        <c:v>45.831999999999994</c:v>
                      </c:pt>
                      <c:pt idx="56">
                        <c:v>45.864999999999995</c:v>
                      </c:pt>
                      <c:pt idx="57">
                        <c:v>45.899000000000001</c:v>
                      </c:pt>
                      <c:pt idx="58">
                        <c:v>45.932000000000002</c:v>
                      </c:pt>
                      <c:pt idx="59">
                        <c:v>45.965000000000003</c:v>
                      </c:pt>
                      <c:pt idx="60">
                        <c:v>45.998000000000005</c:v>
                      </c:pt>
                      <c:pt idx="61">
                        <c:v>46.031999999999996</c:v>
                      </c:pt>
                      <c:pt idx="62">
                        <c:v>46.064999999999998</c:v>
                      </c:pt>
                      <c:pt idx="63">
                        <c:v>46.099000000000004</c:v>
                      </c:pt>
                      <c:pt idx="64">
                        <c:v>46.132000000000005</c:v>
                      </c:pt>
                      <c:pt idx="65">
                        <c:v>46.165000000000006</c:v>
                      </c:pt>
                      <c:pt idx="66">
                        <c:v>46.198999999999998</c:v>
                      </c:pt>
                      <c:pt idx="67">
                        <c:v>46.231999999999999</c:v>
                      </c:pt>
                      <c:pt idx="68">
                        <c:v>46.265000000000001</c:v>
                      </c:pt>
                      <c:pt idx="69">
                        <c:v>46.298000000000002</c:v>
                      </c:pt>
                      <c:pt idx="70">
                        <c:v>46.331999999999994</c:v>
                      </c:pt>
                      <c:pt idx="71">
                        <c:v>46.364999999999995</c:v>
                      </c:pt>
                      <c:pt idx="72">
                        <c:v>46.399000000000001</c:v>
                      </c:pt>
                      <c:pt idx="73">
                        <c:v>46.432000000000002</c:v>
                      </c:pt>
                      <c:pt idx="74">
                        <c:v>46.465000000000003</c:v>
                      </c:pt>
                      <c:pt idx="75">
                        <c:v>46.498000000000005</c:v>
                      </c:pt>
                      <c:pt idx="76">
                        <c:v>46.531999999999996</c:v>
                      </c:pt>
                      <c:pt idx="77">
                        <c:v>46.564999999999998</c:v>
                      </c:pt>
                      <c:pt idx="78">
                        <c:v>46.599000000000004</c:v>
                      </c:pt>
                      <c:pt idx="79">
                        <c:v>46.632000000000005</c:v>
                      </c:pt>
                      <c:pt idx="80">
                        <c:v>46.665000000000006</c:v>
                      </c:pt>
                      <c:pt idx="81">
                        <c:v>46.698999999999998</c:v>
                      </c:pt>
                      <c:pt idx="82">
                        <c:v>46.731999999999999</c:v>
                      </c:pt>
                      <c:pt idx="83">
                        <c:v>46.765000000000001</c:v>
                      </c:pt>
                      <c:pt idx="84">
                        <c:v>46.798000000000002</c:v>
                      </c:pt>
                      <c:pt idx="85">
                        <c:v>46.831999999999994</c:v>
                      </c:pt>
                      <c:pt idx="86">
                        <c:v>46.864999999999995</c:v>
                      </c:pt>
                      <c:pt idx="87">
                        <c:v>46.899000000000001</c:v>
                      </c:pt>
                      <c:pt idx="88">
                        <c:v>46.932000000000002</c:v>
                      </c:pt>
                      <c:pt idx="89">
                        <c:v>46.965000000000003</c:v>
                      </c:pt>
                      <c:pt idx="90">
                        <c:v>46.998000000000005</c:v>
                      </c:pt>
                      <c:pt idx="91">
                        <c:v>47.031999999999996</c:v>
                      </c:pt>
                      <c:pt idx="92">
                        <c:v>47.064999999999998</c:v>
                      </c:pt>
                      <c:pt idx="93">
                        <c:v>47.099000000000004</c:v>
                      </c:pt>
                      <c:pt idx="94">
                        <c:v>47.132000000000005</c:v>
                      </c:pt>
                      <c:pt idx="95">
                        <c:v>47.165000000000006</c:v>
                      </c:pt>
                      <c:pt idx="96">
                        <c:v>47.198999999999998</c:v>
                      </c:pt>
                      <c:pt idx="97">
                        <c:v>47.231999999999999</c:v>
                      </c:pt>
                      <c:pt idx="98">
                        <c:v>47.265000000000001</c:v>
                      </c:pt>
                      <c:pt idx="99">
                        <c:v>47.298000000000002</c:v>
                      </c:pt>
                      <c:pt idx="100">
                        <c:v>47.331999999999994</c:v>
                      </c:pt>
                      <c:pt idx="101">
                        <c:v>47.364999999999995</c:v>
                      </c:pt>
                      <c:pt idx="102">
                        <c:v>47.399000000000001</c:v>
                      </c:pt>
                      <c:pt idx="103">
                        <c:v>47.432000000000002</c:v>
                      </c:pt>
                      <c:pt idx="104">
                        <c:v>47.465000000000003</c:v>
                      </c:pt>
                      <c:pt idx="105">
                        <c:v>47.498000000000005</c:v>
                      </c:pt>
                      <c:pt idx="106">
                        <c:v>47.531999999999996</c:v>
                      </c:pt>
                      <c:pt idx="107">
                        <c:v>47.564999999999998</c:v>
                      </c:pt>
                      <c:pt idx="108">
                        <c:v>47.599000000000004</c:v>
                      </c:pt>
                      <c:pt idx="109">
                        <c:v>47.632000000000005</c:v>
                      </c:pt>
                      <c:pt idx="110">
                        <c:v>47.665000000000006</c:v>
                      </c:pt>
                      <c:pt idx="111">
                        <c:v>47.698999999999998</c:v>
                      </c:pt>
                      <c:pt idx="112">
                        <c:v>47.731999999999999</c:v>
                      </c:pt>
                      <c:pt idx="113">
                        <c:v>47.765000000000001</c:v>
                      </c:pt>
                      <c:pt idx="114">
                        <c:v>47.798000000000002</c:v>
                      </c:pt>
                      <c:pt idx="115">
                        <c:v>47.831999999999994</c:v>
                      </c:pt>
                      <c:pt idx="116">
                        <c:v>47.864999999999995</c:v>
                      </c:pt>
                      <c:pt idx="117">
                        <c:v>47.899000000000001</c:v>
                      </c:pt>
                      <c:pt idx="118">
                        <c:v>47.932000000000002</c:v>
                      </c:pt>
                      <c:pt idx="119">
                        <c:v>47.965000000000003</c:v>
                      </c:pt>
                      <c:pt idx="120">
                        <c:v>47.998000000000005</c:v>
                      </c:pt>
                      <c:pt idx="121">
                        <c:v>48.031999999999996</c:v>
                      </c:pt>
                      <c:pt idx="122">
                        <c:v>48.064999999999998</c:v>
                      </c:pt>
                      <c:pt idx="123">
                        <c:v>48.099000000000004</c:v>
                      </c:pt>
                      <c:pt idx="124">
                        <c:v>48.132000000000005</c:v>
                      </c:pt>
                      <c:pt idx="125">
                        <c:v>48.165000000000006</c:v>
                      </c:pt>
                      <c:pt idx="126">
                        <c:v>48.198999999999998</c:v>
                      </c:pt>
                      <c:pt idx="127">
                        <c:v>48.231999999999999</c:v>
                      </c:pt>
                      <c:pt idx="128">
                        <c:v>48.265000000000001</c:v>
                      </c:pt>
                      <c:pt idx="129">
                        <c:v>48.298000000000002</c:v>
                      </c:pt>
                      <c:pt idx="130">
                        <c:v>48.331999999999994</c:v>
                      </c:pt>
                      <c:pt idx="131">
                        <c:v>48.364999999999995</c:v>
                      </c:pt>
                      <c:pt idx="132">
                        <c:v>48.399000000000001</c:v>
                      </c:pt>
                      <c:pt idx="133">
                        <c:v>48.432000000000002</c:v>
                      </c:pt>
                      <c:pt idx="134">
                        <c:v>48.465000000000003</c:v>
                      </c:pt>
                      <c:pt idx="135">
                        <c:v>48.498000000000005</c:v>
                      </c:pt>
                      <c:pt idx="136">
                        <c:v>48.531999999999996</c:v>
                      </c:pt>
                      <c:pt idx="137">
                        <c:v>48.564999999999998</c:v>
                      </c:pt>
                      <c:pt idx="138">
                        <c:v>48.599000000000004</c:v>
                      </c:pt>
                      <c:pt idx="139">
                        <c:v>48.632000000000005</c:v>
                      </c:pt>
                      <c:pt idx="140">
                        <c:v>48.665000000000006</c:v>
                      </c:pt>
                      <c:pt idx="141">
                        <c:v>48.698999999999998</c:v>
                      </c:pt>
                      <c:pt idx="142">
                        <c:v>48.731999999999999</c:v>
                      </c:pt>
                      <c:pt idx="143">
                        <c:v>48.765000000000001</c:v>
                      </c:pt>
                      <c:pt idx="144">
                        <c:v>48.798000000000002</c:v>
                      </c:pt>
                      <c:pt idx="145">
                        <c:v>48.831999999999994</c:v>
                      </c:pt>
                      <c:pt idx="146">
                        <c:v>48.864999999999995</c:v>
                      </c:pt>
                      <c:pt idx="147">
                        <c:v>48.899000000000001</c:v>
                      </c:pt>
                      <c:pt idx="148">
                        <c:v>48.932000000000002</c:v>
                      </c:pt>
                      <c:pt idx="149">
                        <c:v>48.965000000000003</c:v>
                      </c:pt>
                      <c:pt idx="150">
                        <c:v>48.998000000000005</c:v>
                      </c:pt>
                      <c:pt idx="151">
                        <c:v>49.031999999999996</c:v>
                      </c:pt>
                      <c:pt idx="152">
                        <c:v>49.064999999999998</c:v>
                      </c:pt>
                      <c:pt idx="153">
                        <c:v>49.099000000000004</c:v>
                      </c:pt>
                      <c:pt idx="154">
                        <c:v>49.132000000000005</c:v>
                      </c:pt>
                      <c:pt idx="155">
                        <c:v>49.165000000000006</c:v>
                      </c:pt>
                      <c:pt idx="156">
                        <c:v>49.198999999999998</c:v>
                      </c:pt>
                      <c:pt idx="157">
                        <c:v>49.231999999999999</c:v>
                      </c:pt>
                      <c:pt idx="158">
                        <c:v>49.265000000000001</c:v>
                      </c:pt>
                      <c:pt idx="159">
                        <c:v>49.298000000000002</c:v>
                      </c:pt>
                      <c:pt idx="160">
                        <c:v>49.331999999999994</c:v>
                      </c:pt>
                      <c:pt idx="161">
                        <c:v>49.364999999999995</c:v>
                      </c:pt>
                      <c:pt idx="162">
                        <c:v>49.399000000000001</c:v>
                      </c:pt>
                      <c:pt idx="163">
                        <c:v>49.432000000000002</c:v>
                      </c:pt>
                      <c:pt idx="164">
                        <c:v>49.465000000000003</c:v>
                      </c:pt>
                      <c:pt idx="165">
                        <c:v>49.498000000000005</c:v>
                      </c:pt>
                      <c:pt idx="166">
                        <c:v>49.531999999999996</c:v>
                      </c:pt>
                      <c:pt idx="167">
                        <c:v>49.564999999999998</c:v>
                      </c:pt>
                      <c:pt idx="168">
                        <c:v>49.599000000000004</c:v>
                      </c:pt>
                      <c:pt idx="169">
                        <c:v>49.632000000000005</c:v>
                      </c:pt>
                      <c:pt idx="170">
                        <c:v>49.665000000000006</c:v>
                      </c:pt>
                      <c:pt idx="171">
                        <c:v>49.698999999999998</c:v>
                      </c:pt>
                      <c:pt idx="172">
                        <c:v>49.731999999999999</c:v>
                      </c:pt>
                      <c:pt idx="173">
                        <c:v>49.765000000000001</c:v>
                      </c:pt>
                      <c:pt idx="174">
                        <c:v>49.798000000000002</c:v>
                      </c:pt>
                      <c:pt idx="175">
                        <c:v>49.831999999999994</c:v>
                      </c:pt>
                      <c:pt idx="176">
                        <c:v>49.864999999999995</c:v>
                      </c:pt>
                      <c:pt idx="177">
                        <c:v>49.899000000000001</c:v>
                      </c:pt>
                      <c:pt idx="178">
                        <c:v>49.932000000000002</c:v>
                      </c:pt>
                      <c:pt idx="179">
                        <c:v>49.965000000000003</c:v>
                      </c:pt>
                      <c:pt idx="180">
                        <c:v>49.998000000000005</c:v>
                      </c:pt>
                      <c:pt idx="181">
                        <c:v>50.031999999999996</c:v>
                      </c:pt>
                      <c:pt idx="182">
                        <c:v>50.064999999999998</c:v>
                      </c:pt>
                      <c:pt idx="183">
                        <c:v>50.099000000000004</c:v>
                      </c:pt>
                      <c:pt idx="184">
                        <c:v>50.132000000000005</c:v>
                      </c:pt>
                      <c:pt idx="185">
                        <c:v>50.165000000000006</c:v>
                      </c:pt>
                      <c:pt idx="186">
                        <c:v>50.198999999999998</c:v>
                      </c:pt>
                      <c:pt idx="187">
                        <c:v>50.231999999999999</c:v>
                      </c:pt>
                      <c:pt idx="188">
                        <c:v>50.265000000000001</c:v>
                      </c:pt>
                      <c:pt idx="189">
                        <c:v>50.298000000000002</c:v>
                      </c:pt>
                      <c:pt idx="190">
                        <c:v>50.331999999999994</c:v>
                      </c:pt>
                      <c:pt idx="191">
                        <c:v>50.364999999999995</c:v>
                      </c:pt>
                      <c:pt idx="192">
                        <c:v>50.399000000000001</c:v>
                      </c:pt>
                      <c:pt idx="193">
                        <c:v>50.432000000000002</c:v>
                      </c:pt>
                      <c:pt idx="194">
                        <c:v>50.465000000000003</c:v>
                      </c:pt>
                      <c:pt idx="195">
                        <c:v>50.498000000000005</c:v>
                      </c:pt>
                      <c:pt idx="196">
                        <c:v>50.531999999999996</c:v>
                      </c:pt>
                      <c:pt idx="197">
                        <c:v>50.564999999999998</c:v>
                      </c:pt>
                      <c:pt idx="198">
                        <c:v>50.599000000000004</c:v>
                      </c:pt>
                      <c:pt idx="199">
                        <c:v>50.632000000000005</c:v>
                      </c:pt>
                      <c:pt idx="200">
                        <c:v>50.665000000000006</c:v>
                      </c:pt>
                      <c:pt idx="201">
                        <c:v>50.698999999999998</c:v>
                      </c:pt>
                      <c:pt idx="202">
                        <c:v>50.731999999999999</c:v>
                      </c:pt>
                      <c:pt idx="203">
                        <c:v>50.765000000000001</c:v>
                      </c:pt>
                      <c:pt idx="204">
                        <c:v>50.798000000000002</c:v>
                      </c:pt>
                      <c:pt idx="205">
                        <c:v>50.831999999999994</c:v>
                      </c:pt>
                      <c:pt idx="206">
                        <c:v>50.864999999999995</c:v>
                      </c:pt>
                      <c:pt idx="207">
                        <c:v>50.899000000000001</c:v>
                      </c:pt>
                      <c:pt idx="208">
                        <c:v>50.932000000000002</c:v>
                      </c:pt>
                      <c:pt idx="209">
                        <c:v>50.965000000000003</c:v>
                      </c:pt>
                      <c:pt idx="210">
                        <c:v>50.998000000000005</c:v>
                      </c:pt>
                      <c:pt idx="211">
                        <c:v>51.031999999999996</c:v>
                      </c:pt>
                      <c:pt idx="212">
                        <c:v>51.064999999999998</c:v>
                      </c:pt>
                      <c:pt idx="213">
                        <c:v>51.099000000000004</c:v>
                      </c:pt>
                      <c:pt idx="214">
                        <c:v>51.132000000000005</c:v>
                      </c:pt>
                      <c:pt idx="215">
                        <c:v>51.165000000000006</c:v>
                      </c:pt>
                      <c:pt idx="216">
                        <c:v>51.198999999999998</c:v>
                      </c:pt>
                      <c:pt idx="217">
                        <c:v>51.231999999999999</c:v>
                      </c:pt>
                      <c:pt idx="218">
                        <c:v>51.265000000000001</c:v>
                      </c:pt>
                      <c:pt idx="219">
                        <c:v>51.298000000000002</c:v>
                      </c:pt>
                      <c:pt idx="220">
                        <c:v>51.331999999999994</c:v>
                      </c:pt>
                      <c:pt idx="221">
                        <c:v>51.364999999999995</c:v>
                      </c:pt>
                      <c:pt idx="222">
                        <c:v>51.399000000000001</c:v>
                      </c:pt>
                      <c:pt idx="223">
                        <c:v>51.432000000000002</c:v>
                      </c:pt>
                      <c:pt idx="224">
                        <c:v>51.465000000000003</c:v>
                      </c:pt>
                      <c:pt idx="225">
                        <c:v>51.498000000000005</c:v>
                      </c:pt>
                      <c:pt idx="226">
                        <c:v>51.531999999999996</c:v>
                      </c:pt>
                      <c:pt idx="227">
                        <c:v>51.564999999999998</c:v>
                      </c:pt>
                      <c:pt idx="228">
                        <c:v>51.599000000000004</c:v>
                      </c:pt>
                      <c:pt idx="229">
                        <c:v>51.632000000000005</c:v>
                      </c:pt>
                      <c:pt idx="230">
                        <c:v>51.665000000000006</c:v>
                      </c:pt>
                      <c:pt idx="231">
                        <c:v>51.698999999999998</c:v>
                      </c:pt>
                      <c:pt idx="232">
                        <c:v>51.731999999999999</c:v>
                      </c:pt>
                      <c:pt idx="233">
                        <c:v>51.765000000000001</c:v>
                      </c:pt>
                      <c:pt idx="234">
                        <c:v>51.798000000000002</c:v>
                      </c:pt>
                      <c:pt idx="235">
                        <c:v>51.831999999999994</c:v>
                      </c:pt>
                      <c:pt idx="236">
                        <c:v>51.864999999999995</c:v>
                      </c:pt>
                      <c:pt idx="237">
                        <c:v>51.899000000000001</c:v>
                      </c:pt>
                      <c:pt idx="238">
                        <c:v>51.932000000000002</c:v>
                      </c:pt>
                      <c:pt idx="239">
                        <c:v>51.965000000000003</c:v>
                      </c:pt>
                      <c:pt idx="240">
                        <c:v>51.998000000000005</c:v>
                      </c:pt>
                      <c:pt idx="241">
                        <c:v>52.031999999999996</c:v>
                      </c:pt>
                      <c:pt idx="242">
                        <c:v>52.064999999999998</c:v>
                      </c:pt>
                      <c:pt idx="243">
                        <c:v>52.099000000000004</c:v>
                      </c:pt>
                      <c:pt idx="244">
                        <c:v>52.132000000000005</c:v>
                      </c:pt>
                      <c:pt idx="245">
                        <c:v>52.165000000000006</c:v>
                      </c:pt>
                      <c:pt idx="246">
                        <c:v>52.198999999999998</c:v>
                      </c:pt>
                      <c:pt idx="247">
                        <c:v>52.231999999999999</c:v>
                      </c:pt>
                      <c:pt idx="248">
                        <c:v>52.265000000000001</c:v>
                      </c:pt>
                      <c:pt idx="249">
                        <c:v>52.298000000000002</c:v>
                      </c:pt>
                      <c:pt idx="250">
                        <c:v>52.331999999999994</c:v>
                      </c:pt>
                      <c:pt idx="251">
                        <c:v>52.364999999999995</c:v>
                      </c:pt>
                      <c:pt idx="252">
                        <c:v>52.399000000000001</c:v>
                      </c:pt>
                      <c:pt idx="253">
                        <c:v>52.432000000000002</c:v>
                      </c:pt>
                      <c:pt idx="254">
                        <c:v>52.465000000000003</c:v>
                      </c:pt>
                      <c:pt idx="255">
                        <c:v>52.498000000000005</c:v>
                      </c:pt>
                      <c:pt idx="256">
                        <c:v>52.531999999999996</c:v>
                      </c:pt>
                      <c:pt idx="257">
                        <c:v>52.564999999999998</c:v>
                      </c:pt>
                      <c:pt idx="258">
                        <c:v>52.599000000000004</c:v>
                      </c:pt>
                      <c:pt idx="259">
                        <c:v>52.632000000000005</c:v>
                      </c:pt>
                      <c:pt idx="260">
                        <c:v>52.665000000000006</c:v>
                      </c:pt>
                      <c:pt idx="261">
                        <c:v>52.698999999999998</c:v>
                      </c:pt>
                      <c:pt idx="262">
                        <c:v>52.731999999999999</c:v>
                      </c:pt>
                      <c:pt idx="263">
                        <c:v>52.765000000000001</c:v>
                      </c:pt>
                      <c:pt idx="264">
                        <c:v>52.798000000000002</c:v>
                      </c:pt>
                      <c:pt idx="265">
                        <c:v>52.831999999999994</c:v>
                      </c:pt>
                      <c:pt idx="266">
                        <c:v>52.864999999999995</c:v>
                      </c:pt>
                      <c:pt idx="267">
                        <c:v>52.899000000000001</c:v>
                      </c:pt>
                      <c:pt idx="268">
                        <c:v>52.932000000000002</c:v>
                      </c:pt>
                      <c:pt idx="269">
                        <c:v>52.965000000000003</c:v>
                      </c:pt>
                      <c:pt idx="270">
                        <c:v>52.998000000000005</c:v>
                      </c:pt>
                      <c:pt idx="271">
                        <c:v>53.031999999999996</c:v>
                      </c:pt>
                      <c:pt idx="272">
                        <c:v>53.064999999999998</c:v>
                      </c:pt>
                      <c:pt idx="273">
                        <c:v>53.099000000000004</c:v>
                      </c:pt>
                      <c:pt idx="274">
                        <c:v>53.132000000000005</c:v>
                      </c:pt>
                      <c:pt idx="275">
                        <c:v>53.165000000000006</c:v>
                      </c:pt>
                      <c:pt idx="276">
                        <c:v>53.198000000000008</c:v>
                      </c:pt>
                      <c:pt idx="277">
                        <c:v>53.231999999999999</c:v>
                      </c:pt>
                      <c:pt idx="278">
                        <c:v>53.265000000000001</c:v>
                      </c:pt>
                      <c:pt idx="279">
                        <c:v>53.298000000000002</c:v>
                      </c:pt>
                      <c:pt idx="280">
                        <c:v>53.331999999999994</c:v>
                      </c:pt>
                      <c:pt idx="281">
                        <c:v>53.364999999999995</c:v>
                      </c:pt>
                      <c:pt idx="282">
                        <c:v>53.397999999999996</c:v>
                      </c:pt>
                      <c:pt idx="283">
                        <c:v>53.432000000000002</c:v>
                      </c:pt>
                      <c:pt idx="284">
                        <c:v>53.465000000000003</c:v>
                      </c:pt>
                      <c:pt idx="285">
                        <c:v>53.498000000000005</c:v>
                      </c:pt>
                      <c:pt idx="286">
                        <c:v>53.531999999999996</c:v>
                      </c:pt>
                      <c:pt idx="287">
                        <c:v>53.564999999999998</c:v>
                      </c:pt>
                      <c:pt idx="288">
                        <c:v>53.597999999999999</c:v>
                      </c:pt>
                      <c:pt idx="289">
                        <c:v>53.632000000000005</c:v>
                      </c:pt>
                      <c:pt idx="290">
                        <c:v>53.665000000000006</c:v>
                      </c:pt>
                      <c:pt idx="291">
                        <c:v>53.698000000000008</c:v>
                      </c:pt>
                      <c:pt idx="292">
                        <c:v>53.731999999999999</c:v>
                      </c:pt>
                      <c:pt idx="293">
                        <c:v>53.765000000000001</c:v>
                      </c:pt>
                      <c:pt idx="294">
                        <c:v>53.798000000000002</c:v>
                      </c:pt>
                      <c:pt idx="295">
                        <c:v>53.831999999999994</c:v>
                      </c:pt>
                      <c:pt idx="296">
                        <c:v>53.864999999999995</c:v>
                      </c:pt>
                      <c:pt idx="297">
                        <c:v>53.897999999999996</c:v>
                      </c:pt>
                      <c:pt idx="298">
                        <c:v>53.932000000000002</c:v>
                      </c:pt>
                      <c:pt idx="299">
                        <c:v>53.965000000000003</c:v>
                      </c:pt>
                      <c:pt idx="300">
                        <c:v>53.998000000000005</c:v>
                      </c:pt>
                      <c:pt idx="301">
                        <c:v>54.031999999999996</c:v>
                      </c:pt>
                      <c:pt idx="302">
                        <c:v>54.064999999999998</c:v>
                      </c:pt>
                      <c:pt idx="303">
                        <c:v>54.097999999999999</c:v>
                      </c:pt>
                      <c:pt idx="304">
                        <c:v>54.132000000000005</c:v>
                      </c:pt>
                      <c:pt idx="305">
                        <c:v>54.165000000000006</c:v>
                      </c:pt>
                      <c:pt idx="306">
                        <c:v>54.198000000000008</c:v>
                      </c:pt>
                      <c:pt idx="307">
                        <c:v>54.231999999999999</c:v>
                      </c:pt>
                      <c:pt idx="308">
                        <c:v>54.265000000000001</c:v>
                      </c:pt>
                      <c:pt idx="309">
                        <c:v>54.298000000000002</c:v>
                      </c:pt>
                      <c:pt idx="310">
                        <c:v>54.331999999999994</c:v>
                      </c:pt>
                      <c:pt idx="311">
                        <c:v>54.364999999999995</c:v>
                      </c:pt>
                      <c:pt idx="312">
                        <c:v>54.397999999999996</c:v>
                      </c:pt>
                      <c:pt idx="313">
                        <c:v>54.432000000000002</c:v>
                      </c:pt>
                      <c:pt idx="314">
                        <c:v>54.465000000000003</c:v>
                      </c:pt>
                      <c:pt idx="315">
                        <c:v>54.498000000000005</c:v>
                      </c:pt>
                      <c:pt idx="316">
                        <c:v>54.531999999999996</c:v>
                      </c:pt>
                      <c:pt idx="317">
                        <c:v>54.564999999999998</c:v>
                      </c:pt>
                      <c:pt idx="318">
                        <c:v>54.597999999999999</c:v>
                      </c:pt>
                      <c:pt idx="319">
                        <c:v>54.632000000000005</c:v>
                      </c:pt>
                      <c:pt idx="320">
                        <c:v>54.665000000000006</c:v>
                      </c:pt>
                      <c:pt idx="321">
                        <c:v>54.698000000000008</c:v>
                      </c:pt>
                      <c:pt idx="322">
                        <c:v>54.731999999999999</c:v>
                      </c:pt>
                      <c:pt idx="323">
                        <c:v>54.765000000000001</c:v>
                      </c:pt>
                      <c:pt idx="324">
                        <c:v>54.798000000000002</c:v>
                      </c:pt>
                      <c:pt idx="325">
                        <c:v>54.831999999999994</c:v>
                      </c:pt>
                      <c:pt idx="326">
                        <c:v>54.864999999999995</c:v>
                      </c:pt>
                      <c:pt idx="327">
                        <c:v>54.897999999999996</c:v>
                      </c:pt>
                      <c:pt idx="328">
                        <c:v>54.932000000000002</c:v>
                      </c:pt>
                      <c:pt idx="329">
                        <c:v>54.965000000000003</c:v>
                      </c:pt>
                      <c:pt idx="330">
                        <c:v>54.998000000000005</c:v>
                      </c:pt>
                      <c:pt idx="331">
                        <c:v>55.031999999999996</c:v>
                      </c:pt>
                      <c:pt idx="332">
                        <c:v>55.064999999999998</c:v>
                      </c:pt>
                      <c:pt idx="333">
                        <c:v>55.097999999999999</c:v>
                      </c:pt>
                      <c:pt idx="334">
                        <c:v>55.132000000000005</c:v>
                      </c:pt>
                      <c:pt idx="335">
                        <c:v>55.165000000000006</c:v>
                      </c:pt>
                      <c:pt idx="336">
                        <c:v>55.198000000000008</c:v>
                      </c:pt>
                      <c:pt idx="337">
                        <c:v>55.231999999999999</c:v>
                      </c:pt>
                      <c:pt idx="338">
                        <c:v>55.265000000000001</c:v>
                      </c:pt>
                      <c:pt idx="339">
                        <c:v>55.298000000000002</c:v>
                      </c:pt>
                      <c:pt idx="340">
                        <c:v>55.331999999999994</c:v>
                      </c:pt>
                      <c:pt idx="341">
                        <c:v>55.364999999999995</c:v>
                      </c:pt>
                      <c:pt idx="342">
                        <c:v>55.397999999999996</c:v>
                      </c:pt>
                      <c:pt idx="343">
                        <c:v>55.432000000000002</c:v>
                      </c:pt>
                      <c:pt idx="344">
                        <c:v>55.465000000000003</c:v>
                      </c:pt>
                      <c:pt idx="345">
                        <c:v>55.498000000000005</c:v>
                      </c:pt>
                      <c:pt idx="346">
                        <c:v>55.531999999999996</c:v>
                      </c:pt>
                      <c:pt idx="347">
                        <c:v>55.564999999999998</c:v>
                      </c:pt>
                      <c:pt idx="348">
                        <c:v>55.597999999999999</c:v>
                      </c:pt>
                      <c:pt idx="349">
                        <c:v>55.632000000000005</c:v>
                      </c:pt>
                      <c:pt idx="350">
                        <c:v>55.665000000000006</c:v>
                      </c:pt>
                      <c:pt idx="351">
                        <c:v>55.698000000000008</c:v>
                      </c:pt>
                      <c:pt idx="352">
                        <c:v>55.731999999999999</c:v>
                      </c:pt>
                      <c:pt idx="353">
                        <c:v>55.765000000000001</c:v>
                      </c:pt>
                      <c:pt idx="354">
                        <c:v>55.798000000000002</c:v>
                      </c:pt>
                      <c:pt idx="355">
                        <c:v>55.831999999999994</c:v>
                      </c:pt>
                      <c:pt idx="356">
                        <c:v>55.864999999999995</c:v>
                      </c:pt>
                      <c:pt idx="357">
                        <c:v>55.897999999999996</c:v>
                      </c:pt>
                      <c:pt idx="358">
                        <c:v>55.932000000000002</c:v>
                      </c:pt>
                      <c:pt idx="359">
                        <c:v>55.965000000000003</c:v>
                      </c:pt>
                      <c:pt idx="360">
                        <c:v>55.998000000000005</c:v>
                      </c:pt>
                      <c:pt idx="361">
                        <c:v>56.031999999999996</c:v>
                      </c:pt>
                      <c:pt idx="362">
                        <c:v>56.064999999999998</c:v>
                      </c:pt>
                      <c:pt idx="363">
                        <c:v>56.097999999999999</c:v>
                      </c:pt>
                      <c:pt idx="364">
                        <c:v>56.132000000000005</c:v>
                      </c:pt>
                      <c:pt idx="365">
                        <c:v>56.165000000000006</c:v>
                      </c:pt>
                      <c:pt idx="366">
                        <c:v>56.198000000000008</c:v>
                      </c:pt>
                      <c:pt idx="367">
                        <c:v>56.231999999999999</c:v>
                      </c:pt>
                      <c:pt idx="368">
                        <c:v>56.265000000000001</c:v>
                      </c:pt>
                      <c:pt idx="369">
                        <c:v>56.298000000000002</c:v>
                      </c:pt>
                      <c:pt idx="370">
                        <c:v>56.331999999999994</c:v>
                      </c:pt>
                      <c:pt idx="371">
                        <c:v>56.364999999999995</c:v>
                      </c:pt>
                      <c:pt idx="372">
                        <c:v>56.397999999999996</c:v>
                      </c:pt>
                      <c:pt idx="373">
                        <c:v>56.432000000000002</c:v>
                      </c:pt>
                      <c:pt idx="374">
                        <c:v>56.465000000000003</c:v>
                      </c:pt>
                      <c:pt idx="375">
                        <c:v>56.498000000000005</c:v>
                      </c:pt>
                      <c:pt idx="376">
                        <c:v>56.531999999999996</c:v>
                      </c:pt>
                      <c:pt idx="377">
                        <c:v>56.564999999999998</c:v>
                      </c:pt>
                      <c:pt idx="378">
                        <c:v>56.597999999999999</c:v>
                      </c:pt>
                      <c:pt idx="379">
                        <c:v>56.632000000000005</c:v>
                      </c:pt>
                      <c:pt idx="380">
                        <c:v>56.665000000000006</c:v>
                      </c:pt>
                      <c:pt idx="381">
                        <c:v>56.698000000000008</c:v>
                      </c:pt>
                      <c:pt idx="382">
                        <c:v>56.731999999999999</c:v>
                      </c:pt>
                      <c:pt idx="383">
                        <c:v>56.765000000000001</c:v>
                      </c:pt>
                      <c:pt idx="384">
                        <c:v>56.798000000000002</c:v>
                      </c:pt>
                      <c:pt idx="385">
                        <c:v>56.831999999999994</c:v>
                      </c:pt>
                      <c:pt idx="386">
                        <c:v>56.864999999999995</c:v>
                      </c:pt>
                      <c:pt idx="387">
                        <c:v>56.897999999999996</c:v>
                      </c:pt>
                      <c:pt idx="388">
                        <c:v>56.932000000000002</c:v>
                      </c:pt>
                      <c:pt idx="389">
                        <c:v>56.965000000000003</c:v>
                      </c:pt>
                      <c:pt idx="390">
                        <c:v>56.998000000000005</c:v>
                      </c:pt>
                      <c:pt idx="391">
                        <c:v>57.031999999999996</c:v>
                      </c:pt>
                      <c:pt idx="392">
                        <c:v>57.064999999999998</c:v>
                      </c:pt>
                      <c:pt idx="393">
                        <c:v>57.097999999999999</c:v>
                      </c:pt>
                      <c:pt idx="394">
                        <c:v>57.132000000000005</c:v>
                      </c:pt>
                      <c:pt idx="395">
                        <c:v>57.165000000000006</c:v>
                      </c:pt>
                      <c:pt idx="396">
                        <c:v>57.198000000000008</c:v>
                      </c:pt>
                      <c:pt idx="397">
                        <c:v>57.231999999999999</c:v>
                      </c:pt>
                      <c:pt idx="398">
                        <c:v>57.265000000000001</c:v>
                      </c:pt>
                      <c:pt idx="399">
                        <c:v>57.298000000000002</c:v>
                      </c:pt>
                      <c:pt idx="400">
                        <c:v>57.331999999999994</c:v>
                      </c:pt>
                      <c:pt idx="401">
                        <c:v>57.364999999999995</c:v>
                      </c:pt>
                      <c:pt idx="402">
                        <c:v>57.397999999999996</c:v>
                      </c:pt>
                      <c:pt idx="403">
                        <c:v>57.432000000000002</c:v>
                      </c:pt>
                      <c:pt idx="404">
                        <c:v>57.465000000000003</c:v>
                      </c:pt>
                      <c:pt idx="405">
                        <c:v>57.498000000000005</c:v>
                      </c:pt>
                      <c:pt idx="406">
                        <c:v>57.531999999999996</c:v>
                      </c:pt>
                      <c:pt idx="407">
                        <c:v>57.564999999999998</c:v>
                      </c:pt>
                      <c:pt idx="408">
                        <c:v>57.597999999999999</c:v>
                      </c:pt>
                      <c:pt idx="409">
                        <c:v>57.632000000000005</c:v>
                      </c:pt>
                      <c:pt idx="410">
                        <c:v>57.665000000000006</c:v>
                      </c:pt>
                      <c:pt idx="411">
                        <c:v>57.698000000000008</c:v>
                      </c:pt>
                      <c:pt idx="412">
                        <c:v>57.731999999999999</c:v>
                      </c:pt>
                      <c:pt idx="413">
                        <c:v>57.765000000000001</c:v>
                      </c:pt>
                      <c:pt idx="414">
                        <c:v>57.798000000000002</c:v>
                      </c:pt>
                      <c:pt idx="415">
                        <c:v>57.831999999999994</c:v>
                      </c:pt>
                      <c:pt idx="416">
                        <c:v>57.864999999999995</c:v>
                      </c:pt>
                      <c:pt idx="417">
                        <c:v>57.897999999999996</c:v>
                      </c:pt>
                      <c:pt idx="418">
                        <c:v>57.932000000000002</c:v>
                      </c:pt>
                      <c:pt idx="419">
                        <c:v>57.965000000000003</c:v>
                      </c:pt>
                      <c:pt idx="420">
                        <c:v>57.998000000000005</c:v>
                      </c:pt>
                      <c:pt idx="421">
                        <c:v>58.031999999999996</c:v>
                      </c:pt>
                      <c:pt idx="422">
                        <c:v>58.064999999999998</c:v>
                      </c:pt>
                      <c:pt idx="423">
                        <c:v>58.097999999999999</c:v>
                      </c:pt>
                      <c:pt idx="424">
                        <c:v>58.132000000000005</c:v>
                      </c:pt>
                      <c:pt idx="425">
                        <c:v>58.165000000000006</c:v>
                      </c:pt>
                      <c:pt idx="426">
                        <c:v>58.198000000000008</c:v>
                      </c:pt>
                      <c:pt idx="427">
                        <c:v>58.231999999999999</c:v>
                      </c:pt>
                      <c:pt idx="428">
                        <c:v>58.265000000000001</c:v>
                      </c:pt>
                      <c:pt idx="429">
                        <c:v>58.298000000000002</c:v>
                      </c:pt>
                      <c:pt idx="430">
                        <c:v>58.331999999999994</c:v>
                      </c:pt>
                      <c:pt idx="431">
                        <c:v>58.364999999999995</c:v>
                      </c:pt>
                      <c:pt idx="432">
                        <c:v>58.397999999999996</c:v>
                      </c:pt>
                      <c:pt idx="433">
                        <c:v>58.432000000000002</c:v>
                      </c:pt>
                      <c:pt idx="434">
                        <c:v>58.465000000000003</c:v>
                      </c:pt>
                      <c:pt idx="435">
                        <c:v>58.498000000000005</c:v>
                      </c:pt>
                      <c:pt idx="436">
                        <c:v>58.531999999999996</c:v>
                      </c:pt>
                      <c:pt idx="437">
                        <c:v>58.564999999999998</c:v>
                      </c:pt>
                      <c:pt idx="438">
                        <c:v>58.597999999999999</c:v>
                      </c:pt>
                      <c:pt idx="439">
                        <c:v>58.632000000000005</c:v>
                      </c:pt>
                      <c:pt idx="440">
                        <c:v>58.665000000000006</c:v>
                      </c:pt>
                      <c:pt idx="441">
                        <c:v>58.698000000000008</c:v>
                      </c:pt>
                      <c:pt idx="442">
                        <c:v>58.731999999999999</c:v>
                      </c:pt>
                      <c:pt idx="443">
                        <c:v>58.765000000000001</c:v>
                      </c:pt>
                      <c:pt idx="444">
                        <c:v>58.798000000000002</c:v>
                      </c:pt>
                      <c:pt idx="445">
                        <c:v>58.831999999999994</c:v>
                      </c:pt>
                      <c:pt idx="446">
                        <c:v>58.864999999999995</c:v>
                      </c:pt>
                      <c:pt idx="447">
                        <c:v>58.897999999999996</c:v>
                      </c:pt>
                      <c:pt idx="448">
                        <c:v>58.932000000000002</c:v>
                      </c:pt>
                      <c:pt idx="449">
                        <c:v>58.965000000000003</c:v>
                      </c:pt>
                      <c:pt idx="450">
                        <c:v>58.998000000000005</c:v>
                      </c:pt>
                      <c:pt idx="451">
                        <c:v>59.031999999999996</c:v>
                      </c:pt>
                      <c:pt idx="452">
                        <c:v>59.064999999999998</c:v>
                      </c:pt>
                      <c:pt idx="453">
                        <c:v>59.097999999999999</c:v>
                      </c:pt>
                      <c:pt idx="454">
                        <c:v>59.132000000000005</c:v>
                      </c:pt>
                      <c:pt idx="455">
                        <c:v>59.165000000000006</c:v>
                      </c:pt>
                      <c:pt idx="456">
                        <c:v>59.198000000000008</c:v>
                      </c:pt>
                      <c:pt idx="457">
                        <c:v>59.231999999999999</c:v>
                      </c:pt>
                      <c:pt idx="458">
                        <c:v>59.265000000000001</c:v>
                      </c:pt>
                      <c:pt idx="459">
                        <c:v>59.298000000000002</c:v>
                      </c:pt>
                      <c:pt idx="460">
                        <c:v>59.331999999999994</c:v>
                      </c:pt>
                      <c:pt idx="461">
                        <c:v>59.364999999999995</c:v>
                      </c:pt>
                      <c:pt idx="462">
                        <c:v>59.397999999999996</c:v>
                      </c:pt>
                      <c:pt idx="463">
                        <c:v>59.432000000000002</c:v>
                      </c:pt>
                      <c:pt idx="464">
                        <c:v>59.465000000000003</c:v>
                      </c:pt>
                      <c:pt idx="465">
                        <c:v>59.498000000000005</c:v>
                      </c:pt>
                      <c:pt idx="466">
                        <c:v>59.531999999999996</c:v>
                      </c:pt>
                      <c:pt idx="467">
                        <c:v>59.564999999999998</c:v>
                      </c:pt>
                      <c:pt idx="468">
                        <c:v>59.597999999999999</c:v>
                      </c:pt>
                      <c:pt idx="469">
                        <c:v>59.632000000000005</c:v>
                      </c:pt>
                      <c:pt idx="470">
                        <c:v>59.665000000000006</c:v>
                      </c:pt>
                      <c:pt idx="471">
                        <c:v>59.698000000000008</c:v>
                      </c:pt>
                      <c:pt idx="472">
                        <c:v>59.731999999999999</c:v>
                      </c:pt>
                      <c:pt idx="473">
                        <c:v>59.765000000000001</c:v>
                      </c:pt>
                      <c:pt idx="474">
                        <c:v>59.798000000000002</c:v>
                      </c:pt>
                      <c:pt idx="475">
                        <c:v>59.831999999999994</c:v>
                      </c:pt>
                      <c:pt idx="476">
                        <c:v>59.864999999999995</c:v>
                      </c:pt>
                      <c:pt idx="477">
                        <c:v>59.897999999999996</c:v>
                      </c:pt>
                      <c:pt idx="478">
                        <c:v>59.932000000000002</c:v>
                      </c:pt>
                      <c:pt idx="479">
                        <c:v>59.965000000000003</c:v>
                      </c:pt>
                      <c:pt idx="480">
                        <c:v>59.998000000000005</c:v>
                      </c:pt>
                      <c:pt idx="481">
                        <c:v>60.031999999999996</c:v>
                      </c:pt>
                      <c:pt idx="482">
                        <c:v>60.064999999999998</c:v>
                      </c:pt>
                      <c:pt idx="483">
                        <c:v>60.097999999999999</c:v>
                      </c:pt>
                      <c:pt idx="484">
                        <c:v>60.132000000000005</c:v>
                      </c:pt>
                      <c:pt idx="485">
                        <c:v>60.165000000000006</c:v>
                      </c:pt>
                      <c:pt idx="486">
                        <c:v>60.198000000000008</c:v>
                      </c:pt>
                      <c:pt idx="487">
                        <c:v>60.230999999999995</c:v>
                      </c:pt>
                      <c:pt idx="488">
                        <c:v>60.265000000000001</c:v>
                      </c:pt>
                      <c:pt idx="489">
                        <c:v>60.298000000000002</c:v>
                      </c:pt>
                      <c:pt idx="490">
                        <c:v>60.331000000000003</c:v>
                      </c:pt>
                      <c:pt idx="491">
                        <c:v>60.364999999999995</c:v>
                      </c:pt>
                      <c:pt idx="492">
                        <c:v>60.397999999999996</c:v>
                      </c:pt>
                      <c:pt idx="493">
                        <c:v>60.430999999999997</c:v>
                      </c:pt>
                      <c:pt idx="494">
                        <c:v>60.465000000000003</c:v>
                      </c:pt>
                      <c:pt idx="495">
                        <c:v>60.498000000000005</c:v>
                      </c:pt>
                      <c:pt idx="496">
                        <c:v>60.531000000000006</c:v>
                      </c:pt>
                      <c:pt idx="497">
                        <c:v>60.564999999999998</c:v>
                      </c:pt>
                      <c:pt idx="498">
                        <c:v>60.597999999999999</c:v>
                      </c:pt>
                      <c:pt idx="499">
                        <c:v>60.631</c:v>
                      </c:pt>
                      <c:pt idx="500">
                        <c:v>60.665000000000006</c:v>
                      </c:pt>
                      <c:pt idx="501">
                        <c:v>60.698000000000008</c:v>
                      </c:pt>
                      <c:pt idx="502">
                        <c:v>60.730999999999995</c:v>
                      </c:pt>
                      <c:pt idx="503">
                        <c:v>60.765000000000001</c:v>
                      </c:pt>
                      <c:pt idx="504">
                        <c:v>60.798000000000002</c:v>
                      </c:pt>
                      <c:pt idx="505">
                        <c:v>60.831000000000003</c:v>
                      </c:pt>
                      <c:pt idx="506">
                        <c:v>60.864999999999995</c:v>
                      </c:pt>
                      <c:pt idx="507">
                        <c:v>60.897999999999996</c:v>
                      </c:pt>
                      <c:pt idx="508">
                        <c:v>60.930999999999997</c:v>
                      </c:pt>
                      <c:pt idx="509">
                        <c:v>60.965000000000003</c:v>
                      </c:pt>
                      <c:pt idx="510">
                        <c:v>60.998000000000005</c:v>
                      </c:pt>
                      <c:pt idx="511">
                        <c:v>61.031000000000006</c:v>
                      </c:pt>
                      <c:pt idx="512">
                        <c:v>61.064999999999998</c:v>
                      </c:pt>
                      <c:pt idx="513">
                        <c:v>61.097999999999999</c:v>
                      </c:pt>
                      <c:pt idx="514">
                        <c:v>61.131</c:v>
                      </c:pt>
                      <c:pt idx="515">
                        <c:v>61.165000000000006</c:v>
                      </c:pt>
                      <c:pt idx="516">
                        <c:v>61.198000000000008</c:v>
                      </c:pt>
                      <c:pt idx="517">
                        <c:v>61.230999999999995</c:v>
                      </c:pt>
                      <c:pt idx="518">
                        <c:v>61.265000000000001</c:v>
                      </c:pt>
                      <c:pt idx="519">
                        <c:v>61.298000000000002</c:v>
                      </c:pt>
                      <c:pt idx="520">
                        <c:v>61.331000000000003</c:v>
                      </c:pt>
                      <c:pt idx="521">
                        <c:v>61.364999999999995</c:v>
                      </c:pt>
                      <c:pt idx="522">
                        <c:v>61.397999999999996</c:v>
                      </c:pt>
                      <c:pt idx="523">
                        <c:v>61.430999999999997</c:v>
                      </c:pt>
                      <c:pt idx="524">
                        <c:v>61.465000000000003</c:v>
                      </c:pt>
                      <c:pt idx="525">
                        <c:v>61.498000000000005</c:v>
                      </c:pt>
                      <c:pt idx="526">
                        <c:v>61.531000000000006</c:v>
                      </c:pt>
                      <c:pt idx="527">
                        <c:v>61.564999999999998</c:v>
                      </c:pt>
                      <c:pt idx="528">
                        <c:v>61.597999999999999</c:v>
                      </c:pt>
                      <c:pt idx="529">
                        <c:v>61.631</c:v>
                      </c:pt>
                      <c:pt idx="530">
                        <c:v>61.665000000000006</c:v>
                      </c:pt>
                      <c:pt idx="531">
                        <c:v>61.698000000000008</c:v>
                      </c:pt>
                      <c:pt idx="532">
                        <c:v>61.730999999999995</c:v>
                      </c:pt>
                      <c:pt idx="533">
                        <c:v>61.765000000000001</c:v>
                      </c:pt>
                      <c:pt idx="534">
                        <c:v>61.798000000000002</c:v>
                      </c:pt>
                      <c:pt idx="535">
                        <c:v>61.831000000000003</c:v>
                      </c:pt>
                      <c:pt idx="536">
                        <c:v>61.864999999999995</c:v>
                      </c:pt>
                      <c:pt idx="537">
                        <c:v>61.897999999999996</c:v>
                      </c:pt>
                      <c:pt idx="538">
                        <c:v>61.930999999999997</c:v>
                      </c:pt>
                      <c:pt idx="539">
                        <c:v>61.965000000000003</c:v>
                      </c:pt>
                      <c:pt idx="540">
                        <c:v>61.998000000000005</c:v>
                      </c:pt>
                      <c:pt idx="541">
                        <c:v>62.031000000000006</c:v>
                      </c:pt>
                      <c:pt idx="542">
                        <c:v>62.064999999999998</c:v>
                      </c:pt>
                      <c:pt idx="543">
                        <c:v>62.097999999999999</c:v>
                      </c:pt>
                      <c:pt idx="544">
                        <c:v>62.131</c:v>
                      </c:pt>
                      <c:pt idx="545">
                        <c:v>62.165000000000006</c:v>
                      </c:pt>
                      <c:pt idx="546">
                        <c:v>62.198000000000008</c:v>
                      </c:pt>
                      <c:pt idx="547">
                        <c:v>62.230999999999995</c:v>
                      </c:pt>
                      <c:pt idx="548">
                        <c:v>62.265000000000001</c:v>
                      </c:pt>
                      <c:pt idx="549">
                        <c:v>62.298000000000002</c:v>
                      </c:pt>
                      <c:pt idx="550">
                        <c:v>62.331000000000003</c:v>
                      </c:pt>
                      <c:pt idx="551">
                        <c:v>62.364999999999995</c:v>
                      </c:pt>
                      <c:pt idx="552">
                        <c:v>62.397999999999996</c:v>
                      </c:pt>
                      <c:pt idx="553">
                        <c:v>62.430999999999997</c:v>
                      </c:pt>
                      <c:pt idx="554">
                        <c:v>62.465000000000003</c:v>
                      </c:pt>
                      <c:pt idx="555">
                        <c:v>62.498000000000005</c:v>
                      </c:pt>
                      <c:pt idx="556">
                        <c:v>62.531000000000006</c:v>
                      </c:pt>
                      <c:pt idx="557">
                        <c:v>62.564999999999998</c:v>
                      </c:pt>
                      <c:pt idx="558">
                        <c:v>62.597999999999999</c:v>
                      </c:pt>
                      <c:pt idx="559">
                        <c:v>62.631</c:v>
                      </c:pt>
                      <c:pt idx="560">
                        <c:v>62.665000000000006</c:v>
                      </c:pt>
                      <c:pt idx="561">
                        <c:v>62.698000000000008</c:v>
                      </c:pt>
                      <c:pt idx="562">
                        <c:v>62.730999999999995</c:v>
                      </c:pt>
                      <c:pt idx="563">
                        <c:v>62.765000000000001</c:v>
                      </c:pt>
                      <c:pt idx="564">
                        <c:v>62.798000000000002</c:v>
                      </c:pt>
                      <c:pt idx="565">
                        <c:v>62.831000000000003</c:v>
                      </c:pt>
                      <c:pt idx="566">
                        <c:v>62.864999999999995</c:v>
                      </c:pt>
                      <c:pt idx="567">
                        <c:v>62.897999999999996</c:v>
                      </c:pt>
                      <c:pt idx="568">
                        <c:v>62.930999999999997</c:v>
                      </c:pt>
                      <c:pt idx="569">
                        <c:v>62.965000000000003</c:v>
                      </c:pt>
                      <c:pt idx="570">
                        <c:v>62.998000000000005</c:v>
                      </c:pt>
                      <c:pt idx="571">
                        <c:v>63.031000000000006</c:v>
                      </c:pt>
                      <c:pt idx="572">
                        <c:v>63.064999999999998</c:v>
                      </c:pt>
                      <c:pt idx="573">
                        <c:v>63.097999999999999</c:v>
                      </c:pt>
                      <c:pt idx="574">
                        <c:v>63.131</c:v>
                      </c:pt>
                      <c:pt idx="575">
                        <c:v>63.165000000000006</c:v>
                      </c:pt>
                      <c:pt idx="576">
                        <c:v>63.198000000000008</c:v>
                      </c:pt>
                      <c:pt idx="577">
                        <c:v>63.230999999999995</c:v>
                      </c:pt>
                      <c:pt idx="578">
                        <c:v>63.265000000000001</c:v>
                      </c:pt>
                      <c:pt idx="579">
                        <c:v>63.298000000000002</c:v>
                      </c:pt>
                      <c:pt idx="580">
                        <c:v>63.331000000000003</c:v>
                      </c:pt>
                      <c:pt idx="581">
                        <c:v>63.364999999999995</c:v>
                      </c:pt>
                      <c:pt idx="582">
                        <c:v>63.397999999999996</c:v>
                      </c:pt>
                      <c:pt idx="583">
                        <c:v>63.430999999999997</c:v>
                      </c:pt>
                      <c:pt idx="584">
                        <c:v>63.465000000000003</c:v>
                      </c:pt>
                      <c:pt idx="585">
                        <c:v>63.498000000000005</c:v>
                      </c:pt>
                      <c:pt idx="586">
                        <c:v>63.531000000000006</c:v>
                      </c:pt>
                      <c:pt idx="587">
                        <c:v>63.564999999999998</c:v>
                      </c:pt>
                      <c:pt idx="588">
                        <c:v>63.597999999999999</c:v>
                      </c:pt>
                      <c:pt idx="589">
                        <c:v>63.631</c:v>
                      </c:pt>
                      <c:pt idx="590">
                        <c:v>63.665000000000006</c:v>
                      </c:pt>
                      <c:pt idx="591">
                        <c:v>63.698000000000008</c:v>
                      </c:pt>
                      <c:pt idx="592">
                        <c:v>63.730999999999995</c:v>
                      </c:pt>
                      <c:pt idx="593">
                        <c:v>63.765000000000001</c:v>
                      </c:pt>
                      <c:pt idx="594">
                        <c:v>63.798000000000002</c:v>
                      </c:pt>
                      <c:pt idx="595">
                        <c:v>63.831000000000003</c:v>
                      </c:pt>
                      <c:pt idx="596">
                        <c:v>63.864999999999995</c:v>
                      </c:pt>
                      <c:pt idx="597">
                        <c:v>63.897999999999996</c:v>
                      </c:pt>
                      <c:pt idx="598">
                        <c:v>63.930999999999997</c:v>
                      </c:pt>
                      <c:pt idx="599">
                        <c:v>63.965000000000003</c:v>
                      </c:pt>
                      <c:pt idx="600">
                        <c:v>63.998000000000005</c:v>
                      </c:pt>
                      <c:pt idx="601">
                        <c:v>64.031000000000006</c:v>
                      </c:pt>
                      <c:pt idx="602">
                        <c:v>64.064999999999998</c:v>
                      </c:pt>
                      <c:pt idx="603">
                        <c:v>64.097999999999999</c:v>
                      </c:pt>
                      <c:pt idx="604">
                        <c:v>64.131</c:v>
                      </c:pt>
                      <c:pt idx="605">
                        <c:v>64.165000000000006</c:v>
                      </c:pt>
                      <c:pt idx="606">
                        <c:v>64.198000000000008</c:v>
                      </c:pt>
                      <c:pt idx="607">
                        <c:v>64.230999999999995</c:v>
                      </c:pt>
                      <c:pt idx="608">
                        <c:v>64.265000000000001</c:v>
                      </c:pt>
                      <c:pt idx="609">
                        <c:v>64.298000000000002</c:v>
                      </c:pt>
                      <c:pt idx="610">
                        <c:v>64.331000000000003</c:v>
                      </c:pt>
                      <c:pt idx="611">
                        <c:v>64.364999999999995</c:v>
                      </c:pt>
                      <c:pt idx="612">
                        <c:v>64.397999999999996</c:v>
                      </c:pt>
                      <c:pt idx="613">
                        <c:v>64.430999999999997</c:v>
                      </c:pt>
                      <c:pt idx="614">
                        <c:v>64.465000000000003</c:v>
                      </c:pt>
                      <c:pt idx="615">
                        <c:v>64.498000000000005</c:v>
                      </c:pt>
                      <c:pt idx="616">
                        <c:v>64.531000000000006</c:v>
                      </c:pt>
                      <c:pt idx="617">
                        <c:v>64.564999999999998</c:v>
                      </c:pt>
                      <c:pt idx="618">
                        <c:v>64.597999999999999</c:v>
                      </c:pt>
                      <c:pt idx="619">
                        <c:v>64.631</c:v>
                      </c:pt>
                      <c:pt idx="620">
                        <c:v>64.665000000000006</c:v>
                      </c:pt>
                      <c:pt idx="621">
                        <c:v>64.698000000000008</c:v>
                      </c:pt>
                      <c:pt idx="622">
                        <c:v>64.730999999999995</c:v>
                      </c:pt>
                      <c:pt idx="623">
                        <c:v>64.765000000000001</c:v>
                      </c:pt>
                      <c:pt idx="624">
                        <c:v>64.798000000000002</c:v>
                      </c:pt>
                      <c:pt idx="625">
                        <c:v>64.831000000000003</c:v>
                      </c:pt>
                      <c:pt idx="626">
                        <c:v>64.864999999999995</c:v>
                      </c:pt>
                      <c:pt idx="627">
                        <c:v>64.897999999999996</c:v>
                      </c:pt>
                      <c:pt idx="628">
                        <c:v>64.930999999999997</c:v>
                      </c:pt>
                      <c:pt idx="629">
                        <c:v>64.965000000000003</c:v>
                      </c:pt>
                      <c:pt idx="630">
                        <c:v>64.998000000000005</c:v>
                      </c:pt>
                      <c:pt idx="631">
                        <c:v>65.031000000000006</c:v>
                      </c:pt>
                      <c:pt idx="632">
                        <c:v>65.064999999999998</c:v>
                      </c:pt>
                      <c:pt idx="633">
                        <c:v>65.097999999999999</c:v>
                      </c:pt>
                      <c:pt idx="634">
                        <c:v>65.131</c:v>
                      </c:pt>
                      <c:pt idx="635">
                        <c:v>65.165000000000006</c:v>
                      </c:pt>
                      <c:pt idx="636">
                        <c:v>65.198000000000008</c:v>
                      </c:pt>
                      <c:pt idx="637">
                        <c:v>65.230999999999995</c:v>
                      </c:pt>
                      <c:pt idx="638">
                        <c:v>65.265000000000001</c:v>
                      </c:pt>
                      <c:pt idx="639">
                        <c:v>65.298000000000002</c:v>
                      </c:pt>
                      <c:pt idx="640">
                        <c:v>65.331000000000003</c:v>
                      </c:pt>
                      <c:pt idx="641">
                        <c:v>65.364999999999995</c:v>
                      </c:pt>
                      <c:pt idx="642">
                        <c:v>65.397999999999996</c:v>
                      </c:pt>
                      <c:pt idx="643">
                        <c:v>65.430999999999997</c:v>
                      </c:pt>
                      <c:pt idx="644">
                        <c:v>65.465000000000003</c:v>
                      </c:pt>
                      <c:pt idx="645">
                        <c:v>65.498000000000005</c:v>
                      </c:pt>
                      <c:pt idx="646">
                        <c:v>65.531000000000006</c:v>
                      </c:pt>
                      <c:pt idx="647">
                        <c:v>65.564999999999998</c:v>
                      </c:pt>
                      <c:pt idx="648">
                        <c:v>65.597999999999999</c:v>
                      </c:pt>
                      <c:pt idx="649">
                        <c:v>65.631</c:v>
                      </c:pt>
                      <c:pt idx="650">
                        <c:v>65.665000000000006</c:v>
                      </c:pt>
                      <c:pt idx="651">
                        <c:v>65.698000000000008</c:v>
                      </c:pt>
                      <c:pt idx="652">
                        <c:v>65.730999999999995</c:v>
                      </c:pt>
                      <c:pt idx="653">
                        <c:v>65.765000000000001</c:v>
                      </c:pt>
                      <c:pt idx="654">
                        <c:v>65.798000000000002</c:v>
                      </c:pt>
                      <c:pt idx="655">
                        <c:v>65.831000000000003</c:v>
                      </c:pt>
                      <c:pt idx="656">
                        <c:v>65.864999999999995</c:v>
                      </c:pt>
                      <c:pt idx="657">
                        <c:v>65.897999999999996</c:v>
                      </c:pt>
                      <c:pt idx="658">
                        <c:v>65.930999999999997</c:v>
                      </c:pt>
                      <c:pt idx="659">
                        <c:v>65.965000000000003</c:v>
                      </c:pt>
                      <c:pt idx="660">
                        <c:v>65.998000000000005</c:v>
                      </c:pt>
                      <c:pt idx="661">
                        <c:v>66.031000000000006</c:v>
                      </c:pt>
                      <c:pt idx="662">
                        <c:v>66.064999999999998</c:v>
                      </c:pt>
                      <c:pt idx="663">
                        <c:v>66.097999999999999</c:v>
                      </c:pt>
                      <c:pt idx="664">
                        <c:v>66.131</c:v>
                      </c:pt>
                      <c:pt idx="665">
                        <c:v>66.165000000000006</c:v>
                      </c:pt>
                      <c:pt idx="666">
                        <c:v>66.198000000000008</c:v>
                      </c:pt>
                      <c:pt idx="667">
                        <c:v>66.230999999999995</c:v>
                      </c:pt>
                      <c:pt idx="668">
                        <c:v>66.265000000000001</c:v>
                      </c:pt>
                      <c:pt idx="669">
                        <c:v>66.298000000000002</c:v>
                      </c:pt>
                      <c:pt idx="670">
                        <c:v>66.331000000000003</c:v>
                      </c:pt>
                      <c:pt idx="671">
                        <c:v>66.364999999999995</c:v>
                      </c:pt>
                      <c:pt idx="672">
                        <c:v>66.397999999999996</c:v>
                      </c:pt>
                      <c:pt idx="673">
                        <c:v>66.430999999999997</c:v>
                      </c:pt>
                      <c:pt idx="674">
                        <c:v>66.465000000000003</c:v>
                      </c:pt>
                      <c:pt idx="675">
                        <c:v>66.498000000000005</c:v>
                      </c:pt>
                      <c:pt idx="676">
                        <c:v>66.531000000000006</c:v>
                      </c:pt>
                      <c:pt idx="677">
                        <c:v>66.564999999999998</c:v>
                      </c:pt>
                      <c:pt idx="678">
                        <c:v>66.597999999999999</c:v>
                      </c:pt>
                      <c:pt idx="679">
                        <c:v>66.631</c:v>
                      </c:pt>
                      <c:pt idx="680">
                        <c:v>66.665000000000006</c:v>
                      </c:pt>
                      <c:pt idx="681">
                        <c:v>66.698000000000008</c:v>
                      </c:pt>
                      <c:pt idx="682">
                        <c:v>66.730999999999995</c:v>
                      </c:pt>
                      <c:pt idx="683">
                        <c:v>66.765000000000001</c:v>
                      </c:pt>
                      <c:pt idx="684">
                        <c:v>66.798000000000002</c:v>
                      </c:pt>
                      <c:pt idx="685">
                        <c:v>66.831000000000003</c:v>
                      </c:pt>
                      <c:pt idx="686">
                        <c:v>66.864999999999995</c:v>
                      </c:pt>
                      <c:pt idx="687">
                        <c:v>66.897999999999996</c:v>
                      </c:pt>
                      <c:pt idx="688">
                        <c:v>66.930999999999997</c:v>
                      </c:pt>
                      <c:pt idx="689">
                        <c:v>66.965000000000003</c:v>
                      </c:pt>
                      <c:pt idx="690">
                        <c:v>66.998000000000005</c:v>
                      </c:pt>
                      <c:pt idx="691">
                        <c:v>67.031000000000006</c:v>
                      </c:pt>
                      <c:pt idx="692">
                        <c:v>67.064999999999998</c:v>
                      </c:pt>
                      <c:pt idx="693">
                        <c:v>67.097999999999999</c:v>
                      </c:pt>
                      <c:pt idx="694">
                        <c:v>67.131</c:v>
                      </c:pt>
                      <c:pt idx="695">
                        <c:v>67.165000000000006</c:v>
                      </c:pt>
                      <c:pt idx="696">
                        <c:v>67.198000000000008</c:v>
                      </c:pt>
                      <c:pt idx="697">
                        <c:v>67.230999999999995</c:v>
                      </c:pt>
                      <c:pt idx="698">
                        <c:v>67.265000000000001</c:v>
                      </c:pt>
                      <c:pt idx="699">
                        <c:v>67.298000000000002</c:v>
                      </c:pt>
                      <c:pt idx="700">
                        <c:v>67.331000000000003</c:v>
                      </c:pt>
                      <c:pt idx="701">
                        <c:v>67.364000000000004</c:v>
                      </c:pt>
                      <c:pt idx="702">
                        <c:v>67.397999999999996</c:v>
                      </c:pt>
                      <c:pt idx="703">
                        <c:v>67.430999999999997</c:v>
                      </c:pt>
                      <c:pt idx="704">
                        <c:v>67.463999999999999</c:v>
                      </c:pt>
                      <c:pt idx="705">
                        <c:v>67.498000000000005</c:v>
                      </c:pt>
                      <c:pt idx="706">
                        <c:v>67.531000000000006</c:v>
                      </c:pt>
                      <c:pt idx="707">
                        <c:v>67.564000000000007</c:v>
                      </c:pt>
                      <c:pt idx="708">
                        <c:v>67.597999999999999</c:v>
                      </c:pt>
                      <c:pt idx="709">
                        <c:v>67.631</c:v>
                      </c:pt>
                      <c:pt idx="710">
                        <c:v>67.664000000000001</c:v>
                      </c:pt>
                      <c:pt idx="711">
                        <c:v>67.698000000000008</c:v>
                      </c:pt>
                      <c:pt idx="712">
                        <c:v>67.730999999999995</c:v>
                      </c:pt>
                      <c:pt idx="713">
                        <c:v>67.763999999999996</c:v>
                      </c:pt>
                      <c:pt idx="714">
                        <c:v>67.798000000000002</c:v>
                      </c:pt>
                      <c:pt idx="715">
                        <c:v>67.831000000000003</c:v>
                      </c:pt>
                      <c:pt idx="716">
                        <c:v>67.864000000000004</c:v>
                      </c:pt>
                      <c:pt idx="717">
                        <c:v>67.897999999999996</c:v>
                      </c:pt>
                      <c:pt idx="718">
                        <c:v>67.930999999999997</c:v>
                      </c:pt>
                      <c:pt idx="719">
                        <c:v>67.963999999999999</c:v>
                      </c:pt>
                      <c:pt idx="720">
                        <c:v>67.998000000000005</c:v>
                      </c:pt>
                      <c:pt idx="721">
                        <c:v>68.031000000000006</c:v>
                      </c:pt>
                      <c:pt idx="722">
                        <c:v>68.064000000000007</c:v>
                      </c:pt>
                      <c:pt idx="723">
                        <c:v>68.097999999999999</c:v>
                      </c:pt>
                      <c:pt idx="724">
                        <c:v>68.131</c:v>
                      </c:pt>
                      <c:pt idx="725">
                        <c:v>68.164000000000001</c:v>
                      </c:pt>
                      <c:pt idx="726">
                        <c:v>68.198000000000008</c:v>
                      </c:pt>
                      <c:pt idx="727">
                        <c:v>68.230999999999995</c:v>
                      </c:pt>
                      <c:pt idx="728">
                        <c:v>68.263999999999996</c:v>
                      </c:pt>
                      <c:pt idx="729">
                        <c:v>68.298000000000002</c:v>
                      </c:pt>
                      <c:pt idx="730">
                        <c:v>68.331000000000003</c:v>
                      </c:pt>
                      <c:pt idx="731">
                        <c:v>68.364000000000004</c:v>
                      </c:pt>
                      <c:pt idx="732">
                        <c:v>68.397999999999996</c:v>
                      </c:pt>
                      <c:pt idx="733">
                        <c:v>68.430999999999997</c:v>
                      </c:pt>
                      <c:pt idx="734">
                        <c:v>68.463999999999999</c:v>
                      </c:pt>
                      <c:pt idx="735">
                        <c:v>68.498000000000005</c:v>
                      </c:pt>
                      <c:pt idx="736">
                        <c:v>68.531000000000006</c:v>
                      </c:pt>
                      <c:pt idx="737">
                        <c:v>68.564000000000007</c:v>
                      </c:pt>
                      <c:pt idx="738">
                        <c:v>68.597999999999999</c:v>
                      </c:pt>
                      <c:pt idx="739">
                        <c:v>68.631</c:v>
                      </c:pt>
                      <c:pt idx="740">
                        <c:v>68.664000000000001</c:v>
                      </c:pt>
                      <c:pt idx="741">
                        <c:v>68.698000000000008</c:v>
                      </c:pt>
                      <c:pt idx="742">
                        <c:v>68.730999999999995</c:v>
                      </c:pt>
                      <c:pt idx="743">
                        <c:v>68.763999999999996</c:v>
                      </c:pt>
                      <c:pt idx="744">
                        <c:v>68.798000000000002</c:v>
                      </c:pt>
                      <c:pt idx="745">
                        <c:v>68.831000000000003</c:v>
                      </c:pt>
                      <c:pt idx="746">
                        <c:v>68.864000000000004</c:v>
                      </c:pt>
                      <c:pt idx="747">
                        <c:v>68.897999999999996</c:v>
                      </c:pt>
                      <c:pt idx="748">
                        <c:v>68.930999999999997</c:v>
                      </c:pt>
                      <c:pt idx="749">
                        <c:v>68.963999999999999</c:v>
                      </c:pt>
                      <c:pt idx="750">
                        <c:v>68.998000000000005</c:v>
                      </c:pt>
                      <c:pt idx="751">
                        <c:v>69.031000000000006</c:v>
                      </c:pt>
                      <c:pt idx="752">
                        <c:v>69.064000000000007</c:v>
                      </c:pt>
                      <c:pt idx="753">
                        <c:v>69.097999999999999</c:v>
                      </c:pt>
                      <c:pt idx="754">
                        <c:v>69.131</c:v>
                      </c:pt>
                      <c:pt idx="755">
                        <c:v>69.164000000000001</c:v>
                      </c:pt>
                      <c:pt idx="756">
                        <c:v>69.198000000000008</c:v>
                      </c:pt>
                      <c:pt idx="757">
                        <c:v>69.230999999999995</c:v>
                      </c:pt>
                      <c:pt idx="758">
                        <c:v>69.263999999999996</c:v>
                      </c:pt>
                      <c:pt idx="759">
                        <c:v>69.298000000000002</c:v>
                      </c:pt>
                      <c:pt idx="760">
                        <c:v>69.331000000000003</c:v>
                      </c:pt>
                      <c:pt idx="761">
                        <c:v>69.364000000000004</c:v>
                      </c:pt>
                      <c:pt idx="762">
                        <c:v>69.397999999999996</c:v>
                      </c:pt>
                      <c:pt idx="763">
                        <c:v>69.430999999999997</c:v>
                      </c:pt>
                      <c:pt idx="764">
                        <c:v>69.463999999999999</c:v>
                      </c:pt>
                      <c:pt idx="765">
                        <c:v>69.498000000000005</c:v>
                      </c:pt>
                      <c:pt idx="766">
                        <c:v>69.531000000000006</c:v>
                      </c:pt>
                      <c:pt idx="767">
                        <c:v>69.564000000000007</c:v>
                      </c:pt>
                      <c:pt idx="768">
                        <c:v>69.597999999999999</c:v>
                      </c:pt>
                      <c:pt idx="769">
                        <c:v>69.631</c:v>
                      </c:pt>
                      <c:pt idx="770">
                        <c:v>69.664000000000001</c:v>
                      </c:pt>
                      <c:pt idx="771">
                        <c:v>69.698000000000008</c:v>
                      </c:pt>
                      <c:pt idx="772">
                        <c:v>69.730999999999995</c:v>
                      </c:pt>
                      <c:pt idx="773">
                        <c:v>69.763999999999996</c:v>
                      </c:pt>
                      <c:pt idx="774">
                        <c:v>69.798000000000002</c:v>
                      </c:pt>
                      <c:pt idx="775">
                        <c:v>69.831000000000003</c:v>
                      </c:pt>
                      <c:pt idx="776">
                        <c:v>69.864000000000004</c:v>
                      </c:pt>
                      <c:pt idx="777">
                        <c:v>69.897999999999996</c:v>
                      </c:pt>
                      <c:pt idx="778">
                        <c:v>69.930999999999997</c:v>
                      </c:pt>
                      <c:pt idx="779">
                        <c:v>69.963999999999999</c:v>
                      </c:pt>
                      <c:pt idx="780">
                        <c:v>69.998000000000005</c:v>
                      </c:pt>
                      <c:pt idx="781">
                        <c:v>70.031000000000006</c:v>
                      </c:pt>
                      <c:pt idx="782">
                        <c:v>70.064000000000007</c:v>
                      </c:pt>
                      <c:pt idx="783">
                        <c:v>70.097999999999999</c:v>
                      </c:pt>
                      <c:pt idx="784">
                        <c:v>70.131</c:v>
                      </c:pt>
                      <c:pt idx="785">
                        <c:v>70.164000000000001</c:v>
                      </c:pt>
                      <c:pt idx="786">
                        <c:v>70.198000000000008</c:v>
                      </c:pt>
                      <c:pt idx="787">
                        <c:v>70.230999999999995</c:v>
                      </c:pt>
                      <c:pt idx="788">
                        <c:v>70.263999999999996</c:v>
                      </c:pt>
                      <c:pt idx="789">
                        <c:v>70.298000000000002</c:v>
                      </c:pt>
                      <c:pt idx="790">
                        <c:v>70.331000000000003</c:v>
                      </c:pt>
                      <c:pt idx="791">
                        <c:v>70.364000000000004</c:v>
                      </c:pt>
                      <c:pt idx="792">
                        <c:v>70.397999999999996</c:v>
                      </c:pt>
                      <c:pt idx="793">
                        <c:v>70.430999999999997</c:v>
                      </c:pt>
                      <c:pt idx="794">
                        <c:v>70.463999999999999</c:v>
                      </c:pt>
                      <c:pt idx="795">
                        <c:v>70.498000000000005</c:v>
                      </c:pt>
                      <c:pt idx="796">
                        <c:v>70.531000000000006</c:v>
                      </c:pt>
                      <c:pt idx="797">
                        <c:v>70.564000000000007</c:v>
                      </c:pt>
                      <c:pt idx="798">
                        <c:v>70.597999999999999</c:v>
                      </c:pt>
                      <c:pt idx="799">
                        <c:v>70.631</c:v>
                      </c:pt>
                      <c:pt idx="800">
                        <c:v>70.664000000000001</c:v>
                      </c:pt>
                      <c:pt idx="801">
                        <c:v>70.698000000000008</c:v>
                      </c:pt>
                      <c:pt idx="802">
                        <c:v>70.730999999999995</c:v>
                      </c:pt>
                      <c:pt idx="803">
                        <c:v>70.763999999999996</c:v>
                      </c:pt>
                      <c:pt idx="804">
                        <c:v>70.798000000000002</c:v>
                      </c:pt>
                      <c:pt idx="805">
                        <c:v>70.831000000000003</c:v>
                      </c:pt>
                      <c:pt idx="806">
                        <c:v>70.864000000000004</c:v>
                      </c:pt>
                      <c:pt idx="807">
                        <c:v>70.897999999999996</c:v>
                      </c:pt>
                      <c:pt idx="808">
                        <c:v>70.930999999999997</c:v>
                      </c:pt>
                      <c:pt idx="809">
                        <c:v>70.963999999999999</c:v>
                      </c:pt>
                      <c:pt idx="810">
                        <c:v>70.998000000000005</c:v>
                      </c:pt>
                      <c:pt idx="811">
                        <c:v>71.031000000000006</c:v>
                      </c:pt>
                      <c:pt idx="812">
                        <c:v>71.064000000000007</c:v>
                      </c:pt>
                      <c:pt idx="813">
                        <c:v>71.097999999999999</c:v>
                      </c:pt>
                      <c:pt idx="814">
                        <c:v>71.131</c:v>
                      </c:pt>
                      <c:pt idx="815">
                        <c:v>71.164000000000001</c:v>
                      </c:pt>
                      <c:pt idx="816">
                        <c:v>71.198000000000008</c:v>
                      </c:pt>
                      <c:pt idx="817">
                        <c:v>71.230999999999995</c:v>
                      </c:pt>
                      <c:pt idx="818">
                        <c:v>71.263999999999996</c:v>
                      </c:pt>
                      <c:pt idx="819">
                        <c:v>71.298000000000002</c:v>
                      </c:pt>
                      <c:pt idx="820">
                        <c:v>71.331000000000003</c:v>
                      </c:pt>
                      <c:pt idx="821">
                        <c:v>71.364000000000004</c:v>
                      </c:pt>
                      <c:pt idx="822">
                        <c:v>71.397999999999996</c:v>
                      </c:pt>
                      <c:pt idx="823">
                        <c:v>71.430999999999997</c:v>
                      </c:pt>
                      <c:pt idx="824">
                        <c:v>71.463999999999999</c:v>
                      </c:pt>
                      <c:pt idx="825">
                        <c:v>71.498000000000005</c:v>
                      </c:pt>
                      <c:pt idx="826">
                        <c:v>71.531000000000006</c:v>
                      </c:pt>
                      <c:pt idx="827">
                        <c:v>71.564000000000007</c:v>
                      </c:pt>
                      <c:pt idx="828">
                        <c:v>71.597999999999999</c:v>
                      </c:pt>
                      <c:pt idx="829">
                        <c:v>71.631</c:v>
                      </c:pt>
                      <c:pt idx="830">
                        <c:v>71.664000000000001</c:v>
                      </c:pt>
                      <c:pt idx="831">
                        <c:v>71.698000000000008</c:v>
                      </c:pt>
                      <c:pt idx="832">
                        <c:v>71.730999999999995</c:v>
                      </c:pt>
                      <c:pt idx="833">
                        <c:v>71.763999999999996</c:v>
                      </c:pt>
                      <c:pt idx="834">
                        <c:v>71.798000000000002</c:v>
                      </c:pt>
                      <c:pt idx="835">
                        <c:v>71.831000000000003</c:v>
                      </c:pt>
                      <c:pt idx="836">
                        <c:v>71.864000000000004</c:v>
                      </c:pt>
                      <c:pt idx="837">
                        <c:v>71.897999999999996</c:v>
                      </c:pt>
                      <c:pt idx="838">
                        <c:v>71.930999999999997</c:v>
                      </c:pt>
                      <c:pt idx="839">
                        <c:v>71.963999999999999</c:v>
                      </c:pt>
                      <c:pt idx="840">
                        <c:v>71.998000000000005</c:v>
                      </c:pt>
                      <c:pt idx="841">
                        <c:v>72.031000000000006</c:v>
                      </c:pt>
                      <c:pt idx="842">
                        <c:v>72.064000000000007</c:v>
                      </c:pt>
                      <c:pt idx="843">
                        <c:v>72.097999999999999</c:v>
                      </c:pt>
                      <c:pt idx="844">
                        <c:v>72.131</c:v>
                      </c:pt>
                      <c:pt idx="845">
                        <c:v>72.164000000000001</c:v>
                      </c:pt>
                      <c:pt idx="846">
                        <c:v>72.198000000000008</c:v>
                      </c:pt>
                      <c:pt idx="847">
                        <c:v>72.230999999999995</c:v>
                      </c:pt>
                      <c:pt idx="848">
                        <c:v>72.263999999999996</c:v>
                      </c:pt>
                      <c:pt idx="849">
                        <c:v>72.298000000000002</c:v>
                      </c:pt>
                      <c:pt idx="850">
                        <c:v>72.331000000000003</c:v>
                      </c:pt>
                      <c:pt idx="851">
                        <c:v>72.364000000000004</c:v>
                      </c:pt>
                      <c:pt idx="852">
                        <c:v>72.397999999999996</c:v>
                      </c:pt>
                      <c:pt idx="853">
                        <c:v>72.430999999999997</c:v>
                      </c:pt>
                      <c:pt idx="854">
                        <c:v>72.463999999999999</c:v>
                      </c:pt>
                      <c:pt idx="855">
                        <c:v>72.498000000000005</c:v>
                      </c:pt>
                      <c:pt idx="856">
                        <c:v>72.531000000000006</c:v>
                      </c:pt>
                      <c:pt idx="857">
                        <c:v>72.564000000000007</c:v>
                      </c:pt>
                      <c:pt idx="858">
                        <c:v>72.597999999999999</c:v>
                      </c:pt>
                      <c:pt idx="859">
                        <c:v>72.631</c:v>
                      </c:pt>
                      <c:pt idx="860">
                        <c:v>72.664000000000001</c:v>
                      </c:pt>
                      <c:pt idx="861">
                        <c:v>72.698000000000008</c:v>
                      </c:pt>
                      <c:pt idx="862">
                        <c:v>72.730999999999995</c:v>
                      </c:pt>
                      <c:pt idx="863">
                        <c:v>72.763999999999996</c:v>
                      </c:pt>
                      <c:pt idx="864">
                        <c:v>72.798000000000002</c:v>
                      </c:pt>
                      <c:pt idx="865">
                        <c:v>72.831000000000003</c:v>
                      </c:pt>
                      <c:pt idx="866">
                        <c:v>72.864000000000004</c:v>
                      </c:pt>
                      <c:pt idx="867">
                        <c:v>72.897999999999996</c:v>
                      </c:pt>
                      <c:pt idx="868">
                        <c:v>72.930999999999997</c:v>
                      </c:pt>
                      <c:pt idx="869">
                        <c:v>72.963999999999999</c:v>
                      </c:pt>
                      <c:pt idx="870">
                        <c:v>72.998000000000005</c:v>
                      </c:pt>
                      <c:pt idx="871">
                        <c:v>73.031000000000006</c:v>
                      </c:pt>
                      <c:pt idx="872">
                        <c:v>73.064000000000007</c:v>
                      </c:pt>
                      <c:pt idx="873">
                        <c:v>73.097999999999999</c:v>
                      </c:pt>
                      <c:pt idx="874">
                        <c:v>73.131</c:v>
                      </c:pt>
                      <c:pt idx="875">
                        <c:v>73.164000000000001</c:v>
                      </c:pt>
                      <c:pt idx="876">
                        <c:v>73.198000000000008</c:v>
                      </c:pt>
                      <c:pt idx="877">
                        <c:v>73.230999999999995</c:v>
                      </c:pt>
                      <c:pt idx="878">
                        <c:v>73.263999999999996</c:v>
                      </c:pt>
                      <c:pt idx="879">
                        <c:v>73.298000000000002</c:v>
                      </c:pt>
                      <c:pt idx="880">
                        <c:v>73.331000000000003</c:v>
                      </c:pt>
                      <c:pt idx="881">
                        <c:v>73.364000000000004</c:v>
                      </c:pt>
                      <c:pt idx="882">
                        <c:v>73.397999999999996</c:v>
                      </c:pt>
                      <c:pt idx="883">
                        <c:v>73.430999999999997</c:v>
                      </c:pt>
                      <c:pt idx="884">
                        <c:v>73.463999999999999</c:v>
                      </c:pt>
                      <c:pt idx="885">
                        <c:v>73.498000000000005</c:v>
                      </c:pt>
                      <c:pt idx="886">
                        <c:v>73.531000000000006</c:v>
                      </c:pt>
                      <c:pt idx="887">
                        <c:v>73.564000000000007</c:v>
                      </c:pt>
                      <c:pt idx="888">
                        <c:v>73.597999999999999</c:v>
                      </c:pt>
                      <c:pt idx="889">
                        <c:v>73.631</c:v>
                      </c:pt>
                      <c:pt idx="890">
                        <c:v>73.664000000000001</c:v>
                      </c:pt>
                      <c:pt idx="891">
                        <c:v>73.698000000000008</c:v>
                      </c:pt>
                      <c:pt idx="892">
                        <c:v>73.730999999999995</c:v>
                      </c:pt>
                      <c:pt idx="893">
                        <c:v>73.763999999999996</c:v>
                      </c:pt>
                      <c:pt idx="894">
                        <c:v>73.798000000000002</c:v>
                      </c:pt>
                      <c:pt idx="895">
                        <c:v>73.831000000000003</c:v>
                      </c:pt>
                      <c:pt idx="896">
                        <c:v>73.864000000000004</c:v>
                      </c:pt>
                      <c:pt idx="897">
                        <c:v>73.897999999999996</c:v>
                      </c:pt>
                      <c:pt idx="898">
                        <c:v>73.930999999999997</c:v>
                      </c:pt>
                      <c:pt idx="899">
                        <c:v>73.963999999999999</c:v>
                      </c:pt>
                      <c:pt idx="900">
                        <c:v>73.998000000000005</c:v>
                      </c:pt>
                      <c:pt idx="901">
                        <c:v>74.031000000000006</c:v>
                      </c:pt>
                      <c:pt idx="902">
                        <c:v>74.064000000000007</c:v>
                      </c:pt>
                      <c:pt idx="903">
                        <c:v>74.097999999999999</c:v>
                      </c:pt>
                      <c:pt idx="904">
                        <c:v>74.131</c:v>
                      </c:pt>
                      <c:pt idx="905">
                        <c:v>74.164000000000001</c:v>
                      </c:pt>
                      <c:pt idx="906">
                        <c:v>74.198000000000008</c:v>
                      </c:pt>
                      <c:pt idx="907">
                        <c:v>74.230999999999995</c:v>
                      </c:pt>
                      <c:pt idx="908">
                        <c:v>74.263999999999996</c:v>
                      </c:pt>
                      <c:pt idx="909">
                        <c:v>74.298000000000002</c:v>
                      </c:pt>
                      <c:pt idx="910">
                        <c:v>74.331000000000003</c:v>
                      </c:pt>
                      <c:pt idx="911">
                        <c:v>74.364000000000004</c:v>
                      </c:pt>
                      <c:pt idx="912">
                        <c:v>74.397000000000006</c:v>
                      </c:pt>
                      <c:pt idx="913">
                        <c:v>74.430999999999997</c:v>
                      </c:pt>
                      <c:pt idx="914">
                        <c:v>74.463999999999999</c:v>
                      </c:pt>
                      <c:pt idx="915">
                        <c:v>74.497</c:v>
                      </c:pt>
                      <c:pt idx="916">
                        <c:v>74.531000000000006</c:v>
                      </c:pt>
                      <c:pt idx="917">
                        <c:v>74.564000000000007</c:v>
                      </c:pt>
                      <c:pt idx="918">
                        <c:v>74.596999999999994</c:v>
                      </c:pt>
                      <c:pt idx="919">
                        <c:v>74.631</c:v>
                      </c:pt>
                      <c:pt idx="920">
                        <c:v>74.664000000000001</c:v>
                      </c:pt>
                      <c:pt idx="921">
                        <c:v>74.697000000000003</c:v>
                      </c:pt>
                      <c:pt idx="922">
                        <c:v>74.730999999999995</c:v>
                      </c:pt>
                      <c:pt idx="923">
                        <c:v>74.763999999999996</c:v>
                      </c:pt>
                      <c:pt idx="924">
                        <c:v>74.796999999999997</c:v>
                      </c:pt>
                      <c:pt idx="925">
                        <c:v>74.831000000000003</c:v>
                      </c:pt>
                      <c:pt idx="926">
                        <c:v>74.864000000000004</c:v>
                      </c:pt>
                      <c:pt idx="927">
                        <c:v>74.897000000000006</c:v>
                      </c:pt>
                      <c:pt idx="928">
                        <c:v>74.930999999999997</c:v>
                      </c:pt>
                      <c:pt idx="929">
                        <c:v>74.963999999999999</c:v>
                      </c:pt>
                      <c:pt idx="930">
                        <c:v>74.997</c:v>
                      </c:pt>
                      <c:pt idx="931">
                        <c:v>75.031000000000006</c:v>
                      </c:pt>
                      <c:pt idx="932">
                        <c:v>75.064000000000007</c:v>
                      </c:pt>
                      <c:pt idx="933">
                        <c:v>75.096999999999994</c:v>
                      </c:pt>
                      <c:pt idx="934">
                        <c:v>75.131</c:v>
                      </c:pt>
                      <c:pt idx="935">
                        <c:v>75.164000000000001</c:v>
                      </c:pt>
                      <c:pt idx="936">
                        <c:v>75.197000000000003</c:v>
                      </c:pt>
                      <c:pt idx="937">
                        <c:v>75.230999999999995</c:v>
                      </c:pt>
                      <c:pt idx="938">
                        <c:v>75.263999999999996</c:v>
                      </c:pt>
                      <c:pt idx="939">
                        <c:v>75.296999999999997</c:v>
                      </c:pt>
                      <c:pt idx="940">
                        <c:v>75.331000000000003</c:v>
                      </c:pt>
                      <c:pt idx="941">
                        <c:v>75.364000000000004</c:v>
                      </c:pt>
                      <c:pt idx="942">
                        <c:v>75.397000000000006</c:v>
                      </c:pt>
                      <c:pt idx="943">
                        <c:v>75.430999999999997</c:v>
                      </c:pt>
                      <c:pt idx="944">
                        <c:v>75.463999999999999</c:v>
                      </c:pt>
                      <c:pt idx="945">
                        <c:v>75.497</c:v>
                      </c:pt>
                      <c:pt idx="946">
                        <c:v>75.531000000000006</c:v>
                      </c:pt>
                      <c:pt idx="947">
                        <c:v>75.564000000000007</c:v>
                      </c:pt>
                      <c:pt idx="948">
                        <c:v>75.596999999999994</c:v>
                      </c:pt>
                      <c:pt idx="949">
                        <c:v>75.631</c:v>
                      </c:pt>
                      <c:pt idx="950">
                        <c:v>75.664000000000001</c:v>
                      </c:pt>
                      <c:pt idx="951">
                        <c:v>75.697000000000003</c:v>
                      </c:pt>
                      <c:pt idx="952">
                        <c:v>75.730999999999995</c:v>
                      </c:pt>
                      <c:pt idx="953">
                        <c:v>75.763999999999996</c:v>
                      </c:pt>
                      <c:pt idx="954">
                        <c:v>75.796999999999997</c:v>
                      </c:pt>
                      <c:pt idx="955">
                        <c:v>75.831000000000003</c:v>
                      </c:pt>
                      <c:pt idx="956">
                        <c:v>75.864000000000004</c:v>
                      </c:pt>
                      <c:pt idx="957">
                        <c:v>75.897000000000006</c:v>
                      </c:pt>
                      <c:pt idx="958">
                        <c:v>75.930999999999997</c:v>
                      </c:pt>
                      <c:pt idx="959">
                        <c:v>75.963999999999999</c:v>
                      </c:pt>
                      <c:pt idx="960">
                        <c:v>75.997</c:v>
                      </c:pt>
                      <c:pt idx="961">
                        <c:v>76.031000000000006</c:v>
                      </c:pt>
                      <c:pt idx="962">
                        <c:v>76.064000000000007</c:v>
                      </c:pt>
                      <c:pt idx="963">
                        <c:v>76.096999999999994</c:v>
                      </c:pt>
                      <c:pt idx="964">
                        <c:v>76.131</c:v>
                      </c:pt>
                      <c:pt idx="965">
                        <c:v>76.164000000000001</c:v>
                      </c:pt>
                      <c:pt idx="966">
                        <c:v>76.197000000000003</c:v>
                      </c:pt>
                      <c:pt idx="967">
                        <c:v>76.230999999999995</c:v>
                      </c:pt>
                      <c:pt idx="968">
                        <c:v>76.263999999999996</c:v>
                      </c:pt>
                      <c:pt idx="969">
                        <c:v>76.296999999999997</c:v>
                      </c:pt>
                      <c:pt idx="970">
                        <c:v>76.331000000000003</c:v>
                      </c:pt>
                      <c:pt idx="971">
                        <c:v>76.364000000000004</c:v>
                      </c:pt>
                      <c:pt idx="972">
                        <c:v>76.397000000000006</c:v>
                      </c:pt>
                      <c:pt idx="973">
                        <c:v>76.430999999999997</c:v>
                      </c:pt>
                      <c:pt idx="974">
                        <c:v>76.486999999999995</c:v>
                      </c:pt>
                      <c:pt idx="975">
                        <c:v>76.497</c:v>
                      </c:pt>
                      <c:pt idx="976">
                        <c:v>76.531000000000006</c:v>
                      </c:pt>
                      <c:pt idx="977">
                        <c:v>76.564000000000007</c:v>
                      </c:pt>
                      <c:pt idx="978">
                        <c:v>76.596999999999994</c:v>
                      </c:pt>
                      <c:pt idx="979">
                        <c:v>76.631</c:v>
                      </c:pt>
                      <c:pt idx="980">
                        <c:v>76.664000000000001</c:v>
                      </c:pt>
                      <c:pt idx="981">
                        <c:v>76.697000000000003</c:v>
                      </c:pt>
                      <c:pt idx="982">
                        <c:v>76.730999999999995</c:v>
                      </c:pt>
                      <c:pt idx="983">
                        <c:v>76.763999999999996</c:v>
                      </c:pt>
                      <c:pt idx="984">
                        <c:v>76.796999999999997</c:v>
                      </c:pt>
                      <c:pt idx="985">
                        <c:v>76.831000000000003</c:v>
                      </c:pt>
                      <c:pt idx="986">
                        <c:v>76.864000000000004</c:v>
                      </c:pt>
                      <c:pt idx="987">
                        <c:v>76.897000000000006</c:v>
                      </c:pt>
                      <c:pt idx="988">
                        <c:v>76.930999999999997</c:v>
                      </c:pt>
                      <c:pt idx="989">
                        <c:v>76.963999999999999</c:v>
                      </c:pt>
                      <c:pt idx="990">
                        <c:v>76.997</c:v>
                      </c:pt>
                      <c:pt idx="991">
                        <c:v>77.031000000000006</c:v>
                      </c:pt>
                      <c:pt idx="992">
                        <c:v>77.064000000000007</c:v>
                      </c:pt>
                      <c:pt idx="993">
                        <c:v>77.096999999999994</c:v>
                      </c:pt>
                      <c:pt idx="994">
                        <c:v>77.131</c:v>
                      </c:pt>
                      <c:pt idx="995">
                        <c:v>77.164000000000001</c:v>
                      </c:pt>
                      <c:pt idx="996">
                        <c:v>77.197000000000003</c:v>
                      </c:pt>
                      <c:pt idx="997">
                        <c:v>77.230999999999995</c:v>
                      </c:pt>
                      <c:pt idx="998">
                        <c:v>77.263999999999996</c:v>
                      </c:pt>
                      <c:pt idx="999">
                        <c:v>77.296999999999997</c:v>
                      </c:pt>
                      <c:pt idx="1000">
                        <c:v>77.331000000000003</c:v>
                      </c:pt>
                      <c:pt idx="1001">
                        <c:v>77.364000000000004</c:v>
                      </c:pt>
                      <c:pt idx="1002">
                        <c:v>77.397000000000006</c:v>
                      </c:pt>
                      <c:pt idx="1003">
                        <c:v>77.430999999999997</c:v>
                      </c:pt>
                      <c:pt idx="1004">
                        <c:v>77.463999999999999</c:v>
                      </c:pt>
                      <c:pt idx="1005">
                        <c:v>77.497</c:v>
                      </c:pt>
                      <c:pt idx="1006">
                        <c:v>77.531000000000006</c:v>
                      </c:pt>
                      <c:pt idx="1007">
                        <c:v>77.564000000000007</c:v>
                      </c:pt>
                      <c:pt idx="1008">
                        <c:v>77.596999999999994</c:v>
                      </c:pt>
                      <c:pt idx="1009">
                        <c:v>77.631</c:v>
                      </c:pt>
                      <c:pt idx="1010">
                        <c:v>77.664000000000001</c:v>
                      </c:pt>
                      <c:pt idx="1011">
                        <c:v>77.697000000000003</c:v>
                      </c:pt>
                      <c:pt idx="1012">
                        <c:v>77.730999999999995</c:v>
                      </c:pt>
                      <c:pt idx="1013">
                        <c:v>77.763999999999996</c:v>
                      </c:pt>
                      <c:pt idx="1014">
                        <c:v>77.796999999999997</c:v>
                      </c:pt>
                      <c:pt idx="1015">
                        <c:v>77.831000000000003</c:v>
                      </c:pt>
                      <c:pt idx="1016">
                        <c:v>77.864000000000004</c:v>
                      </c:pt>
                      <c:pt idx="1017">
                        <c:v>77.897000000000006</c:v>
                      </c:pt>
                      <c:pt idx="1018">
                        <c:v>77.930999999999997</c:v>
                      </c:pt>
                      <c:pt idx="1019">
                        <c:v>77.963999999999999</c:v>
                      </c:pt>
                      <c:pt idx="1020">
                        <c:v>77.997</c:v>
                      </c:pt>
                      <c:pt idx="1021">
                        <c:v>78.031000000000006</c:v>
                      </c:pt>
                      <c:pt idx="1022">
                        <c:v>78.064000000000007</c:v>
                      </c:pt>
                      <c:pt idx="1023">
                        <c:v>78.096999999999994</c:v>
                      </c:pt>
                      <c:pt idx="1024">
                        <c:v>78.131</c:v>
                      </c:pt>
                      <c:pt idx="1025">
                        <c:v>78.164000000000001</c:v>
                      </c:pt>
                      <c:pt idx="1026">
                        <c:v>78.197000000000003</c:v>
                      </c:pt>
                      <c:pt idx="1027">
                        <c:v>78.230999999999995</c:v>
                      </c:pt>
                      <c:pt idx="1028">
                        <c:v>78.263999999999996</c:v>
                      </c:pt>
                      <c:pt idx="1029">
                        <c:v>78.296999999999997</c:v>
                      </c:pt>
                      <c:pt idx="1030">
                        <c:v>78.331000000000003</c:v>
                      </c:pt>
                      <c:pt idx="1031">
                        <c:v>78.364000000000004</c:v>
                      </c:pt>
                      <c:pt idx="1032">
                        <c:v>78.397000000000006</c:v>
                      </c:pt>
                      <c:pt idx="1033">
                        <c:v>78.430999999999997</c:v>
                      </c:pt>
                      <c:pt idx="1034">
                        <c:v>78.463999999999999</c:v>
                      </c:pt>
                      <c:pt idx="1035">
                        <c:v>78.497</c:v>
                      </c:pt>
                      <c:pt idx="1036">
                        <c:v>78.531000000000006</c:v>
                      </c:pt>
                      <c:pt idx="1037">
                        <c:v>78.564000000000007</c:v>
                      </c:pt>
                      <c:pt idx="1038">
                        <c:v>78.596999999999994</c:v>
                      </c:pt>
                      <c:pt idx="1039">
                        <c:v>78.631</c:v>
                      </c:pt>
                      <c:pt idx="1040">
                        <c:v>78.664000000000001</c:v>
                      </c:pt>
                      <c:pt idx="1041">
                        <c:v>78.697000000000003</c:v>
                      </c:pt>
                      <c:pt idx="1042">
                        <c:v>78.730999999999995</c:v>
                      </c:pt>
                      <c:pt idx="1043">
                        <c:v>78.763999999999996</c:v>
                      </c:pt>
                      <c:pt idx="1044">
                        <c:v>78.796999999999997</c:v>
                      </c:pt>
                      <c:pt idx="1045">
                        <c:v>78.831000000000003</c:v>
                      </c:pt>
                      <c:pt idx="1046">
                        <c:v>78.864000000000004</c:v>
                      </c:pt>
                      <c:pt idx="1047">
                        <c:v>78.897000000000006</c:v>
                      </c:pt>
                      <c:pt idx="1048">
                        <c:v>78.930999999999997</c:v>
                      </c:pt>
                      <c:pt idx="1049">
                        <c:v>78.963999999999999</c:v>
                      </c:pt>
                      <c:pt idx="1050">
                        <c:v>78.997</c:v>
                      </c:pt>
                      <c:pt idx="1051">
                        <c:v>79.031000000000006</c:v>
                      </c:pt>
                      <c:pt idx="1052">
                        <c:v>79.064000000000007</c:v>
                      </c:pt>
                      <c:pt idx="1053">
                        <c:v>79.096999999999994</c:v>
                      </c:pt>
                      <c:pt idx="1054">
                        <c:v>79.131</c:v>
                      </c:pt>
                      <c:pt idx="1055">
                        <c:v>79.164000000000001</c:v>
                      </c:pt>
                      <c:pt idx="1056">
                        <c:v>79.197000000000003</c:v>
                      </c:pt>
                      <c:pt idx="1057">
                        <c:v>79.230999999999995</c:v>
                      </c:pt>
                      <c:pt idx="1058">
                        <c:v>79.263999999999996</c:v>
                      </c:pt>
                      <c:pt idx="1059">
                        <c:v>79.296999999999997</c:v>
                      </c:pt>
                      <c:pt idx="1060">
                        <c:v>79.331000000000003</c:v>
                      </c:pt>
                      <c:pt idx="1061">
                        <c:v>79.364000000000004</c:v>
                      </c:pt>
                      <c:pt idx="1062">
                        <c:v>79.397000000000006</c:v>
                      </c:pt>
                      <c:pt idx="1063">
                        <c:v>79.430999999999997</c:v>
                      </c:pt>
                      <c:pt idx="1064">
                        <c:v>79.463999999999999</c:v>
                      </c:pt>
                      <c:pt idx="1065">
                        <c:v>79.497</c:v>
                      </c:pt>
                      <c:pt idx="1066">
                        <c:v>79.531000000000006</c:v>
                      </c:pt>
                      <c:pt idx="1067">
                        <c:v>79.564000000000007</c:v>
                      </c:pt>
                      <c:pt idx="1068">
                        <c:v>79.596999999999994</c:v>
                      </c:pt>
                      <c:pt idx="1069">
                        <c:v>79.631</c:v>
                      </c:pt>
                      <c:pt idx="1070">
                        <c:v>79.664000000000001</c:v>
                      </c:pt>
                      <c:pt idx="1071">
                        <c:v>79.697000000000003</c:v>
                      </c:pt>
                      <c:pt idx="1072">
                        <c:v>79.730999999999995</c:v>
                      </c:pt>
                      <c:pt idx="1073">
                        <c:v>79.763999999999996</c:v>
                      </c:pt>
                      <c:pt idx="1074">
                        <c:v>79.796999999999997</c:v>
                      </c:pt>
                      <c:pt idx="1075">
                        <c:v>79.831000000000003</c:v>
                      </c:pt>
                      <c:pt idx="1076">
                        <c:v>79.864000000000004</c:v>
                      </c:pt>
                      <c:pt idx="1077">
                        <c:v>79.897000000000006</c:v>
                      </c:pt>
                      <c:pt idx="1078">
                        <c:v>79.930999999999997</c:v>
                      </c:pt>
                      <c:pt idx="1079">
                        <c:v>79.963999999999999</c:v>
                      </c:pt>
                      <c:pt idx="1080">
                        <c:v>79.997</c:v>
                      </c:pt>
                      <c:pt idx="1081">
                        <c:v>80.031000000000006</c:v>
                      </c:pt>
                      <c:pt idx="1082">
                        <c:v>80.064000000000007</c:v>
                      </c:pt>
                      <c:pt idx="1083">
                        <c:v>80.096999999999994</c:v>
                      </c:pt>
                      <c:pt idx="1084">
                        <c:v>80.131</c:v>
                      </c:pt>
                      <c:pt idx="1085">
                        <c:v>80.164000000000001</c:v>
                      </c:pt>
                      <c:pt idx="1086">
                        <c:v>80.197000000000003</c:v>
                      </c:pt>
                      <c:pt idx="1087">
                        <c:v>80.230999999999995</c:v>
                      </c:pt>
                      <c:pt idx="1088">
                        <c:v>80.263999999999996</c:v>
                      </c:pt>
                      <c:pt idx="1089">
                        <c:v>80.296999999999997</c:v>
                      </c:pt>
                      <c:pt idx="1090">
                        <c:v>80.331000000000003</c:v>
                      </c:pt>
                      <c:pt idx="1091">
                        <c:v>80.364000000000004</c:v>
                      </c:pt>
                      <c:pt idx="1092">
                        <c:v>80.397000000000006</c:v>
                      </c:pt>
                      <c:pt idx="1093">
                        <c:v>80.430999999999997</c:v>
                      </c:pt>
                      <c:pt idx="1094">
                        <c:v>80.463999999999999</c:v>
                      </c:pt>
                      <c:pt idx="1095">
                        <c:v>80.497</c:v>
                      </c:pt>
                      <c:pt idx="1096">
                        <c:v>80.531000000000006</c:v>
                      </c:pt>
                      <c:pt idx="1097">
                        <c:v>80.564000000000007</c:v>
                      </c:pt>
                      <c:pt idx="1098">
                        <c:v>80.596999999999994</c:v>
                      </c:pt>
                      <c:pt idx="1099">
                        <c:v>80.631</c:v>
                      </c:pt>
                      <c:pt idx="1100">
                        <c:v>80.664000000000001</c:v>
                      </c:pt>
                      <c:pt idx="1101">
                        <c:v>80.697000000000003</c:v>
                      </c:pt>
                      <c:pt idx="1102">
                        <c:v>80.730999999999995</c:v>
                      </c:pt>
                      <c:pt idx="1103">
                        <c:v>80.763999999999996</c:v>
                      </c:pt>
                      <c:pt idx="1104">
                        <c:v>80.796999999999997</c:v>
                      </c:pt>
                      <c:pt idx="1105">
                        <c:v>80.831000000000003</c:v>
                      </c:pt>
                      <c:pt idx="1106">
                        <c:v>80.864000000000004</c:v>
                      </c:pt>
                      <c:pt idx="1107">
                        <c:v>80.897000000000006</c:v>
                      </c:pt>
                      <c:pt idx="1108">
                        <c:v>80.930999999999997</c:v>
                      </c:pt>
                      <c:pt idx="1109">
                        <c:v>80.963999999999999</c:v>
                      </c:pt>
                      <c:pt idx="1110">
                        <c:v>80.997</c:v>
                      </c:pt>
                      <c:pt idx="1111">
                        <c:v>81.031000000000006</c:v>
                      </c:pt>
                      <c:pt idx="1112">
                        <c:v>81.064000000000007</c:v>
                      </c:pt>
                      <c:pt idx="1113">
                        <c:v>81.096999999999994</c:v>
                      </c:pt>
                      <c:pt idx="1114">
                        <c:v>81.131</c:v>
                      </c:pt>
                      <c:pt idx="1115">
                        <c:v>81.164000000000001</c:v>
                      </c:pt>
                      <c:pt idx="1116">
                        <c:v>81.197000000000003</c:v>
                      </c:pt>
                      <c:pt idx="1117">
                        <c:v>81.230999999999995</c:v>
                      </c:pt>
                      <c:pt idx="1118">
                        <c:v>81.263999999999996</c:v>
                      </c:pt>
                      <c:pt idx="1119">
                        <c:v>81.296999999999997</c:v>
                      </c:pt>
                      <c:pt idx="1120">
                        <c:v>81.33</c:v>
                      </c:pt>
                      <c:pt idx="1121">
                        <c:v>81.364000000000004</c:v>
                      </c:pt>
                      <c:pt idx="1122">
                        <c:v>81.397000000000006</c:v>
                      </c:pt>
                      <c:pt idx="1123">
                        <c:v>81.430000000000007</c:v>
                      </c:pt>
                      <c:pt idx="1124">
                        <c:v>81.463999999999999</c:v>
                      </c:pt>
                      <c:pt idx="1125">
                        <c:v>81.497</c:v>
                      </c:pt>
                      <c:pt idx="1126">
                        <c:v>81.53</c:v>
                      </c:pt>
                      <c:pt idx="1127">
                        <c:v>81.564000000000007</c:v>
                      </c:pt>
                      <c:pt idx="1128">
                        <c:v>81.596999999999994</c:v>
                      </c:pt>
                      <c:pt idx="1129">
                        <c:v>81.63</c:v>
                      </c:pt>
                      <c:pt idx="1130">
                        <c:v>81.664000000000001</c:v>
                      </c:pt>
                      <c:pt idx="1131">
                        <c:v>81.697000000000003</c:v>
                      </c:pt>
                      <c:pt idx="1132">
                        <c:v>81.73</c:v>
                      </c:pt>
                      <c:pt idx="1133">
                        <c:v>81.763999999999996</c:v>
                      </c:pt>
                      <c:pt idx="1134">
                        <c:v>81.796999999999997</c:v>
                      </c:pt>
                      <c:pt idx="1135">
                        <c:v>81.83</c:v>
                      </c:pt>
                      <c:pt idx="1136">
                        <c:v>81.864000000000004</c:v>
                      </c:pt>
                      <c:pt idx="1137">
                        <c:v>81.897000000000006</c:v>
                      </c:pt>
                      <c:pt idx="1138">
                        <c:v>81.93</c:v>
                      </c:pt>
                      <c:pt idx="1139">
                        <c:v>81.963999999999999</c:v>
                      </c:pt>
                      <c:pt idx="1140">
                        <c:v>81.997</c:v>
                      </c:pt>
                      <c:pt idx="1141">
                        <c:v>82.03</c:v>
                      </c:pt>
                      <c:pt idx="1142">
                        <c:v>82.064000000000007</c:v>
                      </c:pt>
                      <c:pt idx="1143">
                        <c:v>82.096999999999994</c:v>
                      </c:pt>
                      <c:pt idx="1144">
                        <c:v>82.13</c:v>
                      </c:pt>
                      <c:pt idx="1145">
                        <c:v>82.164000000000001</c:v>
                      </c:pt>
                      <c:pt idx="1146">
                        <c:v>82.197000000000003</c:v>
                      </c:pt>
                      <c:pt idx="1147">
                        <c:v>82.23</c:v>
                      </c:pt>
                      <c:pt idx="1148">
                        <c:v>82.263999999999996</c:v>
                      </c:pt>
                      <c:pt idx="1149">
                        <c:v>82.296999999999997</c:v>
                      </c:pt>
                      <c:pt idx="1150">
                        <c:v>82.33</c:v>
                      </c:pt>
                      <c:pt idx="1151">
                        <c:v>82.364000000000004</c:v>
                      </c:pt>
                      <c:pt idx="1152">
                        <c:v>82.397000000000006</c:v>
                      </c:pt>
                      <c:pt idx="1153">
                        <c:v>82.43</c:v>
                      </c:pt>
                      <c:pt idx="1154">
                        <c:v>82.463999999999999</c:v>
                      </c:pt>
                      <c:pt idx="1155">
                        <c:v>82.497</c:v>
                      </c:pt>
                      <c:pt idx="1156">
                        <c:v>82.53</c:v>
                      </c:pt>
                      <c:pt idx="1157">
                        <c:v>82.564000000000007</c:v>
                      </c:pt>
                      <c:pt idx="1158">
                        <c:v>82.596999999999994</c:v>
                      </c:pt>
                      <c:pt idx="1159">
                        <c:v>82.63</c:v>
                      </c:pt>
                      <c:pt idx="1160">
                        <c:v>82.664000000000001</c:v>
                      </c:pt>
                      <c:pt idx="1161">
                        <c:v>82.697000000000003</c:v>
                      </c:pt>
                      <c:pt idx="1162">
                        <c:v>82.73</c:v>
                      </c:pt>
                      <c:pt idx="1163">
                        <c:v>82.763999999999996</c:v>
                      </c:pt>
                      <c:pt idx="1164">
                        <c:v>82.796999999999997</c:v>
                      </c:pt>
                      <c:pt idx="1165">
                        <c:v>82.83</c:v>
                      </c:pt>
                      <c:pt idx="1166">
                        <c:v>82.864000000000004</c:v>
                      </c:pt>
                      <c:pt idx="1167">
                        <c:v>82.897000000000006</c:v>
                      </c:pt>
                      <c:pt idx="1168">
                        <c:v>82.93</c:v>
                      </c:pt>
                      <c:pt idx="1169">
                        <c:v>82.963999999999999</c:v>
                      </c:pt>
                      <c:pt idx="1170">
                        <c:v>82.997</c:v>
                      </c:pt>
                      <c:pt idx="1171">
                        <c:v>83.03</c:v>
                      </c:pt>
                      <c:pt idx="1172">
                        <c:v>83.064000000000007</c:v>
                      </c:pt>
                      <c:pt idx="1173">
                        <c:v>83.096999999999994</c:v>
                      </c:pt>
                      <c:pt idx="1174">
                        <c:v>83.13</c:v>
                      </c:pt>
                      <c:pt idx="1175">
                        <c:v>83.164000000000001</c:v>
                      </c:pt>
                      <c:pt idx="1176">
                        <c:v>83.197000000000003</c:v>
                      </c:pt>
                      <c:pt idx="1177">
                        <c:v>83.23</c:v>
                      </c:pt>
                      <c:pt idx="1178">
                        <c:v>83.263999999999996</c:v>
                      </c:pt>
                      <c:pt idx="1179">
                        <c:v>83.296999999999997</c:v>
                      </c:pt>
                      <c:pt idx="1180">
                        <c:v>83.33</c:v>
                      </c:pt>
                      <c:pt idx="1181">
                        <c:v>83.364000000000004</c:v>
                      </c:pt>
                      <c:pt idx="1182">
                        <c:v>83.397000000000006</c:v>
                      </c:pt>
                      <c:pt idx="1183">
                        <c:v>83.43</c:v>
                      </c:pt>
                      <c:pt idx="1184">
                        <c:v>83.463999999999999</c:v>
                      </c:pt>
                      <c:pt idx="1185">
                        <c:v>83.497</c:v>
                      </c:pt>
                      <c:pt idx="1186">
                        <c:v>83.53</c:v>
                      </c:pt>
                      <c:pt idx="1187">
                        <c:v>83.564000000000007</c:v>
                      </c:pt>
                      <c:pt idx="1188">
                        <c:v>83.596999999999994</c:v>
                      </c:pt>
                      <c:pt idx="1189">
                        <c:v>83.63</c:v>
                      </c:pt>
                      <c:pt idx="1190">
                        <c:v>83.664000000000001</c:v>
                      </c:pt>
                      <c:pt idx="1191">
                        <c:v>83.697000000000003</c:v>
                      </c:pt>
                      <c:pt idx="1192">
                        <c:v>83.73</c:v>
                      </c:pt>
                      <c:pt idx="1193">
                        <c:v>83.763999999999996</c:v>
                      </c:pt>
                      <c:pt idx="1194">
                        <c:v>83.796999999999997</c:v>
                      </c:pt>
                      <c:pt idx="1195">
                        <c:v>83.83</c:v>
                      </c:pt>
                      <c:pt idx="1196">
                        <c:v>83.864000000000004</c:v>
                      </c:pt>
                      <c:pt idx="1197">
                        <c:v>83.897000000000006</c:v>
                      </c:pt>
                      <c:pt idx="1198">
                        <c:v>83.93</c:v>
                      </c:pt>
                      <c:pt idx="1199">
                        <c:v>83.963999999999999</c:v>
                      </c:pt>
                      <c:pt idx="1200">
                        <c:v>83.997</c:v>
                      </c:pt>
                      <c:pt idx="1201">
                        <c:v>84.03</c:v>
                      </c:pt>
                      <c:pt idx="1202">
                        <c:v>84.064000000000007</c:v>
                      </c:pt>
                      <c:pt idx="1203">
                        <c:v>84.096999999999994</c:v>
                      </c:pt>
                      <c:pt idx="1204">
                        <c:v>84.13</c:v>
                      </c:pt>
                      <c:pt idx="1205">
                        <c:v>84.164000000000001</c:v>
                      </c:pt>
                      <c:pt idx="1206">
                        <c:v>84.197000000000003</c:v>
                      </c:pt>
                      <c:pt idx="1207">
                        <c:v>84.23</c:v>
                      </c:pt>
                      <c:pt idx="1208">
                        <c:v>84.263999999999996</c:v>
                      </c:pt>
                      <c:pt idx="1209">
                        <c:v>84.296999999999997</c:v>
                      </c:pt>
                      <c:pt idx="1210">
                        <c:v>84.33</c:v>
                      </c:pt>
                      <c:pt idx="1211">
                        <c:v>84.364000000000004</c:v>
                      </c:pt>
                      <c:pt idx="1212">
                        <c:v>84.397000000000006</c:v>
                      </c:pt>
                      <c:pt idx="1213">
                        <c:v>84.43</c:v>
                      </c:pt>
                      <c:pt idx="1214">
                        <c:v>84.463999999999999</c:v>
                      </c:pt>
                      <c:pt idx="1215">
                        <c:v>84.497</c:v>
                      </c:pt>
                      <c:pt idx="1216">
                        <c:v>84.53</c:v>
                      </c:pt>
                      <c:pt idx="1217">
                        <c:v>84.564000000000007</c:v>
                      </c:pt>
                      <c:pt idx="1218">
                        <c:v>84.596999999999994</c:v>
                      </c:pt>
                      <c:pt idx="1219">
                        <c:v>84.63</c:v>
                      </c:pt>
                      <c:pt idx="1220">
                        <c:v>84.664000000000001</c:v>
                      </c:pt>
                      <c:pt idx="1221">
                        <c:v>84.697000000000003</c:v>
                      </c:pt>
                      <c:pt idx="1222">
                        <c:v>84.73</c:v>
                      </c:pt>
                      <c:pt idx="1223">
                        <c:v>84.763999999999996</c:v>
                      </c:pt>
                      <c:pt idx="1224">
                        <c:v>84.796999999999997</c:v>
                      </c:pt>
                      <c:pt idx="1225">
                        <c:v>84.83</c:v>
                      </c:pt>
                      <c:pt idx="1226">
                        <c:v>84.864000000000004</c:v>
                      </c:pt>
                      <c:pt idx="1227">
                        <c:v>84.897000000000006</c:v>
                      </c:pt>
                      <c:pt idx="1228">
                        <c:v>84.93</c:v>
                      </c:pt>
                      <c:pt idx="1229">
                        <c:v>84.963999999999999</c:v>
                      </c:pt>
                      <c:pt idx="1230">
                        <c:v>84.997</c:v>
                      </c:pt>
                      <c:pt idx="1231">
                        <c:v>85.03</c:v>
                      </c:pt>
                      <c:pt idx="1232">
                        <c:v>85.064000000000007</c:v>
                      </c:pt>
                      <c:pt idx="1233">
                        <c:v>85.096999999999994</c:v>
                      </c:pt>
                      <c:pt idx="1234">
                        <c:v>85.13</c:v>
                      </c:pt>
                      <c:pt idx="1235">
                        <c:v>85.164000000000001</c:v>
                      </c:pt>
                      <c:pt idx="1236">
                        <c:v>85.197000000000003</c:v>
                      </c:pt>
                      <c:pt idx="1237">
                        <c:v>85.23</c:v>
                      </c:pt>
                      <c:pt idx="1238">
                        <c:v>85.263999999999996</c:v>
                      </c:pt>
                      <c:pt idx="1239">
                        <c:v>85.296999999999997</c:v>
                      </c:pt>
                      <c:pt idx="1240">
                        <c:v>85.33</c:v>
                      </c:pt>
                      <c:pt idx="1241">
                        <c:v>85.364000000000004</c:v>
                      </c:pt>
                      <c:pt idx="1242">
                        <c:v>85.397000000000006</c:v>
                      </c:pt>
                      <c:pt idx="1243">
                        <c:v>85.43</c:v>
                      </c:pt>
                      <c:pt idx="1244">
                        <c:v>85.463999999999999</c:v>
                      </c:pt>
                      <c:pt idx="1245">
                        <c:v>85.497</c:v>
                      </c:pt>
                      <c:pt idx="1246">
                        <c:v>85.53</c:v>
                      </c:pt>
                      <c:pt idx="1247">
                        <c:v>85.564000000000007</c:v>
                      </c:pt>
                      <c:pt idx="1248">
                        <c:v>85.596999999999994</c:v>
                      </c:pt>
                      <c:pt idx="1249">
                        <c:v>85.63</c:v>
                      </c:pt>
                      <c:pt idx="1250">
                        <c:v>85.664000000000001</c:v>
                      </c:pt>
                      <c:pt idx="1251">
                        <c:v>85.697000000000003</c:v>
                      </c:pt>
                      <c:pt idx="1252">
                        <c:v>85.73</c:v>
                      </c:pt>
                      <c:pt idx="1253">
                        <c:v>85.763999999999996</c:v>
                      </c:pt>
                      <c:pt idx="1254">
                        <c:v>85.796999999999997</c:v>
                      </c:pt>
                      <c:pt idx="1255">
                        <c:v>85.83</c:v>
                      </c:pt>
                      <c:pt idx="1256">
                        <c:v>85.864000000000004</c:v>
                      </c:pt>
                      <c:pt idx="1257">
                        <c:v>85.897000000000006</c:v>
                      </c:pt>
                      <c:pt idx="1258">
                        <c:v>85.93</c:v>
                      </c:pt>
                      <c:pt idx="1259">
                        <c:v>85.963999999999999</c:v>
                      </c:pt>
                      <c:pt idx="1260">
                        <c:v>85.997</c:v>
                      </c:pt>
                      <c:pt idx="1261">
                        <c:v>86.03</c:v>
                      </c:pt>
                      <c:pt idx="1262">
                        <c:v>86.064000000000007</c:v>
                      </c:pt>
                      <c:pt idx="1263">
                        <c:v>86.096999999999994</c:v>
                      </c:pt>
                      <c:pt idx="1264">
                        <c:v>86.13</c:v>
                      </c:pt>
                      <c:pt idx="1265">
                        <c:v>86.164000000000001</c:v>
                      </c:pt>
                      <c:pt idx="1266">
                        <c:v>86.197000000000003</c:v>
                      </c:pt>
                      <c:pt idx="1267">
                        <c:v>86.23</c:v>
                      </c:pt>
                      <c:pt idx="1268">
                        <c:v>86.263999999999996</c:v>
                      </c:pt>
                      <c:pt idx="1269">
                        <c:v>86.296999999999997</c:v>
                      </c:pt>
                      <c:pt idx="1270">
                        <c:v>86.33</c:v>
                      </c:pt>
                      <c:pt idx="1271">
                        <c:v>86.364000000000004</c:v>
                      </c:pt>
                      <c:pt idx="1272">
                        <c:v>86.397000000000006</c:v>
                      </c:pt>
                      <c:pt idx="1273">
                        <c:v>86.43</c:v>
                      </c:pt>
                      <c:pt idx="1274">
                        <c:v>86.463999999999999</c:v>
                      </c:pt>
                      <c:pt idx="1275">
                        <c:v>86.497</c:v>
                      </c:pt>
                      <c:pt idx="1276">
                        <c:v>86.53</c:v>
                      </c:pt>
                      <c:pt idx="1277">
                        <c:v>86.564000000000007</c:v>
                      </c:pt>
                      <c:pt idx="1278">
                        <c:v>86.596999999999994</c:v>
                      </c:pt>
                      <c:pt idx="1279">
                        <c:v>86.63</c:v>
                      </c:pt>
                      <c:pt idx="1280">
                        <c:v>86.664000000000001</c:v>
                      </c:pt>
                      <c:pt idx="1281">
                        <c:v>86.697000000000003</c:v>
                      </c:pt>
                      <c:pt idx="1282">
                        <c:v>86.73</c:v>
                      </c:pt>
                      <c:pt idx="1283">
                        <c:v>86.763999999999996</c:v>
                      </c:pt>
                      <c:pt idx="1284">
                        <c:v>86.796999999999997</c:v>
                      </c:pt>
                      <c:pt idx="1285">
                        <c:v>86.83</c:v>
                      </c:pt>
                      <c:pt idx="1286">
                        <c:v>86.864000000000004</c:v>
                      </c:pt>
                      <c:pt idx="1287">
                        <c:v>86.897000000000006</c:v>
                      </c:pt>
                      <c:pt idx="1288">
                        <c:v>86.93</c:v>
                      </c:pt>
                      <c:pt idx="1289">
                        <c:v>86.963999999999999</c:v>
                      </c:pt>
                      <c:pt idx="1290">
                        <c:v>86.997</c:v>
                      </c:pt>
                      <c:pt idx="1291">
                        <c:v>87.03</c:v>
                      </c:pt>
                      <c:pt idx="1292">
                        <c:v>87.064000000000007</c:v>
                      </c:pt>
                      <c:pt idx="1293">
                        <c:v>87.096999999999994</c:v>
                      </c:pt>
                      <c:pt idx="1294">
                        <c:v>87.13</c:v>
                      </c:pt>
                      <c:pt idx="1295">
                        <c:v>87.164000000000001</c:v>
                      </c:pt>
                      <c:pt idx="1296">
                        <c:v>87.197000000000003</c:v>
                      </c:pt>
                      <c:pt idx="1297">
                        <c:v>87.23</c:v>
                      </c:pt>
                      <c:pt idx="1298">
                        <c:v>87.263999999999996</c:v>
                      </c:pt>
                      <c:pt idx="1299">
                        <c:v>87.296999999999997</c:v>
                      </c:pt>
                      <c:pt idx="1300">
                        <c:v>87.33</c:v>
                      </c:pt>
                      <c:pt idx="1301">
                        <c:v>87.364000000000004</c:v>
                      </c:pt>
                      <c:pt idx="1302">
                        <c:v>87.397000000000006</c:v>
                      </c:pt>
                      <c:pt idx="1303">
                        <c:v>87.43</c:v>
                      </c:pt>
                      <c:pt idx="1304">
                        <c:v>87.463999999999999</c:v>
                      </c:pt>
                      <c:pt idx="1305">
                        <c:v>87.497</c:v>
                      </c:pt>
                      <c:pt idx="1306">
                        <c:v>87.53</c:v>
                      </c:pt>
                      <c:pt idx="1307">
                        <c:v>87.564000000000007</c:v>
                      </c:pt>
                      <c:pt idx="1308">
                        <c:v>87.596999999999994</c:v>
                      </c:pt>
                      <c:pt idx="1309">
                        <c:v>87.63</c:v>
                      </c:pt>
                      <c:pt idx="1310">
                        <c:v>87.664000000000001</c:v>
                      </c:pt>
                      <c:pt idx="1311">
                        <c:v>87.697000000000003</c:v>
                      </c:pt>
                      <c:pt idx="1312">
                        <c:v>87.73</c:v>
                      </c:pt>
                      <c:pt idx="1313">
                        <c:v>87.763999999999996</c:v>
                      </c:pt>
                      <c:pt idx="1314">
                        <c:v>87.796999999999997</c:v>
                      </c:pt>
                      <c:pt idx="1315">
                        <c:v>87.83</c:v>
                      </c:pt>
                      <c:pt idx="1316">
                        <c:v>87.864000000000004</c:v>
                      </c:pt>
                      <c:pt idx="1317">
                        <c:v>87.897000000000006</c:v>
                      </c:pt>
                      <c:pt idx="1318">
                        <c:v>87.93</c:v>
                      </c:pt>
                      <c:pt idx="1319">
                        <c:v>87.963999999999999</c:v>
                      </c:pt>
                      <c:pt idx="1320">
                        <c:v>87.997</c:v>
                      </c:pt>
                      <c:pt idx="1321">
                        <c:v>88.03</c:v>
                      </c:pt>
                      <c:pt idx="1322">
                        <c:v>88.064000000000007</c:v>
                      </c:pt>
                      <c:pt idx="1323">
                        <c:v>88.096999999999994</c:v>
                      </c:pt>
                      <c:pt idx="1324">
                        <c:v>88.13</c:v>
                      </c:pt>
                      <c:pt idx="1325">
                        <c:v>88.164000000000001</c:v>
                      </c:pt>
                      <c:pt idx="1326">
                        <c:v>88.197000000000003</c:v>
                      </c:pt>
                      <c:pt idx="1327">
                        <c:v>88.23</c:v>
                      </c:pt>
                      <c:pt idx="1328">
                        <c:v>88.263000000000005</c:v>
                      </c:pt>
                      <c:pt idx="1329">
                        <c:v>88.296999999999997</c:v>
                      </c:pt>
                      <c:pt idx="1330">
                        <c:v>88.33</c:v>
                      </c:pt>
                      <c:pt idx="1331">
                        <c:v>88.364000000000004</c:v>
                      </c:pt>
                      <c:pt idx="1332">
                        <c:v>88.397000000000006</c:v>
                      </c:pt>
                      <c:pt idx="1333">
                        <c:v>88.43</c:v>
                      </c:pt>
                      <c:pt idx="1334">
                        <c:v>88.463999999999999</c:v>
                      </c:pt>
                      <c:pt idx="1335">
                        <c:v>88.497</c:v>
                      </c:pt>
                      <c:pt idx="1336">
                        <c:v>88.53</c:v>
                      </c:pt>
                      <c:pt idx="1337">
                        <c:v>88.563000000000002</c:v>
                      </c:pt>
                      <c:pt idx="1338">
                        <c:v>88.596999999999994</c:v>
                      </c:pt>
                      <c:pt idx="1339">
                        <c:v>88.63</c:v>
                      </c:pt>
                      <c:pt idx="1340">
                        <c:v>88.664000000000001</c:v>
                      </c:pt>
                      <c:pt idx="1341">
                        <c:v>88.697000000000003</c:v>
                      </c:pt>
                      <c:pt idx="1342">
                        <c:v>88.73</c:v>
                      </c:pt>
                      <c:pt idx="1343">
                        <c:v>88.763000000000005</c:v>
                      </c:pt>
                      <c:pt idx="1344">
                        <c:v>88.796999999999997</c:v>
                      </c:pt>
                      <c:pt idx="1345">
                        <c:v>88.83</c:v>
                      </c:pt>
                      <c:pt idx="1346">
                        <c:v>88.864000000000004</c:v>
                      </c:pt>
                      <c:pt idx="1347">
                        <c:v>88.897000000000006</c:v>
                      </c:pt>
                      <c:pt idx="1348">
                        <c:v>88.93</c:v>
                      </c:pt>
                      <c:pt idx="1349">
                        <c:v>88.963999999999999</c:v>
                      </c:pt>
                      <c:pt idx="1350">
                        <c:v>88.997</c:v>
                      </c:pt>
                      <c:pt idx="1351">
                        <c:v>89.03</c:v>
                      </c:pt>
                      <c:pt idx="1352">
                        <c:v>89.063000000000002</c:v>
                      </c:pt>
                      <c:pt idx="1353">
                        <c:v>89.096999999999994</c:v>
                      </c:pt>
                      <c:pt idx="1354">
                        <c:v>89.13</c:v>
                      </c:pt>
                      <c:pt idx="1355">
                        <c:v>89.164000000000001</c:v>
                      </c:pt>
                      <c:pt idx="1356">
                        <c:v>89.197000000000003</c:v>
                      </c:pt>
                      <c:pt idx="1357">
                        <c:v>89.23</c:v>
                      </c:pt>
                      <c:pt idx="1358">
                        <c:v>89.263000000000005</c:v>
                      </c:pt>
                      <c:pt idx="1359">
                        <c:v>89.296999999999997</c:v>
                      </c:pt>
                      <c:pt idx="1360">
                        <c:v>89.33</c:v>
                      </c:pt>
                      <c:pt idx="1361">
                        <c:v>89.364000000000004</c:v>
                      </c:pt>
                      <c:pt idx="1362">
                        <c:v>89.397000000000006</c:v>
                      </c:pt>
                      <c:pt idx="1363">
                        <c:v>89.43</c:v>
                      </c:pt>
                      <c:pt idx="1364">
                        <c:v>89.463999999999999</c:v>
                      </c:pt>
                      <c:pt idx="1365">
                        <c:v>89.497</c:v>
                      </c:pt>
                      <c:pt idx="1366">
                        <c:v>89.53</c:v>
                      </c:pt>
                      <c:pt idx="1367">
                        <c:v>89.563000000000002</c:v>
                      </c:pt>
                      <c:pt idx="1368">
                        <c:v>89.596999999999994</c:v>
                      </c:pt>
                      <c:pt idx="1369">
                        <c:v>89.63</c:v>
                      </c:pt>
                      <c:pt idx="1370">
                        <c:v>89.664000000000001</c:v>
                      </c:pt>
                      <c:pt idx="1371">
                        <c:v>89.697000000000003</c:v>
                      </c:pt>
                      <c:pt idx="1372">
                        <c:v>89.73</c:v>
                      </c:pt>
                      <c:pt idx="1373">
                        <c:v>89.763000000000005</c:v>
                      </c:pt>
                      <c:pt idx="1374">
                        <c:v>89.796999999999997</c:v>
                      </c:pt>
                      <c:pt idx="1375">
                        <c:v>89.83</c:v>
                      </c:pt>
                      <c:pt idx="1376">
                        <c:v>89.864000000000004</c:v>
                      </c:pt>
                      <c:pt idx="1377">
                        <c:v>89.897000000000006</c:v>
                      </c:pt>
                      <c:pt idx="1378">
                        <c:v>89.93</c:v>
                      </c:pt>
                      <c:pt idx="1379">
                        <c:v>89.963999999999999</c:v>
                      </c:pt>
                      <c:pt idx="1380">
                        <c:v>89.997</c:v>
                      </c:pt>
                      <c:pt idx="1381">
                        <c:v>90.03</c:v>
                      </c:pt>
                      <c:pt idx="1382">
                        <c:v>90.063000000000002</c:v>
                      </c:pt>
                      <c:pt idx="1383">
                        <c:v>90.096999999999994</c:v>
                      </c:pt>
                      <c:pt idx="1384">
                        <c:v>90.13</c:v>
                      </c:pt>
                      <c:pt idx="1385">
                        <c:v>90.164000000000001</c:v>
                      </c:pt>
                      <c:pt idx="1386">
                        <c:v>90.197000000000003</c:v>
                      </c:pt>
                      <c:pt idx="1387">
                        <c:v>90.23</c:v>
                      </c:pt>
                      <c:pt idx="1388">
                        <c:v>90.263000000000005</c:v>
                      </c:pt>
                      <c:pt idx="1389">
                        <c:v>90.296999999999997</c:v>
                      </c:pt>
                      <c:pt idx="1390">
                        <c:v>90.33</c:v>
                      </c:pt>
                      <c:pt idx="1391">
                        <c:v>90.364000000000004</c:v>
                      </c:pt>
                      <c:pt idx="1392">
                        <c:v>90.397000000000006</c:v>
                      </c:pt>
                      <c:pt idx="1393">
                        <c:v>90.43</c:v>
                      </c:pt>
                      <c:pt idx="1394">
                        <c:v>90.463999999999999</c:v>
                      </c:pt>
                      <c:pt idx="1395">
                        <c:v>90.497</c:v>
                      </c:pt>
                      <c:pt idx="1396">
                        <c:v>90.53</c:v>
                      </c:pt>
                      <c:pt idx="1397">
                        <c:v>90.563000000000002</c:v>
                      </c:pt>
                      <c:pt idx="1398">
                        <c:v>90.596999999999994</c:v>
                      </c:pt>
                      <c:pt idx="1399">
                        <c:v>90.63</c:v>
                      </c:pt>
                      <c:pt idx="1400">
                        <c:v>90.664000000000001</c:v>
                      </c:pt>
                      <c:pt idx="1401">
                        <c:v>90.697000000000003</c:v>
                      </c:pt>
                      <c:pt idx="1402">
                        <c:v>90.73</c:v>
                      </c:pt>
                      <c:pt idx="1403">
                        <c:v>90.763000000000005</c:v>
                      </c:pt>
                      <c:pt idx="1404">
                        <c:v>90.796999999999997</c:v>
                      </c:pt>
                      <c:pt idx="1405">
                        <c:v>90.83</c:v>
                      </c:pt>
                      <c:pt idx="1406">
                        <c:v>90.864000000000004</c:v>
                      </c:pt>
                      <c:pt idx="1407">
                        <c:v>90.897000000000006</c:v>
                      </c:pt>
                      <c:pt idx="1408">
                        <c:v>90.93</c:v>
                      </c:pt>
                      <c:pt idx="1409">
                        <c:v>90.963999999999999</c:v>
                      </c:pt>
                      <c:pt idx="1410">
                        <c:v>90.997</c:v>
                      </c:pt>
                      <c:pt idx="1411">
                        <c:v>91.03</c:v>
                      </c:pt>
                      <c:pt idx="1412">
                        <c:v>91.063000000000002</c:v>
                      </c:pt>
                      <c:pt idx="1413">
                        <c:v>91.096999999999994</c:v>
                      </c:pt>
                      <c:pt idx="1414">
                        <c:v>91.13</c:v>
                      </c:pt>
                      <c:pt idx="1415">
                        <c:v>91.164000000000001</c:v>
                      </c:pt>
                      <c:pt idx="1416">
                        <c:v>91.197000000000003</c:v>
                      </c:pt>
                      <c:pt idx="1417">
                        <c:v>91.23</c:v>
                      </c:pt>
                      <c:pt idx="1418">
                        <c:v>91.263000000000005</c:v>
                      </c:pt>
                      <c:pt idx="1419">
                        <c:v>91.296999999999997</c:v>
                      </c:pt>
                      <c:pt idx="1420">
                        <c:v>91.33</c:v>
                      </c:pt>
                      <c:pt idx="1421">
                        <c:v>91.364000000000004</c:v>
                      </c:pt>
                    </c:numCache>
                  </c:numRef>
                </c:xVal>
                <c:yVal>
                  <c:numRef>
                    <c:extLst>
                      <c:ext uri="{02D57815-91ED-43cb-92C2-25804820EDAC}">
                        <c15:formulaRef>
                          <c15:sqref>'Derivatve &amp; rolling ave 100 KHz'!$S$6:$S$4000</c15:sqref>
                        </c15:formulaRef>
                      </c:ext>
                    </c:extLst>
                    <c:numCache>
                      <c:formatCode>General</c:formatCode>
                      <c:ptCount val="3995"/>
                      <c:pt idx="0">
                        <c:v>5.9999289844966393E-2</c:v>
                      </c:pt>
                      <c:pt idx="1">
                        <c:v>6.1337510585063523E-2</c:v>
                      </c:pt>
                      <c:pt idx="2">
                        <c:v>6.2579681728096373E-2</c:v>
                      </c:pt>
                      <c:pt idx="3">
                        <c:v>5.9452543506931625E-2</c:v>
                      </c:pt>
                      <c:pt idx="4">
                        <c:v>5.6158515044049881E-2</c:v>
                      </c:pt>
                      <c:pt idx="5">
                        <c:v>5.3420016608546131E-2</c:v>
                      </c:pt>
                      <c:pt idx="6">
                        <c:v>4.9176222786183645E-2</c:v>
                      </c:pt>
                      <c:pt idx="7">
                        <c:v>4.6835441530620699E-2</c:v>
                      </c:pt>
                      <c:pt idx="8">
                        <c:v>4.2494649896817643E-2</c:v>
                      </c:pt>
                      <c:pt idx="9">
                        <c:v>3.7683595802181863E-2</c:v>
                      </c:pt>
                      <c:pt idx="10">
                        <c:v>3.5449780359396388E-2</c:v>
                      </c:pt>
                      <c:pt idx="11">
                        <c:v>3.0167270303625465E-2</c:v>
                      </c:pt>
                      <c:pt idx="12">
                        <c:v>2.7522596000745997E-2</c:v>
                      </c:pt>
                      <c:pt idx="13">
                        <c:v>2.4125590449626495E-2</c:v>
                      </c:pt>
                      <c:pt idx="14">
                        <c:v>2.2229234869276818E-2</c:v>
                      </c:pt>
                      <c:pt idx="15">
                        <c:v>2.068594674923617E-2</c:v>
                      </c:pt>
                      <c:pt idx="16">
                        <c:v>2.0995673344082588E-2</c:v>
                      </c:pt>
                      <c:pt idx="17">
                        <c:v>2.1151646376515253E-2</c:v>
                      </c:pt>
                      <c:pt idx="18">
                        <c:v>2.7073640394957132E-2</c:v>
                      </c:pt>
                      <c:pt idx="19">
                        <c:v>3.6220831458877778E-2</c:v>
                      </c:pt>
                      <c:pt idx="20">
                        <c:v>4.214945934318106E-2</c:v>
                      </c:pt>
                      <c:pt idx="21">
                        <c:v>4.9801287938024352E-2</c:v>
                      </c:pt>
                      <c:pt idx="22">
                        <c:v>5.8261216888526271E-2</c:v>
                      </c:pt>
                      <c:pt idx="23">
                        <c:v>6.8332218926719659E-2</c:v>
                      </c:pt>
                      <c:pt idx="24">
                        <c:v>7.8546935174967761E-2</c:v>
                      </c:pt>
                      <c:pt idx="25">
                        <c:v>8.6529312432208599E-2</c:v>
                      </c:pt>
                      <c:pt idx="26">
                        <c:v>9.2987400772731002E-2</c:v>
                      </c:pt>
                      <c:pt idx="27">
                        <c:v>9.8081670823990871E-2</c:v>
                      </c:pt>
                      <c:pt idx="28">
                        <c:v>0.10193932427426415</c:v>
                      </c:pt>
                      <c:pt idx="29">
                        <c:v>0.10408816635847687</c:v>
                      </c:pt>
                      <c:pt idx="30">
                        <c:v>0.10807475469815947</c:v>
                      </c:pt>
                      <c:pt idx="31">
                        <c:v>0.10920622899519583</c:v>
                      </c:pt>
                      <c:pt idx="32">
                        <c:v>0.10872843298459571</c:v>
                      </c:pt>
                      <c:pt idx="33">
                        <c:v>0.1085040305199938</c:v>
                      </c:pt>
                      <c:pt idx="34">
                        <c:v>0.10721282152211677</c:v>
                      </c:pt>
                      <c:pt idx="35">
                        <c:v>0.10783410791623654</c:v>
                      </c:pt>
                      <c:pt idx="36">
                        <c:v>0.10638055869247284</c:v>
                      </c:pt>
                      <c:pt idx="37">
                        <c:v>0.10421151327104422</c:v>
                      </c:pt>
                      <c:pt idx="38">
                        <c:v>0.10483909409991848</c:v>
                      </c:pt>
                      <c:pt idx="39">
                        <c:v>0.10675539229677143</c:v>
                      </c:pt>
                      <c:pt idx="40">
                        <c:v>0.10988026773664798</c:v>
                      </c:pt>
                      <c:pt idx="41">
                        <c:v>0.11322727731518149</c:v>
                      </c:pt>
                      <c:pt idx="42">
                        <c:v>0.11592808674916556</c:v>
                      </c:pt>
                      <c:pt idx="43">
                        <c:v>0.12141996678930762</c:v>
                      </c:pt>
                      <c:pt idx="44">
                        <c:v>0.12377564076315044</c:v>
                      </c:pt>
                      <c:pt idx="45">
                        <c:v>0.12857289750945697</c:v>
                      </c:pt>
                      <c:pt idx="46">
                        <c:v>0.13215751722342917</c:v>
                      </c:pt>
                      <c:pt idx="47">
                        <c:v>0.13686472499849262</c:v>
                      </c:pt>
                      <c:pt idx="48">
                        <c:v>0.13911494416092032</c:v>
                      </c:pt>
                      <c:pt idx="49">
                        <c:v>0.14352882963308466</c:v>
                      </c:pt>
                      <c:pt idx="50">
                        <c:v>0.14826768623678652</c:v>
                      </c:pt>
                      <c:pt idx="51">
                        <c:v>0.15212956928027421</c:v>
                      </c:pt>
                      <c:pt idx="52">
                        <c:v>0.15628844874489228</c:v>
                      </c:pt>
                      <c:pt idx="53">
                        <c:v>0.16002852569573026</c:v>
                      </c:pt>
                      <c:pt idx="54">
                        <c:v>0.16332754220798359</c:v>
                      </c:pt>
                      <c:pt idx="55">
                        <c:v>0.16539822976075338</c:v>
                      </c:pt>
                      <c:pt idx="56">
                        <c:v>0.1660369982555322</c:v>
                      </c:pt>
                      <c:pt idx="57">
                        <c:v>0.16594658396350673</c:v>
                      </c:pt>
                      <c:pt idx="58">
                        <c:v>0.16675553991315611</c:v>
                      </c:pt>
                      <c:pt idx="59">
                        <c:v>0.17085194377849491</c:v>
                      </c:pt>
                      <c:pt idx="60">
                        <c:v>0.17399473666265008</c:v>
                      </c:pt>
                      <c:pt idx="61">
                        <c:v>0.17871584016141312</c:v>
                      </c:pt>
                      <c:pt idx="62">
                        <c:v>0.18329541732061352</c:v>
                      </c:pt>
                      <c:pt idx="63">
                        <c:v>0.18483890632430608</c:v>
                      </c:pt>
                      <c:pt idx="64">
                        <c:v>0.18526026065393122</c:v>
                      </c:pt>
                      <c:pt idx="65">
                        <c:v>0.18484401611871112</c:v>
                      </c:pt>
                      <c:pt idx="66">
                        <c:v>0.18557894141810205</c:v>
                      </c:pt>
                      <c:pt idx="67">
                        <c:v>0.18546363429056031</c:v>
                      </c:pt>
                      <c:pt idx="68">
                        <c:v>0.1873566080795695</c:v>
                      </c:pt>
                      <c:pt idx="69">
                        <c:v>0.19031651972876606</c:v>
                      </c:pt>
                      <c:pt idx="70">
                        <c:v>0.19013459474378588</c:v>
                      </c:pt>
                      <c:pt idx="71">
                        <c:v>0.18839846273585154</c:v>
                      </c:pt>
                      <c:pt idx="72">
                        <c:v>0.18636725484286817</c:v>
                      </c:pt>
                      <c:pt idx="73">
                        <c:v>0.18680154665381526</c:v>
                      </c:pt>
                      <c:pt idx="74">
                        <c:v>0.18682722752409298</c:v>
                      </c:pt>
                      <c:pt idx="75">
                        <c:v>0.1872052301031967</c:v>
                      </c:pt>
                      <c:pt idx="76">
                        <c:v>0.19094554405025616</c:v>
                      </c:pt>
                      <c:pt idx="77">
                        <c:v>0.19462415105737529</c:v>
                      </c:pt>
                      <c:pt idx="78">
                        <c:v>0.20176892591077725</c:v>
                      </c:pt>
                      <c:pt idx="79">
                        <c:v>0.20906617875725064</c:v>
                      </c:pt>
                      <c:pt idx="80">
                        <c:v>0.21816516880552314</c:v>
                      </c:pt>
                      <c:pt idx="81">
                        <c:v>0.22435159013476041</c:v>
                      </c:pt>
                      <c:pt idx="82">
                        <c:v>0.22987455610764498</c:v>
                      </c:pt>
                      <c:pt idx="83">
                        <c:v>0.23553262270149247</c:v>
                      </c:pt>
                      <c:pt idx="84">
                        <c:v>0.24134292934673934</c:v>
                      </c:pt>
                      <c:pt idx="85">
                        <c:v>0.24685110634263824</c:v>
                      </c:pt>
                      <c:pt idx="86">
                        <c:v>0.25129552986232556</c:v>
                      </c:pt>
                      <c:pt idx="87">
                        <c:v>0.25493309432504629</c:v>
                      </c:pt>
                      <c:pt idx="88">
                        <c:v>0.25842022533310577</c:v>
                      </c:pt>
                      <c:pt idx="89">
                        <c:v>0.26080034049724288</c:v>
                      </c:pt>
                      <c:pt idx="90">
                        <c:v>0.26062158142096153</c:v>
                      </c:pt>
                      <c:pt idx="91">
                        <c:v>0.25477259106973216</c:v>
                      </c:pt>
                      <c:pt idx="92">
                        <c:v>0.24783789618495058</c:v>
                      </c:pt>
                      <c:pt idx="93">
                        <c:v>0.23947247188217227</c:v>
                      </c:pt>
                      <c:pt idx="94">
                        <c:v>0.22976894112334204</c:v>
                      </c:pt>
                      <c:pt idx="95">
                        <c:v>0.22205610300733702</c:v>
                      </c:pt>
                      <c:pt idx="96">
                        <c:v>0.21444010042199635</c:v>
                      </c:pt>
                      <c:pt idx="97">
                        <c:v>0.2113254426943092</c:v>
                      </c:pt>
                      <c:pt idx="98">
                        <c:v>0.20863968438025063</c:v>
                      </c:pt>
                      <c:pt idx="99">
                        <c:v>0.20760812491399663</c:v>
                      </c:pt>
                      <c:pt idx="100">
                        <c:v>0.2059467684848463</c:v>
                      </c:pt>
                      <c:pt idx="101">
                        <c:v>0.20633034395568603</c:v>
                      </c:pt>
                      <c:pt idx="102">
                        <c:v>0.21007307006457634</c:v>
                      </c:pt>
                      <c:pt idx="103">
                        <c:v>0.21640885906641374</c:v>
                      </c:pt>
                      <c:pt idx="104">
                        <c:v>0.2246060942224698</c:v>
                      </c:pt>
                      <c:pt idx="105">
                        <c:v>0.23395079910837935</c:v>
                      </c:pt>
                      <c:pt idx="106">
                        <c:v>0.24452177944054945</c:v>
                      </c:pt>
                      <c:pt idx="107">
                        <c:v>0.25579506560429649</c:v>
                      </c:pt>
                      <c:pt idx="108">
                        <c:v>0.26874707406798137</c:v>
                      </c:pt>
                      <c:pt idx="109">
                        <c:v>0.28051498549256854</c:v>
                      </c:pt>
                      <c:pt idx="110">
                        <c:v>0.28979528839731367</c:v>
                      </c:pt>
                      <c:pt idx="111">
                        <c:v>0.2992049975168522</c:v>
                      </c:pt>
                      <c:pt idx="112">
                        <c:v>0.30853314609572258</c:v>
                      </c:pt>
                      <c:pt idx="113">
                        <c:v>0.31641433096205535</c:v>
                      </c:pt>
                      <c:pt idx="114">
                        <c:v>0.3233080829301434</c:v>
                      </c:pt>
                      <c:pt idx="115">
                        <c:v>0.32824899081095632</c:v>
                      </c:pt>
                      <c:pt idx="116">
                        <c:v>0.33269494408790701</c:v>
                      </c:pt>
                      <c:pt idx="117">
                        <c:v>0.33611161354943903</c:v>
                      </c:pt>
                      <c:pt idx="118">
                        <c:v>0.33988008007929899</c:v>
                      </c:pt>
                      <c:pt idx="119">
                        <c:v>0.34327678986423654</c:v>
                      </c:pt>
                      <c:pt idx="120">
                        <c:v>0.34629577387162652</c:v>
                      </c:pt>
                      <c:pt idx="121">
                        <c:v>0.34883056573512533</c:v>
                      </c:pt>
                      <c:pt idx="122">
                        <c:v>0.3495312022056935</c:v>
                      </c:pt>
                      <c:pt idx="123">
                        <c:v>0.35245946128330879</c:v>
                      </c:pt>
                      <c:pt idx="124">
                        <c:v>0.35381102341036863</c:v>
                      </c:pt>
                      <c:pt idx="125">
                        <c:v>0.3553254240900911</c:v>
                      </c:pt>
                      <c:pt idx="126">
                        <c:v>0.35793933443616432</c:v>
                      </c:pt>
                      <c:pt idx="127">
                        <c:v>0.36211145787545551</c:v>
                      </c:pt>
                      <c:pt idx="128">
                        <c:v>0.36897142996493421</c:v>
                      </c:pt>
                      <c:pt idx="129">
                        <c:v>0.37349950224841544</c:v>
                      </c:pt>
                      <c:pt idx="130">
                        <c:v>0.37668868980038311</c:v>
                      </c:pt>
                      <c:pt idx="131">
                        <c:v>0.37966844315197174</c:v>
                      </c:pt>
                      <c:pt idx="132">
                        <c:v>0.38094521650074814</c:v>
                      </c:pt>
                      <c:pt idx="133">
                        <c:v>0.38054390927821879</c:v>
                      </c:pt>
                      <c:pt idx="134">
                        <c:v>0.37966538960066704</c:v>
                      </c:pt>
                      <c:pt idx="135">
                        <c:v>0.37625552384782857</c:v>
                      </c:pt>
                      <c:pt idx="136">
                        <c:v>0.37476160064617925</c:v>
                      </c:pt>
                      <c:pt idx="137">
                        <c:v>0.37319188458175867</c:v>
                      </c:pt>
                      <c:pt idx="138">
                        <c:v>0.37170328592989954</c:v>
                      </c:pt>
                      <c:pt idx="139">
                        <c:v>0.37189102371641491</c:v>
                      </c:pt>
                      <c:pt idx="140">
                        <c:v>0.36826620148371708</c:v>
                      </c:pt>
                      <c:pt idx="141">
                        <c:v>0.36492035124295474</c:v>
                      </c:pt>
                      <c:pt idx="142">
                        <c:v>0.36447891459749526</c:v>
                      </c:pt>
                      <c:pt idx="143">
                        <c:v>0.36289779995922827</c:v>
                      </c:pt>
                      <c:pt idx="144">
                        <c:v>0.36026659486292567</c:v>
                      </c:pt>
                      <c:pt idx="145">
                        <c:v>0.35955965221663444</c:v>
                      </c:pt>
                      <c:pt idx="146">
                        <c:v>0.35975182063169697</c:v>
                      </c:pt>
                      <c:pt idx="147">
                        <c:v>0.36259489641738402</c:v>
                      </c:pt>
                      <c:pt idx="148">
                        <c:v>0.3655838683250377</c:v>
                      </c:pt>
                      <c:pt idx="149">
                        <c:v>0.37073404149027217</c:v>
                      </c:pt>
                      <c:pt idx="150">
                        <c:v>0.37584910933226412</c:v>
                      </c:pt>
                      <c:pt idx="151">
                        <c:v>0.38093442404755373</c:v>
                      </c:pt>
                      <c:pt idx="152">
                        <c:v>0.38491450033012281</c:v>
                      </c:pt>
                      <c:pt idx="153">
                        <c:v>0.39067171682239754</c:v>
                      </c:pt>
                      <c:pt idx="154">
                        <c:v>0.398527187362471</c:v>
                      </c:pt>
                      <c:pt idx="155">
                        <c:v>0.40501378781918307</c:v>
                      </c:pt>
                      <c:pt idx="156">
                        <c:v>0.41425485501958126</c:v>
                      </c:pt>
                      <c:pt idx="157">
                        <c:v>0.42506687179213959</c:v>
                      </c:pt>
                      <c:pt idx="158">
                        <c:v>0.43381220535056625</c:v>
                      </c:pt>
                      <c:pt idx="159">
                        <c:v>0.44143748312705483</c:v>
                      </c:pt>
                      <c:pt idx="160">
                        <c:v>0.44691631778819513</c:v>
                      </c:pt>
                      <c:pt idx="161">
                        <c:v>0.45008950804749809</c:v>
                      </c:pt>
                      <c:pt idx="162">
                        <c:v>0.45173441545356979</c:v>
                      </c:pt>
                      <c:pt idx="163">
                        <c:v>0.45125488601909225</c:v>
                      </c:pt>
                      <c:pt idx="164">
                        <c:v>0.45188626929966247</c:v>
                      </c:pt>
                      <c:pt idx="165">
                        <c:v>0.45007247702081693</c:v>
                      </c:pt>
                      <c:pt idx="166">
                        <c:v>0.44572422927315708</c:v>
                      </c:pt>
                      <c:pt idx="167">
                        <c:v>0.44190936986765156</c:v>
                      </c:pt>
                      <c:pt idx="168">
                        <c:v>0.43636889529607042</c:v>
                      </c:pt>
                      <c:pt idx="169">
                        <c:v>0.4294330696108451</c:v>
                      </c:pt>
                      <c:pt idx="170">
                        <c:v>0.42314148018074266</c:v>
                      </c:pt>
                      <c:pt idx="171">
                        <c:v>0.41554116688991571</c:v>
                      </c:pt>
                      <c:pt idx="172">
                        <c:v>0.41051403022022909</c:v>
                      </c:pt>
                      <c:pt idx="173">
                        <c:v>0.40617016598533984</c:v>
                      </c:pt>
                      <c:pt idx="174">
                        <c:v>0.40237130581965286</c:v>
                      </c:pt>
                      <c:pt idx="175">
                        <c:v>0.39900720397121719</c:v>
                      </c:pt>
                      <c:pt idx="176">
                        <c:v>0.40132569440731131</c:v>
                      </c:pt>
                      <c:pt idx="177">
                        <c:v>0.4060043159620686</c:v>
                      </c:pt>
                      <c:pt idx="178">
                        <c:v>0.41437728366933929</c:v>
                      </c:pt>
                      <c:pt idx="179">
                        <c:v>0.42346588597975254</c:v>
                      </c:pt>
                      <c:pt idx="180">
                        <c:v>0.4337683731039339</c:v>
                      </c:pt>
                      <c:pt idx="181">
                        <c:v>0.44399602071941269</c:v>
                      </c:pt>
                      <c:pt idx="182">
                        <c:v>0.45505217511804952</c:v>
                      </c:pt>
                      <c:pt idx="183">
                        <c:v>0.4674042999425766</c:v>
                      </c:pt>
                      <c:pt idx="184">
                        <c:v>0.47972597900309527</c:v>
                      </c:pt>
                      <c:pt idx="185">
                        <c:v>0.48903246221406826</c:v>
                      </c:pt>
                      <c:pt idx="186">
                        <c:v>0.499802457873043</c:v>
                      </c:pt>
                      <c:pt idx="187">
                        <c:v>0.50928403945746825</c:v>
                      </c:pt>
                      <c:pt idx="188">
                        <c:v>0.5177174787892157</c:v>
                      </c:pt>
                      <c:pt idx="189">
                        <c:v>0.52247361618769805</c:v>
                      </c:pt>
                      <c:pt idx="190">
                        <c:v>0.5245225389690138</c:v>
                      </c:pt>
                      <c:pt idx="191">
                        <c:v>0.52550495777336925</c:v>
                      </c:pt>
                      <c:pt idx="192">
                        <c:v>0.52490276029138105</c:v>
                      </c:pt>
                      <c:pt idx="193">
                        <c:v>0.52428134083011091</c:v>
                      </c:pt>
                      <c:pt idx="194">
                        <c:v>0.5237098733235136</c:v>
                      </c:pt>
                      <c:pt idx="195">
                        <c:v>0.52409614457767106</c:v>
                      </c:pt>
                      <c:pt idx="196">
                        <c:v>0.52364565235030081</c:v>
                      </c:pt>
                      <c:pt idx="197">
                        <c:v>0.52229582339873537</c:v>
                      </c:pt>
                      <c:pt idx="198">
                        <c:v>0.51885338189647134</c:v>
                      </c:pt>
                      <c:pt idx="199">
                        <c:v>0.51733484817655695</c:v>
                      </c:pt>
                      <c:pt idx="200">
                        <c:v>0.51807007929907889</c:v>
                      </c:pt>
                      <c:pt idx="201">
                        <c:v>0.51906802354655868</c:v>
                      </c:pt>
                      <c:pt idx="202">
                        <c:v>0.52081472111414961</c:v>
                      </c:pt>
                      <c:pt idx="203">
                        <c:v>0.5234746734738559</c:v>
                      </c:pt>
                      <c:pt idx="204">
                        <c:v>0.5282938451501229</c:v>
                      </c:pt>
                      <c:pt idx="205">
                        <c:v>0.53634926671389027</c:v>
                      </c:pt>
                      <c:pt idx="206">
                        <c:v>0.544123329953065</c:v>
                      </c:pt>
                      <c:pt idx="207">
                        <c:v>0.55493917494803913</c:v>
                      </c:pt>
                      <c:pt idx="208">
                        <c:v>0.56164341443494803</c:v>
                      </c:pt>
                      <c:pt idx="209">
                        <c:v>0.56833355810340647</c:v>
                      </c:pt>
                      <c:pt idx="210">
                        <c:v>0.57250944474529786</c:v>
                      </c:pt>
                      <c:pt idx="211">
                        <c:v>0.57684874034986711</c:v>
                      </c:pt>
                      <c:pt idx="212">
                        <c:v>0.58051549491516585</c:v>
                      </c:pt>
                      <c:pt idx="213">
                        <c:v>0.5832371966313955</c:v>
                      </c:pt>
                      <c:pt idx="214">
                        <c:v>0.58418760917787704</c:v>
                      </c:pt>
                      <c:pt idx="215">
                        <c:v>0.58632493138142472</c:v>
                      </c:pt>
                      <c:pt idx="216">
                        <c:v>0.58850063827326771</c:v>
                      </c:pt>
                      <c:pt idx="217">
                        <c:v>0.59089126372781797</c:v>
                      </c:pt>
                      <c:pt idx="218">
                        <c:v>0.59147258420732696</c:v>
                      </c:pt>
                      <c:pt idx="219">
                        <c:v>0.59107417160502351</c:v>
                      </c:pt>
                      <c:pt idx="220">
                        <c:v>0.59161934208653055</c:v>
                      </c:pt>
                      <c:pt idx="221">
                        <c:v>0.59256392466903529</c:v>
                      </c:pt>
                      <c:pt idx="222">
                        <c:v>0.59452524065608015</c:v>
                      </c:pt>
                      <c:pt idx="223">
                        <c:v>0.59489863959439637</c:v>
                      </c:pt>
                      <c:pt idx="224">
                        <c:v>0.59699444498596044</c:v>
                      </c:pt>
                      <c:pt idx="225">
                        <c:v>0.59987014447571951</c:v>
                      </c:pt>
                      <c:pt idx="226">
                        <c:v>0.6007668984877782</c:v>
                      </c:pt>
                      <c:pt idx="227">
                        <c:v>0.60055699547402619</c:v>
                      </c:pt>
                      <c:pt idx="228">
                        <c:v>0.59965337380097572</c:v>
                      </c:pt>
                      <c:pt idx="229">
                        <c:v>0.59933384448436589</c:v>
                      </c:pt>
                      <c:pt idx="230">
                        <c:v>0.60219885048706512</c:v>
                      </c:pt>
                      <c:pt idx="231">
                        <c:v>0.60466885077572419</c:v>
                      </c:pt>
                      <c:pt idx="232">
                        <c:v>0.60699799329269677</c:v>
                      </c:pt>
                      <c:pt idx="233">
                        <c:v>0.60925776037191481</c:v>
                      </c:pt>
                      <c:pt idx="234">
                        <c:v>0.61209982938487728</c:v>
                      </c:pt>
                      <c:pt idx="235">
                        <c:v>0.61504797847729198</c:v>
                      </c:pt>
                      <c:pt idx="236">
                        <c:v>0.61692474791224194</c:v>
                      </c:pt>
                      <c:pt idx="237">
                        <c:v>0.61712408930267548</c:v>
                      </c:pt>
                      <c:pt idx="238">
                        <c:v>0.61705943636976046</c:v>
                      </c:pt>
                      <c:pt idx="239">
                        <c:v>0.61608288794757227</c:v>
                      </c:pt>
                      <c:pt idx="240">
                        <c:v>0.61512515921923094</c:v>
                      </c:pt>
                      <c:pt idx="241">
                        <c:v>0.61442662280294602</c:v>
                      </c:pt>
                      <c:pt idx="242">
                        <c:v>0.61389316882863287</c:v>
                      </c:pt>
                      <c:pt idx="243">
                        <c:v>0.61288607506343906</c:v>
                      </c:pt>
                      <c:pt idx="244">
                        <c:v>0.61372035592816987</c:v>
                      </c:pt>
                      <c:pt idx="245">
                        <c:v>0.61572435753895405</c:v>
                      </c:pt>
                      <c:pt idx="246">
                        <c:v>0.61848210641506285</c:v>
                      </c:pt>
                      <c:pt idx="247">
                        <c:v>0.61966903932524164</c:v>
                      </c:pt>
                      <c:pt idx="248">
                        <c:v>0.62288281701495207</c:v>
                      </c:pt>
                      <c:pt idx="249">
                        <c:v>0.62643667835418315</c:v>
                      </c:pt>
                      <c:pt idx="250">
                        <c:v>0.63036160290167087</c:v>
                      </c:pt>
                      <c:pt idx="251">
                        <c:v>0.63677996761370936</c:v>
                      </c:pt>
                      <c:pt idx="252">
                        <c:v>0.64121575282822851</c:v>
                      </c:pt>
                      <c:pt idx="253">
                        <c:v>0.64568770935356268</c:v>
                      </c:pt>
                      <c:pt idx="254">
                        <c:v>0.65218493074889694</c:v>
                      </c:pt>
                      <c:pt idx="255">
                        <c:v>0.65938779463830854</c:v>
                      </c:pt>
                      <c:pt idx="256">
                        <c:v>0.66505825638622595</c:v>
                      </c:pt>
                      <c:pt idx="257">
                        <c:v>0.6687087740448584</c:v>
                      </c:pt>
                      <c:pt idx="258">
                        <c:v>0.67183093387870607</c:v>
                      </c:pt>
                      <c:pt idx="259">
                        <c:v>0.67304800808247978</c:v>
                      </c:pt>
                      <c:pt idx="260">
                        <c:v>0.67629960132495814</c:v>
                      </c:pt>
                      <c:pt idx="261">
                        <c:v>0.67946121437694884</c:v>
                      </c:pt>
                      <c:pt idx="262">
                        <c:v>0.68171298619673226</c:v>
                      </c:pt>
                      <c:pt idx="263">
                        <c:v>0.68198702189184512</c:v>
                      </c:pt>
                      <c:pt idx="264">
                        <c:v>0.68200252844068376</c:v>
                      </c:pt>
                      <c:pt idx="265">
                        <c:v>0.68191445391768424</c:v>
                      </c:pt>
                      <c:pt idx="266">
                        <c:v>0.6831168746005265</c:v>
                      </c:pt>
                      <c:pt idx="267">
                        <c:v>0.68470511227827635</c:v>
                      </c:pt>
                      <c:pt idx="268">
                        <c:v>0.68502244983873173</c:v>
                      </c:pt>
                      <c:pt idx="269">
                        <c:v>0.6843224750646042</c:v>
                      </c:pt>
                      <c:pt idx="270">
                        <c:v>0.68662078536559212</c:v>
                      </c:pt>
                      <c:pt idx="271">
                        <c:v>0.69040702752962579</c:v>
                      </c:pt>
                      <c:pt idx="272">
                        <c:v>0.6956656361545176</c:v>
                      </c:pt>
                      <c:pt idx="273">
                        <c:v>0.70043594277599752</c:v>
                      </c:pt>
                      <c:pt idx="274">
                        <c:v>0.70520472557631753</c:v>
                      </c:pt>
                      <c:pt idx="275">
                        <c:v>0.71097936238056036</c:v>
                      </c:pt>
                      <c:pt idx="276">
                        <c:v>0.71532288752929263</c:v>
                      </c:pt>
                      <c:pt idx="277">
                        <c:v>0.72121398375543988</c:v>
                      </c:pt>
                      <c:pt idx="278">
                        <c:v>0.72731512477172688</c:v>
                      </c:pt>
                      <c:pt idx="279">
                        <c:v>0.73518691761495947</c:v>
                      </c:pt>
                      <c:pt idx="280">
                        <c:v>0.74233717480958272</c:v>
                      </c:pt>
                      <c:pt idx="281">
                        <c:v>0.74954470381590421</c:v>
                      </c:pt>
                      <c:pt idx="282">
                        <c:v>0.75522322755985816</c:v>
                      </c:pt>
                      <c:pt idx="283">
                        <c:v>0.75863203546742419</c:v>
                      </c:pt>
                      <c:pt idx="284">
                        <c:v>0.76112696154967407</c:v>
                      </c:pt>
                      <c:pt idx="285">
                        <c:v>0.7613306741043252</c:v>
                      </c:pt>
                      <c:pt idx="286">
                        <c:v>0.75937326168700869</c:v>
                      </c:pt>
                      <c:pt idx="287">
                        <c:v>0.75588730186033892</c:v>
                      </c:pt>
                      <c:pt idx="288">
                        <c:v>0.7533239911807379</c:v>
                      </c:pt>
                      <c:pt idx="289">
                        <c:v>0.75428494289391168</c:v>
                      </c:pt>
                      <c:pt idx="290">
                        <c:v>0.75701537980629918</c:v>
                      </c:pt>
                      <c:pt idx="291">
                        <c:v>0.76408679103427757</c:v>
                      </c:pt>
                      <c:pt idx="292">
                        <c:v>0.77071976561884692</c:v>
                      </c:pt>
                      <c:pt idx="293">
                        <c:v>0.77612444759053956</c:v>
                      </c:pt>
                      <c:pt idx="294">
                        <c:v>0.78158300809120274</c:v>
                      </c:pt>
                      <c:pt idx="295">
                        <c:v>0.78849536056883451</c:v>
                      </c:pt>
                      <c:pt idx="296">
                        <c:v>0.79550547282275241</c:v>
                      </c:pt>
                      <c:pt idx="297">
                        <c:v>0.80598266340699665</c:v>
                      </c:pt>
                      <c:pt idx="298">
                        <c:v>0.81552834166864219</c:v>
                      </c:pt>
                      <c:pt idx="299">
                        <c:v>0.82416902074678788</c:v>
                      </c:pt>
                      <c:pt idx="300">
                        <c:v>0.8324385411366807</c:v>
                      </c:pt>
                      <c:pt idx="301">
                        <c:v>0.84080107417796957</c:v>
                      </c:pt>
                      <c:pt idx="302">
                        <c:v>0.84591688388158837</c:v>
                      </c:pt>
                      <c:pt idx="303">
                        <c:v>0.85179688201938097</c:v>
                      </c:pt>
                      <c:pt idx="304">
                        <c:v>0.85368932347581716</c:v>
                      </c:pt>
                      <c:pt idx="305">
                        <c:v>0.85561653358125178</c:v>
                      </c:pt>
                      <c:pt idx="306">
                        <c:v>0.8554945876406399</c:v>
                      </c:pt>
                      <c:pt idx="307">
                        <c:v>0.85352640655576417</c:v>
                      </c:pt>
                      <c:pt idx="308">
                        <c:v>0.85271773035806764</c:v>
                      </c:pt>
                      <c:pt idx="309">
                        <c:v>0.85085423145654882</c:v>
                      </c:pt>
                      <c:pt idx="310">
                        <c:v>0.84753632214788832</c:v>
                      </c:pt>
                      <c:pt idx="311">
                        <c:v>0.84203932030482698</c:v>
                      </c:pt>
                      <c:pt idx="312">
                        <c:v>0.8343399595851575</c:v>
                      </c:pt>
                      <c:pt idx="313">
                        <c:v>0.82673322133420934</c:v>
                      </c:pt>
                      <c:pt idx="314">
                        <c:v>0.81976806742700914</c:v>
                      </c:pt>
                      <c:pt idx="315">
                        <c:v>0.81390897761256931</c:v>
                      </c:pt>
                      <c:pt idx="316">
                        <c:v>0.80793962906887062</c:v>
                      </c:pt>
                      <c:pt idx="317">
                        <c:v>0.80378304533064249</c:v>
                      </c:pt>
                      <c:pt idx="318">
                        <c:v>0.80008878240527503</c:v>
                      </c:pt>
                      <c:pt idx="319">
                        <c:v>0.7994344339856726</c:v>
                      </c:pt>
                      <c:pt idx="320">
                        <c:v>0.79923405124506264</c:v>
                      </c:pt>
                      <c:pt idx="321">
                        <c:v>0.79723255357961353</c:v>
                      </c:pt>
                      <c:pt idx="322">
                        <c:v>0.79355002823244158</c:v>
                      </c:pt>
                      <c:pt idx="323">
                        <c:v>0.78833863359706058</c:v>
                      </c:pt>
                      <c:pt idx="324">
                        <c:v>0.78494765556809476</c:v>
                      </c:pt>
                      <c:pt idx="325">
                        <c:v>0.78380452008950918</c:v>
                      </c:pt>
                      <c:pt idx="326">
                        <c:v>0.7824637361401342</c:v>
                      </c:pt>
                      <c:pt idx="327">
                        <c:v>0.77977393347479651</c:v>
                      </c:pt>
                      <c:pt idx="328">
                        <c:v>0.77568799727395266</c:v>
                      </c:pt>
                      <c:pt idx="329">
                        <c:v>0.76889210319140022</c:v>
                      </c:pt>
                      <c:pt idx="330">
                        <c:v>0.75929031026751115</c:v>
                      </c:pt>
                      <c:pt idx="331">
                        <c:v>0.75309181000069991</c:v>
                      </c:pt>
                      <c:pt idx="332">
                        <c:v>0.74864629753367407</c:v>
                      </c:pt>
                      <c:pt idx="333">
                        <c:v>0.74552429263723075</c:v>
                      </c:pt>
                      <c:pt idx="334">
                        <c:v>0.74184682028022719</c:v>
                      </c:pt>
                      <c:pt idx="335">
                        <c:v>0.73591977989626667</c:v>
                      </c:pt>
                      <c:pt idx="336">
                        <c:v>0.73184817771350874</c:v>
                      </c:pt>
                      <c:pt idx="337">
                        <c:v>0.7275535778698613</c:v>
                      </c:pt>
                      <c:pt idx="338">
                        <c:v>0.72429423741033339</c:v>
                      </c:pt>
                      <c:pt idx="339">
                        <c:v>0.72273730407909942</c:v>
                      </c:pt>
                      <c:pt idx="340">
                        <c:v>0.7196507554510182</c:v>
                      </c:pt>
                      <c:pt idx="341">
                        <c:v>0.71727357663604419</c:v>
                      </c:pt>
                      <c:pt idx="342">
                        <c:v>0.71580238569471788</c:v>
                      </c:pt>
                      <c:pt idx="343">
                        <c:v>0.71544961519051631</c:v>
                      </c:pt>
                      <c:pt idx="344">
                        <c:v>0.71628017743259342</c:v>
                      </c:pt>
                      <c:pt idx="345">
                        <c:v>0.71819842601441986</c:v>
                      </c:pt>
                      <c:pt idx="346">
                        <c:v>0.72045153499793024</c:v>
                      </c:pt>
                      <c:pt idx="347">
                        <c:v>0.72275799835933696</c:v>
                      </c:pt>
                      <c:pt idx="348">
                        <c:v>0.72567502978372966</c:v>
                      </c:pt>
                      <c:pt idx="349">
                        <c:v>0.7284878333602568</c:v>
                      </c:pt>
                      <c:pt idx="350">
                        <c:v>0.73140599281541518</c:v>
                      </c:pt>
                      <c:pt idx="351">
                        <c:v>0.73248788661929731</c:v>
                      </c:pt>
                      <c:pt idx="352">
                        <c:v>0.73164569398082258</c:v>
                      </c:pt>
                      <c:pt idx="353">
                        <c:v>0.73080530048427006</c:v>
                      </c:pt>
                      <c:pt idx="354">
                        <c:v>0.73211823817028543</c:v>
                      </c:pt>
                      <c:pt idx="355">
                        <c:v>0.73376937863763392</c:v>
                      </c:pt>
                      <c:pt idx="356">
                        <c:v>0.73256381652066094</c:v>
                      </c:pt>
                      <c:pt idx="357">
                        <c:v>0.73025932115922232</c:v>
                      </c:pt>
                      <c:pt idx="358">
                        <c:v>0.7266438100585989</c:v>
                      </c:pt>
                      <c:pt idx="359">
                        <c:v>0.7229439502897399</c:v>
                      </c:pt>
                      <c:pt idx="360">
                        <c:v>0.72167040948442973</c:v>
                      </c:pt>
                      <c:pt idx="361">
                        <c:v>0.7210126095688294</c:v>
                      </c:pt>
                      <c:pt idx="362">
                        <c:v>0.72205568253988395</c:v>
                      </c:pt>
                      <c:pt idx="363">
                        <c:v>0.721709315161149</c:v>
                      </c:pt>
                      <c:pt idx="364">
                        <c:v>0.71875602189102983</c:v>
                      </c:pt>
                      <c:pt idx="365">
                        <c:v>0.71678481502555358</c:v>
                      </c:pt>
                      <c:pt idx="366">
                        <c:v>0.71711083630138961</c:v>
                      </c:pt>
                      <c:pt idx="367">
                        <c:v>0.71681395242056944</c:v>
                      </c:pt>
                      <c:pt idx="368">
                        <c:v>0.71486881599145446</c:v>
                      </c:pt>
                      <c:pt idx="369">
                        <c:v>0.71253560837337837</c:v>
                      </c:pt>
                      <c:pt idx="370">
                        <c:v>0.70896339283869003</c:v>
                      </c:pt>
                      <c:pt idx="371">
                        <c:v>0.7037870627034285</c:v>
                      </c:pt>
                      <c:pt idx="372">
                        <c:v>0.69950900046742781</c:v>
                      </c:pt>
                      <c:pt idx="373">
                        <c:v>0.69546956282082684</c:v>
                      </c:pt>
                      <c:pt idx="374">
                        <c:v>0.69205843797135036</c:v>
                      </c:pt>
                      <c:pt idx="375">
                        <c:v>0.68976321899701298</c:v>
                      </c:pt>
                      <c:pt idx="376">
                        <c:v>0.68619053405888197</c:v>
                      </c:pt>
                      <c:pt idx="377">
                        <c:v>0.68194180184709707</c:v>
                      </c:pt>
                      <c:pt idx="378">
                        <c:v>0.67668978419229653</c:v>
                      </c:pt>
                      <c:pt idx="379">
                        <c:v>0.67183007780991377</c:v>
                      </c:pt>
                      <c:pt idx="380">
                        <c:v>0.6671727453756483</c:v>
                      </c:pt>
                      <c:pt idx="381">
                        <c:v>0.66325855071295237</c:v>
                      </c:pt>
                      <c:pt idx="382">
                        <c:v>0.65984212190219682</c:v>
                      </c:pt>
                      <c:pt idx="383">
                        <c:v>0.6576357289819853</c:v>
                      </c:pt>
                      <c:pt idx="384">
                        <c:v>0.65763057916878898</c:v>
                      </c:pt>
                      <c:pt idx="385">
                        <c:v>0.65936403091300144</c:v>
                      </c:pt>
                      <c:pt idx="386">
                        <c:v>0.66058246778164964</c:v>
                      </c:pt>
                      <c:pt idx="387">
                        <c:v>0.66086881347134097</c:v>
                      </c:pt>
                      <c:pt idx="388">
                        <c:v>0.66235538660892213</c:v>
                      </c:pt>
                      <c:pt idx="389">
                        <c:v>0.66285174422451465</c:v>
                      </c:pt>
                      <c:pt idx="390">
                        <c:v>0.66457636291433098</c:v>
                      </c:pt>
                      <c:pt idx="391">
                        <c:v>0.66526964420893808</c:v>
                      </c:pt>
                      <c:pt idx="392">
                        <c:v>0.66435288708356244</c:v>
                      </c:pt>
                      <c:pt idx="393">
                        <c:v>0.6626715630856177</c:v>
                      </c:pt>
                      <c:pt idx="394">
                        <c:v>0.6609633486802341</c:v>
                      </c:pt>
                      <c:pt idx="395">
                        <c:v>0.65874576430974552</c:v>
                      </c:pt>
                      <c:pt idx="396">
                        <c:v>0.65984899128414964</c:v>
                      </c:pt>
                      <c:pt idx="397">
                        <c:v>0.65860336018003207</c:v>
                      </c:pt>
                      <c:pt idx="398">
                        <c:v>0.65599076450819271</c:v>
                      </c:pt>
                      <c:pt idx="399">
                        <c:v>0.65191155255787814</c:v>
                      </c:pt>
                      <c:pt idx="400">
                        <c:v>0.64842313934631979</c:v>
                      </c:pt>
                      <c:pt idx="401">
                        <c:v>0.64355336870516422</c:v>
                      </c:pt>
                      <c:pt idx="402">
                        <c:v>0.64042347079335393</c:v>
                      </c:pt>
                      <c:pt idx="403">
                        <c:v>0.6368231186631913</c:v>
                      </c:pt>
                      <c:pt idx="404">
                        <c:v>0.63120081902138248</c:v>
                      </c:pt>
                      <c:pt idx="405">
                        <c:v>0.62730921877777168</c:v>
                      </c:pt>
                      <c:pt idx="406">
                        <c:v>0.62584213968963187</c:v>
                      </c:pt>
                      <c:pt idx="407">
                        <c:v>0.62189753797397962</c:v>
                      </c:pt>
                      <c:pt idx="408">
                        <c:v>0.62137336406843213</c:v>
                      </c:pt>
                      <c:pt idx="409">
                        <c:v>0.61967602877847849</c:v>
                      </c:pt>
                      <c:pt idx="410">
                        <c:v>0.61750133636770788</c:v>
                      </c:pt>
                      <c:pt idx="411">
                        <c:v>0.61593390780703505</c:v>
                      </c:pt>
                      <c:pt idx="412">
                        <c:v>0.61555104025761009</c:v>
                      </c:pt>
                      <c:pt idx="413">
                        <c:v>0.61646470699144162</c:v>
                      </c:pt>
                      <c:pt idx="414">
                        <c:v>0.61966031694815327</c:v>
                      </c:pt>
                      <c:pt idx="415">
                        <c:v>0.62393238542585328</c:v>
                      </c:pt>
                      <c:pt idx="416">
                        <c:v>0.62937543994286071</c:v>
                      </c:pt>
                      <c:pt idx="417">
                        <c:v>0.63464141236770488</c:v>
                      </c:pt>
                      <c:pt idx="418">
                        <c:v>0.63650364633104861</c:v>
                      </c:pt>
                      <c:pt idx="419">
                        <c:v>0.63900333926540342</c:v>
                      </c:pt>
                      <c:pt idx="420">
                        <c:v>0.64133086366514014</c:v>
                      </c:pt>
                      <c:pt idx="421">
                        <c:v>0.64346485461833747</c:v>
                      </c:pt>
                      <c:pt idx="422">
                        <c:v>0.64475357246816323</c:v>
                      </c:pt>
                      <c:pt idx="423">
                        <c:v>0.64597963994819352</c:v>
                      </c:pt>
                      <c:pt idx="424">
                        <c:v>0.64612446472078999</c:v>
                      </c:pt>
                      <c:pt idx="425">
                        <c:v>0.64671347151286906</c:v>
                      </c:pt>
                      <c:pt idx="426">
                        <c:v>0.64800998053716108</c:v>
                      </c:pt>
                      <c:pt idx="427">
                        <c:v>0.64727735218804294</c:v>
                      </c:pt>
                      <c:pt idx="428">
                        <c:v>0.64306529843337867</c:v>
                      </c:pt>
                      <c:pt idx="429">
                        <c:v>0.63818843813469461</c:v>
                      </c:pt>
                      <c:pt idx="430">
                        <c:v>0.63242010471864274</c:v>
                      </c:pt>
                      <c:pt idx="431">
                        <c:v>0.62709647152611958</c:v>
                      </c:pt>
                      <c:pt idx="432">
                        <c:v>0.62274451649068074</c:v>
                      </c:pt>
                      <c:pt idx="433">
                        <c:v>0.61999607641175269</c:v>
                      </c:pt>
                      <c:pt idx="434">
                        <c:v>0.61689223550507799</c:v>
                      </c:pt>
                      <c:pt idx="435">
                        <c:v>0.61382099771247134</c:v>
                      </c:pt>
                      <c:pt idx="436">
                        <c:v>0.61225570285388031</c:v>
                      </c:pt>
                      <c:pt idx="437">
                        <c:v>0.60916249768452313</c:v>
                      </c:pt>
                      <c:pt idx="438">
                        <c:v>0.60619439528755326</c:v>
                      </c:pt>
                      <c:pt idx="439">
                        <c:v>0.6039865975436719</c:v>
                      </c:pt>
                      <c:pt idx="440">
                        <c:v>0.59795620253248594</c:v>
                      </c:pt>
                      <c:pt idx="441">
                        <c:v>0.59339378358422001</c:v>
                      </c:pt>
                      <c:pt idx="442">
                        <c:v>0.59035362306248518</c:v>
                      </c:pt>
                      <c:pt idx="443">
                        <c:v>0.5874862211886811</c:v>
                      </c:pt>
                      <c:pt idx="444">
                        <c:v>0.58539194309656351</c:v>
                      </c:pt>
                      <c:pt idx="445">
                        <c:v>0.58359934651672429</c:v>
                      </c:pt>
                      <c:pt idx="446">
                        <c:v>0.58009151307256235</c:v>
                      </c:pt>
                      <c:pt idx="447">
                        <c:v>0.57754918043126524</c:v>
                      </c:pt>
                      <c:pt idx="448">
                        <c:v>0.57369231311764268</c:v>
                      </c:pt>
                      <c:pt idx="449">
                        <c:v>0.57070264660350434</c:v>
                      </c:pt>
                      <c:pt idx="450">
                        <c:v>0.57225849931539097</c:v>
                      </c:pt>
                      <c:pt idx="451">
                        <c:v>0.57301131201317668</c:v>
                      </c:pt>
                      <c:pt idx="452">
                        <c:v>0.57287102397523815</c:v>
                      </c:pt>
                      <c:pt idx="453">
                        <c:v>0.57282541986738522</c:v>
                      </c:pt>
                      <c:pt idx="454">
                        <c:v>0.57285256243199223</c:v>
                      </c:pt>
                      <c:pt idx="455">
                        <c:v>0.57341966577574621</c:v>
                      </c:pt>
                      <c:pt idx="456">
                        <c:v>0.57517759562841286</c:v>
                      </c:pt>
                      <c:pt idx="457">
                        <c:v>0.57729352835449299</c:v>
                      </c:pt>
                      <c:pt idx="458">
                        <c:v>0.5762640831326542</c:v>
                      </c:pt>
                      <c:pt idx="459">
                        <c:v>0.57682037484021753</c:v>
                      </c:pt>
                      <c:pt idx="460">
                        <c:v>0.57687993385538072</c:v>
                      </c:pt>
                      <c:pt idx="461">
                        <c:v>0.57632324055943052</c:v>
                      </c:pt>
                      <c:pt idx="462">
                        <c:v>0.57555261579446537</c:v>
                      </c:pt>
                      <c:pt idx="463">
                        <c:v>0.57467629476345483</c:v>
                      </c:pt>
                      <c:pt idx="464">
                        <c:v>0.57276189499591612</c:v>
                      </c:pt>
                      <c:pt idx="465">
                        <c:v>0.56970151555579795</c:v>
                      </c:pt>
                      <c:pt idx="466">
                        <c:v>0.56586985796902667</c:v>
                      </c:pt>
                      <c:pt idx="467">
                        <c:v>0.56236924435684954</c:v>
                      </c:pt>
                      <c:pt idx="468">
                        <c:v>0.56027708930560038</c:v>
                      </c:pt>
                      <c:pt idx="469">
                        <c:v>0.55822745291488918</c:v>
                      </c:pt>
                      <c:pt idx="470">
                        <c:v>0.55349355963375835</c:v>
                      </c:pt>
                      <c:pt idx="471">
                        <c:v>0.54984317208770805</c:v>
                      </c:pt>
                      <c:pt idx="472">
                        <c:v>0.54702054317894788</c:v>
                      </c:pt>
                      <c:pt idx="473">
                        <c:v>0.54521511549497315</c:v>
                      </c:pt>
                      <c:pt idx="474">
                        <c:v>0.54549067469598433</c:v>
                      </c:pt>
                      <c:pt idx="475">
                        <c:v>0.54733757540273864</c:v>
                      </c:pt>
                      <c:pt idx="476">
                        <c:v>0.54615325494817157</c:v>
                      </c:pt>
                      <c:pt idx="477">
                        <c:v>0.54522655674845977</c:v>
                      </c:pt>
                      <c:pt idx="478">
                        <c:v>0.54513278745518146</c:v>
                      </c:pt>
                      <c:pt idx="479">
                        <c:v>0.54252343985476137</c:v>
                      </c:pt>
                      <c:pt idx="480">
                        <c:v>0.54065830603688525</c:v>
                      </c:pt>
                      <c:pt idx="481">
                        <c:v>0.53736365151506404</c:v>
                      </c:pt>
                      <c:pt idx="482">
                        <c:v>0.53095380170499928</c:v>
                      </c:pt>
                      <c:pt idx="483">
                        <c:v>0.52736427011291587</c:v>
                      </c:pt>
                      <c:pt idx="484">
                        <c:v>0.52282686937292588</c:v>
                      </c:pt>
                      <c:pt idx="485">
                        <c:v>0.51728860877043248</c:v>
                      </c:pt>
                      <c:pt idx="486">
                        <c:v>0.51089585428294126</c:v>
                      </c:pt>
                      <c:pt idx="487">
                        <c:v>0.50573511983795805</c:v>
                      </c:pt>
                      <c:pt idx="488">
                        <c:v>0.4994339582738318</c:v>
                      </c:pt>
                      <c:pt idx="489">
                        <c:v>0.49183934643676946</c:v>
                      </c:pt>
                      <c:pt idx="490">
                        <c:v>0.48794474079909417</c:v>
                      </c:pt>
                      <c:pt idx="491">
                        <c:v>0.48279411472100475</c:v>
                      </c:pt>
                      <c:pt idx="492">
                        <c:v>0.47813676764402907</c:v>
                      </c:pt>
                      <c:pt idx="493">
                        <c:v>0.47462746832381469</c:v>
                      </c:pt>
                      <c:pt idx="494">
                        <c:v>0.4705763232027676</c:v>
                      </c:pt>
                      <c:pt idx="495">
                        <c:v>0.4660959521951113</c:v>
                      </c:pt>
                      <c:pt idx="496">
                        <c:v>0.46226771343950201</c:v>
                      </c:pt>
                      <c:pt idx="497">
                        <c:v>0.45861332468780186</c:v>
                      </c:pt>
                      <c:pt idx="498">
                        <c:v>0.45587202625104012</c:v>
                      </c:pt>
                      <c:pt idx="499">
                        <c:v>0.45199799011763375</c:v>
                      </c:pt>
                      <c:pt idx="500">
                        <c:v>0.44890301983928393</c:v>
                      </c:pt>
                      <c:pt idx="501">
                        <c:v>0.44386806841940091</c:v>
                      </c:pt>
                      <c:pt idx="502">
                        <c:v>0.4413446838171135</c:v>
                      </c:pt>
                      <c:pt idx="503">
                        <c:v>0.43861590345945278</c:v>
                      </c:pt>
                      <c:pt idx="504">
                        <c:v>0.43681627259255357</c:v>
                      </c:pt>
                      <c:pt idx="505">
                        <c:v>0.43339667901447826</c:v>
                      </c:pt>
                      <c:pt idx="506">
                        <c:v>0.42893378422538725</c:v>
                      </c:pt>
                      <c:pt idx="507">
                        <c:v>0.42221919573157024</c:v>
                      </c:pt>
                      <c:pt idx="508">
                        <c:v>0.41660404779043475</c:v>
                      </c:pt>
                      <c:pt idx="509">
                        <c:v>0.40998551426516538</c:v>
                      </c:pt>
                      <c:pt idx="510">
                        <c:v>0.39961176036677715</c:v>
                      </c:pt>
                      <c:pt idx="511">
                        <c:v>0.38826780372129843</c:v>
                      </c:pt>
                      <c:pt idx="512">
                        <c:v>0.37636041860568775</c:v>
                      </c:pt>
                      <c:pt idx="513">
                        <c:v>0.36387675315565682</c:v>
                      </c:pt>
                      <c:pt idx="514">
                        <c:v>0.35111227046902826</c:v>
                      </c:pt>
                      <c:pt idx="515">
                        <c:v>0.33661482752341487</c:v>
                      </c:pt>
                      <c:pt idx="516">
                        <c:v>0.32046405534676237</c:v>
                      </c:pt>
                      <c:pt idx="517">
                        <c:v>0.30469031636899768</c:v>
                      </c:pt>
                      <c:pt idx="518">
                        <c:v>0.28702685755115703</c:v>
                      </c:pt>
                      <c:pt idx="519">
                        <c:v>0.26872872396723962</c:v>
                      </c:pt>
                      <c:pt idx="520">
                        <c:v>0.24938745258390482</c:v>
                      </c:pt>
                      <c:pt idx="521">
                        <c:v>0.22952991917032142</c:v>
                      </c:pt>
                      <c:pt idx="522">
                        <c:v>0.20742623845559829</c:v>
                      </c:pt>
                      <c:pt idx="523">
                        <c:v>0.18522413254984793</c:v>
                      </c:pt>
                      <c:pt idx="524">
                        <c:v>0.16485608145841724</c:v>
                      </c:pt>
                      <c:pt idx="525">
                        <c:v>0.14404364861470742</c:v>
                      </c:pt>
                      <c:pt idx="526">
                        <c:v>0.12405510966194372</c:v>
                      </c:pt>
                      <c:pt idx="527">
                        <c:v>0.10342977025191792</c:v>
                      </c:pt>
                      <c:pt idx="528">
                        <c:v>8.182517564640357E-2</c:v>
                      </c:pt>
                      <c:pt idx="529">
                        <c:v>6.096369781137137E-2</c:v>
                      </c:pt>
                      <c:pt idx="530">
                        <c:v>4.0555305634540739E-2</c:v>
                      </c:pt>
                      <c:pt idx="531">
                        <c:v>2.2289618010557219E-2</c:v>
                      </c:pt>
                      <c:pt idx="532">
                        <c:v>4.9421596488934717E-3</c:v>
                      </c:pt>
                      <c:pt idx="533">
                        <c:v>-8.4064045287785202E-3</c:v>
                      </c:pt>
                      <c:pt idx="534">
                        <c:v>-2.1289470811625157E-2</c:v>
                      </c:pt>
                      <c:pt idx="535">
                        <c:v>-3.370894296838476E-2</c:v>
                      </c:pt>
                      <c:pt idx="536">
                        <c:v>-4.4279301365525305E-2</c:v>
                      </c:pt>
                      <c:pt idx="537">
                        <c:v>-5.4339240585911254E-2</c:v>
                      </c:pt>
                      <c:pt idx="538">
                        <c:v>-6.6146386348345826E-2</c:v>
                      </c:pt>
                      <c:pt idx="539">
                        <c:v>-7.6665137977136061E-2</c:v>
                      </c:pt>
                      <c:pt idx="540">
                        <c:v>-8.5600943727038303E-2</c:v>
                      </c:pt>
                      <c:pt idx="541">
                        <c:v>-9.1611032791039756E-2</c:v>
                      </c:pt>
                      <c:pt idx="542">
                        <c:v>-9.3960645602989751E-2</c:v>
                      </c:pt>
                      <c:pt idx="543">
                        <c:v>-9.3287464606111523E-2</c:v>
                      </c:pt>
                      <c:pt idx="544">
                        <c:v>-9.1693991553011486E-2</c:v>
                      </c:pt>
                      <c:pt idx="545">
                        <c:v>-9.2454646049718106E-2</c:v>
                      </c:pt>
                      <c:pt idx="546">
                        <c:v>-9.2659532205118869E-2</c:v>
                      </c:pt>
                      <c:pt idx="547">
                        <c:v>-9.3459623856708612E-2</c:v>
                      </c:pt>
                      <c:pt idx="548">
                        <c:v>-9.2430084014800309E-2</c:v>
                      </c:pt>
                      <c:pt idx="549">
                        <c:v>-9.2663088134069663E-2</c:v>
                      </c:pt>
                      <c:pt idx="550">
                        <c:v>-9.0713548892797383E-2</c:v>
                      </c:pt>
                      <c:pt idx="551">
                        <c:v>-8.7705804821614317E-2</c:v>
                      </c:pt>
                      <c:pt idx="552">
                        <c:v>-8.2628407076099947E-2</c:v>
                      </c:pt>
                      <c:pt idx="553">
                        <c:v>-7.6086913581747184E-2</c:v>
                      </c:pt>
                      <c:pt idx="554">
                        <c:v>-7.0504767666464574E-2</c:v>
                      </c:pt>
                      <c:pt idx="555">
                        <c:v>-6.4205441729050919E-2</c:v>
                      </c:pt>
                      <c:pt idx="556">
                        <c:v>-6.1476556818596186E-2</c:v>
                      </c:pt>
                      <c:pt idx="557">
                        <c:v>-6.0411646045589837E-2</c:v>
                      </c:pt>
                      <c:pt idx="558">
                        <c:v>-6.1135548704653438E-2</c:v>
                      </c:pt>
                      <c:pt idx="559">
                        <c:v>-6.2217956259338396E-2</c:v>
                      </c:pt>
                      <c:pt idx="560">
                        <c:v>-6.2767765767793818E-2</c:v>
                      </c:pt>
                      <c:pt idx="561">
                        <c:v>-6.3750529254574279E-2</c:v>
                      </c:pt>
                      <c:pt idx="562">
                        <c:v>-6.4860364002294599E-2</c:v>
                      </c:pt>
                      <c:pt idx="563">
                        <c:v>-6.5587994585167744E-2</c:v>
                      </c:pt>
                      <c:pt idx="564">
                        <c:v>-6.6880363664020212E-2</c:v>
                      </c:pt>
                      <c:pt idx="565">
                        <c:v>-6.9708474805875845E-2</c:v>
                      </c:pt>
                      <c:pt idx="566">
                        <c:v>-7.3124047645643869E-2</c:v>
                      </c:pt>
                      <c:pt idx="567">
                        <c:v>-7.5841939784060841E-2</c:v>
                      </c:pt>
                      <c:pt idx="568">
                        <c:v>-8.049368347790993E-2</c:v>
                      </c:pt>
                      <c:pt idx="569">
                        <c:v>-8.4341024662555442E-2</c:v>
                      </c:pt>
                      <c:pt idx="570">
                        <c:v>-8.6394618804415999E-2</c:v>
                      </c:pt>
                      <c:pt idx="571">
                        <c:v>-8.7112091353219609E-2</c:v>
                      </c:pt>
                      <c:pt idx="572">
                        <c:v>-8.6055160438996373E-2</c:v>
                      </c:pt>
                      <c:pt idx="573">
                        <c:v>-8.4785701526918611E-2</c:v>
                      </c:pt>
                      <c:pt idx="574">
                        <c:v>-8.3115919282069475E-2</c:v>
                      </c:pt>
                      <c:pt idx="575">
                        <c:v>-8.2999976628095731E-2</c:v>
                      </c:pt>
                      <c:pt idx="576">
                        <c:v>-8.4628885059164244E-2</c:v>
                      </c:pt>
                      <c:pt idx="577">
                        <c:v>-8.3995927183032143E-2</c:v>
                      </c:pt>
                      <c:pt idx="578">
                        <c:v>-8.3915907699534498E-2</c:v>
                      </c:pt>
                      <c:pt idx="579">
                        <c:v>-8.3695837413027205E-2</c:v>
                      </c:pt>
                      <c:pt idx="580">
                        <c:v>-8.1065037146900817E-2</c:v>
                      </c:pt>
                      <c:pt idx="581">
                        <c:v>-7.7539016434822999E-2</c:v>
                      </c:pt>
                      <c:pt idx="582">
                        <c:v>-7.3947615377515014E-2</c:v>
                      </c:pt>
                      <c:pt idx="583">
                        <c:v>-7.1244984239484777E-2</c:v>
                      </c:pt>
                      <c:pt idx="584">
                        <c:v>-7.0631611980509712E-2</c:v>
                      </c:pt>
                      <c:pt idx="585">
                        <c:v>-7.1392691987096815E-2</c:v>
                      </c:pt>
                      <c:pt idx="586">
                        <c:v>-7.1040453601544928E-2</c:v>
                      </c:pt>
                      <c:pt idx="587">
                        <c:v>-7.1501076453081513E-2</c:v>
                      </c:pt>
                      <c:pt idx="588">
                        <c:v>-7.2119108735328688E-2</c:v>
                      </c:pt>
                      <c:pt idx="589">
                        <c:v>-7.163599990482529E-2</c:v>
                      </c:pt>
                      <c:pt idx="590">
                        <c:v>-6.8513859449874356E-2</c:v>
                      </c:pt>
                      <c:pt idx="591">
                        <c:v>-6.3072082815070152E-2</c:v>
                      </c:pt>
                      <c:pt idx="592">
                        <c:v>-5.6869458267638326E-2</c:v>
                      </c:pt>
                      <c:pt idx="593">
                        <c:v>-5.0304188228804982E-2</c:v>
                      </c:pt>
                      <c:pt idx="594">
                        <c:v>-4.5391833602356137E-2</c:v>
                      </c:pt>
                      <c:pt idx="595">
                        <c:v>-4.0451807291201888E-2</c:v>
                      </c:pt>
                      <c:pt idx="596">
                        <c:v>-3.5518708297642934E-2</c:v>
                      </c:pt>
                      <c:pt idx="597">
                        <c:v>-3.0901065786334576E-2</c:v>
                      </c:pt>
                      <c:pt idx="598">
                        <c:v>-2.6788160360384745E-2</c:v>
                      </c:pt>
                      <c:pt idx="599">
                        <c:v>-2.5347202194075592E-2</c:v>
                      </c:pt>
                      <c:pt idx="600">
                        <c:v>-2.123097826087773E-2</c:v>
                      </c:pt>
                      <c:pt idx="601">
                        <c:v>-1.7833857650492807E-2</c:v>
                      </c:pt>
                      <c:pt idx="602">
                        <c:v>-1.5177945276605421E-2</c:v>
                      </c:pt>
                      <c:pt idx="603">
                        <c:v>-1.2861690902116149E-2</c:v>
                      </c:pt>
                      <c:pt idx="604">
                        <c:v>-1.1823157133818899E-2</c:v>
                      </c:pt>
                      <c:pt idx="605">
                        <c:v>-1.2919876894045427E-2</c:v>
                      </c:pt>
                      <c:pt idx="606">
                        <c:v>-1.7238715300732597E-2</c:v>
                      </c:pt>
                      <c:pt idx="607">
                        <c:v>-2.0555323421963072E-2</c:v>
                      </c:pt>
                      <c:pt idx="608">
                        <c:v>-2.283778392755155E-2</c:v>
                      </c:pt>
                      <c:pt idx="609">
                        <c:v>-2.5397162534072846E-2</c:v>
                      </c:pt>
                      <c:pt idx="610">
                        <c:v>-2.5485844264371747E-2</c:v>
                      </c:pt>
                      <c:pt idx="611">
                        <c:v>-2.5135227493672804E-2</c:v>
                      </c:pt>
                      <c:pt idx="612">
                        <c:v>-2.6232481674582458E-2</c:v>
                      </c:pt>
                      <c:pt idx="613">
                        <c:v>-2.7157218306231242E-2</c:v>
                      </c:pt>
                      <c:pt idx="614">
                        <c:v>-2.8425960627631516E-2</c:v>
                      </c:pt>
                      <c:pt idx="615">
                        <c:v>-3.0321331935238421E-2</c:v>
                      </c:pt>
                      <c:pt idx="616">
                        <c:v>-3.1970763579524095E-2</c:v>
                      </c:pt>
                      <c:pt idx="617">
                        <c:v>-3.2274467616449358E-2</c:v>
                      </c:pt>
                      <c:pt idx="618">
                        <c:v>-3.272100181271257E-2</c:v>
                      </c:pt>
                      <c:pt idx="619">
                        <c:v>-3.2133216783943111E-2</c:v>
                      </c:pt>
                      <c:pt idx="620">
                        <c:v>-3.2774670414449238E-2</c:v>
                      </c:pt>
                      <c:pt idx="621">
                        <c:v>-3.334453809308395E-2</c:v>
                      </c:pt>
                      <c:pt idx="622">
                        <c:v>-3.2984611653681932E-2</c:v>
                      </c:pt>
                      <c:pt idx="623">
                        <c:v>-3.1417466793235045E-2</c:v>
                      </c:pt>
                      <c:pt idx="624">
                        <c:v>-2.9091478340260251E-2</c:v>
                      </c:pt>
                      <c:pt idx="625">
                        <c:v>-2.5652913838252991E-2</c:v>
                      </c:pt>
                      <c:pt idx="626">
                        <c:v>-2.0572063203480845E-2</c:v>
                      </c:pt>
                      <c:pt idx="627">
                        <c:v>-1.6824983791565884E-2</c:v>
                      </c:pt>
                      <c:pt idx="628">
                        <c:v>-1.4690818141572873E-2</c:v>
                      </c:pt>
                      <c:pt idx="629">
                        <c:v>-1.2634113087012542E-2</c:v>
                      </c:pt>
                      <c:pt idx="630">
                        <c:v>-1.0355306769132175E-2</c:v>
                      </c:pt>
                      <c:pt idx="631">
                        <c:v>-7.9598593340565425E-3</c:v>
                      </c:pt>
                      <c:pt idx="632">
                        <c:v>-8.2577924696716973E-3</c:v>
                      </c:pt>
                      <c:pt idx="633">
                        <c:v>-6.8366075445078466E-3</c:v>
                      </c:pt>
                      <c:pt idx="634">
                        <c:v>-5.5735218806670069E-3</c:v>
                      </c:pt>
                      <c:pt idx="635">
                        <c:v>-5.5377643820134891E-3</c:v>
                      </c:pt>
                      <c:pt idx="636">
                        <c:v>-6.138383524307664E-3</c:v>
                      </c:pt>
                      <c:pt idx="637">
                        <c:v>-7.9713082695210234E-3</c:v>
                      </c:pt>
                      <c:pt idx="638">
                        <c:v>-9.5162531076355972E-3</c:v>
                      </c:pt>
                      <c:pt idx="639">
                        <c:v>-9.2426450157445678E-3</c:v>
                      </c:pt>
                      <c:pt idx="640">
                        <c:v>-7.6673070161447686E-3</c:v>
                      </c:pt>
                      <c:pt idx="641">
                        <c:v>-6.352342260192519E-3</c:v>
                      </c:pt>
                      <c:pt idx="642">
                        <c:v>-4.8275027124518987E-3</c:v>
                      </c:pt>
                      <c:pt idx="643">
                        <c:v>-5.0518413149650181E-3</c:v>
                      </c:pt>
                      <c:pt idx="644">
                        <c:v>-5.3552692322064426E-3</c:v>
                      </c:pt>
                      <c:pt idx="645">
                        <c:v>-5.9719809335966141E-3</c:v>
                      </c:pt>
                      <c:pt idx="646">
                        <c:v>-7.2931012479990715E-3</c:v>
                      </c:pt>
                      <c:pt idx="647">
                        <c:v>-1.0230959427967971E-2</c:v>
                      </c:pt>
                      <c:pt idx="648">
                        <c:v>-1.3265325226900047E-2</c:v>
                      </c:pt>
                      <c:pt idx="649">
                        <c:v>-1.4690417095829493E-2</c:v>
                      </c:pt>
                      <c:pt idx="650">
                        <c:v>-1.6339928457074479E-2</c:v>
                      </c:pt>
                      <c:pt idx="651">
                        <c:v>-1.9743038648819461E-2</c:v>
                      </c:pt>
                      <c:pt idx="652">
                        <c:v>-1.9511391332960874E-2</c:v>
                      </c:pt>
                      <c:pt idx="653">
                        <c:v>-1.8707662166046499E-2</c:v>
                      </c:pt>
                      <c:pt idx="654">
                        <c:v>-1.9716446915795525E-2</c:v>
                      </c:pt>
                      <c:pt idx="655">
                        <c:v>-2.3746431747782102E-2</c:v>
                      </c:pt>
                      <c:pt idx="656">
                        <c:v>-2.7995747963765114E-2</c:v>
                      </c:pt>
                      <c:pt idx="657">
                        <c:v>-3.3679458638774216E-2</c:v>
                      </c:pt>
                      <c:pt idx="658">
                        <c:v>-3.8360365760349333E-2</c:v>
                      </c:pt>
                      <c:pt idx="659">
                        <c:v>-4.234074140721359E-2</c:v>
                      </c:pt>
                      <c:pt idx="660">
                        <c:v>-4.5256956389420955E-2</c:v>
                      </c:pt>
                      <c:pt idx="661">
                        <c:v>-4.6855028273809503E-2</c:v>
                      </c:pt>
                      <c:pt idx="662">
                        <c:v>-4.6567145894577666E-2</c:v>
                      </c:pt>
                      <c:pt idx="663">
                        <c:v>-4.3712758673139895E-2</c:v>
                      </c:pt>
                      <c:pt idx="664">
                        <c:v>-3.878609980432552E-2</c:v>
                      </c:pt>
                      <c:pt idx="665">
                        <c:v>-3.6385874254887859E-2</c:v>
                      </c:pt>
                      <c:pt idx="666">
                        <c:v>-3.4275268596678933E-2</c:v>
                      </c:pt>
                      <c:pt idx="667">
                        <c:v>-3.1715839755435224E-2</c:v>
                      </c:pt>
                      <c:pt idx="668">
                        <c:v>-2.7920878474241417E-2</c:v>
                      </c:pt>
                      <c:pt idx="669">
                        <c:v>-2.2393221241631463E-2</c:v>
                      </c:pt>
                      <c:pt idx="670">
                        <c:v>-1.4017821922449073E-2</c:v>
                      </c:pt>
                      <c:pt idx="671">
                        <c:v>-7.3829973360061488E-3</c:v>
                      </c:pt>
                      <c:pt idx="672">
                        <c:v>-1.7076348275963573E-3</c:v>
                      </c:pt>
                      <c:pt idx="673">
                        <c:v>2.2414051285904462E-3</c:v>
                      </c:pt>
                      <c:pt idx="674">
                        <c:v>3.6964453986360161E-3</c:v>
                      </c:pt>
                      <c:pt idx="675">
                        <c:v>4.1622644817363805E-3</c:v>
                      </c:pt>
                      <c:pt idx="676">
                        <c:v>4.4153737646998687E-3</c:v>
                      </c:pt>
                      <c:pt idx="677">
                        <c:v>4.2721504862607753E-3</c:v>
                      </c:pt>
                      <c:pt idx="678">
                        <c:v>3.0080297838099633E-3</c:v>
                      </c:pt>
                      <c:pt idx="679">
                        <c:v>1.6942327182247667E-3</c:v>
                      </c:pt>
                      <c:pt idx="680">
                        <c:v>2.0593733841301042E-3</c:v>
                      </c:pt>
                      <c:pt idx="681">
                        <c:v>3.3048307708255465E-4</c:v>
                      </c:pt>
                      <c:pt idx="682">
                        <c:v>-3.9505580306893064E-4</c:v>
                      </c:pt>
                      <c:pt idx="683">
                        <c:v>-3.9928043418549866E-4</c:v>
                      </c:pt>
                      <c:pt idx="684">
                        <c:v>-9.2483262324846098E-4</c:v>
                      </c:pt>
                      <c:pt idx="685">
                        <c:v>-2.5998962741387568E-3</c:v>
                      </c:pt>
                      <c:pt idx="686">
                        <c:v>-2.3102491806895756E-3</c:v>
                      </c:pt>
                      <c:pt idx="687">
                        <c:v>-1.6928526697876289E-3</c:v>
                      </c:pt>
                      <c:pt idx="688">
                        <c:v>-2.4251127745164832E-3</c:v>
                      </c:pt>
                      <c:pt idx="689">
                        <c:v>-1.4772034991168892E-3</c:v>
                      </c:pt>
                      <c:pt idx="690">
                        <c:v>-9.4447136811412903E-4</c:v>
                      </c:pt>
                      <c:pt idx="691">
                        <c:v>4.0678628933718715E-4</c:v>
                      </c:pt>
                      <c:pt idx="692">
                        <c:v>1.8233338043785736E-3</c:v>
                      </c:pt>
                      <c:pt idx="693">
                        <c:v>2.2326297748827047E-3</c:v>
                      </c:pt>
                      <c:pt idx="694">
                        <c:v>1.9456214232890111E-3</c:v>
                      </c:pt>
                      <c:pt idx="695">
                        <c:v>1.80070937720443E-3</c:v>
                      </c:pt>
                      <c:pt idx="696">
                        <c:v>-2.2204715130443322E-3</c:v>
                      </c:pt>
                      <c:pt idx="697">
                        <c:v>-4.0072676543576029E-3</c:v>
                      </c:pt>
                      <c:pt idx="698">
                        <c:v>-5.5789224067720302E-3</c:v>
                      </c:pt>
                      <c:pt idx="699">
                        <c:v>-6.1181266882425105E-3</c:v>
                      </c:pt>
                      <c:pt idx="700">
                        <c:v>-7.037906202847795E-3</c:v>
                      </c:pt>
                      <c:pt idx="701">
                        <c:v>-9.6242890176645012E-3</c:v>
                      </c:pt>
                      <c:pt idx="702">
                        <c:v>-1.4351430341310959E-2</c:v>
                      </c:pt>
                      <c:pt idx="703">
                        <c:v>-2.1923810500417196E-2</c:v>
                      </c:pt>
                      <c:pt idx="704">
                        <c:v>-3.1616394787042187E-2</c:v>
                      </c:pt>
                      <c:pt idx="705">
                        <c:v>-3.7128986154732216E-2</c:v>
                      </c:pt>
                      <c:pt idx="706">
                        <c:v>-4.0365923284581891E-2</c:v>
                      </c:pt>
                      <c:pt idx="707">
                        <c:v>-4.1517978286879184E-2</c:v>
                      </c:pt>
                      <c:pt idx="708">
                        <c:v>-4.2245581257805823E-2</c:v>
                      </c:pt>
                      <c:pt idx="709">
                        <c:v>-4.2972233983451638E-2</c:v>
                      </c:pt>
                      <c:pt idx="710">
                        <c:v>-4.0917842191943138E-2</c:v>
                      </c:pt>
                      <c:pt idx="711">
                        <c:v>-3.451622828792008E-2</c:v>
                      </c:pt>
                      <c:pt idx="712">
                        <c:v>-2.8048633530936645E-2</c:v>
                      </c:pt>
                      <c:pt idx="713">
                        <c:v>-2.1391192816347895E-2</c:v>
                      </c:pt>
                      <c:pt idx="714">
                        <c:v>-1.4977402034393388E-2</c:v>
                      </c:pt>
                      <c:pt idx="715">
                        <c:v>-7.5101831882312692E-3</c:v>
                      </c:pt>
                      <c:pt idx="716">
                        <c:v>-1.4090930244176985E-3</c:v>
                      </c:pt>
                      <c:pt idx="717">
                        <c:v>4.2705231381978985E-3</c:v>
                      </c:pt>
                      <c:pt idx="718">
                        <c:v>6.9480900526508634E-3</c:v>
                      </c:pt>
                      <c:pt idx="719">
                        <c:v>9.2317685517288445E-3</c:v>
                      </c:pt>
                      <c:pt idx="720">
                        <c:v>1.1909024976930501E-2</c:v>
                      </c:pt>
                      <c:pt idx="721">
                        <c:v>1.2188073910392181E-2</c:v>
                      </c:pt>
                      <c:pt idx="722">
                        <c:v>1.2483671916030226E-2</c:v>
                      </c:pt>
                      <c:pt idx="723">
                        <c:v>1.100618311594819E-2</c:v>
                      </c:pt>
                      <c:pt idx="724">
                        <c:v>8.7884321495589612E-3</c:v>
                      </c:pt>
                      <c:pt idx="725">
                        <c:v>5.8262399531705655E-3</c:v>
                      </c:pt>
                      <c:pt idx="726">
                        <c:v>2.4977276487770355E-3</c:v>
                      </c:pt>
                      <c:pt idx="727">
                        <c:v>-2.0316593453156189E-3</c:v>
                      </c:pt>
                      <c:pt idx="728">
                        <c:v>-4.4313576814975168E-3</c:v>
                      </c:pt>
                      <c:pt idx="729">
                        <c:v>-6.4558671812521683E-3</c:v>
                      </c:pt>
                      <c:pt idx="730">
                        <c:v>-7.9688219455144489E-3</c:v>
                      </c:pt>
                      <c:pt idx="731">
                        <c:v>-9.6280494160862953E-3</c:v>
                      </c:pt>
                      <c:pt idx="732">
                        <c:v>-1.1878148695073483E-2</c:v>
                      </c:pt>
                      <c:pt idx="733">
                        <c:v>-1.4528229114272722E-2</c:v>
                      </c:pt>
                      <c:pt idx="734">
                        <c:v>-1.4933239742180755E-2</c:v>
                      </c:pt>
                      <c:pt idx="735">
                        <c:v>-1.44260355004758E-2</c:v>
                      </c:pt>
                      <c:pt idx="736">
                        <c:v>-1.1705170486104846E-2</c:v>
                      </c:pt>
                      <c:pt idx="737">
                        <c:v>-1.0971620894908047E-2</c:v>
                      </c:pt>
                      <c:pt idx="738">
                        <c:v>-9.9739728761461949E-3</c:v>
                      </c:pt>
                      <c:pt idx="739">
                        <c:v>-7.4203504988164144E-3</c:v>
                      </c:pt>
                      <c:pt idx="740">
                        <c:v>-4.4977154457423296E-3</c:v>
                      </c:pt>
                      <c:pt idx="741">
                        <c:v>-8.2802966373254016E-4</c:v>
                      </c:pt>
                      <c:pt idx="742">
                        <c:v>1.770854282995889E-3</c:v>
                      </c:pt>
                      <c:pt idx="743">
                        <c:v>1.8017975701405736E-3</c:v>
                      </c:pt>
                      <c:pt idx="744">
                        <c:v>2.526004268981794E-3</c:v>
                      </c:pt>
                      <c:pt idx="745">
                        <c:v>3.4276244409507982E-3</c:v>
                      </c:pt>
                      <c:pt idx="746">
                        <c:v>3.5253240010964075E-3</c:v>
                      </c:pt>
                      <c:pt idx="747">
                        <c:v>3.0866250522197246E-3</c:v>
                      </c:pt>
                      <c:pt idx="748">
                        <c:v>5.4212684246675294E-3</c:v>
                      </c:pt>
                      <c:pt idx="749">
                        <c:v>8.8063012165773818E-3</c:v>
                      </c:pt>
                      <c:pt idx="750">
                        <c:v>1.2507492254178207E-2</c:v>
                      </c:pt>
                      <c:pt idx="751">
                        <c:v>1.623054658764744E-2</c:v>
                      </c:pt>
                      <c:pt idx="752">
                        <c:v>1.8757874891937362E-2</c:v>
                      </c:pt>
                      <c:pt idx="753">
                        <c:v>2.3413087038724533E-2</c:v>
                      </c:pt>
                      <c:pt idx="754">
                        <c:v>2.6466420453050182E-2</c:v>
                      </c:pt>
                      <c:pt idx="755">
                        <c:v>2.916761602197137E-2</c:v>
                      </c:pt>
                      <c:pt idx="756">
                        <c:v>3.070518846460138E-2</c:v>
                      </c:pt>
                      <c:pt idx="757">
                        <c:v>3.1126152782565791E-2</c:v>
                      </c:pt>
                      <c:pt idx="758">
                        <c:v>3.0556261505014656E-2</c:v>
                      </c:pt>
                      <c:pt idx="759">
                        <c:v>3.0372310573652365E-2</c:v>
                      </c:pt>
                      <c:pt idx="760">
                        <c:v>2.9943546733199797E-2</c:v>
                      </c:pt>
                      <c:pt idx="761">
                        <c:v>2.8296295342596093E-2</c:v>
                      </c:pt>
                      <c:pt idx="762">
                        <c:v>2.6715399722043238E-2</c:v>
                      </c:pt>
                      <c:pt idx="763">
                        <c:v>2.266225125038503E-2</c:v>
                      </c:pt>
                      <c:pt idx="764">
                        <c:v>1.8983045941359224E-2</c:v>
                      </c:pt>
                      <c:pt idx="765">
                        <c:v>1.6491507613459553E-2</c:v>
                      </c:pt>
                      <c:pt idx="766">
                        <c:v>1.1980880679560274E-2</c:v>
                      </c:pt>
                      <c:pt idx="767">
                        <c:v>8.9909554775115634E-3</c:v>
                      </c:pt>
                      <c:pt idx="768">
                        <c:v>5.3015271383211066E-3</c:v>
                      </c:pt>
                      <c:pt idx="769">
                        <c:v>3.0192516340704677E-3</c:v>
                      </c:pt>
                      <c:pt idx="770">
                        <c:v>2.1289849137297984E-3</c:v>
                      </c:pt>
                      <c:pt idx="771">
                        <c:v>1.3628440118538596E-4</c:v>
                      </c:pt>
                      <c:pt idx="772">
                        <c:v>-3.1319051179295202E-3</c:v>
                      </c:pt>
                      <c:pt idx="773">
                        <c:v>-6.3772007876591119E-3</c:v>
                      </c:pt>
                      <c:pt idx="774">
                        <c:v>-9.7883557125081604E-3</c:v>
                      </c:pt>
                      <c:pt idx="775">
                        <c:v>-1.2426977758108552E-2</c:v>
                      </c:pt>
                      <c:pt idx="776">
                        <c:v>-1.5032506732380565E-2</c:v>
                      </c:pt>
                      <c:pt idx="777">
                        <c:v>-1.7278077648598074E-2</c:v>
                      </c:pt>
                      <c:pt idx="778">
                        <c:v>-1.7956768173287431E-2</c:v>
                      </c:pt>
                      <c:pt idx="779">
                        <c:v>-1.7834963990693252E-2</c:v>
                      </c:pt>
                      <c:pt idx="780">
                        <c:v>-1.9222741506485556E-2</c:v>
                      </c:pt>
                      <c:pt idx="781">
                        <c:v>-1.9710099169078621E-2</c:v>
                      </c:pt>
                      <c:pt idx="782">
                        <c:v>-1.9074202355390445E-2</c:v>
                      </c:pt>
                      <c:pt idx="783">
                        <c:v>-1.7919221342485695E-2</c:v>
                      </c:pt>
                      <c:pt idx="784">
                        <c:v>-1.4661918812337827E-2</c:v>
                      </c:pt>
                      <c:pt idx="785">
                        <c:v>-1.1998523018220205E-2</c:v>
                      </c:pt>
                      <c:pt idx="786">
                        <c:v>-7.990728687043442E-3</c:v>
                      </c:pt>
                      <c:pt idx="787">
                        <c:v>-2.9686813622534932E-3</c:v>
                      </c:pt>
                      <c:pt idx="788">
                        <c:v>1.6743866420371812E-3</c:v>
                      </c:pt>
                      <c:pt idx="789">
                        <c:v>6.7743999826300871E-3</c:v>
                      </c:pt>
                      <c:pt idx="790">
                        <c:v>1.0124371510219138E-2</c:v>
                      </c:pt>
                      <c:pt idx="791">
                        <c:v>1.2165748025783541E-2</c:v>
                      </c:pt>
                      <c:pt idx="792">
                        <c:v>1.4489405587749579E-2</c:v>
                      </c:pt>
                      <c:pt idx="793">
                        <c:v>1.4246984903004902E-2</c:v>
                      </c:pt>
                      <c:pt idx="794">
                        <c:v>1.011771468045739E-2</c:v>
                      </c:pt>
                      <c:pt idx="795">
                        <c:v>5.7227729448104964E-3</c:v>
                      </c:pt>
                      <c:pt idx="796">
                        <c:v>-1.5304552912600677E-4</c:v>
                      </c:pt>
                      <c:pt idx="797">
                        <c:v>-6.0328612410774857E-3</c:v>
                      </c:pt>
                      <c:pt idx="798">
                        <c:v>-1.0746279416569757E-2</c:v>
                      </c:pt>
                      <c:pt idx="799">
                        <c:v>-1.6080918058150023E-2</c:v>
                      </c:pt>
                      <c:pt idx="800">
                        <c:v>-1.855973533876483E-2</c:v>
                      </c:pt>
                      <c:pt idx="801">
                        <c:v>-2.1486962911011976E-2</c:v>
                      </c:pt>
                      <c:pt idx="802">
                        <c:v>-2.464990804200623E-2</c:v>
                      </c:pt>
                      <c:pt idx="803">
                        <c:v>-2.6833418858010386E-2</c:v>
                      </c:pt>
                      <c:pt idx="804">
                        <c:v>-2.5771434953625976E-2</c:v>
                      </c:pt>
                      <c:pt idx="805">
                        <c:v>-2.4009741591454151E-2</c:v>
                      </c:pt>
                      <c:pt idx="806">
                        <c:v>-2.2769862105637501E-2</c:v>
                      </c:pt>
                      <c:pt idx="807">
                        <c:v>-2.1163950042013591E-2</c:v>
                      </c:pt>
                      <c:pt idx="808">
                        <c:v>-1.7890556775806459E-2</c:v>
                      </c:pt>
                      <c:pt idx="809">
                        <c:v>-1.2969761895926097E-2</c:v>
                      </c:pt>
                      <c:pt idx="810">
                        <c:v>-7.0463044431845713E-3</c:v>
                      </c:pt>
                      <c:pt idx="811">
                        <c:v>-2.6389408955290305E-3</c:v>
                      </c:pt>
                      <c:pt idx="812">
                        <c:v>1.1159075960595682E-3</c:v>
                      </c:pt>
                      <c:pt idx="813">
                        <c:v>5.2898707511435401E-3</c:v>
                      </c:pt>
                      <c:pt idx="814">
                        <c:v>8.6087816560159337E-3</c:v>
                      </c:pt>
                      <c:pt idx="815">
                        <c:v>1.2281725944484378E-2</c:v>
                      </c:pt>
                      <c:pt idx="816">
                        <c:v>1.4525529694741478E-2</c:v>
                      </c:pt>
                      <c:pt idx="817">
                        <c:v>1.5865443647612953E-2</c:v>
                      </c:pt>
                      <c:pt idx="818">
                        <c:v>1.5096582527719848E-2</c:v>
                      </c:pt>
                      <c:pt idx="819">
                        <c:v>1.2850348924273171E-2</c:v>
                      </c:pt>
                      <c:pt idx="820">
                        <c:v>9.9650824314129315E-3</c:v>
                      </c:pt>
                      <c:pt idx="821">
                        <c:v>5.8386378302980272E-3</c:v>
                      </c:pt>
                      <c:pt idx="822">
                        <c:v>2.8428497412915773E-3</c:v>
                      </c:pt>
                      <c:pt idx="823">
                        <c:v>-8.0932612660744954E-4</c:v>
                      </c:pt>
                      <c:pt idx="824">
                        <c:v>-6.6526174490779428E-3</c:v>
                      </c:pt>
                      <c:pt idx="825">
                        <c:v>-1.4280285571844017E-2</c:v>
                      </c:pt>
                      <c:pt idx="826">
                        <c:v>-2.1262429212196801E-2</c:v>
                      </c:pt>
                      <c:pt idx="827">
                        <c:v>-2.6118747905833954E-2</c:v>
                      </c:pt>
                      <c:pt idx="828">
                        <c:v>-2.8109957372089225E-2</c:v>
                      </c:pt>
                      <c:pt idx="829">
                        <c:v>-2.8988999775076966E-2</c:v>
                      </c:pt>
                      <c:pt idx="830">
                        <c:v>-2.9871241049400418E-2</c:v>
                      </c:pt>
                      <c:pt idx="831">
                        <c:v>-3.0830011417106923E-2</c:v>
                      </c:pt>
                      <c:pt idx="832">
                        <c:v>-3.1658913638918755E-2</c:v>
                      </c:pt>
                      <c:pt idx="833">
                        <c:v>-3.1160981290071301E-2</c:v>
                      </c:pt>
                      <c:pt idx="834">
                        <c:v>-3.0042530910949012E-2</c:v>
                      </c:pt>
                      <c:pt idx="835">
                        <c:v>-2.8085924475406247E-2</c:v>
                      </c:pt>
                      <c:pt idx="836">
                        <c:v>-2.64761393298138E-2</c:v>
                      </c:pt>
                      <c:pt idx="837">
                        <c:v>-2.3548414742107865E-2</c:v>
                      </c:pt>
                      <c:pt idx="838">
                        <c:v>-1.8993299968236739E-2</c:v>
                      </c:pt>
                      <c:pt idx="839">
                        <c:v>-1.3597903662123319E-2</c:v>
                      </c:pt>
                      <c:pt idx="840">
                        <c:v>-1.0157839006678968E-2</c:v>
                      </c:pt>
                      <c:pt idx="841">
                        <c:v>-7.5730850908596629E-3</c:v>
                      </c:pt>
                      <c:pt idx="842">
                        <c:v>-5.3090760642073038E-3</c:v>
                      </c:pt>
                      <c:pt idx="843">
                        <c:v>-2.2784140595155686E-3</c:v>
                      </c:pt>
                      <c:pt idx="844">
                        <c:v>4.0858120092649271E-4</c:v>
                      </c:pt>
                      <c:pt idx="845">
                        <c:v>4.3073274100236436E-4</c:v>
                      </c:pt>
                      <c:pt idx="846">
                        <c:v>3.0524875604152384E-5</c:v>
                      </c:pt>
                      <c:pt idx="847">
                        <c:v>-2.4582418164022777E-3</c:v>
                      </c:pt>
                      <c:pt idx="848">
                        <c:v>-5.9019792713926496E-3</c:v>
                      </c:pt>
                      <c:pt idx="849">
                        <c:v>-1.095215300962451E-2</c:v>
                      </c:pt>
                      <c:pt idx="850">
                        <c:v>-1.5458708221998614E-2</c:v>
                      </c:pt>
                      <c:pt idx="851">
                        <c:v>-1.8026538203841237E-2</c:v>
                      </c:pt>
                      <c:pt idx="852">
                        <c:v>-1.941409482390951E-2</c:v>
                      </c:pt>
                      <c:pt idx="853">
                        <c:v>-1.9469432242258337E-2</c:v>
                      </c:pt>
                      <c:pt idx="854">
                        <c:v>-2.0217642599852776E-2</c:v>
                      </c:pt>
                      <c:pt idx="855">
                        <c:v>-1.808790388972276E-2</c:v>
                      </c:pt>
                      <c:pt idx="856">
                        <c:v>-1.2810801423743549E-2</c:v>
                      </c:pt>
                      <c:pt idx="857">
                        <c:v>-3.5605428078890754E-3</c:v>
                      </c:pt>
                      <c:pt idx="858">
                        <c:v>1.1431596157892413E-2</c:v>
                      </c:pt>
                      <c:pt idx="859">
                        <c:v>2.6191700957960581E-2</c:v>
                      </c:pt>
                      <c:pt idx="860">
                        <c:v>4.1111261132713357E-2</c:v>
                      </c:pt>
                      <c:pt idx="861">
                        <c:v>5.7685593481536908E-2</c:v>
                      </c:pt>
                      <c:pt idx="862">
                        <c:v>7.7293388949202846E-2</c:v>
                      </c:pt>
                      <c:pt idx="863">
                        <c:v>9.9906455409295727E-2</c:v>
                      </c:pt>
                      <c:pt idx="864">
                        <c:v>0.12247749976218655</c:v>
                      </c:pt>
                      <c:pt idx="865">
                        <c:v>0.144848929251949</c:v>
                      </c:pt>
                      <c:pt idx="866">
                        <c:v>0.16850408646790621</c:v>
                      </c:pt>
                      <c:pt idx="867">
                        <c:v>0.1937211857220725</c:v>
                      </c:pt>
                      <c:pt idx="868">
                        <c:v>0.21817484089288555</c:v>
                      </c:pt>
                      <c:pt idx="869">
                        <c:v>0.24194478475077238</c:v>
                      </c:pt>
                      <c:pt idx="870">
                        <c:v>0.26504537142751677</c:v>
                      </c:pt>
                      <c:pt idx="871">
                        <c:v>0.28602443171293568</c:v>
                      </c:pt>
                      <c:pt idx="872">
                        <c:v>0.30640566086711479</c:v>
                      </c:pt>
                      <c:pt idx="873">
                        <c:v>0.32441843869314851</c:v>
                      </c:pt>
                      <c:pt idx="874">
                        <c:v>0.34095396312417298</c:v>
                      </c:pt>
                      <c:pt idx="875">
                        <c:v>0.35698474113001361</c:v>
                      </c:pt>
                      <c:pt idx="876">
                        <c:v>0.37204146448911096</c:v>
                      </c:pt>
                      <c:pt idx="877">
                        <c:v>0.38683269436869844</c:v>
                      </c:pt>
                      <c:pt idx="878">
                        <c:v>0.40019414078171212</c:v>
                      </c:pt>
                      <c:pt idx="879">
                        <c:v>0.41344415784529037</c:v>
                      </c:pt>
                      <c:pt idx="880">
                        <c:v>0.42724418316174845</c:v>
                      </c:pt>
                      <c:pt idx="881">
                        <c:v>0.44106592910652381</c:v>
                      </c:pt>
                      <c:pt idx="882">
                        <c:v>0.45304924713435879</c:v>
                      </c:pt>
                      <c:pt idx="883">
                        <c:v>0.46248503698168592</c:v>
                      </c:pt>
                      <c:pt idx="884">
                        <c:v>0.46967634047318585</c:v>
                      </c:pt>
                      <c:pt idx="885">
                        <c:v>0.47560741882913032</c:v>
                      </c:pt>
                      <c:pt idx="886">
                        <c:v>0.47922619677687189</c:v>
                      </c:pt>
                      <c:pt idx="887">
                        <c:v>0.47990841296337905</c:v>
                      </c:pt>
                      <c:pt idx="888">
                        <c:v>0.47828099117660344</c:v>
                      </c:pt>
                      <c:pt idx="889">
                        <c:v>0.47294862426899292</c:v>
                      </c:pt>
                      <c:pt idx="890">
                        <c:v>0.46373317872700953</c:v>
                      </c:pt>
                      <c:pt idx="891">
                        <c:v>0.45247577934004196</c:v>
                      </c:pt>
                      <c:pt idx="892">
                        <c:v>0.44058056081133268</c:v>
                      </c:pt>
                      <c:pt idx="893">
                        <c:v>0.42667316840610303</c:v>
                      </c:pt>
                      <c:pt idx="894">
                        <c:v>0.40906728054171548</c:v>
                      </c:pt>
                      <c:pt idx="895">
                        <c:v>0.39005978757043619</c:v>
                      </c:pt>
                      <c:pt idx="896">
                        <c:v>0.37092235793794709</c:v>
                      </c:pt>
                      <c:pt idx="897">
                        <c:v>0.34961388259285353</c:v>
                      </c:pt>
                      <c:pt idx="898">
                        <c:v>0.32540653302584105</c:v>
                      </c:pt>
                      <c:pt idx="899">
                        <c:v>0.29988392415866827</c:v>
                      </c:pt>
                      <c:pt idx="900">
                        <c:v>0.27590749731418351</c:v>
                      </c:pt>
                      <c:pt idx="901">
                        <c:v>0.25203115607778387</c:v>
                      </c:pt>
                      <c:pt idx="902">
                        <c:v>0.22928371011442428</c:v>
                      </c:pt>
                      <c:pt idx="903">
                        <c:v>0.20883476603134804</c:v>
                      </c:pt>
                      <c:pt idx="904">
                        <c:v>0.18929938604869401</c:v>
                      </c:pt>
                      <c:pt idx="905">
                        <c:v>0.17469739341538307</c:v>
                      </c:pt>
                      <c:pt idx="906">
                        <c:v>0.1604477326990531</c:v>
                      </c:pt>
                      <c:pt idx="907">
                        <c:v>0.14852146185508308</c:v>
                      </c:pt>
                      <c:pt idx="908">
                        <c:v>0.13950049765610209</c:v>
                      </c:pt>
                      <c:pt idx="909">
                        <c:v>0.13178099557125883</c:v>
                      </c:pt>
                      <c:pt idx="910">
                        <c:v>0.12574762175119009</c:v>
                      </c:pt>
                      <c:pt idx="911">
                        <c:v>0.12126436760696441</c:v>
                      </c:pt>
                      <c:pt idx="912">
                        <c:v>0.11721408892914446</c:v>
                      </c:pt>
                      <c:pt idx="913">
                        <c:v>0.11378885190056218</c:v>
                      </c:pt>
                      <c:pt idx="914">
                        <c:v>0.11314176248378487</c:v>
                      </c:pt>
                      <c:pt idx="915">
                        <c:v>0.11399219015649063</c:v>
                      </c:pt>
                      <c:pt idx="916">
                        <c:v>0.11583672484829698</c:v>
                      </c:pt>
                      <c:pt idx="917">
                        <c:v>0.11845470077273108</c:v>
                      </c:pt>
                      <c:pt idx="918">
                        <c:v>0.12302142461209831</c:v>
                      </c:pt>
                      <c:pt idx="919">
                        <c:v>0.13006526528174292</c:v>
                      </c:pt>
                      <c:pt idx="920">
                        <c:v>0.13689661674035986</c:v>
                      </c:pt>
                      <c:pt idx="921">
                        <c:v>0.14501575102489481</c:v>
                      </c:pt>
                      <c:pt idx="922">
                        <c:v>0.15294864184282997</c:v>
                      </c:pt>
                      <c:pt idx="923">
                        <c:v>0.16298639319647573</c:v>
                      </c:pt>
                      <c:pt idx="924">
                        <c:v>0.1711489848724117</c:v>
                      </c:pt>
                      <c:pt idx="925">
                        <c:v>0.17927041020839754</c:v>
                      </c:pt>
                      <c:pt idx="926">
                        <c:v>0.18726451149806814</c:v>
                      </c:pt>
                      <c:pt idx="927">
                        <c:v>0.19451526993541726</c:v>
                      </c:pt>
                      <c:pt idx="928">
                        <c:v>0.19917050969415909</c:v>
                      </c:pt>
                      <c:pt idx="929">
                        <c:v>0.20259256661989128</c:v>
                      </c:pt>
                      <c:pt idx="930">
                        <c:v>0.20566472234974212</c:v>
                      </c:pt>
                      <c:pt idx="931">
                        <c:v>0.20625777220021008</c:v>
                      </c:pt>
                      <c:pt idx="932">
                        <c:v>0.20520804169200865</c:v>
                      </c:pt>
                      <c:pt idx="933">
                        <c:v>0.20490432690913793</c:v>
                      </c:pt>
                      <c:pt idx="934">
                        <c:v>0.20351955909786171</c:v>
                      </c:pt>
                      <c:pt idx="935">
                        <c:v>0.19986087055754442</c:v>
                      </c:pt>
                      <c:pt idx="936">
                        <c:v>0.19694728689141972</c:v>
                      </c:pt>
                      <c:pt idx="937">
                        <c:v>0.19199485952021628</c:v>
                      </c:pt>
                      <c:pt idx="938">
                        <c:v>0.1900903983301869</c:v>
                      </c:pt>
                      <c:pt idx="939">
                        <c:v>0.18737500361953824</c:v>
                      </c:pt>
                      <c:pt idx="940">
                        <c:v>0.18143967302051833</c:v>
                      </c:pt>
                      <c:pt idx="941">
                        <c:v>0.1755223510809947</c:v>
                      </c:pt>
                      <c:pt idx="942">
                        <c:v>0.17126475047880718</c:v>
                      </c:pt>
                      <c:pt idx="943">
                        <c:v>0.16974531909919963</c:v>
                      </c:pt>
                      <c:pt idx="944">
                        <c:v>0.16805382518722542</c:v>
                      </c:pt>
                      <c:pt idx="945">
                        <c:v>0.16768746592456352</c:v>
                      </c:pt>
                      <c:pt idx="946">
                        <c:v>0.16625539881197193</c:v>
                      </c:pt>
                      <c:pt idx="947">
                        <c:v>0.16516142925191163</c:v>
                      </c:pt>
                      <c:pt idx="948">
                        <c:v>0.16528488973829536</c:v>
                      </c:pt>
                      <c:pt idx="949">
                        <c:v>0.16692156153437399</c:v>
                      </c:pt>
                      <c:pt idx="950">
                        <c:v>0.16931121324991635</c:v>
                      </c:pt>
                      <c:pt idx="951">
                        <c:v>0.1713235153655234</c:v>
                      </c:pt>
                      <c:pt idx="952">
                        <c:v>0.17533581044748395</c:v>
                      </c:pt>
                      <c:pt idx="953">
                        <c:v>0.17780488369634617</c:v>
                      </c:pt>
                      <c:pt idx="954">
                        <c:v>0.18020100075288178</c:v>
                      </c:pt>
                      <c:pt idx="955">
                        <c:v>0.18113229721233931</c:v>
                      </c:pt>
                      <c:pt idx="956">
                        <c:v>0.1826635694249559</c:v>
                      </c:pt>
                      <c:pt idx="957">
                        <c:v>0.18481142876937362</c:v>
                      </c:pt>
                      <c:pt idx="958">
                        <c:v>0.18516588360363728</c:v>
                      </c:pt>
                      <c:pt idx="959">
                        <c:v>0.18166752485701404</c:v>
                      </c:pt>
                      <c:pt idx="960">
                        <c:v>0.18198259674139033</c:v>
                      </c:pt>
                      <c:pt idx="961">
                        <c:v>0.18462375602691028</c:v>
                      </c:pt>
                      <c:pt idx="962">
                        <c:v>0.18520824641197955</c:v>
                      </c:pt>
                      <c:pt idx="963">
                        <c:v>0.18773265663983971</c:v>
                      </c:pt>
                      <c:pt idx="964">
                        <c:v>0.18907776932381035</c:v>
                      </c:pt>
                      <c:pt idx="965">
                        <c:v>0.18894530011616309</c:v>
                      </c:pt>
                      <c:pt idx="966">
                        <c:v>0.1896534639545783</c:v>
                      </c:pt>
                      <c:pt idx="967">
                        <c:v>0.19014859763533123</c:v>
                      </c:pt>
                      <c:pt idx="968">
                        <c:v>0.19154946457134756</c:v>
                      </c:pt>
                      <c:pt idx="969">
                        <c:v>0.19316460098442076</c:v>
                      </c:pt>
                      <c:pt idx="970">
                        <c:v>0.19251662733580685</c:v>
                      </c:pt>
                      <c:pt idx="971">
                        <c:v>0.19130684434555797</c:v>
                      </c:pt>
                      <c:pt idx="972">
                        <c:v>0.19168886835527293</c:v>
                      </c:pt>
                      <c:pt idx="973">
                        <c:v>0.1931181292756575</c:v>
                      </c:pt>
                      <c:pt idx="974">
                        <c:v>0.19376790289466969</c:v>
                      </c:pt>
                      <c:pt idx="975">
                        <c:v>0.19022408756401615</c:v>
                      </c:pt>
                      <c:pt idx="976">
                        <c:v>0.19123250425033669</c:v>
                      </c:pt>
                      <c:pt idx="977">
                        <c:v>0.19218612559206635</c:v>
                      </c:pt>
                      <c:pt idx="978">
                        <c:v>0.19444835724300513</c:v>
                      </c:pt>
                      <c:pt idx="979">
                        <c:v>0.19735355046474759</c:v>
                      </c:pt>
                      <c:pt idx="980">
                        <c:v>0.19983267286777417</c:v>
                      </c:pt>
                      <c:pt idx="981">
                        <c:v>0.20158229886698839</c:v>
                      </c:pt>
                      <c:pt idx="982">
                        <c:v>0.20367208305928791</c:v>
                      </c:pt>
                      <c:pt idx="983">
                        <c:v>0.20532998028526517</c:v>
                      </c:pt>
                      <c:pt idx="984">
                        <c:v>0.20383972524539956</c:v>
                      </c:pt>
                      <c:pt idx="985">
                        <c:v>0.20438180340278986</c:v>
                      </c:pt>
                      <c:pt idx="986">
                        <c:v>0.2062561426605681</c:v>
                      </c:pt>
                      <c:pt idx="987">
                        <c:v>0.2067907963209005</c:v>
                      </c:pt>
                      <c:pt idx="988">
                        <c:v>0.20751185525538055</c:v>
                      </c:pt>
                      <c:pt idx="989">
                        <c:v>0.20690743503400963</c:v>
                      </c:pt>
                      <c:pt idx="990">
                        <c:v>0.20685169187940214</c:v>
                      </c:pt>
                      <c:pt idx="991">
                        <c:v>0.20654202365735178</c:v>
                      </c:pt>
                      <c:pt idx="992">
                        <c:v>0.20533338736140708</c:v>
                      </c:pt>
                      <c:pt idx="993">
                        <c:v>0.20236153797629228</c:v>
                      </c:pt>
                      <c:pt idx="994">
                        <c:v>0.19901077042562978</c:v>
                      </c:pt>
                      <c:pt idx="995">
                        <c:v>0.19567856221388261</c:v>
                      </c:pt>
                      <c:pt idx="996">
                        <c:v>0.19281906932155937</c:v>
                      </c:pt>
                      <c:pt idx="997">
                        <c:v>0.19119269678957371</c:v>
                      </c:pt>
                      <c:pt idx="998">
                        <c:v>0.18798752943978445</c:v>
                      </c:pt>
                      <c:pt idx="999">
                        <c:v>0.18579059859024019</c:v>
                      </c:pt>
                      <c:pt idx="1000">
                        <c:v>0.18177877291173303</c:v>
                      </c:pt>
                      <c:pt idx="1001">
                        <c:v>0.17829715327212378</c:v>
                      </c:pt>
                      <c:pt idx="1002">
                        <c:v>0.17593438868963976</c:v>
                      </c:pt>
                      <c:pt idx="1003">
                        <c:v>0.173601508730333</c:v>
                      </c:pt>
                      <c:pt idx="1004">
                        <c:v>0.17098419513612834</c:v>
                      </c:pt>
                      <c:pt idx="1005">
                        <c:v>0.16906433423095113</c:v>
                      </c:pt>
                      <c:pt idx="1006">
                        <c:v>0.16977249837636427</c:v>
                      </c:pt>
                      <c:pt idx="1007">
                        <c:v>0.17134204232712316</c:v>
                      </c:pt>
                      <c:pt idx="1008">
                        <c:v>0.17038726250605882</c:v>
                      </c:pt>
                      <c:pt idx="1009">
                        <c:v>0.17086826299004004</c:v>
                      </c:pt>
                      <c:pt idx="1010">
                        <c:v>0.17294409914261466</c:v>
                      </c:pt>
                      <c:pt idx="1011">
                        <c:v>0.17634730312770602</c:v>
                      </c:pt>
                      <c:pt idx="1012">
                        <c:v>0.18038226763546411</c:v>
                      </c:pt>
                      <c:pt idx="1013">
                        <c:v>0.18412582530630514</c:v>
                      </c:pt>
                      <c:pt idx="1014">
                        <c:v>0.18869970474844405</c:v>
                      </c:pt>
                      <c:pt idx="1015">
                        <c:v>0.19342212442553944</c:v>
                      </c:pt>
                      <c:pt idx="1016">
                        <c:v>0.19955710987325445</c:v>
                      </c:pt>
                      <c:pt idx="1017">
                        <c:v>0.20472099781587283</c:v>
                      </c:pt>
                      <c:pt idx="1018">
                        <c:v>0.20934442858739058</c:v>
                      </c:pt>
                      <c:pt idx="1019">
                        <c:v>0.21653342077058296</c:v>
                      </c:pt>
                      <c:pt idx="1020">
                        <c:v>0.22363401246362144</c:v>
                      </c:pt>
                      <c:pt idx="1021">
                        <c:v>0.23119300962175349</c:v>
                      </c:pt>
                      <c:pt idx="1022">
                        <c:v>0.24004291592788593</c:v>
                      </c:pt>
                      <c:pt idx="1023">
                        <c:v>0.24754984435949104</c:v>
                      </c:pt>
                      <c:pt idx="1024">
                        <c:v>0.25428360262758315</c:v>
                      </c:pt>
                      <c:pt idx="1025">
                        <c:v>0.25731963335890906</c:v>
                      </c:pt>
                      <c:pt idx="1026">
                        <c:v>0.26027189629069541</c:v>
                      </c:pt>
                      <c:pt idx="1027">
                        <c:v>0.26220481689234293</c:v>
                      </c:pt>
                      <c:pt idx="1028">
                        <c:v>0.26628656321946631</c:v>
                      </c:pt>
                      <c:pt idx="1029">
                        <c:v>0.2686889389765254</c:v>
                      </c:pt>
                      <c:pt idx="1030">
                        <c:v>0.26994660889872912</c:v>
                      </c:pt>
                      <c:pt idx="1031">
                        <c:v>0.26904141912992807</c:v>
                      </c:pt>
                      <c:pt idx="1032">
                        <c:v>0.26700002812905693</c:v>
                      </c:pt>
                      <c:pt idx="1033">
                        <c:v>0.26220730838122697</c:v>
                      </c:pt>
                      <c:pt idx="1034">
                        <c:v>0.25416233394638116</c:v>
                      </c:pt>
                      <c:pt idx="1035">
                        <c:v>0.24602066295609479</c:v>
                      </c:pt>
                      <c:pt idx="1036">
                        <c:v>0.23937959806485437</c:v>
                      </c:pt>
                      <c:pt idx="1037">
                        <c:v>0.23034088292885796</c:v>
                      </c:pt>
                      <c:pt idx="1038">
                        <c:v>0.21999927784875881</c:v>
                      </c:pt>
                      <c:pt idx="1039">
                        <c:v>0.20871048365410874</c:v>
                      </c:pt>
                      <c:pt idx="1040">
                        <c:v>0.19861524517714463</c:v>
                      </c:pt>
                      <c:pt idx="1041">
                        <c:v>0.18835450912743606</c:v>
                      </c:pt>
                      <c:pt idx="1042">
                        <c:v>0.17616746999910726</c:v>
                      </c:pt>
                      <c:pt idx="1043">
                        <c:v>0.16097778288654327</c:v>
                      </c:pt>
                      <c:pt idx="1044">
                        <c:v>0.14643296693182259</c:v>
                      </c:pt>
                      <c:pt idx="1045">
                        <c:v>0.13336217915306645</c:v>
                      </c:pt>
                      <c:pt idx="1046">
                        <c:v>0.12221003797401968</c:v>
                      </c:pt>
                      <c:pt idx="1047">
                        <c:v>0.11174768752354229</c:v>
                      </c:pt>
                      <c:pt idx="1048">
                        <c:v>0.1003064476531066</c:v>
                      </c:pt>
                      <c:pt idx="1049">
                        <c:v>9.0978272447040265E-2</c:v>
                      </c:pt>
                      <c:pt idx="1050">
                        <c:v>8.1236442627110508E-2</c:v>
                      </c:pt>
                      <c:pt idx="1051">
                        <c:v>6.9853795352932319E-2</c:v>
                      </c:pt>
                      <c:pt idx="1052">
                        <c:v>6.1410375704583312E-2</c:v>
                      </c:pt>
                      <c:pt idx="1053">
                        <c:v>5.4285067302889858E-2</c:v>
                      </c:pt>
                      <c:pt idx="1054">
                        <c:v>4.6542422945053119E-2</c:v>
                      </c:pt>
                      <c:pt idx="1055">
                        <c:v>3.9538117904707834E-2</c:v>
                      </c:pt>
                      <c:pt idx="1056">
                        <c:v>3.2988342061631953E-2</c:v>
                      </c:pt>
                      <c:pt idx="1057">
                        <c:v>2.9260836818449321E-2</c:v>
                      </c:pt>
                      <c:pt idx="1058">
                        <c:v>2.6427240731419898E-2</c:v>
                      </c:pt>
                      <c:pt idx="1059">
                        <c:v>2.164865487312791E-2</c:v>
                      </c:pt>
                      <c:pt idx="1060">
                        <c:v>1.7734906905245758E-2</c:v>
                      </c:pt>
                      <c:pt idx="1061">
                        <c:v>1.3224183955622222E-2</c:v>
                      </c:pt>
                      <c:pt idx="1062">
                        <c:v>9.0922525160890624E-3</c:v>
                      </c:pt>
                      <c:pt idx="1063">
                        <c:v>5.0700723495517384E-3</c:v>
                      </c:pt>
                      <c:pt idx="1064">
                        <c:v>3.015062253565464E-3</c:v>
                      </c:pt>
                      <c:pt idx="1065">
                        <c:v>1.0343858974232055E-3</c:v>
                      </c:pt>
                      <c:pt idx="1066">
                        <c:v>-1.2572141695941983E-3</c:v>
                      </c:pt>
                      <c:pt idx="1067">
                        <c:v>-3.2078316441316291E-3</c:v>
                      </c:pt>
                      <c:pt idx="1068">
                        <c:v>-6.9377501106608792E-3</c:v>
                      </c:pt>
                      <c:pt idx="1069">
                        <c:v>-9.5307900332227986E-3</c:v>
                      </c:pt>
                      <c:pt idx="1070">
                        <c:v>-1.3513295866506909E-2</c:v>
                      </c:pt>
                      <c:pt idx="1071">
                        <c:v>-1.7653387481719889E-2</c:v>
                      </c:pt>
                      <c:pt idx="1072">
                        <c:v>-2.0481432864618444E-2</c:v>
                      </c:pt>
                      <c:pt idx="1073">
                        <c:v>-2.3185733612920929E-2</c:v>
                      </c:pt>
                      <c:pt idx="1074">
                        <c:v>-2.5463985203269694E-2</c:v>
                      </c:pt>
                      <c:pt idx="1075">
                        <c:v>-2.7127412996424276E-2</c:v>
                      </c:pt>
                      <c:pt idx="1076">
                        <c:v>-2.8243324777041882E-2</c:v>
                      </c:pt>
                      <c:pt idx="1077">
                        <c:v>-2.9719183595800638E-2</c:v>
                      </c:pt>
                      <c:pt idx="1078">
                        <c:v>-3.4087093214679919E-2</c:v>
                      </c:pt>
                      <c:pt idx="1079">
                        <c:v>-3.9215854812240179E-2</c:v>
                      </c:pt>
                      <c:pt idx="1080">
                        <c:v>-4.1519042433483963E-2</c:v>
                      </c:pt>
                      <c:pt idx="1081">
                        <c:v>-4.3578177341209744E-2</c:v>
                      </c:pt>
                      <c:pt idx="1082">
                        <c:v>-4.5867648323588424E-2</c:v>
                      </c:pt>
                      <c:pt idx="1083">
                        <c:v>-4.4838190350930791E-2</c:v>
                      </c:pt>
                      <c:pt idx="1084">
                        <c:v>-4.5947584004534088E-2</c:v>
                      </c:pt>
                      <c:pt idx="1085">
                        <c:v>-4.8592859363876598E-2</c:v>
                      </c:pt>
                      <c:pt idx="1086">
                        <c:v>-5.2787137062949539E-2</c:v>
                      </c:pt>
                      <c:pt idx="1087">
                        <c:v>-5.773768682032062E-2</c:v>
                      </c:pt>
                      <c:pt idx="1088">
                        <c:v>-6.1802459048939246E-2</c:v>
                      </c:pt>
                      <c:pt idx="1089">
                        <c:v>-6.4047203331637895E-2</c:v>
                      </c:pt>
                      <c:pt idx="1090">
                        <c:v>-6.6593937983731893E-2</c:v>
                      </c:pt>
                      <c:pt idx="1091">
                        <c:v>-6.8585393566917244E-2</c:v>
                      </c:pt>
                      <c:pt idx="1092">
                        <c:v>-7.2678746954413981E-2</c:v>
                      </c:pt>
                      <c:pt idx="1093">
                        <c:v>-7.5456317659665789E-2</c:v>
                      </c:pt>
                      <c:pt idx="1094">
                        <c:v>-7.7711870517864032E-2</c:v>
                      </c:pt>
                      <c:pt idx="1095">
                        <c:v>-7.9085584174089785E-2</c:v>
                      </c:pt>
                      <c:pt idx="1096">
                        <c:v>-8.2983234364576011E-2</c:v>
                      </c:pt>
                      <c:pt idx="1097">
                        <c:v>-8.5905820807613539E-2</c:v>
                      </c:pt>
                      <c:pt idx="1098">
                        <c:v>-8.761787869760515E-2</c:v>
                      </c:pt>
                      <c:pt idx="1099">
                        <c:v>-8.9395481978788258E-2</c:v>
                      </c:pt>
                      <c:pt idx="1100">
                        <c:v>-8.9399870001845363E-2</c:v>
                      </c:pt>
                      <c:pt idx="1101">
                        <c:v>-8.8673416706992678E-2</c:v>
                      </c:pt>
                      <c:pt idx="1102">
                        <c:v>-8.598359683630509E-2</c:v>
                      </c:pt>
                      <c:pt idx="1103">
                        <c:v>-8.3298631876998486E-2</c:v>
                      </c:pt>
                      <c:pt idx="1104">
                        <c:v>-7.9228171343122045E-2</c:v>
                      </c:pt>
                      <c:pt idx="1105">
                        <c:v>-7.5153742680910199E-2</c:v>
                      </c:pt>
                      <c:pt idx="1106">
                        <c:v>-7.0591164290112349E-2</c:v>
                      </c:pt>
                      <c:pt idx="1107">
                        <c:v>-6.6016269490842938E-2</c:v>
                      </c:pt>
                      <c:pt idx="1108">
                        <c:v>-6.0737216357323008E-2</c:v>
                      </c:pt>
                      <c:pt idx="1109">
                        <c:v>-5.5895287404033503E-2</c:v>
                      </c:pt>
                      <c:pt idx="1110">
                        <c:v>-5.1011880582708169E-2</c:v>
                      </c:pt>
                      <c:pt idx="1111">
                        <c:v>-4.4479499215820291E-2</c:v>
                      </c:pt>
                      <c:pt idx="1112">
                        <c:v>-3.9461102270606577E-2</c:v>
                      </c:pt>
                      <c:pt idx="1113">
                        <c:v>-3.5965518434008116E-2</c:v>
                      </c:pt>
                      <c:pt idx="1114">
                        <c:v>-3.2249847988221461E-2</c:v>
                      </c:pt>
                      <c:pt idx="1115">
                        <c:v>-3.1973780382376089E-2</c:v>
                      </c:pt>
                      <c:pt idx="1116">
                        <c:v>-3.3323804549058478E-2</c:v>
                      </c:pt>
                      <c:pt idx="1117">
                        <c:v>-3.4724248125285205E-2</c:v>
                      </c:pt>
                      <c:pt idx="1118">
                        <c:v>-3.647171096989537E-2</c:v>
                      </c:pt>
                      <c:pt idx="1119">
                        <c:v>-3.7285375704556034E-2</c:v>
                      </c:pt>
                      <c:pt idx="1120">
                        <c:v>-3.791937357026956E-2</c:v>
                      </c:pt>
                      <c:pt idx="1121">
                        <c:v>-3.9308283176764769E-2</c:v>
                      </c:pt>
                      <c:pt idx="1122">
                        <c:v>-4.3023125115780853E-2</c:v>
                      </c:pt>
                      <c:pt idx="1123">
                        <c:v>-4.7379998490140969E-2</c:v>
                      </c:pt>
                      <c:pt idx="1124">
                        <c:v>-5.1364957723701775E-2</c:v>
                      </c:pt>
                      <c:pt idx="1125">
                        <c:v>-5.2390384768052002E-2</c:v>
                      </c:pt>
                      <c:pt idx="1126">
                        <c:v>-5.2763540619579496E-2</c:v>
                      </c:pt>
                      <c:pt idx="1127">
                        <c:v>-5.4343635493064216E-2</c:v>
                      </c:pt>
                      <c:pt idx="1128">
                        <c:v>-5.3189430125147798E-2</c:v>
                      </c:pt>
                      <c:pt idx="1129">
                        <c:v>-5.2211131035829424E-2</c:v>
                      </c:pt>
                      <c:pt idx="1130">
                        <c:v>-5.0446891947218665E-2</c:v>
                      </c:pt>
                      <c:pt idx="1131">
                        <c:v>-4.8372127140176524E-2</c:v>
                      </c:pt>
                      <c:pt idx="1132">
                        <c:v>-4.6888269257017855E-2</c:v>
                      </c:pt>
                      <c:pt idx="1133">
                        <c:v>-4.5861076432420336E-2</c:v>
                      </c:pt>
                      <c:pt idx="1134">
                        <c:v>-4.3930796660408458E-2</c:v>
                      </c:pt>
                      <c:pt idx="1135">
                        <c:v>-4.0625185113950621E-2</c:v>
                      </c:pt>
                      <c:pt idx="1136">
                        <c:v>-3.8052688495646726E-2</c:v>
                      </c:pt>
                      <c:pt idx="1137">
                        <c:v>-3.4526055862827809E-2</c:v>
                      </c:pt>
                      <c:pt idx="1138">
                        <c:v>-3.2572266001514853E-2</c:v>
                      </c:pt>
                      <c:pt idx="1139">
                        <c:v>-3.1308576670289689E-2</c:v>
                      </c:pt>
                      <c:pt idx="1140">
                        <c:v>-3.302514951443937E-2</c:v>
                      </c:pt>
                      <c:pt idx="1141">
                        <c:v>-3.522405664282062E-2</c:v>
                      </c:pt>
                      <c:pt idx="1142">
                        <c:v>-3.730964381596915E-2</c:v>
                      </c:pt>
                      <c:pt idx="1143">
                        <c:v>-3.9211017094931265E-2</c:v>
                      </c:pt>
                      <c:pt idx="1144">
                        <c:v>-4.0553298854564684E-2</c:v>
                      </c:pt>
                      <c:pt idx="1145">
                        <c:v>-4.0975071666998007E-2</c:v>
                      </c:pt>
                      <c:pt idx="1146">
                        <c:v>-4.2443874209400843E-2</c:v>
                      </c:pt>
                      <c:pt idx="1147">
                        <c:v>-4.2874226864869525E-2</c:v>
                      </c:pt>
                      <c:pt idx="1148">
                        <c:v>-4.1427166453590875E-2</c:v>
                      </c:pt>
                      <c:pt idx="1149">
                        <c:v>-4.1727151088890552E-2</c:v>
                      </c:pt>
                      <c:pt idx="1150">
                        <c:v>-4.0706167603568252E-2</c:v>
                      </c:pt>
                      <c:pt idx="1151">
                        <c:v>-4.0405777002810006E-2</c:v>
                      </c:pt>
                      <c:pt idx="1152">
                        <c:v>-4.2774347362966064E-2</c:v>
                      </c:pt>
                      <c:pt idx="1153">
                        <c:v>-4.5363747450786314E-2</c:v>
                      </c:pt>
                      <c:pt idx="1154">
                        <c:v>-4.4308500866623066E-2</c:v>
                      </c:pt>
                      <c:pt idx="1155">
                        <c:v>-4.2174759850770807E-2</c:v>
                      </c:pt>
                      <c:pt idx="1156">
                        <c:v>-3.7636844086528419E-2</c:v>
                      </c:pt>
                      <c:pt idx="1157">
                        <c:v>-3.4366096019365439E-2</c:v>
                      </c:pt>
                      <c:pt idx="1158">
                        <c:v>-3.1579978631378305E-2</c:v>
                      </c:pt>
                      <c:pt idx="1159">
                        <c:v>-2.8300851317336954E-2</c:v>
                      </c:pt>
                      <c:pt idx="1160">
                        <c:v>-2.5718635286257806E-2</c:v>
                      </c:pt>
                      <c:pt idx="1161">
                        <c:v>-2.1854342533554613E-2</c:v>
                      </c:pt>
                      <c:pt idx="1162">
                        <c:v>-1.7456155090320336E-2</c:v>
                      </c:pt>
                      <c:pt idx="1163">
                        <c:v>-1.3045916324365463E-2</c:v>
                      </c:pt>
                      <c:pt idx="1164">
                        <c:v>-9.290196882689658E-3</c:v>
                      </c:pt>
                      <c:pt idx="1165">
                        <c:v>-4.5579550390058227E-3</c:v>
                      </c:pt>
                      <c:pt idx="1166">
                        <c:v>-1.1215903872826315E-3</c:v>
                      </c:pt>
                      <c:pt idx="1167">
                        <c:v>-1.0101319164293071E-4</c:v>
                      </c:pt>
                      <c:pt idx="1168">
                        <c:v>-1.9714587392284035E-3</c:v>
                      </c:pt>
                      <c:pt idx="1169">
                        <c:v>-7.1089139085697764E-3</c:v>
                      </c:pt>
                      <c:pt idx="1170">
                        <c:v>-1.1369785188818803E-2</c:v>
                      </c:pt>
                      <c:pt idx="1171">
                        <c:v>-1.6374270816540422E-2</c:v>
                      </c:pt>
                      <c:pt idx="1172">
                        <c:v>-2.1841771840364795E-2</c:v>
                      </c:pt>
                      <c:pt idx="1173">
                        <c:v>-2.8124035764405367E-2</c:v>
                      </c:pt>
                      <c:pt idx="1174">
                        <c:v>-3.0831616530797371E-2</c:v>
                      </c:pt>
                      <c:pt idx="1175">
                        <c:v>-3.4064701873486342E-2</c:v>
                      </c:pt>
                      <c:pt idx="1176">
                        <c:v>-3.5732162467917591E-2</c:v>
                      </c:pt>
                      <c:pt idx="1177">
                        <c:v>-3.7228870846323515E-2</c:v>
                      </c:pt>
                      <c:pt idx="1178">
                        <c:v>-3.9503600000834645E-2</c:v>
                      </c:pt>
                      <c:pt idx="1179">
                        <c:v>-4.1842877556981524E-2</c:v>
                      </c:pt>
                      <c:pt idx="1180">
                        <c:v>-4.4582979341733095E-2</c:v>
                      </c:pt>
                      <c:pt idx="1181">
                        <c:v>-4.4187465510927067E-2</c:v>
                      </c:pt>
                      <c:pt idx="1182">
                        <c:v>-4.2635798446669329E-2</c:v>
                      </c:pt>
                      <c:pt idx="1183">
                        <c:v>-3.9418338276633623E-2</c:v>
                      </c:pt>
                      <c:pt idx="1184">
                        <c:v>-3.4920873303503727E-2</c:v>
                      </c:pt>
                      <c:pt idx="1185">
                        <c:v>-2.9468171954833745E-2</c:v>
                      </c:pt>
                      <c:pt idx="1186">
                        <c:v>-2.4923291160467362E-2</c:v>
                      </c:pt>
                      <c:pt idx="1187">
                        <c:v>-1.9661499298828287E-2</c:v>
                      </c:pt>
                      <c:pt idx="1188">
                        <c:v>-1.5215062584320651E-2</c:v>
                      </c:pt>
                      <c:pt idx="1189">
                        <c:v>-1.2677316095985137E-2</c:v>
                      </c:pt>
                      <c:pt idx="1190">
                        <c:v>-8.8486129897749517E-3</c:v>
                      </c:pt>
                      <c:pt idx="1191">
                        <c:v>-5.8351554022948509E-3</c:v>
                      </c:pt>
                      <c:pt idx="1192">
                        <c:v>-3.2095520862291411E-3</c:v>
                      </c:pt>
                      <c:pt idx="1193">
                        <c:v>-1.7803566183283285E-3</c:v>
                      </c:pt>
                      <c:pt idx="1194">
                        <c:v>-6.7354421916291914E-4</c:v>
                      </c:pt>
                      <c:pt idx="1195">
                        <c:v>-3.1632601560782392E-4</c:v>
                      </c:pt>
                      <c:pt idx="1196">
                        <c:v>-3.6133352360000562E-4</c:v>
                      </c:pt>
                      <c:pt idx="1197">
                        <c:v>-5.1064628594933096E-4</c:v>
                      </c:pt>
                      <c:pt idx="1198">
                        <c:v>-1.9658512345767766E-3</c:v>
                      </c:pt>
                      <c:pt idx="1199">
                        <c:v>-3.4510989977134935E-3</c:v>
                      </c:pt>
                      <c:pt idx="1200">
                        <c:v>-4.8573278599839875E-3</c:v>
                      </c:pt>
                      <c:pt idx="1201">
                        <c:v>-6.6084668429211959E-3</c:v>
                      </c:pt>
                      <c:pt idx="1202">
                        <c:v>-8.5821427094399244E-3</c:v>
                      </c:pt>
                      <c:pt idx="1203">
                        <c:v>-8.7172441054491224E-3</c:v>
                      </c:pt>
                      <c:pt idx="1204">
                        <c:v>-8.4599236586172365E-3</c:v>
                      </c:pt>
                      <c:pt idx="1205">
                        <c:v>-4.1339013953075616E-3</c:v>
                      </c:pt>
                      <c:pt idx="1206">
                        <c:v>-4.0979120908261361E-3</c:v>
                      </c:pt>
                      <c:pt idx="1207">
                        <c:v>-3.7565004984489083E-3</c:v>
                      </c:pt>
                      <c:pt idx="1208">
                        <c:v>-5.4228827721844487E-3</c:v>
                      </c:pt>
                      <c:pt idx="1209">
                        <c:v>-8.0139193945257068E-3</c:v>
                      </c:pt>
                      <c:pt idx="1210">
                        <c:v>-8.2102377318012346E-3</c:v>
                      </c:pt>
                      <c:pt idx="1211">
                        <c:v>-7.7148514124550554E-3</c:v>
                      </c:pt>
                      <c:pt idx="1212">
                        <c:v>-8.1537732541328168E-3</c:v>
                      </c:pt>
                      <c:pt idx="1213">
                        <c:v>-9.0687203972901666E-3</c:v>
                      </c:pt>
                      <c:pt idx="1214">
                        <c:v>-9.0178867640480428E-3</c:v>
                      </c:pt>
                      <c:pt idx="1215">
                        <c:v>-8.241143255981383E-3</c:v>
                      </c:pt>
                      <c:pt idx="1216">
                        <c:v>-6.2622128665665057E-3</c:v>
                      </c:pt>
                      <c:pt idx="1217">
                        <c:v>-5.2816566560467664E-3</c:v>
                      </c:pt>
                      <c:pt idx="1218">
                        <c:v>-3.2927670750882818E-3</c:v>
                      </c:pt>
                      <c:pt idx="1219">
                        <c:v>-3.1394487120881996E-4</c:v>
                      </c:pt>
                      <c:pt idx="1220">
                        <c:v>-1.40069671097674E-3</c:v>
                      </c:pt>
                      <c:pt idx="1221">
                        <c:v>-2.2509857366022077E-3</c:v>
                      </c:pt>
                      <c:pt idx="1222">
                        <c:v>-5.2684992947022898E-3</c:v>
                      </c:pt>
                      <c:pt idx="1223">
                        <c:v>-6.3997340150318428E-3</c:v>
                      </c:pt>
                      <c:pt idx="1224">
                        <c:v>-7.8092004286728261E-3</c:v>
                      </c:pt>
                      <c:pt idx="1225">
                        <c:v>-9.7275957318117608E-3</c:v>
                      </c:pt>
                      <c:pt idx="1226">
                        <c:v>-1.2778414473202687E-2</c:v>
                      </c:pt>
                      <c:pt idx="1227">
                        <c:v>-1.7190348051002523E-2</c:v>
                      </c:pt>
                      <c:pt idx="1228">
                        <c:v>-2.0801145844952726E-2</c:v>
                      </c:pt>
                      <c:pt idx="1229">
                        <c:v>-2.3977875160791813E-2</c:v>
                      </c:pt>
                      <c:pt idx="1230">
                        <c:v>-2.6483526952268688E-2</c:v>
                      </c:pt>
                      <c:pt idx="1231">
                        <c:v>-2.8193650591728205E-2</c:v>
                      </c:pt>
                      <c:pt idx="1232">
                        <c:v>-2.7453594623205197E-2</c:v>
                      </c:pt>
                      <c:pt idx="1233">
                        <c:v>-2.4632660959533845E-2</c:v>
                      </c:pt>
                      <c:pt idx="1234">
                        <c:v>-1.9765478421298079E-2</c:v>
                      </c:pt>
                      <c:pt idx="1235">
                        <c:v>-1.6151265083164577E-2</c:v>
                      </c:pt>
                      <c:pt idx="1236">
                        <c:v>-1.0732470097116104E-2</c:v>
                      </c:pt>
                      <c:pt idx="1237">
                        <c:v>-8.3338287975306281E-3</c:v>
                      </c:pt>
                      <c:pt idx="1238">
                        <c:v>-3.7635786765332019E-3</c:v>
                      </c:pt>
                      <c:pt idx="1239">
                        <c:v>8.4393606604139207E-4</c:v>
                      </c:pt>
                      <c:pt idx="1240">
                        <c:v>5.9460579003256797E-3</c:v>
                      </c:pt>
                      <c:pt idx="1241">
                        <c:v>1.0458516172135262E-2</c:v>
                      </c:pt>
                      <c:pt idx="1242">
                        <c:v>1.4625955966030297E-2</c:v>
                      </c:pt>
                      <c:pt idx="1243">
                        <c:v>1.6657393078606652E-2</c:v>
                      </c:pt>
                      <c:pt idx="1244">
                        <c:v>1.8362459719621856E-2</c:v>
                      </c:pt>
                      <c:pt idx="1245">
                        <c:v>1.9828304863848178E-2</c:v>
                      </c:pt>
                      <c:pt idx="1246">
                        <c:v>1.8089686361122376E-2</c:v>
                      </c:pt>
                      <c:pt idx="1247">
                        <c:v>1.4890839858841287E-2</c:v>
                      </c:pt>
                      <c:pt idx="1248">
                        <c:v>1.1843773981834515E-2</c:v>
                      </c:pt>
                      <c:pt idx="1249">
                        <c:v>1.0501052357248884E-2</c:v>
                      </c:pt>
                      <c:pt idx="1250">
                        <c:v>7.7211070227529068E-3</c:v>
                      </c:pt>
                      <c:pt idx="1251">
                        <c:v>3.1526188176486925E-3</c:v>
                      </c:pt>
                      <c:pt idx="1252">
                        <c:v>-2.4096333708534544E-4</c:v>
                      </c:pt>
                      <c:pt idx="1253">
                        <c:v>-3.00784821069333E-3</c:v>
                      </c:pt>
                      <c:pt idx="1254">
                        <c:v>-4.849230265411E-3</c:v>
                      </c:pt>
                      <c:pt idx="1255">
                        <c:v>-7.6516900179131519E-3</c:v>
                      </c:pt>
                      <c:pt idx="1256">
                        <c:v>-9.1012355063054638E-3</c:v>
                      </c:pt>
                      <c:pt idx="1257">
                        <c:v>-8.6370471565841E-3</c:v>
                      </c:pt>
                      <c:pt idx="1258">
                        <c:v>-6.0942864943421323E-3</c:v>
                      </c:pt>
                      <c:pt idx="1259">
                        <c:v>-1.4523833161788073E-3</c:v>
                      </c:pt>
                      <c:pt idx="1260">
                        <c:v>5.1479415305957571E-3</c:v>
                      </c:pt>
                      <c:pt idx="1261">
                        <c:v>9.2171827105561478E-3</c:v>
                      </c:pt>
                      <c:pt idx="1262">
                        <c:v>1.3445265323068211E-2</c:v>
                      </c:pt>
                      <c:pt idx="1263">
                        <c:v>1.6589675566931167E-2</c:v>
                      </c:pt>
                      <c:pt idx="1264">
                        <c:v>1.8716881771110274E-2</c:v>
                      </c:pt>
                      <c:pt idx="1265">
                        <c:v>2.0432882751496156E-2</c:v>
                      </c:pt>
                      <c:pt idx="1266">
                        <c:v>1.9366202797102022E-2</c:v>
                      </c:pt>
                      <c:pt idx="1267">
                        <c:v>1.8994889200513839E-2</c:v>
                      </c:pt>
                      <c:pt idx="1268">
                        <c:v>1.9039951932432644E-2</c:v>
                      </c:pt>
                      <c:pt idx="1269">
                        <c:v>1.9441294093523617E-2</c:v>
                      </c:pt>
                      <c:pt idx="1270">
                        <c:v>1.9742517156659402E-2</c:v>
                      </c:pt>
                      <c:pt idx="1271">
                        <c:v>1.8045375150470402E-2</c:v>
                      </c:pt>
                      <c:pt idx="1272">
                        <c:v>1.5135518934076168E-2</c:v>
                      </c:pt>
                      <c:pt idx="1273">
                        <c:v>1.2758322061020249E-2</c:v>
                      </c:pt>
                      <c:pt idx="1274">
                        <c:v>1.0283792705460097E-2</c:v>
                      </c:pt>
                      <c:pt idx="1275">
                        <c:v>7.8857719839011756E-3</c:v>
                      </c:pt>
                      <c:pt idx="1276">
                        <c:v>6.6696217677542401E-3</c:v>
                      </c:pt>
                      <c:pt idx="1277">
                        <c:v>2.3888002962071703E-3</c:v>
                      </c:pt>
                      <c:pt idx="1278">
                        <c:v>7.2658048641920873E-4</c:v>
                      </c:pt>
                      <c:pt idx="1279">
                        <c:v>-1.2652443917434357E-3</c:v>
                      </c:pt>
                      <c:pt idx="1280">
                        <c:v>-2.713077938128393E-3</c:v>
                      </c:pt>
                      <c:pt idx="1281">
                        <c:v>-4.9355351424992056E-3</c:v>
                      </c:pt>
                      <c:pt idx="1282">
                        <c:v>-8.5201282974051648E-3</c:v>
                      </c:pt>
                      <c:pt idx="1283">
                        <c:v>-1.16668710159117E-2</c:v>
                      </c:pt>
                      <c:pt idx="1284">
                        <c:v>-1.3889824089014147E-2</c:v>
                      </c:pt>
                      <c:pt idx="1285">
                        <c:v>-1.5932423896455269E-2</c:v>
                      </c:pt>
                      <c:pt idx="1286">
                        <c:v>-1.783673849914626E-2</c:v>
                      </c:pt>
                      <c:pt idx="1287">
                        <c:v>-1.8376768040969924E-2</c:v>
                      </c:pt>
                      <c:pt idx="1288">
                        <c:v>-1.8853238873534049E-2</c:v>
                      </c:pt>
                      <c:pt idx="1289">
                        <c:v>-1.9701174801369497E-2</c:v>
                      </c:pt>
                      <c:pt idx="1290">
                        <c:v>-1.9222210828586977E-2</c:v>
                      </c:pt>
                      <c:pt idx="1291">
                        <c:v>-1.841834717037134E-2</c:v>
                      </c:pt>
                      <c:pt idx="1292">
                        <c:v>-1.9422014598155998E-2</c:v>
                      </c:pt>
                      <c:pt idx="1293">
                        <c:v>-1.9805502262559584E-2</c:v>
                      </c:pt>
                      <c:pt idx="1294">
                        <c:v>-1.8613955833250546E-2</c:v>
                      </c:pt>
                      <c:pt idx="1295">
                        <c:v>-1.482865874088349E-2</c:v>
                      </c:pt>
                      <c:pt idx="1296">
                        <c:v>-1.1670100756833246E-2</c:v>
                      </c:pt>
                      <c:pt idx="1297">
                        <c:v>-9.7006974348761259E-3</c:v>
                      </c:pt>
                      <c:pt idx="1298">
                        <c:v>-8.2413220858546139E-3</c:v>
                      </c:pt>
                      <c:pt idx="1299">
                        <c:v>-6.0158511736327488E-3</c:v>
                      </c:pt>
                      <c:pt idx="1300">
                        <c:v>-5.3199282916234578E-3</c:v>
                      </c:pt>
                      <c:pt idx="1301">
                        <c:v>-5.8276019367883743E-3</c:v>
                      </c:pt>
                      <c:pt idx="1302">
                        <c:v>-7.5803706105065771E-3</c:v>
                      </c:pt>
                      <c:pt idx="1303">
                        <c:v>-8.7509723135739542E-3</c:v>
                      </c:pt>
                      <c:pt idx="1304">
                        <c:v>-9.7046068552020647E-3</c:v>
                      </c:pt>
                      <c:pt idx="1305">
                        <c:v>-1.1933639749644037E-2</c:v>
                      </c:pt>
                      <c:pt idx="1306">
                        <c:v>-1.4857082211251472E-2</c:v>
                      </c:pt>
                      <c:pt idx="1307">
                        <c:v>-1.8132938492497037E-2</c:v>
                      </c:pt>
                      <c:pt idx="1308">
                        <c:v>-2.267989031194571E-2</c:v>
                      </c:pt>
                      <c:pt idx="1309">
                        <c:v>-2.4230019173199821E-2</c:v>
                      </c:pt>
                      <c:pt idx="1310">
                        <c:v>-2.6201403246383724E-2</c:v>
                      </c:pt>
                      <c:pt idx="1311">
                        <c:v>-2.7107051655221873E-2</c:v>
                      </c:pt>
                      <c:pt idx="1312">
                        <c:v>-2.713566132213583E-2</c:v>
                      </c:pt>
                      <c:pt idx="1313">
                        <c:v>-2.727648999763635E-2</c:v>
                      </c:pt>
                      <c:pt idx="1314">
                        <c:v>-2.5450329102104652E-2</c:v>
                      </c:pt>
                      <c:pt idx="1315">
                        <c:v>-2.2704112087489976E-2</c:v>
                      </c:pt>
                      <c:pt idx="1316">
                        <c:v>-1.8261100131149753E-2</c:v>
                      </c:pt>
                      <c:pt idx="1317">
                        <c:v>-1.3721947092885531E-2</c:v>
                      </c:pt>
                      <c:pt idx="1318">
                        <c:v>-9.0578525229715288E-3</c:v>
                      </c:pt>
                      <c:pt idx="1319">
                        <c:v>-3.7929745299223796E-3</c:v>
                      </c:pt>
                      <c:pt idx="1320">
                        <c:v>1.0812845254669402E-3</c:v>
                      </c:pt>
                      <c:pt idx="1321">
                        <c:v>6.1894849069345521E-3</c:v>
                      </c:pt>
                      <c:pt idx="1322">
                        <c:v>1.0643372600247865E-2</c:v>
                      </c:pt>
                      <c:pt idx="1323">
                        <c:v>1.5315390401807885E-2</c:v>
                      </c:pt>
                      <c:pt idx="1324">
                        <c:v>1.9537494390826471E-2</c:v>
                      </c:pt>
                      <c:pt idx="1325">
                        <c:v>2.3263124809414719E-2</c:v>
                      </c:pt>
                      <c:pt idx="1326">
                        <c:v>2.5241261089754261E-2</c:v>
                      </c:pt>
                      <c:pt idx="1327">
                        <c:v>2.37893851936174E-2</c:v>
                      </c:pt>
                      <c:pt idx="1328">
                        <c:v>1.9885607939384278E-2</c:v>
                      </c:pt>
                      <c:pt idx="1329">
                        <c:v>1.4181118123191673E-2</c:v>
                      </c:pt>
                      <c:pt idx="1330">
                        <c:v>1.1744379515275159E-2</c:v>
                      </c:pt>
                      <c:pt idx="1331">
                        <c:v>9.3775222945299466E-3</c:v>
                      </c:pt>
                      <c:pt idx="1332">
                        <c:v>9.0206238689323551E-3</c:v>
                      </c:pt>
                      <c:pt idx="1333">
                        <c:v>9.8232894120985435E-3</c:v>
                      </c:pt>
                      <c:pt idx="1334">
                        <c:v>1.0545057595095064E-2</c:v>
                      </c:pt>
                      <c:pt idx="1335">
                        <c:v>1.1260502009396911E-2</c:v>
                      </c:pt>
                      <c:pt idx="1336">
                        <c:v>1.1881327623977898E-2</c:v>
                      </c:pt>
                      <c:pt idx="1337">
                        <c:v>1.356028782583537E-2</c:v>
                      </c:pt>
                      <c:pt idx="1338">
                        <c:v>1.702147288639751E-2</c:v>
                      </c:pt>
                      <c:pt idx="1339">
                        <c:v>2.0319483788422053E-2</c:v>
                      </c:pt>
                      <c:pt idx="1340">
                        <c:v>2.3671876331484255E-2</c:v>
                      </c:pt>
                      <c:pt idx="1341">
                        <c:v>2.7665574707612495E-2</c:v>
                      </c:pt>
                      <c:pt idx="1342">
                        <c:v>3.1216405503472933E-2</c:v>
                      </c:pt>
                      <c:pt idx="1343">
                        <c:v>3.4518641558795284E-2</c:v>
                      </c:pt>
                      <c:pt idx="1344">
                        <c:v>3.8317686271059165E-2</c:v>
                      </c:pt>
                      <c:pt idx="1345">
                        <c:v>4.1138616783139882E-2</c:v>
                      </c:pt>
                      <c:pt idx="1346">
                        <c:v>4.2169675126534058E-2</c:v>
                      </c:pt>
                      <c:pt idx="1347">
                        <c:v>4.086708543000999E-2</c:v>
                      </c:pt>
                      <c:pt idx="1348">
                        <c:v>3.6100647089021061E-2</c:v>
                      </c:pt>
                      <c:pt idx="1349">
                        <c:v>3.0223171767490776E-2</c:v>
                      </c:pt>
                      <c:pt idx="1350">
                        <c:v>2.4852296838148106E-2</c:v>
                      </c:pt>
                      <c:pt idx="1351">
                        <c:v>1.8162436703064132E-2</c:v>
                      </c:pt>
                      <c:pt idx="1352">
                        <c:v>1.0676479822579996E-2</c:v>
                      </c:pt>
                      <c:pt idx="1353">
                        <c:v>3.2201070675125097E-3</c:v>
                      </c:pt>
                      <c:pt idx="1354">
                        <c:v>-3.4938130302620491E-3</c:v>
                      </c:pt>
                      <c:pt idx="1355">
                        <c:v>-9.0933957348155424E-3</c:v>
                      </c:pt>
                      <c:pt idx="1356">
                        <c:v>-1.3038681638750656E-2</c:v>
                      </c:pt>
                      <c:pt idx="1357">
                        <c:v>-1.6907060479563567E-2</c:v>
                      </c:pt>
                      <c:pt idx="1358">
                        <c:v>-2.0655658803473885E-2</c:v>
                      </c:pt>
                      <c:pt idx="1359">
                        <c:v>-2.351698894478458E-2</c:v>
                      </c:pt>
                      <c:pt idx="1360">
                        <c:v>-2.5099283368158018E-2</c:v>
                      </c:pt>
                      <c:pt idx="1361">
                        <c:v>-2.279811799595834E-2</c:v>
                      </c:pt>
                      <c:pt idx="1362">
                        <c:v>-2.0511308389463138E-2</c:v>
                      </c:pt>
                      <c:pt idx="1363">
                        <c:v>-1.7425140169445241E-2</c:v>
                      </c:pt>
                      <c:pt idx="1364">
                        <c:v>-1.3635199080196822E-2</c:v>
                      </c:pt>
                      <c:pt idx="1365">
                        <c:v>-1.0516862125214018E-2</c:v>
                      </c:pt>
                      <c:pt idx="1366">
                        <c:v>-6.5173601361263947E-3</c:v>
                      </c:pt>
                      <c:pt idx="1367">
                        <c:v>3.839056016149442E-4</c:v>
                      </c:pt>
                      <c:pt idx="1368">
                        <c:v>6.6519191557041692E-3</c:v>
                      </c:pt>
                      <c:pt idx="1369">
                        <c:v>1.1284276349745577E-2</c:v>
                      </c:pt>
                      <c:pt idx="1370">
                        <c:v>1.3358408207568361E-2</c:v>
                      </c:pt>
                      <c:pt idx="1371">
                        <c:v>1.6258367943205308E-2</c:v>
                      </c:pt>
                      <c:pt idx="1372">
                        <c:v>1.9453925607776121E-2</c:v>
                      </c:pt>
                      <c:pt idx="1373">
                        <c:v>2.2109946832055961E-2</c:v>
                      </c:pt>
                      <c:pt idx="1374">
                        <c:v>2.4984163398918201E-2</c:v>
                      </c:pt>
                      <c:pt idx="1375">
                        <c:v>2.8046902002358671E-2</c:v>
                      </c:pt>
                      <c:pt idx="1376">
                        <c:v>2.8270903310276173E-2</c:v>
                      </c:pt>
                      <c:pt idx="1377">
                        <c:v>2.748017035885467E-2</c:v>
                      </c:pt>
                      <c:pt idx="1378">
                        <c:v>2.5105701271698425E-2</c:v>
                      </c:pt>
                      <c:pt idx="1379">
                        <c:v>2.2431655807691912E-2</c:v>
                      </c:pt>
                      <c:pt idx="1380">
                        <c:v>2.0464311799529067E-2</c:v>
                      </c:pt>
                      <c:pt idx="1381">
                        <c:v>1.8929135941227592E-2</c:v>
                      </c:pt>
                      <c:pt idx="1382">
                        <c:v>1.5189841202480457E-2</c:v>
                      </c:pt>
                      <c:pt idx="1383">
                        <c:v>1.0919213982805731E-2</c:v>
                      </c:pt>
                      <c:pt idx="1384">
                        <c:v>7.0382387282182839E-3</c:v>
                      </c:pt>
                      <c:pt idx="1385">
                        <c:v>2.9461615526632716E-3</c:v>
                      </c:pt>
                      <c:pt idx="1386">
                        <c:v>-2.4515814565306058E-3</c:v>
                      </c:pt>
                      <c:pt idx="1387">
                        <c:v>-9.3413043311108279E-3</c:v>
                      </c:pt>
                      <c:pt idx="1388">
                        <c:v>-1.6199034125212546E-2</c:v>
                      </c:pt>
                      <c:pt idx="1389">
                        <c:v>-2.1319795968723097E-2</c:v>
                      </c:pt>
                      <c:pt idx="1390">
                        <c:v>-2.5752945970926755E-2</c:v>
                      </c:pt>
                      <c:pt idx="1391">
                        <c:v>-2.9368775125719632E-2</c:v>
                      </c:pt>
                      <c:pt idx="1392">
                        <c:v>-3.0805502400299934E-2</c:v>
                      </c:pt>
                      <c:pt idx="1393">
                        <c:v>-3.1501716870365196E-2</c:v>
                      </c:pt>
                      <c:pt idx="1394">
                        <c:v>-3.071656171454374E-2</c:v>
                      </c:pt>
                      <c:pt idx="1395">
                        <c:v>-2.8518761380915428E-2</c:v>
                      </c:pt>
                      <c:pt idx="1396">
                        <c:v>-2.7272003063889067E-2</c:v>
                      </c:pt>
                      <c:pt idx="1397">
                        <c:v>-2.5777444621430182E-2</c:v>
                      </c:pt>
                      <c:pt idx="1398">
                        <c:v>-2.2799237956285898E-2</c:v>
                      </c:pt>
                      <c:pt idx="1399">
                        <c:v>-2.1633204475545429E-2</c:v>
                      </c:pt>
                      <c:pt idx="1400">
                        <c:v>-1.9285471526569415E-2</c:v>
                      </c:pt>
                      <c:pt idx="1401">
                        <c:v>-1.5452438425160938E-2</c:v>
                      </c:pt>
                      <c:pt idx="1402">
                        <c:v>-1.0694150292225429E-2</c:v>
                      </c:pt>
                      <c:pt idx="1403">
                        <c:v>-4.850605778301942E-3</c:v>
                      </c:pt>
                      <c:pt idx="1404">
                        <c:v>-2.5891259846566651E-3</c:v>
                      </c:pt>
                      <c:pt idx="1405">
                        <c:v>-1.9387652568252627E-3</c:v>
                      </c:pt>
                      <c:pt idx="1406">
                        <c:v>-6.6325819209932108E-3</c:v>
                      </c:pt>
                      <c:pt idx="1407">
                        <c:v>-6.393277624080743E-3</c:v>
                      </c:pt>
                      <c:pt idx="1408">
                        <c:v>-5.23689832317997E-3</c:v>
                      </c:pt>
                      <c:pt idx="1409">
                        <c:v>-3.876340280061695E-3</c:v>
                      </c:pt>
                      <c:pt idx="1410">
                        <c:v>-1.3681340024544908E-3</c:v>
                      </c:pt>
                      <c:pt idx="1411">
                        <c:v>-2.7035446506084763E-4</c:v>
                      </c:pt>
                      <c:pt idx="1412">
                        <c:v>-2.0480816638158085E-3</c:v>
                      </c:pt>
                      <c:pt idx="1413">
                        <c:v>-1.1977082712987716E-2</c:v>
                      </c:pt>
                      <c:pt idx="1414">
                        <c:v>-2.2844240962656442E-2</c:v>
                      </c:pt>
                      <c:pt idx="1415">
                        <c:v>-3.8510975916112813E-2</c:v>
                      </c:pt>
                      <c:pt idx="1416">
                        <c:v>-6.0412448671244512E-2</c:v>
                      </c:pt>
                      <c:pt idx="1417">
                        <c:v>-9.467688396247273E-2</c:v>
                      </c:pt>
                      <c:pt idx="1418">
                        <c:v>-0.14441718334813095</c:v>
                      </c:pt>
                      <c:pt idx="1419">
                        <c:v>-0.13928472428473906</c:v>
                      </c:pt>
                      <c:pt idx="1420">
                        <c:v>-0.22382352941171541</c:v>
                      </c:pt>
                      <c:pt idx="1421">
                        <c:v>0</c:v>
                      </c:pt>
                    </c:numCache>
                  </c:numRef>
                </c:yVal>
                <c:smooth val="1"/>
                <c:extLst>
                  <c:ext xmlns:c16="http://schemas.microsoft.com/office/drawing/2014/chart" uri="{C3380CC4-5D6E-409C-BE32-E72D297353CC}">
                    <c16:uniqueId val="{00000002-6FCF-47A1-811B-7E7442CF40E7}"/>
                  </c:ext>
                </c:extLst>
              </c15:ser>
            </c15:filteredScatterSeries>
          </c:ext>
        </c:extLst>
      </c:scatterChart>
      <c:valAx>
        <c:axId val="738114944"/>
        <c:scaling>
          <c:orientation val="minMax"/>
          <c:max val="100"/>
          <c:min val="0"/>
        </c:scaling>
        <c:delete val="0"/>
        <c:axPos val="b"/>
        <c:title>
          <c:tx>
            <c:rich>
              <a:bodyPr/>
              <a:lstStyle/>
              <a:p>
                <a:pPr>
                  <a:defRPr sz="2600" b="0"/>
                </a:pPr>
                <a:r>
                  <a:rPr lang="en-GB" sz="2600" b="0"/>
                  <a:t>Time/ h</a:t>
                </a:r>
              </a:p>
            </c:rich>
          </c:tx>
          <c:layout>
            <c:manualLayout>
              <c:xMode val="edge"/>
              <c:yMode val="edge"/>
              <c:x val="0.40350284217230886"/>
              <c:y val="0.856396475470108"/>
            </c:manualLayout>
          </c:layout>
          <c:overlay val="0"/>
        </c:title>
        <c:numFmt formatCode="General" sourceLinked="1"/>
        <c:majorTickMark val="out"/>
        <c:minorTickMark val="none"/>
        <c:tickLblPos val="nextTo"/>
        <c:spPr>
          <a:ln>
            <a:solidFill>
              <a:schemeClr val="tx1">
                <a:lumMod val="50000"/>
                <a:lumOff val="50000"/>
              </a:schemeClr>
            </a:solidFill>
          </a:ln>
        </c:spPr>
        <c:txPr>
          <a:bodyPr/>
          <a:lstStyle/>
          <a:p>
            <a:pPr>
              <a:defRPr sz="2400"/>
            </a:pPr>
            <a:endParaRPr lang="en-US"/>
          </a:p>
        </c:txPr>
        <c:crossAx val="738375168"/>
        <c:crossesAt val="-2"/>
        <c:crossBetween val="midCat"/>
        <c:majorUnit val="10"/>
        <c:minorUnit val="2"/>
      </c:valAx>
      <c:valAx>
        <c:axId val="738375168"/>
        <c:scaling>
          <c:orientation val="minMax"/>
          <c:max val="130"/>
          <c:min val="60"/>
        </c:scaling>
        <c:delete val="0"/>
        <c:axPos val="l"/>
        <c:title>
          <c:tx>
            <c:rich>
              <a:bodyPr rot="-5400000" spcFirstLastPara="1" vertOverflow="ellipsis" vert="horz" wrap="square" anchor="ctr" anchorCtr="1"/>
              <a:lstStyle/>
              <a:p>
                <a:pPr>
                  <a:defRPr sz="2600" b="0" i="0" u="none" strike="noStrike" kern="1200" baseline="0">
                    <a:solidFill>
                      <a:schemeClr val="tx1">
                        <a:lumMod val="95000"/>
                        <a:lumOff val="5000"/>
                      </a:schemeClr>
                    </a:solidFill>
                    <a:latin typeface="+mn-lt"/>
                    <a:ea typeface="+mn-ea"/>
                    <a:cs typeface="+mn-cs"/>
                  </a:defRPr>
                </a:pPr>
                <a:r>
                  <a:rPr lang="en-US" sz="2600">
                    <a:solidFill>
                      <a:schemeClr val="tx1">
                        <a:lumMod val="95000"/>
                        <a:lumOff val="5000"/>
                      </a:schemeClr>
                    </a:solidFill>
                  </a:rPr>
                  <a:t>C'</a:t>
                </a:r>
                <a:r>
                  <a:rPr lang="en-US" sz="2600" baseline="0">
                    <a:solidFill>
                      <a:schemeClr val="tx1">
                        <a:lumMod val="95000"/>
                        <a:lumOff val="5000"/>
                      </a:schemeClr>
                    </a:solidFill>
                  </a:rPr>
                  <a:t>(100kHz)/ fF</a:t>
                </a:r>
                <a:endParaRPr lang="en-US" sz="2600">
                  <a:solidFill>
                    <a:schemeClr val="tx1">
                      <a:lumMod val="95000"/>
                      <a:lumOff val="5000"/>
                    </a:schemeClr>
                  </a:solidFill>
                </a:endParaRPr>
              </a:p>
            </c:rich>
          </c:tx>
          <c:layout>
            <c:manualLayout>
              <c:xMode val="edge"/>
              <c:yMode val="edge"/>
              <c:x val="1.5021826714215755E-5"/>
              <c:y val="0.13207610568598835"/>
            </c:manualLayout>
          </c:layout>
          <c:overlay val="0"/>
          <c:spPr>
            <a:noFill/>
            <a:ln>
              <a:noFill/>
            </a:ln>
            <a:effectLst/>
          </c:spPr>
        </c:title>
        <c:numFmt formatCode="#,##0" sourceLinked="0"/>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2400" b="0" i="0" u="none" strike="noStrike" kern="1200" baseline="0">
                <a:solidFill>
                  <a:schemeClr val="tx1">
                    <a:lumMod val="95000"/>
                    <a:lumOff val="5000"/>
                  </a:schemeClr>
                </a:solidFill>
                <a:latin typeface="+mn-lt"/>
                <a:ea typeface="+mn-ea"/>
                <a:cs typeface="+mn-cs"/>
              </a:defRPr>
            </a:pPr>
            <a:endParaRPr lang="en-US"/>
          </a:p>
        </c:txPr>
        <c:crossAx val="738114944"/>
        <c:crosses val="autoZero"/>
        <c:crossBetween val="midCat"/>
        <c:majorUnit val="10"/>
      </c:valAx>
      <c:valAx>
        <c:axId val="679818304"/>
        <c:scaling>
          <c:orientation val="minMax"/>
          <c:min val="-0.2"/>
        </c:scaling>
        <c:delete val="1"/>
        <c:axPos val="r"/>
        <c:numFmt formatCode="#,##0.0" sourceLinked="0"/>
        <c:majorTickMark val="out"/>
        <c:minorTickMark val="none"/>
        <c:tickLblPos val="nextTo"/>
        <c:crossAx val="8246288"/>
        <c:crosses val="max"/>
        <c:crossBetween val="midCat"/>
      </c:valAx>
      <c:valAx>
        <c:axId val="8246288"/>
        <c:scaling>
          <c:orientation val="minMax"/>
        </c:scaling>
        <c:delete val="1"/>
        <c:axPos val="b"/>
        <c:numFmt formatCode="0.00" sourceLinked="1"/>
        <c:majorTickMark val="out"/>
        <c:minorTickMark val="none"/>
        <c:tickLblPos val="nextTo"/>
        <c:crossAx val="679818304"/>
        <c:crosses val="autoZero"/>
        <c:crossBetween val="midCat"/>
      </c:valAx>
      <c:spPr>
        <a:noFill/>
      </c:spPr>
    </c:plotArea>
    <c:plotVisOnly val="1"/>
    <c:dispBlanksAs val="gap"/>
    <c:showDLblsOverMax val="0"/>
  </c:chart>
  <c:spPr>
    <a:noFill/>
    <a:ln>
      <a:noFill/>
    </a:ln>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574662854338235"/>
          <c:y val="6.2708151064450282E-2"/>
          <c:w val="0.75873190518199718"/>
          <c:h val="0.68099507445787089"/>
        </c:manualLayout>
      </c:layout>
      <c:scatterChart>
        <c:scatterStyle val="smoothMarker"/>
        <c:varyColors val="0"/>
        <c:ser>
          <c:idx val="0"/>
          <c:order val="0"/>
          <c:tx>
            <c:strRef>
              <c:f>'TVIS spectrum_F2_core'!$K$4:$O$4</c:f>
              <c:strCache>
                <c:ptCount val="1"/>
                <c:pt idx="0">
                  <c:v>Time 21.51 h</c:v>
                </c:pt>
              </c:strCache>
            </c:strRef>
          </c:tx>
          <c:spPr>
            <a:ln w="12700" cap="rnd">
              <a:solidFill>
                <a:srgbClr val="00B0F0"/>
              </a:solidFill>
              <a:round/>
            </a:ln>
            <a:effectLst/>
          </c:spPr>
          <c:marker>
            <c:symbol val="none"/>
          </c:marker>
          <c:xVal>
            <c:numRef>
              <c:f>'TVIS spectrum_F2_core'!$L$6:$L$56</c:f>
              <c:numCache>
                <c:formatCode>0.00</c:formatCode>
                <c:ptCount val="51"/>
                <c:pt idx="0">
                  <c:v>5.9999999999999991</c:v>
                </c:pt>
                <c:pt idx="1">
                  <c:v>5.8999999999999986</c:v>
                </c:pt>
                <c:pt idx="2">
                  <c:v>5.7999999999999989</c:v>
                </c:pt>
                <c:pt idx="3">
                  <c:v>5.6999999999999993</c:v>
                </c:pt>
                <c:pt idx="4">
                  <c:v>5.5999999999999988</c:v>
                </c:pt>
                <c:pt idx="5">
                  <c:v>5.4999999999999991</c:v>
                </c:pt>
                <c:pt idx="6">
                  <c:v>5.3999999999999986</c:v>
                </c:pt>
                <c:pt idx="7">
                  <c:v>5.299999999999998</c:v>
                </c:pt>
                <c:pt idx="8">
                  <c:v>5.1999999999999993</c:v>
                </c:pt>
                <c:pt idx="9">
                  <c:v>5.0999999999999979</c:v>
                </c:pt>
                <c:pt idx="10">
                  <c:v>5</c:v>
                </c:pt>
                <c:pt idx="11">
                  <c:v>4.8999999999999995</c:v>
                </c:pt>
                <c:pt idx="12">
                  <c:v>4.7999999999999989</c:v>
                </c:pt>
                <c:pt idx="13">
                  <c:v>4.6999999999999993</c:v>
                </c:pt>
                <c:pt idx="14">
                  <c:v>4.5999999999999996</c:v>
                </c:pt>
                <c:pt idx="15">
                  <c:v>4.4999999999999991</c:v>
                </c:pt>
                <c:pt idx="16">
                  <c:v>4.3999999999999986</c:v>
                </c:pt>
                <c:pt idx="17">
                  <c:v>4.299999999999998</c:v>
                </c:pt>
                <c:pt idx="18">
                  <c:v>4.1999999999999993</c:v>
                </c:pt>
                <c:pt idx="19">
                  <c:v>4.0999999999999979</c:v>
                </c:pt>
                <c:pt idx="20">
                  <c:v>3.9999999999999991</c:v>
                </c:pt>
                <c:pt idx="21">
                  <c:v>3.899999999999999</c:v>
                </c:pt>
                <c:pt idx="22">
                  <c:v>3.7999999999999989</c:v>
                </c:pt>
                <c:pt idx="23">
                  <c:v>3.6999999999999988</c:v>
                </c:pt>
                <c:pt idx="24">
                  <c:v>3.5999999999999988</c:v>
                </c:pt>
                <c:pt idx="25">
                  <c:v>3.4999999999999987</c:v>
                </c:pt>
                <c:pt idx="26">
                  <c:v>3.3999999999999981</c:v>
                </c:pt>
                <c:pt idx="27">
                  <c:v>3.299999999999998</c:v>
                </c:pt>
                <c:pt idx="28">
                  <c:v>3.1999999999999988</c:v>
                </c:pt>
                <c:pt idx="29">
                  <c:v>3.0999999999999974</c:v>
                </c:pt>
                <c:pt idx="30">
                  <c:v>2.9999999999999996</c:v>
                </c:pt>
                <c:pt idx="31">
                  <c:v>2.9</c:v>
                </c:pt>
                <c:pt idx="32">
                  <c:v>2.8</c:v>
                </c:pt>
                <c:pt idx="33">
                  <c:v>2.6999999999999988</c:v>
                </c:pt>
                <c:pt idx="34">
                  <c:v>2.5999999999999996</c:v>
                </c:pt>
                <c:pt idx="35">
                  <c:v>2.4999999999999987</c:v>
                </c:pt>
                <c:pt idx="36">
                  <c:v>2.3999999999999981</c:v>
                </c:pt>
                <c:pt idx="37">
                  <c:v>2.299999999999998</c:v>
                </c:pt>
                <c:pt idx="38">
                  <c:v>2.1999999999999988</c:v>
                </c:pt>
                <c:pt idx="39">
                  <c:v>2.0999999999999974</c:v>
                </c:pt>
                <c:pt idx="40">
                  <c:v>1.9999999999999996</c:v>
                </c:pt>
                <c:pt idx="41">
                  <c:v>1.8999999999999997</c:v>
                </c:pt>
                <c:pt idx="42">
                  <c:v>1.7999999999999998</c:v>
                </c:pt>
                <c:pt idx="43">
                  <c:v>1.6999999999999997</c:v>
                </c:pt>
                <c:pt idx="44">
                  <c:v>1.5999999999999996</c:v>
                </c:pt>
                <c:pt idx="45">
                  <c:v>1.4999999999999987</c:v>
                </c:pt>
                <c:pt idx="46">
                  <c:v>1.4</c:v>
                </c:pt>
                <c:pt idx="47">
                  <c:v>1.299999999999998</c:v>
                </c:pt>
                <c:pt idx="48">
                  <c:v>1.1999999999999991</c:v>
                </c:pt>
                <c:pt idx="49">
                  <c:v>1.0999999999999974</c:v>
                </c:pt>
                <c:pt idx="50">
                  <c:v>1</c:v>
                </c:pt>
              </c:numCache>
            </c:numRef>
          </c:xVal>
          <c:yVal>
            <c:numRef>
              <c:f>'TVIS spectrum_F2_core'!$N$6:$N$56</c:f>
              <c:numCache>
                <c:formatCode>General</c:formatCode>
                <c:ptCount val="51"/>
                <c:pt idx="0">
                  <c:v>0.113063038137362</c:v>
                </c:pt>
                <c:pt idx="1">
                  <c:v>0.11487082210746899</c:v>
                </c:pt>
                <c:pt idx="2">
                  <c:v>0.116805530030531</c:v>
                </c:pt>
                <c:pt idx="3">
                  <c:v>0.117829538724501</c:v>
                </c:pt>
                <c:pt idx="4">
                  <c:v>0.11866911574061099</c:v>
                </c:pt>
                <c:pt idx="5">
                  <c:v>0.11927386164969601</c:v>
                </c:pt>
                <c:pt idx="6">
                  <c:v>0.119790066759276</c:v>
                </c:pt>
                <c:pt idx="7">
                  <c:v>0.12045650710931999</c:v>
                </c:pt>
                <c:pt idx="8">
                  <c:v>0.12090858167949399</c:v>
                </c:pt>
                <c:pt idx="9">
                  <c:v>0.12172218760654099</c:v>
                </c:pt>
                <c:pt idx="10">
                  <c:v>0.12199895981484898</c:v>
                </c:pt>
                <c:pt idx="11">
                  <c:v>0.12220262858348199</c:v>
                </c:pt>
                <c:pt idx="12">
                  <c:v>0.122946784740376</c:v>
                </c:pt>
                <c:pt idx="13">
                  <c:v>0.12368409395211101</c:v>
                </c:pt>
                <c:pt idx="14">
                  <c:v>0.125091432300133</c:v>
                </c:pt>
                <c:pt idx="15">
                  <c:v>0.12701437273248301</c:v>
                </c:pt>
                <c:pt idx="16">
                  <c:v>0.129805189368387</c:v>
                </c:pt>
                <c:pt idx="17">
                  <c:v>0.13509913397533102</c:v>
                </c:pt>
                <c:pt idx="18">
                  <c:v>0.14494509211310799</c:v>
                </c:pt>
                <c:pt idx="19">
                  <c:v>0.16277696217312398</c:v>
                </c:pt>
                <c:pt idx="20">
                  <c:v>0.19324282319562999</c:v>
                </c:pt>
                <c:pt idx="21">
                  <c:v>0.24108283106910502</c:v>
                </c:pt>
                <c:pt idx="22">
                  <c:v>0.31049381121253899</c:v>
                </c:pt>
                <c:pt idx="23">
                  <c:v>0.402640704211011</c:v>
                </c:pt>
                <c:pt idx="24">
                  <c:v>0.51197243249826097</c:v>
                </c:pt>
                <c:pt idx="25">
                  <c:v>0.63116709452952002</c:v>
                </c:pt>
                <c:pt idx="26">
                  <c:v>0.74935045419840296</c:v>
                </c:pt>
                <c:pt idx="27">
                  <c:v>0.85622037389582406</c:v>
                </c:pt>
                <c:pt idx="28">
                  <c:v>0.9485481355014399</c:v>
                </c:pt>
                <c:pt idx="29">
                  <c:v>1.02353059639064</c:v>
                </c:pt>
                <c:pt idx="30">
                  <c:v>1.08257118790163</c:v>
                </c:pt>
                <c:pt idx="31">
                  <c:v>1.12540889361629</c:v>
                </c:pt>
                <c:pt idx="32">
                  <c:v>1.15865693358484</c:v>
                </c:pt>
                <c:pt idx="33">
                  <c:v>1.18290349125426</c:v>
                </c:pt>
                <c:pt idx="34">
                  <c:v>1.1994584484922499</c:v>
                </c:pt>
                <c:pt idx="35">
                  <c:v>1.21421146248417</c:v>
                </c:pt>
                <c:pt idx="36">
                  <c:v>1.2254796651483399</c:v>
                </c:pt>
                <c:pt idx="37">
                  <c:v>1.2421394918041802</c:v>
                </c:pt>
                <c:pt idx="38">
                  <c:v>1.2486261263446599</c:v>
                </c:pt>
                <c:pt idx="39">
                  <c:v>1.25539052856748</c:v>
                </c:pt>
                <c:pt idx="40">
                  <c:v>1.26213014160349</c:v>
                </c:pt>
                <c:pt idx="41">
                  <c:v>1.2695034640115699</c:v>
                </c:pt>
                <c:pt idx="42">
                  <c:v>1.2747108225608699</c:v>
                </c:pt>
                <c:pt idx="43">
                  <c:v>1.27277641851791</c:v>
                </c:pt>
                <c:pt idx="44">
                  <c:v>1.28490619777007</c:v>
                </c:pt>
                <c:pt idx="45">
                  <c:v>1.29430559313756</c:v>
                </c:pt>
                <c:pt idx="46">
                  <c:v>1.28939806128832</c:v>
                </c:pt>
                <c:pt idx="47">
                  <c:v>1.29670726626209</c:v>
                </c:pt>
                <c:pt idx="48">
                  <c:v>1.3029829969106299</c:v>
                </c:pt>
                <c:pt idx="49">
                  <c:v>1.3034068341346399</c:v>
                </c:pt>
                <c:pt idx="50">
                  <c:v>1.3130969126807901</c:v>
                </c:pt>
              </c:numCache>
            </c:numRef>
          </c:yVal>
          <c:smooth val="1"/>
          <c:extLst>
            <c:ext xmlns:c16="http://schemas.microsoft.com/office/drawing/2014/chart" uri="{C3380CC4-5D6E-409C-BE32-E72D297353CC}">
              <c16:uniqueId val="{00000000-738E-46EA-BBE2-703A9E672A17}"/>
            </c:ext>
          </c:extLst>
        </c:ser>
        <c:ser>
          <c:idx val="1"/>
          <c:order val="1"/>
          <c:tx>
            <c:strRef>
              <c:f>'TVIS spectrum_F2_core'!$P$4:$T$4</c:f>
              <c:strCache>
                <c:ptCount val="1"/>
                <c:pt idx="0">
                  <c:v>Time 26.51 h</c:v>
                </c:pt>
              </c:strCache>
            </c:strRef>
          </c:tx>
          <c:spPr>
            <a:ln w="12700" cap="rnd">
              <a:solidFill>
                <a:srgbClr val="FF6600"/>
              </a:solidFill>
              <a:round/>
            </a:ln>
            <a:effectLst/>
          </c:spPr>
          <c:marker>
            <c:symbol val="none"/>
          </c:marker>
          <c:xVal>
            <c:numRef>
              <c:f>'TVIS spectrum_F2_core'!$Q$6:$Q$56</c:f>
              <c:numCache>
                <c:formatCode>0.00</c:formatCode>
                <c:ptCount val="51"/>
                <c:pt idx="0">
                  <c:v>5.9999999999999991</c:v>
                </c:pt>
                <c:pt idx="1">
                  <c:v>5.8999999999999986</c:v>
                </c:pt>
                <c:pt idx="2">
                  <c:v>5.7999999999999989</c:v>
                </c:pt>
                <c:pt idx="3">
                  <c:v>5.6999999999999993</c:v>
                </c:pt>
                <c:pt idx="4">
                  <c:v>5.5999999999999988</c:v>
                </c:pt>
                <c:pt idx="5">
                  <c:v>5.4999999999999991</c:v>
                </c:pt>
                <c:pt idx="6">
                  <c:v>5.3999999999999986</c:v>
                </c:pt>
                <c:pt idx="7">
                  <c:v>5.299999999999998</c:v>
                </c:pt>
                <c:pt idx="8">
                  <c:v>5.1999999999999993</c:v>
                </c:pt>
                <c:pt idx="9">
                  <c:v>5.0999999999999979</c:v>
                </c:pt>
                <c:pt idx="10">
                  <c:v>5</c:v>
                </c:pt>
                <c:pt idx="11">
                  <c:v>4.8999999999999995</c:v>
                </c:pt>
                <c:pt idx="12">
                  <c:v>4.7999999999999989</c:v>
                </c:pt>
                <c:pt idx="13">
                  <c:v>4.6999999999999993</c:v>
                </c:pt>
                <c:pt idx="14">
                  <c:v>4.5999999999999996</c:v>
                </c:pt>
                <c:pt idx="15">
                  <c:v>4.4999999999999991</c:v>
                </c:pt>
                <c:pt idx="16">
                  <c:v>4.3999999999999986</c:v>
                </c:pt>
                <c:pt idx="17">
                  <c:v>4.299999999999998</c:v>
                </c:pt>
                <c:pt idx="18">
                  <c:v>4.1999999999999993</c:v>
                </c:pt>
                <c:pt idx="19">
                  <c:v>4.0999999999999979</c:v>
                </c:pt>
                <c:pt idx="20">
                  <c:v>3.9999999999999991</c:v>
                </c:pt>
                <c:pt idx="21">
                  <c:v>3.899999999999999</c:v>
                </c:pt>
                <c:pt idx="22">
                  <c:v>3.7999999999999989</c:v>
                </c:pt>
                <c:pt idx="23">
                  <c:v>3.6999999999999988</c:v>
                </c:pt>
                <c:pt idx="24">
                  <c:v>3.5999999999999988</c:v>
                </c:pt>
                <c:pt idx="25">
                  <c:v>3.4999999999999987</c:v>
                </c:pt>
                <c:pt idx="26">
                  <c:v>3.3999999999999981</c:v>
                </c:pt>
                <c:pt idx="27">
                  <c:v>3.299999999999998</c:v>
                </c:pt>
                <c:pt idx="28">
                  <c:v>3.1999999999999988</c:v>
                </c:pt>
                <c:pt idx="29">
                  <c:v>3.0999999999999974</c:v>
                </c:pt>
                <c:pt idx="30">
                  <c:v>2.9999999999999996</c:v>
                </c:pt>
                <c:pt idx="31">
                  <c:v>2.9</c:v>
                </c:pt>
                <c:pt idx="32">
                  <c:v>2.8</c:v>
                </c:pt>
                <c:pt idx="33">
                  <c:v>2.6999999999999988</c:v>
                </c:pt>
                <c:pt idx="34">
                  <c:v>2.5999999999999996</c:v>
                </c:pt>
                <c:pt idx="35">
                  <c:v>2.4999999999999987</c:v>
                </c:pt>
                <c:pt idx="36">
                  <c:v>2.3999999999999981</c:v>
                </c:pt>
                <c:pt idx="37">
                  <c:v>2.299999999999998</c:v>
                </c:pt>
                <c:pt idx="38">
                  <c:v>2.1999999999999988</c:v>
                </c:pt>
                <c:pt idx="39">
                  <c:v>2.0999999999999974</c:v>
                </c:pt>
                <c:pt idx="40">
                  <c:v>1.9999999999999996</c:v>
                </c:pt>
                <c:pt idx="41">
                  <c:v>1.8999999999999997</c:v>
                </c:pt>
                <c:pt idx="42">
                  <c:v>1.7999999999999998</c:v>
                </c:pt>
                <c:pt idx="43">
                  <c:v>1.6999999999999997</c:v>
                </c:pt>
                <c:pt idx="44">
                  <c:v>1.5999999999999996</c:v>
                </c:pt>
                <c:pt idx="45">
                  <c:v>1.4999999999999987</c:v>
                </c:pt>
                <c:pt idx="46">
                  <c:v>1.4</c:v>
                </c:pt>
                <c:pt idx="47">
                  <c:v>1.299999999999998</c:v>
                </c:pt>
                <c:pt idx="48">
                  <c:v>1.1999999999999991</c:v>
                </c:pt>
                <c:pt idx="49">
                  <c:v>1.0999999999999974</c:v>
                </c:pt>
                <c:pt idx="50">
                  <c:v>1</c:v>
                </c:pt>
              </c:numCache>
            </c:numRef>
          </c:xVal>
          <c:yVal>
            <c:numRef>
              <c:f>'TVIS spectrum_F2_core'!$S$6:$S$56</c:f>
              <c:numCache>
                <c:formatCode>General</c:formatCode>
                <c:ptCount val="51"/>
                <c:pt idx="0">
                  <c:v>0.108621270433488</c:v>
                </c:pt>
                <c:pt idx="1">
                  <c:v>0.11066596320676</c:v>
                </c:pt>
                <c:pt idx="2">
                  <c:v>0.11239871679099901</c:v>
                </c:pt>
                <c:pt idx="3">
                  <c:v>0.113425082620232</c:v>
                </c:pt>
                <c:pt idx="4">
                  <c:v>0.114685717483338</c:v>
                </c:pt>
                <c:pt idx="5">
                  <c:v>0.11533228395754498</c:v>
                </c:pt>
                <c:pt idx="6">
                  <c:v>0.11565957014043798</c:v>
                </c:pt>
                <c:pt idx="7">
                  <c:v>0.11671780364199399</c:v>
                </c:pt>
                <c:pt idx="8">
                  <c:v>0.117130221355882</c:v>
                </c:pt>
                <c:pt idx="9">
                  <c:v>0.11753739676694398</c:v>
                </c:pt>
                <c:pt idx="10">
                  <c:v>0.11835405068251999</c:v>
                </c:pt>
                <c:pt idx="11">
                  <c:v>0.118550156554225</c:v>
                </c:pt>
                <c:pt idx="12">
                  <c:v>0.11955172384144599</c:v>
                </c:pt>
                <c:pt idx="13">
                  <c:v>0.12211521870987201</c:v>
                </c:pt>
                <c:pt idx="14">
                  <c:v>0.126516265179903</c:v>
                </c:pt>
                <c:pt idx="15">
                  <c:v>0.134830652437361</c:v>
                </c:pt>
                <c:pt idx="16">
                  <c:v>0.15003527448443099</c:v>
                </c:pt>
                <c:pt idx="17">
                  <c:v>0.17587872391241099</c:v>
                </c:pt>
                <c:pt idx="18">
                  <c:v>0.21807601750254002</c:v>
                </c:pt>
                <c:pt idx="19">
                  <c:v>0.279276568182802</c:v>
                </c:pt>
                <c:pt idx="20">
                  <c:v>0.35889196959246</c:v>
                </c:pt>
                <c:pt idx="21">
                  <c:v>0.45379470679239403</c:v>
                </c:pt>
                <c:pt idx="22">
                  <c:v>0.55407212380354509</c:v>
                </c:pt>
                <c:pt idx="23">
                  <c:v>0.65110689015942602</c:v>
                </c:pt>
                <c:pt idx="24">
                  <c:v>0.73879532687570304</c:v>
                </c:pt>
                <c:pt idx="25">
                  <c:v>0.81220177435440999</c:v>
                </c:pt>
                <c:pt idx="26">
                  <c:v>0.872711837841877</c:v>
                </c:pt>
                <c:pt idx="27">
                  <c:v>0.91925003589877496</c:v>
                </c:pt>
                <c:pt idx="28">
                  <c:v>0.95660339345345002</c:v>
                </c:pt>
                <c:pt idx="29">
                  <c:v>0.98463507683912188</c:v>
                </c:pt>
                <c:pt idx="30">
                  <c:v>1.0049002036830299</c:v>
                </c:pt>
                <c:pt idx="31">
                  <c:v>1.02041107975704</c:v>
                </c:pt>
                <c:pt idx="32">
                  <c:v>1.03275742530396</c:v>
                </c:pt>
                <c:pt idx="33">
                  <c:v>1.04197660283161</c:v>
                </c:pt>
                <c:pt idx="34">
                  <c:v>1.0489860295617799</c:v>
                </c:pt>
                <c:pt idx="35">
                  <c:v>1.0558972759651402</c:v>
                </c:pt>
                <c:pt idx="36">
                  <c:v>1.0629667862452798</c:v>
                </c:pt>
                <c:pt idx="37">
                  <c:v>1.07549465087236</c:v>
                </c:pt>
                <c:pt idx="38">
                  <c:v>1.0825328786683199</c:v>
                </c:pt>
                <c:pt idx="39">
                  <c:v>1.0914350027589501</c:v>
                </c:pt>
                <c:pt idx="40">
                  <c:v>1.0968469080557899</c:v>
                </c:pt>
                <c:pt idx="41">
                  <c:v>1.1052111751881499</c:v>
                </c:pt>
                <c:pt idx="42">
                  <c:v>1.11417684212947</c:v>
                </c:pt>
                <c:pt idx="43">
                  <c:v>1.13267395520669</c:v>
                </c:pt>
                <c:pt idx="44">
                  <c:v>1.1311273616111601</c:v>
                </c:pt>
                <c:pt idx="45">
                  <c:v>1.1413987460414101</c:v>
                </c:pt>
                <c:pt idx="46">
                  <c:v>1.1439502173750999</c:v>
                </c:pt>
                <c:pt idx="47">
                  <c:v>1.15209233469339</c:v>
                </c:pt>
                <c:pt idx="48">
                  <c:v>1.16125958427585</c:v>
                </c:pt>
                <c:pt idx="49">
                  <c:v>1.1668658194270198</c:v>
                </c:pt>
                <c:pt idx="50">
                  <c:v>1.1700811068513399</c:v>
                </c:pt>
              </c:numCache>
            </c:numRef>
          </c:yVal>
          <c:smooth val="1"/>
          <c:extLst>
            <c:ext xmlns:c16="http://schemas.microsoft.com/office/drawing/2014/chart" uri="{C3380CC4-5D6E-409C-BE32-E72D297353CC}">
              <c16:uniqueId val="{00000001-738E-46EA-BBE2-703A9E672A17}"/>
            </c:ext>
          </c:extLst>
        </c:ser>
        <c:ser>
          <c:idx val="2"/>
          <c:order val="2"/>
          <c:tx>
            <c:strRef>
              <c:f>'TVIS spectrum_F2_core'!$U$4:$Y$4</c:f>
              <c:strCache>
                <c:ptCount val="1"/>
                <c:pt idx="0">
                  <c:v>Time 31.51 h</c:v>
                </c:pt>
              </c:strCache>
              <c:extLst xmlns:c15="http://schemas.microsoft.com/office/drawing/2012/chart"/>
            </c:strRef>
          </c:tx>
          <c:spPr>
            <a:ln w="12700" cap="rnd">
              <a:solidFill>
                <a:srgbClr val="C00000"/>
              </a:solidFill>
              <a:round/>
            </a:ln>
            <a:effectLst/>
          </c:spPr>
          <c:marker>
            <c:symbol val="none"/>
          </c:marker>
          <c:xVal>
            <c:numRef>
              <c:f>'TVIS spectrum_F2_core'!$V$6:$V$56</c:f>
              <c:numCache>
                <c:formatCode>0.00</c:formatCode>
                <c:ptCount val="51"/>
                <c:pt idx="0">
                  <c:v>5.9999999999999991</c:v>
                </c:pt>
                <c:pt idx="1">
                  <c:v>5.8999999999999986</c:v>
                </c:pt>
                <c:pt idx="2">
                  <c:v>5.7999999999999989</c:v>
                </c:pt>
                <c:pt idx="3">
                  <c:v>5.6999999999999993</c:v>
                </c:pt>
                <c:pt idx="4">
                  <c:v>5.5999999999999988</c:v>
                </c:pt>
                <c:pt idx="5">
                  <c:v>5.4999999999999991</c:v>
                </c:pt>
                <c:pt idx="6">
                  <c:v>5.3999999999999986</c:v>
                </c:pt>
                <c:pt idx="7">
                  <c:v>5.299999999999998</c:v>
                </c:pt>
                <c:pt idx="8">
                  <c:v>5.1999999999999993</c:v>
                </c:pt>
                <c:pt idx="9">
                  <c:v>5.0999999999999979</c:v>
                </c:pt>
                <c:pt idx="10">
                  <c:v>5</c:v>
                </c:pt>
                <c:pt idx="11">
                  <c:v>4.8999999999999995</c:v>
                </c:pt>
                <c:pt idx="12">
                  <c:v>4.7999999999999989</c:v>
                </c:pt>
                <c:pt idx="13">
                  <c:v>4.6999999999999993</c:v>
                </c:pt>
                <c:pt idx="14">
                  <c:v>4.5999999999999996</c:v>
                </c:pt>
                <c:pt idx="15">
                  <c:v>4.4999999999999991</c:v>
                </c:pt>
                <c:pt idx="16">
                  <c:v>4.3999999999999986</c:v>
                </c:pt>
                <c:pt idx="17">
                  <c:v>4.299999999999998</c:v>
                </c:pt>
                <c:pt idx="18">
                  <c:v>4.1999999999999993</c:v>
                </c:pt>
                <c:pt idx="19">
                  <c:v>4.0999999999999979</c:v>
                </c:pt>
                <c:pt idx="20">
                  <c:v>3.9999999999999991</c:v>
                </c:pt>
                <c:pt idx="21">
                  <c:v>3.899999999999999</c:v>
                </c:pt>
                <c:pt idx="22">
                  <c:v>3.7999999999999989</c:v>
                </c:pt>
                <c:pt idx="23">
                  <c:v>3.6999999999999988</c:v>
                </c:pt>
                <c:pt idx="24">
                  <c:v>3.5999999999999988</c:v>
                </c:pt>
                <c:pt idx="25">
                  <c:v>3.4999999999999987</c:v>
                </c:pt>
                <c:pt idx="26">
                  <c:v>3.3999999999999981</c:v>
                </c:pt>
                <c:pt idx="27">
                  <c:v>3.299999999999998</c:v>
                </c:pt>
                <c:pt idx="28">
                  <c:v>3.1999999999999988</c:v>
                </c:pt>
                <c:pt idx="29">
                  <c:v>3.0999999999999974</c:v>
                </c:pt>
                <c:pt idx="30">
                  <c:v>2.9999999999999996</c:v>
                </c:pt>
                <c:pt idx="31">
                  <c:v>2.9</c:v>
                </c:pt>
                <c:pt idx="32">
                  <c:v>2.8</c:v>
                </c:pt>
                <c:pt idx="33">
                  <c:v>2.6999999999999988</c:v>
                </c:pt>
                <c:pt idx="34">
                  <c:v>2.5999999999999996</c:v>
                </c:pt>
                <c:pt idx="35">
                  <c:v>2.4999999999999987</c:v>
                </c:pt>
                <c:pt idx="36">
                  <c:v>2.3999999999999981</c:v>
                </c:pt>
                <c:pt idx="37">
                  <c:v>2.299999999999998</c:v>
                </c:pt>
                <c:pt idx="38">
                  <c:v>2.1999999999999988</c:v>
                </c:pt>
                <c:pt idx="39">
                  <c:v>2.0999999999999974</c:v>
                </c:pt>
                <c:pt idx="40">
                  <c:v>1.9999999999999996</c:v>
                </c:pt>
                <c:pt idx="41">
                  <c:v>1.8999999999999997</c:v>
                </c:pt>
                <c:pt idx="42">
                  <c:v>1.7999999999999998</c:v>
                </c:pt>
                <c:pt idx="43">
                  <c:v>1.6999999999999997</c:v>
                </c:pt>
                <c:pt idx="44">
                  <c:v>1.5999999999999996</c:v>
                </c:pt>
                <c:pt idx="45">
                  <c:v>1.4999999999999987</c:v>
                </c:pt>
                <c:pt idx="46">
                  <c:v>1.4</c:v>
                </c:pt>
                <c:pt idx="47">
                  <c:v>1.299999999999998</c:v>
                </c:pt>
                <c:pt idx="48">
                  <c:v>1.1999999999999991</c:v>
                </c:pt>
                <c:pt idx="49">
                  <c:v>1.0999999999999974</c:v>
                </c:pt>
                <c:pt idx="50">
                  <c:v>1</c:v>
                </c:pt>
              </c:numCache>
              <c:extLst xmlns:c15="http://schemas.microsoft.com/office/drawing/2012/chart"/>
            </c:numRef>
          </c:xVal>
          <c:yVal>
            <c:numRef>
              <c:f>'TVIS spectrum_F2_core'!$X$6:$X$56</c:f>
              <c:numCache>
                <c:formatCode>General</c:formatCode>
                <c:ptCount val="51"/>
                <c:pt idx="0">
                  <c:v>9.8121888565821699E-2</c:v>
                </c:pt>
                <c:pt idx="1">
                  <c:v>0.10009285354835799</c:v>
                </c:pt>
                <c:pt idx="2">
                  <c:v>0.101888240490804</c:v>
                </c:pt>
                <c:pt idx="3">
                  <c:v>0.102766478304416</c:v>
                </c:pt>
                <c:pt idx="4">
                  <c:v>0.103817765287974</c:v>
                </c:pt>
                <c:pt idx="5">
                  <c:v>0.10433029360511101</c:v>
                </c:pt>
                <c:pt idx="6">
                  <c:v>0.10524367809754399</c:v>
                </c:pt>
                <c:pt idx="7">
                  <c:v>0.10541229212061999</c:v>
                </c:pt>
                <c:pt idx="8">
                  <c:v>0.10554259657517701</c:v>
                </c:pt>
                <c:pt idx="9">
                  <c:v>0.105861227676376</c:v>
                </c:pt>
                <c:pt idx="10">
                  <c:v>0.106018751347184</c:v>
                </c:pt>
                <c:pt idx="11">
                  <c:v>0.10592369704139599</c:v>
                </c:pt>
                <c:pt idx="12">
                  <c:v>0.106418302083629</c:v>
                </c:pt>
                <c:pt idx="13">
                  <c:v>0.108032796750981</c:v>
                </c:pt>
                <c:pt idx="14">
                  <c:v>0.112202494638205</c:v>
                </c:pt>
                <c:pt idx="15">
                  <c:v>0.120104001032852</c:v>
                </c:pt>
                <c:pt idx="16">
                  <c:v>0.13466336460600301</c:v>
                </c:pt>
                <c:pt idx="17">
                  <c:v>0.15966697259998702</c:v>
                </c:pt>
                <c:pt idx="18">
                  <c:v>0.19912553760128698</c:v>
                </c:pt>
                <c:pt idx="19">
                  <c:v>0.25416515218616498</c:v>
                </c:pt>
                <c:pt idx="20">
                  <c:v>0.32294493270681901</c:v>
                </c:pt>
                <c:pt idx="21">
                  <c:v>0.40055140981170001</c:v>
                </c:pt>
                <c:pt idx="22">
                  <c:v>0.47912245368347101</c:v>
                </c:pt>
                <c:pt idx="23">
                  <c:v>0.55273457802869397</c:v>
                </c:pt>
                <c:pt idx="24">
                  <c:v>0.61666941045286905</c:v>
                </c:pt>
                <c:pt idx="25">
                  <c:v>0.66967358029601398</c:v>
                </c:pt>
                <c:pt idx="26">
                  <c:v>0.71226811024762504</c:v>
                </c:pt>
                <c:pt idx="27">
                  <c:v>0.74563900220957291</c:v>
                </c:pt>
                <c:pt idx="28">
                  <c:v>0.770937847597295</c:v>
                </c:pt>
                <c:pt idx="29">
                  <c:v>0.79050431248017405</c:v>
                </c:pt>
                <c:pt idx="30">
                  <c:v>0.80478484816062201</c:v>
                </c:pt>
                <c:pt idx="31">
                  <c:v>0.81580579111833706</c:v>
                </c:pt>
                <c:pt idx="32">
                  <c:v>0.82419549289697003</c:v>
                </c:pt>
                <c:pt idx="33">
                  <c:v>0.83199078549955297</c:v>
                </c:pt>
                <c:pt idx="34">
                  <c:v>0.83843854372839299</c:v>
                </c:pt>
                <c:pt idx="35">
                  <c:v>0.84345695021684908</c:v>
                </c:pt>
                <c:pt idx="36">
                  <c:v>0.84956314175428593</c:v>
                </c:pt>
                <c:pt idx="37">
                  <c:v>0.85990206234679201</c:v>
                </c:pt>
                <c:pt idx="38">
                  <c:v>0.86622221211105699</c:v>
                </c:pt>
                <c:pt idx="39">
                  <c:v>0.87271380549758404</c:v>
                </c:pt>
                <c:pt idx="40">
                  <c:v>0.87648802927144398</c:v>
                </c:pt>
                <c:pt idx="41">
                  <c:v>0.88501546185392799</c:v>
                </c:pt>
                <c:pt idx="42">
                  <c:v>0.89301606951099799</c:v>
                </c:pt>
                <c:pt idx="43">
                  <c:v>0.90342555392877899</c:v>
                </c:pt>
                <c:pt idx="44">
                  <c:v>0.90618653827333195</c:v>
                </c:pt>
                <c:pt idx="45">
                  <c:v>0.91524657393090303</c:v>
                </c:pt>
                <c:pt idx="46">
                  <c:v>0.91523008051003707</c:v>
                </c:pt>
                <c:pt idx="47">
                  <c:v>0.92139092946777201</c:v>
                </c:pt>
                <c:pt idx="48">
                  <c:v>0.92998087910612104</c:v>
                </c:pt>
                <c:pt idx="49">
                  <c:v>0.92884561757872508</c:v>
                </c:pt>
                <c:pt idx="50">
                  <c:v>0.93943614831708089</c:v>
                </c:pt>
              </c:numCache>
              <c:extLst xmlns:c15="http://schemas.microsoft.com/office/drawing/2012/chart"/>
            </c:numRef>
          </c:yVal>
          <c:smooth val="1"/>
          <c:extLst xmlns:c15="http://schemas.microsoft.com/office/drawing/2012/chart">
            <c:ext xmlns:c16="http://schemas.microsoft.com/office/drawing/2014/chart" uri="{C3380CC4-5D6E-409C-BE32-E72D297353CC}">
              <c16:uniqueId val="{00000002-738E-46EA-BBE2-703A9E672A17}"/>
            </c:ext>
          </c:extLst>
        </c:ser>
        <c:ser>
          <c:idx val="3"/>
          <c:order val="3"/>
          <c:tx>
            <c:strRef>
              <c:f>'TVIS spectrum_F2_core'!$Z$4:$AD$4</c:f>
              <c:strCache>
                <c:ptCount val="1"/>
                <c:pt idx="0">
                  <c:v>Time 36.51 h</c:v>
                </c:pt>
              </c:strCache>
            </c:strRef>
          </c:tx>
          <c:spPr>
            <a:ln w="12700" cap="rnd">
              <a:solidFill>
                <a:schemeClr val="accent6">
                  <a:lumMod val="75000"/>
                </a:schemeClr>
              </a:solidFill>
              <a:round/>
            </a:ln>
            <a:effectLst/>
          </c:spPr>
          <c:marker>
            <c:symbol val="none"/>
          </c:marker>
          <c:xVal>
            <c:numRef>
              <c:f>'TVIS spectrum_F2_core'!$AA$6:$AA$56</c:f>
              <c:numCache>
                <c:formatCode>0.00</c:formatCode>
                <c:ptCount val="51"/>
                <c:pt idx="0">
                  <c:v>5.9999999999999991</c:v>
                </c:pt>
                <c:pt idx="1">
                  <c:v>5.8999999999999986</c:v>
                </c:pt>
                <c:pt idx="2">
                  <c:v>5.7999999999999989</c:v>
                </c:pt>
                <c:pt idx="3">
                  <c:v>5.6999999999999993</c:v>
                </c:pt>
                <c:pt idx="4">
                  <c:v>5.5999999999999988</c:v>
                </c:pt>
                <c:pt idx="5">
                  <c:v>5.4999999999999991</c:v>
                </c:pt>
                <c:pt idx="6">
                  <c:v>5.3999999999999986</c:v>
                </c:pt>
                <c:pt idx="7">
                  <c:v>5.299999999999998</c:v>
                </c:pt>
                <c:pt idx="8">
                  <c:v>5.1999999999999993</c:v>
                </c:pt>
                <c:pt idx="9">
                  <c:v>5.0999999999999979</c:v>
                </c:pt>
                <c:pt idx="10">
                  <c:v>5</c:v>
                </c:pt>
                <c:pt idx="11">
                  <c:v>4.8999999999999995</c:v>
                </c:pt>
                <c:pt idx="12">
                  <c:v>4.7999999999999989</c:v>
                </c:pt>
                <c:pt idx="13">
                  <c:v>4.6999999999999993</c:v>
                </c:pt>
                <c:pt idx="14">
                  <c:v>4.5999999999999996</c:v>
                </c:pt>
                <c:pt idx="15">
                  <c:v>4.4999999999999991</c:v>
                </c:pt>
                <c:pt idx="16">
                  <c:v>4.3999999999999986</c:v>
                </c:pt>
                <c:pt idx="17">
                  <c:v>4.299999999999998</c:v>
                </c:pt>
                <c:pt idx="18">
                  <c:v>4.1999999999999993</c:v>
                </c:pt>
                <c:pt idx="19">
                  <c:v>4.0999999999999979</c:v>
                </c:pt>
                <c:pt idx="20">
                  <c:v>3.9999999999999991</c:v>
                </c:pt>
                <c:pt idx="21">
                  <c:v>3.899999999999999</c:v>
                </c:pt>
                <c:pt idx="22">
                  <c:v>3.7999999999999989</c:v>
                </c:pt>
                <c:pt idx="23">
                  <c:v>3.6999999999999988</c:v>
                </c:pt>
                <c:pt idx="24">
                  <c:v>3.5999999999999988</c:v>
                </c:pt>
                <c:pt idx="25">
                  <c:v>3.4999999999999987</c:v>
                </c:pt>
                <c:pt idx="26">
                  <c:v>3.3999999999999981</c:v>
                </c:pt>
                <c:pt idx="27">
                  <c:v>3.299999999999998</c:v>
                </c:pt>
                <c:pt idx="28">
                  <c:v>3.1999999999999988</c:v>
                </c:pt>
                <c:pt idx="29">
                  <c:v>3.0999999999999974</c:v>
                </c:pt>
                <c:pt idx="30">
                  <c:v>2.9999999999999996</c:v>
                </c:pt>
                <c:pt idx="31">
                  <c:v>2.9</c:v>
                </c:pt>
                <c:pt idx="32">
                  <c:v>2.8</c:v>
                </c:pt>
                <c:pt idx="33">
                  <c:v>2.6999999999999988</c:v>
                </c:pt>
                <c:pt idx="34">
                  <c:v>2.5999999999999996</c:v>
                </c:pt>
                <c:pt idx="35">
                  <c:v>2.4999999999999987</c:v>
                </c:pt>
                <c:pt idx="36">
                  <c:v>2.3999999999999981</c:v>
                </c:pt>
                <c:pt idx="37">
                  <c:v>2.299999999999998</c:v>
                </c:pt>
                <c:pt idx="38">
                  <c:v>2.1999999999999988</c:v>
                </c:pt>
                <c:pt idx="39">
                  <c:v>2.0999999999999974</c:v>
                </c:pt>
                <c:pt idx="40">
                  <c:v>1.9999999999999996</c:v>
                </c:pt>
                <c:pt idx="41">
                  <c:v>1.8999999999999997</c:v>
                </c:pt>
                <c:pt idx="42">
                  <c:v>1.7999999999999998</c:v>
                </c:pt>
                <c:pt idx="43">
                  <c:v>1.6999999999999997</c:v>
                </c:pt>
                <c:pt idx="44">
                  <c:v>1.5999999999999996</c:v>
                </c:pt>
                <c:pt idx="45">
                  <c:v>1.4999999999999987</c:v>
                </c:pt>
                <c:pt idx="46">
                  <c:v>1.4</c:v>
                </c:pt>
                <c:pt idx="47">
                  <c:v>1.299999999999998</c:v>
                </c:pt>
                <c:pt idx="48">
                  <c:v>1.1999999999999991</c:v>
                </c:pt>
                <c:pt idx="49">
                  <c:v>1.0999999999999974</c:v>
                </c:pt>
                <c:pt idx="50">
                  <c:v>1</c:v>
                </c:pt>
              </c:numCache>
            </c:numRef>
          </c:xVal>
          <c:yVal>
            <c:numRef>
              <c:f>'TVIS spectrum_F2_core'!$AC$6:$AC$56</c:f>
              <c:numCache>
                <c:formatCode>General</c:formatCode>
                <c:ptCount val="51"/>
                <c:pt idx="0">
                  <c:v>8.9955050354510402E-2</c:v>
                </c:pt>
                <c:pt idx="1">
                  <c:v>9.1995984367463507E-2</c:v>
                </c:pt>
                <c:pt idx="2">
                  <c:v>9.3637346979520392E-2</c:v>
                </c:pt>
                <c:pt idx="3">
                  <c:v>9.4695065976626303E-2</c:v>
                </c:pt>
                <c:pt idx="4">
                  <c:v>9.5400840590700808E-2</c:v>
                </c:pt>
                <c:pt idx="5">
                  <c:v>9.5849075626031593E-2</c:v>
                </c:pt>
                <c:pt idx="6">
                  <c:v>9.6283876096516299E-2</c:v>
                </c:pt>
                <c:pt idx="7">
                  <c:v>9.6612843809191898E-2</c:v>
                </c:pt>
                <c:pt idx="8">
                  <c:v>9.6502502580945698E-2</c:v>
                </c:pt>
                <c:pt idx="9">
                  <c:v>9.6598695697279302E-2</c:v>
                </c:pt>
                <c:pt idx="10">
                  <c:v>9.6513783664042396E-2</c:v>
                </c:pt>
                <c:pt idx="11">
                  <c:v>9.5973492903753801E-2</c:v>
                </c:pt>
                <c:pt idx="12">
                  <c:v>9.5999841865671912E-2</c:v>
                </c:pt>
                <c:pt idx="13">
                  <c:v>9.7024468454841598E-2</c:v>
                </c:pt>
                <c:pt idx="14">
                  <c:v>9.9988406735783797E-2</c:v>
                </c:pt>
                <c:pt idx="15">
                  <c:v>0.10653009772869501</c:v>
                </c:pt>
                <c:pt idx="16">
                  <c:v>0.11884200689612601</c:v>
                </c:pt>
                <c:pt idx="17">
                  <c:v>0.14053917163334101</c:v>
                </c:pt>
                <c:pt idx="18">
                  <c:v>0.17404457415859201</c:v>
                </c:pt>
                <c:pt idx="19">
                  <c:v>0.220693598033256</c:v>
                </c:pt>
                <c:pt idx="20">
                  <c:v>0.278201275023784</c:v>
                </c:pt>
                <c:pt idx="21">
                  <c:v>0.341927238393957</c:v>
                </c:pt>
                <c:pt idx="22">
                  <c:v>0.405289665860944</c:v>
                </c:pt>
                <c:pt idx="23">
                  <c:v>0.46342379824377794</c:v>
                </c:pt>
                <c:pt idx="24">
                  <c:v>0.51438061518248201</c:v>
                </c:pt>
                <c:pt idx="25">
                  <c:v>0.55622279251817297</c:v>
                </c:pt>
                <c:pt idx="26">
                  <c:v>0.58933820913164292</c:v>
                </c:pt>
                <c:pt idx="27">
                  <c:v>0.61591834869107598</c:v>
                </c:pt>
                <c:pt idx="28">
                  <c:v>0.63589813086385394</c:v>
                </c:pt>
                <c:pt idx="29">
                  <c:v>0.651431945408945</c:v>
                </c:pt>
                <c:pt idx="30">
                  <c:v>0.66304102257894393</c:v>
                </c:pt>
                <c:pt idx="31">
                  <c:v>0.67163488306977592</c:v>
                </c:pt>
                <c:pt idx="32">
                  <c:v>0.67862863115355299</c:v>
                </c:pt>
                <c:pt idx="33">
                  <c:v>0.68505241569291897</c:v>
                </c:pt>
                <c:pt idx="34">
                  <c:v>0.6898610840930629</c:v>
                </c:pt>
                <c:pt idx="35">
                  <c:v>0.69444298830344198</c:v>
                </c:pt>
                <c:pt idx="36">
                  <c:v>0.70010155156547793</c:v>
                </c:pt>
                <c:pt idx="37">
                  <c:v>0.70731602228777501</c:v>
                </c:pt>
                <c:pt idx="38">
                  <c:v>0.7131481462664121</c:v>
                </c:pt>
                <c:pt idx="39">
                  <c:v>0.71913860579031907</c:v>
                </c:pt>
                <c:pt idx="40">
                  <c:v>0.72529013513608798</c:v>
                </c:pt>
                <c:pt idx="41">
                  <c:v>0.73063283525724798</c:v>
                </c:pt>
                <c:pt idx="42">
                  <c:v>0.73659030826276795</c:v>
                </c:pt>
                <c:pt idx="43">
                  <c:v>0.74033930661513392</c:v>
                </c:pt>
                <c:pt idx="44">
                  <c:v>0.74789483889002306</c:v>
                </c:pt>
                <c:pt idx="45">
                  <c:v>0.75507001879564795</c:v>
                </c:pt>
                <c:pt idx="46">
                  <c:v>0.75496216707712505</c:v>
                </c:pt>
                <c:pt idx="47">
                  <c:v>0.76260617240971307</c:v>
                </c:pt>
                <c:pt idx="48">
                  <c:v>0.77160763043206093</c:v>
                </c:pt>
                <c:pt idx="49">
                  <c:v>0.77356363648953508</c:v>
                </c:pt>
                <c:pt idx="50">
                  <c:v>0.78653165147684101</c:v>
                </c:pt>
              </c:numCache>
            </c:numRef>
          </c:yVal>
          <c:smooth val="1"/>
          <c:extLst>
            <c:ext xmlns:c16="http://schemas.microsoft.com/office/drawing/2014/chart" uri="{C3380CC4-5D6E-409C-BE32-E72D297353CC}">
              <c16:uniqueId val="{00000003-738E-46EA-BBE2-703A9E672A17}"/>
            </c:ext>
          </c:extLst>
        </c:ser>
        <c:ser>
          <c:idx val="4"/>
          <c:order val="4"/>
          <c:tx>
            <c:strRef>
              <c:f>'TVIS spectrum_F2_core'!$AE$4:$AI$4</c:f>
              <c:strCache>
                <c:ptCount val="1"/>
                <c:pt idx="0">
                  <c:v>Time 41.51 h</c:v>
                </c:pt>
              </c:strCache>
              <c:extLst xmlns:c15="http://schemas.microsoft.com/office/drawing/2012/chart"/>
            </c:strRef>
          </c:tx>
          <c:spPr>
            <a:ln w="12700" cap="rnd">
              <a:solidFill>
                <a:srgbClr val="FF0000"/>
              </a:solidFill>
              <a:round/>
            </a:ln>
            <a:effectLst/>
          </c:spPr>
          <c:marker>
            <c:symbol val="none"/>
          </c:marker>
          <c:xVal>
            <c:numRef>
              <c:f>'TVIS spectrum_F2_core'!$AF$6:$AF$56</c:f>
              <c:numCache>
                <c:formatCode>0.00</c:formatCode>
                <c:ptCount val="51"/>
                <c:pt idx="0">
                  <c:v>5.9999999999999991</c:v>
                </c:pt>
                <c:pt idx="1">
                  <c:v>5.8999999999999986</c:v>
                </c:pt>
                <c:pt idx="2">
                  <c:v>5.7999999999999989</c:v>
                </c:pt>
                <c:pt idx="3">
                  <c:v>5.6999999999999993</c:v>
                </c:pt>
                <c:pt idx="4">
                  <c:v>5.5999999999999988</c:v>
                </c:pt>
                <c:pt idx="5">
                  <c:v>5.4999999999999991</c:v>
                </c:pt>
                <c:pt idx="6">
                  <c:v>5.3999999999999986</c:v>
                </c:pt>
                <c:pt idx="7">
                  <c:v>5.299999999999998</c:v>
                </c:pt>
                <c:pt idx="8">
                  <c:v>5.1999999999999993</c:v>
                </c:pt>
                <c:pt idx="9">
                  <c:v>5.0999999999999979</c:v>
                </c:pt>
                <c:pt idx="10">
                  <c:v>5</c:v>
                </c:pt>
                <c:pt idx="11">
                  <c:v>4.8999999999999995</c:v>
                </c:pt>
                <c:pt idx="12">
                  <c:v>4.7999999999999989</c:v>
                </c:pt>
                <c:pt idx="13">
                  <c:v>4.6999999999999993</c:v>
                </c:pt>
                <c:pt idx="14">
                  <c:v>4.5999999999999996</c:v>
                </c:pt>
                <c:pt idx="15">
                  <c:v>4.4999999999999991</c:v>
                </c:pt>
                <c:pt idx="16">
                  <c:v>4.3999999999999986</c:v>
                </c:pt>
                <c:pt idx="17">
                  <c:v>4.299999999999998</c:v>
                </c:pt>
                <c:pt idx="18">
                  <c:v>4.1999999999999993</c:v>
                </c:pt>
                <c:pt idx="19">
                  <c:v>4.0999999999999979</c:v>
                </c:pt>
                <c:pt idx="20">
                  <c:v>3.9999999999999991</c:v>
                </c:pt>
                <c:pt idx="21">
                  <c:v>3.899999999999999</c:v>
                </c:pt>
                <c:pt idx="22">
                  <c:v>3.7999999999999989</c:v>
                </c:pt>
                <c:pt idx="23">
                  <c:v>3.6999999999999988</c:v>
                </c:pt>
                <c:pt idx="24">
                  <c:v>3.5999999999999988</c:v>
                </c:pt>
                <c:pt idx="25">
                  <c:v>3.4999999999999987</c:v>
                </c:pt>
                <c:pt idx="26">
                  <c:v>3.3999999999999981</c:v>
                </c:pt>
                <c:pt idx="27">
                  <c:v>3.299999999999998</c:v>
                </c:pt>
                <c:pt idx="28">
                  <c:v>3.1999999999999988</c:v>
                </c:pt>
                <c:pt idx="29">
                  <c:v>3.0999999999999974</c:v>
                </c:pt>
                <c:pt idx="30">
                  <c:v>2.9999999999999996</c:v>
                </c:pt>
                <c:pt idx="31">
                  <c:v>2.9</c:v>
                </c:pt>
                <c:pt idx="32">
                  <c:v>2.8</c:v>
                </c:pt>
                <c:pt idx="33">
                  <c:v>2.6999999999999988</c:v>
                </c:pt>
                <c:pt idx="34">
                  <c:v>2.5999999999999996</c:v>
                </c:pt>
                <c:pt idx="35">
                  <c:v>2.4999999999999987</c:v>
                </c:pt>
                <c:pt idx="36">
                  <c:v>2.3999999999999981</c:v>
                </c:pt>
                <c:pt idx="37">
                  <c:v>2.299999999999998</c:v>
                </c:pt>
                <c:pt idx="38">
                  <c:v>2.1999999999999988</c:v>
                </c:pt>
                <c:pt idx="39">
                  <c:v>2.0999999999999974</c:v>
                </c:pt>
                <c:pt idx="40">
                  <c:v>1.9999999999999996</c:v>
                </c:pt>
                <c:pt idx="41">
                  <c:v>1.8999999999999997</c:v>
                </c:pt>
                <c:pt idx="42">
                  <c:v>1.7999999999999998</c:v>
                </c:pt>
                <c:pt idx="43">
                  <c:v>1.6999999999999997</c:v>
                </c:pt>
                <c:pt idx="44">
                  <c:v>1.5999999999999996</c:v>
                </c:pt>
                <c:pt idx="45">
                  <c:v>1.4999999999999987</c:v>
                </c:pt>
                <c:pt idx="46">
                  <c:v>1.4</c:v>
                </c:pt>
                <c:pt idx="47">
                  <c:v>1.299999999999998</c:v>
                </c:pt>
                <c:pt idx="48">
                  <c:v>1.1999999999999991</c:v>
                </c:pt>
                <c:pt idx="49">
                  <c:v>1.0999999999999974</c:v>
                </c:pt>
                <c:pt idx="50">
                  <c:v>1</c:v>
                </c:pt>
              </c:numCache>
              <c:extLst xmlns:c15="http://schemas.microsoft.com/office/drawing/2012/chart"/>
            </c:numRef>
          </c:xVal>
          <c:yVal>
            <c:numRef>
              <c:f>'TVIS spectrum_F2_core'!$AH$6:$AH$56</c:f>
              <c:numCache>
                <c:formatCode>General</c:formatCode>
                <c:ptCount val="51"/>
                <c:pt idx="0">
                  <c:v>8.3374055980613204E-2</c:v>
                </c:pt>
                <c:pt idx="1">
                  <c:v>8.5115581951778305E-2</c:v>
                </c:pt>
                <c:pt idx="2">
                  <c:v>8.6386044357242411E-2</c:v>
                </c:pt>
                <c:pt idx="3">
                  <c:v>8.7602557478715204E-2</c:v>
                </c:pt>
                <c:pt idx="4">
                  <c:v>8.8441943421833397E-2</c:v>
                </c:pt>
                <c:pt idx="5">
                  <c:v>8.8763031591664904E-2</c:v>
                </c:pt>
                <c:pt idx="6">
                  <c:v>8.9053728044421604E-2</c:v>
                </c:pt>
                <c:pt idx="7">
                  <c:v>8.93122688400797E-2</c:v>
                </c:pt>
                <c:pt idx="8">
                  <c:v>8.9055487435831499E-2</c:v>
                </c:pt>
                <c:pt idx="9">
                  <c:v>8.8972211758303402E-2</c:v>
                </c:pt>
                <c:pt idx="10">
                  <c:v>8.8472653510080504E-2</c:v>
                </c:pt>
                <c:pt idx="11">
                  <c:v>8.7701291500940401E-2</c:v>
                </c:pt>
                <c:pt idx="12">
                  <c:v>8.7285127284383396E-2</c:v>
                </c:pt>
                <c:pt idx="13">
                  <c:v>8.7737232075705093E-2</c:v>
                </c:pt>
                <c:pt idx="14">
                  <c:v>8.9803782458219697E-2</c:v>
                </c:pt>
                <c:pt idx="15">
                  <c:v>9.4807558262644392E-2</c:v>
                </c:pt>
                <c:pt idx="16">
                  <c:v>0.105156313571519</c:v>
                </c:pt>
                <c:pt idx="17">
                  <c:v>0.122920052395613</c:v>
                </c:pt>
                <c:pt idx="18">
                  <c:v>0.150645271160462</c:v>
                </c:pt>
                <c:pt idx="19">
                  <c:v>0.18886996602151301</c:v>
                </c:pt>
                <c:pt idx="20">
                  <c:v>0.23590521913964499</c:v>
                </c:pt>
                <c:pt idx="21">
                  <c:v>0.28748690352557299</c:v>
                </c:pt>
                <c:pt idx="22">
                  <c:v>0.338484880688046</c:v>
                </c:pt>
                <c:pt idx="23">
                  <c:v>0.38451735451590102</c:v>
                </c:pt>
                <c:pt idx="24">
                  <c:v>0.42442632649315398</c:v>
                </c:pt>
                <c:pt idx="25">
                  <c:v>0.45728312519716496</c:v>
                </c:pt>
                <c:pt idx="26">
                  <c:v>0.48311988691353602</c:v>
                </c:pt>
                <c:pt idx="27">
                  <c:v>0.50293301289158898</c:v>
                </c:pt>
                <c:pt idx="28">
                  <c:v>0.51911412944923896</c:v>
                </c:pt>
                <c:pt idx="29">
                  <c:v>0.53133531396035194</c:v>
                </c:pt>
                <c:pt idx="30">
                  <c:v>0.54039697232151795</c:v>
                </c:pt>
                <c:pt idx="31">
                  <c:v>0.54715373484946395</c:v>
                </c:pt>
                <c:pt idx="32">
                  <c:v>0.55283144587361299</c:v>
                </c:pt>
                <c:pt idx="33">
                  <c:v>0.55839358532250905</c:v>
                </c:pt>
                <c:pt idx="34">
                  <c:v>0.56176233069604997</c:v>
                </c:pt>
                <c:pt idx="35">
                  <c:v>0.56585466885259006</c:v>
                </c:pt>
                <c:pt idx="36">
                  <c:v>0.57097241422018996</c:v>
                </c:pt>
                <c:pt idx="37">
                  <c:v>0.57856665645820393</c:v>
                </c:pt>
                <c:pt idx="38">
                  <c:v>0.58308595582721501</c:v>
                </c:pt>
                <c:pt idx="39">
                  <c:v>0.588153413060164</c:v>
                </c:pt>
                <c:pt idx="40">
                  <c:v>0.59350043357784799</c:v>
                </c:pt>
                <c:pt idx="41">
                  <c:v>0.59695201380955198</c:v>
                </c:pt>
                <c:pt idx="42">
                  <c:v>0.60283556762448898</c:v>
                </c:pt>
                <c:pt idx="43">
                  <c:v>0.60967905188124794</c:v>
                </c:pt>
                <c:pt idx="44">
                  <c:v>0.613686795321847</c:v>
                </c:pt>
                <c:pt idx="45">
                  <c:v>0.61942807542098</c:v>
                </c:pt>
                <c:pt idx="46">
                  <c:v>0.62220392966936799</c:v>
                </c:pt>
                <c:pt idx="47">
                  <c:v>0.62952746041902996</c:v>
                </c:pt>
                <c:pt idx="48">
                  <c:v>0.63465919478822896</c:v>
                </c:pt>
                <c:pt idx="49">
                  <c:v>0.64338202051639504</c:v>
                </c:pt>
                <c:pt idx="50">
                  <c:v>0.65802642991419602</c:v>
                </c:pt>
              </c:numCache>
              <c:extLst xmlns:c15="http://schemas.microsoft.com/office/drawing/2012/chart"/>
            </c:numRef>
          </c:yVal>
          <c:smooth val="1"/>
          <c:extLst xmlns:c15="http://schemas.microsoft.com/office/drawing/2012/chart">
            <c:ext xmlns:c16="http://schemas.microsoft.com/office/drawing/2014/chart" uri="{C3380CC4-5D6E-409C-BE32-E72D297353CC}">
              <c16:uniqueId val="{00000004-738E-46EA-BBE2-703A9E672A17}"/>
            </c:ext>
          </c:extLst>
        </c:ser>
        <c:ser>
          <c:idx val="5"/>
          <c:order val="5"/>
          <c:tx>
            <c:strRef>
              <c:f>'TVIS spectrum_F2_core'!$AJ$4:$AN$4</c:f>
              <c:strCache>
                <c:ptCount val="1"/>
                <c:pt idx="0">
                  <c:v>Time 46.51 h</c:v>
                </c:pt>
              </c:strCache>
            </c:strRef>
          </c:tx>
          <c:spPr>
            <a:ln w="12700" cap="rnd">
              <a:solidFill>
                <a:srgbClr val="3414F4"/>
              </a:solidFill>
              <a:round/>
            </a:ln>
            <a:effectLst/>
          </c:spPr>
          <c:marker>
            <c:symbol val="none"/>
          </c:marker>
          <c:xVal>
            <c:numRef>
              <c:f>'TVIS spectrum_F2_core'!$AK$6:$AK$56</c:f>
              <c:numCache>
                <c:formatCode>0.00</c:formatCode>
                <c:ptCount val="51"/>
                <c:pt idx="0">
                  <c:v>5.9999999999999991</c:v>
                </c:pt>
                <c:pt idx="1">
                  <c:v>5.8999999999999986</c:v>
                </c:pt>
                <c:pt idx="2">
                  <c:v>5.7999999999999989</c:v>
                </c:pt>
                <c:pt idx="3">
                  <c:v>5.6999999999999993</c:v>
                </c:pt>
                <c:pt idx="4">
                  <c:v>5.5999999999999988</c:v>
                </c:pt>
                <c:pt idx="5">
                  <c:v>5.4999999999999991</c:v>
                </c:pt>
                <c:pt idx="6">
                  <c:v>5.3999999999999986</c:v>
                </c:pt>
                <c:pt idx="7">
                  <c:v>5.299999999999998</c:v>
                </c:pt>
                <c:pt idx="8">
                  <c:v>5.1999999999999993</c:v>
                </c:pt>
                <c:pt idx="9">
                  <c:v>5.0999999999999979</c:v>
                </c:pt>
                <c:pt idx="10">
                  <c:v>5</c:v>
                </c:pt>
                <c:pt idx="11">
                  <c:v>4.8999999999999995</c:v>
                </c:pt>
                <c:pt idx="12">
                  <c:v>4.7999999999999989</c:v>
                </c:pt>
                <c:pt idx="13">
                  <c:v>4.6999999999999993</c:v>
                </c:pt>
                <c:pt idx="14">
                  <c:v>4.5999999999999996</c:v>
                </c:pt>
                <c:pt idx="15">
                  <c:v>4.4999999999999991</c:v>
                </c:pt>
                <c:pt idx="16">
                  <c:v>4.3999999999999986</c:v>
                </c:pt>
                <c:pt idx="17">
                  <c:v>4.299999999999998</c:v>
                </c:pt>
                <c:pt idx="18">
                  <c:v>4.1999999999999993</c:v>
                </c:pt>
                <c:pt idx="19">
                  <c:v>4.0999999999999979</c:v>
                </c:pt>
                <c:pt idx="20">
                  <c:v>3.9999999999999991</c:v>
                </c:pt>
                <c:pt idx="21">
                  <c:v>3.899999999999999</c:v>
                </c:pt>
                <c:pt idx="22">
                  <c:v>3.7999999999999989</c:v>
                </c:pt>
                <c:pt idx="23">
                  <c:v>3.6999999999999988</c:v>
                </c:pt>
                <c:pt idx="24">
                  <c:v>3.5999999999999988</c:v>
                </c:pt>
                <c:pt idx="25">
                  <c:v>3.4999999999999987</c:v>
                </c:pt>
                <c:pt idx="26">
                  <c:v>3.3999999999999981</c:v>
                </c:pt>
                <c:pt idx="27">
                  <c:v>3.299999999999998</c:v>
                </c:pt>
                <c:pt idx="28">
                  <c:v>3.1999999999999988</c:v>
                </c:pt>
                <c:pt idx="29">
                  <c:v>3.0999999999999974</c:v>
                </c:pt>
                <c:pt idx="30">
                  <c:v>2.9999999999999996</c:v>
                </c:pt>
                <c:pt idx="31">
                  <c:v>2.9</c:v>
                </c:pt>
                <c:pt idx="32">
                  <c:v>2.8</c:v>
                </c:pt>
                <c:pt idx="33">
                  <c:v>2.6999999999999988</c:v>
                </c:pt>
                <c:pt idx="34">
                  <c:v>2.5999999999999996</c:v>
                </c:pt>
                <c:pt idx="35">
                  <c:v>2.4999999999999987</c:v>
                </c:pt>
                <c:pt idx="36">
                  <c:v>2.3999999999999981</c:v>
                </c:pt>
                <c:pt idx="37">
                  <c:v>2.299999999999998</c:v>
                </c:pt>
                <c:pt idx="38">
                  <c:v>2.1999999999999988</c:v>
                </c:pt>
                <c:pt idx="39">
                  <c:v>2.0999999999999974</c:v>
                </c:pt>
                <c:pt idx="40">
                  <c:v>1.9999999999999996</c:v>
                </c:pt>
                <c:pt idx="41">
                  <c:v>1.8999999999999997</c:v>
                </c:pt>
                <c:pt idx="42">
                  <c:v>1.7999999999999998</c:v>
                </c:pt>
                <c:pt idx="43">
                  <c:v>1.6999999999999997</c:v>
                </c:pt>
                <c:pt idx="44">
                  <c:v>1.5999999999999996</c:v>
                </c:pt>
                <c:pt idx="45">
                  <c:v>1.4999999999999987</c:v>
                </c:pt>
                <c:pt idx="46">
                  <c:v>1.4</c:v>
                </c:pt>
                <c:pt idx="47">
                  <c:v>1.299999999999998</c:v>
                </c:pt>
                <c:pt idx="48">
                  <c:v>1.1999999999999991</c:v>
                </c:pt>
                <c:pt idx="49">
                  <c:v>1.0999999999999974</c:v>
                </c:pt>
                <c:pt idx="50">
                  <c:v>1</c:v>
                </c:pt>
              </c:numCache>
            </c:numRef>
          </c:xVal>
          <c:yVal>
            <c:numRef>
              <c:f>'TVIS spectrum_F2_core'!$AM$6:$AM$56</c:f>
              <c:numCache>
                <c:formatCode>General</c:formatCode>
                <c:ptCount val="51"/>
                <c:pt idx="0">
                  <c:v>7.7689196657287893E-2</c:v>
                </c:pt>
                <c:pt idx="1">
                  <c:v>7.9315323047315298E-2</c:v>
                </c:pt>
                <c:pt idx="2">
                  <c:v>8.0483408894162903E-2</c:v>
                </c:pt>
                <c:pt idx="3">
                  <c:v>8.1289617858434596E-2</c:v>
                </c:pt>
                <c:pt idx="4">
                  <c:v>8.2050133278141299E-2</c:v>
                </c:pt>
                <c:pt idx="5">
                  <c:v>8.2282362885428589E-2</c:v>
                </c:pt>
                <c:pt idx="6">
                  <c:v>8.2599394777118404E-2</c:v>
                </c:pt>
                <c:pt idx="7">
                  <c:v>8.2457779782320204E-2</c:v>
                </c:pt>
                <c:pt idx="8">
                  <c:v>8.2067887476941201E-2</c:v>
                </c:pt>
                <c:pt idx="9">
                  <c:v>8.1868521225340801E-2</c:v>
                </c:pt>
                <c:pt idx="10">
                  <c:v>8.0988815594455602E-2</c:v>
                </c:pt>
                <c:pt idx="11">
                  <c:v>8.0021543931869804E-2</c:v>
                </c:pt>
                <c:pt idx="12">
                  <c:v>7.9616476186288809E-2</c:v>
                </c:pt>
                <c:pt idx="13">
                  <c:v>7.98085714845196E-2</c:v>
                </c:pt>
                <c:pt idx="14">
                  <c:v>8.1190059213496396E-2</c:v>
                </c:pt>
                <c:pt idx="15">
                  <c:v>8.4842342613720201E-2</c:v>
                </c:pt>
                <c:pt idx="16">
                  <c:v>9.26502072400016E-2</c:v>
                </c:pt>
                <c:pt idx="17">
                  <c:v>0.106826924757356</c:v>
                </c:pt>
                <c:pt idx="18">
                  <c:v>0.12890823996078199</c:v>
                </c:pt>
                <c:pt idx="19">
                  <c:v>0.15909799726793</c:v>
                </c:pt>
                <c:pt idx="20">
                  <c:v>0.19619681704052899</c:v>
                </c:pt>
                <c:pt idx="21">
                  <c:v>0.23623887322776999</c:v>
                </c:pt>
                <c:pt idx="22">
                  <c:v>0.27592208557185899</c:v>
                </c:pt>
                <c:pt idx="23">
                  <c:v>0.31164516536048498</c:v>
                </c:pt>
                <c:pt idx="24">
                  <c:v>0.34206290783096505</c:v>
                </c:pt>
                <c:pt idx="25">
                  <c:v>0.36745100198192099</c:v>
                </c:pt>
                <c:pt idx="26">
                  <c:v>0.387148824720288</c:v>
                </c:pt>
                <c:pt idx="27">
                  <c:v>0.40249921229084701</c:v>
                </c:pt>
                <c:pt idx="28">
                  <c:v>0.414602161716773</c:v>
                </c:pt>
                <c:pt idx="29">
                  <c:v>0.42382193452705497</c:v>
                </c:pt>
                <c:pt idx="30">
                  <c:v>0.430694060431276</c:v>
                </c:pt>
                <c:pt idx="31">
                  <c:v>0.43632795732482099</c:v>
                </c:pt>
                <c:pt idx="32">
                  <c:v>0.44067836478883299</c:v>
                </c:pt>
                <c:pt idx="33">
                  <c:v>0.44511866378600401</c:v>
                </c:pt>
                <c:pt idx="34">
                  <c:v>0.44856923199448601</c:v>
                </c:pt>
                <c:pt idx="35">
                  <c:v>0.45149202339300598</c:v>
                </c:pt>
                <c:pt idx="36">
                  <c:v>0.45547895741035205</c:v>
                </c:pt>
                <c:pt idx="37">
                  <c:v>0.46195904470518695</c:v>
                </c:pt>
                <c:pt idx="38">
                  <c:v>0.465205852088653</c:v>
                </c:pt>
                <c:pt idx="39">
                  <c:v>0.469697103448243</c:v>
                </c:pt>
                <c:pt idx="40">
                  <c:v>0.47412560140409005</c:v>
                </c:pt>
                <c:pt idx="41">
                  <c:v>0.47785126975251496</c:v>
                </c:pt>
                <c:pt idx="42">
                  <c:v>0.48224810299998305</c:v>
                </c:pt>
                <c:pt idx="43">
                  <c:v>0.48855106624891298</c:v>
                </c:pt>
                <c:pt idx="44">
                  <c:v>0.49113826485693401</c:v>
                </c:pt>
                <c:pt idx="45">
                  <c:v>0.49754884003921501</c:v>
                </c:pt>
                <c:pt idx="46">
                  <c:v>0.50008117345368908</c:v>
                </c:pt>
                <c:pt idx="47">
                  <c:v>0.50534115065156493</c:v>
                </c:pt>
                <c:pt idx="48">
                  <c:v>0.51535470920913995</c:v>
                </c:pt>
                <c:pt idx="49">
                  <c:v>0.52510665714590599</c:v>
                </c:pt>
                <c:pt idx="50">
                  <c:v>0.54018145860618694</c:v>
                </c:pt>
              </c:numCache>
            </c:numRef>
          </c:yVal>
          <c:smooth val="1"/>
          <c:extLst>
            <c:ext xmlns:c16="http://schemas.microsoft.com/office/drawing/2014/chart" uri="{C3380CC4-5D6E-409C-BE32-E72D297353CC}">
              <c16:uniqueId val="{00000005-738E-46EA-BBE2-703A9E672A17}"/>
            </c:ext>
          </c:extLst>
        </c:ser>
        <c:ser>
          <c:idx val="6"/>
          <c:order val="6"/>
          <c:tx>
            <c:strRef>
              <c:f>'TVIS spectrum_F2_core'!$AO$4:$AS$4</c:f>
              <c:strCache>
                <c:ptCount val="1"/>
                <c:pt idx="0">
                  <c:v>Time 51.51 h</c:v>
                </c:pt>
              </c:strCache>
            </c:strRef>
          </c:tx>
          <c:spPr>
            <a:ln w="12700" cap="rnd">
              <a:solidFill>
                <a:srgbClr val="FD33E5"/>
              </a:solidFill>
              <a:round/>
            </a:ln>
            <a:effectLst/>
          </c:spPr>
          <c:marker>
            <c:symbol val="none"/>
          </c:marker>
          <c:xVal>
            <c:numRef>
              <c:f>'TVIS spectrum_F2_core'!$AP$6:$AP$56</c:f>
              <c:numCache>
                <c:formatCode>0.00</c:formatCode>
                <c:ptCount val="51"/>
                <c:pt idx="0">
                  <c:v>5.9999999999999991</c:v>
                </c:pt>
                <c:pt idx="1">
                  <c:v>5.8999999999999986</c:v>
                </c:pt>
                <c:pt idx="2">
                  <c:v>5.7999999999999989</c:v>
                </c:pt>
                <c:pt idx="3">
                  <c:v>5.6999999999999993</c:v>
                </c:pt>
                <c:pt idx="4">
                  <c:v>5.5999999999999988</c:v>
                </c:pt>
                <c:pt idx="5">
                  <c:v>5.4999999999999991</c:v>
                </c:pt>
                <c:pt idx="6">
                  <c:v>5.3999999999999986</c:v>
                </c:pt>
                <c:pt idx="7">
                  <c:v>5.299999999999998</c:v>
                </c:pt>
                <c:pt idx="8">
                  <c:v>5.1999999999999993</c:v>
                </c:pt>
                <c:pt idx="9">
                  <c:v>5.0999999999999979</c:v>
                </c:pt>
                <c:pt idx="10">
                  <c:v>5</c:v>
                </c:pt>
                <c:pt idx="11">
                  <c:v>4.8999999999999995</c:v>
                </c:pt>
                <c:pt idx="12">
                  <c:v>4.7999999999999989</c:v>
                </c:pt>
                <c:pt idx="13">
                  <c:v>4.6999999999999993</c:v>
                </c:pt>
                <c:pt idx="14">
                  <c:v>4.5999999999999996</c:v>
                </c:pt>
                <c:pt idx="15">
                  <c:v>4.4999999999999991</c:v>
                </c:pt>
                <c:pt idx="16">
                  <c:v>4.3999999999999986</c:v>
                </c:pt>
                <c:pt idx="17">
                  <c:v>4.299999999999998</c:v>
                </c:pt>
                <c:pt idx="18">
                  <c:v>4.1999999999999993</c:v>
                </c:pt>
                <c:pt idx="19">
                  <c:v>4.0999999999999979</c:v>
                </c:pt>
                <c:pt idx="20">
                  <c:v>3.9999999999999991</c:v>
                </c:pt>
                <c:pt idx="21">
                  <c:v>3.899999999999999</c:v>
                </c:pt>
                <c:pt idx="22">
                  <c:v>3.7999999999999989</c:v>
                </c:pt>
                <c:pt idx="23">
                  <c:v>3.6999999999999988</c:v>
                </c:pt>
                <c:pt idx="24">
                  <c:v>3.5999999999999988</c:v>
                </c:pt>
                <c:pt idx="25">
                  <c:v>3.4999999999999987</c:v>
                </c:pt>
                <c:pt idx="26">
                  <c:v>3.3999999999999981</c:v>
                </c:pt>
                <c:pt idx="27">
                  <c:v>3.299999999999998</c:v>
                </c:pt>
                <c:pt idx="28">
                  <c:v>3.1999999999999988</c:v>
                </c:pt>
                <c:pt idx="29">
                  <c:v>3.0999999999999974</c:v>
                </c:pt>
                <c:pt idx="30">
                  <c:v>2.9999999999999996</c:v>
                </c:pt>
                <c:pt idx="31">
                  <c:v>2.9</c:v>
                </c:pt>
                <c:pt idx="32">
                  <c:v>2.8</c:v>
                </c:pt>
                <c:pt idx="33">
                  <c:v>2.6999999999999988</c:v>
                </c:pt>
                <c:pt idx="34">
                  <c:v>2.5999999999999996</c:v>
                </c:pt>
                <c:pt idx="35">
                  <c:v>2.4999999999999987</c:v>
                </c:pt>
                <c:pt idx="36">
                  <c:v>2.3999999999999981</c:v>
                </c:pt>
                <c:pt idx="37">
                  <c:v>2.299999999999998</c:v>
                </c:pt>
                <c:pt idx="38">
                  <c:v>2.1999999999999988</c:v>
                </c:pt>
                <c:pt idx="39">
                  <c:v>2.0999999999999974</c:v>
                </c:pt>
                <c:pt idx="40">
                  <c:v>1.9999999999999996</c:v>
                </c:pt>
                <c:pt idx="41">
                  <c:v>1.8999999999999997</c:v>
                </c:pt>
                <c:pt idx="42">
                  <c:v>1.7999999999999998</c:v>
                </c:pt>
                <c:pt idx="43">
                  <c:v>1.6999999999999997</c:v>
                </c:pt>
                <c:pt idx="44">
                  <c:v>1.5999999999999996</c:v>
                </c:pt>
                <c:pt idx="45">
                  <c:v>1.4999999999999987</c:v>
                </c:pt>
                <c:pt idx="46">
                  <c:v>1.4</c:v>
                </c:pt>
                <c:pt idx="47">
                  <c:v>1.299999999999998</c:v>
                </c:pt>
                <c:pt idx="48">
                  <c:v>1.1999999999999991</c:v>
                </c:pt>
                <c:pt idx="49">
                  <c:v>1.0999999999999974</c:v>
                </c:pt>
                <c:pt idx="50">
                  <c:v>1</c:v>
                </c:pt>
              </c:numCache>
            </c:numRef>
          </c:xVal>
          <c:yVal>
            <c:numRef>
              <c:f>'TVIS spectrum_F2_core'!$AR$6:$AR$56</c:f>
              <c:numCache>
                <c:formatCode>General</c:formatCode>
                <c:ptCount val="51"/>
                <c:pt idx="0">
                  <c:v>7.2970353608941302E-2</c:v>
                </c:pt>
                <c:pt idx="1">
                  <c:v>7.4550978450134003E-2</c:v>
                </c:pt>
                <c:pt idx="2">
                  <c:v>7.55977084393719E-2</c:v>
                </c:pt>
                <c:pt idx="3">
                  <c:v>7.6531229269294301E-2</c:v>
                </c:pt>
                <c:pt idx="4">
                  <c:v>7.7054061367069687E-2</c:v>
                </c:pt>
                <c:pt idx="5">
                  <c:v>7.7260218532159197E-2</c:v>
                </c:pt>
                <c:pt idx="6">
                  <c:v>7.7478520579621998E-2</c:v>
                </c:pt>
                <c:pt idx="7">
                  <c:v>7.7225432420905599E-2</c:v>
                </c:pt>
                <c:pt idx="8">
                  <c:v>7.6790352258191003E-2</c:v>
                </c:pt>
                <c:pt idx="9">
                  <c:v>7.6426133002077706E-2</c:v>
                </c:pt>
                <c:pt idx="10">
                  <c:v>7.5434802692587496E-2</c:v>
                </c:pt>
                <c:pt idx="11">
                  <c:v>7.4389548877584796E-2</c:v>
                </c:pt>
                <c:pt idx="12">
                  <c:v>7.3542939923895198E-2</c:v>
                </c:pt>
                <c:pt idx="13">
                  <c:v>7.3093494243954504E-2</c:v>
                </c:pt>
                <c:pt idx="14">
                  <c:v>7.3729817231730499E-2</c:v>
                </c:pt>
                <c:pt idx="15">
                  <c:v>7.6752755175362994E-2</c:v>
                </c:pt>
                <c:pt idx="16">
                  <c:v>8.2245732782161698E-2</c:v>
                </c:pt>
                <c:pt idx="17">
                  <c:v>9.2646692374247899E-2</c:v>
                </c:pt>
                <c:pt idx="18">
                  <c:v>0.10937658280448299</c:v>
                </c:pt>
                <c:pt idx="19">
                  <c:v>0.13234910528346699</c:v>
                </c:pt>
                <c:pt idx="20">
                  <c:v>0.16029700259225299</c:v>
                </c:pt>
                <c:pt idx="21">
                  <c:v>0.19085213383181301</c:v>
                </c:pt>
                <c:pt idx="22">
                  <c:v>0.220686171908833</c:v>
                </c:pt>
                <c:pt idx="23">
                  <c:v>0.24777481989529801</c:v>
                </c:pt>
                <c:pt idx="24">
                  <c:v>0.27107207073790601</c:v>
                </c:pt>
                <c:pt idx="25">
                  <c:v>0.28953455387634303</c:v>
                </c:pt>
                <c:pt idx="26">
                  <c:v>0.30482327744245902</c:v>
                </c:pt>
                <c:pt idx="27">
                  <c:v>0.31657722469100602</c:v>
                </c:pt>
                <c:pt idx="28">
                  <c:v>0.325441025838826</c:v>
                </c:pt>
                <c:pt idx="29">
                  <c:v>0.332576680920257</c:v>
                </c:pt>
                <c:pt idx="30">
                  <c:v>0.33775607295162097</c:v>
                </c:pt>
                <c:pt idx="31">
                  <c:v>0.34203107304705599</c:v>
                </c:pt>
                <c:pt idx="32">
                  <c:v>0.34553602390291599</c:v>
                </c:pt>
                <c:pt idx="33">
                  <c:v>0.34893419708935103</c:v>
                </c:pt>
                <c:pt idx="34">
                  <c:v>0.35194617870316003</c:v>
                </c:pt>
                <c:pt idx="35">
                  <c:v>0.354583198864936</c:v>
                </c:pt>
                <c:pt idx="36">
                  <c:v>0.35776601563210197</c:v>
                </c:pt>
                <c:pt idx="37">
                  <c:v>0.36268579470053097</c:v>
                </c:pt>
                <c:pt idx="38">
                  <c:v>0.36563250421649096</c:v>
                </c:pt>
                <c:pt idx="39">
                  <c:v>0.36873577623275899</c:v>
                </c:pt>
                <c:pt idx="40">
                  <c:v>0.37305225362369598</c:v>
                </c:pt>
                <c:pt idx="41">
                  <c:v>0.37625965813633799</c:v>
                </c:pt>
                <c:pt idx="42">
                  <c:v>0.38059745730531797</c:v>
                </c:pt>
                <c:pt idx="43">
                  <c:v>0.385211330547297</c:v>
                </c:pt>
                <c:pt idx="44">
                  <c:v>0.38950588614332504</c:v>
                </c:pt>
                <c:pt idx="45">
                  <c:v>0.39553623142321598</c:v>
                </c:pt>
                <c:pt idx="46">
                  <c:v>0.39717183525098698</c:v>
                </c:pt>
                <c:pt idx="47">
                  <c:v>0.40436279313364298</c:v>
                </c:pt>
                <c:pt idx="48">
                  <c:v>0.41428722224722003</c:v>
                </c:pt>
                <c:pt idx="49">
                  <c:v>0.42439134849419402</c:v>
                </c:pt>
                <c:pt idx="50">
                  <c:v>0.43936650849013903</c:v>
                </c:pt>
              </c:numCache>
            </c:numRef>
          </c:yVal>
          <c:smooth val="1"/>
          <c:extLst>
            <c:ext xmlns:c16="http://schemas.microsoft.com/office/drawing/2014/chart" uri="{C3380CC4-5D6E-409C-BE32-E72D297353CC}">
              <c16:uniqueId val="{00000006-738E-46EA-BBE2-703A9E672A17}"/>
            </c:ext>
          </c:extLst>
        </c:ser>
        <c:ser>
          <c:idx val="7"/>
          <c:order val="7"/>
          <c:tx>
            <c:strRef>
              <c:f>'TVIS spectrum_F2_core'!$AT$4:$AX$4</c:f>
              <c:strCache>
                <c:ptCount val="1"/>
                <c:pt idx="0">
                  <c:v>Time 56.51 h</c:v>
                </c:pt>
              </c:strCache>
            </c:strRef>
          </c:tx>
          <c:spPr>
            <a:ln w="12700" cap="rnd">
              <a:solidFill>
                <a:schemeClr val="tx1">
                  <a:lumMod val="95000"/>
                  <a:lumOff val="5000"/>
                </a:schemeClr>
              </a:solidFill>
              <a:round/>
            </a:ln>
            <a:effectLst/>
          </c:spPr>
          <c:marker>
            <c:symbol val="none"/>
          </c:marker>
          <c:xVal>
            <c:numRef>
              <c:f>'TVIS spectrum_F2_core'!$AU$6:$AU$56</c:f>
              <c:numCache>
                <c:formatCode>0.00</c:formatCode>
                <c:ptCount val="51"/>
                <c:pt idx="0">
                  <c:v>5.9999999999999991</c:v>
                </c:pt>
                <c:pt idx="1">
                  <c:v>5.8999999999999986</c:v>
                </c:pt>
                <c:pt idx="2">
                  <c:v>5.7999999999999989</c:v>
                </c:pt>
                <c:pt idx="3">
                  <c:v>5.6999999999999993</c:v>
                </c:pt>
                <c:pt idx="4">
                  <c:v>5.5999999999999988</c:v>
                </c:pt>
                <c:pt idx="5">
                  <c:v>5.4999999999999991</c:v>
                </c:pt>
                <c:pt idx="6">
                  <c:v>5.3999999999999986</c:v>
                </c:pt>
                <c:pt idx="7">
                  <c:v>5.299999999999998</c:v>
                </c:pt>
                <c:pt idx="8">
                  <c:v>5.1999999999999993</c:v>
                </c:pt>
                <c:pt idx="9">
                  <c:v>5.0999999999999979</c:v>
                </c:pt>
                <c:pt idx="10">
                  <c:v>5</c:v>
                </c:pt>
                <c:pt idx="11">
                  <c:v>4.8999999999999995</c:v>
                </c:pt>
                <c:pt idx="12">
                  <c:v>4.7999999999999989</c:v>
                </c:pt>
                <c:pt idx="13">
                  <c:v>4.6999999999999993</c:v>
                </c:pt>
                <c:pt idx="14">
                  <c:v>4.5999999999999996</c:v>
                </c:pt>
                <c:pt idx="15">
                  <c:v>4.4999999999999991</c:v>
                </c:pt>
                <c:pt idx="16">
                  <c:v>4.3999999999999986</c:v>
                </c:pt>
                <c:pt idx="17">
                  <c:v>4.299999999999998</c:v>
                </c:pt>
                <c:pt idx="18">
                  <c:v>4.1999999999999993</c:v>
                </c:pt>
                <c:pt idx="19">
                  <c:v>4.0999999999999979</c:v>
                </c:pt>
                <c:pt idx="20">
                  <c:v>3.9999999999999991</c:v>
                </c:pt>
                <c:pt idx="21">
                  <c:v>3.899999999999999</c:v>
                </c:pt>
                <c:pt idx="22">
                  <c:v>3.7999999999999989</c:v>
                </c:pt>
                <c:pt idx="23">
                  <c:v>3.6999999999999988</c:v>
                </c:pt>
                <c:pt idx="24">
                  <c:v>3.5999999999999988</c:v>
                </c:pt>
                <c:pt idx="25">
                  <c:v>3.4999999999999987</c:v>
                </c:pt>
                <c:pt idx="26">
                  <c:v>3.3999999999999981</c:v>
                </c:pt>
                <c:pt idx="27">
                  <c:v>3.299999999999998</c:v>
                </c:pt>
                <c:pt idx="28">
                  <c:v>3.1999999999999988</c:v>
                </c:pt>
                <c:pt idx="29">
                  <c:v>3.0999999999999974</c:v>
                </c:pt>
                <c:pt idx="30">
                  <c:v>2.9999999999999996</c:v>
                </c:pt>
                <c:pt idx="31">
                  <c:v>2.9</c:v>
                </c:pt>
                <c:pt idx="32">
                  <c:v>2.8</c:v>
                </c:pt>
                <c:pt idx="33">
                  <c:v>2.6999999999999988</c:v>
                </c:pt>
                <c:pt idx="34">
                  <c:v>2.5999999999999996</c:v>
                </c:pt>
                <c:pt idx="35">
                  <c:v>2.4999999999999987</c:v>
                </c:pt>
                <c:pt idx="36">
                  <c:v>2.3999999999999981</c:v>
                </c:pt>
                <c:pt idx="37">
                  <c:v>2.299999999999998</c:v>
                </c:pt>
                <c:pt idx="38">
                  <c:v>2.1999999999999988</c:v>
                </c:pt>
                <c:pt idx="39">
                  <c:v>2.0999999999999974</c:v>
                </c:pt>
                <c:pt idx="40">
                  <c:v>1.9999999999999996</c:v>
                </c:pt>
                <c:pt idx="41">
                  <c:v>1.8999999999999997</c:v>
                </c:pt>
                <c:pt idx="42">
                  <c:v>1.7999999999999998</c:v>
                </c:pt>
                <c:pt idx="43">
                  <c:v>1.6999999999999997</c:v>
                </c:pt>
                <c:pt idx="44">
                  <c:v>1.5999999999999996</c:v>
                </c:pt>
                <c:pt idx="45">
                  <c:v>1.4999999999999987</c:v>
                </c:pt>
                <c:pt idx="46">
                  <c:v>1.4</c:v>
                </c:pt>
                <c:pt idx="47">
                  <c:v>1.299999999999998</c:v>
                </c:pt>
                <c:pt idx="48">
                  <c:v>1.1999999999999991</c:v>
                </c:pt>
                <c:pt idx="49">
                  <c:v>1.0999999999999974</c:v>
                </c:pt>
                <c:pt idx="50">
                  <c:v>1</c:v>
                </c:pt>
              </c:numCache>
            </c:numRef>
          </c:xVal>
          <c:yVal>
            <c:numRef>
              <c:f>'TVIS spectrum_F2_core'!$AW$6:$AW$56</c:f>
              <c:numCache>
                <c:formatCode>General</c:formatCode>
                <c:ptCount val="51"/>
                <c:pt idx="0">
                  <c:v>6.9545166649740406E-2</c:v>
                </c:pt>
                <c:pt idx="1">
                  <c:v>7.1021076536505592E-2</c:v>
                </c:pt>
                <c:pt idx="2">
                  <c:v>7.2018256750466997E-2</c:v>
                </c:pt>
                <c:pt idx="3">
                  <c:v>7.2927631497001211E-2</c:v>
                </c:pt>
                <c:pt idx="4">
                  <c:v>7.3361872496158206E-2</c:v>
                </c:pt>
                <c:pt idx="5">
                  <c:v>7.3536425408209496E-2</c:v>
                </c:pt>
                <c:pt idx="6">
                  <c:v>7.3626509273796006E-2</c:v>
                </c:pt>
                <c:pt idx="7">
                  <c:v>7.3376956569698296E-2</c:v>
                </c:pt>
                <c:pt idx="8">
                  <c:v>7.2931299966818491E-2</c:v>
                </c:pt>
                <c:pt idx="9">
                  <c:v>7.24237497673383E-2</c:v>
                </c:pt>
                <c:pt idx="10">
                  <c:v>7.14830395578607E-2</c:v>
                </c:pt>
                <c:pt idx="11">
                  <c:v>7.0452753100454998E-2</c:v>
                </c:pt>
                <c:pt idx="12">
                  <c:v>6.9482297581400898E-2</c:v>
                </c:pt>
                <c:pt idx="13">
                  <c:v>6.89206233472347E-2</c:v>
                </c:pt>
                <c:pt idx="14">
                  <c:v>6.9049068626143795E-2</c:v>
                </c:pt>
                <c:pt idx="15">
                  <c:v>7.0607220156987796E-2</c:v>
                </c:pt>
                <c:pt idx="16">
                  <c:v>7.47213455045493E-2</c:v>
                </c:pt>
                <c:pt idx="17">
                  <c:v>8.2071829549594799E-2</c:v>
                </c:pt>
                <c:pt idx="18">
                  <c:v>9.3607359823378908E-2</c:v>
                </c:pt>
                <c:pt idx="19">
                  <c:v>0.109695921631462</c:v>
                </c:pt>
                <c:pt idx="20">
                  <c:v>0.12968809770417702</c:v>
                </c:pt>
                <c:pt idx="21">
                  <c:v>0.15112530188224599</c:v>
                </c:pt>
                <c:pt idx="22">
                  <c:v>0.172213636315276</c:v>
                </c:pt>
                <c:pt idx="23">
                  <c:v>0.19126961321057501</c:v>
                </c:pt>
                <c:pt idx="24">
                  <c:v>0.20761820047951998</c:v>
                </c:pt>
                <c:pt idx="25">
                  <c:v>0.220747997013959</c:v>
                </c:pt>
                <c:pt idx="26">
                  <c:v>0.23129744287207402</c:v>
                </c:pt>
                <c:pt idx="27">
                  <c:v>0.23954133639966302</c:v>
                </c:pt>
                <c:pt idx="28">
                  <c:v>0.245851469908339</c:v>
                </c:pt>
                <c:pt idx="29">
                  <c:v>0.25082203900656702</c:v>
                </c:pt>
                <c:pt idx="30">
                  <c:v>0.25470837493537701</c:v>
                </c:pt>
                <c:pt idx="31">
                  <c:v>0.25802687194101698</c:v>
                </c:pt>
                <c:pt idx="32">
                  <c:v>0.26038578344517599</c:v>
                </c:pt>
                <c:pt idx="33">
                  <c:v>0.26312670144214201</c:v>
                </c:pt>
                <c:pt idx="34">
                  <c:v>0.26537190382485298</c:v>
                </c:pt>
                <c:pt idx="35">
                  <c:v>0.26745696829520504</c:v>
                </c:pt>
                <c:pt idx="36">
                  <c:v>0.27005863989067702</c:v>
                </c:pt>
                <c:pt idx="37">
                  <c:v>0.27375449963869303</c:v>
                </c:pt>
                <c:pt idx="38">
                  <c:v>0.27645124326632198</c:v>
                </c:pt>
                <c:pt idx="39">
                  <c:v>0.27929085609687604</c:v>
                </c:pt>
                <c:pt idx="40">
                  <c:v>0.28159859358449701</c:v>
                </c:pt>
                <c:pt idx="41">
                  <c:v>0.28532862850527702</c:v>
                </c:pt>
                <c:pt idx="42">
                  <c:v>0.28901157369752301</c:v>
                </c:pt>
                <c:pt idx="43">
                  <c:v>0.29247665782799698</c:v>
                </c:pt>
                <c:pt idx="44">
                  <c:v>0.29561534645756399</c:v>
                </c:pt>
                <c:pt idx="45">
                  <c:v>0.30144102136592299</c:v>
                </c:pt>
                <c:pt idx="46">
                  <c:v>0.306338990033511</c:v>
                </c:pt>
                <c:pt idx="47">
                  <c:v>0.31292649769671999</c:v>
                </c:pt>
                <c:pt idx="48">
                  <c:v>0.322038138855751</c:v>
                </c:pt>
                <c:pt idx="49">
                  <c:v>0.33189659044119602</c:v>
                </c:pt>
                <c:pt idx="50">
                  <c:v>0.34585613567741896</c:v>
                </c:pt>
              </c:numCache>
            </c:numRef>
          </c:yVal>
          <c:smooth val="1"/>
          <c:extLst>
            <c:ext xmlns:c16="http://schemas.microsoft.com/office/drawing/2014/chart" uri="{C3380CC4-5D6E-409C-BE32-E72D297353CC}">
              <c16:uniqueId val="{00000007-738E-46EA-BBE2-703A9E672A17}"/>
            </c:ext>
          </c:extLst>
        </c:ser>
        <c:ser>
          <c:idx val="8"/>
          <c:order val="8"/>
          <c:tx>
            <c:strRef>
              <c:f>'TVIS spectrum_F2_core'!$AY$3:$BA$3</c:f>
              <c:strCache>
                <c:ptCount val="1"/>
                <c:pt idx="0">
                  <c:v>Time  61.51 h</c:v>
                </c:pt>
              </c:strCache>
            </c:strRef>
          </c:tx>
          <c:spPr>
            <a:ln w="12700" cap="rnd">
              <a:solidFill>
                <a:sysClr val="window" lastClr="FFFFFF">
                  <a:lumMod val="50000"/>
                </a:sysClr>
              </a:solidFill>
              <a:round/>
            </a:ln>
            <a:effectLst/>
          </c:spPr>
          <c:marker>
            <c:symbol val="none"/>
          </c:marker>
          <c:xVal>
            <c:numRef>
              <c:f>'TVIS spectrum_F2_core'!$AZ$6:$AZ$56</c:f>
              <c:numCache>
                <c:formatCode>0.00</c:formatCode>
                <c:ptCount val="51"/>
                <c:pt idx="0">
                  <c:v>5.9999999999999991</c:v>
                </c:pt>
                <c:pt idx="1">
                  <c:v>5.8999999999999986</c:v>
                </c:pt>
                <c:pt idx="2">
                  <c:v>5.7999999999999989</c:v>
                </c:pt>
                <c:pt idx="3">
                  <c:v>5.6999999999999993</c:v>
                </c:pt>
                <c:pt idx="4">
                  <c:v>5.5999999999999988</c:v>
                </c:pt>
                <c:pt idx="5">
                  <c:v>5.4999999999999991</c:v>
                </c:pt>
                <c:pt idx="6">
                  <c:v>5.3999999999999986</c:v>
                </c:pt>
                <c:pt idx="7">
                  <c:v>5.299999999999998</c:v>
                </c:pt>
                <c:pt idx="8">
                  <c:v>5.1999999999999993</c:v>
                </c:pt>
                <c:pt idx="9">
                  <c:v>5.0999999999999979</c:v>
                </c:pt>
                <c:pt idx="10">
                  <c:v>5</c:v>
                </c:pt>
                <c:pt idx="11">
                  <c:v>4.8999999999999995</c:v>
                </c:pt>
                <c:pt idx="12">
                  <c:v>4.7999999999999989</c:v>
                </c:pt>
                <c:pt idx="13">
                  <c:v>4.6999999999999993</c:v>
                </c:pt>
                <c:pt idx="14">
                  <c:v>4.5999999999999996</c:v>
                </c:pt>
                <c:pt idx="15">
                  <c:v>4.4999999999999991</c:v>
                </c:pt>
                <c:pt idx="16">
                  <c:v>4.3999999999999986</c:v>
                </c:pt>
                <c:pt idx="17">
                  <c:v>4.299999999999998</c:v>
                </c:pt>
                <c:pt idx="18">
                  <c:v>4.1999999999999993</c:v>
                </c:pt>
                <c:pt idx="19">
                  <c:v>4.0999999999999979</c:v>
                </c:pt>
                <c:pt idx="20">
                  <c:v>3.9999999999999991</c:v>
                </c:pt>
                <c:pt idx="21">
                  <c:v>3.899999999999999</c:v>
                </c:pt>
                <c:pt idx="22">
                  <c:v>3.7999999999999989</c:v>
                </c:pt>
                <c:pt idx="23">
                  <c:v>3.6999999999999988</c:v>
                </c:pt>
                <c:pt idx="24">
                  <c:v>3.5999999999999988</c:v>
                </c:pt>
                <c:pt idx="25">
                  <c:v>3.4999999999999987</c:v>
                </c:pt>
                <c:pt idx="26">
                  <c:v>3.3999999999999981</c:v>
                </c:pt>
                <c:pt idx="27">
                  <c:v>3.299999999999998</c:v>
                </c:pt>
                <c:pt idx="28">
                  <c:v>3.1999999999999988</c:v>
                </c:pt>
                <c:pt idx="29">
                  <c:v>3.0999999999999974</c:v>
                </c:pt>
                <c:pt idx="30">
                  <c:v>2.9999999999999996</c:v>
                </c:pt>
                <c:pt idx="31">
                  <c:v>2.9</c:v>
                </c:pt>
                <c:pt idx="32">
                  <c:v>2.8</c:v>
                </c:pt>
                <c:pt idx="33">
                  <c:v>2.6999999999999988</c:v>
                </c:pt>
                <c:pt idx="34">
                  <c:v>2.5999999999999996</c:v>
                </c:pt>
                <c:pt idx="35">
                  <c:v>2.4999999999999987</c:v>
                </c:pt>
                <c:pt idx="36">
                  <c:v>2.3999999999999981</c:v>
                </c:pt>
                <c:pt idx="37">
                  <c:v>2.299999999999998</c:v>
                </c:pt>
                <c:pt idx="38">
                  <c:v>2.1999999999999988</c:v>
                </c:pt>
                <c:pt idx="39">
                  <c:v>2.0999999999999974</c:v>
                </c:pt>
                <c:pt idx="40">
                  <c:v>1.9999999999999996</c:v>
                </c:pt>
                <c:pt idx="41">
                  <c:v>1.8999999999999997</c:v>
                </c:pt>
                <c:pt idx="42">
                  <c:v>1.7999999999999998</c:v>
                </c:pt>
                <c:pt idx="43">
                  <c:v>1.6999999999999997</c:v>
                </c:pt>
                <c:pt idx="44">
                  <c:v>1.5999999999999996</c:v>
                </c:pt>
                <c:pt idx="45">
                  <c:v>1.4999999999999987</c:v>
                </c:pt>
                <c:pt idx="46">
                  <c:v>1.4</c:v>
                </c:pt>
                <c:pt idx="47">
                  <c:v>1.299999999999998</c:v>
                </c:pt>
                <c:pt idx="48">
                  <c:v>1.1999999999999991</c:v>
                </c:pt>
                <c:pt idx="49">
                  <c:v>1.0999999999999974</c:v>
                </c:pt>
                <c:pt idx="50">
                  <c:v>1</c:v>
                </c:pt>
              </c:numCache>
            </c:numRef>
          </c:xVal>
          <c:yVal>
            <c:numRef>
              <c:f>'TVIS spectrum_F2_core'!$BB$6:$BB$56</c:f>
              <c:numCache>
                <c:formatCode>General</c:formatCode>
                <c:ptCount val="51"/>
                <c:pt idx="0">
                  <c:v>6.7237655181684605E-2</c:v>
                </c:pt>
                <c:pt idx="1">
                  <c:v>6.8698353235526602E-2</c:v>
                </c:pt>
                <c:pt idx="2">
                  <c:v>6.992204694232039E-2</c:v>
                </c:pt>
                <c:pt idx="3">
                  <c:v>7.03758848887681E-2</c:v>
                </c:pt>
                <c:pt idx="4">
                  <c:v>7.0923090034533606E-2</c:v>
                </c:pt>
                <c:pt idx="5">
                  <c:v>7.1063182776762407E-2</c:v>
                </c:pt>
                <c:pt idx="6">
                  <c:v>7.0894465069339996E-2</c:v>
                </c:pt>
                <c:pt idx="7">
                  <c:v>7.0865100492718699E-2</c:v>
                </c:pt>
                <c:pt idx="8">
                  <c:v>7.0395417631580193E-2</c:v>
                </c:pt>
                <c:pt idx="9">
                  <c:v>6.9914059229178399E-2</c:v>
                </c:pt>
                <c:pt idx="10">
                  <c:v>6.9046511858824003E-2</c:v>
                </c:pt>
                <c:pt idx="11">
                  <c:v>6.8137874873757193E-2</c:v>
                </c:pt>
                <c:pt idx="12">
                  <c:v>6.72350039159854E-2</c:v>
                </c:pt>
                <c:pt idx="13">
                  <c:v>6.6662064667484602E-2</c:v>
                </c:pt>
                <c:pt idx="14">
                  <c:v>6.6598711935450694E-2</c:v>
                </c:pt>
                <c:pt idx="15">
                  <c:v>6.7401404941066098E-2</c:v>
                </c:pt>
                <c:pt idx="16">
                  <c:v>6.9737244947842392E-2</c:v>
                </c:pt>
                <c:pt idx="17">
                  <c:v>7.4187452189707903E-2</c:v>
                </c:pt>
                <c:pt idx="18">
                  <c:v>8.2003919511965298E-2</c:v>
                </c:pt>
                <c:pt idx="19">
                  <c:v>9.2082537563635908E-2</c:v>
                </c:pt>
                <c:pt idx="20">
                  <c:v>0.10458513010777599</c:v>
                </c:pt>
                <c:pt idx="21">
                  <c:v>0.11801980891067701</c:v>
                </c:pt>
                <c:pt idx="22">
                  <c:v>0.13143455448073901</c:v>
                </c:pt>
                <c:pt idx="23">
                  <c:v>0.14347440120919699</c:v>
                </c:pt>
                <c:pt idx="24">
                  <c:v>0.15403260934698099</c:v>
                </c:pt>
                <c:pt idx="25">
                  <c:v>0.162380229141455</c:v>
                </c:pt>
                <c:pt idx="26">
                  <c:v>0.169157664106205</c:v>
                </c:pt>
                <c:pt idx="27">
                  <c:v>0.174527335944059</c:v>
                </c:pt>
                <c:pt idx="28">
                  <c:v>0.178697330650049</c:v>
                </c:pt>
                <c:pt idx="29">
                  <c:v>0.18184463332179998</c:v>
                </c:pt>
                <c:pt idx="30">
                  <c:v>0.18466862687146501</c:v>
                </c:pt>
                <c:pt idx="31">
                  <c:v>0.186632707614246</c:v>
                </c:pt>
                <c:pt idx="32">
                  <c:v>0.188577146981312</c:v>
                </c:pt>
                <c:pt idx="33">
                  <c:v>0.19048149428496799</c:v>
                </c:pt>
                <c:pt idx="34">
                  <c:v>0.192158154973952</c:v>
                </c:pt>
                <c:pt idx="35">
                  <c:v>0.19381317066058598</c:v>
                </c:pt>
                <c:pt idx="36">
                  <c:v>0.19566818040647199</c:v>
                </c:pt>
                <c:pt idx="37">
                  <c:v>0.19864002998488098</c:v>
                </c:pt>
                <c:pt idx="38">
                  <c:v>0.200816461276943</c:v>
                </c:pt>
                <c:pt idx="39">
                  <c:v>0.20304586792351401</c:v>
                </c:pt>
                <c:pt idx="40">
                  <c:v>0.20627755170581</c:v>
                </c:pt>
                <c:pt idx="41">
                  <c:v>0.208464468005325</c:v>
                </c:pt>
                <c:pt idx="42">
                  <c:v>0.21199211730097201</c:v>
                </c:pt>
                <c:pt idx="43">
                  <c:v>0.21431159199116198</c:v>
                </c:pt>
                <c:pt idx="44">
                  <c:v>0.218571159756519</c:v>
                </c:pt>
                <c:pt idx="45">
                  <c:v>0.22377900080114699</c:v>
                </c:pt>
                <c:pt idx="46">
                  <c:v>0.22854420836977099</c:v>
                </c:pt>
                <c:pt idx="47">
                  <c:v>0.23497407751899299</c:v>
                </c:pt>
                <c:pt idx="48">
                  <c:v>0.24366589756278501</c:v>
                </c:pt>
                <c:pt idx="49">
                  <c:v>0.25306670221417704</c:v>
                </c:pt>
                <c:pt idx="50">
                  <c:v>0.26615782107853203</c:v>
                </c:pt>
              </c:numCache>
            </c:numRef>
          </c:yVal>
          <c:smooth val="1"/>
          <c:extLst>
            <c:ext xmlns:c16="http://schemas.microsoft.com/office/drawing/2014/chart" uri="{C3380CC4-5D6E-409C-BE32-E72D297353CC}">
              <c16:uniqueId val="{00000008-738E-46EA-BBE2-703A9E672A17}"/>
            </c:ext>
          </c:extLst>
        </c:ser>
        <c:ser>
          <c:idx val="9"/>
          <c:order val="9"/>
          <c:tx>
            <c:strRef>
              <c:f>'TVIS spectrum_F2_core'!$BD$3:$BF$3</c:f>
              <c:strCache>
                <c:ptCount val="1"/>
                <c:pt idx="0">
                  <c:v>Time  65.51 h</c:v>
                </c:pt>
              </c:strCache>
            </c:strRef>
          </c:tx>
          <c:spPr>
            <a:ln w="12700" cap="rnd">
              <a:solidFill>
                <a:srgbClr val="FFC000">
                  <a:lumMod val="50000"/>
                </a:srgbClr>
              </a:solidFill>
              <a:round/>
            </a:ln>
            <a:effectLst/>
          </c:spPr>
          <c:marker>
            <c:symbol val="none"/>
          </c:marker>
          <c:xVal>
            <c:numRef>
              <c:f>'TVIS spectrum_F2_core'!$BE$6:$BE$56</c:f>
              <c:numCache>
                <c:formatCode>0.00</c:formatCode>
                <c:ptCount val="51"/>
                <c:pt idx="0">
                  <c:v>5.9999999999999991</c:v>
                </c:pt>
                <c:pt idx="1">
                  <c:v>5.8999999999999986</c:v>
                </c:pt>
                <c:pt idx="2">
                  <c:v>5.7999999999999989</c:v>
                </c:pt>
                <c:pt idx="3">
                  <c:v>5.6999999999999993</c:v>
                </c:pt>
                <c:pt idx="4">
                  <c:v>5.5999999999999988</c:v>
                </c:pt>
                <c:pt idx="5">
                  <c:v>5.4999999999999991</c:v>
                </c:pt>
                <c:pt idx="6">
                  <c:v>5.3999999999999986</c:v>
                </c:pt>
                <c:pt idx="7">
                  <c:v>5.299999999999998</c:v>
                </c:pt>
                <c:pt idx="8">
                  <c:v>5.1999999999999993</c:v>
                </c:pt>
                <c:pt idx="9">
                  <c:v>5.0999999999999979</c:v>
                </c:pt>
                <c:pt idx="10">
                  <c:v>5</c:v>
                </c:pt>
                <c:pt idx="11">
                  <c:v>4.8999999999999995</c:v>
                </c:pt>
                <c:pt idx="12">
                  <c:v>4.7999999999999989</c:v>
                </c:pt>
                <c:pt idx="13">
                  <c:v>4.6999999999999993</c:v>
                </c:pt>
                <c:pt idx="14">
                  <c:v>4.5999999999999996</c:v>
                </c:pt>
                <c:pt idx="15">
                  <c:v>4.4999999999999991</c:v>
                </c:pt>
                <c:pt idx="16">
                  <c:v>4.3999999999999986</c:v>
                </c:pt>
                <c:pt idx="17">
                  <c:v>4.299999999999998</c:v>
                </c:pt>
                <c:pt idx="18">
                  <c:v>4.1999999999999993</c:v>
                </c:pt>
                <c:pt idx="19">
                  <c:v>4.0999999999999979</c:v>
                </c:pt>
                <c:pt idx="20">
                  <c:v>3.9999999999999991</c:v>
                </c:pt>
                <c:pt idx="21">
                  <c:v>3.899999999999999</c:v>
                </c:pt>
                <c:pt idx="22">
                  <c:v>3.7999999999999989</c:v>
                </c:pt>
                <c:pt idx="23">
                  <c:v>3.6999999999999988</c:v>
                </c:pt>
                <c:pt idx="24">
                  <c:v>3.5999999999999988</c:v>
                </c:pt>
                <c:pt idx="25">
                  <c:v>3.4999999999999987</c:v>
                </c:pt>
                <c:pt idx="26">
                  <c:v>3.3999999999999981</c:v>
                </c:pt>
                <c:pt idx="27">
                  <c:v>3.299999999999998</c:v>
                </c:pt>
                <c:pt idx="28">
                  <c:v>3.1999999999999988</c:v>
                </c:pt>
                <c:pt idx="29">
                  <c:v>3.0999999999999974</c:v>
                </c:pt>
                <c:pt idx="30">
                  <c:v>2.9999999999999996</c:v>
                </c:pt>
                <c:pt idx="31">
                  <c:v>2.9</c:v>
                </c:pt>
                <c:pt idx="32">
                  <c:v>2.8</c:v>
                </c:pt>
                <c:pt idx="33">
                  <c:v>2.6999999999999988</c:v>
                </c:pt>
                <c:pt idx="34">
                  <c:v>2.5999999999999996</c:v>
                </c:pt>
                <c:pt idx="35">
                  <c:v>2.4999999999999987</c:v>
                </c:pt>
                <c:pt idx="36">
                  <c:v>2.3999999999999981</c:v>
                </c:pt>
                <c:pt idx="37">
                  <c:v>2.299999999999998</c:v>
                </c:pt>
                <c:pt idx="38">
                  <c:v>2.1999999999999988</c:v>
                </c:pt>
                <c:pt idx="39">
                  <c:v>2.0999999999999974</c:v>
                </c:pt>
                <c:pt idx="40">
                  <c:v>1.9999999999999996</c:v>
                </c:pt>
                <c:pt idx="41">
                  <c:v>1.8999999999999997</c:v>
                </c:pt>
                <c:pt idx="42">
                  <c:v>1.7999999999999998</c:v>
                </c:pt>
                <c:pt idx="43">
                  <c:v>1.6999999999999997</c:v>
                </c:pt>
                <c:pt idx="44">
                  <c:v>1.5999999999999996</c:v>
                </c:pt>
                <c:pt idx="45">
                  <c:v>1.4999999999999987</c:v>
                </c:pt>
                <c:pt idx="46">
                  <c:v>1.4</c:v>
                </c:pt>
                <c:pt idx="47">
                  <c:v>1.299999999999998</c:v>
                </c:pt>
                <c:pt idx="48">
                  <c:v>1.1999999999999991</c:v>
                </c:pt>
                <c:pt idx="49">
                  <c:v>1.0999999999999974</c:v>
                </c:pt>
                <c:pt idx="50">
                  <c:v>1</c:v>
                </c:pt>
              </c:numCache>
            </c:numRef>
          </c:xVal>
          <c:yVal>
            <c:numRef>
              <c:f>'TVIS spectrum_F2_core'!$BG$6:$BG$56</c:f>
              <c:numCache>
                <c:formatCode>General</c:formatCode>
                <c:ptCount val="51"/>
                <c:pt idx="0">
                  <c:v>6.6189471776526593E-2</c:v>
                </c:pt>
                <c:pt idx="1">
                  <c:v>6.7637445019053999E-2</c:v>
                </c:pt>
                <c:pt idx="2">
                  <c:v>6.8536639666910093E-2</c:v>
                </c:pt>
                <c:pt idx="3">
                  <c:v>6.9249145150990302E-2</c:v>
                </c:pt>
                <c:pt idx="4">
                  <c:v>6.9754920439993998E-2</c:v>
                </c:pt>
                <c:pt idx="5">
                  <c:v>6.9955068624704395E-2</c:v>
                </c:pt>
                <c:pt idx="6">
                  <c:v>6.99863004184344E-2</c:v>
                </c:pt>
                <c:pt idx="7">
                  <c:v>6.9683682355385607E-2</c:v>
                </c:pt>
                <c:pt idx="8">
                  <c:v>6.9347932107732699E-2</c:v>
                </c:pt>
                <c:pt idx="9">
                  <c:v>6.8796805994637195E-2</c:v>
                </c:pt>
                <c:pt idx="10">
                  <c:v>6.8122315018339097E-2</c:v>
                </c:pt>
                <c:pt idx="11">
                  <c:v>6.7332675846841994E-2</c:v>
                </c:pt>
                <c:pt idx="12">
                  <c:v>6.6614003954624301E-2</c:v>
                </c:pt>
                <c:pt idx="13">
                  <c:v>6.6049244784627398E-2</c:v>
                </c:pt>
                <c:pt idx="14">
                  <c:v>6.5886361492444895E-2</c:v>
                </c:pt>
                <c:pt idx="15">
                  <c:v>6.6368452461175689E-2</c:v>
                </c:pt>
                <c:pt idx="16">
                  <c:v>6.7760166568118993E-2</c:v>
                </c:pt>
                <c:pt idx="17">
                  <c:v>7.0406311538989894E-2</c:v>
                </c:pt>
                <c:pt idx="18">
                  <c:v>7.4702500865485591E-2</c:v>
                </c:pt>
                <c:pt idx="19">
                  <c:v>8.0935467831655589E-2</c:v>
                </c:pt>
                <c:pt idx="20">
                  <c:v>8.8708912801763989E-2</c:v>
                </c:pt>
                <c:pt idx="21">
                  <c:v>9.6861544967834404E-2</c:v>
                </c:pt>
                <c:pt idx="22">
                  <c:v>0.104964530570999</c:v>
                </c:pt>
                <c:pt idx="23">
                  <c:v>0.112292350795395</c:v>
                </c:pt>
                <c:pt idx="24">
                  <c:v>0.118506562361455</c:v>
                </c:pt>
                <c:pt idx="25">
                  <c:v>0.12378937889014401</c:v>
                </c:pt>
                <c:pt idx="26">
                  <c:v>0.128043975384874</c:v>
                </c:pt>
                <c:pt idx="27">
                  <c:v>0.13127111238608999</c:v>
                </c:pt>
                <c:pt idx="28">
                  <c:v>0.133747652609507</c:v>
                </c:pt>
                <c:pt idx="29">
                  <c:v>0.135851604392425</c:v>
                </c:pt>
                <c:pt idx="30">
                  <c:v>0.13763002530152502</c:v>
                </c:pt>
                <c:pt idx="31">
                  <c:v>0.139106361826355</c:v>
                </c:pt>
                <c:pt idx="32">
                  <c:v>0.140370035946772</c:v>
                </c:pt>
                <c:pt idx="33">
                  <c:v>0.14162227507174102</c:v>
                </c:pt>
                <c:pt idx="34">
                  <c:v>0.142701989983787</c:v>
                </c:pt>
                <c:pt idx="35">
                  <c:v>0.14412460946026801</c:v>
                </c:pt>
                <c:pt idx="36">
                  <c:v>0.145592382448618</c:v>
                </c:pt>
                <c:pt idx="37">
                  <c:v>0.14778948614422302</c:v>
                </c:pt>
                <c:pt idx="38">
                  <c:v>0.14927319156187199</c:v>
                </c:pt>
                <c:pt idx="39">
                  <c:v>0.151098857070948</c:v>
                </c:pt>
                <c:pt idx="40">
                  <c:v>0.15338079149327202</c:v>
                </c:pt>
                <c:pt idx="41">
                  <c:v>0.15453058696022201</c:v>
                </c:pt>
                <c:pt idx="42">
                  <c:v>0.15723240379515799</c:v>
                </c:pt>
                <c:pt idx="43">
                  <c:v>0.16074457453726498</c:v>
                </c:pt>
                <c:pt idx="44">
                  <c:v>0.16335168147384702</c:v>
                </c:pt>
                <c:pt idx="45">
                  <c:v>0.16736438019599098</c:v>
                </c:pt>
                <c:pt idx="46">
                  <c:v>0.170996447038055</c:v>
                </c:pt>
                <c:pt idx="47">
                  <c:v>0.176070226716081</c:v>
                </c:pt>
                <c:pt idx="48">
                  <c:v>0.18269009713009302</c:v>
                </c:pt>
                <c:pt idx="49">
                  <c:v>0.19025109526973</c:v>
                </c:pt>
                <c:pt idx="50">
                  <c:v>0.200540607541077</c:v>
                </c:pt>
              </c:numCache>
            </c:numRef>
          </c:yVal>
          <c:smooth val="1"/>
          <c:extLst>
            <c:ext xmlns:c16="http://schemas.microsoft.com/office/drawing/2014/chart" uri="{C3380CC4-5D6E-409C-BE32-E72D297353CC}">
              <c16:uniqueId val="{00000009-738E-46EA-BBE2-703A9E672A17}"/>
            </c:ext>
          </c:extLst>
        </c:ser>
        <c:dLbls>
          <c:showLegendKey val="0"/>
          <c:showVal val="0"/>
          <c:showCatName val="0"/>
          <c:showSerName val="0"/>
          <c:showPercent val="0"/>
          <c:showBubbleSize val="0"/>
        </c:dLbls>
        <c:axId val="342889216"/>
        <c:axId val="342891136"/>
        <c:extLst/>
      </c:scatterChart>
      <c:valAx>
        <c:axId val="342889216"/>
        <c:scaling>
          <c:orientation val="minMax"/>
          <c:max val="6"/>
          <c:min val="1"/>
        </c:scaling>
        <c:delete val="0"/>
        <c:axPos val="b"/>
        <c:title>
          <c:tx>
            <c:rich>
              <a:bodyPr rot="0" spcFirstLastPara="1" vertOverflow="ellipsis" vert="horz" wrap="square" anchor="ctr" anchorCtr="1"/>
              <a:lstStyle/>
              <a:p>
                <a:pPr>
                  <a:defRPr sz="2600" b="0" i="0" u="none" strike="noStrike" kern="1200" baseline="0">
                    <a:solidFill>
                      <a:schemeClr val="tx1"/>
                    </a:solidFill>
                    <a:latin typeface="+mn-lt"/>
                    <a:ea typeface="+mn-ea"/>
                    <a:cs typeface="+mn-cs"/>
                  </a:defRPr>
                </a:pPr>
                <a:r>
                  <a:rPr lang="en-GB" sz="2600" dirty="0">
                    <a:solidFill>
                      <a:schemeClr val="tx1"/>
                    </a:solidFill>
                  </a:rPr>
                  <a:t>Log Frequency </a:t>
                </a:r>
              </a:p>
            </c:rich>
          </c:tx>
          <c:overlay val="0"/>
          <c:spPr>
            <a:noFill/>
            <a:ln>
              <a:noFill/>
            </a:ln>
            <a:effectLst/>
          </c:spPr>
          <c:txPr>
            <a:bodyPr rot="0" spcFirstLastPara="1" vertOverflow="ellipsis" vert="horz" wrap="square" anchor="ctr" anchorCtr="1"/>
            <a:lstStyle/>
            <a:p>
              <a:pPr>
                <a:defRPr sz="26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42891136"/>
        <c:crosses val="autoZero"/>
        <c:crossBetween val="midCat"/>
        <c:majorUnit val="1"/>
      </c:valAx>
      <c:valAx>
        <c:axId val="342891136"/>
        <c:scaling>
          <c:orientation val="minMax"/>
        </c:scaling>
        <c:delete val="0"/>
        <c:axPos val="l"/>
        <c:title>
          <c:tx>
            <c:rich>
              <a:bodyPr rot="-5400000" spcFirstLastPara="1" vertOverflow="ellipsis" vert="horz" wrap="square" anchor="ctr" anchorCtr="1"/>
              <a:lstStyle/>
              <a:p>
                <a:pPr>
                  <a:defRPr sz="2600" b="0" i="0" u="none" strike="noStrike" kern="1200" baseline="0">
                    <a:solidFill>
                      <a:schemeClr val="tx1"/>
                    </a:solidFill>
                    <a:latin typeface="+mn-lt"/>
                    <a:ea typeface="+mn-ea"/>
                    <a:cs typeface="+mn-cs"/>
                  </a:defRPr>
                </a:pPr>
                <a:r>
                  <a:rPr lang="en-GB" sz="2600">
                    <a:solidFill>
                      <a:schemeClr val="tx1"/>
                    </a:solidFill>
                  </a:rPr>
                  <a:t>C' (Real part)/ pF</a:t>
                </a:r>
              </a:p>
            </c:rich>
          </c:tx>
          <c:layout>
            <c:manualLayout>
              <c:xMode val="edge"/>
              <c:yMode val="edge"/>
              <c:x val="1.0567065683547963E-3"/>
              <c:y val="6.6641962174779246E-2"/>
            </c:manualLayout>
          </c:layout>
          <c:overlay val="0"/>
          <c:spPr>
            <a:noFill/>
            <a:ln>
              <a:noFill/>
            </a:ln>
            <a:effectLst/>
          </c:spPr>
          <c:txPr>
            <a:bodyPr rot="-5400000" spcFirstLastPara="1" vertOverflow="ellipsis" vert="horz" wrap="square" anchor="ctr" anchorCtr="1"/>
            <a:lstStyle/>
            <a:p>
              <a:pPr>
                <a:defRPr sz="2600" b="0" i="0" u="none" strike="noStrike" kern="1200" baseline="0">
                  <a:solidFill>
                    <a:schemeClr val="tx1"/>
                  </a:solidFill>
                  <a:latin typeface="+mn-lt"/>
                  <a:ea typeface="+mn-ea"/>
                  <a:cs typeface="+mn-cs"/>
                </a:defRPr>
              </a:pPr>
              <a:endParaRPr lang="en-US"/>
            </a:p>
          </c:txPr>
        </c:title>
        <c:numFmt formatCode="#,##0.0" sourceLinked="0"/>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42889216"/>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4FC6-4554-4684-8CCE-DA52DD47BC67}"/>
              </a:ext>
            </a:extLst>
          </p:cNvPr>
          <p:cNvSpPr>
            <a:spLocks noGrp="1"/>
          </p:cNvSpPr>
          <p:nvPr>
            <p:ph type="ctrTitle"/>
          </p:nvPr>
        </p:nvSpPr>
        <p:spPr>
          <a:xfrm>
            <a:off x="3784402" y="7005156"/>
            <a:ext cx="22706410" cy="14902051"/>
          </a:xfrm>
        </p:spPr>
        <p:txBody>
          <a:bodyPr anchor="b"/>
          <a:lstStyle>
            <a:lvl1pPr algn="ctr">
              <a:defRPr sz="14899"/>
            </a:lvl1pPr>
          </a:lstStyle>
          <a:p>
            <a:r>
              <a:rPr lang="en-US"/>
              <a:t>Click to edit Master title style</a:t>
            </a:r>
            <a:endParaRPr lang="en-GB"/>
          </a:p>
        </p:txBody>
      </p:sp>
      <p:sp>
        <p:nvSpPr>
          <p:cNvPr id="3" name="Subtitle 2">
            <a:extLst>
              <a:ext uri="{FF2B5EF4-FFF2-40B4-BE49-F238E27FC236}">
                <a16:creationId xmlns:a16="http://schemas.microsoft.com/office/drawing/2014/main" id="{339E27AD-E278-4457-A4B7-12173C4E471C}"/>
              </a:ext>
            </a:extLst>
          </p:cNvPr>
          <p:cNvSpPr>
            <a:spLocks noGrp="1"/>
          </p:cNvSpPr>
          <p:nvPr>
            <p:ph type="subTitle" idx="1"/>
          </p:nvPr>
        </p:nvSpPr>
        <p:spPr>
          <a:xfrm>
            <a:off x="3784402" y="22481887"/>
            <a:ext cx="22706410" cy="10334331"/>
          </a:xfrm>
        </p:spPr>
        <p:txBody>
          <a:bodyPr/>
          <a:lstStyle>
            <a:lvl1pPr marL="0" indent="0" algn="ctr">
              <a:buNone/>
              <a:defRPr sz="5960"/>
            </a:lvl1pPr>
            <a:lvl2pPr marL="1135319" indent="0" algn="ctr">
              <a:buNone/>
              <a:defRPr sz="4966"/>
            </a:lvl2pPr>
            <a:lvl3pPr marL="2270638" indent="0" algn="ctr">
              <a:buNone/>
              <a:defRPr sz="4470"/>
            </a:lvl3pPr>
            <a:lvl4pPr marL="3405957" indent="0" algn="ctr">
              <a:buNone/>
              <a:defRPr sz="3973"/>
            </a:lvl4pPr>
            <a:lvl5pPr marL="4541276" indent="0" algn="ctr">
              <a:buNone/>
              <a:defRPr sz="3973"/>
            </a:lvl5pPr>
            <a:lvl6pPr marL="5676595" indent="0" algn="ctr">
              <a:buNone/>
              <a:defRPr sz="3973"/>
            </a:lvl6pPr>
            <a:lvl7pPr marL="6811914" indent="0" algn="ctr">
              <a:buNone/>
              <a:defRPr sz="3973"/>
            </a:lvl7pPr>
            <a:lvl8pPr marL="7947233" indent="0" algn="ctr">
              <a:buNone/>
              <a:defRPr sz="3973"/>
            </a:lvl8pPr>
            <a:lvl9pPr marL="9082552" indent="0" algn="ctr">
              <a:buNone/>
              <a:defRPr sz="397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7A0186-ABD6-4BCC-BB5C-925B20B0F028}"/>
              </a:ext>
            </a:extLst>
          </p:cNvPr>
          <p:cNvSpPr>
            <a:spLocks noGrp="1"/>
          </p:cNvSpPr>
          <p:nvPr>
            <p:ph type="dt" sz="half" idx="10"/>
          </p:nvPr>
        </p:nvSpPr>
        <p:spPr/>
        <p:txBody>
          <a:bodyPr/>
          <a:lstStyle/>
          <a:p>
            <a:fld id="{F6B44F8E-54CE-4020-9BEA-8B64E04BC208}" type="datetimeFigureOut">
              <a:rPr lang="en-GB" smtClean="0"/>
              <a:t>27/08/2019</a:t>
            </a:fld>
            <a:endParaRPr lang="en-GB"/>
          </a:p>
        </p:txBody>
      </p:sp>
      <p:sp>
        <p:nvSpPr>
          <p:cNvPr id="5" name="Footer Placeholder 4">
            <a:extLst>
              <a:ext uri="{FF2B5EF4-FFF2-40B4-BE49-F238E27FC236}">
                <a16:creationId xmlns:a16="http://schemas.microsoft.com/office/drawing/2014/main" id="{EAAE4F94-027A-46EF-9A3D-E6433EDD89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7AA2-5438-4C71-A208-34D54FF48B42}"/>
              </a:ext>
            </a:extLst>
          </p:cNvPr>
          <p:cNvSpPr>
            <a:spLocks noGrp="1"/>
          </p:cNvSpPr>
          <p:nvPr>
            <p:ph type="sldNum" sz="quarter" idx="12"/>
          </p:nvPr>
        </p:nvSpPr>
        <p:spPr/>
        <p:txBody>
          <a:bodyPr/>
          <a:lstStyle/>
          <a:p>
            <a:fld id="{AE0F9957-3C72-46F3-B4EB-E3598100B964}" type="slidenum">
              <a:rPr lang="en-GB" smtClean="0"/>
              <a:t>‹#›</a:t>
            </a:fld>
            <a:endParaRPr lang="en-GB"/>
          </a:p>
        </p:txBody>
      </p:sp>
    </p:spTree>
    <p:extLst>
      <p:ext uri="{BB962C8B-B14F-4D97-AF65-F5344CB8AC3E}">
        <p14:creationId xmlns:p14="http://schemas.microsoft.com/office/powerpoint/2010/main" val="167300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31FC-8710-4883-AE8A-38383DD795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B94A5D-6E89-40B4-AD3E-A07BD0E23F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6B1A14-253B-48FD-88D4-B6BFD3622B32}"/>
              </a:ext>
            </a:extLst>
          </p:cNvPr>
          <p:cNvSpPr>
            <a:spLocks noGrp="1"/>
          </p:cNvSpPr>
          <p:nvPr>
            <p:ph type="dt" sz="half" idx="10"/>
          </p:nvPr>
        </p:nvSpPr>
        <p:spPr/>
        <p:txBody>
          <a:bodyPr/>
          <a:lstStyle/>
          <a:p>
            <a:fld id="{F6B44F8E-54CE-4020-9BEA-8B64E04BC208}" type="datetimeFigureOut">
              <a:rPr lang="en-GB" smtClean="0"/>
              <a:t>27/08/2019</a:t>
            </a:fld>
            <a:endParaRPr lang="en-GB"/>
          </a:p>
        </p:txBody>
      </p:sp>
      <p:sp>
        <p:nvSpPr>
          <p:cNvPr id="5" name="Footer Placeholder 4">
            <a:extLst>
              <a:ext uri="{FF2B5EF4-FFF2-40B4-BE49-F238E27FC236}">
                <a16:creationId xmlns:a16="http://schemas.microsoft.com/office/drawing/2014/main" id="{4AE904D6-A943-448D-942C-9D628346BE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4ECB23-4C7F-4C84-A214-7D4E0FCBFE8B}"/>
              </a:ext>
            </a:extLst>
          </p:cNvPr>
          <p:cNvSpPr>
            <a:spLocks noGrp="1"/>
          </p:cNvSpPr>
          <p:nvPr>
            <p:ph type="sldNum" sz="quarter" idx="12"/>
          </p:nvPr>
        </p:nvSpPr>
        <p:spPr/>
        <p:txBody>
          <a:bodyPr/>
          <a:lstStyle/>
          <a:p>
            <a:fld id="{AE0F9957-3C72-46F3-B4EB-E3598100B964}" type="slidenum">
              <a:rPr lang="en-GB" smtClean="0"/>
              <a:t>‹#›</a:t>
            </a:fld>
            <a:endParaRPr lang="en-GB"/>
          </a:p>
        </p:txBody>
      </p:sp>
    </p:spTree>
    <p:extLst>
      <p:ext uri="{BB962C8B-B14F-4D97-AF65-F5344CB8AC3E}">
        <p14:creationId xmlns:p14="http://schemas.microsoft.com/office/powerpoint/2010/main" val="354264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8D4674-F2AD-4A50-A7C6-185BFD65989E}"/>
              </a:ext>
            </a:extLst>
          </p:cNvPr>
          <p:cNvSpPr>
            <a:spLocks noGrp="1"/>
          </p:cNvSpPr>
          <p:nvPr>
            <p:ph type="title" orient="vert"/>
          </p:nvPr>
        </p:nvSpPr>
        <p:spPr>
          <a:xfrm>
            <a:off x="21665699" y="2278904"/>
            <a:ext cx="6528093" cy="36274211"/>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4FE181-38E9-42E5-9635-AF5CEA0C1154}"/>
              </a:ext>
            </a:extLst>
          </p:cNvPr>
          <p:cNvSpPr>
            <a:spLocks noGrp="1"/>
          </p:cNvSpPr>
          <p:nvPr>
            <p:ph type="body" orient="vert" idx="1"/>
          </p:nvPr>
        </p:nvSpPr>
        <p:spPr>
          <a:xfrm>
            <a:off x="2081421"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16C48F-24FD-4212-AB83-06177B8E6B89}"/>
              </a:ext>
            </a:extLst>
          </p:cNvPr>
          <p:cNvSpPr>
            <a:spLocks noGrp="1"/>
          </p:cNvSpPr>
          <p:nvPr>
            <p:ph type="dt" sz="half" idx="10"/>
          </p:nvPr>
        </p:nvSpPr>
        <p:spPr/>
        <p:txBody>
          <a:bodyPr/>
          <a:lstStyle/>
          <a:p>
            <a:fld id="{F6B44F8E-54CE-4020-9BEA-8B64E04BC208}" type="datetimeFigureOut">
              <a:rPr lang="en-GB" smtClean="0"/>
              <a:t>27/08/2019</a:t>
            </a:fld>
            <a:endParaRPr lang="en-GB"/>
          </a:p>
        </p:txBody>
      </p:sp>
      <p:sp>
        <p:nvSpPr>
          <p:cNvPr id="5" name="Footer Placeholder 4">
            <a:extLst>
              <a:ext uri="{FF2B5EF4-FFF2-40B4-BE49-F238E27FC236}">
                <a16:creationId xmlns:a16="http://schemas.microsoft.com/office/drawing/2014/main" id="{CD81EB6B-1FC5-4DED-ADDB-2F570728B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E41A8E-A89F-406B-A182-B256AD2D89C7}"/>
              </a:ext>
            </a:extLst>
          </p:cNvPr>
          <p:cNvSpPr>
            <a:spLocks noGrp="1"/>
          </p:cNvSpPr>
          <p:nvPr>
            <p:ph type="sldNum" sz="quarter" idx="12"/>
          </p:nvPr>
        </p:nvSpPr>
        <p:spPr/>
        <p:txBody>
          <a:bodyPr/>
          <a:lstStyle/>
          <a:p>
            <a:fld id="{AE0F9957-3C72-46F3-B4EB-E3598100B964}" type="slidenum">
              <a:rPr lang="en-GB" smtClean="0"/>
              <a:t>‹#›</a:t>
            </a:fld>
            <a:endParaRPr lang="en-GB"/>
          </a:p>
        </p:txBody>
      </p:sp>
    </p:spTree>
    <p:extLst>
      <p:ext uri="{BB962C8B-B14F-4D97-AF65-F5344CB8AC3E}">
        <p14:creationId xmlns:p14="http://schemas.microsoft.com/office/powerpoint/2010/main" val="104525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40D0-5348-4D5F-9BCA-6F488198FA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DF9587-1425-46E6-BFE2-5F750B7E52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D6B790-53EF-4BE1-B9F9-2015D3A922D2}"/>
              </a:ext>
            </a:extLst>
          </p:cNvPr>
          <p:cNvSpPr>
            <a:spLocks noGrp="1"/>
          </p:cNvSpPr>
          <p:nvPr>
            <p:ph type="dt" sz="half" idx="10"/>
          </p:nvPr>
        </p:nvSpPr>
        <p:spPr/>
        <p:txBody>
          <a:bodyPr/>
          <a:lstStyle/>
          <a:p>
            <a:fld id="{F6B44F8E-54CE-4020-9BEA-8B64E04BC208}" type="datetimeFigureOut">
              <a:rPr lang="en-GB" smtClean="0"/>
              <a:t>27/08/2019</a:t>
            </a:fld>
            <a:endParaRPr lang="en-GB"/>
          </a:p>
        </p:txBody>
      </p:sp>
      <p:sp>
        <p:nvSpPr>
          <p:cNvPr id="5" name="Footer Placeholder 4">
            <a:extLst>
              <a:ext uri="{FF2B5EF4-FFF2-40B4-BE49-F238E27FC236}">
                <a16:creationId xmlns:a16="http://schemas.microsoft.com/office/drawing/2014/main" id="{161E148A-C618-4B8E-AF4F-23B43965C4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77BFB6-131C-4704-9993-D2DD748530A5}"/>
              </a:ext>
            </a:extLst>
          </p:cNvPr>
          <p:cNvSpPr>
            <a:spLocks noGrp="1"/>
          </p:cNvSpPr>
          <p:nvPr>
            <p:ph type="sldNum" sz="quarter" idx="12"/>
          </p:nvPr>
        </p:nvSpPr>
        <p:spPr/>
        <p:txBody>
          <a:bodyPr/>
          <a:lstStyle/>
          <a:p>
            <a:fld id="{AE0F9957-3C72-46F3-B4EB-E3598100B964}" type="slidenum">
              <a:rPr lang="en-GB" smtClean="0"/>
              <a:t>‹#›</a:t>
            </a:fld>
            <a:endParaRPr lang="en-GB"/>
          </a:p>
        </p:txBody>
      </p:sp>
    </p:spTree>
    <p:extLst>
      <p:ext uri="{BB962C8B-B14F-4D97-AF65-F5344CB8AC3E}">
        <p14:creationId xmlns:p14="http://schemas.microsoft.com/office/powerpoint/2010/main" val="295872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CA9B-669A-40A6-9516-57D4729902CD}"/>
              </a:ext>
            </a:extLst>
          </p:cNvPr>
          <p:cNvSpPr>
            <a:spLocks noGrp="1"/>
          </p:cNvSpPr>
          <p:nvPr>
            <p:ph type="title"/>
          </p:nvPr>
        </p:nvSpPr>
        <p:spPr>
          <a:xfrm>
            <a:off x="2065653" y="10671222"/>
            <a:ext cx="26112371" cy="17805173"/>
          </a:xfrm>
        </p:spPr>
        <p:txBody>
          <a:bodyPr anchor="b"/>
          <a:lstStyle>
            <a:lvl1pPr>
              <a:defRPr sz="14899"/>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3E94B2-DC00-4F7B-AD13-F8B2ABD6484F}"/>
              </a:ext>
            </a:extLst>
          </p:cNvPr>
          <p:cNvSpPr>
            <a:spLocks noGrp="1"/>
          </p:cNvSpPr>
          <p:nvPr>
            <p:ph type="body" idx="1"/>
          </p:nvPr>
        </p:nvSpPr>
        <p:spPr>
          <a:xfrm>
            <a:off x="2065653" y="28644839"/>
            <a:ext cx="26112371" cy="9363320"/>
          </a:xfrm>
        </p:spPr>
        <p:txBody>
          <a:bodyPr/>
          <a:lstStyle>
            <a:lvl1pPr marL="0" indent="0">
              <a:buNone/>
              <a:defRPr sz="5960">
                <a:solidFill>
                  <a:schemeClr val="tx1">
                    <a:tint val="75000"/>
                  </a:schemeClr>
                </a:solidFill>
              </a:defRPr>
            </a:lvl1pPr>
            <a:lvl2pPr marL="1135319" indent="0">
              <a:buNone/>
              <a:defRPr sz="4966">
                <a:solidFill>
                  <a:schemeClr val="tx1">
                    <a:tint val="75000"/>
                  </a:schemeClr>
                </a:solidFill>
              </a:defRPr>
            </a:lvl2pPr>
            <a:lvl3pPr marL="2270638" indent="0">
              <a:buNone/>
              <a:defRPr sz="4470">
                <a:solidFill>
                  <a:schemeClr val="tx1">
                    <a:tint val="75000"/>
                  </a:schemeClr>
                </a:solidFill>
              </a:defRPr>
            </a:lvl3pPr>
            <a:lvl4pPr marL="3405957" indent="0">
              <a:buNone/>
              <a:defRPr sz="3973">
                <a:solidFill>
                  <a:schemeClr val="tx1">
                    <a:tint val="75000"/>
                  </a:schemeClr>
                </a:solidFill>
              </a:defRPr>
            </a:lvl4pPr>
            <a:lvl5pPr marL="4541276" indent="0">
              <a:buNone/>
              <a:defRPr sz="3973">
                <a:solidFill>
                  <a:schemeClr val="tx1">
                    <a:tint val="75000"/>
                  </a:schemeClr>
                </a:solidFill>
              </a:defRPr>
            </a:lvl5pPr>
            <a:lvl6pPr marL="5676595" indent="0">
              <a:buNone/>
              <a:defRPr sz="3973">
                <a:solidFill>
                  <a:schemeClr val="tx1">
                    <a:tint val="75000"/>
                  </a:schemeClr>
                </a:solidFill>
              </a:defRPr>
            </a:lvl6pPr>
            <a:lvl7pPr marL="6811914" indent="0">
              <a:buNone/>
              <a:defRPr sz="3973">
                <a:solidFill>
                  <a:schemeClr val="tx1">
                    <a:tint val="75000"/>
                  </a:schemeClr>
                </a:solidFill>
              </a:defRPr>
            </a:lvl7pPr>
            <a:lvl8pPr marL="7947233" indent="0">
              <a:buNone/>
              <a:defRPr sz="3973">
                <a:solidFill>
                  <a:schemeClr val="tx1">
                    <a:tint val="75000"/>
                  </a:schemeClr>
                </a:solidFill>
              </a:defRPr>
            </a:lvl8pPr>
            <a:lvl9pPr marL="9082552" indent="0">
              <a:buNone/>
              <a:defRPr sz="397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D335FA-915F-404D-AC9E-4B8ABF010DA5}"/>
              </a:ext>
            </a:extLst>
          </p:cNvPr>
          <p:cNvSpPr>
            <a:spLocks noGrp="1"/>
          </p:cNvSpPr>
          <p:nvPr>
            <p:ph type="dt" sz="half" idx="10"/>
          </p:nvPr>
        </p:nvSpPr>
        <p:spPr/>
        <p:txBody>
          <a:bodyPr/>
          <a:lstStyle/>
          <a:p>
            <a:fld id="{F6B44F8E-54CE-4020-9BEA-8B64E04BC208}" type="datetimeFigureOut">
              <a:rPr lang="en-GB" smtClean="0"/>
              <a:t>27/08/2019</a:t>
            </a:fld>
            <a:endParaRPr lang="en-GB"/>
          </a:p>
        </p:txBody>
      </p:sp>
      <p:sp>
        <p:nvSpPr>
          <p:cNvPr id="5" name="Footer Placeholder 4">
            <a:extLst>
              <a:ext uri="{FF2B5EF4-FFF2-40B4-BE49-F238E27FC236}">
                <a16:creationId xmlns:a16="http://schemas.microsoft.com/office/drawing/2014/main" id="{D97F3A70-9DCF-49C7-8236-42435CE171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5CF92B-48AE-4B3E-B262-992EFADF85F7}"/>
              </a:ext>
            </a:extLst>
          </p:cNvPr>
          <p:cNvSpPr>
            <a:spLocks noGrp="1"/>
          </p:cNvSpPr>
          <p:nvPr>
            <p:ph type="sldNum" sz="quarter" idx="12"/>
          </p:nvPr>
        </p:nvSpPr>
        <p:spPr/>
        <p:txBody>
          <a:bodyPr/>
          <a:lstStyle/>
          <a:p>
            <a:fld id="{AE0F9957-3C72-46F3-B4EB-E3598100B964}" type="slidenum">
              <a:rPr lang="en-GB" smtClean="0"/>
              <a:t>‹#›</a:t>
            </a:fld>
            <a:endParaRPr lang="en-GB"/>
          </a:p>
        </p:txBody>
      </p:sp>
    </p:spTree>
    <p:extLst>
      <p:ext uri="{BB962C8B-B14F-4D97-AF65-F5344CB8AC3E}">
        <p14:creationId xmlns:p14="http://schemas.microsoft.com/office/powerpoint/2010/main" val="216762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727A-25BB-4A59-8661-0715885469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0915CD-D5CB-4B1D-8BE2-36671BFB646C}"/>
              </a:ext>
            </a:extLst>
          </p:cNvPr>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E289DB-4B4C-46E8-ADE5-8BEFAEA2398C}"/>
              </a:ext>
            </a:extLst>
          </p:cNvPr>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2C93BD-5F77-4787-8A0D-9668BC3C7439}"/>
              </a:ext>
            </a:extLst>
          </p:cNvPr>
          <p:cNvSpPr>
            <a:spLocks noGrp="1"/>
          </p:cNvSpPr>
          <p:nvPr>
            <p:ph type="dt" sz="half" idx="10"/>
          </p:nvPr>
        </p:nvSpPr>
        <p:spPr/>
        <p:txBody>
          <a:bodyPr/>
          <a:lstStyle/>
          <a:p>
            <a:fld id="{F6B44F8E-54CE-4020-9BEA-8B64E04BC208}" type="datetimeFigureOut">
              <a:rPr lang="en-GB" smtClean="0"/>
              <a:t>27/08/2019</a:t>
            </a:fld>
            <a:endParaRPr lang="en-GB"/>
          </a:p>
        </p:txBody>
      </p:sp>
      <p:sp>
        <p:nvSpPr>
          <p:cNvPr id="6" name="Footer Placeholder 5">
            <a:extLst>
              <a:ext uri="{FF2B5EF4-FFF2-40B4-BE49-F238E27FC236}">
                <a16:creationId xmlns:a16="http://schemas.microsoft.com/office/drawing/2014/main" id="{3617BD1C-58D7-4B3B-B45E-4E6A4C6F54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A06A67-6E82-4BE6-AC6C-09218502D7FA}"/>
              </a:ext>
            </a:extLst>
          </p:cNvPr>
          <p:cNvSpPr>
            <a:spLocks noGrp="1"/>
          </p:cNvSpPr>
          <p:nvPr>
            <p:ph type="sldNum" sz="quarter" idx="12"/>
          </p:nvPr>
        </p:nvSpPr>
        <p:spPr/>
        <p:txBody>
          <a:bodyPr/>
          <a:lstStyle/>
          <a:p>
            <a:fld id="{AE0F9957-3C72-46F3-B4EB-E3598100B964}" type="slidenum">
              <a:rPr lang="en-GB" smtClean="0"/>
              <a:t>‹#›</a:t>
            </a:fld>
            <a:endParaRPr lang="en-GB"/>
          </a:p>
        </p:txBody>
      </p:sp>
    </p:spTree>
    <p:extLst>
      <p:ext uri="{BB962C8B-B14F-4D97-AF65-F5344CB8AC3E}">
        <p14:creationId xmlns:p14="http://schemas.microsoft.com/office/powerpoint/2010/main" val="195294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5426-D604-4253-ADDB-515C2B15F311}"/>
              </a:ext>
            </a:extLst>
          </p:cNvPr>
          <p:cNvSpPr>
            <a:spLocks noGrp="1"/>
          </p:cNvSpPr>
          <p:nvPr>
            <p:ph type="title"/>
          </p:nvPr>
        </p:nvSpPr>
        <p:spPr>
          <a:xfrm>
            <a:off x="2085364" y="2278907"/>
            <a:ext cx="26112371" cy="827341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FD5093-854A-4AAD-899B-3524FF260033}"/>
              </a:ext>
            </a:extLst>
          </p:cNvPr>
          <p:cNvSpPr>
            <a:spLocks noGrp="1"/>
          </p:cNvSpPr>
          <p:nvPr>
            <p:ph type="body" idx="1"/>
          </p:nvPr>
        </p:nvSpPr>
        <p:spPr>
          <a:xfrm>
            <a:off x="2085365" y="10492870"/>
            <a:ext cx="12807833" cy="5142393"/>
          </a:xfrm>
        </p:spPr>
        <p:txBody>
          <a:bodyPr anchor="b"/>
          <a:lstStyle>
            <a:lvl1pPr marL="0" indent="0">
              <a:buNone/>
              <a:defRPr sz="5960" b="1"/>
            </a:lvl1pPr>
            <a:lvl2pPr marL="1135319" indent="0">
              <a:buNone/>
              <a:defRPr sz="4966" b="1"/>
            </a:lvl2pPr>
            <a:lvl3pPr marL="2270638" indent="0">
              <a:buNone/>
              <a:defRPr sz="4470" b="1"/>
            </a:lvl3pPr>
            <a:lvl4pPr marL="3405957" indent="0">
              <a:buNone/>
              <a:defRPr sz="3973" b="1"/>
            </a:lvl4pPr>
            <a:lvl5pPr marL="4541276" indent="0">
              <a:buNone/>
              <a:defRPr sz="3973" b="1"/>
            </a:lvl5pPr>
            <a:lvl6pPr marL="5676595" indent="0">
              <a:buNone/>
              <a:defRPr sz="3973" b="1"/>
            </a:lvl6pPr>
            <a:lvl7pPr marL="6811914" indent="0">
              <a:buNone/>
              <a:defRPr sz="3973" b="1"/>
            </a:lvl7pPr>
            <a:lvl8pPr marL="7947233" indent="0">
              <a:buNone/>
              <a:defRPr sz="3973" b="1"/>
            </a:lvl8pPr>
            <a:lvl9pPr marL="9082552" indent="0">
              <a:buNone/>
              <a:defRPr sz="3973" b="1"/>
            </a:lvl9pPr>
          </a:lstStyle>
          <a:p>
            <a:pPr lvl="0"/>
            <a:r>
              <a:rPr lang="en-US"/>
              <a:t>Click to edit Master text styles</a:t>
            </a:r>
          </a:p>
        </p:txBody>
      </p:sp>
      <p:sp>
        <p:nvSpPr>
          <p:cNvPr id="4" name="Content Placeholder 3">
            <a:extLst>
              <a:ext uri="{FF2B5EF4-FFF2-40B4-BE49-F238E27FC236}">
                <a16:creationId xmlns:a16="http://schemas.microsoft.com/office/drawing/2014/main" id="{29D9799E-E68C-4E74-BF7A-CC5114D4504C}"/>
              </a:ext>
            </a:extLst>
          </p:cNvPr>
          <p:cNvSpPr>
            <a:spLocks noGrp="1"/>
          </p:cNvSpPr>
          <p:nvPr>
            <p:ph sz="half" idx="2"/>
          </p:nvPr>
        </p:nvSpPr>
        <p:spPr>
          <a:xfrm>
            <a:off x="2085365" y="15635264"/>
            <a:ext cx="12807833"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B9E3D3-A8B6-4091-87BC-FACB61607710}"/>
              </a:ext>
            </a:extLst>
          </p:cNvPr>
          <p:cNvSpPr>
            <a:spLocks noGrp="1"/>
          </p:cNvSpPr>
          <p:nvPr>
            <p:ph type="body" sz="quarter" idx="3"/>
          </p:nvPr>
        </p:nvSpPr>
        <p:spPr>
          <a:xfrm>
            <a:off x="15326827" y="10492870"/>
            <a:ext cx="12870909" cy="5142393"/>
          </a:xfrm>
        </p:spPr>
        <p:txBody>
          <a:bodyPr anchor="b"/>
          <a:lstStyle>
            <a:lvl1pPr marL="0" indent="0">
              <a:buNone/>
              <a:defRPr sz="5960" b="1"/>
            </a:lvl1pPr>
            <a:lvl2pPr marL="1135319" indent="0">
              <a:buNone/>
              <a:defRPr sz="4966" b="1"/>
            </a:lvl2pPr>
            <a:lvl3pPr marL="2270638" indent="0">
              <a:buNone/>
              <a:defRPr sz="4470" b="1"/>
            </a:lvl3pPr>
            <a:lvl4pPr marL="3405957" indent="0">
              <a:buNone/>
              <a:defRPr sz="3973" b="1"/>
            </a:lvl4pPr>
            <a:lvl5pPr marL="4541276" indent="0">
              <a:buNone/>
              <a:defRPr sz="3973" b="1"/>
            </a:lvl5pPr>
            <a:lvl6pPr marL="5676595" indent="0">
              <a:buNone/>
              <a:defRPr sz="3973" b="1"/>
            </a:lvl6pPr>
            <a:lvl7pPr marL="6811914" indent="0">
              <a:buNone/>
              <a:defRPr sz="3973" b="1"/>
            </a:lvl7pPr>
            <a:lvl8pPr marL="7947233" indent="0">
              <a:buNone/>
              <a:defRPr sz="3973" b="1"/>
            </a:lvl8pPr>
            <a:lvl9pPr marL="9082552" indent="0">
              <a:buNone/>
              <a:defRPr sz="3973" b="1"/>
            </a:lvl9pPr>
          </a:lstStyle>
          <a:p>
            <a:pPr lvl="0"/>
            <a:r>
              <a:rPr lang="en-US"/>
              <a:t>Click to edit Master text styles</a:t>
            </a:r>
          </a:p>
        </p:txBody>
      </p:sp>
      <p:sp>
        <p:nvSpPr>
          <p:cNvPr id="6" name="Content Placeholder 5">
            <a:extLst>
              <a:ext uri="{FF2B5EF4-FFF2-40B4-BE49-F238E27FC236}">
                <a16:creationId xmlns:a16="http://schemas.microsoft.com/office/drawing/2014/main" id="{4918549F-D4B0-4BB8-8107-288EC38C17CA}"/>
              </a:ext>
            </a:extLst>
          </p:cNvPr>
          <p:cNvSpPr>
            <a:spLocks noGrp="1"/>
          </p:cNvSpPr>
          <p:nvPr>
            <p:ph sz="quarter" idx="4"/>
          </p:nvPr>
        </p:nvSpPr>
        <p:spPr>
          <a:xfrm>
            <a:off x="15326827"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EB1D3-DFE6-4D26-BCE9-1D679E6662A7}"/>
              </a:ext>
            </a:extLst>
          </p:cNvPr>
          <p:cNvSpPr>
            <a:spLocks noGrp="1"/>
          </p:cNvSpPr>
          <p:nvPr>
            <p:ph type="dt" sz="half" idx="10"/>
          </p:nvPr>
        </p:nvSpPr>
        <p:spPr/>
        <p:txBody>
          <a:bodyPr/>
          <a:lstStyle/>
          <a:p>
            <a:fld id="{F6B44F8E-54CE-4020-9BEA-8B64E04BC208}" type="datetimeFigureOut">
              <a:rPr lang="en-GB" smtClean="0"/>
              <a:t>27/08/2019</a:t>
            </a:fld>
            <a:endParaRPr lang="en-GB"/>
          </a:p>
        </p:txBody>
      </p:sp>
      <p:sp>
        <p:nvSpPr>
          <p:cNvPr id="8" name="Footer Placeholder 7">
            <a:extLst>
              <a:ext uri="{FF2B5EF4-FFF2-40B4-BE49-F238E27FC236}">
                <a16:creationId xmlns:a16="http://schemas.microsoft.com/office/drawing/2014/main" id="{32E96CA0-0073-4703-98B6-6861D04A40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B9A6E6-D807-4183-9517-EA06FD4CC571}"/>
              </a:ext>
            </a:extLst>
          </p:cNvPr>
          <p:cNvSpPr>
            <a:spLocks noGrp="1"/>
          </p:cNvSpPr>
          <p:nvPr>
            <p:ph type="sldNum" sz="quarter" idx="12"/>
          </p:nvPr>
        </p:nvSpPr>
        <p:spPr/>
        <p:txBody>
          <a:bodyPr/>
          <a:lstStyle/>
          <a:p>
            <a:fld id="{AE0F9957-3C72-46F3-B4EB-E3598100B964}" type="slidenum">
              <a:rPr lang="en-GB" smtClean="0"/>
              <a:t>‹#›</a:t>
            </a:fld>
            <a:endParaRPr lang="en-GB"/>
          </a:p>
        </p:txBody>
      </p:sp>
    </p:spTree>
    <p:extLst>
      <p:ext uri="{BB962C8B-B14F-4D97-AF65-F5344CB8AC3E}">
        <p14:creationId xmlns:p14="http://schemas.microsoft.com/office/powerpoint/2010/main" val="387802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7EFA-D05E-48E5-913C-226CB6D949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751D3C-033B-47D8-A6CE-92E9461E771D}"/>
              </a:ext>
            </a:extLst>
          </p:cNvPr>
          <p:cNvSpPr>
            <a:spLocks noGrp="1"/>
          </p:cNvSpPr>
          <p:nvPr>
            <p:ph type="dt" sz="half" idx="10"/>
          </p:nvPr>
        </p:nvSpPr>
        <p:spPr/>
        <p:txBody>
          <a:bodyPr/>
          <a:lstStyle/>
          <a:p>
            <a:fld id="{F6B44F8E-54CE-4020-9BEA-8B64E04BC208}" type="datetimeFigureOut">
              <a:rPr lang="en-GB" smtClean="0"/>
              <a:t>27/08/2019</a:t>
            </a:fld>
            <a:endParaRPr lang="en-GB"/>
          </a:p>
        </p:txBody>
      </p:sp>
      <p:sp>
        <p:nvSpPr>
          <p:cNvPr id="4" name="Footer Placeholder 3">
            <a:extLst>
              <a:ext uri="{FF2B5EF4-FFF2-40B4-BE49-F238E27FC236}">
                <a16:creationId xmlns:a16="http://schemas.microsoft.com/office/drawing/2014/main" id="{3350C1F5-CD72-404F-BDD6-7183B8AB0A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96AC89-ED7C-4EAC-BCD3-5D97544C10FE}"/>
              </a:ext>
            </a:extLst>
          </p:cNvPr>
          <p:cNvSpPr>
            <a:spLocks noGrp="1"/>
          </p:cNvSpPr>
          <p:nvPr>
            <p:ph type="sldNum" sz="quarter" idx="12"/>
          </p:nvPr>
        </p:nvSpPr>
        <p:spPr/>
        <p:txBody>
          <a:bodyPr/>
          <a:lstStyle/>
          <a:p>
            <a:fld id="{AE0F9957-3C72-46F3-B4EB-E3598100B964}" type="slidenum">
              <a:rPr lang="en-GB" smtClean="0"/>
              <a:t>‹#›</a:t>
            </a:fld>
            <a:endParaRPr lang="en-GB"/>
          </a:p>
        </p:txBody>
      </p:sp>
    </p:spTree>
    <p:extLst>
      <p:ext uri="{BB962C8B-B14F-4D97-AF65-F5344CB8AC3E}">
        <p14:creationId xmlns:p14="http://schemas.microsoft.com/office/powerpoint/2010/main" val="417998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DF2716-54F9-4BF5-97D1-E143FE4BFC36}"/>
              </a:ext>
            </a:extLst>
          </p:cNvPr>
          <p:cNvSpPr>
            <a:spLocks noGrp="1"/>
          </p:cNvSpPr>
          <p:nvPr>
            <p:ph type="dt" sz="half" idx="10"/>
          </p:nvPr>
        </p:nvSpPr>
        <p:spPr/>
        <p:txBody>
          <a:bodyPr/>
          <a:lstStyle/>
          <a:p>
            <a:fld id="{F6B44F8E-54CE-4020-9BEA-8B64E04BC208}" type="datetimeFigureOut">
              <a:rPr lang="en-GB" smtClean="0"/>
              <a:t>27/08/2019</a:t>
            </a:fld>
            <a:endParaRPr lang="en-GB"/>
          </a:p>
        </p:txBody>
      </p:sp>
      <p:sp>
        <p:nvSpPr>
          <p:cNvPr id="3" name="Footer Placeholder 2">
            <a:extLst>
              <a:ext uri="{FF2B5EF4-FFF2-40B4-BE49-F238E27FC236}">
                <a16:creationId xmlns:a16="http://schemas.microsoft.com/office/drawing/2014/main" id="{B364A3DB-61BA-44B2-B33B-D3104403C1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45453F-618F-4424-807C-1CB1B1B4F2E2}"/>
              </a:ext>
            </a:extLst>
          </p:cNvPr>
          <p:cNvSpPr>
            <a:spLocks noGrp="1"/>
          </p:cNvSpPr>
          <p:nvPr>
            <p:ph type="sldNum" sz="quarter" idx="12"/>
          </p:nvPr>
        </p:nvSpPr>
        <p:spPr/>
        <p:txBody>
          <a:bodyPr/>
          <a:lstStyle/>
          <a:p>
            <a:fld id="{AE0F9957-3C72-46F3-B4EB-E3598100B964}" type="slidenum">
              <a:rPr lang="en-GB" smtClean="0"/>
              <a:t>‹#›</a:t>
            </a:fld>
            <a:endParaRPr lang="en-GB"/>
          </a:p>
        </p:txBody>
      </p:sp>
    </p:spTree>
    <p:extLst>
      <p:ext uri="{BB962C8B-B14F-4D97-AF65-F5344CB8AC3E}">
        <p14:creationId xmlns:p14="http://schemas.microsoft.com/office/powerpoint/2010/main" val="425959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D5A9-73AC-4AC4-8B1B-2492DDD2D973}"/>
              </a:ext>
            </a:extLst>
          </p:cNvPr>
          <p:cNvSpPr>
            <a:spLocks noGrp="1"/>
          </p:cNvSpPr>
          <p:nvPr>
            <p:ph type="title"/>
          </p:nvPr>
        </p:nvSpPr>
        <p:spPr>
          <a:xfrm>
            <a:off x="2085366" y="2853584"/>
            <a:ext cx="9764543" cy="9987545"/>
          </a:xfrm>
        </p:spPr>
        <p:txBody>
          <a:bodyPr anchor="b"/>
          <a:lstStyle>
            <a:lvl1pPr>
              <a:defRPr sz="7946"/>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5CCF1-9017-440F-8FCF-17452C8260EC}"/>
              </a:ext>
            </a:extLst>
          </p:cNvPr>
          <p:cNvSpPr>
            <a:spLocks noGrp="1"/>
          </p:cNvSpPr>
          <p:nvPr>
            <p:ph idx="1"/>
          </p:nvPr>
        </p:nvSpPr>
        <p:spPr>
          <a:xfrm>
            <a:off x="12870909" y="6162952"/>
            <a:ext cx="15326827" cy="30418415"/>
          </a:xfrm>
        </p:spPr>
        <p:txBody>
          <a:bodyPr/>
          <a:lstStyle>
            <a:lvl1pPr>
              <a:defRPr sz="7946"/>
            </a:lvl1pPr>
            <a:lvl2pPr>
              <a:defRPr sz="6953"/>
            </a:lvl2pPr>
            <a:lvl3pPr>
              <a:defRPr sz="5960"/>
            </a:lvl3pPr>
            <a:lvl4pPr>
              <a:defRPr sz="4966"/>
            </a:lvl4pPr>
            <a:lvl5pPr>
              <a:defRPr sz="4966"/>
            </a:lvl5pPr>
            <a:lvl6pPr>
              <a:defRPr sz="4966"/>
            </a:lvl6pPr>
            <a:lvl7pPr>
              <a:defRPr sz="4966"/>
            </a:lvl7pPr>
            <a:lvl8pPr>
              <a:defRPr sz="4966"/>
            </a:lvl8pPr>
            <a:lvl9pPr>
              <a:defRPr sz="49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B608AC-066C-4791-880D-C6FC75AB6364}"/>
              </a:ext>
            </a:extLst>
          </p:cNvPr>
          <p:cNvSpPr>
            <a:spLocks noGrp="1"/>
          </p:cNvSpPr>
          <p:nvPr>
            <p:ph type="body" sz="half" idx="2"/>
          </p:nvPr>
        </p:nvSpPr>
        <p:spPr>
          <a:xfrm>
            <a:off x="2085366" y="12841129"/>
            <a:ext cx="9764543" cy="23789780"/>
          </a:xfrm>
        </p:spPr>
        <p:txBody>
          <a:bodyPr/>
          <a:lstStyle>
            <a:lvl1pPr marL="0" indent="0">
              <a:buNone/>
              <a:defRPr sz="3973"/>
            </a:lvl1pPr>
            <a:lvl2pPr marL="1135319" indent="0">
              <a:buNone/>
              <a:defRPr sz="3476"/>
            </a:lvl2pPr>
            <a:lvl3pPr marL="2270638" indent="0">
              <a:buNone/>
              <a:defRPr sz="2980"/>
            </a:lvl3pPr>
            <a:lvl4pPr marL="3405957" indent="0">
              <a:buNone/>
              <a:defRPr sz="2483"/>
            </a:lvl4pPr>
            <a:lvl5pPr marL="4541276" indent="0">
              <a:buNone/>
              <a:defRPr sz="2483"/>
            </a:lvl5pPr>
            <a:lvl6pPr marL="5676595" indent="0">
              <a:buNone/>
              <a:defRPr sz="2483"/>
            </a:lvl6pPr>
            <a:lvl7pPr marL="6811914" indent="0">
              <a:buNone/>
              <a:defRPr sz="2483"/>
            </a:lvl7pPr>
            <a:lvl8pPr marL="7947233" indent="0">
              <a:buNone/>
              <a:defRPr sz="2483"/>
            </a:lvl8pPr>
            <a:lvl9pPr marL="9082552" indent="0">
              <a:buNone/>
              <a:defRPr sz="2483"/>
            </a:lvl9pPr>
          </a:lstStyle>
          <a:p>
            <a:pPr lvl="0"/>
            <a:r>
              <a:rPr lang="en-US"/>
              <a:t>Click to edit Master text styles</a:t>
            </a:r>
          </a:p>
        </p:txBody>
      </p:sp>
      <p:sp>
        <p:nvSpPr>
          <p:cNvPr id="5" name="Date Placeholder 4">
            <a:extLst>
              <a:ext uri="{FF2B5EF4-FFF2-40B4-BE49-F238E27FC236}">
                <a16:creationId xmlns:a16="http://schemas.microsoft.com/office/drawing/2014/main" id="{C2F69C40-A3E4-42C8-BE53-28D1072B67C6}"/>
              </a:ext>
            </a:extLst>
          </p:cNvPr>
          <p:cNvSpPr>
            <a:spLocks noGrp="1"/>
          </p:cNvSpPr>
          <p:nvPr>
            <p:ph type="dt" sz="half" idx="10"/>
          </p:nvPr>
        </p:nvSpPr>
        <p:spPr/>
        <p:txBody>
          <a:bodyPr/>
          <a:lstStyle/>
          <a:p>
            <a:fld id="{F6B44F8E-54CE-4020-9BEA-8B64E04BC208}" type="datetimeFigureOut">
              <a:rPr lang="en-GB" smtClean="0"/>
              <a:t>27/08/2019</a:t>
            </a:fld>
            <a:endParaRPr lang="en-GB"/>
          </a:p>
        </p:txBody>
      </p:sp>
      <p:sp>
        <p:nvSpPr>
          <p:cNvPr id="6" name="Footer Placeholder 5">
            <a:extLst>
              <a:ext uri="{FF2B5EF4-FFF2-40B4-BE49-F238E27FC236}">
                <a16:creationId xmlns:a16="http://schemas.microsoft.com/office/drawing/2014/main" id="{C4530944-6861-46D5-8139-E1E8760CFC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429A49-58DC-48E0-A43B-B7047008E7EC}"/>
              </a:ext>
            </a:extLst>
          </p:cNvPr>
          <p:cNvSpPr>
            <a:spLocks noGrp="1"/>
          </p:cNvSpPr>
          <p:nvPr>
            <p:ph type="sldNum" sz="quarter" idx="12"/>
          </p:nvPr>
        </p:nvSpPr>
        <p:spPr/>
        <p:txBody>
          <a:bodyPr/>
          <a:lstStyle/>
          <a:p>
            <a:fld id="{AE0F9957-3C72-46F3-B4EB-E3598100B964}" type="slidenum">
              <a:rPr lang="en-GB" smtClean="0"/>
              <a:t>‹#›</a:t>
            </a:fld>
            <a:endParaRPr lang="en-GB"/>
          </a:p>
        </p:txBody>
      </p:sp>
    </p:spTree>
    <p:extLst>
      <p:ext uri="{BB962C8B-B14F-4D97-AF65-F5344CB8AC3E}">
        <p14:creationId xmlns:p14="http://schemas.microsoft.com/office/powerpoint/2010/main" val="3777815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E670-5B37-424F-9018-8A26CF48CDC4}"/>
              </a:ext>
            </a:extLst>
          </p:cNvPr>
          <p:cNvSpPr>
            <a:spLocks noGrp="1"/>
          </p:cNvSpPr>
          <p:nvPr>
            <p:ph type="title"/>
          </p:nvPr>
        </p:nvSpPr>
        <p:spPr>
          <a:xfrm>
            <a:off x="2085366" y="2853584"/>
            <a:ext cx="9764543" cy="9987545"/>
          </a:xfrm>
        </p:spPr>
        <p:txBody>
          <a:bodyPr anchor="b"/>
          <a:lstStyle>
            <a:lvl1pPr>
              <a:defRPr sz="7946"/>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853762-3800-46C7-9009-5E9639093145}"/>
              </a:ext>
            </a:extLst>
          </p:cNvPr>
          <p:cNvSpPr>
            <a:spLocks noGrp="1"/>
          </p:cNvSpPr>
          <p:nvPr>
            <p:ph type="pic" idx="1"/>
          </p:nvPr>
        </p:nvSpPr>
        <p:spPr>
          <a:xfrm>
            <a:off x="12870909" y="6162952"/>
            <a:ext cx="15326827" cy="30418415"/>
          </a:xfrm>
        </p:spPr>
        <p:txBody>
          <a:bodyPr/>
          <a:lstStyle>
            <a:lvl1pPr marL="0" indent="0">
              <a:buNone/>
              <a:defRPr sz="7946"/>
            </a:lvl1pPr>
            <a:lvl2pPr marL="1135319" indent="0">
              <a:buNone/>
              <a:defRPr sz="6953"/>
            </a:lvl2pPr>
            <a:lvl3pPr marL="2270638" indent="0">
              <a:buNone/>
              <a:defRPr sz="5960"/>
            </a:lvl3pPr>
            <a:lvl4pPr marL="3405957" indent="0">
              <a:buNone/>
              <a:defRPr sz="4966"/>
            </a:lvl4pPr>
            <a:lvl5pPr marL="4541276" indent="0">
              <a:buNone/>
              <a:defRPr sz="4966"/>
            </a:lvl5pPr>
            <a:lvl6pPr marL="5676595" indent="0">
              <a:buNone/>
              <a:defRPr sz="4966"/>
            </a:lvl6pPr>
            <a:lvl7pPr marL="6811914" indent="0">
              <a:buNone/>
              <a:defRPr sz="4966"/>
            </a:lvl7pPr>
            <a:lvl8pPr marL="7947233" indent="0">
              <a:buNone/>
              <a:defRPr sz="4966"/>
            </a:lvl8pPr>
            <a:lvl9pPr marL="9082552" indent="0">
              <a:buNone/>
              <a:defRPr sz="4966"/>
            </a:lvl9pPr>
          </a:lstStyle>
          <a:p>
            <a:endParaRPr lang="en-GB"/>
          </a:p>
        </p:txBody>
      </p:sp>
      <p:sp>
        <p:nvSpPr>
          <p:cNvPr id="4" name="Text Placeholder 3">
            <a:extLst>
              <a:ext uri="{FF2B5EF4-FFF2-40B4-BE49-F238E27FC236}">
                <a16:creationId xmlns:a16="http://schemas.microsoft.com/office/drawing/2014/main" id="{89D4EAA6-93B5-4E25-BD73-159C9A8C4346}"/>
              </a:ext>
            </a:extLst>
          </p:cNvPr>
          <p:cNvSpPr>
            <a:spLocks noGrp="1"/>
          </p:cNvSpPr>
          <p:nvPr>
            <p:ph type="body" sz="half" idx="2"/>
          </p:nvPr>
        </p:nvSpPr>
        <p:spPr>
          <a:xfrm>
            <a:off x="2085366" y="12841129"/>
            <a:ext cx="9764543" cy="23789780"/>
          </a:xfrm>
        </p:spPr>
        <p:txBody>
          <a:bodyPr/>
          <a:lstStyle>
            <a:lvl1pPr marL="0" indent="0">
              <a:buNone/>
              <a:defRPr sz="3973"/>
            </a:lvl1pPr>
            <a:lvl2pPr marL="1135319" indent="0">
              <a:buNone/>
              <a:defRPr sz="3476"/>
            </a:lvl2pPr>
            <a:lvl3pPr marL="2270638" indent="0">
              <a:buNone/>
              <a:defRPr sz="2980"/>
            </a:lvl3pPr>
            <a:lvl4pPr marL="3405957" indent="0">
              <a:buNone/>
              <a:defRPr sz="2483"/>
            </a:lvl4pPr>
            <a:lvl5pPr marL="4541276" indent="0">
              <a:buNone/>
              <a:defRPr sz="2483"/>
            </a:lvl5pPr>
            <a:lvl6pPr marL="5676595" indent="0">
              <a:buNone/>
              <a:defRPr sz="2483"/>
            </a:lvl6pPr>
            <a:lvl7pPr marL="6811914" indent="0">
              <a:buNone/>
              <a:defRPr sz="2483"/>
            </a:lvl7pPr>
            <a:lvl8pPr marL="7947233" indent="0">
              <a:buNone/>
              <a:defRPr sz="2483"/>
            </a:lvl8pPr>
            <a:lvl9pPr marL="9082552" indent="0">
              <a:buNone/>
              <a:defRPr sz="2483"/>
            </a:lvl9pPr>
          </a:lstStyle>
          <a:p>
            <a:pPr lvl="0"/>
            <a:r>
              <a:rPr lang="en-US"/>
              <a:t>Click to edit Master text styles</a:t>
            </a:r>
          </a:p>
        </p:txBody>
      </p:sp>
      <p:sp>
        <p:nvSpPr>
          <p:cNvPr id="5" name="Date Placeholder 4">
            <a:extLst>
              <a:ext uri="{FF2B5EF4-FFF2-40B4-BE49-F238E27FC236}">
                <a16:creationId xmlns:a16="http://schemas.microsoft.com/office/drawing/2014/main" id="{897A8343-07B8-4E06-BA2C-2B9959573660}"/>
              </a:ext>
            </a:extLst>
          </p:cNvPr>
          <p:cNvSpPr>
            <a:spLocks noGrp="1"/>
          </p:cNvSpPr>
          <p:nvPr>
            <p:ph type="dt" sz="half" idx="10"/>
          </p:nvPr>
        </p:nvSpPr>
        <p:spPr/>
        <p:txBody>
          <a:bodyPr/>
          <a:lstStyle/>
          <a:p>
            <a:fld id="{F6B44F8E-54CE-4020-9BEA-8B64E04BC208}" type="datetimeFigureOut">
              <a:rPr lang="en-GB" smtClean="0"/>
              <a:t>27/08/2019</a:t>
            </a:fld>
            <a:endParaRPr lang="en-GB"/>
          </a:p>
        </p:txBody>
      </p:sp>
      <p:sp>
        <p:nvSpPr>
          <p:cNvPr id="6" name="Footer Placeholder 5">
            <a:extLst>
              <a:ext uri="{FF2B5EF4-FFF2-40B4-BE49-F238E27FC236}">
                <a16:creationId xmlns:a16="http://schemas.microsoft.com/office/drawing/2014/main" id="{971BB857-6E28-4A09-8FDB-E3C207ED28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73FC39-DEB0-45F1-AAB6-E04BF49F3251}"/>
              </a:ext>
            </a:extLst>
          </p:cNvPr>
          <p:cNvSpPr>
            <a:spLocks noGrp="1"/>
          </p:cNvSpPr>
          <p:nvPr>
            <p:ph type="sldNum" sz="quarter" idx="12"/>
          </p:nvPr>
        </p:nvSpPr>
        <p:spPr/>
        <p:txBody>
          <a:bodyPr/>
          <a:lstStyle/>
          <a:p>
            <a:fld id="{AE0F9957-3C72-46F3-B4EB-E3598100B964}" type="slidenum">
              <a:rPr lang="en-GB" smtClean="0"/>
              <a:t>‹#›</a:t>
            </a:fld>
            <a:endParaRPr lang="en-GB"/>
          </a:p>
        </p:txBody>
      </p:sp>
    </p:spTree>
    <p:extLst>
      <p:ext uri="{BB962C8B-B14F-4D97-AF65-F5344CB8AC3E}">
        <p14:creationId xmlns:p14="http://schemas.microsoft.com/office/powerpoint/2010/main" val="230293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8601E-DDC1-477D-8B96-304755310F84}"/>
              </a:ext>
            </a:extLst>
          </p:cNvPr>
          <p:cNvSpPr>
            <a:spLocks noGrp="1"/>
          </p:cNvSpPr>
          <p:nvPr>
            <p:ph type="title"/>
          </p:nvPr>
        </p:nvSpPr>
        <p:spPr>
          <a:xfrm>
            <a:off x="2081421" y="2278907"/>
            <a:ext cx="26112371" cy="827341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CE75D0-40FD-4E69-B9FA-75F9D85E0FEB}"/>
              </a:ext>
            </a:extLst>
          </p:cNvPr>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2BB4D6-7615-4153-81A2-9510B36935F3}"/>
              </a:ext>
            </a:extLst>
          </p:cNvPr>
          <p:cNvSpPr>
            <a:spLocks noGrp="1"/>
          </p:cNvSpPr>
          <p:nvPr>
            <p:ph type="dt" sz="half" idx="2"/>
          </p:nvPr>
        </p:nvSpPr>
        <p:spPr>
          <a:xfrm>
            <a:off x="2081421" y="39672750"/>
            <a:ext cx="6811923" cy="2278904"/>
          </a:xfrm>
          <a:prstGeom prst="rect">
            <a:avLst/>
          </a:prstGeom>
        </p:spPr>
        <p:txBody>
          <a:bodyPr vert="horz" lIns="91440" tIns="45720" rIns="91440" bIns="45720" rtlCol="0" anchor="ctr"/>
          <a:lstStyle>
            <a:lvl1pPr algn="l">
              <a:defRPr sz="2980">
                <a:solidFill>
                  <a:schemeClr val="tx1">
                    <a:tint val="75000"/>
                  </a:schemeClr>
                </a:solidFill>
              </a:defRPr>
            </a:lvl1pPr>
          </a:lstStyle>
          <a:p>
            <a:fld id="{F6B44F8E-54CE-4020-9BEA-8B64E04BC208}" type="datetimeFigureOut">
              <a:rPr lang="en-GB" smtClean="0"/>
              <a:t>27/08/2019</a:t>
            </a:fld>
            <a:endParaRPr lang="en-GB"/>
          </a:p>
        </p:txBody>
      </p:sp>
      <p:sp>
        <p:nvSpPr>
          <p:cNvPr id="5" name="Footer Placeholder 4">
            <a:extLst>
              <a:ext uri="{FF2B5EF4-FFF2-40B4-BE49-F238E27FC236}">
                <a16:creationId xmlns:a16="http://schemas.microsoft.com/office/drawing/2014/main" id="{AD02E421-F0BE-49BE-99AE-C847A09CEB54}"/>
              </a:ext>
            </a:extLst>
          </p:cNvPr>
          <p:cNvSpPr>
            <a:spLocks noGrp="1"/>
          </p:cNvSpPr>
          <p:nvPr>
            <p:ph type="ftr" sz="quarter" idx="3"/>
          </p:nvPr>
        </p:nvSpPr>
        <p:spPr>
          <a:xfrm>
            <a:off x="10028665" y="39672750"/>
            <a:ext cx="10217884" cy="2278904"/>
          </a:xfrm>
          <a:prstGeom prst="rect">
            <a:avLst/>
          </a:prstGeom>
        </p:spPr>
        <p:txBody>
          <a:bodyPr vert="horz" lIns="91440" tIns="45720" rIns="91440" bIns="45720" rtlCol="0" anchor="ctr"/>
          <a:lstStyle>
            <a:lvl1pPr algn="ctr">
              <a:defRPr sz="298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50E9C7-ADED-47DA-A642-E03DD5CB2B2D}"/>
              </a:ext>
            </a:extLst>
          </p:cNvPr>
          <p:cNvSpPr>
            <a:spLocks noGrp="1"/>
          </p:cNvSpPr>
          <p:nvPr>
            <p:ph type="sldNum" sz="quarter" idx="4"/>
          </p:nvPr>
        </p:nvSpPr>
        <p:spPr>
          <a:xfrm>
            <a:off x="21381869" y="39672750"/>
            <a:ext cx="6811923" cy="2278904"/>
          </a:xfrm>
          <a:prstGeom prst="rect">
            <a:avLst/>
          </a:prstGeom>
        </p:spPr>
        <p:txBody>
          <a:bodyPr vert="horz" lIns="91440" tIns="45720" rIns="91440" bIns="45720" rtlCol="0" anchor="ctr"/>
          <a:lstStyle>
            <a:lvl1pPr algn="r">
              <a:defRPr sz="2980">
                <a:solidFill>
                  <a:schemeClr val="tx1">
                    <a:tint val="75000"/>
                  </a:schemeClr>
                </a:solidFill>
              </a:defRPr>
            </a:lvl1pPr>
          </a:lstStyle>
          <a:p>
            <a:fld id="{AE0F9957-3C72-46F3-B4EB-E3598100B964}" type="slidenum">
              <a:rPr lang="en-GB" smtClean="0"/>
              <a:t>‹#›</a:t>
            </a:fld>
            <a:endParaRPr lang="en-GB"/>
          </a:p>
        </p:txBody>
      </p:sp>
    </p:spTree>
    <p:extLst>
      <p:ext uri="{BB962C8B-B14F-4D97-AF65-F5344CB8AC3E}">
        <p14:creationId xmlns:p14="http://schemas.microsoft.com/office/powerpoint/2010/main" val="283683069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2270638" rtl="0" eaLnBrk="1" latinLnBrk="0" hangingPunct="1">
        <a:lnSpc>
          <a:spcPct val="90000"/>
        </a:lnSpc>
        <a:spcBef>
          <a:spcPct val="0"/>
        </a:spcBef>
        <a:buNone/>
        <a:defRPr sz="10926" kern="1200">
          <a:solidFill>
            <a:schemeClr val="tx1"/>
          </a:solidFill>
          <a:latin typeface="+mj-lt"/>
          <a:ea typeface="+mj-ea"/>
          <a:cs typeface="+mj-cs"/>
        </a:defRPr>
      </a:lvl1pPr>
    </p:titleStyle>
    <p:bodyStyle>
      <a:lvl1pPr marL="567660" indent="-567660" algn="l" defTabSz="2270638" rtl="0" eaLnBrk="1" latinLnBrk="0" hangingPunct="1">
        <a:lnSpc>
          <a:spcPct val="90000"/>
        </a:lnSpc>
        <a:spcBef>
          <a:spcPts val="2483"/>
        </a:spcBef>
        <a:buFont typeface="Arial" panose="020B0604020202020204" pitchFamily="34" charset="0"/>
        <a:buChar char="•"/>
        <a:defRPr sz="6953" kern="1200">
          <a:solidFill>
            <a:schemeClr val="tx1"/>
          </a:solidFill>
          <a:latin typeface="+mn-lt"/>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kern="1200">
          <a:solidFill>
            <a:schemeClr val="tx1"/>
          </a:solidFill>
          <a:latin typeface="+mn-lt"/>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kern="1200">
          <a:solidFill>
            <a:schemeClr val="tx1"/>
          </a:solidFill>
          <a:latin typeface="+mn-lt"/>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en-US"/>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chart" Target="../charts/chart3.xml"/><Relationship Id="rId12"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2.xml"/><Relationship Id="rId11" Type="http://schemas.openxmlformats.org/officeDocument/2006/relationships/chart" Target="../charts/chart7.xml"/><Relationship Id="rId5" Type="http://schemas.openxmlformats.org/officeDocument/2006/relationships/chart" Target="../charts/chart1.xml"/><Relationship Id="rId15" Type="http://schemas.openxmlformats.org/officeDocument/2006/relationships/image" Target="../media/image5.jpeg"/><Relationship Id="rId10" Type="http://schemas.openxmlformats.org/officeDocument/2006/relationships/chart" Target="../charts/chart6.xml"/><Relationship Id="rId4" Type="http://schemas.openxmlformats.org/officeDocument/2006/relationships/image" Target="../media/image2.jpeg"/><Relationship Id="rId9" Type="http://schemas.openxmlformats.org/officeDocument/2006/relationships/chart" Target="../charts/chart5.xml"/><Relationship Id="rId1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4CC57044-973B-44D4-980A-C0E39F0274F6}"/>
              </a:ext>
            </a:extLst>
          </p:cNvPr>
          <p:cNvSpPr/>
          <p:nvPr/>
        </p:nvSpPr>
        <p:spPr>
          <a:xfrm>
            <a:off x="-1" y="2965"/>
            <a:ext cx="30276000" cy="6062142"/>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TextBox 203">
            <a:extLst>
              <a:ext uri="{FF2B5EF4-FFF2-40B4-BE49-F238E27FC236}">
                <a16:creationId xmlns:a16="http://schemas.microsoft.com/office/drawing/2014/main" id="{CF267913-E812-4711-B34B-F349B78177F4}"/>
              </a:ext>
            </a:extLst>
          </p:cNvPr>
          <p:cNvSpPr txBox="1"/>
          <p:nvPr/>
        </p:nvSpPr>
        <p:spPr>
          <a:xfrm>
            <a:off x="182257" y="39334312"/>
            <a:ext cx="29910695" cy="2092881"/>
          </a:xfrm>
          <a:prstGeom prst="rect">
            <a:avLst/>
          </a:prstGeom>
          <a:noFill/>
        </p:spPr>
        <p:txBody>
          <a:bodyPr wrap="square" rtlCol="0">
            <a:spAutoFit/>
          </a:bodyPr>
          <a:lstStyle/>
          <a:p>
            <a:r>
              <a:rPr lang="en-GB" sz="2600" dirty="0"/>
              <a:t>[1] S.M. Patel, T. </a:t>
            </a:r>
            <a:r>
              <a:rPr lang="en-GB" sz="2600" dirty="0" err="1"/>
              <a:t>Doen</a:t>
            </a:r>
            <a:r>
              <a:rPr lang="en-GB" sz="2600" dirty="0"/>
              <a:t>, M.J. Pikal, Determination of End Point of Primary Drying in Freeze-Drying Process Control, </a:t>
            </a:r>
            <a:r>
              <a:rPr lang="en-GB" sz="2600" dirty="0" err="1"/>
              <a:t>Aaps</a:t>
            </a:r>
            <a:r>
              <a:rPr lang="en-GB" sz="2600" dirty="0"/>
              <a:t> </a:t>
            </a:r>
            <a:r>
              <a:rPr lang="en-GB" sz="2600" dirty="0" err="1"/>
              <a:t>Pharmscitech</a:t>
            </a:r>
            <a:r>
              <a:rPr lang="en-GB" sz="2600" dirty="0"/>
              <a:t> 11 (2010) 73-84.</a:t>
            </a:r>
          </a:p>
          <a:p>
            <a:r>
              <a:rPr lang="en-GB" sz="2600" dirty="0"/>
              <a:t>[2] S.L. Nail, W. Johnson, Methodology for in-process determination of residual water in freeze-dried products, Dev. Biol. Stand. 74 (1992) 137.</a:t>
            </a:r>
          </a:p>
          <a:p>
            <a:r>
              <a:rPr lang="en-GB" sz="2600" dirty="0"/>
              <a:t>[3] S. Nail, S. </a:t>
            </a:r>
            <a:r>
              <a:rPr lang="en-GB" sz="2600" dirty="0" err="1"/>
              <a:t>Tchessalov</a:t>
            </a:r>
            <a:r>
              <a:rPr lang="en-GB" sz="2600" dirty="0"/>
              <a:t>, E. </a:t>
            </a:r>
            <a:r>
              <a:rPr lang="en-GB" sz="2600" dirty="0" err="1"/>
              <a:t>Shalaev</a:t>
            </a:r>
            <a:r>
              <a:rPr lang="en-GB" sz="2600" dirty="0"/>
              <a:t>, A. </a:t>
            </a:r>
            <a:r>
              <a:rPr lang="en-GB" sz="2600" dirty="0" err="1"/>
              <a:t>Ganguly</a:t>
            </a:r>
            <a:r>
              <a:rPr lang="en-GB" sz="2600" dirty="0"/>
              <a:t>, E. Renzi, F. </a:t>
            </a:r>
            <a:r>
              <a:rPr lang="en-GB" sz="2600" dirty="0" err="1"/>
              <a:t>Dimarco</a:t>
            </a:r>
            <a:r>
              <a:rPr lang="en-GB" sz="2600" dirty="0"/>
              <a:t>, L. </a:t>
            </a:r>
            <a:r>
              <a:rPr lang="en-GB" sz="2600" dirty="0" err="1"/>
              <a:t>Wegiel</a:t>
            </a:r>
            <a:r>
              <a:rPr lang="en-GB" sz="2600" dirty="0"/>
              <a:t>, S. Ferris, W. Kessler, M. Pikal, G. Sacha, A. </a:t>
            </a:r>
            <a:r>
              <a:rPr lang="en-GB" sz="2600" dirty="0" err="1"/>
              <a:t>Alexeenko</a:t>
            </a:r>
            <a:r>
              <a:rPr lang="en-GB" sz="2600" dirty="0"/>
              <a:t>, T.N. Thompson, C. Reiter, J. Searles, P. </a:t>
            </a:r>
            <a:r>
              <a:rPr lang="en-GB" sz="2600" dirty="0" err="1"/>
              <a:t>Coiteux</a:t>
            </a:r>
            <a:r>
              <a:rPr lang="en-GB" sz="2600" dirty="0"/>
              <a:t>, Recommended Best Practices for Process Monitoring Instrumentation in Pharmaceutical Freeze Drying—2017, </a:t>
            </a:r>
            <a:r>
              <a:rPr lang="en-GB" sz="2600" dirty="0" err="1"/>
              <a:t>Aaps</a:t>
            </a:r>
            <a:r>
              <a:rPr lang="en-GB" sz="2600" dirty="0"/>
              <a:t> </a:t>
            </a:r>
            <a:r>
              <a:rPr lang="en-GB" sz="2600" dirty="0" err="1"/>
              <a:t>Pharmscitech</a:t>
            </a:r>
            <a:r>
              <a:rPr lang="en-GB" sz="2600" dirty="0"/>
              <a:t> 18 (2017) 2379-2393.</a:t>
            </a:r>
          </a:p>
          <a:p>
            <a:r>
              <a:rPr lang="en-GB" sz="2600" dirty="0"/>
              <a:t>[4] G. Smith, E. </a:t>
            </a:r>
            <a:r>
              <a:rPr lang="en-GB" sz="2600" dirty="0" err="1"/>
              <a:t>Polygalov</a:t>
            </a:r>
            <a:r>
              <a:rPr lang="en-GB" sz="2600" dirty="0"/>
              <a:t>, M.S. Arshad, T. Page, J. Taylor, I. </a:t>
            </a:r>
            <a:r>
              <a:rPr lang="en-GB" sz="2600" dirty="0" err="1"/>
              <a:t>Ermolina</a:t>
            </a:r>
            <a:r>
              <a:rPr lang="en-GB" sz="2600" dirty="0"/>
              <a:t>, An impedance-based process analytical technology for monitoring the lyophilisation process, Int. J. Pharm. 449 (2013) 72-83.</a:t>
            </a:r>
          </a:p>
        </p:txBody>
      </p:sp>
      <p:sp>
        <p:nvSpPr>
          <p:cNvPr id="6" name="Rectangle 5"/>
          <p:cNvSpPr/>
          <p:nvPr/>
        </p:nvSpPr>
        <p:spPr>
          <a:xfrm>
            <a:off x="7169406" y="421936"/>
            <a:ext cx="22649027" cy="2585323"/>
          </a:xfrm>
          <a:prstGeom prst="rect">
            <a:avLst/>
          </a:prstGeom>
        </p:spPr>
        <p:txBody>
          <a:bodyPr wrap="square">
            <a:spAutoFit/>
          </a:bodyPr>
          <a:lstStyle/>
          <a:p>
            <a:r>
              <a:rPr lang="en-US" sz="5400" b="1" dirty="0">
                <a:solidFill>
                  <a:schemeClr val="bg1"/>
                </a:solidFill>
              </a:rPr>
              <a:t>Multiplexing Through Vial Impedance Spectroscopy (TVIS) </a:t>
            </a:r>
          </a:p>
          <a:p>
            <a:r>
              <a:rPr lang="en-US" sz="5400" b="1" dirty="0">
                <a:solidFill>
                  <a:schemeClr val="bg1"/>
                </a:solidFill>
              </a:rPr>
              <a:t>with Comparative Pressure Measurement </a:t>
            </a:r>
          </a:p>
          <a:p>
            <a:r>
              <a:rPr lang="en-US" sz="5400" b="1" dirty="0">
                <a:solidFill>
                  <a:schemeClr val="bg1"/>
                </a:solidFill>
              </a:rPr>
              <a:t>for the Determination of the Primary Drying Endpoint of Immunoglobulin (IgG) </a:t>
            </a:r>
            <a:endParaRPr lang="en-GB" sz="5400" b="1"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408" y="599613"/>
            <a:ext cx="5325001" cy="2288084"/>
          </a:xfrm>
          <a:prstGeom prst="rect">
            <a:avLst/>
          </a:prstGeom>
        </p:spPr>
      </p:pic>
      <p:sp>
        <p:nvSpPr>
          <p:cNvPr id="2" name="Rectangle 1">
            <a:extLst>
              <a:ext uri="{FF2B5EF4-FFF2-40B4-BE49-F238E27FC236}">
                <a16:creationId xmlns:a16="http://schemas.microsoft.com/office/drawing/2014/main" id="{FBD5B972-D5DD-456D-9311-71A5BE15E119}"/>
              </a:ext>
            </a:extLst>
          </p:cNvPr>
          <p:cNvSpPr/>
          <p:nvPr/>
        </p:nvSpPr>
        <p:spPr>
          <a:xfrm>
            <a:off x="7169406" y="3947799"/>
            <a:ext cx="20128274" cy="1864228"/>
          </a:xfrm>
          <a:prstGeom prst="rect">
            <a:avLst/>
          </a:prstGeom>
        </p:spPr>
        <p:txBody>
          <a:bodyPr wrap="square">
            <a:spAutoFit/>
          </a:bodyPr>
          <a:lstStyle/>
          <a:p>
            <a:pPr lvl="0">
              <a:lnSpc>
                <a:spcPct val="115000"/>
              </a:lnSpc>
            </a:pPr>
            <a:r>
              <a:rPr lang="en-GB" sz="3800" b="1" dirty="0">
                <a:solidFill>
                  <a:schemeClr val="bg1"/>
                </a:solidFill>
                <a:ea typeface="Calibri" panose="020F0502020204030204" pitchFamily="34" charset="0"/>
                <a:cs typeface="Helvetica" panose="020B0604020202020204" pitchFamily="34" charset="0"/>
              </a:rPr>
              <a:t>Bhaskar </a:t>
            </a:r>
            <a:r>
              <a:rPr lang="en-GB" sz="3800" b="1" dirty="0" err="1">
                <a:solidFill>
                  <a:schemeClr val="bg1"/>
                </a:solidFill>
                <a:ea typeface="Calibri" panose="020F0502020204030204" pitchFamily="34" charset="0"/>
                <a:cs typeface="Helvetica" panose="020B0604020202020204" pitchFamily="34" charset="0"/>
              </a:rPr>
              <a:t>Pandya</a:t>
            </a:r>
            <a:r>
              <a:rPr lang="en-GB" sz="3800" b="1" baseline="30000" dirty="0" err="1">
                <a:solidFill>
                  <a:schemeClr val="bg1"/>
                </a:solidFill>
                <a:ea typeface="Calibri" panose="020F0502020204030204" pitchFamily="34" charset="0"/>
                <a:cs typeface="Helvetica" panose="020B0604020202020204" pitchFamily="34" charset="0"/>
              </a:rPr>
              <a:t>a</a:t>
            </a:r>
            <a:r>
              <a:rPr lang="en-GB" sz="3800" b="1" dirty="0">
                <a:solidFill>
                  <a:schemeClr val="bg1"/>
                </a:solidFill>
                <a:ea typeface="Calibri" panose="020F0502020204030204" pitchFamily="34" charset="0"/>
                <a:cs typeface="Helvetica" panose="020B0604020202020204" pitchFamily="34" charset="0"/>
              </a:rPr>
              <a:t>, Paul </a:t>
            </a:r>
            <a:r>
              <a:rPr lang="en-US" sz="3800" b="1" dirty="0" err="1">
                <a:solidFill>
                  <a:schemeClr val="bg1"/>
                </a:solidFill>
              </a:rPr>
              <a:t>Matejtschuk</a:t>
            </a:r>
            <a:r>
              <a:rPr lang="en-US" sz="3800" b="1" baseline="30000" dirty="0" err="1">
                <a:solidFill>
                  <a:schemeClr val="bg1"/>
                </a:solidFill>
              </a:rPr>
              <a:t>b</a:t>
            </a:r>
            <a:r>
              <a:rPr lang="en-US" sz="3800" b="1" dirty="0">
                <a:solidFill>
                  <a:schemeClr val="bg1"/>
                </a:solidFill>
              </a:rPr>
              <a:t>, Yowwares </a:t>
            </a:r>
            <a:r>
              <a:rPr lang="en-US" sz="3800" b="1" dirty="0" err="1">
                <a:solidFill>
                  <a:schemeClr val="bg1"/>
                </a:solidFill>
              </a:rPr>
              <a:t>Jeeraruangrattana</a:t>
            </a:r>
            <a:r>
              <a:rPr lang="en-US" sz="3800" b="1" baseline="30000" dirty="0" err="1">
                <a:solidFill>
                  <a:schemeClr val="bg1"/>
                </a:solidFill>
              </a:rPr>
              <a:t>a</a:t>
            </a:r>
            <a:r>
              <a:rPr lang="en-US" sz="3800" b="1" dirty="0">
                <a:solidFill>
                  <a:schemeClr val="bg1"/>
                </a:solidFill>
              </a:rPr>
              <a:t>, </a:t>
            </a:r>
            <a:r>
              <a:rPr lang="en-GB" sz="3800" b="1" dirty="0">
                <a:solidFill>
                  <a:schemeClr val="bg1"/>
                </a:solidFill>
                <a:ea typeface="Calibri" panose="020F0502020204030204" pitchFamily="34" charset="0"/>
                <a:cs typeface="Helvetica" panose="020B0604020202020204" pitchFamily="34" charset="0"/>
              </a:rPr>
              <a:t>Geoff Smith</a:t>
            </a:r>
            <a:r>
              <a:rPr lang="en-GB" sz="3800" b="1" baseline="30000" dirty="0">
                <a:solidFill>
                  <a:schemeClr val="bg1"/>
                </a:solidFill>
                <a:ea typeface="Calibri" panose="020F0502020204030204" pitchFamily="34" charset="0"/>
                <a:cs typeface="Helvetica" panose="020B0604020202020204" pitchFamily="34" charset="0"/>
              </a:rPr>
              <a:t>a</a:t>
            </a:r>
            <a:r>
              <a:rPr lang="en-GB" sz="3800" b="1" dirty="0">
                <a:solidFill>
                  <a:schemeClr val="bg1"/>
                </a:solidFill>
                <a:ea typeface="Calibri" panose="020F0502020204030204" pitchFamily="34" charset="0"/>
                <a:cs typeface="Helvetica" panose="020B0604020202020204" pitchFamily="34" charset="0"/>
              </a:rPr>
              <a:t>, Irina </a:t>
            </a:r>
            <a:r>
              <a:rPr lang="en-GB" sz="3800" b="1" dirty="0" err="1">
                <a:solidFill>
                  <a:schemeClr val="bg1"/>
                </a:solidFill>
                <a:ea typeface="Calibri" panose="020F0502020204030204" pitchFamily="34" charset="0"/>
                <a:cs typeface="Helvetica" panose="020B0604020202020204" pitchFamily="34" charset="0"/>
              </a:rPr>
              <a:t>Ermolina</a:t>
            </a:r>
            <a:r>
              <a:rPr lang="en-GB" sz="3800" b="1" baseline="30000" dirty="0" err="1">
                <a:solidFill>
                  <a:schemeClr val="bg1"/>
                </a:solidFill>
                <a:ea typeface="Calibri" panose="020F0502020204030204" pitchFamily="34" charset="0"/>
                <a:cs typeface="Helvetica" panose="020B0604020202020204" pitchFamily="34" charset="0"/>
              </a:rPr>
              <a:t>a</a:t>
            </a:r>
            <a:endParaRPr lang="en-GB" sz="3800" b="1" dirty="0">
              <a:solidFill>
                <a:schemeClr val="bg1"/>
              </a:solidFill>
              <a:ea typeface="Calibri" panose="020F0502020204030204" pitchFamily="34" charset="0"/>
              <a:cs typeface="Helvetica" panose="020B0604020202020204" pitchFamily="34" charset="0"/>
            </a:endParaRPr>
          </a:p>
          <a:p>
            <a:pPr lvl="0">
              <a:lnSpc>
                <a:spcPct val="115000"/>
              </a:lnSpc>
            </a:pPr>
            <a:r>
              <a:rPr lang="en-GB" sz="3200" b="1" baseline="30000" dirty="0" err="1">
                <a:solidFill>
                  <a:schemeClr val="bg1"/>
                </a:solidFill>
                <a:ea typeface="Calibri" panose="020F0502020204030204" pitchFamily="34" charset="0"/>
                <a:cs typeface="Helvetica" panose="020B0604020202020204" pitchFamily="34" charset="0"/>
              </a:rPr>
              <a:t>a</a:t>
            </a:r>
            <a:r>
              <a:rPr lang="en-GB" sz="3200" b="1" dirty="0" err="1">
                <a:solidFill>
                  <a:schemeClr val="bg1"/>
                </a:solidFill>
                <a:ea typeface="Calibri" panose="020F0502020204030204" pitchFamily="34" charset="0"/>
                <a:cs typeface="Helvetica" panose="020B0604020202020204" pitchFamily="34" charset="0"/>
              </a:rPr>
              <a:t>Leicester</a:t>
            </a:r>
            <a:r>
              <a:rPr lang="en-GB" sz="3200" b="1" dirty="0">
                <a:solidFill>
                  <a:schemeClr val="bg1"/>
                </a:solidFill>
                <a:ea typeface="Calibri" panose="020F0502020204030204" pitchFamily="34" charset="0"/>
                <a:cs typeface="Helvetica" panose="020B0604020202020204" pitchFamily="34" charset="0"/>
              </a:rPr>
              <a:t> School of Pharmacy, De Montfort University, Leicester, United Kingdom</a:t>
            </a:r>
          </a:p>
          <a:p>
            <a:pPr lvl="0">
              <a:lnSpc>
                <a:spcPct val="115000"/>
              </a:lnSpc>
            </a:pPr>
            <a:r>
              <a:rPr lang="en-GB" sz="3200" b="1" baseline="30000" dirty="0" err="1">
                <a:solidFill>
                  <a:schemeClr val="bg1"/>
                </a:solidFill>
                <a:ea typeface="Calibri" panose="020F0502020204030204" pitchFamily="34" charset="0"/>
                <a:cs typeface="Helvetica" panose="020B0604020202020204" pitchFamily="34" charset="0"/>
              </a:rPr>
              <a:t>b</a:t>
            </a:r>
            <a:r>
              <a:rPr lang="en-GB" sz="3200" b="1" dirty="0" err="1">
                <a:solidFill>
                  <a:schemeClr val="bg1"/>
                </a:solidFill>
                <a:ea typeface="Calibri" panose="020F0502020204030204" pitchFamily="34" charset="0"/>
                <a:cs typeface="Helvetica" panose="020B0604020202020204" pitchFamily="34" charset="0"/>
              </a:rPr>
              <a:t>National</a:t>
            </a:r>
            <a:r>
              <a:rPr lang="en-GB" sz="3200" b="1" dirty="0">
                <a:solidFill>
                  <a:schemeClr val="bg1"/>
                </a:solidFill>
                <a:ea typeface="Calibri" panose="020F0502020204030204" pitchFamily="34" charset="0"/>
                <a:cs typeface="Helvetica" panose="020B0604020202020204" pitchFamily="34" charset="0"/>
              </a:rPr>
              <a:t> Institute of Biological Standards and Control (NIBSC), Potters Bar, United Kingdom</a:t>
            </a:r>
          </a:p>
        </p:txBody>
      </p:sp>
      <p:sp>
        <p:nvSpPr>
          <p:cNvPr id="1193" name="Rectangle 1192">
            <a:extLst>
              <a:ext uri="{FF2B5EF4-FFF2-40B4-BE49-F238E27FC236}">
                <a16:creationId xmlns:a16="http://schemas.microsoft.com/office/drawing/2014/main" id="{A0C70390-43B3-41FF-B9B6-961D47C5DE38}"/>
              </a:ext>
            </a:extLst>
          </p:cNvPr>
          <p:cNvSpPr/>
          <p:nvPr/>
        </p:nvSpPr>
        <p:spPr>
          <a:xfrm>
            <a:off x="7169406" y="3205639"/>
            <a:ext cx="25328880" cy="725327"/>
          </a:xfrm>
          <a:prstGeom prst="rect">
            <a:avLst/>
          </a:prstGeom>
        </p:spPr>
        <p:txBody>
          <a:bodyPr wrap="square">
            <a:spAutoFit/>
          </a:bodyPr>
          <a:lstStyle/>
          <a:p>
            <a:pPr lvl="0">
              <a:lnSpc>
                <a:spcPct val="115000"/>
              </a:lnSpc>
            </a:pPr>
            <a:r>
              <a:rPr lang="en-US" sz="3800" b="1">
                <a:solidFill>
                  <a:schemeClr val="bg1"/>
                </a:solidFill>
              </a:rPr>
              <a:t>ISL-FD’s </a:t>
            </a:r>
            <a:r>
              <a:rPr lang="en-US" sz="3800" b="1" dirty="0">
                <a:solidFill>
                  <a:schemeClr val="bg1"/>
                </a:solidFill>
              </a:rPr>
              <a:t>9</a:t>
            </a:r>
            <a:r>
              <a:rPr lang="en-US" sz="3800" b="1" baseline="30000" dirty="0">
                <a:solidFill>
                  <a:schemeClr val="bg1"/>
                </a:solidFill>
              </a:rPr>
              <a:t>th</a:t>
            </a:r>
            <a:r>
              <a:rPr lang="en-US" sz="3800" b="1" dirty="0">
                <a:solidFill>
                  <a:schemeClr val="bg1"/>
                </a:solidFill>
              </a:rPr>
              <a:t> International Symposium on Lyophilization of Pharmaceuticals</a:t>
            </a:r>
            <a:r>
              <a:rPr lang="en-GB" sz="3800" b="1" dirty="0">
                <a:solidFill>
                  <a:schemeClr val="bg1"/>
                </a:solidFill>
              </a:rPr>
              <a:t>, September 2-6, 2019, Ghent, Belgium </a:t>
            </a:r>
            <a:endParaRPr lang="en-GB" sz="3800" b="1" dirty="0">
              <a:solidFill>
                <a:schemeClr val="bg1"/>
              </a:solidFill>
              <a:ea typeface="Calibri" panose="020F050202020403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B2A79610-F702-4845-91EC-964D323149EE}"/>
              </a:ext>
            </a:extLst>
          </p:cNvPr>
          <p:cNvSpPr/>
          <p:nvPr/>
        </p:nvSpPr>
        <p:spPr>
          <a:xfrm>
            <a:off x="-1" y="6072417"/>
            <a:ext cx="30276000" cy="652898"/>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rPr>
              <a:t>Introduction</a:t>
            </a:r>
          </a:p>
        </p:txBody>
      </p:sp>
      <p:sp>
        <p:nvSpPr>
          <p:cNvPr id="19" name="Rectangle 18">
            <a:extLst>
              <a:ext uri="{FF2B5EF4-FFF2-40B4-BE49-F238E27FC236}">
                <a16:creationId xmlns:a16="http://schemas.microsoft.com/office/drawing/2014/main" id="{83715BF9-C9A9-4B39-A6DE-108B146C54DA}"/>
              </a:ext>
            </a:extLst>
          </p:cNvPr>
          <p:cNvSpPr/>
          <p:nvPr/>
        </p:nvSpPr>
        <p:spPr>
          <a:xfrm>
            <a:off x="-1" y="21335199"/>
            <a:ext cx="30275212" cy="558000"/>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ln>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rPr>
              <a:t>Results and Discussion</a:t>
            </a:r>
          </a:p>
        </p:txBody>
      </p:sp>
      <p:sp>
        <p:nvSpPr>
          <p:cNvPr id="205" name="Rectangle 204">
            <a:extLst>
              <a:ext uri="{FF2B5EF4-FFF2-40B4-BE49-F238E27FC236}">
                <a16:creationId xmlns:a16="http://schemas.microsoft.com/office/drawing/2014/main" id="{CA99E2F4-1A74-49B3-93E7-E62982F4D00A}"/>
              </a:ext>
            </a:extLst>
          </p:cNvPr>
          <p:cNvSpPr/>
          <p:nvPr/>
        </p:nvSpPr>
        <p:spPr>
          <a:xfrm>
            <a:off x="-1" y="37230394"/>
            <a:ext cx="30275212" cy="558000"/>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ln>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rPr>
              <a:t>Conclusion</a:t>
            </a:r>
          </a:p>
        </p:txBody>
      </p:sp>
      <p:sp>
        <p:nvSpPr>
          <p:cNvPr id="206" name="Rectangle 205">
            <a:extLst>
              <a:ext uri="{FF2B5EF4-FFF2-40B4-BE49-F238E27FC236}">
                <a16:creationId xmlns:a16="http://schemas.microsoft.com/office/drawing/2014/main" id="{428155D5-1CB5-4DDF-B023-8EC4F838AF54}"/>
              </a:ext>
            </a:extLst>
          </p:cNvPr>
          <p:cNvSpPr/>
          <p:nvPr/>
        </p:nvSpPr>
        <p:spPr>
          <a:xfrm>
            <a:off x="-1" y="38764252"/>
            <a:ext cx="30275212" cy="557592"/>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ln>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rPr>
              <a:t>References</a:t>
            </a:r>
          </a:p>
        </p:txBody>
      </p:sp>
      <p:sp>
        <p:nvSpPr>
          <p:cNvPr id="207" name="Rectangle 206">
            <a:extLst>
              <a:ext uri="{FF2B5EF4-FFF2-40B4-BE49-F238E27FC236}">
                <a16:creationId xmlns:a16="http://schemas.microsoft.com/office/drawing/2014/main" id="{7432B842-5F79-454E-BC01-4170CCD05279}"/>
              </a:ext>
            </a:extLst>
          </p:cNvPr>
          <p:cNvSpPr/>
          <p:nvPr/>
        </p:nvSpPr>
        <p:spPr>
          <a:xfrm>
            <a:off x="-1" y="41367653"/>
            <a:ext cx="30275212" cy="741820"/>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rPr>
              <a:t>Acknowledgements</a:t>
            </a:r>
          </a:p>
        </p:txBody>
      </p:sp>
      <p:sp>
        <p:nvSpPr>
          <p:cNvPr id="5" name="TextBox 4">
            <a:extLst>
              <a:ext uri="{FF2B5EF4-FFF2-40B4-BE49-F238E27FC236}">
                <a16:creationId xmlns:a16="http://schemas.microsoft.com/office/drawing/2014/main" id="{045374AA-09E3-43CF-B9AF-9758B9357422}"/>
              </a:ext>
            </a:extLst>
          </p:cNvPr>
          <p:cNvSpPr txBox="1"/>
          <p:nvPr/>
        </p:nvSpPr>
        <p:spPr>
          <a:xfrm>
            <a:off x="118513" y="6764044"/>
            <a:ext cx="29829722" cy="5509200"/>
          </a:xfrm>
          <a:prstGeom prst="rect">
            <a:avLst/>
          </a:prstGeom>
          <a:noFill/>
        </p:spPr>
        <p:txBody>
          <a:bodyPr wrap="square" rtlCol="0">
            <a:spAutoFit/>
          </a:bodyPr>
          <a:lstStyle/>
          <a:p>
            <a:pPr marL="554400" indent="-457200" algn="just">
              <a:buFont typeface="Wingdings" panose="05000000000000000000" pitchFamily="2" charset="2"/>
              <a:buChar char="v"/>
            </a:pPr>
            <a:r>
              <a:rPr lang="en-GB" sz="3200" dirty="0"/>
              <a:t>Attaining a long-term stability by freeze-drying can be attractive as it can </a:t>
            </a:r>
            <a:r>
              <a:rPr lang="en-GB" sz="3200" b="1" dirty="0"/>
              <a:t>eliminate the need for cold chain storage </a:t>
            </a:r>
            <a:r>
              <a:rPr lang="en-GB" sz="3200" dirty="0"/>
              <a:t>of biopharmaceutical products (e.g. proteins). </a:t>
            </a:r>
          </a:p>
          <a:p>
            <a:pPr marL="554400" indent="-457200" algn="just">
              <a:buFont typeface="Wingdings" panose="05000000000000000000" pitchFamily="2" charset="2"/>
              <a:buChar char="v"/>
            </a:pPr>
            <a:r>
              <a:rPr lang="en-GB" sz="3200" dirty="0"/>
              <a:t>A precise determination of the point of </a:t>
            </a:r>
            <a:r>
              <a:rPr lang="en-GB" sz="3200" b="1" dirty="0"/>
              <a:t>complete ice removal </a:t>
            </a:r>
            <a:r>
              <a:rPr lang="en-GB" sz="3200" dirty="0"/>
              <a:t>during primary drying has been one of the strategies for avoiding product collapse or eutectic melt [1].</a:t>
            </a:r>
            <a:endParaRPr lang="en-GB" sz="3200" baseline="30000" dirty="0"/>
          </a:p>
          <a:p>
            <a:pPr marL="554400" indent="-457200" algn="just">
              <a:buFont typeface="Wingdings" panose="05000000000000000000" pitchFamily="2" charset="2"/>
              <a:buChar char="v"/>
            </a:pPr>
            <a:r>
              <a:rPr lang="en-GB" sz="3200" dirty="0"/>
              <a:t>Common batch techniques include the </a:t>
            </a:r>
            <a:r>
              <a:rPr lang="en-GB" sz="3200" b="1" dirty="0"/>
              <a:t>comparative pressure measurement</a:t>
            </a:r>
            <a:r>
              <a:rPr lang="en-GB" sz="3200" dirty="0"/>
              <a:t>: the Pirani gauge (more sensitive to the water vapour) with a capacitance manometer (CM) (controls the absolute pressure of the chamber). The point at which the Pirani pressure approaches that of CM is taken as the endpoint for the whole batch [2].</a:t>
            </a:r>
            <a:r>
              <a:rPr lang="en-GB" sz="3200" baseline="30000" dirty="0"/>
              <a:t> </a:t>
            </a:r>
          </a:p>
          <a:p>
            <a:pPr marL="554400" indent="-457200" algn="just">
              <a:buFont typeface="Wingdings" panose="05000000000000000000" pitchFamily="2" charset="2"/>
              <a:buChar char="v"/>
            </a:pPr>
            <a:r>
              <a:rPr lang="en-GB" sz="3200" dirty="0"/>
              <a:t>Single vial techniques (e.g. thermocouples, resistance temperature detectors, etc) involve inserting an </a:t>
            </a:r>
            <a:r>
              <a:rPr lang="en-GB" sz="3200" b="1" dirty="0"/>
              <a:t>invasive probe </a:t>
            </a:r>
            <a:r>
              <a:rPr lang="en-GB" sz="3200" dirty="0"/>
              <a:t>into the product to measure the product temperature, which when equals the shelf temperature, is generally taken as the endpoint for the batch; but it is known that </a:t>
            </a:r>
            <a:r>
              <a:rPr lang="en-GB" sz="3200" b="1" dirty="0"/>
              <a:t>probe containing vials dry faster </a:t>
            </a:r>
            <a:r>
              <a:rPr lang="en-GB" sz="3200" dirty="0"/>
              <a:t>than the vials without the invasive probes and front row </a:t>
            </a:r>
            <a:r>
              <a:rPr lang="en-GB" sz="3200" b="1" dirty="0"/>
              <a:t>edge vials </a:t>
            </a:r>
            <a:r>
              <a:rPr lang="en-GB" sz="3200" dirty="0"/>
              <a:t>receive an additional heat contribution via heat </a:t>
            </a:r>
            <a:r>
              <a:rPr lang="en-GB" sz="3200" b="1" dirty="0"/>
              <a:t>radiation</a:t>
            </a:r>
            <a:r>
              <a:rPr lang="en-GB" sz="3200" dirty="0"/>
              <a:t> from the Plexiglass door [3]. </a:t>
            </a:r>
          </a:p>
          <a:p>
            <a:pPr marL="554400" indent="-457200" algn="just">
              <a:buFont typeface="Wingdings" panose="05000000000000000000" pitchFamily="2" charset="2"/>
              <a:buChar char="v"/>
            </a:pPr>
            <a:r>
              <a:rPr lang="en-GB" sz="3200" dirty="0"/>
              <a:t>Through Vial Impedance Spectroscopy (</a:t>
            </a:r>
            <a:r>
              <a:rPr lang="en-GB" sz="3200" b="1" dirty="0"/>
              <a:t>TVIS</a:t>
            </a:r>
            <a:r>
              <a:rPr lang="en-GB" sz="3200" dirty="0"/>
              <a:t>) </a:t>
            </a:r>
            <a:r>
              <a:rPr lang="en-GB" sz="3200" b="1" dirty="0"/>
              <a:t>senses the amount of ice in the vial in real time </a:t>
            </a:r>
            <a:r>
              <a:rPr lang="en-GB" sz="3200" dirty="0"/>
              <a:t>by measuring the dielectric properties of the frozen solid by employing a pair of copper electrodes attached externally to a single vial (i.e. </a:t>
            </a:r>
            <a:r>
              <a:rPr lang="en-GB" sz="3200" b="1" dirty="0"/>
              <a:t>non-product invasive</a:t>
            </a:r>
            <a:r>
              <a:rPr lang="en-GB" sz="3200" dirty="0"/>
              <a:t>) [4].</a:t>
            </a:r>
            <a:r>
              <a:rPr lang="en-GB" sz="3200" baseline="30000" dirty="0"/>
              <a:t> </a:t>
            </a:r>
          </a:p>
          <a:p>
            <a:pPr marL="554400" indent="-457200" algn="just">
              <a:buFont typeface="Wingdings" panose="05000000000000000000" pitchFamily="2" charset="2"/>
              <a:buChar char="v"/>
            </a:pPr>
            <a:r>
              <a:rPr lang="en-GB" sz="3200" dirty="0"/>
              <a:t>Previously, the time-line of the imaginary part capacitance at 1 kHz, C"(1kHz), has been used to determine the primary drying endpoint for a simple sucrose solution [4].</a:t>
            </a:r>
          </a:p>
          <a:p>
            <a:pPr marL="554400" indent="-457200" algn="just">
              <a:buFont typeface="Wingdings" panose="05000000000000000000" pitchFamily="2" charset="2"/>
              <a:buChar char="v"/>
            </a:pPr>
            <a:endParaRPr lang="en-GB" sz="3200" dirty="0"/>
          </a:p>
        </p:txBody>
      </p:sp>
      <p:sp>
        <p:nvSpPr>
          <p:cNvPr id="201" name="TextBox 200">
            <a:extLst>
              <a:ext uri="{FF2B5EF4-FFF2-40B4-BE49-F238E27FC236}">
                <a16:creationId xmlns:a16="http://schemas.microsoft.com/office/drawing/2014/main" id="{74F541FF-3B83-4A03-A88D-F1D64918E299}"/>
              </a:ext>
            </a:extLst>
          </p:cNvPr>
          <p:cNvSpPr txBox="1"/>
          <p:nvPr/>
        </p:nvSpPr>
        <p:spPr>
          <a:xfrm>
            <a:off x="182257" y="12448680"/>
            <a:ext cx="29910695" cy="1569660"/>
          </a:xfrm>
          <a:prstGeom prst="rect">
            <a:avLst/>
          </a:prstGeom>
          <a:noFill/>
        </p:spPr>
        <p:txBody>
          <a:bodyPr wrap="square" rtlCol="0">
            <a:spAutoFit/>
          </a:bodyPr>
          <a:lstStyle/>
          <a:p>
            <a:pPr algn="just"/>
            <a:r>
              <a:rPr lang="en-GB" sz="3200" dirty="0"/>
              <a:t>The aim of this study is to </a:t>
            </a:r>
            <a:r>
              <a:rPr lang="en-US" sz="3200" dirty="0"/>
              <a:t>develop an impedance-based methodology to </a:t>
            </a:r>
            <a:r>
              <a:rPr lang="en-GB" sz="3200" dirty="0"/>
              <a:t>determine the primary drying endpoint with the following objectives:</a:t>
            </a:r>
          </a:p>
          <a:p>
            <a:pPr marL="457200" indent="-457200" algn="just">
              <a:buFont typeface="Wingdings" panose="05000000000000000000" pitchFamily="2" charset="2"/>
              <a:buChar char="v"/>
            </a:pPr>
            <a:r>
              <a:rPr lang="en-GB" sz="3200" dirty="0"/>
              <a:t>to use the time-line of the </a:t>
            </a:r>
            <a:r>
              <a:rPr lang="en-US" sz="3200" dirty="0"/>
              <a:t>C'(100kHz) parameter </a:t>
            </a:r>
            <a:r>
              <a:rPr lang="en-GB" sz="3200" dirty="0"/>
              <a:t>for determining the primary drying endpoint of ice in a complex protein formulation located at the edge and the core </a:t>
            </a:r>
          </a:p>
          <a:p>
            <a:pPr marL="457200" indent="-457200" algn="just">
              <a:buFont typeface="Wingdings" panose="05000000000000000000" pitchFamily="2" charset="2"/>
              <a:buChar char="v"/>
            </a:pPr>
            <a:r>
              <a:rPr lang="en-GB" sz="3200" dirty="0"/>
              <a:t>to compare the endpoint from TVIS with the endpoint given by the comparative pressure measurement</a:t>
            </a:r>
          </a:p>
        </p:txBody>
      </p:sp>
      <p:sp>
        <p:nvSpPr>
          <p:cNvPr id="202" name="Rectangle 201">
            <a:extLst>
              <a:ext uri="{FF2B5EF4-FFF2-40B4-BE49-F238E27FC236}">
                <a16:creationId xmlns:a16="http://schemas.microsoft.com/office/drawing/2014/main" id="{DD14DF4A-D6FF-4D56-8CB3-6BC25A830657}"/>
              </a:ext>
            </a:extLst>
          </p:cNvPr>
          <p:cNvSpPr/>
          <p:nvPr/>
        </p:nvSpPr>
        <p:spPr>
          <a:xfrm>
            <a:off x="-1" y="14049130"/>
            <a:ext cx="30275214" cy="558000"/>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ln>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rPr>
              <a:t>Materials and Methods</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31E3DC5-9FC2-4B8B-A51F-951BBD4A43F4}"/>
                  </a:ext>
                </a:extLst>
              </p:cNvPr>
              <p:cNvSpPr/>
              <p:nvPr/>
            </p:nvSpPr>
            <p:spPr>
              <a:xfrm>
                <a:off x="6781979" y="21988530"/>
                <a:ext cx="12577247" cy="15850493"/>
              </a:xfrm>
              <a:prstGeom prst="rect">
                <a:avLst/>
              </a:prstGeom>
            </p:spPr>
            <p:txBody>
              <a:bodyPr wrap="square">
                <a:spAutoFit/>
              </a:bodyPr>
              <a:lstStyle/>
              <a:p>
                <a:pPr marL="457200" indent="-457200" algn="just">
                  <a:buFont typeface="Wingdings" panose="05000000000000000000" pitchFamily="2" charset="2"/>
                  <a:buChar char="v"/>
                  <a:tabLst>
                    <a:tab pos="288290" algn="l"/>
                  </a:tabLst>
                </a:pPr>
                <a:r>
                  <a:rPr lang="en-US" sz="3200" dirty="0">
                    <a:ea typeface="Times New Roman" panose="02020603050405020304" pitchFamily="18" charset="0"/>
                  </a:rPr>
                  <a:t>The dielectric relaxation of ice was characterized by a step in the real part around 10 kHz (Fig.1a) where, </a:t>
                </a:r>
              </a:p>
              <a:p>
                <a:pPr algn="just">
                  <a:tabLst>
                    <a:tab pos="288290" algn="l"/>
                  </a:tabLst>
                </a:pPr>
                <a14:m>
                  <m:oMathPara xmlns:m="http://schemas.openxmlformats.org/officeDocument/2006/math">
                    <m:oMathParaPr>
                      <m:jc m:val="centerGroup"/>
                    </m:oMathParaPr>
                    <m:oMath xmlns:m="http://schemas.openxmlformats.org/officeDocument/2006/math">
                      <m:r>
                        <a:rPr lang="en-GB" sz="3200" i="1" smtClean="0">
                          <a:latin typeface="Cambria Math" panose="02040503050406030204" pitchFamily="18" charset="0"/>
                          <a:ea typeface="Times New Roman" panose="02020603050405020304" pitchFamily="18" charset="0"/>
                        </a:rPr>
                        <m:t>𝑆</m:t>
                      </m:r>
                      <m:r>
                        <a:rPr lang="en-GB" sz="3200" i="1">
                          <a:latin typeface="Cambria Math" panose="02040503050406030204" pitchFamily="18" charset="0"/>
                          <a:ea typeface="Times New Roman" panose="02020603050405020304" pitchFamily="18" charset="0"/>
                        </a:rPr>
                        <m:t>𝑡𝑒𝑝</m:t>
                      </m:r>
                      <m:r>
                        <a:rPr lang="en-GB" sz="3200" i="1">
                          <a:latin typeface="Cambria Math" panose="02040503050406030204" pitchFamily="18" charset="0"/>
                          <a:ea typeface="Times New Roman" panose="02020603050405020304" pitchFamily="18" charset="0"/>
                        </a:rPr>
                        <m:t> </m:t>
                      </m:r>
                      <m:r>
                        <a:rPr lang="en-GB" sz="3200" i="1">
                          <a:latin typeface="Cambria Math" panose="02040503050406030204" pitchFamily="18" charset="0"/>
                          <a:ea typeface="Times New Roman" panose="02020603050405020304" pitchFamily="18" charset="0"/>
                        </a:rPr>
                        <m:t>𝐻𝑒𝑖𝑔h𝑡</m:t>
                      </m:r>
                      <m:r>
                        <a:rPr lang="en-GB" sz="3200" i="1">
                          <a:latin typeface="Cambria Math" panose="02040503050406030204" pitchFamily="18" charset="0"/>
                          <a:ea typeface="Times New Roman" panose="02020603050405020304" pitchFamily="18" charset="0"/>
                        </a:rPr>
                        <m:t> ≅</m:t>
                      </m:r>
                      <m:sSup>
                        <m:sSupPr>
                          <m:ctrlPr>
                            <a:rPr lang="en-GB" sz="3200" i="1">
                              <a:latin typeface="Cambria Math" panose="02040503050406030204" pitchFamily="18" charset="0"/>
                              <a:ea typeface="Cambria Math" panose="02040503050406030204" pitchFamily="18" charset="0"/>
                            </a:rPr>
                          </m:ctrlPr>
                        </m:sSupPr>
                        <m:e>
                          <m:r>
                            <a:rPr lang="en-GB" sz="3200" i="1">
                              <a:latin typeface="Cambria Math" panose="02040503050406030204" pitchFamily="18" charset="0"/>
                              <a:ea typeface="Cambria Math" panose="02040503050406030204" pitchFamily="18" charset="0"/>
                            </a:rPr>
                            <m:t>𝐶</m:t>
                          </m:r>
                        </m:e>
                        <m:sup>
                          <m:r>
                            <a:rPr lang="en-GB" sz="3200" i="1">
                              <a:latin typeface="Cambria Math" panose="02040503050406030204" pitchFamily="18" charset="0"/>
                              <a:ea typeface="Cambria Math" panose="02040503050406030204" pitchFamily="18" charset="0"/>
                            </a:rPr>
                            <m:t>′</m:t>
                          </m:r>
                        </m:sup>
                      </m:sSup>
                      <m:d>
                        <m:dPr>
                          <m:ctrlPr>
                            <a:rPr lang="en-GB" sz="3200" i="1">
                              <a:latin typeface="Cambria Math" panose="02040503050406030204" pitchFamily="18" charset="0"/>
                              <a:ea typeface="Cambria Math" panose="02040503050406030204" pitchFamily="18" charset="0"/>
                            </a:rPr>
                          </m:ctrlPr>
                        </m:dPr>
                        <m:e>
                          <m:r>
                            <a:rPr lang="en-GB" sz="3200" i="1">
                              <a:latin typeface="Cambria Math" panose="02040503050406030204" pitchFamily="18" charset="0"/>
                              <a:ea typeface="Cambria Math" panose="02040503050406030204" pitchFamily="18" charset="0"/>
                            </a:rPr>
                            <m:t>10</m:t>
                          </m:r>
                          <m:r>
                            <a:rPr lang="en-GB" sz="3200" i="1">
                              <a:latin typeface="Cambria Math" panose="02040503050406030204" pitchFamily="18" charset="0"/>
                              <a:ea typeface="Cambria Math" panose="02040503050406030204" pitchFamily="18" charset="0"/>
                            </a:rPr>
                            <m:t>𝐻𝑧</m:t>
                          </m:r>
                        </m:e>
                      </m:d>
                      <m:r>
                        <a:rPr lang="en-GB" sz="3200" i="1">
                          <a:latin typeface="Cambria Math" panose="02040503050406030204" pitchFamily="18" charset="0"/>
                          <a:ea typeface="Cambria Math" panose="02040503050406030204" pitchFamily="18" charset="0"/>
                        </a:rPr>
                        <m:t>−</m:t>
                      </m:r>
                      <m:sSup>
                        <m:sSupPr>
                          <m:ctrlPr>
                            <a:rPr lang="en-GB" sz="3200" i="1">
                              <a:latin typeface="Cambria Math" panose="02040503050406030204" pitchFamily="18" charset="0"/>
                              <a:ea typeface="Cambria Math" panose="02040503050406030204" pitchFamily="18" charset="0"/>
                            </a:rPr>
                          </m:ctrlPr>
                        </m:sSupPr>
                        <m:e>
                          <m:r>
                            <a:rPr lang="en-GB" sz="3200" i="1">
                              <a:latin typeface="Cambria Math" panose="02040503050406030204" pitchFamily="18" charset="0"/>
                              <a:ea typeface="Cambria Math" panose="02040503050406030204" pitchFamily="18" charset="0"/>
                            </a:rPr>
                            <m:t>𝐶</m:t>
                          </m:r>
                        </m:e>
                        <m:sup>
                          <m:r>
                            <a:rPr lang="en-GB" sz="3200" i="1">
                              <a:latin typeface="Cambria Math" panose="02040503050406030204" pitchFamily="18" charset="0"/>
                              <a:ea typeface="Cambria Math" panose="02040503050406030204" pitchFamily="18" charset="0"/>
                            </a:rPr>
                            <m:t>′</m:t>
                          </m:r>
                        </m:sup>
                      </m:sSup>
                      <m:r>
                        <a:rPr lang="en-GB" sz="3200" i="1">
                          <a:latin typeface="Cambria Math" panose="02040503050406030204" pitchFamily="18" charset="0"/>
                          <a:ea typeface="Cambria Math" panose="02040503050406030204" pitchFamily="18" charset="0"/>
                        </a:rPr>
                        <m:t>(100</m:t>
                      </m:r>
                      <m:r>
                        <a:rPr lang="en-GB" sz="3200" i="1">
                          <a:latin typeface="Cambria Math" panose="02040503050406030204" pitchFamily="18" charset="0"/>
                          <a:ea typeface="Cambria Math" panose="02040503050406030204" pitchFamily="18" charset="0"/>
                        </a:rPr>
                        <m:t>𝑘𝐻𝑧</m:t>
                      </m:r>
                      <m:r>
                        <a:rPr lang="en-GB" sz="3200" i="1">
                          <a:latin typeface="Cambria Math" panose="02040503050406030204" pitchFamily="18" charset="0"/>
                          <a:ea typeface="Cambria Math" panose="02040503050406030204" pitchFamily="18" charset="0"/>
                        </a:rPr>
                        <m:t>)</m:t>
                      </m:r>
                    </m:oMath>
                  </m:oMathPara>
                </a14:m>
                <a:endParaRPr lang="en-US" sz="3200" dirty="0">
                  <a:ea typeface="Times New Roman" panose="02020603050405020304" pitchFamily="18" charset="0"/>
                </a:endParaRPr>
              </a:p>
              <a:p>
                <a:pPr marL="457200" indent="-457200" algn="just">
                  <a:buFont typeface="Wingdings" panose="05000000000000000000" pitchFamily="2" charset="2"/>
                  <a:buChar char="v"/>
                  <a:tabLst>
                    <a:tab pos="288290" algn="l"/>
                  </a:tabLst>
                </a:pPr>
                <a:r>
                  <a:rPr lang="en-US" sz="3200" dirty="0">
                    <a:latin typeface="Calibri" panose="020F0502020204030204" pitchFamily="34" charset="0"/>
                    <a:ea typeface="Times New Roman" panose="02020603050405020304" pitchFamily="18" charset="0"/>
                    <a:cs typeface="Calibri" panose="020F0502020204030204" pitchFamily="34" charset="0"/>
                  </a:rPr>
                  <a:t>The step height is proportional to the height of the sublimation front which manifests as an ice cylinder when it is in intimate contact with the glass wall bounded by the electrodes.</a:t>
                </a:r>
              </a:p>
              <a:p>
                <a:pPr marL="457200" indent="-457200" algn="just">
                  <a:buFont typeface="Wingdings" panose="05000000000000000000" pitchFamily="2" charset="2"/>
                  <a:buChar char="v"/>
                  <a:tabLst>
                    <a:tab pos="288290" algn="l"/>
                  </a:tabLst>
                </a:pPr>
                <a:r>
                  <a:rPr lang="en-US" sz="3200" dirty="0">
                    <a:latin typeface="Calibri" panose="020F0502020204030204" pitchFamily="34" charset="0"/>
                    <a:ea typeface="Times New Roman" panose="02020603050405020304" pitchFamily="18" charset="0"/>
                    <a:cs typeface="Calibri" panose="020F0502020204030204" pitchFamily="34" charset="0"/>
                  </a:rPr>
                  <a:t>For the IgG-sucrose formulation in the core vial, the step height had decreased by 85% by ~44 h, yet the Pirani </a:t>
                </a:r>
                <a:r>
                  <a:rPr lang="en-US" sz="3200" dirty="0" err="1">
                    <a:latin typeface="Calibri" panose="020F0502020204030204" pitchFamily="34" charset="0"/>
                    <a:ea typeface="Times New Roman" panose="02020603050405020304" pitchFamily="18" charset="0"/>
                    <a:cs typeface="Calibri" panose="020F0502020204030204" pitchFamily="34" charset="0"/>
                  </a:rPr>
                  <a:t>vapour</a:t>
                </a:r>
                <a:r>
                  <a:rPr lang="en-US" sz="3200" dirty="0">
                    <a:latin typeface="Calibri" panose="020F0502020204030204" pitchFamily="34" charset="0"/>
                    <a:ea typeface="Times New Roman" panose="02020603050405020304" pitchFamily="18" charset="0"/>
                    <a:cs typeface="Calibri" panose="020F0502020204030204" pitchFamily="34" charset="0"/>
                  </a:rPr>
                  <a:t> pressure was still approaching the CM value (Fig.1c).</a:t>
                </a:r>
                <a:endParaRPr lang="en-US" sz="3200" dirty="0">
                  <a:ea typeface="Times New Roman" panose="02020603050405020304" pitchFamily="18" charset="0"/>
                </a:endParaRPr>
              </a:p>
              <a:p>
                <a:pPr marL="457200" indent="-457200" algn="just">
                  <a:buFont typeface="Wingdings" panose="05000000000000000000" pitchFamily="2" charset="2"/>
                  <a:buChar char="v"/>
                  <a:tabLst>
                    <a:tab pos="288290" algn="l"/>
                  </a:tabLst>
                </a:pPr>
                <a:r>
                  <a:rPr lang="en-US" sz="3200" dirty="0">
                    <a:ea typeface="Times New Roman" panose="02020603050405020304" pitchFamily="18" charset="0"/>
                  </a:rPr>
                  <a:t>The time-line of </a:t>
                </a:r>
                <a:r>
                  <a:rPr lang="en-US" sz="3200" dirty="0">
                    <a:latin typeface="Calibri" panose="020F0502020204030204" pitchFamily="34" charset="0"/>
                    <a:ea typeface="Times New Roman" panose="02020603050405020304" pitchFamily="18" charset="0"/>
                    <a:cs typeface="Calibri" panose="020F0502020204030204" pitchFamily="34" charset="0"/>
                  </a:rPr>
                  <a:t>C'(100kHz) was then used to track sublimation and understand the changes in the shape of the sublimation interface (Fig.1b).</a:t>
                </a:r>
              </a:p>
              <a:p>
                <a:pPr marL="457200" indent="-457200" algn="just">
                  <a:buFont typeface="Wingdings" panose="05000000000000000000" pitchFamily="2" charset="2"/>
                  <a:buChar char="v"/>
                  <a:tabLst>
                    <a:tab pos="288290" algn="l"/>
                  </a:tabLst>
                </a:pPr>
                <a:r>
                  <a:rPr lang="en-US" sz="3200" dirty="0">
                    <a:latin typeface="Calibri" panose="020F0502020204030204" pitchFamily="34" charset="0"/>
                    <a:ea typeface="Times New Roman" panose="02020603050405020304" pitchFamily="18" charset="0"/>
                    <a:cs typeface="Calibri" panose="020F0502020204030204" pitchFamily="34" charset="0"/>
                  </a:rPr>
                  <a:t>First 5 h: C'(100kHz) decreased linearly with time; suggests the sublimation front was drying in a horizontal plane.</a:t>
                </a:r>
              </a:p>
              <a:p>
                <a:pPr marL="457200" indent="-457200" algn="just">
                  <a:buFont typeface="Wingdings" panose="05000000000000000000" pitchFamily="2" charset="2"/>
                  <a:buChar char="v"/>
                  <a:tabLst>
                    <a:tab pos="288290" algn="l"/>
                  </a:tabLst>
                </a:pPr>
                <a:r>
                  <a:rPr lang="en-US" sz="3200" dirty="0">
                    <a:latin typeface="Calibri" panose="020F0502020204030204" pitchFamily="34" charset="0"/>
                    <a:ea typeface="Times New Roman" panose="02020603050405020304" pitchFamily="18" charset="0"/>
                    <a:cs typeface="Calibri" panose="020F0502020204030204" pitchFamily="34" charset="0"/>
                  </a:rPr>
                  <a:t>5 to 44 h: the rate of decrease in C'(100kHz) exhibited a non-linear behavior; suggests the shape of the sublimation front had changed over this period.</a:t>
                </a:r>
              </a:p>
              <a:p>
                <a:pPr marL="457200" indent="-457200" algn="just">
                  <a:buFont typeface="Wingdings" panose="05000000000000000000" pitchFamily="2" charset="2"/>
                  <a:buChar char="v"/>
                  <a:tabLst>
                    <a:tab pos="288290" algn="l"/>
                  </a:tabLst>
                </a:pPr>
                <a:r>
                  <a:rPr lang="en-US" sz="3200" dirty="0">
                    <a:latin typeface="Calibri" panose="020F0502020204030204" pitchFamily="34" charset="0"/>
                    <a:ea typeface="Times New Roman" panose="02020603050405020304" pitchFamily="18" charset="0"/>
                    <a:cs typeface="Calibri" panose="020F0502020204030204" pitchFamily="34" charset="0"/>
                  </a:rPr>
                  <a:t>At 44 h: a characteristic dip in the time-line was observed; corresponds to the point when the ice mass had retracted from the glass wall.</a:t>
                </a:r>
              </a:p>
              <a:p>
                <a:pPr marL="457200" indent="-457200" algn="just">
                  <a:buFont typeface="Wingdings" panose="05000000000000000000" pitchFamily="2" charset="2"/>
                  <a:buChar char="v"/>
                  <a:tabLst>
                    <a:tab pos="288290" algn="l"/>
                  </a:tabLst>
                </a:pPr>
                <a:r>
                  <a:rPr lang="en-US" sz="3200" dirty="0">
                    <a:latin typeface="Calibri" panose="020F0502020204030204" pitchFamily="34" charset="0"/>
                    <a:ea typeface="Times New Roman" panose="02020603050405020304" pitchFamily="18" charset="0"/>
                    <a:cs typeface="Calibri" panose="020F0502020204030204" pitchFamily="34" charset="0"/>
                  </a:rPr>
                  <a:t>After 44 h: C'(100kHz) started to recover as it was still sensitive to the remaining ice mass. </a:t>
                </a:r>
              </a:p>
              <a:p>
                <a:pPr marL="457200" indent="-457200" algn="just">
                  <a:buFont typeface="Wingdings" panose="05000000000000000000" pitchFamily="2" charset="2"/>
                  <a:buChar char="v"/>
                  <a:tabLst>
                    <a:tab pos="288290" algn="l"/>
                  </a:tabLst>
                </a:pPr>
                <a:r>
                  <a:rPr lang="en-US" sz="3200" dirty="0">
                    <a:ea typeface="Times New Roman" panose="02020603050405020304" pitchFamily="18" charset="0"/>
                  </a:rPr>
                  <a:t>In Fig.2(b to e), the inflection in time-line of d(C'100kHz)/dt after the completion of the </a:t>
                </a:r>
                <a:r>
                  <a:rPr lang="en-US" sz="3200" dirty="0">
                    <a:latin typeface="Calibri" panose="020F0502020204030204" pitchFamily="34" charset="0"/>
                    <a:ea typeface="Times New Roman" panose="02020603050405020304" pitchFamily="18" charset="0"/>
                    <a:cs typeface="Calibri" panose="020F0502020204030204" pitchFamily="34" charset="0"/>
                  </a:rPr>
                  <a:t>C'(100kHz) recovery </a:t>
                </a:r>
                <a:r>
                  <a:rPr lang="en-US" sz="3200" dirty="0">
                    <a:ea typeface="Times New Roman" panose="02020603050405020304" pitchFamily="18" charset="0"/>
                  </a:rPr>
                  <a:t>was used as an endpoint indicator for all TVIS vials.</a:t>
                </a:r>
              </a:p>
              <a:p>
                <a:pPr marL="457200" indent="-457200" algn="just">
                  <a:buFont typeface="Wingdings" panose="05000000000000000000" pitchFamily="2" charset="2"/>
                  <a:buChar char="v"/>
                  <a:tabLst>
                    <a:tab pos="288290" algn="l"/>
                  </a:tabLst>
                </a:pPr>
                <a:r>
                  <a:rPr lang="en-US" sz="3200" b="1" dirty="0">
                    <a:ea typeface="Times New Roman" panose="02020603050405020304" pitchFamily="18" charset="0"/>
                  </a:rPr>
                  <a:t>Endpoint Summary</a:t>
                </a:r>
                <a:r>
                  <a:rPr lang="en-US" sz="3200" dirty="0">
                    <a:ea typeface="Times New Roman" panose="02020603050405020304" pitchFamily="18" charset="0"/>
                  </a:rPr>
                  <a:t>: Sucrose-IgG edge vial (Fig.2b) </a:t>
                </a:r>
                <a:r>
                  <a:rPr lang="en-US" sz="3200">
                    <a:ea typeface="Times New Roman" panose="02020603050405020304" pitchFamily="18" charset="0"/>
                  </a:rPr>
                  <a:t>dried 11 </a:t>
                </a:r>
                <a:r>
                  <a:rPr lang="en-US" sz="3200" dirty="0">
                    <a:ea typeface="Times New Roman" panose="02020603050405020304" pitchFamily="18" charset="0"/>
                  </a:rPr>
                  <a:t>h earlier than the onset of the reduction in the Pirani </a:t>
                </a:r>
                <a:r>
                  <a:rPr lang="en-US" sz="3200" dirty="0" err="1">
                    <a:ea typeface="Times New Roman" panose="02020603050405020304" pitchFamily="18" charset="0"/>
                  </a:rPr>
                  <a:t>vapour</a:t>
                </a:r>
                <a:r>
                  <a:rPr lang="en-US" sz="3200" dirty="0">
                    <a:ea typeface="Times New Roman" panose="02020603050405020304" pitchFamily="18" charset="0"/>
                  </a:rPr>
                  <a:t> pressure (43 h). In addition, the TVIS endpoint for both core TVIS vials (Fig.2d&amp;e) occurred at 62 h and yet the Pirani was still active until 73 h. This may be due to one or both of two factors: (</a:t>
                </a:r>
                <a:r>
                  <a:rPr lang="en-US" sz="3200" dirty="0" err="1">
                    <a:ea typeface="Times New Roman" panose="02020603050405020304" pitchFamily="18" charset="0"/>
                  </a:rPr>
                  <a:t>i</a:t>
                </a:r>
                <a:r>
                  <a:rPr lang="en-US" sz="3200" dirty="0">
                    <a:ea typeface="Times New Roman" panose="02020603050405020304" pitchFamily="18" charset="0"/>
                  </a:rPr>
                  <a:t>) other core vials were still drying (most probable) and/or (ii) the Pirani continued to sense water </a:t>
                </a:r>
                <a:r>
                  <a:rPr lang="en-US" sz="3200" dirty="0" err="1">
                    <a:ea typeface="Times New Roman" panose="02020603050405020304" pitchFamily="18" charset="0"/>
                  </a:rPr>
                  <a:t>vapour</a:t>
                </a:r>
                <a:r>
                  <a:rPr lang="en-US" sz="3200" dirty="0">
                    <a:ea typeface="Times New Roman" panose="02020603050405020304" pitchFamily="18" charset="0"/>
                  </a:rPr>
                  <a:t> in the dryer even when all the ice had sublimed (least probable).</a:t>
                </a:r>
              </a:p>
            </p:txBody>
          </p:sp>
        </mc:Choice>
        <mc:Fallback xmlns="">
          <p:sp>
            <p:nvSpPr>
              <p:cNvPr id="10" name="Rectangle 9">
                <a:extLst>
                  <a:ext uri="{FF2B5EF4-FFF2-40B4-BE49-F238E27FC236}">
                    <a16:creationId xmlns:a16="http://schemas.microsoft.com/office/drawing/2014/main" id="{D31E3DC5-9FC2-4B8B-A51F-951BBD4A43F4}"/>
                  </a:ext>
                </a:extLst>
              </p:cNvPr>
              <p:cNvSpPr>
                <a:spLocks noRot="1" noChangeAspect="1" noMove="1" noResize="1" noEditPoints="1" noAdjustHandles="1" noChangeArrowheads="1" noChangeShapeType="1" noTextEdit="1"/>
              </p:cNvSpPr>
              <p:nvPr/>
            </p:nvSpPr>
            <p:spPr>
              <a:xfrm>
                <a:off x="6781979" y="21988530"/>
                <a:ext cx="12577247" cy="15850493"/>
              </a:xfrm>
              <a:prstGeom prst="rect">
                <a:avLst/>
              </a:prstGeom>
              <a:blipFill>
                <a:blip r:embed="rId3"/>
                <a:stretch>
                  <a:fillRect l="-1115" t="-500" r="-1212"/>
                </a:stretch>
              </a:blipFill>
            </p:spPr>
            <p:txBody>
              <a:bodyPr/>
              <a:lstStyle/>
              <a:p>
                <a:r>
                  <a:rPr lang="en-GB">
                    <a:noFill/>
                  </a:rPr>
                  <a:t> </a:t>
                </a:r>
              </a:p>
            </p:txBody>
          </p:sp>
        </mc:Fallback>
      </mc:AlternateContent>
      <p:sp>
        <p:nvSpPr>
          <p:cNvPr id="166" name="TextBox 165">
            <a:extLst>
              <a:ext uri="{FF2B5EF4-FFF2-40B4-BE49-F238E27FC236}">
                <a16:creationId xmlns:a16="http://schemas.microsoft.com/office/drawing/2014/main" id="{B27A02E8-E6F9-4934-BAE7-3CA60E2C2557}"/>
              </a:ext>
            </a:extLst>
          </p:cNvPr>
          <p:cNvSpPr txBox="1"/>
          <p:nvPr/>
        </p:nvSpPr>
        <p:spPr>
          <a:xfrm>
            <a:off x="19589007" y="34284973"/>
            <a:ext cx="10228600" cy="830997"/>
          </a:xfrm>
          <a:prstGeom prst="rect">
            <a:avLst/>
          </a:prstGeom>
          <a:noFill/>
        </p:spPr>
        <p:txBody>
          <a:bodyPr wrap="square" rtlCol="0">
            <a:spAutoFit/>
          </a:bodyPr>
          <a:lstStyle/>
          <a:p>
            <a:pPr algn="just"/>
            <a:r>
              <a:rPr lang="en-GB" sz="2400" dirty="0"/>
              <a:t>Fig. 2 Batch endpoint from Pirani-CM v/s TVIS Endpoints for the edge and the core TVIS vials containing IgG-Sucrose and IgG-Mannitol rich formulations</a:t>
            </a:r>
          </a:p>
        </p:txBody>
      </p:sp>
      <p:sp>
        <p:nvSpPr>
          <p:cNvPr id="167" name="TextBox 166">
            <a:extLst>
              <a:ext uri="{FF2B5EF4-FFF2-40B4-BE49-F238E27FC236}">
                <a16:creationId xmlns:a16="http://schemas.microsoft.com/office/drawing/2014/main" id="{11E6B358-77DB-4A60-AA83-EC468F4FD2B2}"/>
              </a:ext>
            </a:extLst>
          </p:cNvPr>
          <p:cNvSpPr txBox="1"/>
          <p:nvPr/>
        </p:nvSpPr>
        <p:spPr>
          <a:xfrm>
            <a:off x="182257" y="42085098"/>
            <a:ext cx="29910695" cy="492443"/>
          </a:xfrm>
          <a:prstGeom prst="rect">
            <a:avLst/>
          </a:prstGeom>
          <a:noFill/>
        </p:spPr>
        <p:txBody>
          <a:bodyPr wrap="square" rtlCol="0">
            <a:spAutoFit/>
          </a:bodyPr>
          <a:lstStyle/>
          <a:p>
            <a:r>
              <a:rPr lang="en-GB" sz="2600" dirty="0"/>
              <a:t>This study was undertaken as part of the Innovate UK </a:t>
            </a:r>
            <a:r>
              <a:rPr lang="en-GB" sz="2600" dirty="0" err="1"/>
              <a:t>AtlasBio</a:t>
            </a:r>
            <a:r>
              <a:rPr lang="en-GB" sz="2600" dirty="0"/>
              <a:t> Project. Special thanks to Dr </a:t>
            </a:r>
            <a:r>
              <a:rPr lang="en-GB" sz="2600" dirty="0">
                <a:ea typeface="Calibri" panose="020F0502020204030204" pitchFamily="34" charset="0"/>
                <a:cs typeface="Helvetica" panose="020B0604020202020204" pitchFamily="34" charset="0"/>
              </a:rPr>
              <a:t>Paul </a:t>
            </a:r>
            <a:r>
              <a:rPr lang="en-US" sz="2600" dirty="0" err="1"/>
              <a:t>Matejtschuk</a:t>
            </a:r>
            <a:r>
              <a:rPr lang="en-US" sz="2600" dirty="0"/>
              <a:t> and team at NIBSC.</a:t>
            </a:r>
            <a:r>
              <a:rPr lang="en-GB" sz="2600" dirty="0"/>
              <a:t> </a:t>
            </a:r>
          </a:p>
        </p:txBody>
      </p:sp>
      <p:graphicFrame>
        <p:nvGraphicFramePr>
          <p:cNvPr id="168" name="Table 167">
            <a:extLst>
              <a:ext uri="{FF2B5EF4-FFF2-40B4-BE49-F238E27FC236}">
                <a16:creationId xmlns:a16="http://schemas.microsoft.com/office/drawing/2014/main" id="{368243BA-857D-48A2-8E24-1DB84A74A1ED}"/>
              </a:ext>
            </a:extLst>
          </p:cNvPr>
          <p:cNvGraphicFramePr>
            <a:graphicFrameLocks noGrp="1"/>
          </p:cNvGraphicFramePr>
          <p:nvPr>
            <p:extLst>
              <p:ext uri="{D42A27DB-BD31-4B8C-83A1-F6EECF244321}">
                <p14:modId xmlns:p14="http://schemas.microsoft.com/office/powerpoint/2010/main" val="2506234108"/>
              </p:ext>
            </p:extLst>
          </p:nvPr>
        </p:nvGraphicFramePr>
        <p:xfrm>
          <a:off x="19956275" y="35175804"/>
          <a:ext cx="9770284" cy="1895049"/>
        </p:xfrm>
        <a:graphic>
          <a:graphicData uri="http://schemas.openxmlformats.org/drawingml/2006/table">
            <a:tbl>
              <a:tblPr firstRow="1" bandRow="1">
                <a:effectLst>
                  <a:outerShdw blurRad="50800" dist="38100" dir="2700000" algn="tl" rotWithShape="0">
                    <a:prstClr val="black">
                      <a:alpha val="40000"/>
                    </a:prstClr>
                  </a:outerShdw>
                </a:effectLst>
              </a:tblPr>
              <a:tblGrid>
                <a:gridCol w="3256762">
                  <a:extLst>
                    <a:ext uri="{9D8B030D-6E8A-4147-A177-3AD203B41FA5}">
                      <a16:colId xmlns:a16="http://schemas.microsoft.com/office/drawing/2014/main" val="3272874232"/>
                    </a:ext>
                  </a:extLst>
                </a:gridCol>
                <a:gridCol w="2633646">
                  <a:extLst>
                    <a:ext uri="{9D8B030D-6E8A-4147-A177-3AD203B41FA5}">
                      <a16:colId xmlns:a16="http://schemas.microsoft.com/office/drawing/2014/main" val="3716621083"/>
                    </a:ext>
                  </a:extLst>
                </a:gridCol>
                <a:gridCol w="3879876">
                  <a:extLst>
                    <a:ext uri="{9D8B030D-6E8A-4147-A177-3AD203B41FA5}">
                      <a16:colId xmlns:a16="http://schemas.microsoft.com/office/drawing/2014/main" val="255894160"/>
                    </a:ext>
                  </a:extLst>
                </a:gridCol>
              </a:tblGrid>
              <a:tr h="919689">
                <a:tc>
                  <a:txBody>
                    <a:bodyPr/>
                    <a:lstStyle>
                      <a:lvl1pPr marL="0" algn="l" defTabSz="3027487" rtl="0" eaLnBrk="1" latinLnBrk="0" hangingPunct="1">
                        <a:defRPr sz="5960" b="1" kern="1200">
                          <a:solidFill>
                            <a:schemeClr val="lt1"/>
                          </a:solidFill>
                          <a:latin typeface="Arial"/>
                          <a:ea typeface="ＭＳ Ｐゴシック"/>
                        </a:defRPr>
                      </a:lvl1pPr>
                      <a:lvl2pPr marL="1513743" algn="l" defTabSz="3027487" rtl="0" eaLnBrk="1" latinLnBrk="0" hangingPunct="1">
                        <a:defRPr sz="5960" b="1" kern="1200">
                          <a:solidFill>
                            <a:schemeClr val="lt1"/>
                          </a:solidFill>
                          <a:latin typeface="Arial"/>
                          <a:ea typeface="ＭＳ Ｐゴシック"/>
                        </a:defRPr>
                      </a:lvl2pPr>
                      <a:lvl3pPr marL="3027487" algn="l" defTabSz="3027487" rtl="0" eaLnBrk="1" latinLnBrk="0" hangingPunct="1">
                        <a:defRPr sz="5960" b="1" kern="1200">
                          <a:solidFill>
                            <a:schemeClr val="lt1"/>
                          </a:solidFill>
                          <a:latin typeface="Arial"/>
                          <a:ea typeface="ＭＳ Ｐゴシック"/>
                        </a:defRPr>
                      </a:lvl3pPr>
                      <a:lvl4pPr marL="4541230" algn="l" defTabSz="3027487" rtl="0" eaLnBrk="1" latinLnBrk="0" hangingPunct="1">
                        <a:defRPr sz="5960" b="1" kern="1200">
                          <a:solidFill>
                            <a:schemeClr val="lt1"/>
                          </a:solidFill>
                          <a:latin typeface="Arial"/>
                          <a:ea typeface="ＭＳ Ｐゴシック"/>
                        </a:defRPr>
                      </a:lvl4pPr>
                      <a:lvl5pPr marL="6054974" algn="l" defTabSz="3027487" rtl="0" eaLnBrk="1" latinLnBrk="0" hangingPunct="1">
                        <a:defRPr sz="5960" b="1" kern="1200">
                          <a:solidFill>
                            <a:schemeClr val="lt1"/>
                          </a:solidFill>
                          <a:latin typeface="Arial"/>
                          <a:ea typeface="ＭＳ Ｐゴシック"/>
                        </a:defRPr>
                      </a:lvl5pPr>
                      <a:lvl6pPr marL="7568717" algn="l" defTabSz="3027487" rtl="0" eaLnBrk="1" latinLnBrk="0" hangingPunct="1">
                        <a:defRPr sz="5960" b="1" kern="1200">
                          <a:solidFill>
                            <a:schemeClr val="lt1"/>
                          </a:solidFill>
                          <a:latin typeface="Arial"/>
                          <a:ea typeface="ＭＳ Ｐゴシック"/>
                        </a:defRPr>
                      </a:lvl6pPr>
                      <a:lvl7pPr marL="9082461" algn="l" defTabSz="3027487" rtl="0" eaLnBrk="1" latinLnBrk="0" hangingPunct="1">
                        <a:defRPr sz="5960" b="1" kern="1200">
                          <a:solidFill>
                            <a:schemeClr val="lt1"/>
                          </a:solidFill>
                          <a:latin typeface="Arial"/>
                          <a:ea typeface="ＭＳ Ｐゴシック"/>
                        </a:defRPr>
                      </a:lvl7pPr>
                      <a:lvl8pPr marL="10596204" algn="l" defTabSz="3027487" rtl="0" eaLnBrk="1" latinLnBrk="0" hangingPunct="1">
                        <a:defRPr sz="5960" b="1" kern="1200">
                          <a:solidFill>
                            <a:schemeClr val="lt1"/>
                          </a:solidFill>
                          <a:latin typeface="Arial"/>
                          <a:ea typeface="ＭＳ Ｐゴシック"/>
                        </a:defRPr>
                      </a:lvl8pPr>
                      <a:lvl9pPr marL="12109948" algn="l" defTabSz="3027487" rtl="0" eaLnBrk="1" latinLnBrk="0" hangingPunct="1">
                        <a:defRPr sz="5960" b="1" kern="1200">
                          <a:solidFill>
                            <a:schemeClr val="lt1"/>
                          </a:solidFill>
                          <a:latin typeface="Arial"/>
                          <a:ea typeface="ＭＳ Ｐゴシック"/>
                        </a:defRPr>
                      </a:lvl9pPr>
                    </a:lstStyle>
                    <a:p>
                      <a:pPr algn="ctr"/>
                      <a:r>
                        <a:rPr lang="en-GB" sz="2600" dirty="0">
                          <a:latin typeface="+mn-lt"/>
                        </a:rPr>
                        <a:t>TVIS Vial Location</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152E"/>
                    </a:solidFill>
                  </a:tcPr>
                </a:tc>
                <a:tc>
                  <a:txBody>
                    <a:bodyPr/>
                    <a:lstStyle>
                      <a:lvl1pPr marL="0" algn="l" defTabSz="3027487" rtl="0" eaLnBrk="1" latinLnBrk="0" hangingPunct="1">
                        <a:defRPr sz="5960" b="1" kern="1200">
                          <a:solidFill>
                            <a:schemeClr val="lt1"/>
                          </a:solidFill>
                          <a:latin typeface="Arial"/>
                          <a:ea typeface="ＭＳ Ｐゴシック"/>
                        </a:defRPr>
                      </a:lvl1pPr>
                      <a:lvl2pPr marL="1513743" algn="l" defTabSz="3027487" rtl="0" eaLnBrk="1" latinLnBrk="0" hangingPunct="1">
                        <a:defRPr sz="5960" b="1" kern="1200">
                          <a:solidFill>
                            <a:schemeClr val="lt1"/>
                          </a:solidFill>
                          <a:latin typeface="Arial"/>
                          <a:ea typeface="ＭＳ Ｐゴシック"/>
                        </a:defRPr>
                      </a:lvl2pPr>
                      <a:lvl3pPr marL="3027487" algn="l" defTabSz="3027487" rtl="0" eaLnBrk="1" latinLnBrk="0" hangingPunct="1">
                        <a:defRPr sz="5960" b="1" kern="1200">
                          <a:solidFill>
                            <a:schemeClr val="lt1"/>
                          </a:solidFill>
                          <a:latin typeface="Arial"/>
                          <a:ea typeface="ＭＳ Ｐゴシック"/>
                        </a:defRPr>
                      </a:lvl3pPr>
                      <a:lvl4pPr marL="4541230" algn="l" defTabSz="3027487" rtl="0" eaLnBrk="1" latinLnBrk="0" hangingPunct="1">
                        <a:defRPr sz="5960" b="1" kern="1200">
                          <a:solidFill>
                            <a:schemeClr val="lt1"/>
                          </a:solidFill>
                          <a:latin typeface="Arial"/>
                          <a:ea typeface="ＭＳ Ｐゴシック"/>
                        </a:defRPr>
                      </a:lvl4pPr>
                      <a:lvl5pPr marL="6054974" algn="l" defTabSz="3027487" rtl="0" eaLnBrk="1" latinLnBrk="0" hangingPunct="1">
                        <a:defRPr sz="5960" b="1" kern="1200">
                          <a:solidFill>
                            <a:schemeClr val="lt1"/>
                          </a:solidFill>
                          <a:latin typeface="Arial"/>
                          <a:ea typeface="ＭＳ Ｐゴシック"/>
                        </a:defRPr>
                      </a:lvl5pPr>
                      <a:lvl6pPr marL="7568717" algn="l" defTabSz="3027487" rtl="0" eaLnBrk="1" latinLnBrk="0" hangingPunct="1">
                        <a:defRPr sz="5960" b="1" kern="1200">
                          <a:solidFill>
                            <a:schemeClr val="lt1"/>
                          </a:solidFill>
                          <a:latin typeface="Arial"/>
                          <a:ea typeface="ＭＳ Ｐゴシック"/>
                        </a:defRPr>
                      </a:lvl6pPr>
                      <a:lvl7pPr marL="9082461" algn="l" defTabSz="3027487" rtl="0" eaLnBrk="1" latinLnBrk="0" hangingPunct="1">
                        <a:defRPr sz="5960" b="1" kern="1200">
                          <a:solidFill>
                            <a:schemeClr val="lt1"/>
                          </a:solidFill>
                          <a:latin typeface="Arial"/>
                          <a:ea typeface="ＭＳ Ｐゴシック"/>
                        </a:defRPr>
                      </a:lvl7pPr>
                      <a:lvl8pPr marL="10596204" algn="l" defTabSz="3027487" rtl="0" eaLnBrk="1" latinLnBrk="0" hangingPunct="1">
                        <a:defRPr sz="5960" b="1" kern="1200">
                          <a:solidFill>
                            <a:schemeClr val="lt1"/>
                          </a:solidFill>
                          <a:latin typeface="Arial"/>
                          <a:ea typeface="ＭＳ Ｐゴシック"/>
                        </a:defRPr>
                      </a:lvl8pPr>
                      <a:lvl9pPr marL="12109948" algn="l" defTabSz="3027487" rtl="0" eaLnBrk="1" latinLnBrk="0" hangingPunct="1">
                        <a:defRPr sz="5960" b="1" kern="1200">
                          <a:solidFill>
                            <a:schemeClr val="lt1"/>
                          </a:solidFill>
                          <a:latin typeface="Arial"/>
                          <a:ea typeface="ＭＳ Ｐゴシック"/>
                        </a:defRPr>
                      </a:lvl9pPr>
                    </a:lstStyle>
                    <a:p>
                      <a:pPr algn="ctr"/>
                      <a:r>
                        <a:rPr lang="en-GB" sz="2600" dirty="0">
                          <a:latin typeface="+mn-lt"/>
                        </a:rPr>
                        <a:t>4% IgG with 5% Sucrose </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152E"/>
                    </a:solidFill>
                  </a:tcPr>
                </a:tc>
                <a:tc>
                  <a:txBody>
                    <a:bodyPr/>
                    <a:lstStyle>
                      <a:lvl1pPr marL="0" algn="l" defTabSz="3027487" rtl="0" eaLnBrk="1" latinLnBrk="0" hangingPunct="1">
                        <a:defRPr sz="5960" b="1" kern="1200">
                          <a:solidFill>
                            <a:schemeClr val="lt1"/>
                          </a:solidFill>
                          <a:latin typeface="Arial"/>
                          <a:ea typeface="ＭＳ Ｐゴシック"/>
                        </a:defRPr>
                      </a:lvl1pPr>
                      <a:lvl2pPr marL="1513743" algn="l" defTabSz="3027487" rtl="0" eaLnBrk="1" latinLnBrk="0" hangingPunct="1">
                        <a:defRPr sz="5960" b="1" kern="1200">
                          <a:solidFill>
                            <a:schemeClr val="lt1"/>
                          </a:solidFill>
                          <a:latin typeface="Arial"/>
                          <a:ea typeface="ＭＳ Ｐゴシック"/>
                        </a:defRPr>
                      </a:lvl2pPr>
                      <a:lvl3pPr marL="3027487" algn="l" defTabSz="3027487" rtl="0" eaLnBrk="1" latinLnBrk="0" hangingPunct="1">
                        <a:defRPr sz="5960" b="1" kern="1200">
                          <a:solidFill>
                            <a:schemeClr val="lt1"/>
                          </a:solidFill>
                          <a:latin typeface="Arial"/>
                          <a:ea typeface="ＭＳ Ｐゴシック"/>
                        </a:defRPr>
                      </a:lvl3pPr>
                      <a:lvl4pPr marL="4541230" algn="l" defTabSz="3027487" rtl="0" eaLnBrk="1" latinLnBrk="0" hangingPunct="1">
                        <a:defRPr sz="5960" b="1" kern="1200">
                          <a:solidFill>
                            <a:schemeClr val="lt1"/>
                          </a:solidFill>
                          <a:latin typeface="Arial"/>
                          <a:ea typeface="ＭＳ Ｐゴシック"/>
                        </a:defRPr>
                      </a:lvl4pPr>
                      <a:lvl5pPr marL="6054974" algn="l" defTabSz="3027487" rtl="0" eaLnBrk="1" latinLnBrk="0" hangingPunct="1">
                        <a:defRPr sz="5960" b="1" kern="1200">
                          <a:solidFill>
                            <a:schemeClr val="lt1"/>
                          </a:solidFill>
                          <a:latin typeface="Arial"/>
                          <a:ea typeface="ＭＳ Ｐゴシック"/>
                        </a:defRPr>
                      </a:lvl5pPr>
                      <a:lvl6pPr marL="7568717" algn="l" defTabSz="3027487" rtl="0" eaLnBrk="1" latinLnBrk="0" hangingPunct="1">
                        <a:defRPr sz="5960" b="1" kern="1200">
                          <a:solidFill>
                            <a:schemeClr val="lt1"/>
                          </a:solidFill>
                          <a:latin typeface="Arial"/>
                          <a:ea typeface="ＭＳ Ｐゴシック"/>
                        </a:defRPr>
                      </a:lvl6pPr>
                      <a:lvl7pPr marL="9082461" algn="l" defTabSz="3027487" rtl="0" eaLnBrk="1" latinLnBrk="0" hangingPunct="1">
                        <a:defRPr sz="5960" b="1" kern="1200">
                          <a:solidFill>
                            <a:schemeClr val="lt1"/>
                          </a:solidFill>
                          <a:latin typeface="Arial"/>
                          <a:ea typeface="ＭＳ Ｐゴシック"/>
                        </a:defRPr>
                      </a:lvl7pPr>
                      <a:lvl8pPr marL="10596204" algn="l" defTabSz="3027487" rtl="0" eaLnBrk="1" latinLnBrk="0" hangingPunct="1">
                        <a:defRPr sz="5960" b="1" kern="1200">
                          <a:solidFill>
                            <a:schemeClr val="lt1"/>
                          </a:solidFill>
                          <a:latin typeface="Arial"/>
                          <a:ea typeface="ＭＳ Ｐゴシック"/>
                        </a:defRPr>
                      </a:lvl8pPr>
                      <a:lvl9pPr marL="12109948" algn="l" defTabSz="3027487" rtl="0" eaLnBrk="1" latinLnBrk="0" hangingPunct="1">
                        <a:defRPr sz="5960" b="1" kern="1200">
                          <a:solidFill>
                            <a:schemeClr val="lt1"/>
                          </a:solidFill>
                          <a:latin typeface="Arial"/>
                          <a:ea typeface="ＭＳ Ｐゴシック"/>
                        </a:defRPr>
                      </a:lvl9pPr>
                    </a:lstStyle>
                    <a:p>
                      <a:pPr algn="ctr"/>
                      <a:r>
                        <a:rPr lang="en-GB" sz="2600" dirty="0">
                          <a:latin typeface="+mn-lt"/>
                        </a:rPr>
                        <a:t>4% IgG with 4:1 </a:t>
                      </a:r>
                      <a:r>
                        <a:rPr lang="en-GB" sz="2600" dirty="0" err="1">
                          <a:latin typeface="+mn-lt"/>
                        </a:rPr>
                        <a:t>Mannitol:Sucrose</a:t>
                      </a:r>
                      <a:r>
                        <a:rPr lang="en-GB" sz="2600" dirty="0">
                          <a:latin typeface="+mn-lt"/>
                        </a:rPr>
                        <a:t> IgG</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152E"/>
                    </a:solidFill>
                  </a:tcPr>
                </a:tc>
                <a:extLst>
                  <a:ext uri="{0D108BD9-81ED-4DB2-BD59-A6C34878D82A}">
                    <a16:rowId xmlns:a16="http://schemas.microsoft.com/office/drawing/2014/main" val="3665759173"/>
                  </a:ext>
                </a:extLst>
              </a:tr>
              <a:tr h="353727">
                <a:tc>
                  <a:txBody>
                    <a:bodyPr/>
                    <a:lstStyle>
                      <a:lvl1pPr marL="0" algn="l" defTabSz="3027487" rtl="0" eaLnBrk="1" latinLnBrk="0" hangingPunct="1">
                        <a:defRPr sz="5960" kern="1200">
                          <a:solidFill>
                            <a:schemeClr val="dk1"/>
                          </a:solidFill>
                          <a:latin typeface="Arial"/>
                          <a:ea typeface="ＭＳ Ｐゴシック"/>
                        </a:defRPr>
                      </a:lvl1pPr>
                      <a:lvl2pPr marL="1513743" algn="l" defTabSz="3027487" rtl="0" eaLnBrk="1" latinLnBrk="0" hangingPunct="1">
                        <a:defRPr sz="5960" kern="1200">
                          <a:solidFill>
                            <a:schemeClr val="dk1"/>
                          </a:solidFill>
                          <a:latin typeface="Arial"/>
                          <a:ea typeface="ＭＳ Ｐゴシック"/>
                        </a:defRPr>
                      </a:lvl2pPr>
                      <a:lvl3pPr marL="3027487" algn="l" defTabSz="3027487" rtl="0" eaLnBrk="1" latinLnBrk="0" hangingPunct="1">
                        <a:defRPr sz="5960" kern="1200">
                          <a:solidFill>
                            <a:schemeClr val="dk1"/>
                          </a:solidFill>
                          <a:latin typeface="Arial"/>
                          <a:ea typeface="ＭＳ Ｐゴシック"/>
                        </a:defRPr>
                      </a:lvl3pPr>
                      <a:lvl4pPr marL="4541230" algn="l" defTabSz="3027487" rtl="0" eaLnBrk="1" latinLnBrk="0" hangingPunct="1">
                        <a:defRPr sz="5960" kern="1200">
                          <a:solidFill>
                            <a:schemeClr val="dk1"/>
                          </a:solidFill>
                          <a:latin typeface="Arial"/>
                          <a:ea typeface="ＭＳ Ｐゴシック"/>
                        </a:defRPr>
                      </a:lvl4pPr>
                      <a:lvl5pPr marL="6054974" algn="l" defTabSz="3027487" rtl="0" eaLnBrk="1" latinLnBrk="0" hangingPunct="1">
                        <a:defRPr sz="5960" kern="1200">
                          <a:solidFill>
                            <a:schemeClr val="dk1"/>
                          </a:solidFill>
                          <a:latin typeface="Arial"/>
                          <a:ea typeface="ＭＳ Ｐゴシック"/>
                        </a:defRPr>
                      </a:lvl5pPr>
                      <a:lvl6pPr marL="7568717" algn="l" defTabSz="3027487" rtl="0" eaLnBrk="1" latinLnBrk="0" hangingPunct="1">
                        <a:defRPr sz="5960" kern="1200">
                          <a:solidFill>
                            <a:schemeClr val="dk1"/>
                          </a:solidFill>
                          <a:latin typeface="Arial"/>
                          <a:ea typeface="ＭＳ Ｐゴシック"/>
                        </a:defRPr>
                      </a:lvl6pPr>
                      <a:lvl7pPr marL="9082461" algn="l" defTabSz="3027487" rtl="0" eaLnBrk="1" latinLnBrk="0" hangingPunct="1">
                        <a:defRPr sz="5960" kern="1200">
                          <a:solidFill>
                            <a:schemeClr val="dk1"/>
                          </a:solidFill>
                          <a:latin typeface="Arial"/>
                          <a:ea typeface="ＭＳ Ｐゴシック"/>
                        </a:defRPr>
                      </a:lvl7pPr>
                      <a:lvl8pPr marL="10596204" algn="l" defTabSz="3027487" rtl="0" eaLnBrk="1" latinLnBrk="0" hangingPunct="1">
                        <a:defRPr sz="5960" kern="1200">
                          <a:solidFill>
                            <a:schemeClr val="dk1"/>
                          </a:solidFill>
                          <a:latin typeface="Arial"/>
                          <a:ea typeface="ＭＳ Ｐゴシック"/>
                        </a:defRPr>
                      </a:lvl8pPr>
                      <a:lvl9pPr marL="12109948" algn="l" defTabSz="3027487" rtl="0" eaLnBrk="1" latinLnBrk="0" hangingPunct="1">
                        <a:defRPr sz="5960" kern="1200">
                          <a:solidFill>
                            <a:schemeClr val="dk1"/>
                          </a:solidFill>
                          <a:latin typeface="Arial"/>
                          <a:ea typeface="ＭＳ Ｐゴシック"/>
                        </a:defRPr>
                      </a:lvl9pPr>
                    </a:lstStyle>
                    <a:p>
                      <a:pPr algn="ctr"/>
                      <a:r>
                        <a:rPr lang="en-GB" sz="2600" dirty="0">
                          <a:latin typeface="+mn-lt"/>
                        </a:rPr>
                        <a:t>Front Edge</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3027487" rtl="0" eaLnBrk="1" latinLnBrk="0" hangingPunct="1">
                        <a:defRPr sz="5960" kern="1200">
                          <a:solidFill>
                            <a:schemeClr val="dk1"/>
                          </a:solidFill>
                          <a:latin typeface="Arial"/>
                          <a:ea typeface="ＭＳ Ｐゴシック"/>
                        </a:defRPr>
                      </a:lvl1pPr>
                      <a:lvl2pPr marL="1513743" algn="l" defTabSz="3027487" rtl="0" eaLnBrk="1" latinLnBrk="0" hangingPunct="1">
                        <a:defRPr sz="5960" kern="1200">
                          <a:solidFill>
                            <a:schemeClr val="dk1"/>
                          </a:solidFill>
                          <a:latin typeface="Arial"/>
                          <a:ea typeface="ＭＳ Ｐゴシック"/>
                        </a:defRPr>
                      </a:lvl2pPr>
                      <a:lvl3pPr marL="3027487" algn="l" defTabSz="3027487" rtl="0" eaLnBrk="1" latinLnBrk="0" hangingPunct="1">
                        <a:defRPr sz="5960" kern="1200">
                          <a:solidFill>
                            <a:schemeClr val="dk1"/>
                          </a:solidFill>
                          <a:latin typeface="Arial"/>
                          <a:ea typeface="ＭＳ Ｐゴシック"/>
                        </a:defRPr>
                      </a:lvl3pPr>
                      <a:lvl4pPr marL="4541230" algn="l" defTabSz="3027487" rtl="0" eaLnBrk="1" latinLnBrk="0" hangingPunct="1">
                        <a:defRPr sz="5960" kern="1200">
                          <a:solidFill>
                            <a:schemeClr val="dk1"/>
                          </a:solidFill>
                          <a:latin typeface="Arial"/>
                          <a:ea typeface="ＭＳ Ｐゴシック"/>
                        </a:defRPr>
                      </a:lvl4pPr>
                      <a:lvl5pPr marL="6054974" algn="l" defTabSz="3027487" rtl="0" eaLnBrk="1" latinLnBrk="0" hangingPunct="1">
                        <a:defRPr sz="5960" kern="1200">
                          <a:solidFill>
                            <a:schemeClr val="dk1"/>
                          </a:solidFill>
                          <a:latin typeface="Arial"/>
                          <a:ea typeface="ＭＳ Ｐゴシック"/>
                        </a:defRPr>
                      </a:lvl5pPr>
                      <a:lvl6pPr marL="7568717" algn="l" defTabSz="3027487" rtl="0" eaLnBrk="1" latinLnBrk="0" hangingPunct="1">
                        <a:defRPr sz="5960" kern="1200">
                          <a:solidFill>
                            <a:schemeClr val="dk1"/>
                          </a:solidFill>
                          <a:latin typeface="Arial"/>
                          <a:ea typeface="ＭＳ Ｐゴシック"/>
                        </a:defRPr>
                      </a:lvl6pPr>
                      <a:lvl7pPr marL="9082461" algn="l" defTabSz="3027487" rtl="0" eaLnBrk="1" latinLnBrk="0" hangingPunct="1">
                        <a:defRPr sz="5960" kern="1200">
                          <a:solidFill>
                            <a:schemeClr val="dk1"/>
                          </a:solidFill>
                          <a:latin typeface="Arial"/>
                          <a:ea typeface="ＭＳ Ｐゴシック"/>
                        </a:defRPr>
                      </a:lvl7pPr>
                      <a:lvl8pPr marL="10596204" algn="l" defTabSz="3027487" rtl="0" eaLnBrk="1" latinLnBrk="0" hangingPunct="1">
                        <a:defRPr sz="5960" kern="1200">
                          <a:solidFill>
                            <a:schemeClr val="dk1"/>
                          </a:solidFill>
                          <a:latin typeface="Arial"/>
                          <a:ea typeface="ＭＳ Ｐゴシック"/>
                        </a:defRPr>
                      </a:lvl8pPr>
                      <a:lvl9pPr marL="12109948" algn="l" defTabSz="3027487" rtl="0" eaLnBrk="1" latinLnBrk="0" hangingPunct="1">
                        <a:defRPr sz="5960" kern="1200">
                          <a:solidFill>
                            <a:schemeClr val="dk1"/>
                          </a:solidFill>
                          <a:latin typeface="Arial"/>
                          <a:ea typeface="ＭＳ Ｐゴシック"/>
                        </a:defRPr>
                      </a:lvl9pPr>
                    </a:lstStyle>
                    <a:p>
                      <a:pPr algn="ctr"/>
                      <a:r>
                        <a:rPr lang="en-GB" sz="2600" dirty="0">
                          <a:latin typeface="+mn-lt"/>
                        </a:rPr>
                        <a:t>32 h</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3027487" rtl="0" eaLnBrk="1" latinLnBrk="0" hangingPunct="1">
                        <a:defRPr sz="5960" kern="1200">
                          <a:solidFill>
                            <a:schemeClr val="dk1"/>
                          </a:solidFill>
                          <a:latin typeface="Arial"/>
                          <a:ea typeface="ＭＳ Ｐゴシック"/>
                        </a:defRPr>
                      </a:lvl1pPr>
                      <a:lvl2pPr marL="1513743" algn="l" defTabSz="3027487" rtl="0" eaLnBrk="1" latinLnBrk="0" hangingPunct="1">
                        <a:defRPr sz="5960" kern="1200">
                          <a:solidFill>
                            <a:schemeClr val="dk1"/>
                          </a:solidFill>
                          <a:latin typeface="Arial"/>
                          <a:ea typeface="ＭＳ Ｐゴシック"/>
                        </a:defRPr>
                      </a:lvl2pPr>
                      <a:lvl3pPr marL="3027487" algn="l" defTabSz="3027487" rtl="0" eaLnBrk="1" latinLnBrk="0" hangingPunct="1">
                        <a:defRPr sz="5960" kern="1200">
                          <a:solidFill>
                            <a:schemeClr val="dk1"/>
                          </a:solidFill>
                          <a:latin typeface="Arial"/>
                          <a:ea typeface="ＭＳ Ｐゴシック"/>
                        </a:defRPr>
                      </a:lvl3pPr>
                      <a:lvl4pPr marL="4541230" algn="l" defTabSz="3027487" rtl="0" eaLnBrk="1" latinLnBrk="0" hangingPunct="1">
                        <a:defRPr sz="5960" kern="1200">
                          <a:solidFill>
                            <a:schemeClr val="dk1"/>
                          </a:solidFill>
                          <a:latin typeface="Arial"/>
                          <a:ea typeface="ＭＳ Ｐゴシック"/>
                        </a:defRPr>
                      </a:lvl4pPr>
                      <a:lvl5pPr marL="6054974" algn="l" defTabSz="3027487" rtl="0" eaLnBrk="1" latinLnBrk="0" hangingPunct="1">
                        <a:defRPr sz="5960" kern="1200">
                          <a:solidFill>
                            <a:schemeClr val="dk1"/>
                          </a:solidFill>
                          <a:latin typeface="Arial"/>
                          <a:ea typeface="ＭＳ Ｐゴシック"/>
                        </a:defRPr>
                      </a:lvl5pPr>
                      <a:lvl6pPr marL="7568717" algn="l" defTabSz="3027487" rtl="0" eaLnBrk="1" latinLnBrk="0" hangingPunct="1">
                        <a:defRPr sz="5960" kern="1200">
                          <a:solidFill>
                            <a:schemeClr val="dk1"/>
                          </a:solidFill>
                          <a:latin typeface="Arial"/>
                          <a:ea typeface="ＭＳ Ｐゴシック"/>
                        </a:defRPr>
                      </a:lvl6pPr>
                      <a:lvl7pPr marL="9082461" algn="l" defTabSz="3027487" rtl="0" eaLnBrk="1" latinLnBrk="0" hangingPunct="1">
                        <a:defRPr sz="5960" kern="1200">
                          <a:solidFill>
                            <a:schemeClr val="dk1"/>
                          </a:solidFill>
                          <a:latin typeface="Arial"/>
                          <a:ea typeface="ＭＳ Ｐゴシック"/>
                        </a:defRPr>
                      </a:lvl7pPr>
                      <a:lvl8pPr marL="10596204" algn="l" defTabSz="3027487" rtl="0" eaLnBrk="1" latinLnBrk="0" hangingPunct="1">
                        <a:defRPr sz="5960" kern="1200">
                          <a:solidFill>
                            <a:schemeClr val="dk1"/>
                          </a:solidFill>
                          <a:latin typeface="Arial"/>
                          <a:ea typeface="ＭＳ Ｐゴシック"/>
                        </a:defRPr>
                      </a:lvl8pPr>
                      <a:lvl9pPr marL="12109948" algn="l" defTabSz="3027487" rtl="0" eaLnBrk="1" latinLnBrk="0" hangingPunct="1">
                        <a:defRPr sz="5960" kern="1200">
                          <a:solidFill>
                            <a:schemeClr val="dk1"/>
                          </a:solidFill>
                          <a:latin typeface="Arial"/>
                          <a:ea typeface="ＭＳ Ｐゴシック"/>
                        </a:defRPr>
                      </a:lvl9pPr>
                    </a:lstStyle>
                    <a:p>
                      <a:pPr algn="ctr"/>
                      <a:r>
                        <a:rPr lang="en-GB" sz="2600" dirty="0">
                          <a:latin typeface="+mn-lt"/>
                        </a:rPr>
                        <a:t>46 h</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extLst>
                  <a:ext uri="{0D108BD9-81ED-4DB2-BD59-A6C34878D82A}">
                    <a16:rowId xmlns:a16="http://schemas.microsoft.com/office/drawing/2014/main" val="2642912997"/>
                  </a:ext>
                </a:extLst>
              </a:tr>
              <a:tr h="353727">
                <a:tc>
                  <a:txBody>
                    <a:bodyPr/>
                    <a:lstStyle>
                      <a:lvl1pPr marL="0" algn="l" defTabSz="3027487" rtl="0" eaLnBrk="1" latinLnBrk="0" hangingPunct="1">
                        <a:defRPr sz="5960" kern="1200">
                          <a:solidFill>
                            <a:schemeClr val="dk1"/>
                          </a:solidFill>
                          <a:latin typeface="Arial"/>
                          <a:ea typeface="ＭＳ Ｐゴシック"/>
                        </a:defRPr>
                      </a:lvl1pPr>
                      <a:lvl2pPr marL="1513743" algn="l" defTabSz="3027487" rtl="0" eaLnBrk="1" latinLnBrk="0" hangingPunct="1">
                        <a:defRPr sz="5960" kern="1200">
                          <a:solidFill>
                            <a:schemeClr val="dk1"/>
                          </a:solidFill>
                          <a:latin typeface="Arial"/>
                          <a:ea typeface="ＭＳ Ｐゴシック"/>
                        </a:defRPr>
                      </a:lvl2pPr>
                      <a:lvl3pPr marL="3027487" algn="l" defTabSz="3027487" rtl="0" eaLnBrk="1" latinLnBrk="0" hangingPunct="1">
                        <a:defRPr sz="5960" kern="1200">
                          <a:solidFill>
                            <a:schemeClr val="dk1"/>
                          </a:solidFill>
                          <a:latin typeface="Arial"/>
                          <a:ea typeface="ＭＳ Ｐゴシック"/>
                        </a:defRPr>
                      </a:lvl3pPr>
                      <a:lvl4pPr marL="4541230" algn="l" defTabSz="3027487" rtl="0" eaLnBrk="1" latinLnBrk="0" hangingPunct="1">
                        <a:defRPr sz="5960" kern="1200">
                          <a:solidFill>
                            <a:schemeClr val="dk1"/>
                          </a:solidFill>
                          <a:latin typeface="Arial"/>
                          <a:ea typeface="ＭＳ Ｐゴシック"/>
                        </a:defRPr>
                      </a:lvl4pPr>
                      <a:lvl5pPr marL="6054974" algn="l" defTabSz="3027487" rtl="0" eaLnBrk="1" latinLnBrk="0" hangingPunct="1">
                        <a:defRPr sz="5960" kern="1200">
                          <a:solidFill>
                            <a:schemeClr val="dk1"/>
                          </a:solidFill>
                          <a:latin typeface="Arial"/>
                          <a:ea typeface="ＭＳ Ｐゴシック"/>
                        </a:defRPr>
                      </a:lvl5pPr>
                      <a:lvl6pPr marL="7568717" algn="l" defTabSz="3027487" rtl="0" eaLnBrk="1" latinLnBrk="0" hangingPunct="1">
                        <a:defRPr sz="5960" kern="1200">
                          <a:solidFill>
                            <a:schemeClr val="dk1"/>
                          </a:solidFill>
                          <a:latin typeface="Arial"/>
                          <a:ea typeface="ＭＳ Ｐゴシック"/>
                        </a:defRPr>
                      </a:lvl6pPr>
                      <a:lvl7pPr marL="9082461" algn="l" defTabSz="3027487" rtl="0" eaLnBrk="1" latinLnBrk="0" hangingPunct="1">
                        <a:defRPr sz="5960" kern="1200">
                          <a:solidFill>
                            <a:schemeClr val="dk1"/>
                          </a:solidFill>
                          <a:latin typeface="Arial"/>
                          <a:ea typeface="ＭＳ Ｐゴシック"/>
                        </a:defRPr>
                      </a:lvl7pPr>
                      <a:lvl8pPr marL="10596204" algn="l" defTabSz="3027487" rtl="0" eaLnBrk="1" latinLnBrk="0" hangingPunct="1">
                        <a:defRPr sz="5960" kern="1200">
                          <a:solidFill>
                            <a:schemeClr val="dk1"/>
                          </a:solidFill>
                          <a:latin typeface="Arial"/>
                          <a:ea typeface="ＭＳ Ｐゴシック"/>
                        </a:defRPr>
                      </a:lvl8pPr>
                      <a:lvl9pPr marL="12109948" algn="l" defTabSz="3027487" rtl="0" eaLnBrk="1" latinLnBrk="0" hangingPunct="1">
                        <a:defRPr sz="5960" kern="1200">
                          <a:solidFill>
                            <a:schemeClr val="dk1"/>
                          </a:solidFill>
                          <a:latin typeface="Arial"/>
                          <a:ea typeface="ＭＳ Ｐゴシック"/>
                        </a:defRPr>
                      </a:lvl9pPr>
                    </a:lstStyle>
                    <a:p>
                      <a:pPr algn="ctr"/>
                      <a:r>
                        <a:rPr lang="en-GB" sz="2600" dirty="0">
                          <a:latin typeface="+mn-lt"/>
                        </a:rPr>
                        <a:t>Core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3027487" rtl="0" eaLnBrk="1" latinLnBrk="0" hangingPunct="1">
                        <a:defRPr sz="5960" kern="1200">
                          <a:solidFill>
                            <a:schemeClr val="dk1"/>
                          </a:solidFill>
                          <a:latin typeface="Arial"/>
                          <a:ea typeface="ＭＳ Ｐゴシック"/>
                        </a:defRPr>
                      </a:lvl1pPr>
                      <a:lvl2pPr marL="1513743" algn="l" defTabSz="3027487" rtl="0" eaLnBrk="1" latinLnBrk="0" hangingPunct="1">
                        <a:defRPr sz="5960" kern="1200">
                          <a:solidFill>
                            <a:schemeClr val="dk1"/>
                          </a:solidFill>
                          <a:latin typeface="Arial"/>
                          <a:ea typeface="ＭＳ Ｐゴシック"/>
                        </a:defRPr>
                      </a:lvl2pPr>
                      <a:lvl3pPr marL="3027487" algn="l" defTabSz="3027487" rtl="0" eaLnBrk="1" latinLnBrk="0" hangingPunct="1">
                        <a:defRPr sz="5960" kern="1200">
                          <a:solidFill>
                            <a:schemeClr val="dk1"/>
                          </a:solidFill>
                          <a:latin typeface="Arial"/>
                          <a:ea typeface="ＭＳ Ｐゴシック"/>
                        </a:defRPr>
                      </a:lvl3pPr>
                      <a:lvl4pPr marL="4541230" algn="l" defTabSz="3027487" rtl="0" eaLnBrk="1" latinLnBrk="0" hangingPunct="1">
                        <a:defRPr sz="5960" kern="1200">
                          <a:solidFill>
                            <a:schemeClr val="dk1"/>
                          </a:solidFill>
                          <a:latin typeface="Arial"/>
                          <a:ea typeface="ＭＳ Ｐゴシック"/>
                        </a:defRPr>
                      </a:lvl4pPr>
                      <a:lvl5pPr marL="6054974" algn="l" defTabSz="3027487" rtl="0" eaLnBrk="1" latinLnBrk="0" hangingPunct="1">
                        <a:defRPr sz="5960" kern="1200">
                          <a:solidFill>
                            <a:schemeClr val="dk1"/>
                          </a:solidFill>
                          <a:latin typeface="Arial"/>
                          <a:ea typeface="ＭＳ Ｐゴシック"/>
                        </a:defRPr>
                      </a:lvl5pPr>
                      <a:lvl6pPr marL="7568717" algn="l" defTabSz="3027487" rtl="0" eaLnBrk="1" latinLnBrk="0" hangingPunct="1">
                        <a:defRPr sz="5960" kern="1200">
                          <a:solidFill>
                            <a:schemeClr val="dk1"/>
                          </a:solidFill>
                          <a:latin typeface="Arial"/>
                          <a:ea typeface="ＭＳ Ｐゴシック"/>
                        </a:defRPr>
                      </a:lvl6pPr>
                      <a:lvl7pPr marL="9082461" algn="l" defTabSz="3027487" rtl="0" eaLnBrk="1" latinLnBrk="0" hangingPunct="1">
                        <a:defRPr sz="5960" kern="1200">
                          <a:solidFill>
                            <a:schemeClr val="dk1"/>
                          </a:solidFill>
                          <a:latin typeface="Arial"/>
                          <a:ea typeface="ＭＳ Ｐゴシック"/>
                        </a:defRPr>
                      </a:lvl7pPr>
                      <a:lvl8pPr marL="10596204" algn="l" defTabSz="3027487" rtl="0" eaLnBrk="1" latinLnBrk="0" hangingPunct="1">
                        <a:defRPr sz="5960" kern="1200">
                          <a:solidFill>
                            <a:schemeClr val="dk1"/>
                          </a:solidFill>
                          <a:latin typeface="Arial"/>
                          <a:ea typeface="ＭＳ Ｐゴシック"/>
                        </a:defRPr>
                      </a:lvl8pPr>
                      <a:lvl9pPr marL="12109948" algn="l" defTabSz="3027487" rtl="0" eaLnBrk="1" latinLnBrk="0" hangingPunct="1">
                        <a:defRPr sz="5960" kern="1200">
                          <a:solidFill>
                            <a:schemeClr val="dk1"/>
                          </a:solidFill>
                          <a:latin typeface="Arial"/>
                          <a:ea typeface="ＭＳ Ｐゴシック"/>
                        </a:defRPr>
                      </a:lvl9pPr>
                    </a:lstStyle>
                    <a:p>
                      <a:pPr algn="ctr"/>
                      <a:r>
                        <a:rPr lang="en-GB" sz="2600" dirty="0">
                          <a:latin typeface="+mn-lt"/>
                        </a:rPr>
                        <a:t>62 h</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3027487" rtl="0" eaLnBrk="1" latinLnBrk="0" hangingPunct="1">
                        <a:defRPr sz="5960" kern="1200">
                          <a:solidFill>
                            <a:schemeClr val="dk1"/>
                          </a:solidFill>
                          <a:latin typeface="Arial"/>
                          <a:ea typeface="ＭＳ Ｐゴシック"/>
                        </a:defRPr>
                      </a:lvl1pPr>
                      <a:lvl2pPr marL="1513743" algn="l" defTabSz="3027487" rtl="0" eaLnBrk="1" latinLnBrk="0" hangingPunct="1">
                        <a:defRPr sz="5960" kern="1200">
                          <a:solidFill>
                            <a:schemeClr val="dk1"/>
                          </a:solidFill>
                          <a:latin typeface="Arial"/>
                          <a:ea typeface="ＭＳ Ｐゴシック"/>
                        </a:defRPr>
                      </a:lvl2pPr>
                      <a:lvl3pPr marL="3027487" algn="l" defTabSz="3027487" rtl="0" eaLnBrk="1" latinLnBrk="0" hangingPunct="1">
                        <a:defRPr sz="5960" kern="1200">
                          <a:solidFill>
                            <a:schemeClr val="dk1"/>
                          </a:solidFill>
                          <a:latin typeface="Arial"/>
                          <a:ea typeface="ＭＳ Ｐゴシック"/>
                        </a:defRPr>
                      </a:lvl3pPr>
                      <a:lvl4pPr marL="4541230" algn="l" defTabSz="3027487" rtl="0" eaLnBrk="1" latinLnBrk="0" hangingPunct="1">
                        <a:defRPr sz="5960" kern="1200">
                          <a:solidFill>
                            <a:schemeClr val="dk1"/>
                          </a:solidFill>
                          <a:latin typeface="Arial"/>
                          <a:ea typeface="ＭＳ Ｐゴシック"/>
                        </a:defRPr>
                      </a:lvl4pPr>
                      <a:lvl5pPr marL="6054974" algn="l" defTabSz="3027487" rtl="0" eaLnBrk="1" latinLnBrk="0" hangingPunct="1">
                        <a:defRPr sz="5960" kern="1200">
                          <a:solidFill>
                            <a:schemeClr val="dk1"/>
                          </a:solidFill>
                          <a:latin typeface="Arial"/>
                          <a:ea typeface="ＭＳ Ｐゴシック"/>
                        </a:defRPr>
                      </a:lvl5pPr>
                      <a:lvl6pPr marL="7568717" algn="l" defTabSz="3027487" rtl="0" eaLnBrk="1" latinLnBrk="0" hangingPunct="1">
                        <a:defRPr sz="5960" kern="1200">
                          <a:solidFill>
                            <a:schemeClr val="dk1"/>
                          </a:solidFill>
                          <a:latin typeface="Arial"/>
                          <a:ea typeface="ＭＳ Ｐゴシック"/>
                        </a:defRPr>
                      </a:lvl6pPr>
                      <a:lvl7pPr marL="9082461" algn="l" defTabSz="3027487" rtl="0" eaLnBrk="1" latinLnBrk="0" hangingPunct="1">
                        <a:defRPr sz="5960" kern="1200">
                          <a:solidFill>
                            <a:schemeClr val="dk1"/>
                          </a:solidFill>
                          <a:latin typeface="Arial"/>
                          <a:ea typeface="ＭＳ Ｐゴシック"/>
                        </a:defRPr>
                      </a:lvl7pPr>
                      <a:lvl8pPr marL="10596204" algn="l" defTabSz="3027487" rtl="0" eaLnBrk="1" latinLnBrk="0" hangingPunct="1">
                        <a:defRPr sz="5960" kern="1200">
                          <a:solidFill>
                            <a:schemeClr val="dk1"/>
                          </a:solidFill>
                          <a:latin typeface="Arial"/>
                          <a:ea typeface="ＭＳ Ｐゴシック"/>
                        </a:defRPr>
                      </a:lvl8pPr>
                      <a:lvl9pPr marL="12109948" algn="l" defTabSz="3027487" rtl="0" eaLnBrk="1" latinLnBrk="0" hangingPunct="1">
                        <a:defRPr sz="5960" kern="1200">
                          <a:solidFill>
                            <a:schemeClr val="dk1"/>
                          </a:solidFill>
                          <a:latin typeface="Arial"/>
                          <a:ea typeface="ＭＳ Ｐゴシック"/>
                        </a:defRPr>
                      </a:lvl9pPr>
                    </a:lstStyle>
                    <a:p>
                      <a:pPr algn="ctr"/>
                      <a:r>
                        <a:rPr lang="en-GB" sz="2600" dirty="0">
                          <a:latin typeface="+mn-lt"/>
                        </a:rPr>
                        <a:t>62 h</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extLst>
                  <a:ext uri="{0D108BD9-81ED-4DB2-BD59-A6C34878D82A}">
                    <a16:rowId xmlns:a16="http://schemas.microsoft.com/office/drawing/2014/main" val="1398350272"/>
                  </a:ext>
                </a:extLst>
              </a:tr>
            </a:tbl>
          </a:graphicData>
        </a:graphic>
      </p:graphicFrame>
      <p:sp>
        <p:nvSpPr>
          <p:cNvPr id="170" name="Rectangle 169">
            <a:extLst>
              <a:ext uri="{FF2B5EF4-FFF2-40B4-BE49-F238E27FC236}">
                <a16:creationId xmlns:a16="http://schemas.microsoft.com/office/drawing/2014/main" id="{63784045-C451-426C-B7A7-2DD7589D6DD0}"/>
              </a:ext>
            </a:extLst>
          </p:cNvPr>
          <p:cNvSpPr/>
          <p:nvPr/>
        </p:nvSpPr>
        <p:spPr>
          <a:xfrm>
            <a:off x="182257" y="37760160"/>
            <a:ext cx="29591404" cy="1077218"/>
          </a:xfrm>
          <a:prstGeom prst="rect">
            <a:avLst/>
          </a:prstGeom>
        </p:spPr>
        <p:txBody>
          <a:bodyPr wrap="square">
            <a:spAutoFit/>
          </a:bodyPr>
          <a:lstStyle/>
          <a:p>
            <a:pPr marL="457200" indent="-457200">
              <a:buFont typeface="Wingdings" panose="05000000000000000000" pitchFamily="2" charset="2"/>
              <a:buChar char="v"/>
            </a:pPr>
            <a:r>
              <a:rPr lang="en-GB" sz="3200" dirty="0"/>
              <a:t>Core vials may take almost twice as long to dry than edge vials and/or not all core vials dry at the same time. </a:t>
            </a:r>
          </a:p>
          <a:p>
            <a:pPr marL="457200" indent="-457200">
              <a:buFont typeface="Wingdings" panose="05000000000000000000" pitchFamily="2" charset="2"/>
              <a:buChar char="v"/>
            </a:pPr>
            <a:r>
              <a:rPr lang="en-GB" sz="3200" dirty="0"/>
              <a:t>TVIS used in conjunction with batch sensors can enhance one’s understanding of the hot and cold spots on the shelf. </a:t>
            </a:r>
          </a:p>
        </p:txBody>
      </p:sp>
      <p:grpSp>
        <p:nvGrpSpPr>
          <p:cNvPr id="26" name="Group 25">
            <a:extLst>
              <a:ext uri="{FF2B5EF4-FFF2-40B4-BE49-F238E27FC236}">
                <a16:creationId xmlns:a16="http://schemas.microsoft.com/office/drawing/2014/main" id="{2AB9D149-C8F9-4F8C-B532-C8082C9A32CC}"/>
              </a:ext>
            </a:extLst>
          </p:cNvPr>
          <p:cNvGrpSpPr/>
          <p:nvPr/>
        </p:nvGrpSpPr>
        <p:grpSpPr>
          <a:xfrm>
            <a:off x="18972000" y="14775893"/>
            <a:ext cx="5580254" cy="5190248"/>
            <a:chOff x="25982248" y="14854219"/>
            <a:chExt cx="6210131" cy="5776102"/>
          </a:xfrm>
        </p:grpSpPr>
        <p:pic>
          <p:nvPicPr>
            <p:cNvPr id="13" name="Picture 12" descr="A picture containing indoor, oven, cabinet, microwave&#10;&#10;Description automatically generated">
              <a:extLst>
                <a:ext uri="{FF2B5EF4-FFF2-40B4-BE49-F238E27FC236}">
                  <a16:creationId xmlns:a16="http://schemas.microsoft.com/office/drawing/2014/main" id="{E42D06CF-EF9B-4CD2-ACE0-5A0E48E98D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2248" y="14854219"/>
              <a:ext cx="6210131" cy="5776102"/>
            </a:xfrm>
            <a:prstGeom prst="rect">
              <a:avLst/>
            </a:prstGeom>
            <a:ln>
              <a:noFill/>
            </a:ln>
            <a:effectLst/>
          </p:spPr>
        </p:pic>
        <p:sp>
          <p:nvSpPr>
            <p:cNvPr id="211" name="TextBox 210">
              <a:extLst>
                <a:ext uri="{FF2B5EF4-FFF2-40B4-BE49-F238E27FC236}">
                  <a16:creationId xmlns:a16="http://schemas.microsoft.com/office/drawing/2014/main" id="{A025869E-A72A-4532-935D-9AAD8354E38E}"/>
                </a:ext>
              </a:extLst>
            </p:cNvPr>
            <p:cNvSpPr txBox="1"/>
            <p:nvPr/>
          </p:nvSpPr>
          <p:spPr>
            <a:xfrm>
              <a:off x="28179613" y="14909957"/>
              <a:ext cx="3632072" cy="598114"/>
            </a:xfrm>
            <a:prstGeom prst="rect">
              <a:avLst/>
            </a:prstGeom>
            <a:solidFill>
              <a:schemeClr val="bg1"/>
            </a:solidFill>
          </p:spPr>
          <p:txBody>
            <a:bodyPr wrap="square" rtlCol="0">
              <a:spAutoFit/>
            </a:bodyPr>
            <a:lstStyle/>
            <a:p>
              <a:pPr algn="ctr"/>
              <a:r>
                <a:rPr lang="en-GB" sz="2800" dirty="0"/>
                <a:t>Impedance analyser</a:t>
              </a:r>
            </a:p>
          </p:txBody>
        </p:sp>
        <p:sp>
          <p:nvSpPr>
            <p:cNvPr id="213" name="TextBox 212">
              <a:extLst>
                <a:ext uri="{FF2B5EF4-FFF2-40B4-BE49-F238E27FC236}">
                  <a16:creationId xmlns:a16="http://schemas.microsoft.com/office/drawing/2014/main" id="{8B460E6B-9566-4DAE-B05D-CBAE012C059D}"/>
                </a:ext>
              </a:extLst>
            </p:cNvPr>
            <p:cNvSpPr txBox="1"/>
            <p:nvPr/>
          </p:nvSpPr>
          <p:spPr>
            <a:xfrm>
              <a:off x="26379871" y="16548327"/>
              <a:ext cx="2209179" cy="523220"/>
            </a:xfrm>
            <a:prstGeom prst="rect">
              <a:avLst/>
            </a:prstGeom>
            <a:noFill/>
          </p:spPr>
          <p:txBody>
            <a:bodyPr wrap="square" rtlCol="0">
              <a:spAutoFit/>
            </a:bodyPr>
            <a:lstStyle/>
            <a:p>
              <a:pPr algn="ctr"/>
              <a:r>
                <a:rPr lang="en-GB" sz="2800" dirty="0">
                  <a:solidFill>
                    <a:schemeClr val="bg1"/>
                  </a:solidFill>
                </a:rPr>
                <a:t>Passthrough</a:t>
              </a:r>
            </a:p>
          </p:txBody>
        </p:sp>
        <p:sp>
          <p:nvSpPr>
            <p:cNvPr id="95" name="TextBox 94">
              <a:extLst>
                <a:ext uri="{FF2B5EF4-FFF2-40B4-BE49-F238E27FC236}">
                  <a16:creationId xmlns:a16="http://schemas.microsoft.com/office/drawing/2014/main" id="{E9F3EA33-3241-4F54-B87F-C476E9A25184}"/>
                </a:ext>
              </a:extLst>
            </p:cNvPr>
            <p:cNvSpPr txBox="1"/>
            <p:nvPr/>
          </p:nvSpPr>
          <p:spPr>
            <a:xfrm>
              <a:off x="26685633" y="19160579"/>
              <a:ext cx="3324480" cy="461665"/>
            </a:xfrm>
            <a:prstGeom prst="rect">
              <a:avLst/>
            </a:prstGeom>
            <a:noFill/>
          </p:spPr>
          <p:txBody>
            <a:bodyPr wrap="square" rtlCol="0">
              <a:spAutoFit/>
            </a:bodyPr>
            <a:lstStyle/>
            <a:p>
              <a:pPr algn="ctr"/>
              <a:r>
                <a:rPr lang="en-GB" sz="2400" dirty="0">
                  <a:solidFill>
                    <a:schemeClr val="bg1"/>
                  </a:solidFill>
                </a:rPr>
                <a:t>Edge TVIS Vials</a:t>
              </a:r>
            </a:p>
          </p:txBody>
        </p:sp>
        <p:sp>
          <p:nvSpPr>
            <p:cNvPr id="105" name="TextBox 104">
              <a:extLst>
                <a:ext uri="{FF2B5EF4-FFF2-40B4-BE49-F238E27FC236}">
                  <a16:creationId xmlns:a16="http://schemas.microsoft.com/office/drawing/2014/main" id="{7FB5DD88-360D-494D-A14F-9451C4FEC774}"/>
                </a:ext>
              </a:extLst>
            </p:cNvPr>
            <p:cNvSpPr txBox="1"/>
            <p:nvPr/>
          </p:nvSpPr>
          <p:spPr>
            <a:xfrm>
              <a:off x="26119229" y="18282991"/>
              <a:ext cx="2709154" cy="461665"/>
            </a:xfrm>
            <a:prstGeom prst="rect">
              <a:avLst/>
            </a:prstGeom>
            <a:noFill/>
          </p:spPr>
          <p:txBody>
            <a:bodyPr wrap="square" rtlCol="0">
              <a:spAutoFit/>
            </a:bodyPr>
            <a:lstStyle/>
            <a:p>
              <a:pPr algn="ctr"/>
              <a:r>
                <a:rPr lang="en-GB" sz="2400" dirty="0">
                  <a:solidFill>
                    <a:schemeClr val="bg1"/>
                  </a:solidFill>
                </a:rPr>
                <a:t>Core TVIS Vials</a:t>
              </a:r>
            </a:p>
          </p:txBody>
        </p:sp>
        <p:sp>
          <p:nvSpPr>
            <p:cNvPr id="14" name="Rectangle 13">
              <a:extLst>
                <a:ext uri="{FF2B5EF4-FFF2-40B4-BE49-F238E27FC236}">
                  <a16:creationId xmlns:a16="http://schemas.microsoft.com/office/drawing/2014/main" id="{DA40330F-3573-4372-86D4-DC19FBC9DEAC}"/>
                </a:ext>
              </a:extLst>
            </p:cNvPr>
            <p:cNvSpPr/>
            <p:nvPr/>
          </p:nvSpPr>
          <p:spPr>
            <a:xfrm>
              <a:off x="28081529" y="18824682"/>
              <a:ext cx="197370" cy="2473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623B99E1-D7C5-42B3-AFB1-3AA6C7CF1C06}"/>
                </a:ext>
              </a:extLst>
            </p:cNvPr>
            <p:cNvCxnSpPr>
              <a:cxnSpLocks/>
            </p:cNvCxnSpPr>
            <p:nvPr/>
          </p:nvCxnSpPr>
          <p:spPr>
            <a:xfrm>
              <a:off x="28179613" y="19071449"/>
              <a:ext cx="0" cy="1764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8E1B0EA6-04FE-45A7-9C51-2B7770574A49}"/>
                </a:ext>
              </a:extLst>
            </p:cNvPr>
            <p:cNvSpPr/>
            <p:nvPr/>
          </p:nvSpPr>
          <p:spPr>
            <a:xfrm>
              <a:off x="28488254" y="18399346"/>
              <a:ext cx="369194" cy="2923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0" name="Straight Connector 99">
              <a:extLst>
                <a:ext uri="{FF2B5EF4-FFF2-40B4-BE49-F238E27FC236}">
                  <a16:creationId xmlns:a16="http://schemas.microsoft.com/office/drawing/2014/main" id="{8185AE82-EE5A-4D40-A5FA-C31693C54010}"/>
                </a:ext>
              </a:extLst>
            </p:cNvPr>
            <p:cNvCxnSpPr>
              <a:cxnSpLocks/>
            </p:cNvCxnSpPr>
            <p:nvPr/>
          </p:nvCxnSpPr>
          <p:spPr>
            <a:xfrm flipH="1">
              <a:off x="28179613" y="19079685"/>
              <a:ext cx="336521" cy="168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7" name="Rectangle 486">
              <a:extLst>
                <a:ext uri="{FF2B5EF4-FFF2-40B4-BE49-F238E27FC236}">
                  <a16:creationId xmlns:a16="http://schemas.microsoft.com/office/drawing/2014/main" id="{5F47AFE9-C06F-4515-8C9B-31E4F26D482E}"/>
                </a:ext>
              </a:extLst>
            </p:cNvPr>
            <p:cNvSpPr/>
            <p:nvPr/>
          </p:nvSpPr>
          <p:spPr>
            <a:xfrm>
              <a:off x="28391680" y="18824682"/>
              <a:ext cx="197370" cy="2473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a:extLst>
              <a:ext uri="{FF2B5EF4-FFF2-40B4-BE49-F238E27FC236}">
                <a16:creationId xmlns:a16="http://schemas.microsoft.com/office/drawing/2014/main" id="{1EBE59ED-73BF-47E2-AAB2-CAD59632AA83}"/>
              </a:ext>
            </a:extLst>
          </p:cNvPr>
          <p:cNvGrpSpPr/>
          <p:nvPr/>
        </p:nvGrpSpPr>
        <p:grpSpPr>
          <a:xfrm>
            <a:off x="2757920" y="16474432"/>
            <a:ext cx="3195806" cy="2229545"/>
            <a:chOff x="4161598" y="3522392"/>
            <a:chExt cx="3195806" cy="2229545"/>
          </a:xfrm>
          <a:effectLst>
            <a:outerShdw blurRad="50800" dist="38100" dir="2700000" algn="tl" rotWithShape="0">
              <a:prstClr val="black">
                <a:alpha val="40000"/>
              </a:prstClr>
            </a:outerShdw>
          </a:effectLst>
        </p:grpSpPr>
        <p:grpSp>
          <p:nvGrpSpPr>
            <p:cNvPr id="123" name="Group 122">
              <a:extLst>
                <a:ext uri="{FF2B5EF4-FFF2-40B4-BE49-F238E27FC236}">
                  <a16:creationId xmlns:a16="http://schemas.microsoft.com/office/drawing/2014/main" id="{0F358F5C-232F-49A3-84E8-877FBC274EB4}"/>
                </a:ext>
              </a:extLst>
            </p:cNvPr>
            <p:cNvGrpSpPr/>
            <p:nvPr/>
          </p:nvGrpSpPr>
          <p:grpSpPr>
            <a:xfrm>
              <a:off x="4161598" y="3614931"/>
              <a:ext cx="3195806" cy="1568479"/>
              <a:chOff x="4161597" y="3614931"/>
              <a:chExt cx="3432313" cy="1568479"/>
            </a:xfrm>
          </p:grpSpPr>
          <p:sp>
            <p:nvSpPr>
              <p:cNvPr id="174" name="Cube 173">
                <a:extLst>
                  <a:ext uri="{FF2B5EF4-FFF2-40B4-BE49-F238E27FC236}">
                    <a16:creationId xmlns:a16="http://schemas.microsoft.com/office/drawing/2014/main" id="{C97625EE-B421-4C90-A6DE-97FBBFE7E16E}"/>
                  </a:ext>
                </a:extLst>
              </p:cNvPr>
              <p:cNvSpPr/>
              <p:nvPr/>
            </p:nvSpPr>
            <p:spPr>
              <a:xfrm>
                <a:off x="4161597" y="3614931"/>
                <a:ext cx="3432313" cy="1568479"/>
              </a:xfrm>
              <a:prstGeom prst="cube">
                <a:avLst>
                  <a:gd name="adj" fmla="val 95972"/>
                </a:avLst>
              </a:prstGeom>
              <a:solidFill>
                <a:schemeClr val="accent1">
                  <a:lumMod val="60000"/>
                  <a:lumOff val="40000"/>
                </a:schemeClr>
              </a:solidFill>
              <a:ln w="635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5" name="Oval 174">
                <a:extLst>
                  <a:ext uri="{FF2B5EF4-FFF2-40B4-BE49-F238E27FC236}">
                    <a16:creationId xmlns:a16="http://schemas.microsoft.com/office/drawing/2014/main" id="{0711EC42-4CF5-4CC4-B4D8-E13242E8042A}"/>
                  </a:ext>
                </a:extLst>
              </p:cNvPr>
              <p:cNvSpPr/>
              <p:nvPr/>
            </p:nvSpPr>
            <p:spPr>
              <a:xfrm>
                <a:off x="5837582" y="4184945"/>
                <a:ext cx="281037" cy="281037"/>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DC50A127-B047-4F5F-BC5F-6CC354340A2A}"/>
                  </a:ext>
                </a:extLst>
              </p:cNvPr>
              <p:cNvSpPr/>
              <p:nvPr/>
            </p:nvSpPr>
            <p:spPr>
              <a:xfrm>
                <a:off x="5274168" y="4399170"/>
                <a:ext cx="281037" cy="281037"/>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7" name="Oval 176">
                <a:extLst>
                  <a:ext uri="{FF2B5EF4-FFF2-40B4-BE49-F238E27FC236}">
                    <a16:creationId xmlns:a16="http://schemas.microsoft.com/office/drawing/2014/main" id="{481683AF-226B-4093-A4D6-29C17EAB4C76}"/>
                  </a:ext>
                </a:extLst>
              </p:cNvPr>
              <p:cNvSpPr/>
              <p:nvPr/>
            </p:nvSpPr>
            <p:spPr>
              <a:xfrm>
                <a:off x="4710754" y="4613395"/>
                <a:ext cx="281037" cy="281037"/>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EDB5F869-6FD0-48A5-84F3-51030B35EC25}"/>
                  </a:ext>
                </a:extLst>
              </p:cNvPr>
              <p:cNvSpPr/>
              <p:nvPr/>
            </p:nvSpPr>
            <p:spPr>
              <a:xfrm>
                <a:off x="5697063" y="3635248"/>
                <a:ext cx="281037" cy="281037"/>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56E35DA2-FCF2-4129-A617-2063F87B30F0}"/>
                  </a:ext>
                </a:extLst>
              </p:cNvPr>
              <p:cNvSpPr/>
              <p:nvPr/>
            </p:nvSpPr>
            <p:spPr>
              <a:xfrm>
                <a:off x="6538099" y="3903908"/>
                <a:ext cx="281037" cy="281037"/>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0" name="Oval 179">
                <a:extLst>
                  <a:ext uri="{FF2B5EF4-FFF2-40B4-BE49-F238E27FC236}">
                    <a16:creationId xmlns:a16="http://schemas.microsoft.com/office/drawing/2014/main" id="{15FFB256-7A79-4EB7-82B4-F24D81AB0D75}"/>
                  </a:ext>
                </a:extLst>
              </p:cNvPr>
              <p:cNvSpPr/>
              <p:nvPr/>
            </p:nvSpPr>
            <p:spPr>
              <a:xfrm>
                <a:off x="5759968" y="4568003"/>
                <a:ext cx="166641" cy="166640"/>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1" name="Oval 180">
                <a:extLst>
                  <a:ext uri="{FF2B5EF4-FFF2-40B4-BE49-F238E27FC236}">
                    <a16:creationId xmlns:a16="http://schemas.microsoft.com/office/drawing/2014/main" id="{BF891752-3B31-4407-AF63-246FDCEF317D}"/>
                  </a:ext>
                </a:extLst>
              </p:cNvPr>
              <p:cNvSpPr/>
              <p:nvPr/>
            </p:nvSpPr>
            <p:spPr>
              <a:xfrm>
                <a:off x="5091130" y="4227422"/>
                <a:ext cx="166641" cy="166640"/>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2" name="Oval 181">
                <a:extLst>
                  <a:ext uri="{FF2B5EF4-FFF2-40B4-BE49-F238E27FC236}">
                    <a16:creationId xmlns:a16="http://schemas.microsoft.com/office/drawing/2014/main" id="{7457D534-701E-489A-BBC2-0E2A7ACA44F5}"/>
                  </a:ext>
                </a:extLst>
              </p:cNvPr>
              <p:cNvSpPr/>
              <p:nvPr/>
            </p:nvSpPr>
            <p:spPr>
              <a:xfrm>
                <a:off x="5529719" y="4196186"/>
                <a:ext cx="166640" cy="166640"/>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3" name="Oval 182">
                <a:extLst>
                  <a:ext uri="{FF2B5EF4-FFF2-40B4-BE49-F238E27FC236}">
                    <a16:creationId xmlns:a16="http://schemas.microsoft.com/office/drawing/2014/main" id="{C451E7D4-67FD-44F9-A30F-E51D126FF3AB}"/>
                  </a:ext>
                </a:extLst>
              </p:cNvPr>
              <p:cNvSpPr/>
              <p:nvPr/>
            </p:nvSpPr>
            <p:spPr>
              <a:xfrm>
                <a:off x="6189409" y="3870286"/>
                <a:ext cx="166640" cy="166640"/>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4" name="Oval 183">
                <a:extLst>
                  <a:ext uri="{FF2B5EF4-FFF2-40B4-BE49-F238E27FC236}">
                    <a16:creationId xmlns:a16="http://schemas.microsoft.com/office/drawing/2014/main" id="{57C53E34-458B-414D-AEFB-003385E0E750}"/>
                  </a:ext>
                </a:extLst>
              </p:cNvPr>
              <p:cNvSpPr/>
              <p:nvPr/>
            </p:nvSpPr>
            <p:spPr>
              <a:xfrm>
                <a:off x="5525665" y="4860761"/>
                <a:ext cx="166640" cy="166640"/>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5" name="Oval 184">
                <a:extLst>
                  <a:ext uri="{FF2B5EF4-FFF2-40B4-BE49-F238E27FC236}">
                    <a16:creationId xmlns:a16="http://schemas.microsoft.com/office/drawing/2014/main" id="{96A33386-3116-4D7C-A034-7576481DC028}"/>
                  </a:ext>
                </a:extLst>
              </p:cNvPr>
              <p:cNvSpPr/>
              <p:nvPr/>
            </p:nvSpPr>
            <p:spPr>
              <a:xfrm>
                <a:off x="6979182" y="3749645"/>
                <a:ext cx="166640" cy="166640"/>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6" name="Oval 185">
                <a:extLst>
                  <a:ext uri="{FF2B5EF4-FFF2-40B4-BE49-F238E27FC236}">
                    <a16:creationId xmlns:a16="http://schemas.microsoft.com/office/drawing/2014/main" id="{ACA29D58-7A8F-4410-A71F-7AE3870B51D0}"/>
                  </a:ext>
                </a:extLst>
              </p:cNvPr>
              <p:cNvSpPr/>
              <p:nvPr/>
            </p:nvSpPr>
            <p:spPr>
              <a:xfrm>
                <a:off x="6447774" y="3643991"/>
                <a:ext cx="166640" cy="166640"/>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7" name="Oval 186">
                <a:extLst>
                  <a:ext uri="{FF2B5EF4-FFF2-40B4-BE49-F238E27FC236}">
                    <a16:creationId xmlns:a16="http://schemas.microsoft.com/office/drawing/2014/main" id="{C7C1665E-36F8-4175-9620-CC2BD0570C5D}"/>
                  </a:ext>
                </a:extLst>
              </p:cNvPr>
              <p:cNvSpPr/>
              <p:nvPr/>
            </p:nvSpPr>
            <p:spPr>
              <a:xfrm>
                <a:off x="5482956" y="3933308"/>
                <a:ext cx="166640" cy="166640"/>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8" name="Oval 187">
                <a:extLst>
                  <a:ext uri="{FF2B5EF4-FFF2-40B4-BE49-F238E27FC236}">
                    <a16:creationId xmlns:a16="http://schemas.microsoft.com/office/drawing/2014/main" id="{959E0BBF-5E94-482F-9E55-A40CEAED0B97}"/>
                  </a:ext>
                </a:extLst>
              </p:cNvPr>
              <p:cNvSpPr/>
              <p:nvPr/>
            </p:nvSpPr>
            <p:spPr>
              <a:xfrm>
                <a:off x="5057456" y="4894432"/>
                <a:ext cx="166640" cy="166640"/>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10DA2731-030A-4225-8575-C3948859CFC1}"/>
                  </a:ext>
                </a:extLst>
              </p:cNvPr>
              <p:cNvSpPr/>
              <p:nvPr/>
            </p:nvSpPr>
            <p:spPr>
              <a:xfrm>
                <a:off x="4476650" y="4894432"/>
                <a:ext cx="166640" cy="166640"/>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9849F306-673C-441D-99B6-0A6DD4BE0331}"/>
                  </a:ext>
                </a:extLst>
              </p:cNvPr>
              <p:cNvSpPr/>
              <p:nvPr/>
            </p:nvSpPr>
            <p:spPr>
              <a:xfrm>
                <a:off x="5900713" y="4836664"/>
                <a:ext cx="166640" cy="166640"/>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Oval 190">
                <a:extLst>
                  <a:ext uri="{FF2B5EF4-FFF2-40B4-BE49-F238E27FC236}">
                    <a16:creationId xmlns:a16="http://schemas.microsoft.com/office/drawing/2014/main" id="{DFD3A07A-210A-412A-9A1A-7E6CF016C63C}"/>
                  </a:ext>
                </a:extLst>
              </p:cNvPr>
              <p:cNvSpPr/>
              <p:nvPr/>
            </p:nvSpPr>
            <p:spPr>
              <a:xfrm>
                <a:off x="6529718" y="4247060"/>
                <a:ext cx="166640" cy="166640"/>
              </a:xfrm>
              <a:prstGeom prst="ellipse">
                <a:avLst/>
              </a:prstGeom>
              <a:solidFill>
                <a:sysClr val="window" lastClr="FFFFFF"/>
              </a:solidFill>
              <a:ln w="12700" cap="flat" cmpd="sng" algn="ctr">
                <a:solidFill>
                  <a:schemeClr val="tx1">
                    <a:lumMod val="95000"/>
                    <a:lumOff val="5000"/>
                  </a:scheme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2" name="Oval 191">
                <a:extLst>
                  <a:ext uri="{FF2B5EF4-FFF2-40B4-BE49-F238E27FC236}">
                    <a16:creationId xmlns:a16="http://schemas.microsoft.com/office/drawing/2014/main" id="{3FD85E76-1CCF-4398-AE8F-5143291C71B8}"/>
                  </a:ext>
                </a:extLst>
              </p:cNvPr>
              <p:cNvSpPr/>
              <p:nvPr/>
            </p:nvSpPr>
            <p:spPr>
              <a:xfrm>
                <a:off x="5211181" y="4704389"/>
                <a:ext cx="281037" cy="281037"/>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3" name="Oval 192">
                <a:extLst>
                  <a:ext uri="{FF2B5EF4-FFF2-40B4-BE49-F238E27FC236}">
                    <a16:creationId xmlns:a16="http://schemas.microsoft.com/office/drawing/2014/main" id="{5CF81776-CE47-4ED6-821E-33A6C2929130}"/>
                  </a:ext>
                </a:extLst>
              </p:cNvPr>
              <p:cNvSpPr/>
              <p:nvPr/>
            </p:nvSpPr>
            <p:spPr>
              <a:xfrm>
                <a:off x="6156897" y="4381568"/>
                <a:ext cx="281037" cy="281037"/>
              </a:xfrm>
              <a:prstGeom prst="ellipse">
                <a:avLst/>
              </a:prstGeom>
              <a:solidFill>
                <a:sysClr val="window" lastClr="FFFFFF"/>
              </a:solidFill>
              <a:ln w="12700" cap="flat" cmpd="sng" algn="ctr">
                <a:solidFill>
                  <a:srgbClr val="4472C4">
                    <a:shade val="50000"/>
                  </a:srgbClr>
                </a:solidFill>
                <a:prstDash val="solid"/>
                <a:miter lim="800000"/>
              </a:ln>
              <a:effectLst/>
              <a:scene3d>
                <a:camera prst="isometricTopUp"/>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24" name="Oval 123">
              <a:extLst>
                <a:ext uri="{FF2B5EF4-FFF2-40B4-BE49-F238E27FC236}">
                  <a16:creationId xmlns:a16="http://schemas.microsoft.com/office/drawing/2014/main" id="{712F0D57-70D7-4A7F-A569-243C96455E64}"/>
                </a:ext>
              </a:extLst>
            </p:cNvPr>
            <p:cNvSpPr/>
            <p:nvPr/>
          </p:nvSpPr>
          <p:spPr>
            <a:xfrm rot="1275237">
              <a:off x="5188621" y="4244775"/>
              <a:ext cx="297679" cy="297679"/>
            </a:xfrm>
            <a:prstGeom prst="ellipse">
              <a:avLst/>
            </a:prstGeom>
            <a:solidFill>
              <a:srgbClr val="FF000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9D7C7651-209B-4A12-B533-D04E600F0BB4}"/>
                </a:ext>
              </a:extLst>
            </p:cNvPr>
            <p:cNvSpPr/>
            <p:nvPr/>
          </p:nvSpPr>
          <p:spPr>
            <a:xfrm rot="1275237">
              <a:off x="5714581" y="4003570"/>
              <a:ext cx="298800" cy="298800"/>
            </a:xfrm>
            <a:prstGeom prst="ellipse">
              <a:avLst/>
            </a:prstGeom>
            <a:solidFill>
              <a:srgbClr val="FF000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6" name="Oval 125">
              <a:extLst>
                <a:ext uri="{FF2B5EF4-FFF2-40B4-BE49-F238E27FC236}">
                  <a16:creationId xmlns:a16="http://schemas.microsoft.com/office/drawing/2014/main" id="{4BF88E8D-7205-4B25-B142-DC9FE8A8F813}"/>
                </a:ext>
              </a:extLst>
            </p:cNvPr>
            <p:cNvSpPr/>
            <p:nvPr/>
          </p:nvSpPr>
          <p:spPr>
            <a:xfrm rot="1275237">
              <a:off x="6364124" y="3754116"/>
              <a:ext cx="298800" cy="298800"/>
            </a:xfrm>
            <a:prstGeom prst="ellipse">
              <a:avLst/>
            </a:prstGeom>
            <a:solidFill>
              <a:srgbClr val="FF000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97E91301-347D-4D97-BE57-8AD94912AC60}"/>
                </a:ext>
              </a:extLst>
            </p:cNvPr>
            <p:cNvSpPr/>
            <p:nvPr/>
          </p:nvSpPr>
          <p:spPr>
            <a:xfrm rot="1275237">
              <a:off x="5572697" y="3522392"/>
              <a:ext cx="298800" cy="298800"/>
            </a:xfrm>
            <a:prstGeom prst="ellipse">
              <a:avLst/>
            </a:prstGeom>
            <a:solidFill>
              <a:srgbClr val="FF000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A81C0BB9-B3E9-47ED-8C92-10CA938DC78E}"/>
                </a:ext>
              </a:extLst>
            </p:cNvPr>
            <p:cNvSpPr/>
            <p:nvPr/>
          </p:nvSpPr>
          <p:spPr>
            <a:xfrm rot="1275237">
              <a:off x="5141086" y="4597000"/>
              <a:ext cx="298800" cy="298800"/>
            </a:xfrm>
            <a:prstGeom prst="ellipse">
              <a:avLst/>
            </a:prstGeom>
            <a:solidFill>
              <a:srgbClr val="FF000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B2435E2D-E940-40C5-B8AD-A2CA46D2B198}"/>
                </a:ext>
              </a:extLst>
            </p:cNvPr>
            <p:cNvSpPr/>
            <p:nvPr/>
          </p:nvSpPr>
          <p:spPr>
            <a:xfrm rot="1275237">
              <a:off x="4475995" y="4894397"/>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BA334BDD-0DB7-44B6-A64B-0D8E5E65EE0D}"/>
                </a:ext>
              </a:extLst>
            </p:cNvPr>
            <p:cNvSpPr/>
            <p:nvPr/>
          </p:nvSpPr>
          <p:spPr>
            <a:xfrm rot="1275237">
              <a:off x="4475995" y="4745771"/>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3EAC88BA-2F55-413F-BBE8-9D00937731E1}"/>
                </a:ext>
              </a:extLst>
            </p:cNvPr>
            <p:cNvSpPr/>
            <p:nvPr/>
          </p:nvSpPr>
          <p:spPr>
            <a:xfrm rot="1275237">
              <a:off x="4480392" y="5343268"/>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97574FC2-A942-4A10-84CC-61FAA057DE3C}"/>
                </a:ext>
              </a:extLst>
            </p:cNvPr>
            <p:cNvSpPr/>
            <p:nvPr/>
          </p:nvSpPr>
          <p:spPr>
            <a:xfrm rot="1275237">
              <a:off x="4480392" y="5187268"/>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7C8BC332-E3A3-4388-BF7D-1C9AE30905FE}"/>
                </a:ext>
              </a:extLst>
            </p:cNvPr>
            <p:cNvSpPr/>
            <p:nvPr/>
          </p:nvSpPr>
          <p:spPr>
            <a:xfrm rot="1275237">
              <a:off x="4475996" y="5645031"/>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2A6E534A-3A8E-4188-B57A-ED7BF63C89A0}"/>
                </a:ext>
              </a:extLst>
            </p:cNvPr>
            <p:cNvSpPr/>
            <p:nvPr/>
          </p:nvSpPr>
          <p:spPr>
            <a:xfrm rot="1275237">
              <a:off x="4475996" y="5503779"/>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8BE65D05-269F-4C51-B8C1-2FDACCCB043B}"/>
                </a:ext>
              </a:extLst>
            </p:cNvPr>
            <p:cNvSpPr/>
            <p:nvPr/>
          </p:nvSpPr>
          <p:spPr>
            <a:xfrm rot="1275237">
              <a:off x="5019328" y="4891535"/>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AA278E83-4FFE-405B-ABC9-847FC3401BE6}"/>
                </a:ext>
              </a:extLst>
            </p:cNvPr>
            <p:cNvSpPr/>
            <p:nvPr/>
          </p:nvSpPr>
          <p:spPr>
            <a:xfrm rot="1275237">
              <a:off x="5019328" y="4742909"/>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FA29D701-9D49-4523-BD46-55DC1C4BDD57}"/>
                </a:ext>
              </a:extLst>
            </p:cNvPr>
            <p:cNvSpPr/>
            <p:nvPr/>
          </p:nvSpPr>
          <p:spPr>
            <a:xfrm rot="1275237">
              <a:off x="5023725" y="5340406"/>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B30E3643-E5C8-43FE-B5A0-DABBD2011FF9}"/>
                </a:ext>
              </a:extLst>
            </p:cNvPr>
            <p:cNvSpPr/>
            <p:nvPr/>
          </p:nvSpPr>
          <p:spPr>
            <a:xfrm rot="1275237">
              <a:off x="5023725" y="5184406"/>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9" name="Oval 138">
              <a:extLst>
                <a:ext uri="{FF2B5EF4-FFF2-40B4-BE49-F238E27FC236}">
                  <a16:creationId xmlns:a16="http://schemas.microsoft.com/office/drawing/2014/main" id="{AB4D4BB7-8D55-479A-9C58-E5E935F56D08}"/>
                </a:ext>
              </a:extLst>
            </p:cNvPr>
            <p:cNvSpPr/>
            <p:nvPr/>
          </p:nvSpPr>
          <p:spPr>
            <a:xfrm rot="1275237">
              <a:off x="5019329" y="5500917"/>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0" name="Oval 139">
              <a:extLst>
                <a:ext uri="{FF2B5EF4-FFF2-40B4-BE49-F238E27FC236}">
                  <a16:creationId xmlns:a16="http://schemas.microsoft.com/office/drawing/2014/main" id="{13F909EA-F280-42A3-B171-C61884E068F7}"/>
                </a:ext>
              </a:extLst>
            </p:cNvPr>
            <p:cNvSpPr/>
            <p:nvPr/>
          </p:nvSpPr>
          <p:spPr>
            <a:xfrm rot="1275237">
              <a:off x="4666823" y="4492121"/>
              <a:ext cx="298800" cy="298800"/>
            </a:xfrm>
            <a:prstGeom prst="ellipse">
              <a:avLst/>
            </a:prstGeom>
            <a:solidFill>
              <a:srgbClr val="FF000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92D826D3-4D74-47C3-A072-188865A8B99E}"/>
                </a:ext>
              </a:extLst>
            </p:cNvPr>
            <p:cNvSpPr/>
            <p:nvPr/>
          </p:nvSpPr>
          <p:spPr>
            <a:xfrm rot="1275237">
              <a:off x="5019328" y="4600137"/>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7D3AE298-1940-4342-BFB7-35D06AA13F34}"/>
                </a:ext>
              </a:extLst>
            </p:cNvPr>
            <p:cNvSpPr/>
            <p:nvPr/>
          </p:nvSpPr>
          <p:spPr>
            <a:xfrm rot="1275237">
              <a:off x="5815694" y="4822340"/>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EC1F08F5-C2EE-4DD3-BDC7-97AF1C639D1A}"/>
                </a:ext>
              </a:extLst>
            </p:cNvPr>
            <p:cNvSpPr/>
            <p:nvPr/>
          </p:nvSpPr>
          <p:spPr>
            <a:xfrm rot="1275237">
              <a:off x="5815694" y="4673714"/>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EDA7D643-82F4-4FC4-9E7B-6FD19E22F8E0}"/>
                </a:ext>
              </a:extLst>
            </p:cNvPr>
            <p:cNvSpPr/>
            <p:nvPr/>
          </p:nvSpPr>
          <p:spPr>
            <a:xfrm rot="1275237">
              <a:off x="5820091" y="5271211"/>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5" name="Oval 144">
              <a:extLst>
                <a:ext uri="{FF2B5EF4-FFF2-40B4-BE49-F238E27FC236}">
                  <a16:creationId xmlns:a16="http://schemas.microsoft.com/office/drawing/2014/main" id="{12E42072-864C-41D9-ADC9-347C04E19D21}"/>
                </a:ext>
              </a:extLst>
            </p:cNvPr>
            <p:cNvSpPr/>
            <p:nvPr/>
          </p:nvSpPr>
          <p:spPr>
            <a:xfrm rot="1275237">
              <a:off x="5815695" y="5431722"/>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6" name="Oval 145">
              <a:extLst>
                <a:ext uri="{FF2B5EF4-FFF2-40B4-BE49-F238E27FC236}">
                  <a16:creationId xmlns:a16="http://schemas.microsoft.com/office/drawing/2014/main" id="{F04B8E07-9639-419E-A172-94EA24A91F36}"/>
                </a:ext>
              </a:extLst>
            </p:cNvPr>
            <p:cNvSpPr/>
            <p:nvPr/>
          </p:nvSpPr>
          <p:spPr>
            <a:xfrm rot="1275237">
              <a:off x="5815694" y="4530942"/>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BAD12143-ADE1-4575-B7C6-73743E8A40CE}"/>
                </a:ext>
              </a:extLst>
            </p:cNvPr>
            <p:cNvSpPr/>
            <p:nvPr/>
          </p:nvSpPr>
          <p:spPr>
            <a:xfrm rot="1275237">
              <a:off x="5431221" y="3946677"/>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8" name="Oval 147">
              <a:extLst>
                <a:ext uri="{FF2B5EF4-FFF2-40B4-BE49-F238E27FC236}">
                  <a16:creationId xmlns:a16="http://schemas.microsoft.com/office/drawing/2014/main" id="{6CD0A1B5-5884-4220-B25A-57CB73133B95}"/>
                </a:ext>
              </a:extLst>
            </p:cNvPr>
            <p:cNvSpPr/>
            <p:nvPr/>
          </p:nvSpPr>
          <p:spPr>
            <a:xfrm rot="1275237">
              <a:off x="5431221" y="3798051"/>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9" name="Oval 148">
              <a:extLst>
                <a:ext uri="{FF2B5EF4-FFF2-40B4-BE49-F238E27FC236}">
                  <a16:creationId xmlns:a16="http://schemas.microsoft.com/office/drawing/2014/main" id="{6AA0FD1C-F44B-4068-A075-8F0203F11FC3}"/>
                </a:ext>
              </a:extLst>
            </p:cNvPr>
            <p:cNvSpPr/>
            <p:nvPr/>
          </p:nvSpPr>
          <p:spPr>
            <a:xfrm rot="1275237">
              <a:off x="5067027" y="4070926"/>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0" name="Oval 149">
              <a:extLst>
                <a:ext uri="{FF2B5EF4-FFF2-40B4-BE49-F238E27FC236}">
                  <a16:creationId xmlns:a16="http://schemas.microsoft.com/office/drawing/2014/main" id="{7E8FF2E9-4B78-4563-AEE5-EBDC76E93E75}"/>
                </a:ext>
              </a:extLst>
            </p:cNvPr>
            <p:cNvSpPr/>
            <p:nvPr/>
          </p:nvSpPr>
          <p:spPr>
            <a:xfrm rot="1275237">
              <a:off x="5470069" y="4203645"/>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1" name="Oval 150">
              <a:extLst>
                <a:ext uri="{FF2B5EF4-FFF2-40B4-BE49-F238E27FC236}">
                  <a16:creationId xmlns:a16="http://schemas.microsoft.com/office/drawing/2014/main" id="{881F4050-05BB-4819-9CC2-39226D14ACF0}"/>
                </a:ext>
              </a:extLst>
            </p:cNvPr>
            <p:cNvSpPr/>
            <p:nvPr/>
          </p:nvSpPr>
          <p:spPr>
            <a:xfrm rot="1275237">
              <a:off x="5062631" y="4231437"/>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2" name="Oval 151">
              <a:extLst>
                <a:ext uri="{FF2B5EF4-FFF2-40B4-BE49-F238E27FC236}">
                  <a16:creationId xmlns:a16="http://schemas.microsoft.com/office/drawing/2014/main" id="{6EEAD469-4ED5-4EB6-9788-747EFB8BD3EB}"/>
                </a:ext>
              </a:extLst>
            </p:cNvPr>
            <p:cNvSpPr/>
            <p:nvPr/>
          </p:nvSpPr>
          <p:spPr>
            <a:xfrm rot="1275237">
              <a:off x="5431221" y="3655279"/>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F6783DDF-61AE-49DD-9A28-852CF7575323}"/>
                </a:ext>
              </a:extLst>
            </p:cNvPr>
            <p:cNvSpPr/>
            <p:nvPr/>
          </p:nvSpPr>
          <p:spPr>
            <a:xfrm rot="1275237">
              <a:off x="5683952" y="4555429"/>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341D66DA-743C-47CF-B710-12EC5847DD26}"/>
                </a:ext>
              </a:extLst>
            </p:cNvPr>
            <p:cNvSpPr/>
            <p:nvPr/>
          </p:nvSpPr>
          <p:spPr>
            <a:xfrm rot="1275237">
              <a:off x="5451610" y="5196389"/>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5" name="Oval 154">
              <a:extLst>
                <a:ext uri="{FF2B5EF4-FFF2-40B4-BE49-F238E27FC236}">
                  <a16:creationId xmlns:a16="http://schemas.microsoft.com/office/drawing/2014/main" id="{BFDC997E-99C3-4AFB-99E8-063489BFC14C}"/>
                </a:ext>
              </a:extLst>
            </p:cNvPr>
            <p:cNvSpPr/>
            <p:nvPr/>
          </p:nvSpPr>
          <p:spPr>
            <a:xfrm rot="1275237">
              <a:off x="5451610" y="4870782"/>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6" name="Oval 155">
              <a:extLst>
                <a:ext uri="{FF2B5EF4-FFF2-40B4-BE49-F238E27FC236}">
                  <a16:creationId xmlns:a16="http://schemas.microsoft.com/office/drawing/2014/main" id="{7C354BC1-D243-483F-99DE-305A29B852F9}"/>
                </a:ext>
              </a:extLst>
            </p:cNvPr>
            <p:cNvSpPr/>
            <p:nvPr/>
          </p:nvSpPr>
          <p:spPr>
            <a:xfrm rot="1275237">
              <a:off x="5451610" y="4728010"/>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Oval 156">
              <a:extLst>
                <a:ext uri="{FF2B5EF4-FFF2-40B4-BE49-F238E27FC236}">
                  <a16:creationId xmlns:a16="http://schemas.microsoft.com/office/drawing/2014/main" id="{708265AD-6F8A-4ECF-B154-E92A77B7348A}"/>
                </a:ext>
              </a:extLst>
            </p:cNvPr>
            <p:cNvSpPr/>
            <p:nvPr/>
          </p:nvSpPr>
          <p:spPr>
            <a:xfrm rot="1275237">
              <a:off x="6084623" y="3862832"/>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8" name="Oval 157">
              <a:extLst>
                <a:ext uri="{FF2B5EF4-FFF2-40B4-BE49-F238E27FC236}">
                  <a16:creationId xmlns:a16="http://schemas.microsoft.com/office/drawing/2014/main" id="{98C71547-2925-4283-8B22-0E5D4676C541}"/>
                </a:ext>
              </a:extLst>
            </p:cNvPr>
            <p:cNvSpPr/>
            <p:nvPr/>
          </p:nvSpPr>
          <p:spPr>
            <a:xfrm rot="1275237">
              <a:off x="6313088" y="3567382"/>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1299F00F-1DFD-4AAE-AD74-BCF065006785}"/>
                </a:ext>
              </a:extLst>
            </p:cNvPr>
            <p:cNvSpPr/>
            <p:nvPr/>
          </p:nvSpPr>
          <p:spPr>
            <a:xfrm rot="1275237">
              <a:off x="6390403" y="4243811"/>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0" name="Oval 159">
              <a:extLst>
                <a:ext uri="{FF2B5EF4-FFF2-40B4-BE49-F238E27FC236}">
                  <a16:creationId xmlns:a16="http://schemas.microsoft.com/office/drawing/2014/main" id="{693C1D0D-703C-4E24-AAF3-C1F928736A70}"/>
                </a:ext>
              </a:extLst>
            </p:cNvPr>
            <p:cNvSpPr/>
            <p:nvPr/>
          </p:nvSpPr>
          <p:spPr>
            <a:xfrm rot="1275237">
              <a:off x="6390403" y="4095185"/>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1" name="Oval 160">
              <a:extLst>
                <a:ext uri="{FF2B5EF4-FFF2-40B4-BE49-F238E27FC236}">
                  <a16:creationId xmlns:a16="http://schemas.microsoft.com/office/drawing/2014/main" id="{289CA302-8B2C-4982-B5D4-958D59E56DDA}"/>
                </a:ext>
              </a:extLst>
            </p:cNvPr>
            <p:cNvSpPr/>
            <p:nvPr/>
          </p:nvSpPr>
          <p:spPr>
            <a:xfrm rot="1275237">
              <a:off x="6394800" y="4692682"/>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2" name="Oval 161">
              <a:extLst>
                <a:ext uri="{FF2B5EF4-FFF2-40B4-BE49-F238E27FC236}">
                  <a16:creationId xmlns:a16="http://schemas.microsoft.com/office/drawing/2014/main" id="{E2DE922A-4820-4DA6-83EE-F3911832644D}"/>
                </a:ext>
              </a:extLst>
            </p:cNvPr>
            <p:cNvSpPr/>
            <p:nvPr/>
          </p:nvSpPr>
          <p:spPr>
            <a:xfrm rot="1275237">
              <a:off x="6390404" y="4994445"/>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F6178DFB-A6A0-416E-B029-5E6959F26448}"/>
                </a:ext>
              </a:extLst>
            </p:cNvPr>
            <p:cNvSpPr/>
            <p:nvPr/>
          </p:nvSpPr>
          <p:spPr>
            <a:xfrm rot="1275237">
              <a:off x="6390404" y="4853193"/>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02EECF3A-E6F8-4B59-ADB5-54E5696AF0D1}"/>
                </a:ext>
              </a:extLst>
            </p:cNvPr>
            <p:cNvSpPr/>
            <p:nvPr/>
          </p:nvSpPr>
          <p:spPr>
            <a:xfrm rot="1275237">
              <a:off x="6810379" y="3761828"/>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1BFEC924-6910-4CC4-86FE-1958C62F8B66}"/>
                </a:ext>
              </a:extLst>
            </p:cNvPr>
            <p:cNvSpPr/>
            <p:nvPr/>
          </p:nvSpPr>
          <p:spPr>
            <a:xfrm rot="1275237">
              <a:off x="6810379" y="3613202"/>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B4422F33-C18D-42C5-8775-AE44F8C1EE93}"/>
                </a:ext>
              </a:extLst>
            </p:cNvPr>
            <p:cNvSpPr/>
            <p:nvPr/>
          </p:nvSpPr>
          <p:spPr>
            <a:xfrm rot="1275237">
              <a:off x="6814776" y="4210699"/>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1" name="Oval 170">
              <a:extLst>
                <a:ext uri="{FF2B5EF4-FFF2-40B4-BE49-F238E27FC236}">
                  <a16:creationId xmlns:a16="http://schemas.microsoft.com/office/drawing/2014/main" id="{698F8DDD-A294-40BF-AEAC-0BE85379B719}"/>
                </a:ext>
              </a:extLst>
            </p:cNvPr>
            <p:cNvSpPr/>
            <p:nvPr/>
          </p:nvSpPr>
          <p:spPr>
            <a:xfrm rot="1275237">
              <a:off x="6810380" y="4512462"/>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2" name="Oval 171">
              <a:extLst>
                <a:ext uri="{FF2B5EF4-FFF2-40B4-BE49-F238E27FC236}">
                  <a16:creationId xmlns:a16="http://schemas.microsoft.com/office/drawing/2014/main" id="{A5BC0CFD-FB7F-4D34-83FA-1D5592084FC5}"/>
                </a:ext>
              </a:extLst>
            </p:cNvPr>
            <p:cNvSpPr/>
            <p:nvPr/>
          </p:nvSpPr>
          <p:spPr>
            <a:xfrm rot="1275237">
              <a:off x="6810380" y="4371210"/>
              <a:ext cx="106906" cy="106906"/>
            </a:xfrm>
            <a:prstGeom prst="ellipse">
              <a:avLst/>
            </a:prstGeom>
            <a:solidFill>
              <a:srgbClr val="00B05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3" name="Oval 172">
              <a:extLst>
                <a:ext uri="{FF2B5EF4-FFF2-40B4-BE49-F238E27FC236}">
                  <a16:creationId xmlns:a16="http://schemas.microsoft.com/office/drawing/2014/main" id="{FBE0B779-E7B0-4387-A0C7-4058F1648210}"/>
                </a:ext>
              </a:extLst>
            </p:cNvPr>
            <p:cNvSpPr/>
            <p:nvPr/>
          </p:nvSpPr>
          <p:spPr>
            <a:xfrm rot="1275237">
              <a:off x="6015097" y="4269025"/>
              <a:ext cx="298800" cy="298800"/>
            </a:xfrm>
            <a:prstGeom prst="ellipse">
              <a:avLst/>
            </a:prstGeom>
            <a:solidFill>
              <a:srgbClr val="FF0000"/>
            </a:solidFill>
            <a:ln w="1270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scene3d>
            <a:sp3d prstMaterial="plastic">
              <a:bevelT w="189230" h="189230"/>
              <a:bevelB w="189230" h="18923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FBF8003C-0AAD-4EB5-B4DD-2718DD575D12}"/>
              </a:ext>
            </a:extLst>
          </p:cNvPr>
          <p:cNvSpPr txBox="1"/>
          <p:nvPr/>
        </p:nvSpPr>
        <p:spPr>
          <a:xfrm>
            <a:off x="3982046" y="15947019"/>
            <a:ext cx="1585906" cy="461665"/>
          </a:xfrm>
          <a:prstGeom prst="rect">
            <a:avLst/>
          </a:prstGeom>
          <a:noFill/>
        </p:spPr>
        <p:txBody>
          <a:bodyPr wrap="square" rtlCol="0">
            <a:spAutoFit/>
          </a:bodyPr>
          <a:lstStyle/>
          <a:p>
            <a:r>
              <a:rPr lang="en-GB" sz="2400" dirty="0"/>
              <a:t>IgG</a:t>
            </a:r>
          </a:p>
        </p:txBody>
      </p:sp>
      <p:sp>
        <p:nvSpPr>
          <p:cNvPr id="194" name="TextBox 193">
            <a:extLst>
              <a:ext uri="{FF2B5EF4-FFF2-40B4-BE49-F238E27FC236}">
                <a16:creationId xmlns:a16="http://schemas.microsoft.com/office/drawing/2014/main" id="{00A0E48F-0987-48C1-BD40-05CFB0AA9074}"/>
              </a:ext>
            </a:extLst>
          </p:cNvPr>
          <p:cNvSpPr txBox="1"/>
          <p:nvPr/>
        </p:nvSpPr>
        <p:spPr>
          <a:xfrm>
            <a:off x="5156325" y="16041129"/>
            <a:ext cx="1380802" cy="461665"/>
          </a:xfrm>
          <a:prstGeom prst="rect">
            <a:avLst/>
          </a:prstGeom>
          <a:noFill/>
        </p:spPr>
        <p:txBody>
          <a:bodyPr wrap="square" rtlCol="0">
            <a:spAutoFit/>
          </a:bodyPr>
          <a:lstStyle/>
          <a:p>
            <a:r>
              <a:rPr lang="en-GB" sz="2400" dirty="0"/>
              <a:t>Pore</a:t>
            </a:r>
          </a:p>
        </p:txBody>
      </p:sp>
      <p:cxnSp>
        <p:nvCxnSpPr>
          <p:cNvPr id="21" name="Straight Connector 20">
            <a:extLst>
              <a:ext uri="{FF2B5EF4-FFF2-40B4-BE49-F238E27FC236}">
                <a16:creationId xmlns:a16="http://schemas.microsoft.com/office/drawing/2014/main" id="{9368461B-7E27-4811-97A5-A3D1DDB61AE8}"/>
              </a:ext>
            </a:extLst>
          </p:cNvPr>
          <p:cNvCxnSpPr>
            <a:cxnSpLocks/>
          </p:cNvCxnSpPr>
          <p:nvPr/>
        </p:nvCxnSpPr>
        <p:spPr>
          <a:xfrm flipV="1">
            <a:off x="4940687" y="16459542"/>
            <a:ext cx="296390" cy="213242"/>
          </a:xfrm>
          <a:prstGeom prst="line">
            <a:avLst/>
          </a:prstGeom>
          <a:ln>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A0964FEB-9421-4B04-AFD5-ECC3349F4391}"/>
              </a:ext>
            </a:extLst>
          </p:cNvPr>
          <p:cNvSpPr txBox="1"/>
          <p:nvPr/>
        </p:nvSpPr>
        <p:spPr>
          <a:xfrm>
            <a:off x="1478555" y="16331149"/>
            <a:ext cx="2668921" cy="830997"/>
          </a:xfrm>
          <a:prstGeom prst="rect">
            <a:avLst/>
          </a:prstGeom>
          <a:noFill/>
        </p:spPr>
        <p:txBody>
          <a:bodyPr wrap="square" rtlCol="0">
            <a:spAutoFit/>
          </a:bodyPr>
          <a:lstStyle/>
          <a:p>
            <a:pPr algn="ctr"/>
            <a:r>
              <a:rPr lang="en-GB" sz="2400" dirty="0"/>
              <a:t>Semi-permeable membrane</a:t>
            </a:r>
          </a:p>
        </p:txBody>
      </p:sp>
      <p:cxnSp>
        <p:nvCxnSpPr>
          <p:cNvPr id="198" name="Straight Connector 197">
            <a:extLst>
              <a:ext uri="{FF2B5EF4-FFF2-40B4-BE49-F238E27FC236}">
                <a16:creationId xmlns:a16="http://schemas.microsoft.com/office/drawing/2014/main" id="{912FFC65-AA75-421B-91E0-EB5F259E0F9A}"/>
              </a:ext>
            </a:extLst>
          </p:cNvPr>
          <p:cNvCxnSpPr>
            <a:cxnSpLocks/>
          </p:cNvCxnSpPr>
          <p:nvPr/>
        </p:nvCxnSpPr>
        <p:spPr>
          <a:xfrm flipH="1" flipV="1">
            <a:off x="3221263" y="17110219"/>
            <a:ext cx="347623" cy="266108"/>
          </a:xfrm>
          <a:prstGeom prst="line">
            <a:avLst/>
          </a:prstGeom>
          <a:ln>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6CA2B1E0-509B-4798-A6E7-A56E60945903}"/>
              </a:ext>
            </a:extLst>
          </p:cNvPr>
          <p:cNvSpPr txBox="1"/>
          <p:nvPr/>
        </p:nvSpPr>
        <p:spPr>
          <a:xfrm>
            <a:off x="204951" y="18748560"/>
            <a:ext cx="2268091" cy="2009061"/>
          </a:xfrm>
          <a:prstGeom prst="roundRect">
            <a:avLst/>
          </a:prstGeom>
          <a:solidFill>
            <a:srgbClr val="01152E"/>
          </a:solidFill>
          <a:ln>
            <a:solidFill>
              <a:schemeClr val="tx1">
                <a:lumMod val="95000"/>
                <a:lumOff val="5000"/>
              </a:schemeClr>
            </a:solidFill>
          </a:ln>
        </p:spPr>
        <p:txBody>
          <a:bodyPr wrap="square" rtlCol="0">
            <a:spAutoFit/>
          </a:bodyPr>
          <a:lstStyle/>
          <a:p>
            <a:pPr algn="ctr"/>
            <a:r>
              <a:rPr lang="en-GB" sz="2800" dirty="0">
                <a:solidFill>
                  <a:schemeClr val="bg1"/>
                </a:solidFill>
              </a:rPr>
              <a:t>(1) 10 x 2 mL IgG Ampoules at </a:t>
            </a:r>
          </a:p>
          <a:p>
            <a:pPr algn="ctr"/>
            <a:r>
              <a:rPr lang="en-GB" sz="2800" dirty="0">
                <a:solidFill>
                  <a:schemeClr val="bg1"/>
                </a:solidFill>
              </a:rPr>
              <a:t>2-8</a:t>
            </a:r>
            <a:r>
              <a:rPr lang="en-GB" sz="2800" baseline="30000" dirty="0">
                <a:solidFill>
                  <a:schemeClr val="bg1"/>
                </a:solidFill>
              </a:rPr>
              <a:t>o</a:t>
            </a:r>
            <a:r>
              <a:rPr lang="en-GB" sz="2800" dirty="0">
                <a:solidFill>
                  <a:schemeClr val="bg1"/>
                </a:solidFill>
              </a:rPr>
              <a:t>C</a:t>
            </a:r>
          </a:p>
        </p:txBody>
      </p:sp>
      <p:grpSp>
        <p:nvGrpSpPr>
          <p:cNvPr id="64" name="Group 63">
            <a:extLst>
              <a:ext uri="{FF2B5EF4-FFF2-40B4-BE49-F238E27FC236}">
                <a16:creationId xmlns:a16="http://schemas.microsoft.com/office/drawing/2014/main" id="{7A5A2D09-492C-44B3-9B46-3AE2CFC920C6}"/>
              </a:ext>
            </a:extLst>
          </p:cNvPr>
          <p:cNvGrpSpPr/>
          <p:nvPr/>
        </p:nvGrpSpPr>
        <p:grpSpPr>
          <a:xfrm>
            <a:off x="5730193" y="17535716"/>
            <a:ext cx="2438363" cy="1141535"/>
            <a:chOff x="7497918" y="14995799"/>
            <a:chExt cx="2438363" cy="1141535"/>
          </a:xfrm>
        </p:grpSpPr>
        <p:sp>
          <p:nvSpPr>
            <p:cNvPr id="232" name="TextBox 231">
              <a:extLst>
                <a:ext uri="{FF2B5EF4-FFF2-40B4-BE49-F238E27FC236}">
                  <a16:creationId xmlns:a16="http://schemas.microsoft.com/office/drawing/2014/main" id="{864C0C28-E589-4EDA-8990-5365A1431197}"/>
                </a:ext>
              </a:extLst>
            </p:cNvPr>
            <p:cNvSpPr txBox="1"/>
            <p:nvPr/>
          </p:nvSpPr>
          <p:spPr>
            <a:xfrm>
              <a:off x="7915673" y="14995799"/>
              <a:ext cx="1585906" cy="461665"/>
            </a:xfrm>
            <a:prstGeom prst="rect">
              <a:avLst/>
            </a:prstGeom>
            <a:noFill/>
          </p:spPr>
          <p:txBody>
            <a:bodyPr wrap="square" rtlCol="0">
              <a:spAutoFit/>
            </a:bodyPr>
            <a:lstStyle/>
            <a:p>
              <a:pPr algn="ctr"/>
              <a:r>
                <a:rPr lang="en-GB" sz="2400" dirty="0">
                  <a:solidFill>
                    <a:srgbClr val="FF0000"/>
                  </a:solidFill>
                </a:rPr>
                <a:t>4% IgG</a:t>
              </a:r>
            </a:p>
          </p:txBody>
        </p:sp>
        <p:sp>
          <p:nvSpPr>
            <p:cNvPr id="234" name="TextBox 233">
              <a:extLst>
                <a:ext uri="{FF2B5EF4-FFF2-40B4-BE49-F238E27FC236}">
                  <a16:creationId xmlns:a16="http://schemas.microsoft.com/office/drawing/2014/main" id="{71391ABC-407D-47D2-B579-615E1145B5A7}"/>
                </a:ext>
              </a:extLst>
            </p:cNvPr>
            <p:cNvSpPr txBox="1"/>
            <p:nvPr/>
          </p:nvSpPr>
          <p:spPr>
            <a:xfrm>
              <a:off x="7497918" y="15306337"/>
              <a:ext cx="2438363" cy="830997"/>
            </a:xfrm>
            <a:prstGeom prst="rect">
              <a:avLst/>
            </a:prstGeom>
            <a:noFill/>
          </p:spPr>
          <p:txBody>
            <a:bodyPr wrap="square" rtlCol="0">
              <a:spAutoFit/>
            </a:bodyPr>
            <a:lstStyle/>
            <a:p>
              <a:pPr algn="ctr"/>
              <a:r>
                <a:rPr lang="en-GB" sz="2400" dirty="0">
                  <a:solidFill>
                    <a:srgbClr val="FF0000"/>
                  </a:solidFill>
                </a:rPr>
                <a:t>4:1 </a:t>
              </a:r>
            </a:p>
            <a:p>
              <a:pPr algn="ctr"/>
              <a:r>
                <a:rPr lang="en-GB" sz="2400" dirty="0">
                  <a:solidFill>
                    <a:srgbClr val="FF0000"/>
                  </a:solidFill>
                </a:rPr>
                <a:t>Mannitol: Sucrose </a:t>
              </a:r>
            </a:p>
          </p:txBody>
        </p:sp>
      </p:grpSp>
      <p:grpSp>
        <p:nvGrpSpPr>
          <p:cNvPr id="27" name="Group 26">
            <a:extLst>
              <a:ext uri="{FF2B5EF4-FFF2-40B4-BE49-F238E27FC236}">
                <a16:creationId xmlns:a16="http://schemas.microsoft.com/office/drawing/2014/main" id="{7EBD71AD-64A7-4FED-84C8-CE0FF94AA77E}"/>
              </a:ext>
            </a:extLst>
          </p:cNvPr>
          <p:cNvGrpSpPr/>
          <p:nvPr/>
        </p:nvGrpSpPr>
        <p:grpSpPr>
          <a:xfrm>
            <a:off x="943745" y="15877035"/>
            <a:ext cx="527138" cy="2376355"/>
            <a:chOff x="1122576" y="15840702"/>
            <a:chExt cx="188420" cy="849405"/>
          </a:xfrm>
        </p:grpSpPr>
        <p:grpSp>
          <p:nvGrpSpPr>
            <p:cNvPr id="279" name="Group 278">
              <a:extLst>
                <a:ext uri="{FF2B5EF4-FFF2-40B4-BE49-F238E27FC236}">
                  <a16:creationId xmlns:a16="http://schemas.microsoft.com/office/drawing/2014/main" id="{AAA76AC2-AEE2-4F6C-A156-D12713390BB8}"/>
                </a:ext>
              </a:extLst>
            </p:cNvPr>
            <p:cNvGrpSpPr/>
            <p:nvPr/>
          </p:nvGrpSpPr>
          <p:grpSpPr>
            <a:xfrm rot="21425377">
              <a:off x="1122576" y="15840702"/>
              <a:ext cx="163949" cy="849405"/>
              <a:chOff x="14271293" y="15791458"/>
              <a:chExt cx="2091247" cy="10834538"/>
            </a:xfrm>
          </p:grpSpPr>
          <p:sp>
            <p:nvSpPr>
              <p:cNvPr id="280" name="Arc 279">
                <a:extLst>
                  <a:ext uri="{FF2B5EF4-FFF2-40B4-BE49-F238E27FC236}">
                    <a16:creationId xmlns:a16="http://schemas.microsoft.com/office/drawing/2014/main" id="{07515D23-7B63-4C81-BFC6-88D27EFAE231}"/>
                  </a:ext>
                </a:extLst>
              </p:cNvPr>
              <p:cNvSpPr/>
              <p:nvPr/>
            </p:nvSpPr>
            <p:spPr>
              <a:xfrm rot="17086250">
                <a:off x="15107492" y="15791456"/>
                <a:ext cx="1056877" cy="1056881"/>
              </a:xfrm>
              <a:prstGeom prst="arc">
                <a:avLst>
                  <a:gd name="adj1" fmla="val 15961216"/>
                  <a:gd name="adj2" fmla="val 0"/>
                </a:avLst>
              </a:pr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cxnSp>
            <p:nvCxnSpPr>
              <p:cNvPr id="281" name="Straight Connector 280">
                <a:extLst>
                  <a:ext uri="{FF2B5EF4-FFF2-40B4-BE49-F238E27FC236}">
                    <a16:creationId xmlns:a16="http://schemas.microsoft.com/office/drawing/2014/main" id="{8A7A5377-6AC8-4540-A4E1-85BD2C1B7523}"/>
                  </a:ext>
                </a:extLst>
              </p:cNvPr>
              <p:cNvCxnSpPr>
                <a:cxnSpLocks/>
              </p:cNvCxnSpPr>
              <p:nvPr/>
            </p:nvCxnSpPr>
            <p:spPr>
              <a:xfrm flipH="1">
                <a:off x="14912303" y="16223913"/>
                <a:ext cx="206376" cy="1687833"/>
              </a:xfrm>
              <a:prstGeom prst="line">
                <a:avLst/>
              </a:prstGeom>
              <a:noFill/>
              <a:ln w="9525" cap="flat" cmpd="sng" algn="ctr">
                <a:solidFill>
                  <a:sysClr val="windowText" lastClr="000000"/>
                </a:solidFill>
                <a:prstDash val="solid"/>
                <a:miter lim="800000"/>
              </a:ln>
              <a:effectLst/>
            </p:spPr>
          </p:cxnSp>
          <p:sp>
            <p:nvSpPr>
              <p:cNvPr id="282" name="Arc 281">
                <a:extLst>
                  <a:ext uri="{FF2B5EF4-FFF2-40B4-BE49-F238E27FC236}">
                    <a16:creationId xmlns:a16="http://schemas.microsoft.com/office/drawing/2014/main" id="{54CE8B2E-4711-4CB6-ACC2-CA2EB95FA430}"/>
                  </a:ext>
                </a:extLst>
              </p:cNvPr>
              <p:cNvSpPr/>
              <p:nvPr/>
            </p:nvSpPr>
            <p:spPr>
              <a:xfrm rot="11198293">
                <a:off x="14916234" y="17280298"/>
                <a:ext cx="1446306" cy="1446307"/>
              </a:xfrm>
              <a:prstGeom prst="arc">
                <a:avLst>
                  <a:gd name="adj1" fmla="val 19841352"/>
                  <a:gd name="adj2" fmla="val 62890"/>
                </a:avLst>
              </a:pr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cxnSp>
            <p:nvCxnSpPr>
              <p:cNvPr id="283" name="Straight Connector 282">
                <a:extLst>
                  <a:ext uri="{FF2B5EF4-FFF2-40B4-BE49-F238E27FC236}">
                    <a16:creationId xmlns:a16="http://schemas.microsoft.com/office/drawing/2014/main" id="{7EA9AFEA-AEA9-4B93-80E7-93FA5C977665}"/>
                  </a:ext>
                </a:extLst>
              </p:cNvPr>
              <p:cNvCxnSpPr>
                <a:cxnSpLocks/>
              </p:cNvCxnSpPr>
              <p:nvPr/>
            </p:nvCxnSpPr>
            <p:spPr>
              <a:xfrm>
                <a:off x="14966478" y="18267582"/>
                <a:ext cx="153551" cy="551864"/>
              </a:xfrm>
              <a:prstGeom prst="line">
                <a:avLst/>
              </a:prstGeom>
              <a:noFill/>
              <a:ln w="9525" cap="flat" cmpd="sng" algn="ctr">
                <a:solidFill>
                  <a:sysClr val="windowText" lastClr="000000"/>
                </a:solidFill>
                <a:prstDash val="solid"/>
                <a:miter lim="800000"/>
              </a:ln>
              <a:effectLst/>
            </p:spPr>
          </p:cxnSp>
          <p:cxnSp>
            <p:nvCxnSpPr>
              <p:cNvPr id="284" name="Straight Connector 283">
                <a:extLst>
                  <a:ext uri="{FF2B5EF4-FFF2-40B4-BE49-F238E27FC236}">
                    <a16:creationId xmlns:a16="http://schemas.microsoft.com/office/drawing/2014/main" id="{8E938B3E-8DA6-4351-9179-8F9ABE7C821D}"/>
                  </a:ext>
                </a:extLst>
              </p:cNvPr>
              <p:cNvCxnSpPr>
                <a:cxnSpLocks/>
              </p:cNvCxnSpPr>
              <p:nvPr/>
            </p:nvCxnSpPr>
            <p:spPr>
              <a:xfrm flipH="1">
                <a:off x="14940865" y="18788170"/>
                <a:ext cx="150808" cy="291334"/>
              </a:xfrm>
              <a:prstGeom prst="line">
                <a:avLst/>
              </a:prstGeom>
              <a:noFill/>
              <a:ln w="9525" cap="flat" cmpd="sng" algn="ctr">
                <a:solidFill>
                  <a:sysClr val="windowText" lastClr="000000"/>
                </a:solidFill>
                <a:prstDash val="solid"/>
                <a:miter lim="800000"/>
              </a:ln>
              <a:effectLst/>
            </p:spPr>
          </p:cxnSp>
          <p:sp>
            <p:nvSpPr>
              <p:cNvPr id="285" name="Freeform: Shape 284">
                <a:extLst>
                  <a:ext uri="{FF2B5EF4-FFF2-40B4-BE49-F238E27FC236}">
                    <a16:creationId xmlns:a16="http://schemas.microsoft.com/office/drawing/2014/main" id="{30922D9B-CD7E-4EFB-BF15-736C0BFC5B3E}"/>
                  </a:ext>
                </a:extLst>
              </p:cNvPr>
              <p:cNvSpPr/>
              <p:nvPr/>
            </p:nvSpPr>
            <p:spPr>
              <a:xfrm flipH="1">
                <a:off x="14619707" y="19062322"/>
                <a:ext cx="333964" cy="893608"/>
              </a:xfrm>
              <a:custGeom>
                <a:avLst/>
                <a:gdLst>
                  <a:gd name="connsiteX0" fmla="*/ 0 w 394447"/>
                  <a:gd name="connsiteY0" fmla="*/ 0 h 878541"/>
                  <a:gd name="connsiteX1" fmla="*/ 239059 w 394447"/>
                  <a:gd name="connsiteY1" fmla="*/ 167341 h 878541"/>
                  <a:gd name="connsiteX2" fmla="*/ 352612 w 394447"/>
                  <a:gd name="connsiteY2" fmla="*/ 388471 h 878541"/>
                  <a:gd name="connsiteX3" fmla="*/ 394447 w 394447"/>
                  <a:gd name="connsiteY3" fmla="*/ 878541 h 878541"/>
                </a:gdLst>
                <a:ahLst/>
                <a:cxnLst>
                  <a:cxn ang="0">
                    <a:pos x="connsiteX0" y="connsiteY0"/>
                  </a:cxn>
                  <a:cxn ang="0">
                    <a:pos x="connsiteX1" y="connsiteY1"/>
                  </a:cxn>
                  <a:cxn ang="0">
                    <a:pos x="connsiteX2" y="connsiteY2"/>
                  </a:cxn>
                  <a:cxn ang="0">
                    <a:pos x="connsiteX3" y="connsiteY3"/>
                  </a:cxn>
                </a:cxnLst>
                <a:rect l="l" t="t" r="r" b="b"/>
                <a:pathLst>
                  <a:path w="394447" h="878541">
                    <a:moveTo>
                      <a:pt x="0" y="0"/>
                    </a:moveTo>
                    <a:cubicBezTo>
                      <a:pt x="90145" y="51298"/>
                      <a:pt x="180290" y="102596"/>
                      <a:pt x="239059" y="167341"/>
                    </a:cubicBezTo>
                    <a:cubicBezTo>
                      <a:pt x="297828" y="232086"/>
                      <a:pt x="326714" y="269938"/>
                      <a:pt x="352612" y="388471"/>
                    </a:cubicBezTo>
                    <a:cubicBezTo>
                      <a:pt x="378510" y="507004"/>
                      <a:pt x="386478" y="692772"/>
                      <a:pt x="394447" y="878541"/>
                    </a:cubicBezTo>
                  </a:path>
                </a:pathLst>
              </a:cu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cxnSp>
            <p:nvCxnSpPr>
              <p:cNvPr id="286" name="Straight Connector 285">
                <a:extLst>
                  <a:ext uri="{FF2B5EF4-FFF2-40B4-BE49-F238E27FC236}">
                    <a16:creationId xmlns:a16="http://schemas.microsoft.com/office/drawing/2014/main" id="{5F8FCB15-A11B-4545-A684-C14E594B1E04}"/>
                  </a:ext>
                </a:extLst>
              </p:cNvPr>
              <p:cNvCxnSpPr>
                <a:cxnSpLocks/>
              </p:cNvCxnSpPr>
              <p:nvPr/>
            </p:nvCxnSpPr>
            <p:spPr>
              <a:xfrm flipH="1">
                <a:off x="14290839" y="19891874"/>
                <a:ext cx="331018" cy="6650252"/>
              </a:xfrm>
              <a:prstGeom prst="line">
                <a:avLst/>
              </a:prstGeom>
              <a:noFill/>
              <a:ln w="9525" cap="flat" cmpd="sng" algn="ctr">
                <a:solidFill>
                  <a:sysClr val="windowText" lastClr="000000"/>
                </a:solidFill>
                <a:prstDash val="solid"/>
                <a:miter lim="800000"/>
              </a:ln>
              <a:effectLst/>
            </p:spPr>
          </p:cxnSp>
          <p:sp>
            <p:nvSpPr>
              <p:cNvPr id="287" name="Freeform: Shape 286">
                <a:extLst>
                  <a:ext uri="{FF2B5EF4-FFF2-40B4-BE49-F238E27FC236}">
                    <a16:creationId xmlns:a16="http://schemas.microsoft.com/office/drawing/2014/main" id="{870134C1-DF34-494A-B089-8165EDDD7B49}"/>
                  </a:ext>
                </a:extLst>
              </p:cNvPr>
              <p:cNvSpPr/>
              <p:nvPr/>
            </p:nvSpPr>
            <p:spPr>
              <a:xfrm>
                <a:off x="14271293" y="26515827"/>
                <a:ext cx="1299984" cy="110169"/>
              </a:xfrm>
              <a:custGeom>
                <a:avLst/>
                <a:gdLst>
                  <a:gd name="connsiteX0" fmla="*/ 0 w 1299990"/>
                  <a:gd name="connsiteY0" fmla="*/ 0 h 110168"/>
                  <a:gd name="connsiteX1" fmla="*/ 506776 w 1299990"/>
                  <a:gd name="connsiteY1" fmla="*/ 77118 h 110168"/>
                  <a:gd name="connsiteX2" fmla="*/ 1299990 w 1299990"/>
                  <a:gd name="connsiteY2" fmla="*/ 110168 h 110168"/>
                </a:gdLst>
                <a:ahLst/>
                <a:cxnLst>
                  <a:cxn ang="0">
                    <a:pos x="connsiteX0" y="connsiteY0"/>
                  </a:cxn>
                  <a:cxn ang="0">
                    <a:pos x="connsiteX1" y="connsiteY1"/>
                  </a:cxn>
                  <a:cxn ang="0">
                    <a:pos x="connsiteX2" y="connsiteY2"/>
                  </a:cxn>
                </a:cxnLst>
                <a:rect l="l" t="t" r="r" b="b"/>
                <a:pathLst>
                  <a:path w="1299990" h="110168">
                    <a:moveTo>
                      <a:pt x="0" y="0"/>
                    </a:moveTo>
                    <a:cubicBezTo>
                      <a:pt x="145055" y="29378"/>
                      <a:pt x="290111" y="58757"/>
                      <a:pt x="506776" y="77118"/>
                    </a:cubicBezTo>
                    <a:cubicBezTo>
                      <a:pt x="723441" y="95479"/>
                      <a:pt x="1011715" y="102823"/>
                      <a:pt x="1299990" y="110168"/>
                    </a:cubicBezTo>
                  </a:path>
                </a:pathLst>
              </a:cu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288" name="Freeform: Shape 287">
                <a:extLst>
                  <a:ext uri="{FF2B5EF4-FFF2-40B4-BE49-F238E27FC236}">
                    <a16:creationId xmlns:a16="http://schemas.microsoft.com/office/drawing/2014/main" id="{1C6F10F0-BCA0-4A29-8F7A-447198D080F2}"/>
                  </a:ext>
                </a:extLst>
              </p:cNvPr>
              <p:cNvSpPr/>
              <p:nvPr/>
            </p:nvSpPr>
            <p:spPr>
              <a:xfrm>
                <a:off x="14627050" y="20558178"/>
                <a:ext cx="1097738" cy="110167"/>
              </a:xfrm>
              <a:custGeom>
                <a:avLst/>
                <a:gdLst>
                  <a:gd name="connsiteX0" fmla="*/ 0 w 1299990"/>
                  <a:gd name="connsiteY0" fmla="*/ 0 h 110168"/>
                  <a:gd name="connsiteX1" fmla="*/ 506776 w 1299990"/>
                  <a:gd name="connsiteY1" fmla="*/ 77118 h 110168"/>
                  <a:gd name="connsiteX2" fmla="*/ 1299990 w 1299990"/>
                  <a:gd name="connsiteY2" fmla="*/ 110168 h 110168"/>
                </a:gdLst>
                <a:ahLst/>
                <a:cxnLst>
                  <a:cxn ang="0">
                    <a:pos x="connsiteX0" y="connsiteY0"/>
                  </a:cxn>
                  <a:cxn ang="0">
                    <a:pos x="connsiteX1" y="connsiteY1"/>
                  </a:cxn>
                  <a:cxn ang="0">
                    <a:pos x="connsiteX2" y="connsiteY2"/>
                  </a:cxn>
                </a:cxnLst>
                <a:rect l="l" t="t" r="r" b="b"/>
                <a:pathLst>
                  <a:path w="1299990" h="110168">
                    <a:moveTo>
                      <a:pt x="0" y="0"/>
                    </a:moveTo>
                    <a:cubicBezTo>
                      <a:pt x="145055" y="29378"/>
                      <a:pt x="290111" y="58757"/>
                      <a:pt x="506776" y="77118"/>
                    </a:cubicBezTo>
                    <a:cubicBezTo>
                      <a:pt x="723441" y="95479"/>
                      <a:pt x="1011715" y="102823"/>
                      <a:pt x="1299990" y="110168"/>
                    </a:cubicBezTo>
                  </a:path>
                </a:pathLst>
              </a:cu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grpSp>
        <p:grpSp>
          <p:nvGrpSpPr>
            <p:cNvPr id="289" name="Group 288">
              <a:extLst>
                <a:ext uri="{FF2B5EF4-FFF2-40B4-BE49-F238E27FC236}">
                  <a16:creationId xmlns:a16="http://schemas.microsoft.com/office/drawing/2014/main" id="{D7811910-54D3-407B-829F-EEBF3BB62F47}"/>
                </a:ext>
              </a:extLst>
            </p:cNvPr>
            <p:cNvGrpSpPr/>
            <p:nvPr/>
          </p:nvGrpSpPr>
          <p:grpSpPr>
            <a:xfrm rot="174623" flipH="1">
              <a:off x="1147047" y="15840702"/>
              <a:ext cx="163949" cy="849405"/>
              <a:chOff x="14271293" y="15791458"/>
              <a:chExt cx="2091247" cy="10834538"/>
            </a:xfrm>
          </p:grpSpPr>
          <p:sp>
            <p:nvSpPr>
              <p:cNvPr id="290" name="Arc 289">
                <a:extLst>
                  <a:ext uri="{FF2B5EF4-FFF2-40B4-BE49-F238E27FC236}">
                    <a16:creationId xmlns:a16="http://schemas.microsoft.com/office/drawing/2014/main" id="{9C2DA79B-1391-409E-AF08-38B1DF2FFDAB}"/>
                  </a:ext>
                </a:extLst>
              </p:cNvPr>
              <p:cNvSpPr/>
              <p:nvPr/>
            </p:nvSpPr>
            <p:spPr>
              <a:xfrm rot="17086250">
                <a:off x="15107492" y="15791456"/>
                <a:ext cx="1056877" cy="1056881"/>
              </a:xfrm>
              <a:prstGeom prst="arc">
                <a:avLst>
                  <a:gd name="adj1" fmla="val 15961216"/>
                  <a:gd name="adj2" fmla="val 0"/>
                </a:avLst>
              </a:pr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cxnSp>
            <p:nvCxnSpPr>
              <p:cNvPr id="291" name="Straight Connector 290">
                <a:extLst>
                  <a:ext uri="{FF2B5EF4-FFF2-40B4-BE49-F238E27FC236}">
                    <a16:creationId xmlns:a16="http://schemas.microsoft.com/office/drawing/2014/main" id="{2A92E2C6-4D03-4B7D-9BB8-2D8369A4736D}"/>
                  </a:ext>
                </a:extLst>
              </p:cNvPr>
              <p:cNvCxnSpPr>
                <a:cxnSpLocks/>
              </p:cNvCxnSpPr>
              <p:nvPr/>
            </p:nvCxnSpPr>
            <p:spPr>
              <a:xfrm flipH="1">
                <a:off x="14912303" y="16223913"/>
                <a:ext cx="206376" cy="1687833"/>
              </a:xfrm>
              <a:prstGeom prst="line">
                <a:avLst/>
              </a:prstGeom>
              <a:noFill/>
              <a:ln w="9525" cap="flat" cmpd="sng" algn="ctr">
                <a:solidFill>
                  <a:sysClr val="windowText" lastClr="000000"/>
                </a:solidFill>
                <a:prstDash val="solid"/>
                <a:miter lim="800000"/>
              </a:ln>
              <a:effectLst/>
            </p:spPr>
          </p:cxnSp>
          <p:sp>
            <p:nvSpPr>
              <p:cNvPr id="292" name="Arc 291">
                <a:extLst>
                  <a:ext uri="{FF2B5EF4-FFF2-40B4-BE49-F238E27FC236}">
                    <a16:creationId xmlns:a16="http://schemas.microsoft.com/office/drawing/2014/main" id="{54286189-7186-4022-BBA8-CFEEE16D1419}"/>
                  </a:ext>
                </a:extLst>
              </p:cNvPr>
              <p:cNvSpPr/>
              <p:nvPr/>
            </p:nvSpPr>
            <p:spPr>
              <a:xfrm rot="11198293">
                <a:off x="14916234" y="17280298"/>
                <a:ext cx="1446306" cy="1446307"/>
              </a:xfrm>
              <a:prstGeom prst="arc">
                <a:avLst>
                  <a:gd name="adj1" fmla="val 19841352"/>
                  <a:gd name="adj2" fmla="val 62890"/>
                </a:avLst>
              </a:pr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cxnSp>
            <p:nvCxnSpPr>
              <p:cNvPr id="293" name="Straight Connector 292">
                <a:extLst>
                  <a:ext uri="{FF2B5EF4-FFF2-40B4-BE49-F238E27FC236}">
                    <a16:creationId xmlns:a16="http://schemas.microsoft.com/office/drawing/2014/main" id="{B5D8FA8C-D62D-4C00-84EF-80465831C279}"/>
                  </a:ext>
                </a:extLst>
              </p:cNvPr>
              <p:cNvCxnSpPr>
                <a:cxnSpLocks/>
              </p:cNvCxnSpPr>
              <p:nvPr/>
            </p:nvCxnSpPr>
            <p:spPr>
              <a:xfrm>
                <a:off x="14966478" y="18267582"/>
                <a:ext cx="153551" cy="551864"/>
              </a:xfrm>
              <a:prstGeom prst="line">
                <a:avLst/>
              </a:prstGeom>
              <a:noFill/>
              <a:ln w="9525" cap="flat" cmpd="sng" algn="ctr">
                <a:solidFill>
                  <a:sysClr val="windowText" lastClr="000000"/>
                </a:solidFill>
                <a:prstDash val="solid"/>
                <a:miter lim="800000"/>
              </a:ln>
              <a:effectLst/>
            </p:spPr>
          </p:cxnSp>
          <p:cxnSp>
            <p:nvCxnSpPr>
              <p:cNvPr id="294" name="Straight Connector 293">
                <a:extLst>
                  <a:ext uri="{FF2B5EF4-FFF2-40B4-BE49-F238E27FC236}">
                    <a16:creationId xmlns:a16="http://schemas.microsoft.com/office/drawing/2014/main" id="{A39456E0-CB91-48BD-B5E8-6180E1BCB289}"/>
                  </a:ext>
                </a:extLst>
              </p:cNvPr>
              <p:cNvCxnSpPr>
                <a:cxnSpLocks/>
              </p:cNvCxnSpPr>
              <p:nvPr/>
            </p:nvCxnSpPr>
            <p:spPr>
              <a:xfrm flipH="1">
                <a:off x="14940865" y="18788170"/>
                <a:ext cx="150808" cy="291334"/>
              </a:xfrm>
              <a:prstGeom prst="line">
                <a:avLst/>
              </a:prstGeom>
              <a:noFill/>
              <a:ln w="9525" cap="flat" cmpd="sng" algn="ctr">
                <a:solidFill>
                  <a:sysClr val="windowText" lastClr="000000"/>
                </a:solidFill>
                <a:prstDash val="solid"/>
                <a:miter lim="800000"/>
              </a:ln>
              <a:effectLst/>
            </p:spPr>
          </p:cxnSp>
          <p:sp>
            <p:nvSpPr>
              <p:cNvPr id="295" name="Freeform: Shape 294">
                <a:extLst>
                  <a:ext uri="{FF2B5EF4-FFF2-40B4-BE49-F238E27FC236}">
                    <a16:creationId xmlns:a16="http://schemas.microsoft.com/office/drawing/2014/main" id="{9D470ACB-C372-471E-85D4-11DD5ADDADDA}"/>
                  </a:ext>
                </a:extLst>
              </p:cNvPr>
              <p:cNvSpPr/>
              <p:nvPr/>
            </p:nvSpPr>
            <p:spPr>
              <a:xfrm flipH="1">
                <a:off x="14619707" y="19062322"/>
                <a:ext cx="333964" cy="893608"/>
              </a:xfrm>
              <a:custGeom>
                <a:avLst/>
                <a:gdLst>
                  <a:gd name="connsiteX0" fmla="*/ 0 w 394447"/>
                  <a:gd name="connsiteY0" fmla="*/ 0 h 878541"/>
                  <a:gd name="connsiteX1" fmla="*/ 239059 w 394447"/>
                  <a:gd name="connsiteY1" fmla="*/ 167341 h 878541"/>
                  <a:gd name="connsiteX2" fmla="*/ 352612 w 394447"/>
                  <a:gd name="connsiteY2" fmla="*/ 388471 h 878541"/>
                  <a:gd name="connsiteX3" fmla="*/ 394447 w 394447"/>
                  <a:gd name="connsiteY3" fmla="*/ 878541 h 878541"/>
                </a:gdLst>
                <a:ahLst/>
                <a:cxnLst>
                  <a:cxn ang="0">
                    <a:pos x="connsiteX0" y="connsiteY0"/>
                  </a:cxn>
                  <a:cxn ang="0">
                    <a:pos x="connsiteX1" y="connsiteY1"/>
                  </a:cxn>
                  <a:cxn ang="0">
                    <a:pos x="connsiteX2" y="connsiteY2"/>
                  </a:cxn>
                  <a:cxn ang="0">
                    <a:pos x="connsiteX3" y="connsiteY3"/>
                  </a:cxn>
                </a:cxnLst>
                <a:rect l="l" t="t" r="r" b="b"/>
                <a:pathLst>
                  <a:path w="394447" h="878541">
                    <a:moveTo>
                      <a:pt x="0" y="0"/>
                    </a:moveTo>
                    <a:cubicBezTo>
                      <a:pt x="90145" y="51298"/>
                      <a:pt x="180290" y="102596"/>
                      <a:pt x="239059" y="167341"/>
                    </a:cubicBezTo>
                    <a:cubicBezTo>
                      <a:pt x="297828" y="232086"/>
                      <a:pt x="326714" y="269938"/>
                      <a:pt x="352612" y="388471"/>
                    </a:cubicBezTo>
                    <a:cubicBezTo>
                      <a:pt x="378510" y="507004"/>
                      <a:pt x="386478" y="692772"/>
                      <a:pt x="394447" y="878541"/>
                    </a:cubicBezTo>
                  </a:path>
                </a:pathLst>
              </a:cu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cxnSp>
            <p:nvCxnSpPr>
              <p:cNvPr id="296" name="Straight Connector 295">
                <a:extLst>
                  <a:ext uri="{FF2B5EF4-FFF2-40B4-BE49-F238E27FC236}">
                    <a16:creationId xmlns:a16="http://schemas.microsoft.com/office/drawing/2014/main" id="{FFC84CBD-433E-4CE4-B564-CA2B0B2F4646}"/>
                  </a:ext>
                </a:extLst>
              </p:cNvPr>
              <p:cNvCxnSpPr>
                <a:cxnSpLocks/>
              </p:cNvCxnSpPr>
              <p:nvPr/>
            </p:nvCxnSpPr>
            <p:spPr>
              <a:xfrm flipH="1">
                <a:off x="14290839" y="19891874"/>
                <a:ext cx="331018" cy="6650252"/>
              </a:xfrm>
              <a:prstGeom prst="line">
                <a:avLst/>
              </a:prstGeom>
              <a:noFill/>
              <a:ln w="9525" cap="flat" cmpd="sng" algn="ctr">
                <a:solidFill>
                  <a:sysClr val="windowText" lastClr="000000"/>
                </a:solidFill>
                <a:prstDash val="solid"/>
                <a:miter lim="800000"/>
              </a:ln>
              <a:effectLst/>
            </p:spPr>
          </p:cxnSp>
          <p:sp>
            <p:nvSpPr>
              <p:cNvPr id="297" name="Freeform: Shape 296">
                <a:extLst>
                  <a:ext uri="{FF2B5EF4-FFF2-40B4-BE49-F238E27FC236}">
                    <a16:creationId xmlns:a16="http://schemas.microsoft.com/office/drawing/2014/main" id="{A475F00E-B36C-40FD-A883-C22081ED46D9}"/>
                  </a:ext>
                </a:extLst>
              </p:cNvPr>
              <p:cNvSpPr/>
              <p:nvPr/>
            </p:nvSpPr>
            <p:spPr>
              <a:xfrm>
                <a:off x="14271293" y="26515827"/>
                <a:ext cx="1299984" cy="110169"/>
              </a:xfrm>
              <a:custGeom>
                <a:avLst/>
                <a:gdLst>
                  <a:gd name="connsiteX0" fmla="*/ 0 w 1299990"/>
                  <a:gd name="connsiteY0" fmla="*/ 0 h 110168"/>
                  <a:gd name="connsiteX1" fmla="*/ 506776 w 1299990"/>
                  <a:gd name="connsiteY1" fmla="*/ 77118 h 110168"/>
                  <a:gd name="connsiteX2" fmla="*/ 1299990 w 1299990"/>
                  <a:gd name="connsiteY2" fmla="*/ 110168 h 110168"/>
                </a:gdLst>
                <a:ahLst/>
                <a:cxnLst>
                  <a:cxn ang="0">
                    <a:pos x="connsiteX0" y="connsiteY0"/>
                  </a:cxn>
                  <a:cxn ang="0">
                    <a:pos x="connsiteX1" y="connsiteY1"/>
                  </a:cxn>
                  <a:cxn ang="0">
                    <a:pos x="connsiteX2" y="connsiteY2"/>
                  </a:cxn>
                </a:cxnLst>
                <a:rect l="l" t="t" r="r" b="b"/>
                <a:pathLst>
                  <a:path w="1299990" h="110168">
                    <a:moveTo>
                      <a:pt x="0" y="0"/>
                    </a:moveTo>
                    <a:cubicBezTo>
                      <a:pt x="145055" y="29378"/>
                      <a:pt x="290111" y="58757"/>
                      <a:pt x="506776" y="77118"/>
                    </a:cubicBezTo>
                    <a:cubicBezTo>
                      <a:pt x="723441" y="95479"/>
                      <a:pt x="1011715" y="102823"/>
                      <a:pt x="1299990" y="110168"/>
                    </a:cubicBezTo>
                  </a:path>
                </a:pathLst>
              </a:cu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298" name="Freeform: Shape 297">
                <a:extLst>
                  <a:ext uri="{FF2B5EF4-FFF2-40B4-BE49-F238E27FC236}">
                    <a16:creationId xmlns:a16="http://schemas.microsoft.com/office/drawing/2014/main" id="{CB1FEAF9-5701-49E5-A32E-D35876126648}"/>
                  </a:ext>
                </a:extLst>
              </p:cNvPr>
              <p:cNvSpPr/>
              <p:nvPr/>
            </p:nvSpPr>
            <p:spPr>
              <a:xfrm>
                <a:off x="14614333" y="20557554"/>
                <a:ext cx="1097739" cy="110167"/>
              </a:xfrm>
              <a:custGeom>
                <a:avLst/>
                <a:gdLst>
                  <a:gd name="connsiteX0" fmla="*/ 0 w 1299990"/>
                  <a:gd name="connsiteY0" fmla="*/ 0 h 110168"/>
                  <a:gd name="connsiteX1" fmla="*/ 506776 w 1299990"/>
                  <a:gd name="connsiteY1" fmla="*/ 77118 h 110168"/>
                  <a:gd name="connsiteX2" fmla="*/ 1299990 w 1299990"/>
                  <a:gd name="connsiteY2" fmla="*/ 110168 h 110168"/>
                </a:gdLst>
                <a:ahLst/>
                <a:cxnLst>
                  <a:cxn ang="0">
                    <a:pos x="connsiteX0" y="connsiteY0"/>
                  </a:cxn>
                  <a:cxn ang="0">
                    <a:pos x="connsiteX1" y="connsiteY1"/>
                  </a:cxn>
                  <a:cxn ang="0">
                    <a:pos x="connsiteX2" y="connsiteY2"/>
                  </a:cxn>
                </a:cxnLst>
                <a:rect l="l" t="t" r="r" b="b"/>
                <a:pathLst>
                  <a:path w="1299990" h="110168">
                    <a:moveTo>
                      <a:pt x="0" y="0"/>
                    </a:moveTo>
                    <a:cubicBezTo>
                      <a:pt x="145055" y="29378"/>
                      <a:pt x="290111" y="58757"/>
                      <a:pt x="506776" y="77118"/>
                    </a:cubicBezTo>
                    <a:cubicBezTo>
                      <a:pt x="723441" y="95479"/>
                      <a:pt x="1011715" y="102823"/>
                      <a:pt x="1299990" y="110168"/>
                    </a:cubicBezTo>
                  </a:path>
                </a:pathLst>
              </a:cu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grpSp>
      </p:grpSp>
      <p:sp>
        <p:nvSpPr>
          <p:cNvPr id="28" name="Arrow: Right 27">
            <a:extLst>
              <a:ext uri="{FF2B5EF4-FFF2-40B4-BE49-F238E27FC236}">
                <a16:creationId xmlns:a16="http://schemas.microsoft.com/office/drawing/2014/main" id="{F4E1EFC7-BC84-42F4-B714-CF03DC8BF0AF}"/>
              </a:ext>
            </a:extLst>
          </p:cNvPr>
          <p:cNvSpPr/>
          <p:nvPr/>
        </p:nvSpPr>
        <p:spPr>
          <a:xfrm>
            <a:off x="1943490" y="17720545"/>
            <a:ext cx="415098" cy="2318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TextBox 382">
            <a:extLst>
              <a:ext uri="{FF2B5EF4-FFF2-40B4-BE49-F238E27FC236}">
                <a16:creationId xmlns:a16="http://schemas.microsoft.com/office/drawing/2014/main" id="{43457790-6A5F-455F-9977-761ACCDC947A}"/>
              </a:ext>
            </a:extLst>
          </p:cNvPr>
          <p:cNvSpPr txBox="1"/>
          <p:nvPr/>
        </p:nvSpPr>
        <p:spPr>
          <a:xfrm>
            <a:off x="2946161" y="19387695"/>
            <a:ext cx="2162138" cy="578882"/>
          </a:xfrm>
          <a:prstGeom prst="roundRect">
            <a:avLst/>
          </a:prstGeom>
          <a:solidFill>
            <a:srgbClr val="01152E"/>
          </a:solidFill>
          <a:ln>
            <a:solidFill>
              <a:schemeClr val="tx1">
                <a:lumMod val="95000"/>
                <a:lumOff val="5000"/>
              </a:schemeClr>
            </a:solidFill>
          </a:ln>
        </p:spPr>
        <p:txBody>
          <a:bodyPr wrap="square" rtlCol="0">
            <a:spAutoFit/>
          </a:bodyPr>
          <a:lstStyle/>
          <a:p>
            <a:pPr algn="ctr"/>
            <a:r>
              <a:rPr lang="en-GB" sz="2800" dirty="0">
                <a:solidFill>
                  <a:schemeClr val="bg1"/>
                </a:solidFill>
              </a:rPr>
              <a:t>(2) Dialysis </a:t>
            </a:r>
          </a:p>
        </p:txBody>
      </p:sp>
      <p:sp>
        <p:nvSpPr>
          <p:cNvPr id="384" name="TextBox 383">
            <a:extLst>
              <a:ext uri="{FF2B5EF4-FFF2-40B4-BE49-F238E27FC236}">
                <a16:creationId xmlns:a16="http://schemas.microsoft.com/office/drawing/2014/main" id="{DB13DAC9-E551-443C-9188-494ED44EA726}"/>
              </a:ext>
            </a:extLst>
          </p:cNvPr>
          <p:cNvSpPr txBox="1"/>
          <p:nvPr/>
        </p:nvSpPr>
        <p:spPr>
          <a:xfrm>
            <a:off x="5935431" y="18876584"/>
            <a:ext cx="4450991" cy="1532334"/>
          </a:xfrm>
          <a:prstGeom prst="roundRect">
            <a:avLst/>
          </a:prstGeom>
          <a:solidFill>
            <a:srgbClr val="01152E"/>
          </a:solidFill>
          <a:ln>
            <a:solidFill>
              <a:schemeClr val="tx1">
                <a:lumMod val="95000"/>
                <a:lumOff val="5000"/>
              </a:schemeClr>
            </a:solidFill>
          </a:ln>
        </p:spPr>
        <p:txBody>
          <a:bodyPr wrap="square" rtlCol="0">
            <a:spAutoFit/>
          </a:bodyPr>
          <a:lstStyle/>
          <a:p>
            <a:r>
              <a:rPr lang="en-GB" sz="2800" dirty="0">
                <a:solidFill>
                  <a:schemeClr val="bg1"/>
                </a:solidFill>
              </a:rPr>
              <a:t>(3) Solutions prepared with 20 mM Histidine Buffer and 0.01% Tween 20 pH 6.5</a:t>
            </a:r>
          </a:p>
        </p:txBody>
      </p:sp>
      <p:sp>
        <p:nvSpPr>
          <p:cNvPr id="385" name="Arrow: Right 384">
            <a:extLst>
              <a:ext uri="{FF2B5EF4-FFF2-40B4-BE49-F238E27FC236}">
                <a16:creationId xmlns:a16="http://schemas.microsoft.com/office/drawing/2014/main" id="{B1E5A1CE-3C50-47E4-BF17-6CF58530DB16}"/>
              </a:ext>
            </a:extLst>
          </p:cNvPr>
          <p:cNvSpPr/>
          <p:nvPr/>
        </p:nvSpPr>
        <p:spPr>
          <a:xfrm>
            <a:off x="5718501" y="17720545"/>
            <a:ext cx="415098" cy="2318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7" name="Group 456">
            <a:extLst>
              <a:ext uri="{FF2B5EF4-FFF2-40B4-BE49-F238E27FC236}">
                <a16:creationId xmlns:a16="http://schemas.microsoft.com/office/drawing/2014/main" id="{D6835F3A-6F40-4142-A2E2-60F5F4B45AD6}"/>
              </a:ext>
            </a:extLst>
          </p:cNvPr>
          <p:cNvGrpSpPr/>
          <p:nvPr/>
        </p:nvGrpSpPr>
        <p:grpSpPr>
          <a:xfrm>
            <a:off x="8846444" y="15911441"/>
            <a:ext cx="766473" cy="1660855"/>
            <a:chOff x="8862251" y="2223621"/>
            <a:chExt cx="766473" cy="1660855"/>
          </a:xfrm>
        </p:grpSpPr>
        <p:grpSp>
          <p:nvGrpSpPr>
            <p:cNvPr id="458" name="Group 457">
              <a:extLst>
                <a:ext uri="{FF2B5EF4-FFF2-40B4-BE49-F238E27FC236}">
                  <a16:creationId xmlns:a16="http://schemas.microsoft.com/office/drawing/2014/main" id="{F0B016D0-62EE-4E83-A357-48E6C39B714C}"/>
                </a:ext>
              </a:extLst>
            </p:cNvPr>
            <p:cNvGrpSpPr/>
            <p:nvPr/>
          </p:nvGrpSpPr>
          <p:grpSpPr>
            <a:xfrm>
              <a:off x="8862251" y="2384560"/>
              <a:ext cx="766473" cy="1499916"/>
              <a:chOff x="9244332" y="748513"/>
              <a:chExt cx="1664500" cy="3257271"/>
            </a:xfrm>
          </p:grpSpPr>
          <p:sp>
            <p:nvSpPr>
              <p:cNvPr id="460" name="Oval 459">
                <a:extLst>
                  <a:ext uri="{FF2B5EF4-FFF2-40B4-BE49-F238E27FC236}">
                    <a16:creationId xmlns:a16="http://schemas.microsoft.com/office/drawing/2014/main" id="{A8790A6C-0807-45CA-A31D-E7F6FCE4E356}"/>
                  </a:ext>
                </a:extLst>
              </p:cNvPr>
              <p:cNvSpPr/>
              <p:nvPr/>
            </p:nvSpPr>
            <p:spPr>
              <a:xfrm>
                <a:off x="9774182" y="748513"/>
                <a:ext cx="608852" cy="608852"/>
              </a:xfrm>
              <a:prstGeom prst="ellipse">
                <a:avLst/>
              </a:prstGeom>
              <a:noFill/>
              <a:ln w="19050">
                <a:solidFill>
                  <a:schemeClr val="tx1">
                    <a:lumMod val="95000"/>
                    <a:lumOff val="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1" name="Group 460">
                <a:extLst>
                  <a:ext uri="{FF2B5EF4-FFF2-40B4-BE49-F238E27FC236}">
                    <a16:creationId xmlns:a16="http://schemas.microsoft.com/office/drawing/2014/main" id="{8DCC6D09-E48B-4367-AA12-D16A5198EBC0}"/>
                  </a:ext>
                </a:extLst>
              </p:cNvPr>
              <p:cNvGrpSpPr/>
              <p:nvPr/>
            </p:nvGrpSpPr>
            <p:grpSpPr>
              <a:xfrm>
                <a:off x="9244332" y="1067749"/>
                <a:ext cx="1664500" cy="2938035"/>
                <a:chOff x="9244332" y="1067749"/>
                <a:chExt cx="1664500" cy="2938035"/>
              </a:xfrm>
            </p:grpSpPr>
            <p:grpSp>
              <p:nvGrpSpPr>
                <p:cNvPr id="462" name="Group 461">
                  <a:extLst>
                    <a:ext uri="{FF2B5EF4-FFF2-40B4-BE49-F238E27FC236}">
                      <a16:creationId xmlns:a16="http://schemas.microsoft.com/office/drawing/2014/main" id="{1624A890-B5FC-4D20-8C0F-A82F11C7E0AC}"/>
                    </a:ext>
                  </a:extLst>
                </p:cNvPr>
                <p:cNvGrpSpPr/>
                <p:nvPr/>
              </p:nvGrpSpPr>
              <p:grpSpPr>
                <a:xfrm>
                  <a:off x="9244332" y="1067749"/>
                  <a:ext cx="863677" cy="2938035"/>
                  <a:chOff x="9244332" y="1067749"/>
                  <a:chExt cx="863677" cy="2938035"/>
                </a:xfrm>
              </p:grpSpPr>
              <p:cxnSp>
                <p:nvCxnSpPr>
                  <p:cNvPr id="468" name="Straight Connector 467">
                    <a:extLst>
                      <a:ext uri="{FF2B5EF4-FFF2-40B4-BE49-F238E27FC236}">
                        <a16:creationId xmlns:a16="http://schemas.microsoft.com/office/drawing/2014/main" id="{579B523D-571A-4764-9EE2-A518AA9DD0AD}"/>
                      </a:ext>
                    </a:extLst>
                  </p:cNvPr>
                  <p:cNvCxnSpPr>
                    <a:cxnSpLocks/>
                  </p:cNvCxnSpPr>
                  <p:nvPr/>
                </p:nvCxnSpPr>
                <p:spPr>
                  <a:xfrm>
                    <a:off x="9774182" y="1067749"/>
                    <a:ext cx="45283" cy="95009"/>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E5D2CA0F-F6FB-42F7-AD81-262FE1EBF8D1}"/>
                      </a:ext>
                    </a:extLst>
                  </p:cNvPr>
                  <p:cNvCxnSpPr>
                    <a:cxnSpLocks/>
                  </p:cNvCxnSpPr>
                  <p:nvPr/>
                </p:nvCxnSpPr>
                <p:spPr>
                  <a:xfrm>
                    <a:off x="9819535" y="1162758"/>
                    <a:ext cx="0" cy="429072"/>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B1208D0F-6F6C-4170-A59C-2C82CEE71FC1}"/>
                      </a:ext>
                    </a:extLst>
                  </p:cNvPr>
                  <p:cNvCxnSpPr>
                    <a:cxnSpLocks/>
                  </p:cNvCxnSpPr>
                  <p:nvPr/>
                </p:nvCxnSpPr>
                <p:spPr>
                  <a:xfrm flipH="1">
                    <a:off x="9256731" y="1580328"/>
                    <a:ext cx="562626" cy="189806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71" name="Freeform: Shape 470">
                    <a:extLst>
                      <a:ext uri="{FF2B5EF4-FFF2-40B4-BE49-F238E27FC236}">
                        <a16:creationId xmlns:a16="http://schemas.microsoft.com/office/drawing/2014/main" id="{A124A290-23F5-4E16-B4B7-E6CE7581AB2A}"/>
                      </a:ext>
                    </a:extLst>
                  </p:cNvPr>
                  <p:cNvSpPr/>
                  <p:nvPr/>
                </p:nvSpPr>
                <p:spPr>
                  <a:xfrm>
                    <a:off x="9244332" y="3475946"/>
                    <a:ext cx="863677" cy="529838"/>
                  </a:xfrm>
                  <a:custGeom>
                    <a:avLst/>
                    <a:gdLst>
                      <a:gd name="connsiteX0" fmla="*/ 12725 w 863677"/>
                      <a:gd name="connsiteY0" fmla="*/ 0 h 529838"/>
                      <a:gd name="connsiteX1" fmla="*/ 1528 w 863677"/>
                      <a:gd name="connsiteY1" fmla="*/ 141825 h 529838"/>
                      <a:gd name="connsiteX2" fmla="*/ 42583 w 863677"/>
                      <a:gd name="connsiteY2" fmla="*/ 250060 h 529838"/>
                      <a:gd name="connsiteX3" fmla="*/ 154550 w 863677"/>
                      <a:gd name="connsiteY3" fmla="*/ 373224 h 529838"/>
                      <a:gd name="connsiteX4" fmla="*/ 378485 w 863677"/>
                      <a:gd name="connsiteY4" fmla="*/ 488924 h 529838"/>
                      <a:gd name="connsiteX5" fmla="*/ 684529 w 863677"/>
                      <a:gd name="connsiteY5" fmla="*/ 526247 h 529838"/>
                      <a:gd name="connsiteX6" fmla="*/ 863677 w 863677"/>
                      <a:gd name="connsiteY6" fmla="*/ 526247 h 52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7" h="529838">
                        <a:moveTo>
                          <a:pt x="12725" y="0"/>
                        </a:moveTo>
                        <a:cubicBezTo>
                          <a:pt x="4638" y="50074"/>
                          <a:pt x="-3448" y="100148"/>
                          <a:pt x="1528" y="141825"/>
                        </a:cubicBezTo>
                        <a:cubicBezTo>
                          <a:pt x="6504" y="183502"/>
                          <a:pt x="17079" y="211494"/>
                          <a:pt x="42583" y="250060"/>
                        </a:cubicBezTo>
                        <a:cubicBezTo>
                          <a:pt x="68087" y="288627"/>
                          <a:pt x="98566" y="333413"/>
                          <a:pt x="154550" y="373224"/>
                        </a:cubicBezTo>
                        <a:cubicBezTo>
                          <a:pt x="210534" y="413035"/>
                          <a:pt x="290155" y="463420"/>
                          <a:pt x="378485" y="488924"/>
                        </a:cubicBezTo>
                        <a:cubicBezTo>
                          <a:pt x="466815" y="514428"/>
                          <a:pt x="603664" y="520027"/>
                          <a:pt x="684529" y="526247"/>
                        </a:cubicBezTo>
                        <a:cubicBezTo>
                          <a:pt x="765394" y="532467"/>
                          <a:pt x="814535" y="529357"/>
                          <a:pt x="863677" y="526247"/>
                        </a:cubicBezTo>
                      </a:path>
                    </a:pathLst>
                  </a:cu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3" name="Group 462">
                  <a:extLst>
                    <a:ext uri="{FF2B5EF4-FFF2-40B4-BE49-F238E27FC236}">
                      <a16:creationId xmlns:a16="http://schemas.microsoft.com/office/drawing/2014/main" id="{134D00A6-0818-45AD-86D1-F9E93A20154E}"/>
                    </a:ext>
                  </a:extLst>
                </p:cNvPr>
                <p:cNvGrpSpPr/>
                <p:nvPr/>
              </p:nvGrpSpPr>
              <p:grpSpPr>
                <a:xfrm flipH="1">
                  <a:off x="10045155" y="1067749"/>
                  <a:ext cx="863677" cy="2938035"/>
                  <a:chOff x="9244332" y="1067749"/>
                  <a:chExt cx="863677" cy="2938035"/>
                </a:xfrm>
              </p:grpSpPr>
              <p:cxnSp>
                <p:nvCxnSpPr>
                  <p:cNvPr id="464" name="Straight Connector 463">
                    <a:extLst>
                      <a:ext uri="{FF2B5EF4-FFF2-40B4-BE49-F238E27FC236}">
                        <a16:creationId xmlns:a16="http://schemas.microsoft.com/office/drawing/2014/main" id="{6389623F-1373-43C3-8C5A-84681AC5F99C}"/>
                      </a:ext>
                    </a:extLst>
                  </p:cNvPr>
                  <p:cNvCxnSpPr>
                    <a:cxnSpLocks/>
                  </p:cNvCxnSpPr>
                  <p:nvPr/>
                </p:nvCxnSpPr>
                <p:spPr>
                  <a:xfrm>
                    <a:off x="9774182" y="1067749"/>
                    <a:ext cx="45283" cy="95009"/>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B96D77A7-19F9-4799-9A92-C06734A6DC48}"/>
                      </a:ext>
                    </a:extLst>
                  </p:cNvPr>
                  <p:cNvCxnSpPr>
                    <a:cxnSpLocks/>
                  </p:cNvCxnSpPr>
                  <p:nvPr/>
                </p:nvCxnSpPr>
                <p:spPr>
                  <a:xfrm>
                    <a:off x="9819536" y="1162758"/>
                    <a:ext cx="0" cy="429071"/>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76919269-D3B6-4374-874E-F577BEC4D36D}"/>
                      </a:ext>
                    </a:extLst>
                  </p:cNvPr>
                  <p:cNvCxnSpPr>
                    <a:cxnSpLocks/>
                  </p:cNvCxnSpPr>
                  <p:nvPr/>
                </p:nvCxnSpPr>
                <p:spPr>
                  <a:xfrm flipH="1">
                    <a:off x="9256731" y="1580328"/>
                    <a:ext cx="562626" cy="189806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67" name="Freeform: Shape 466">
                    <a:extLst>
                      <a:ext uri="{FF2B5EF4-FFF2-40B4-BE49-F238E27FC236}">
                        <a16:creationId xmlns:a16="http://schemas.microsoft.com/office/drawing/2014/main" id="{A6E0198C-CC49-4267-9B78-B597D852368E}"/>
                      </a:ext>
                    </a:extLst>
                  </p:cNvPr>
                  <p:cNvSpPr/>
                  <p:nvPr/>
                </p:nvSpPr>
                <p:spPr>
                  <a:xfrm>
                    <a:off x="9244332" y="3475946"/>
                    <a:ext cx="863677" cy="529838"/>
                  </a:xfrm>
                  <a:custGeom>
                    <a:avLst/>
                    <a:gdLst>
                      <a:gd name="connsiteX0" fmla="*/ 12725 w 863677"/>
                      <a:gd name="connsiteY0" fmla="*/ 0 h 529838"/>
                      <a:gd name="connsiteX1" fmla="*/ 1528 w 863677"/>
                      <a:gd name="connsiteY1" fmla="*/ 141825 h 529838"/>
                      <a:gd name="connsiteX2" fmla="*/ 42583 w 863677"/>
                      <a:gd name="connsiteY2" fmla="*/ 250060 h 529838"/>
                      <a:gd name="connsiteX3" fmla="*/ 154550 w 863677"/>
                      <a:gd name="connsiteY3" fmla="*/ 373224 h 529838"/>
                      <a:gd name="connsiteX4" fmla="*/ 378485 w 863677"/>
                      <a:gd name="connsiteY4" fmla="*/ 488924 h 529838"/>
                      <a:gd name="connsiteX5" fmla="*/ 684529 w 863677"/>
                      <a:gd name="connsiteY5" fmla="*/ 526247 h 529838"/>
                      <a:gd name="connsiteX6" fmla="*/ 863677 w 863677"/>
                      <a:gd name="connsiteY6" fmla="*/ 526247 h 52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7" h="529838">
                        <a:moveTo>
                          <a:pt x="12725" y="0"/>
                        </a:moveTo>
                        <a:cubicBezTo>
                          <a:pt x="4638" y="50074"/>
                          <a:pt x="-3448" y="100148"/>
                          <a:pt x="1528" y="141825"/>
                        </a:cubicBezTo>
                        <a:cubicBezTo>
                          <a:pt x="6504" y="183502"/>
                          <a:pt x="17079" y="211494"/>
                          <a:pt x="42583" y="250060"/>
                        </a:cubicBezTo>
                        <a:cubicBezTo>
                          <a:pt x="68087" y="288627"/>
                          <a:pt x="98566" y="333413"/>
                          <a:pt x="154550" y="373224"/>
                        </a:cubicBezTo>
                        <a:cubicBezTo>
                          <a:pt x="210534" y="413035"/>
                          <a:pt x="290155" y="463420"/>
                          <a:pt x="378485" y="488924"/>
                        </a:cubicBezTo>
                        <a:cubicBezTo>
                          <a:pt x="466815" y="514428"/>
                          <a:pt x="603664" y="520027"/>
                          <a:pt x="684529" y="526247"/>
                        </a:cubicBezTo>
                        <a:cubicBezTo>
                          <a:pt x="765394" y="532467"/>
                          <a:pt x="814535" y="529357"/>
                          <a:pt x="863677" y="526247"/>
                        </a:cubicBezTo>
                      </a:path>
                    </a:pathLst>
                  </a:cu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sp>
          <p:nvSpPr>
            <p:cNvPr id="459" name="Arc 458">
              <a:extLst>
                <a:ext uri="{FF2B5EF4-FFF2-40B4-BE49-F238E27FC236}">
                  <a16:creationId xmlns:a16="http://schemas.microsoft.com/office/drawing/2014/main" id="{06C654BF-613F-4FDA-9E13-F13DBEBEB6D8}"/>
                </a:ext>
              </a:extLst>
            </p:cNvPr>
            <p:cNvSpPr/>
            <p:nvPr/>
          </p:nvSpPr>
          <p:spPr>
            <a:xfrm rot="6912820">
              <a:off x="8896984" y="2223621"/>
              <a:ext cx="725949" cy="725949"/>
            </a:xfrm>
            <a:prstGeom prst="arc">
              <a:avLst>
                <a:gd name="adj1" fmla="val 18707855"/>
                <a:gd name="adj2" fmla="val 185526"/>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72" name="Group 471">
            <a:extLst>
              <a:ext uri="{FF2B5EF4-FFF2-40B4-BE49-F238E27FC236}">
                <a16:creationId xmlns:a16="http://schemas.microsoft.com/office/drawing/2014/main" id="{72C917E8-11B9-4E1F-B341-46F78E15D1CF}"/>
              </a:ext>
            </a:extLst>
          </p:cNvPr>
          <p:cNvGrpSpPr/>
          <p:nvPr/>
        </p:nvGrpSpPr>
        <p:grpSpPr>
          <a:xfrm>
            <a:off x="6397463" y="15911441"/>
            <a:ext cx="766473" cy="1660855"/>
            <a:chOff x="8862251" y="2223621"/>
            <a:chExt cx="766473" cy="1660855"/>
          </a:xfrm>
        </p:grpSpPr>
        <p:grpSp>
          <p:nvGrpSpPr>
            <p:cNvPr id="473" name="Group 472">
              <a:extLst>
                <a:ext uri="{FF2B5EF4-FFF2-40B4-BE49-F238E27FC236}">
                  <a16:creationId xmlns:a16="http://schemas.microsoft.com/office/drawing/2014/main" id="{8F785EE3-0E2A-43B8-842C-72BBCCD9BB0E}"/>
                </a:ext>
              </a:extLst>
            </p:cNvPr>
            <p:cNvGrpSpPr/>
            <p:nvPr/>
          </p:nvGrpSpPr>
          <p:grpSpPr>
            <a:xfrm>
              <a:off x="8862251" y="2384560"/>
              <a:ext cx="766473" cy="1499916"/>
              <a:chOff x="9244332" y="748513"/>
              <a:chExt cx="1664500" cy="3257271"/>
            </a:xfrm>
          </p:grpSpPr>
          <p:sp>
            <p:nvSpPr>
              <p:cNvPr id="475" name="Oval 474">
                <a:extLst>
                  <a:ext uri="{FF2B5EF4-FFF2-40B4-BE49-F238E27FC236}">
                    <a16:creationId xmlns:a16="http://schemas.microsoft.com/office/drawing/2014/main" id="{4E950178-2FCE-48F9-973C-0460E0296551}"/>
                  </a:ext>
                </a:extLst>
              </p:cNvPr>
              <p:cNvSpPr/>
              <p:nvPr/>
            </p:nvSpPr>
            <p:spPr>
              <a:xfrm>
                <a:off x="9774182" y="748513"/>
                <a:ext cx="608852" cy="608852"/>
              </a:xfrm>
              <a:prstGeom prst="ellipse">
                <a:avLst/>
              </a:prstGeom>
              <a:noFill/>
              <a:ln w="19050">
                <a:solidFill>
                  <a:schemeClr val="tx1">
                    <a:lumMod val="95000"/>
                    <a:lumOff val="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6" name="Group 475">
                <a:extLst>
                  <a:ext uri="{FF2B5EF4-FFF2-40B4-BE49-F238E27FC236}">
                    <a16:creationId xmlns:a16="http://schemas.microsoft.com/office/drawing/2014/main" id="{E1385464-C9D6-407C-9007-C7E21B41B7D0}"/>
                  </a:ext>
                </a:extLst>
              </p:cNvPr>
              <p:cNvGrpSpPr/>
              <p:nvPr/>
            </p:nvGrpSpPr>
            <p:grpSpPr>
              <a:xfrm>
                <a:off x="9244332" y="1067749"/>
                <a:ext cx="1664500" cy="2938035"/>
                <a:chOff x="9244332" y="1067749"/>
                <a:chExt cx="1664500" cy="2938035"/>
              </a:xfrm>
            </p:grpSpPr>
            <p:grpSp>
              <p:nvGrpSpPr>
                <p:cNvPr id="477" name="Group 476">
                  <a:extLst>
                    <a:ext uri="{FF2B5EF4-FFF2-40B4-BE49-F238E27FC236}">
                      <a16:creationId xmlns:a16="http://schemas.microsoft.com/office/drawing/2014/main" id="{C98D34F7-DA1D-480A-9233-AEB25DA4EA6A}"/>
                    </a:ext>
                  </a:extLst>
                </p:cNvPr>
                <p:cNvGrpSpPr/>
                <p:nvPr/>
              </p:nvGrpSpPr>
              <p:grpSpPr>
                <a:xfrm>
                  <a:off x="9244332" y="1067749"/>
                  <a:ext cx="863677" cy="2938035"/>
                  <a:chOff x="9244332" y="1067749"/>
                  <a:chExt cx="863677" cy="2938035"/>
                </a:xfrm>
              </p:grpSpPr>
              <p:cxnSp>
                <p:nvCxnSpPr>
                  <p:cNvPr id="483" name="Straight Connector 482">
                    <a:extLst>
                      <a:ext uri="{FF2B5EF4-FFF2-40B4-BE49-F238E27FC236}">
                        <a16:creationId xmlns:a16="http://schemas.microsoft.com/office/drawing/2014/main" id="{2F8803C0-CDCA-4063-9E55-136D7974C548}"/>
                      </a:ext>
                    </a:extLst>
                  </p:cNvPr>
                  <p:cNvCxnSpPr>
                    <a:cxnSpLocks/>
                  </p:cNvCxnSpPr>
                  <p:nvPr/>
                </p:nvCxnSpPr>
                <p:spPr>
                  <a:xfrm>
                    <a:off x="9774182" y="1067749"/>
                    <a:ext cx="45283" cy="95009"/>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F742B8E0-0C3E-4E20-B072-8ED310BAF579}"/>
                      </a:ext>
                    </a:extLst>
                  </p:cNvPr>
                  <p:cNvCxnSpPr>
                    <a:cxnSpLocks/>
                  </p:cNvCxnSpPr>
                  <p:nvPr/>
                </p:nvCxnSpPr>
                <p:spPr>
                  <a:xfrm>
                    <a:off x="9819535" y="1162758"/>
                    <a:ext cx="0" cy="429072"/>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7BBEE24A-F52B-4CA1-BA00-CE25DCDFAAB4}"/>
                      </a:ext>
                    </a:extLst>
                  </p:cNvPr>
                  <p:cNvCxnSpPr>
                    <a:cxnSpLocks/>
                  </p:cNvCxnSpPr>
                  <p:nvPr/>
                </p:nvCxnSpPr>
                <p:spPr>
                  <a:xfrm flipH="1">
                    <a:off x="9256731" y="1580328"/>
                    <a:ext cx="562626" cy="189806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86" name="Freeform: Shape 485">
                    <a:extLst>
                      <a:ext uri="{FF2B5EF4-FFF2-40B4-BE49-F238E27FC236}">
                        <a16:creationId xmlns:a16="http://schemas.microsoft.com/office/drawing/2014/main" id="{68A31770-96EC-46B2-A62F-B0025D8A7E75}"/>
                      </a:ext>
                    </a:extLst>
                  </p:cNvPr>
                  <p:cNvSpPr/>
                  <p:nvPr/>
                </p:nvSpPr>
                <p:spPr>
                  <a:xfrm>
                    <a:off x="9244332" y="3475946"/>
                    <a:ext cx="863677" cy="529838"/>
                  </a:xfrm>
                  <a:custGeom>
                    <a:avLst/>
                    <a:gdLst>
                      <a:gd name="connsiteX0" fmla="*/ 12725 w 863677"/>
                      <a:gd name="connsiteY0" fmla="*/ 0 h 529838"/>
                      <a:gd name="connsiteX1" fmla="*/ 1528 w 863677"/>
                      <a:gd name="connsiteY1" fmla="*/ 141825 h 529838"/>
                      <a:gd name="connsiteX2" fmla="*/ 42583 w 863677"/>
                      <a:gd name="connsiteY2" fmla="*/ 250060 h 529838"/>
                      <a:gd name="connsiteX3" fmla="*/ 154550 w 863677"/>
                      <a:gd name="connsiteY3" fmla="*/ 373224 h 529838"/>
                      <a:gd name="connsiteX4" fmla="*/ 378485 w 863677"/>
                      <a:gd name="connsiteY4" fmla="*/ 488924 h 529838"/>
                      <a:gd name="connsiteX5" fmla="*/ 684529 w 863677"/>
                      <a:gd name="connsiteY5" fmla="*/ 526247 h 529838"/>
                      <a:gd name="connsiteX6" fmla="*/ 863677 w 863677"/>
                      <a:gd name="connsiteY6" fmla="*/ 526247 h 52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7" h="529838">
                        <a:moveTo>
                          <a:pt x="12725" y="0"/>
                        </a:moveTo>
                        <a:cubicBezTo>
                          <a:pt x="4638" y="50074"/>
                          <a:pt x="-3448" y="100148"/>
                          <a:pt x="1528" y="141825"/>
                        </a:cubicBezTo>
                        <a:cubicBezTo>
                          <a:pt x="6504" y="183502"/>
                          <a:pt x="17079" y="211494"/>
                          <a:pt x="42583" y="250060"/>
                        </a:cubicBezTo>
                        <a:cubicBezTo>
                          <a:pt x="68087" y="288627"/>
                          <a:pt x="98566" y="333413"/>
                          <a:pt x="154550" y="373224"/>
                        </a:cubicBezTo>
                        <a:cubicBezTo>
                          <a:pt x="210534" y="413035"/>
                          <a:pt x="290155" y="463420"/>
                          <a:pt x="378485" y="488924"/>
                        </a:cubicBezTo>
                        <a:cubicBezTo>
                          <a:pt x="466815" y="514428"/>
                          <a:pt x="603664" y="520027"/>
                          <a:pt x="684529" y="526247"/>
                        </a:cubicBezTo>
                        <a:cubicBezTo>
                          <a:pt x="765394" y="532467"/>
                          <a:pt x="814535" y="529357"/>
                          <a:pt x="863677" y="526247"/>
                        </a:cubicBezTo>
                      </a:path>
                    </a:pathLst>
                  </a:cu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78" name="Group 477">
                  <a:extLst>
                    <a:ext uri="{FF2B5EF4-FFF2-40B4-BE49-F238E27FC236}">
                      <a16:creationId xmlns:a16="http://schemas.microsoft.com/office/drawing/2014/main" id="{B62ECCED-1881-4887-A867-321999C027C7}"/>
                    </a:ext>
                  </a:extLst>
                </p:cNvPr>
                <p:cNvGrpSpPr/>
                <p:nvPr/>
              </p:nvGrpSpPr>
              <p:grpSpPr>
                <a:xfrm flipH="1">
                  <a:off x="10045155" y="1067749"/>
                  <a:ext cx="863677" cy="2938035"/>
                  <a:chOff x="9244332" y="1067749"/>
                  <a:chExt cx="863677" cy="2938035"/>
                </a:xfrm>
              </p:grpSpPr>
              <p:cxnSp>
                <p:nvCxnSpPr>
                  <p:cNvPr id="479" name="Straight Connector 478">
                    <a:extLst>
                      <a:ext uri="{FF2B5EF4-FFF2-40B4-BE49-F238E27FC236}">
                        <a16:creationId xmlns:a16="http://schemas.microsoft.com/office/drawing/2014/main" id="{81C50758-87B3-4EC0-B857-8A41A51A0F28}"/>
                      </a:ext>
                    </a:extLst>
                  </p:cNvPr>
                  <p:cNvCxnSpPr>
                    <a:cxnSpLocks/>
                  </p:cNvCxnSpPr>
                  <p:nvPr/>
                </p:nvCxnSpPr>
                <p:spPr>
                  <a:xfrm>
                    <a:off x="9774182" y="1067749"/>
                    <a:ext cx="45283" cy="95009"/>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ED8D6530-E23D-4751-8B29-C036151CF299}"/>
                      </a:ext>
                    </a:extLst>
                  </p:cNvPr>
                  <p:cNvCxnSpPr>
                    <a:cxnSpLocks/>
                  </p:cNvCxnSpPr>
                  <p:nvPr/>
                </p:nvCxnSpPr>
                <p:spPr>
                  <a:xfrm>
                    <a:off x="9819536" y="1162758"/>
                    <a:ext cx="0" cy="429071"/>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890D10C4-5497-472A-8DA0-3A102F8ECC96}"/>
                      </a:ext>
                    </a:extLst>
                  </p:cNvPr>
                  <p:cNvCxnSpPr>
                    <a:cxnSpLocks/>
                  </p:cNvCxnSpPr>
                  <p:nvPr/>
                </p:nvCxnSpPr>
                <p:spPr>
                  <a:xfrm flipH="1">
                    <a:off x="9256731" y="1580328"/>
                    <a:ext cx="562626" cy="189806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82" name="Freeform: Shape 481">
                    <a:extLst>
                      <a:ext uri="{FF2B5EF4-FFF2-40B4-BE49-F238E27FC236}">
                        <a16:creationId xmlns:a16="http://schemas.microsoft.com/office/drawing/2014/main" id="{E1F30265-3D9A-4EB4-BDB0-869C5E776DAD}"/>
                      </a:ext>
                    </a:extLst>
                  </p:cNvPr>
                  <p:cNvSpPr/>
                  <p:nvPr/>
                </p:nvSpPr>
                <p:spPr>
                  <a:xfrm>
                    <a:off x="9244332" y="3475946"/>
                    <a:ext cx="863677" cy="529838"/>
                  </a:xfrm>
                  <a:custGeom>
                    <a:avLst/>
                    <a:gdLst>
                      <a:gd name="connsiteX0" fmla="*/ 12725 w 863677"/>
                      <a:gd name="connsiteY0" fmla="*/ 0 h 529838"/>
                      <a:gd name="connsiteX1" fmla="*/ 1528 w 863677"/>
                      <a:gd name="connsiteY1" fmla="*/ 141825 h 529838"/>
                      <a:gd name="connsiteX2" fmla="*/ 42583 w 863677"/>
                      <a:gd name="connsiteY2" fmla="*/ 250060 h 529838"/>
                      <a:gd name="connsiteX3" fmla="*/ 154550 w 863677"/>
                      <a:gd name="connsiteY3" fmla="*/ 373224 h 529838"/>
                      <a:gd name="connsiteX4" fmla="*/ 378485 w 863677"/>
                      <a:gd name="connsiteY4" fmla="*/ 488924 h 529838"/>
                      <a:gd name="connsiteX5" fmla="*/ 684529 w 863677"/>
                      <a:gd name="connsiteY5" fmla="*/ 526247 h 529838"/>
                      <a:gd name="connsiteX6" fmla="*/ 863677 w 863677"/>
                      <a:gd name="connsiteY6" fmla="*/ 526247 h 52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7" h="529838">
                        <a:moveTo>
                          <a:pt x="12725" y="0"/>
                        </a:moveTo>
                        <a:cubicBezTo>
                          <a:pt x="4638" y="50074"/>
                          <a:pt x="-3448" y="100148"/>
                          <a:pt x="1528" y="141825"/>
                        </a:cubicBezTo>
                        <a:cubicBezTo>
                          <a:pt x="6504" y="183502"/>
                          <a:pt x="17079" y="211494"/>
                          <a:pt x="42583" y="250060"/>
                        </a:cubicBezTo>
                        <a:cubicBezTo>
                          <a:pt x="68087" y="288627"/>
                          <a:pt x="98566" y="333413"/>
                          <a:pt x="154550" y="373224"/>
                        </a:cubicBezTo>
                        <a:cubicBezTo>
                          <a:pt x="210534" y="413035"/>
                          <a:pt x="290155" y="463420"/>
                          <a:pt x="378485" y="488924"/>
                        </a:cubicBezTo>
                        <a:cubicBezTo>
                          <a:pt x="466815" y="514428"/>
                          <a:pt x="603664" y="520027"/>
                          <a:pt x="684529" y="526247"/>
                        </a:cubicBezTo>
                        <a:cubicBezTo>
                          <a:pt x="765394" y="532467"/>
                          <a:pt x="814535" y="529357"/>
                          <a:pt x="863677" y="526247"/>
                        </a:cubicBezTo>
                      </a:path>
                    </a:pathLst>
                  </a:cu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sp>
          <p:nvSpPr>
            <p:cNvPr id="474" name="Arc 473">
              <a:extLst>
                <a:ext uri="{FF2B5EF4-FFF2-40B4-BE49-F238E27FC236}">
                  <a16:creationId xmlns:a16="http://schemas.microsoft.com/office/drawing/2014/main" id="{3D0B73CD-0CF6-4EFE-AEB7-208759F33771}"/>
                </a:ext>
              </a:extLst>
            </p:cNvPr>
            <p:cNvSpPr/>
            <p:nvPr/>
          </p:nvSpPr>
          <p:spPr>
            <a:xfrm rot="6912820">
              <a:off x="8896984" y="2223621"/>
              <a:ext cx="725949" cy="725949"/>
            </a:xfrm>
            <a:prstGeom prst="arc">
              <a:avLst>
                <a:gd name="adj1" fmla="val 18707855"/>
                <a:gd name="adj2" fmla="val 185526"/>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8041CE41-AA45-4C89-8316-6B54A3951F1D}"/>
              </a:ext>
            </a:extLst>
          </p:cNvPr>
          <p:cNvGrpSpPr/>
          <p:nvPr/>
        </p:nvGrpSpPr>
        <p:grpSpPr>
          <a:xfrm>
            <a:off x="8475540" y="17634897"/>
            <a:ext cx="2004186" cy="816159"/>
            <a:chOff x="8443473" y="18128618"/>
            <a:chExt cx="2004186" cy="816159"/>
          </a:xfrm>
        </p:grpSpPr>
        <p:sp>
          <p:nvSpPr>
            <p:cNvPr id="233" name="TextBox 232">
              <a:extLst>
                <a:ext uri="{FF2B5EF4-FFF2-40B4-BE49-F238E27FC236}">
                  <a16:creationId xmlns:a16="http://schemas.microsoft.com/office/drawing/2014/main" id="{3597385B-50EF-4A89-A377-46EBAB031EC8}"/>
                </a:ext>
              </a:extLst>
            </p:cNvPr>
            <p:cNvSpPr txBox="1"/>
            <p:nvPr/>
          </p:nvSpPr>
          <p:spPr>
            <a:xfrm>
              <a:off x="8443473" y="18483112"/>
              <a:ext cx="2004186" cy="461665"/>
            </a:xfrm>
            <a:prstGeom prst="rect">
              <a:avLst/>
            </a:prstGeom>
            <a:noFill/>
          </p:spPr>
          <p:txBody>
            <a:bodyPr wrap="square" rtlCol="0">
              <a:spAutoFit/>
            </a:bodyPr>
            <a:lstStyle/>
            <a:p>
              <a:r>
                <a:rPr lang="en-GB" sz="2400" dirty="0">
                  <a:solidFill>
                    <a:srgbClr val="0070C0"/>
                  </a:solidFill>
                </a:rPr>
                <a:t>5 % Sucrose</a:t>
              </a:r>
            </a:p>
          </p:txBody>
        </p:sp>
        <p:sp>
          <p:nvSpPr>
            <p:cNvPr id="488" name="TextBox 487">
              <a:extLst>
                <a:ext uri="{FF2B5EF4-FFF2-40B4-BE49-F238E27FC236}">
                  <a16:creationId xmlns:a16="http://schemas.microsoft.com/office/drawing/2014/main" id="{FB0234D5-2ADF-4B63-A402-DE1389296FC4}"/>
                </a:ext>
              </a:extLst>
            </p:cNvPr>
            <p:cNvSpPr txBox="1"/>
            <p:nvPr/>
          </p:nvSpPr>
          <p:spPr>
            <a:xfrm>
              <a:off x="8633023" y="18128618"/>
              <a:ext cx="1585906" cy="461665"/>
            </a:xfrm>
            <a:prstGeom prst="rect">
              <a:avLst/>
            </a:prstGeom>
            <a:noFill/>
          </p:spPr>
          <p:txBody>
            <a:bodyPr wrap="square" rtlCol="0">
              <a:spAutoFit/>
            </a:bodyPr>
            <a:lstStyle/>
            <a:p>
              <a:r>
                <a:rPr lang="en-GB" sz="2400" dirty="0">
                  <a:solidFill>
                    <a:srgbClr val="0070C0"/>
                  </a:solidFill>
                </a:rPr>
                <a:t>4% IgG</a:t>
              </a:r>
            </a:p>
          </p:txBody>
        </p:sp>
      </p:grpSp>
      <p:grpSp>
        <p:nvGrpSpPr>
          <p:cNvPr id="489" name="Group 488">
            <a:extLst>
              <a:ext uri="{FF2B5EF4-FFF2-40B4-BE49-F238E27FC236}">
                <a16:creationId xmlns:a16="http://schemas.microsoft.com/office/drawing/2014/main" id="{06FA63F3-83D2-42BC-8AF4-0AC0005110E7}"/>
              </a:ext>
            </a:extLst>
          </p:cNvPr>
          <p:cNvGrpSpPr/>
          <p:nvPr/>
        </p:nvGrpSpPr>
        <p:grpSpPr>
          <a:xfrm>
            <a:off x="8087053" y="15575913"/>
            <a:ext cx="766473" cy="1660855"/>
            <a:chOff x="8862251" y="2223621"/>
            <a:chExt cx="766473" cy="1660855"/>
          </a:xfrm>
        </p:grpSpPr>
        <p:grpSp>
          <p:nvGrpSpPr>
            <p:cNvPr id="490" name="Group 489">
              <a:extLst>
                <a:ext uri="{FF2B5EF4-FFF2-40B4-BE49-F238E27FC236}">
                  <a16:creationId xmlns:a16="http://schemas.microsoft.com/office/drawing/2014/main" id="{3264A7EA-3A04-4ED9-B90B-F2608D6FDD1E}"/>
                </a:ext>
              </a:extLst>
            </p:cNvPr>
            <p:cNvGrpSpPr/>
            <p:nvPr/>
          </p:nvGrpSpPr>
          <p:grpSpPr>
            <a:xfrm>
              <a:off x="8862251" y="2384560"/>
              <a:ext cx="766473" cy="1499916"/>
              <a:chOff x="9244332" y="748513"/>
              <a:chExt cx="1664500" cy="3257271"/>
            </a:xfrm>
          </p:grpSpPr>
          <p:sp>
            <p:nvSpPr>
              <p:cNvPr id="492" name="Oval 491">
                <a:extLst>
                  <a:ext uri="{FF2B5EF4-FFF2-40B4-BE49-F238E27FC236}">
                    <a16:creationId xmlns:a16="http://schemas.microsoft.com/office/drawing/2014/main" id="{B293637B-5D34-4153-9B94-38C009160DEF}"/>
                  </a:ext>
                </a:extLst>
              </p:cNvPr>
              <p:cNvSpPr/>
              <p:nvPr/>
            </p:nvSpPr>
            <p:spPr>
              <a:xfrm>
                <a:off x="9774182" y="748513"/>
                <a:ext cx="608852" cy="608852"/>
              </a:xfrm>
              <a:prstGeom prst="ellipse">
                <a:avLst/>
              </a:prstGeom>
              <a:noFill/>
              <a:ln w="19050">
                <a:solidFill>
                  <a:schemeClr val="tx1">
                    <a:lumMod val="95000"/>
                    <a:lumOff val="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3" name="Group 492">
                <a:extLst>
                  <a:ext uri="{FF2B5EF4-FFF2-40B4-BE49-F238E27FC236}">
                    <a16:creationId xmlns:a16="http://schemas.microsoft.com/office/drawing/2014/main" id="{553B3D62-A2A6-40EB-9943-86DBED727102}"/>
                  </a:ext>
                </a:extLst>
              </p:cNvPr>
              <p:cNvGrpSpPr/>
              <p:nvPr/>
            </p:nvGrpSpPr>
            <p:grpSpPr>
              <a:xfrm>
                <a:off x="9244332" y="1067749"/>
                <a:ext cx="1664500" cy="2938035"/>
                <a:chOff x="9244332" y="1067749"/>
                <a:chExt cx="1664500" cy="2938035"/>
              </a:xfrm>
            </p:grpSpPr>
            <p:grpSp>
              <p:nvGrpSpPr>
                <p:cNvPr id="494" name="Group 493">
                  <a:extLst>
                    <a:ext uri="{FF2B5EF4-FFF2-40B4-BE49-F238E27FC236}">
                      <a16:creationId xmlns:a16="http://schemas.microsoft.com/office/drawing/2014/main" id="{B7C24D09-1160-41DB-ACB8-38703AF8FA42}"/>
                    </a:ext>
                  </a:extLst>
                </p:cNvPr>
                <p:cNvGrpSpPr/>
                <p:nvPr/>
              </p:nvGrpSpPr>
              <p:grpSpPr>
                <a:xfrm>
                  <a:off x="9244332" y="1067749"/>
                  <a:ext cx="863677" cy="2938035"/>
                  <a:chOff x="9244332" y="1067749"/>
                  <a:chExt cx="863677" cy="2938035"/>
                </a:xfrm>
              </p:grpSpPr>
              <p:cxnSp>
                <p:nvCxnSpPr>
                  <p:cNvPr id="500" name="Straight Connector 499">
                    <a:extLst>
                      <a:ext uri="{FF2B5EF4-FFF2-40B4-BE49-F238E27FC236}">
                        <a16:creationId xmlns:a16="http://schemas.microsoft.com/office/drawing/2014/main" id="{526B3BE6-7705-495F-A3CE-DAD1FABE6763}"/>
                      </a:ext>
                    </a:extLst>
                  </p:cNvPr>
                  <p:cNvCxnSpPr>
                    <a:cxnSpLocks/>
                  </p:cNvCxnSpPr>
                  <p:nvPr/>
                </p:nvCxnSpPr>
                <p:spPr>
                  <a:xfrm>
                    <a:off x="9774182" y="1067749"/>
                    <a:ext cx="45283" cy="95009"/>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6A90DB60-A3B5-45E2-88CF-BD3B4829ACBC}"/>
                      </a:ext>
                    </a:extLst>
                  </p:cNvPr>
                  <p:cNvCxnSpPr>
                    <a:cxnSpLocks/>
                  </p:cNvCxnSpPr>
                  <p:nvPr/>
                </p:nvCxnSpPr>
                <p:spPr>
                  <a:xfrm>
                    <a:off x="9819535" y="1162758"/>
                    <a:ext cx="0" cy="429072"/>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D69F2119-A4CE-4A7B-ADCA-E847759C74BB}"/>
                      </a:ext>
                    </a:extLst>
                  </p:cNvPr>
                  <p:cNvCxnSpPr>
                    <a:cxnSpLocks/>
                  </p:cNvCxnSpPr>
                  <p:nvPr/>
                </p:nvCxnSpPr>
                <p:spPr>
                  <a:xfrm flipH="1">
                    <a:off x="9256731" y="1580328"/>
                    <a:ext cx="562626" cy="189806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03" name="Freeform: Shape 502">
                    <a:extLst>
                      <a:ext uri="{FF2B5EF4-FFF2-40B4-BE49-F238E27FC236}">
                        <a16:creationId xmlns:a16="http://schemas.microsoft.com/office/drawing/2014/main" id="{B8B4C560-2612-44B3-9C32-9202534E7D12}"/>
                      </a:ext>
                    </a:extLst>
                  </p:cNvPr>
                  <p:cNvSpPr/>
                  <p:nvPr/>
                </p:nvSpPr>
                <p:spPr>
                  <a:xfrm>
                    <a:off x="9244332" y="3475946"/>
                    <a:ext cx="863677" cy="529838"/>
                  </a:xfrm>
                  <a:custGeom>
                    <a:avLst/>
                    <a:gdLst>
                      <a:gd name="connsiteX0" fmla="*/ 12725 w 863677"/>
                      <a:gd name="connsiteY0" fmla="*/ 0 h 529838"/>
                      <a:gd name="connsiteX1" fmla="*/ 1528 w 863677"/>
                      <a:gd name="connsiteY1" fmla="*/ 141825 h 529838"/>
                      <a:gd name="connsiteX2" fmla="*/ 42583 w 863677"/>
                      <a:gd name="connsiteY2" fmla="*/ 250060 h 529838"/>
                      <a:gd name="connsiteX3" fmla="*/ 154550 w 863677"/>
                      <a:gd name="connsiteY3" fmla="*/ 373224 h 529838"/>
                      <a:gd name="connsiteX4" fmla="*/ 378485 w 863677"/>
                      <a:gd name="connsiteY4" fmla="*/ 488924 h 529838"/>
                      <a:gd name="connsiteX5" fmla="*/ 684529 w 863677"/>
                      <a:gd name="connsiteY5" fmla="*/ 526247 h 529838"/>
                      <a:gd name="connsiteX6" fmla="*/ 863677 w 863677"/>
                      <a:gd name="connsiteY6" fmla="*/ 526247 h 52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7" h="529838">
                        <a:moveTo>
                          <a:pt x="12725" y="0"/>
                        </a:moveTo>
                        <a:cubicBezTo>
                          <a:pt x="4638" y="50074"/>
                          <a:pt x="-3448" y="100148"/>
                          <a:pt x="1528" y="141825"/>
                        </a:cubicBezTo>
                        <a:cubicBezTo>
                          <a:pt x="6504" y="183502"/>
                          <a:pt x="17079" y="211494"/>
                          <a:pt x="42583" y="250060"/>
                        </a:cubicBezTo>
                        <a:cubicBezTo>
                          <a:pt x="68087" y="288627"/>
                          <a:pt x="98566" y="333413"/>
                          <a:pt x="154550" y="373224"/>
                        </a:cubicBezTo>
                        <a:cubicBezTo>
                          <a:pt x="210534" y="413035"/>
                          <a:pt x="290155" y="463420"/>
                          <a:pt x="378485" y="488924"/>
                        </a:cubicBezTo>
                        <a:cubicBezTo>
                          <a:pt x="466815" y="514428"/>
                          <a:pt x="603664" y="520027"/>
                          <a:pt x="684529" y="526247"/>
                        </a:cubicBezTo>
                        <a:cubicBezTo>
                          <a:pt x="765394" y="532467"/>
                          <a:pt x="814535" y="529357"/>
                          <a:pt x="863677" y="526247"/>
                        </a:cubicBezTo>
                      </a:path>
                    </a:pathLst>
                  </a:cu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5" name="Group 494">
                  <a:extLst>
                    <a:ext uri="{FF2B5EF4-FFF2-40B4-BE49-F238E27FC236}">
                      <a16:creationId xmlns:a16="http://schemas.microsoft.com/office/drawing/2014/main" id="{DF5C8687-0CE0-4240-BDF0-B2071828BEEC}"/>
                    </a:ext>
                  </a:extLst>
                </p:cNvPr>
                <p:cNvGrpSpPr/>
                <p:nvPr/>
              </p:nvGrpSpPr>
              <p:grpSpPr>
                <a:xfrm flipH="1">
                  <a:off x="10045155" y="1067749"/>
                  <a:ext cx="863677" cy="2938035"/>
                  <a:chOff x="9244332" y="1067749"/>
                  <a:chExt cx="863677" cy="2938035"/>
                </a:xfrm>
              </p:grpSpPr>
              <p:cxnSp>
                <p:nvCxnSpPr>
                  <p:cNvPr id="496" name="Straight Connector 495">
                    <a:extLst>
                      <a:ext uri="{FF2B5EF4-FFF2-40B4-BE49-F238E27FC236}">
                        <a16:creationId xmlns:a16="http://schemas.microsoft.com/office/drawing/2014/main" id="{30EABB1C-E561-4FBC-A3C9-ED111876126E}"/>
                      </a:ext>
                    </a:extLst>
                  </p:cNvPr>
                  <p:cNvCxnSpPr>
                    <a:cxnSpLocks/>
                  </p:cNvCxnSpPr>
                  <p:nvPr/>
                </p:nvCxnSpPr>
                <p:spPr>
                  <a:xfrm>
                    <a:off x="9774182" y="1067749"/>
                    <a:ext cx="45283" cy="95009"/>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B56CC1F8-433C-4E51-BC57-5D85147E33C5}"/>
                      </a:ext>
                    </a:extLst>
                  </p:cNvPr>
                  <p:cNvCxnSpPr>
                    <a:cxnSpLocks/>
                  </p:cNvCxnSpPr>
                  <p:nvPr/>
                </p:nvCxnSpPr>
                <p:spPr>
                  <a:xfrm>
                    <a:off x="9819536" y="1162758"/>
                    <a:ext cx="0" cy="429071"/>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572B022E-5D1F-4AD5-96FB-ED256A3AF1B9}"/>
                      </a:ext>
                    </a:extLst>
                  </p:cNvPr>
                  <p:cNvCxnSpPr>
                    <a:cxnSpLocks/>
                  </p:cNvCxnSpPr>
                  <p:nvPr/>
                </p:nvCxnSpPr>
                <p:spPr>
                  <a:xfrm flipH="1">
                    <a:off x="9256731" y="1580328"/>
                    <a:ext cx="562626" cy="189806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99" name="Freeform: Shape 498">
                    <a:extLst>
                      <a:ext uri="{FF2B5EF4-FFF2-40B4-BE49-F238E27FC236}">
                        <a16:creationId xmlns:a16="http://schemas.microsoft.com/office/drawing/2014/main" id="{00A1A55D-DEB6-4293-A01C-822FAD4A8F7F}"/>
                      </a:ext>
                    </a:extLst>
                  </p:cNvPr>
                  <p:cNvSpPr/>
                  <p:nvPr/>
                </p:nvSpPr>
                <p:spPr>
                  <a:xfrm>
                    <a:off x="9244332" y="3475946"/>
                    <a:ext cx="863677" cy="529838"/>
                  </a:xfrm>
                  <a:custGeom>
                    <a:avLst/>
                    <a:gdLst>
                      <a:gd name="connsiteX0" fmla="*/ 12725 w 863677"/>
                      <a:gd name="connsiteY0" fmla="*/ 0 h 529838"/>
                      <a:gd name="connsiteX1" fmla="*/ 1528 w 863677"/>
                      <a:gd name="connsiteY1" fmla="*/ 141825 h 529838"/>
                      <a:gd name="connsiteX2" fmla="*/ 42583 w 863677"/>
                      <a:gd name="connsiteY2" fmla="*/ 250060 h 529838"/>
                      <a:gd name="connsiteX3" fmla="*/ 154550 w 863677"/>
                      <a:gd name="connsiteY3" fmla="*/ 373224 h 529838"/>
                      <a:gd name="connsiteX4" fmla="*/ 378485 w 863677"/>
                      <a:gd name="connsiteY4" fmla="*/ 488924 h 529838"/>
                      <a:gd name="connsiteX5" fmla="*/ 684529 w 863677"/>
                      <a:gd name="connsiteY5" fmla="*/ 526247 h 529838"/>
                      <a:gd name="connsiteX6" fmla="*/ 863677 w 863677"/>
                      <a:gd name="connsiteY6" fmla="*/ 526247 h 52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7" h="529838">
                        <a:moveTo>
                          <a:pt x="12725" y="0"/>
                        </a:moveTo>
                        <a:cubicBezTo>
                          <a:pt x="4638" y="50074"/>
                          <a:pt x="-3448" y="100148"/>
                          <a:pt x="1528" y="141825"/>
                        </a:cubicBezTo>
                        <a:cubicBezTo>
                          <a:pt x="6504" y="183502"/>
                          <a:pt x="17079" y="211494"/>
                          <a:pt x="42583" y="250060"/>
                        </a:cubicBezTo>
                        <a:cubicBezTo>
                          <a:pt x="68087" y="288627"/>
                          <a:pt x="98566" y="333413"/>
                          <a:pt x="154550" y="373224"/>
                        </a:cubicBezTo>
                        <a:cubicBezTo>
                          <a:pt x="210534" y="413035"/>
                          <a:pt x="290155" y="463420"/>
                          <a:pt x="378485" y="488924"/>
                        </a:cubicBezTo>
                        <a:cubicBezTo>
                          <a:pt x="466815" y="514428"/>
                          <a:pt x="603664" y="520027"/>
                          <a:pt x="684529" y="526247"/>
                        </a:cubicBezTo>
                        <a:cubicBezTo>
                          <a:pt x="765394" y="532467"/>
                          <a:pt x="814535" y="529357"/>
                          <a:pt x="863677" y="526247"/>
                        </a:cubicBezTo>
                      </a:path>
                    </a:pathLst>
                  </a:cu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sp>
          <p:nvSpPr>
            <p:cNvPr id="491" name="Arc 490">
              <a:extLst>
                <a:ext uri="{FF2B5EF4-FFF2-40B4-BE49-F238E27FC236}">
                  <a16:creationId xmlns:a16="http://schemas.microsoft.com/office/drawing/2014/main" id="{6B7F21EC-373E-4592-8BCC-A77F7BD1968F}"/>
                </a:ext>
              </a:extLst>
            </p:cNvPr>
            <p:cNvSpPr/>
            <p:nvPr/>
          </p:nvSpPr>
          <p:spPr>
            <a:xfrm rot="6912820">
              <a:off x="8896984" y="2223621"/>
              <a:ext cx="725949" cy="725949"/>
            </a:xfrm>
            <a:prstGeom prst="arc">
              <a:avLst>
                <a:gd name="adj1" fmla="val 18707855"/>
                <a:gd name="adj2" fmla="val 185526"/>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504" name="Group 503">
            <a:extLst>
              <a:ext uri="{FF2B5EF4-FFF2-40B4-BE49-F238E27FC236}">
                <a16:creationId xmlns:a16="http://schemas.microsoft.com/office/drawing/2014/main" id="{E72E5965-77D0-48E0-A0E4-991B667C2867}"/>
              </a:ext>
            </a:extLst>
          </p:cNvPr>
          <p:cNvGrpSpPr/>
          <p:nvPr/>
        </p:nvGrpSpPr>
        <p:grpSpPr>
          <a:xfrm>
            <a:off x="7199053" y="15575913"/>
            <a:ext cx="766473" cy="1660855"/>
            <a:chOff x="8862251" y="2223621"/>
            <a:chExt cx="766473" cy="1660855"/>
          </a:xfrm>
        </p:grpSpPr>
        <p:grpSp>
          <p:nvGrpSpPr>
            <p:cNvPr id="505" name="Group 504">
              <a:extLst>
                <a:ext uri="{FF2B5EF4-FFF2-40B4-BE49-F238E27FC236}">
                  <a16:creationId xmlns:a16="http://schemas.microsoft.com/office/drawing/2014/main" id="{0BCD208D-6A31-4575-867B-6B3BB56A10D1}"/>
                </a:ext>
              </a:extLst>
            </p:cNvPr>
            <p:cNvGrpSpPr/>
            <p:nvPr/>
          </p:nvGrpSpPr>
          <p:grpSpPr>
            <a:xfrm>
              <a:off x="8862251" y="2384560"/>
              <a:ext cx="766473" cy="1499916"/>
              <a:chOff x="9244332" y="748513"/>
              <a:chExt cx="1664500" cy="3257271"/>
            </a:xfrm>
          </p:grpSpPr>
          <p:sp>
            <p:nvSpPr>
              <p:cNvPr id="507" name="Oval 506">
                <a:extLst>
                  <a:ext uri="{FF2B5EF4-FFF2-40B4-BE49-F238E27FC236}">
                    <a16:creationId xmlns:a16="http://schemas.microsoft.com/office/drawing/2014/main" id="{85864E38-38DB-4981-93DE-0F6B3C6F69C9}"/>
                  </a:ext>
                </a:extLst>
              </p:cNvPr>
              <p:cNvSpPr/>
              <p:nvPr/>
            </p:nvSpPr>
            <p:spPr>
              <a:xfrm>
                <a:off x="9774182" y="748513"/>
                <a:ext cx="608852" cy="608852"/>
              </a:xfrm>
              <a:prstGeom prst="ellipse">
                <a:avLst/>
              </a:prstGeom>
              <a:noFill/>
              <a:ln w="19050">
                <a:solidFill>
                  <a:schemeClr val="tx1">
                    <a:lumMod val="95000"/>
                    <a:lumOff val="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8" name="Group 507">
                <a:extLst>
                  <a:ext uri="{FF2B5EF4-FFF2-40B4-BE49-F238E27FC236}">
                    <a16:creationId xmlns:a16="http://schemas.microsoft.com/office/drawing/2014/main" id="{A4F164F7-FA41-4CEF-B76C-0E44651B0D1B}"/>
                  </a:ext>
                </a:extLst>
              </p:cNvPr>
              <p:cNvGrpSpPr/>
              <p:nvPr/>
            </p:nvGrpSpPr>
            <p:grpSpPr>
              <a:xfrm>
                <a:off x="9244332" y="1067749"/>
                <a:ext cx="1664500" cy="2938035"/>
                <a:chOff x="9244332" y="1067749"/>
                <a:chExt cx="1664500" cy="2938035"/>
              </a:xfrm>
            </p:grpSpPr>
            <p:grpSp>
              <p:nvGrpSpPr>
                <p:cNvPr id="509" name="Group 508">
                  <a:extLst>
                    <a:ext uri="{FF2B5EF4-FFF2-40B4-BE49-F238E27FC236}">
                      <a16:creationId xmlns:a16="http://schemas.microsoft.com/office/drawing/2014/main" id="{74F596DC-04E4-41D6-AB77-AB10B903D790}"/>
                    </a:ext>
                  </a:extLst>
                </p:cNvPr>
                <p:cNvGrpSpPr/>
                <p:nvPr/>
              </p:nvGrpSpPr>
              <p:grpSpPr>
                <a:xfrm>
                  <a:off x="9244332" y="1067749"/>
                  <a:ext cx="863677" cy="2938035"/>
                  <a:chOff x="9244332" y="1067749"/>
                  <a:chExt cx="863677" cy="2938035"/>
                </a:xfrm>
              </p:grpSpPr>
              <p:cxnSp>
                <p:nvCxnSpPr>
                  <p:cNvPr id="515" name="Straight Connector 514">
                    <a:extLst>
                      <a:ext uri="{FF2B5EF4-FFF2-40B4-BE49-F238E27FC236}">
                        <a16:creationId xmlns:a16="http://schemas.microsoft.com/office/drawing/2014/main" id="{4100FE01-2C63-4292-B7E7-B4EC618A8C6F}"/>
                      </a:ext>
                    </a:extLst>
                  </p:cNvPr>
                  <p:cNvCxnSpPr>
                    <a:cxnSpLocks/>
                  </p:cNvCxnSpPr>
                  <p:nvPr/>
                </p:nvCxnSpPr>
                <p:spPr>
                  <a:xfrm>
                    <a:off x="9774182" y="1067749"/>
                    <a:ext cx="45283" cy="95009"/>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E49D8F52-1A28-49C8-9B97-9F19E018F978}"/>
                      </a:ext>
                    </a:extLst>
                  </p:cNvPr>
                  <p:cNvCxnSpPr>
                    <a:cxnSpLocks/>
                  </p:cNvCxnSpPr>
                  <p:nvPr/>
                </p:nvCxnSpPr>
                <p:spPr>
                  <a:xfrm>
                    <a:off x="9819535" y="1162758"/>
                    <a:ext cx="0" cy="429072"/>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0774882C-1494-4B0E-8F6B-A8F945F6D3BF}"/>
                      </a:ext>
                    </a:extLst>
                  </p:cNvPr>
                  <p:cNvCxnSpPr>
                    <a:cxnSpLocks/>
                  </p:cNvCxnSpPr>
                  <p:nvPr/>
                </p:nvCxnSpPr>
                <p:spPr>
                  <a:xfrm flipH="1">
                    <a:off x="9256731" y="1580328"/>
                    <a:ext cx="562626" cy="189806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18" name="Freeform: Shape 517">
                    <a:extLst>
                      <a:ext uri="{FF2B5EF4-FFF2-40B4-BE49-F238E27FC236}">
                        <a16:creationId xmlns:a16="http://schemas.microsoft.com/office/drawing/2014/main" id="{6A95B204-DC8E-4CDE-9430-0FB57264C3AB}"/>
                      </a:ext>
                    </a:extLst>
                  </p:cNvPr>
                  <p:cNvSpPr/>
                  <p:nvPr/>
                </p:nvSpPr>
                <p:spPr>
                  <a:xfrm>
                    <a:off x="9244332" y="3475946"/>
                    <a:ext cx="863677" cy="529838"/>
                  </a:xfrm>
                  <a:custGeom>
                    <a:avLst/>
                    <a:gdLst>
                      <a:gd name="connsiteX0" fmla="*/ 12725 w 863677"/>
                      <a:gd name="connsiteY0" fmla="*/ 0 h 529838"/>
                      <a:gd name="connsiteX1" fmla="*/ 1528 w 863677"/>
                      <a:gd name="connsiteY1" fmla="*/ 141825 h 529838"/>
                      <a:gd name="connsiteX2" fmla="*/ 42583 w 863677"/>
                      <a:gd name="connsiteY2" fmla="*/ 250060 h 529838"/>
                      <a:gd name="connsiteX3" fmla="*/ 154550 w 863677"/>
                      <a:gd name="connsiteY3" fmla="*/ 373224 h 529838"/>
                      <a:gd name="connsiteX4" fmla="*/ 378485 w 863677"/>
                      <a:gd name="connsiteY4" fmla="*/ 488924 h 529838"/>
                      <a:gd name="connsiteX5" fmla="*/ 684529 w 863677"/>
                      <a:gd name="connsiteY5" fmla="*/ 526247 h 529838"/>
                      <a:gd name="connsiteX6" fmla="*/ 863677 w 863677"/>
                      <a:gd name="connsiteY6" fmla="*/ 526247 h 52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7" h="529838">
                        <a:moveTo>
                          <a:pt x="12725" y="0"/>
                        </a:moveTo>
                        <a:cubicBezTo>
                          <a:pt x="4638" y="50074"/>
                          <a:pt x="-3448" y="100148"/>
                          <a:pt x="1528" y="141825"/>
                        </a:cubicBezTo>
                        <a:cubicBezTo>
                          <a:pt x="6504" y="183502"/>
                          <a:pt x="17079" y="211494"/>
                          <a:pt x="42583" y="250060"/>
                        </a:cubicBezTo>
                        <a:cubicBezTo>
                          <a:pt x="68087" y="288627"/>
                          <a:pt x="98566" y="333413"/>
                          <a:pt x="154550" y="373224"/>
                        </a:cubicBezTo>
                        <a:cubicBezTo>
                          <a:pt x="210534" y="413035"/>
                          <a:pt x="290155" y="463420"/>
                          <a:pt x="378485" y="488924"/>
                        </a:cubicBezTo>
                        <a:cubicBezTo>
                          <a:pt x="466815" y="514428"/>
                          <a:pt x="603664" y="520027"/>
                          <a:pt x="684529" y="526247"/>
                        </a:cubicBezTo>
                        <a:cubicBezTo>
                          <a:pt x="765394" y="532467"/>
                          <a:pt x="814535" y="529357"/>
                          <a:pt x="863677" y="526247"/>
                        </a:cubicBezTo>
                      </a:path>
                    </a:pathLst>
                  </a:cu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0" name="Group 509">
                  <a:extLst>
                    <a:ext uri="{FF2B5EF4-FFF2-40B4-BE49-F238E27FC236}">
                      <a16:creationId xmlns:a16="http://schemas.microsoft.com/office/drawing/2014/main" id="{4A529CBB-811C-4F8B-B56E-FED04F42C645}"/>
                    </a:ext>
                  </a:extLst>
                </p:cNvPr>
                <p:cNvGrpSpPr/>
                <p:nvPr/>
              </p:nvGrpSpPr>
              <p:grpSpPr>
                <a:xfrm flipH="1">
                  <a:off x="10045155" y="1067749"/>
                  <a:ext cx="863677" cy="2938035"/>
                  <a:chOff x="9244332" y="1067749"/>
                  <a:chExt cx="863677" cy="2938035"/>
                </a:xfrm>
              </p:grpSpPr>
              <p:cxnSp>
                <p:nvCxnSpPr>
                  <p:cNvPr id="511" name="Straight Connector 510">
                    <a:extLst>
                      <a:ext uri="{FF2B5EF4-FFF2-40B4-BE49-F238E27FC236}">
                        <a16:creationId xmlns:a16="http://schemas.microsoft.com/office/drawing/2014/main" id="{F337FE3B-D651-454E-8A88-D4E18C4D4C1E}"/>
                      </a:ext>
                    </a:extLst>
                  </p:cNvPr>
                  <p:cNvCxnSpPr>
                    <a:cxnSpLocks/>
                  </p:cNvCxnSpPr>
                  <p:nvPr/>
                </p:nvCxnSpPr>
                <p:spPr>
                  <a:xfrm>
                    <a:off x="9774182" y="1067749"/>
                    <a:ext cx="45283" cy="95009"/>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251716C9-1766-4287-B6B0-0531E51728E4}"/>
                      </a:ext>
                    </a:extLst>
                  </p:cNvPr>
                  <p:cNvCxnSpPr>
                    <a:cxnSpLocks/>
                  </p:cNvCxnSpPr>
                  <p:nvPr/>
                </p:nvCxnSpPr>
                <p:spPr>
                  <a:xfrm>
                    <a:off x="9819536" y="1162758"/>
                    <a:ext cx="0" cy="429071"/>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78D64BB5-92F9-4357-BE66-0F75A2DEDAF6}"/>
                      </a:ext>
                    </a:extLst>
                  </p:cNvPr>
                  <p:cNvCxnSpPr>
                    <a:cxnSpLocks/>
                  </p:cNvCxnSpPr>
                  <p:nvPr/>
                </p:nvCxnSpPr>
                <p:spPr>
                  <a:xfrm flipH="1">
                    <a:off x="9256731" y="1580328"/>
                    <a:ext cx="562626" cy="189806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14" name="Freeform: Shape 513">
                    <a:extLst>
                      <a:ext uri="{FF2B5EF4-FFF2-40B4-BE49-F238E27FC236}">
                        <a16:creationId xmlns:a16="http://schemas.microsoft.com/office/drawing/2014/main" id="{A6842D71-D776-4CF9-B54F-BE18670554F6}"/>
                      </a:ext>
                    </a:extLst>
                  </p:cNvPr>
                  <p:cNvSpPr/>
                  <p:nvPr/>
                </p:nvSpPr>
                <p:spPr>
                  <a:xfrm>
                    <a:off x="9244332" y="3475946"/>
                    <a:ext cx="863677" cy="529838"/>
                  </a:xfrm>
                  <a:custGeom>
                    <a:avLst/>
                    <a:gdLst>
                      <a:gd name="connsiteX0" fmla="*/ 12725 w 863677"/>
                      <a:gd name="connsiteY0" fmla="*/ 0 h 529838"/>
                      <a:gd name="connsiteX1" fmla="*/ 1528 w 863677"/>
                      <a:gd name="connsiteY1" fmla="*/ 141825 h 529838"/>
                      <a:gd name="connsiteX2" fmla="*/ 42583 w 863677"/>
                      <a:gd name="connsiteY2" fmla="*/ 250060 h 529838"/>
                      <a:gd name="connsiteX3" fmla="*/ 154550 w 863677"/>
                      <a:gd name="connsiteY3" fmla="*/ 373224 h 529838"/>
                      <a:gd name="connsiteX4" fmla="*/ 378485 w 863677"/>
                      <a:gd name="connsiteY4" fmla="*/ 488924 h 529838"/>
                      <a:gd name="connsiteX5" fmla="*/ 684529 w 863677"/>
                      <a:gd name="connsiteY5" fmla="*/ 526247 h 529838"/>
                      <a:gd name="connsiteX6" fmla="*/ 863677 w 863677"/>
                      <a:gd name="connsiteY6" fmla="*/ 526247 h 52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7" h="529838">
                        <a:moveTo>
                          <a:pt x="12725" y="0"/>
                        </a:moveTo>
                        <a:cubicBezTo>
                          <a:pt x="4638" y="50074"/>
                          <a:pt x="-3448" y="100148"/>
                          <a:pt x="1528" y="141825"/>
                        </a:cubicBezTo>
                        <a:cubicBezTo>
                          <a:pt x="6504" y="183502"/>
                          <a:pt x="17079" y="211494"/>
                          <a:pt x="42583" y="250060"/>
                        </a:cubicBezTo>
                        <a:cubicBezTo>
                          <a:pt x="68087" y="288627"/>
                          <a:pt x="98566" y="333413"/>
                          <a:pt x="154550" y="373224"/>
                        </a:cubicBezTo>
                        <a:cubicBezTo>
                          <a:pt x="210534" y="413035"/>
                          <a:pt x="290155" y="463420"/>
                          <a:pt x="378485" y="488924"/>
                        </a:cubicBezTo>
                        <a:cubicBezTo>
                          <a:pt x="466815" y="514428"/>
                          <a:pt x="603664" y="520027"/>
                          <a:pt x="684529" y="526247"/>
                        </a:cubicBezTo>
                        <a:cubicBezTo>
                          <a:pt x="765394" y="532467"/>
                          <a:pt x="814535" y="529357"/>
                          <a:pt x="863677" y="526247"/>
                        </a:cubicBezTo>
                      </a:path>
                    </a:pathLst>
                  </a:cu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sp>
          <p:nvSpPr>
            <p:cNvPr id="506" name="Arc 505">
              <a:extLst>
                <a:ext uri="{FF2B5EF4-FFF2-40B4-BE49-F238E27FC236}">
                  <a16:creationId xmlns:a16="http://schemas.microsoft.com/office/drawing/2014/main" id="{7F7F6D5F-A26C-4E13-9136-45D5E1883E87}"/>
                </a:ext>
              </a:extLst>
            </p:cNvPr>
            <p:cNvSpPr/>
            <p:nvPr/>
          </p:nvSpPr>
          <p:spPr>
            <a:xfrm rot="6912820">
              <a:off x="8896984" y="2223621"/>
              <a:ext cx="725949" cy="725949"/>
            </a:xfrm>
            <a:prstGeom prst="arc">
              <a:avLst>
                <a:gd name="adj1" fmla="val 18707855"/>
                <a:gd name="adj2" fmla="val 185526"/>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20" name="TextBox 519">
            <a:extLst>
              <a:ext uri="{FF2B5EF4-FFF2-40B4-BE49-F238E27FC236}">
                <a16:creationId xmlns:a16="http://schemas.microsoft.com/office/drawing/2014/main" id="{EDB6E96A-37FD-4759-AB2B-9815591B4A43}"/>
              </a:ext>
            </a:extLst>
          </p:cNvPr>
          <p:cNvSpPr txBox="1"/>
          <p:nvPr/>
        </p:nvSpPr>
        <p:spPr>
          <a:xfrm>
            <a:off x="6028810" y="15320902"/>
            <a:ext cx="1752270" cy="830997"/>
          </a:xfrm>
          <a:prstGeom prst="rect">
            <a:avLst/>
          </a:prstGeom>
          <a:noFill/>
        </p:spPr>
        <p:txBody>
          <a:bodyPr wrap="square" rtlCol="0">
            <a:spAutoFit/>
          </a:bodyPr>
          <a:lstStyle/>
          <a:p>
            <a:pPr algn="ctr"/>
            <a:r>
              <a:rPr lang="en-GB" sz="2400" dirty="0">
                <a:solidFill>
                  <a:srgbClr val="00B050"/>
                </a:solidFill>
              </a:rPr>
              <a:t>5% Sucrose placebo</a:t>
            </a:r>
          </a:p>
        </p:txBody>
      </p:sp>
      <p:sp>
        <p:nvSpPr>
          <p:cNvPr id="523" name="Arrow: Right 522">
            <a:extLst>
              <a:ext uri="{FF2B5EF4-FFF2-40B4-BE49-F238E27FC236}">
                <a16:creationId xmlns:a16="http://schemas.microsoft.com/office/drawing/2014/main" id="{87022478-56C2-4486-906C-83B95E4C5FA1}"/>
              </a:ext>
            </a:extLst>
          </p:cNvPr>
          <p:cNvSpPr/>
          <p:nvPr/>
        </p:nvSpPr>
        <p:spPr>
          <a:xfrm>
            <a:off x="10440546" y="17730311"/>
            <a:ext cx="415098" cy="2318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TextBox 525">
            <a:extLst>
              <a:ext uri="{FF2B5EF4-FFF2-40B4-BE49-F238E27FC236}">
                <a16:creationId xmlns:a16="http://schemas.microsoft.com/office/drawing/2014/main" id="{5A0D7DC8-CF78-423A-8B2F-66797BFF88E6}"/>
              </a:ext>
            </a:extLst>
          </p:cNvPr>
          <p:cNvSpPr txBox="1"/>
          <p:nvPr/>
        </p:nvSpPr>
        <p:spPr>
          <a:xfrm>
            <a:off x="25384246" y="15198597"/>
            <a:ext cx="4486480" cy="1055608"/>
          </a:xfrm>
          <a:prstGeom prst="roundRect">
            <a:avLst/>
          </a:prstGeom>
          <a:solidFill>
            <a:schemeClr val="bg1"/>
          </a:solidFill>
          <a:ln>
            <a:solidFill>
              <a:schemeClr val="tx1">
                <a:lumMod val="95000"/>
                <a:lumOff val="5000"/>
              </a:schemeClr>
            </a:solidFill>
          </a:ln>
        </p:spPr>
        <p:txBody>
          <a:bodyPr wrap="square" rtlCol="0">
            <a:spAutoFit/>
          </a:bodyPr>
          <a:lstStyle/>
          <a:p>
            <a:pPr marL="247500" algn="ctr"/>
            <a:r>
              <a:rPr lang="en-GB" sz="2800" dirty="0"/>
              <a:t>Freezing: 20 </a:t>
            </a:r>
            <a:r>
              <a:rPr lang="en-GB" sz="2800" baseline="30000" dirty="0" err="1"/>
              <a:t>o</a:t>
            </a:r>
            <a:r>
              <a:rPr lang="en-GB" sz="2800" dirty="0" err="1"/>
              <a:t>C</a:t>
            </a:r>
            <a:r>
              <a:rPr lang="en-GB" sz="2800" dirty="0"/>
              <a:t> to -50 </a:t>
            </a:r>
            <a:r>
              <a:rPr lang="en-GB" sz="2800" baseline="30000" dirty="0" err="1"/>
              <a:t>o</a:t>
            </a:r>
            <a:r>
              <a:rPr lang="en-GB" sz="2800" dirty="0" err="1"/>
              <a:t>C</a:t>
            </a:r>
            <a:r>
              <a:rPr lang="en-GB" sz="2800" dirty="0"/>
              <a:t> </a:t>
            </a:r>
          </a:p>
          <a:p>
            <a:pPr marL="247500" algn="ctr"/>
            <a:r>
              <a:rPr lang="en-GB" sz="2800" dirty="0"/>
              <a:t>at 0.2 </a:t>
            </a:r>
            <a:r>
              <a:rPr lang="en-GB" sz="2800" baseline="30000" dirty="0" err="1"/>
              <a:t>o</a:t>
            </a:r>
            <a:r>
              <a:rPr lang="en-GB" sz="2800" dirty="0" err="1"/>
              <a:t>C</a:t>
            </a:r>
            <a:r>
              <a:rPr lang="en-GB" sz="2800" dirty="0"/>
              <a:t>/min, </a:t>
            </a:r>
          </a:p>
        </p:txBody>
      </p:sp>
      <p:sp>
        <p:nvSpPr>
          <p:cNvPr id="527" name="TextBox 526">
            <a:extLst>
              <a:ext uri="{FF2B5EF4-FFF2-40B4-BE49-F238E27FC236}">
                <a16:creationId xmlns:a16="http://schemas.microsoft.com/office/drawing/2014/main" id="{0A35085B-D3E2-43EC-A45C-278E480EDE37}"/>
              </a:ext>
            </a:extLst>
          </p:cNvPr>
          <p:cNvSpPr txBox="1"/>
          <p:nvPr/>
        </p:nvSpPr>
        <p:spPr>
          <a:xfrm>
            <a:off x="25384246" y="16418076"/>
            <a:ext cx="4486480" cy="1055608"/>
          </a:xfrm>
          <a:prstGeom prst="roundRect">
            <a:avLst/>
          </a:prstGeom>
          <a:solidFill>
            <a:schemeClr val="bg1"/>
          </a:solidFill>
          <a:ln>
            <a:solidFill>
              <a:schemeClr val="tx1">
                <a:lumMod val="95000"/>
                <a:lumOff val="5000"/>
              </a:schemeClr>
            </a:solidFill>
          </a:ln>
        </p:spPr>
        <p:txBody>
          <a:bodyPr wrap="square" rtlCol="0">
            <a:spAutoFit/>
          </a:bodyPr>
          <a:lstStyle/>
          <a:p>
            <a:pPr marL="247500" algn="ctr"/>
            <a:r>
              <a:rPr lang="en-GB" sz="2800" dirty="0"/>
              <a:t>2 annealing steps </a:t>
            </a:r>
          </a:p>
          <a:p>
            <a:pPr marL="247500" algn="ctr"/>
            <a:r>
              <a:rPr lang="en-GB" sz="2800" dirty="0"/>
              <a:t>(to -15 </a:t>
            </a:r>
            <a:r>
              <a:rPr lang="en-GB" sz="2800" baseline="30000" dirty="0" err="1"/>
              <a:t>o</a:t>
            </a:r>
            <a:r>
              <a:rPr lang="en-GB" sz="2800" dirty="0" err="1"/>
              <a:t>C</a:t>
            </a:r>
            <a:r>
              <a:rPr lang="en-GB" sz="2800" dirty="0"/>
              <a:t> and -28 </a:t>
            </a:r>
            <a:r>
              <a:rPr lang="en-GB" sz="2800" baseline="30000" dirty="0" err="1"/>
              <a:t>o</a:t>
            </a:r>
            <a:r>
              <a:rPr lang="en-GB" sz="2800" dirty="0" err="1"/>
              <a:t>C</a:t>
            </a:r>
            <a:r>
              <a:rPr lang="en-GB" sz="2800" dirty="0"/>
              <a:t>) </a:t>
            </a:r>
          </a:p>
        </p:txBody>
      </p:sp>
      <p:sp>
        <p:nvSpPr>
          <p:cNvPr id="528" name="TextBox 527">
            <a:extLst>
              <a:ext uri="{FF2B5EF4-FFF2-40B4-BE49-F238E27FC236}">
                <a16:creationId xmlns:a16="http://schemas.microsoft.com/office/drawing/2014/main" id="{FE0D0883-F8D5-4A8F-9AA3-B2548DF99D81}"/>
              </a:ext>
            </a:extLst>
          </p:cNvPr>
          <p:cNvSpPr txBox="1"/>
          <p:nvPr/>
        </p:nvSpPr>
        <p:spPr>
          <a:xfrm>
            <a:off x="25384246" y="17637555"/>
            <a:ext cx="4486480" cy="1055608"/>
          </a:xfrm>
          <a:prstGeom prst="roundRect">
            <a:avLst/>
          </a:prstGeom>
          <a:solidFill>
            <a:schemeClr val="bg1"/>
          </a:solidFill>
          <a:ln>
            <a:solidFill>
              <a:schemeClr val="tx1">
                <a:lumMod val="95000"/>
                <a:lumOff val="5000"/>
              </a:schemeClr>
            </a:solidFill>
          </a:ln>
        </p:spPr>
        <p:txBody>
          <a:bodyPr wrap="square" rtlCol="0">
            <a:spAutoFit/>
          </a:bodyPr>
          <a:lstStyle/>
          <a:p>
            <a:pPr marL="247500" algn="ctr"/>
            <a:r>
              <a:rPr lang="en-GB" sz="2800" dirty="0"/>
              <a:t>Primary drying step at T(shelf) -25 </a:t>
            </a:r>
            <a:r>
              <a:rPr lang="en-GB" sz="2800" baseline="30000" dirty="0" err="1"/>
              <a:t>o</a:t>
            </a:r>
            <a:r>
              <a:rPr lang="en-GB" sz="2800" dirty="0" err="1"/>
              <a:t>C</a:t>
            </a:r>
            <a:r>
              <a:rPr lang="en-GB" sz="2800" dirty="0"/>
              <a:t> for 73 h</a:t>
            </a:r>
          </a:p>
        </p:txBody>
      </p:sp>
      <p:sp>
        <p:nvSpPr>
          <p:cNvPr id="529" name="TextBox 528">
            <a:extLst>
              <a:ext uri="{FF2B5EF4-FFF2-40B4-BE49-F238E27FC236}">
                <a16:creationId xmlns:a16="http://schemas.microsoft.com/office/drawing/2014/main" id="{15116580-DD4C-4E91-B55E-5C7E2E2B464D}"/>
              </a:ext>
            </a:extLst>
          </p:cNvPr>
          <p:cNvSpPr txBox="1"/>
          <p:nvPr/>
        </p:nvSpPr>
        <p:spPr>
          <a:xfrm>
            <a:off x="25384246" y="18857033"/>
            <a:ext cx="4486480" cy="1055608"/>
          </a:xfrm>
          <a:prstGeom prst="roundRect">
            <a:avLst/>
          </a:prstGeom>
          <a:solidFill>
            <a:schemeClr val="bg1"/>
          </a:solidFill>
          <a:ln>
            <a:solidFill>
              <a:schemeClr val="tx1">
                <a:lumMod val="95000"/>
                <a:lumOff val="5000"/>
              </a:schemeClr>
            </a:solidFill>
          </a:ln>
        </p:spPr>
        <p:txBody>
          <a:bodyPr wrap="square" rtlCol="0">
            <a:spAutoFit/>
          </a:bodyPr>
          <a:lstStyle/>
          <a:p>
            <a:pPr marL="247500" algn="ctr"/>
            <a:r>
              <a:rPr lang="en-GB" sz="2800" dirty="0"/>
              <a:t>Secondary drying step at T(shelf) of 30 </a:t>
            </a:r>
            <a:r>
              <a:rPr lang="en-GB" sz="2800" baseline="30000" dirty="0" err="1"/>
              <a:t>o</a:t>
            </a:r>
            <a:r>
              <a:rPr lang="en-GB" sz="2800" dirty="0" err="1"/>
              <a:t>C</a:t>
            </a:r>
            <a:endParaRPr lang="en-GB" sz="2800" dirty="0"/>
          </a:p>
        </p:txBody>
      </p:sp>
      <p:cxnSp>
        <p:nvCxnSpPr>
          <p:cNvPr id="69" name="Straight Arrow Connector 68">
            <a:extLst>
              <a:ext uri="{FF2B5EF4-FFF2-40B4-BE49-F238E27FC236}">
                <a16:creationId xmlns:a16="http://schemas.microsoft.com/office/drawing/2014/main" id="{9592957D-0568-4A2A-9AB0-A2EDE318F307}"/>
              </a:ext>
            </a:extLst>
          </p:cNvPr>
          <p:cNvCxnSpPr/>
          <p:nvPr/>
        </p:nvCxnSpPr>
        <p:spPr>
          <a:xfrm>
            <a:off x="27627486" y="16254205"/>
            <a:ext cx="0" cy="163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0" name="Straight Arrow Connector 529">
            <a:extLst>
              <a:ext uri="{FF2B5EF4-FFF2-40B4-BE49-F238E27FC236}">
                <a16:creationId xmlns:a16="http://schemas.microsoft.com/office/drawing/2014/main" id="{13C40AF4-36B6-4871-AE57-B11330C98406}"/>
              </a:ext>
            </a:extLst>
          </p:cNvPr>
          <p:cNvCxnSpPr/>
          <p:nvPr/>
        </p:nvCxnSpPr>
        <p:spPr>
          <a:xfrm>
            <a:off x="27627486" y="17473684"/>
            <a:ext cx="0" cy="163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1" name="Straight Arrow Connector 530">
            <a:extLst>
              <a:ext uri="{FF2B5EF4-FFF2-40B4-BE49-F238E27FC236}">
                <a16:creationId xmlns:a16="http://schemas.microsoft.com/office/drawing/2014/main" id="{4383DE38-257A-494D-B6E6-62A965384D4B}"/>
              </a:ext>
            </a:extLst>
          </p:cNvPr>
          <p:cNvCxnSpPr/>
          <p:nvPr/>
        </p:nvCxnSpPr>
        <p:spPr>
          <a:xfrm>
            <a:off x="27627486" y="18717476"/>
            <a:ext cx="0" cy="163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2" name="Arrow: Right 531">
            <a:extLst>
              <a:ext uri="{FF2B5EF4-FFF2-40B4-BE49-F238E27FC236}">
                <a16:creationId xmlns:a16="http://schemas.microsoft.com/office/drawing/2014/main" id="{5130C1D8-A3AC-47D6-BE23-92229133D800}"/>
              </a:ext>
            </a:extLst>
          </p:cNvPr>
          <p:cNvSpPr/>
          <p:nvPr/>
        </p:nvSpPr>
        <p:spPr>
          <a:xfrm>
            <a:off x="24740018" y="17720545"/>
            <a:ext cx="415098" cy="2318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TextBox 533">
            <a:extLst>
              <a:ext uri="{FF2B5EF4-FFF2-40B4-BE49-F238E27FC236}">
                <a16:creationId xmlns:a16="http://schemas.microsoft.com/office/drawing/2014/main" id="{E9CCA140-E80B-4C0B-9093-CC5CE0285EF0}"/>
              </a:ext>
            </a:extLst>
          </p:cNvPr>
          <p:cNvSpPr txBox="1"/>
          <p:nvPr/>
        </p:nvSpPr>
        <p:spPr>
          <a:xfrm>
            <a:off x="7750401" y="15321873"/>
            <a:ext cx="2867321" cy="830997"/>
          </a:xfrm>
          <a:prstGeom prst="rect">
            <a:avLst/>
          </a:prstGeom>
          <a:noFill/>
        </p:spPr>
        <p:txBody>
          <a:bodyPr wrap="square" rtlCol="0">
            <a:spAutoFit/>
          </a:bodyPr>
          <a:lstStyle/>
          <a:p>
            <a:pPr algn="ctr"/>
            <a:r>
              <a:rPr lang="en-GB" sz="2400" dirty="0"/>
              <a:t>4:1 </a:t>
            </a:r>
            <a:r>
              <a:rPr lang="en-GB" sz="2400" dirty="0" err="1"/>
              <a:t>Mannitol:Sucrose</a:t>
            </a:r>
            <a:r>
              <a:rPr lang="en-GB" sz="2400" dirty="0"/>
              <a:t> placebo</a:t>
            </a:r>
          </a:p>
        </p:txBody>
      </p:sp>
      <p:sp>
        <p:nvSpPr>
          <p:cNvPr id="535" name="TextBox 534">
            <a:extLst>
              <a:ext uri="{FF2B5EF4-FFF2-40B4-BE49-F238E27FC236}">
                <a16:creationId xmlns:a16="http://schemas.microsoft.com/office/drawing/2014/main" id="{66978258-7DF6-4889-9CF7-BB0886C5E638}"/>
              </a:ext>
            </a:extLst>
          </p:cNvPr>
          <p:cNvSpPr txBox="1"/>
          <p:nvPr/>
        </p:nvSpPr>
        <p:spPr>
          <a:xfrm>
            <a:off x="11011032" y="20040091"/>
            <a:ext cx="7189162" cy="1055608"/>
          </a:xfrm>
          <a:prstGeom prst="roundRect">
            <a:avLst/>
          </a:prstGeom>
          <a:solidFill>
            <a:srgbClr val="01152E"/>
          </a:solidFill>
          <a:ln>
            <a:solidFill>
              <a:schemeClr val="tx1">
                <a:lumMod val="95000"/>
                <a:lumOff val="5000"/>
              </a:schemeClr>
            </a:solidFill>
          </a:ln>
        </p:spPr>
        <p:txBody>
          <a:bodyPr wrap="square" rtlCol="0">
            <a:spAutoFit/>
          </a:bodyPr>
          <a:lstStyle/>
          <a:p>
            <a:pPr algn="ctr"/>
            <a:r>
              <a:rPr lang="en-GB" sz="2800" dirty="0">
                <a:solidFill>
                  <a:schemeClr val="bg1"/>
                </a:solidFill>
              </a:rPr>
              <a:t>(4) 3 g dispensed in each of </a:t>
            </a:r>
          </a:p>
          <a:p>
            <a:pPr algn="ctr"/>
            <a:r>
              <a:rPr lang="en-GB" sz="2800" dirty="0">
                <a:solidFill>
                  <a:schemeClr val="bg1"/>
                </a:solidFill>
              </a:rPr>
              <a:t>the 308 x 5 mL vials (Adelphi VC-005-20C) </a:t>
            </a:r>
          </a:p>
        </p:txBody>
      </p:sp>
      <p:sp>
        <p:nvSpPr>
          <p:cNvPr id="536" name="TextBox 535">
            <a:extLst>
              <a:ext uri="{FF2B5EF4-FFF2-40B4-BE49-F238E27FC236}">
                <a16:creationId xmlns:a16="http://schemas.microsoft.com/office/drawing/2014/main" id="{2909D8C0-1F4F-4ABA-AF22-B5FF958815B2}"/>
              </a:ext>
            </a:extLst>
          </p:cNvPr>
          <p:cNvSpPr txBox="1"/>
          <p:nvPr/>
        </p:nvSpPr>
        <p:spPr>
          <a:xfrm>
            <a:off x="18653016" y="20040091"/>
            <a:ext cx="6216687" cy="1055608"/>
          </a:xfrm>
          <a:prstGeom prst="roundRect">
            <a:avLst/>
          </a:prstGeom>
          <a:solidFill>
            <a:srgbClr val="01152E"/>
          </a:solidFill>
          <a:ln>
            <a:solidFill>
              <a:schemeClr val="tx1">
                <a:lumMod val="95000"/>
                <a:lumOff val="5000"/>
              </a:schemeClr>
            </a:solidFill>
          </a:ln>
        </p:spPr>
        <p:txBody>
          <a:bodyPr wrap="square" rtlCol="0">
            <a:spAutoFit/>
          </a:bodyPr>
          <a:lstStyle/>
          <a:p>
            <a:pPr algn="ctr"/>
            <a:r>
              <a:rPr lang="en-GB" sz="2800" dirty="0">
                <a:solidFill>
                  <a:schemeClr val="bg1"/>
                </a:solidFill>
              </a:rPr>
              <a:t>(5) Set up- Telstar </a:t>
            </a:r>
            <a:r>
              <a:rPr lang="en-GB" sz="2800" dirty="0" err="1">
                <a:solidFill>
                  <a:schemeClr val="bg1"/>
                </a:solidFill>
              </a:rPr>
              <a:t>Lyobeta</a:t>
            </a:r>
            <a:r>
              <a:rPr lang="en-GB" sz="2800" dirty="0">
                <a:solidFill>
                  <a:schemeClr val="bg1"/>
                </a:solidFill>
              </a:rPr>
              <a:t> 15 Dryer </a:t>
            </a:r>
          </a:p>
          <a:p>
            <a:pPr algn="ctr"/>
            <a:r>
              <a:rPr lang="en-GB" sz="2800" dirty="0">
                <a:solidFill>
                  <a:schemeClr val="bg1"/>
                </a:solidFill>
              </a:rPr>
              <a:t>with </a:t>
            </a:r>
            <a:r>
              <a:rPr lang="en-GB" sz="2800" dirty="0" err="1">
                <a:solidFill>
                  <a:schemeClr val="bg1"/>
                </a:solidFill>
              </a:rPr>
              <a:t>Sciospec</a:t>
            </a:r>
            <a:r>
              <a:rPr lang="en-GB" sz="2800" dirty="0">
                <a:solidFill>
                  <a:schemeClr val="bg1"/>
                </a:solidFill>
              </a:rPr>
              <a:t> 5-channel TVIS System</a:t>
            </a:r>
          </a:p>
        </p:txBody>
      </p:sp>
      <p:sp>
        <p:nvSpPr>
          <p:cNvPr id="537" name="Arrow: Right 536">
            <a:extLst>
              <a:ext uri="{FF2B5EF4-FFF2-40B4-BE49-F238E27FC236}">
                <a16:creationId xmlns:a16="http://schemas.microsoft.com/office/drawing/2014/main" id="{FAEA41D2-CD1F-4A41-9427-870FA329B1A5}"/>
              </a:ext>
            </a:extLst>
          </p:cNvPr>
          <p:cNvSpPr/>
          <p:nvPr/>
        </p:nvSpPr>
        <p:spPr>
          <a:xfrm>
            <a:off x="18276036" y="17730311"/>
            <a:ext cx="415098" cy="2318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TextBox 537">
            <a:extLst>
              <a:ext uri="{FF2B5EF4-FFF2-40B4-BE49-F238E27FC236}">
                <a16:creationId xmlns:a16="http://schemas.microsoft.com/office/drawing/2014/main" id="{0C800473-4263-4D88-B5C6-7AB9C96192FD}"/>
              </a:ext>
            </a:extLst>
          </p:cNvPr>
          <p:cNvSpPr txBox="1"/>
          <p:nvPr/>
        </p:nvSpPr>
        <p:spPr>
          <a:xfrm>
            <a:off x="25384245" y="20315227"/>
            <a:ext cx="4563990" cy="578882"/>
          </a:xfrm>
          <a:prstGeom prst="roundRect">
            <a:avLst/>
          </a:prstGeom>
          <a:solidFill>
            <a:srgbClr val="01152E"/>
          </a:solidFill>
          <a:ln>
            <a:solidFill>
              <a:schemeClr val="tx1">
                <a:lumMod val="95000"/>
                <a:lumOff val="5000"/>
              </a:schemeClr>
            </a:solidFill>
          </a:ln>
        </p:spPr>
        <p:txBody>
          <a:bodyPr wrap="square" rtlCol="0">
            <a:spAutoFit/>
          </a:bodyPr>
          <a:lstStyle/>
          <a:p>
            <a:pPr marL="247500"/>
            <a:r>
              <a:rPr lang="en-GB" sz="2800" dirty="0">
                <a:solidFill>
                  <a:schemeClr val="bg1"/>
                </a:solidFill>
              </a:rPr>
              <a:t>(6) Freeze Drying for ~113 h</a:t>
            </a:r>
            <a:endParaRPr lang="en-GB" sz="1600" dirty="0">
              <a:solidFill>
                <a:schemeClr val="bg1"/>
              </a:solidFill>
            </a:endParaRPr>
          </a:p>
        </p:txBody>
      </p:sp>
      <p:sp>
        <p:nvSpPr>
          <p:cNvPr id="539" name="Rectangle 538">
            <a:extLst>
              <a:ext uri="{FF2B5EF4-FFF2-40B4-BE49-F238E27FC236}">
                <a16:creationId xmlns:a16="http://schemas.microsoft.com/office/drawing/2014/main" id="{650FB013-E061-4A74-8E98-623E4562F254}"/>
              </a:ext>
            </a:extLst>
          </p:cNvPr>
          <p:cNvSpPr/>
          <p:nvPr/>
        </p:nvSpPr>
        <p:spPr>
          <a:xfrm>
            <a:off x="-1" y="11710960"/>
            <a:ext cx="30276000" cy="721872"/>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rPr>
              <a:t>Aim and Objectives</a:t>
            </a:r>
          </a:p>
        </p:txBody>
      </p:sp>
      <p:grpSp>
        <p:nvGrpSpPr>
          <p:cNvPr id="544" name="Group 543">
            <a:extLst>
              <a:ext uri="{FF2B5EF4-FFF2-40B4-BE49-F238E27FC236}">
                <a16:creationId xmlns:a16="http://schemas.microsoft.com/office/drawing/2014/main" id="{00000000-0008-0000-2A00-00006D000000}"/>
              </a:ext>
            </a:extLst>
          </p:cNvPr>
          <p:cNvGrpSpPr/>
          <p:nvPr/>
        </p:nvGrpSpPr>
        <p:grpSpPr>
          <a:xfrm>
            <a:off x="19527575" y="21982478"/>
            <a:ext cx="10830040" cy="12425402"/>
            <a:chOff x="0" y="2"/>
            <a:chExt cx="11206851" cy="13439628"/>
          </a:xfrm>
        </p:grpSpPr>
        <p:grpSp>
          <p:nvGrpSpPr>
            <p:cNvPr id="545" name="Group 544">
              <a:extLst>
                <a:ext uri="{FF2B5EF4-FFF2-40B4-BE49-F238E27FC236}">
                  <a16:creationId xmlns:a16="http://schemas.microsoft.com/office/drawing/2014/main" id="{00000000-0008-0000-2A00-000004000000}"/>
                </a:ext>
              </a:extLst>
            </p:cNvPr>
            <p:cNvGrpSpPr/>
            <p:nvPr/>
          </p:nvGrpSpPr>
          <p:grpSpPr>
            <a:xfrm>
              <a:off x="0" y="2"/>
              <a:ext cx="11206851" cy="13439628"/>
              <a:chOff x="0" y="1"/>
              <a:chExt cx="6088737" cy="7056085"/>
            </a:xfrm>
          </p:grpSpPr>
          <p:sp>
            <p:nvSpPr>
              <p:cNvPr id="558" name="TextBox 4">
                <a:extLst>
                  <a:ext uri="{FF2B5EF4-FFF2-40B4-BE49-F238E27FC236}">
                    <a16:creationId xmlns:a16="http://schemas.microsoft.com/office/drawing/2014/main" id="{00000000-0008-0000-2A00-000005000000}"/>
                  </a:ext>
                </a:extLst>
              </p:cNvPr>
              <p:cNvSpPr txBox="1"/>
              <p:nvPr/>
            </p:nvSpPr>
            <p:spPr>
              <a:xfrm>
                <a:off x="711626" y="2391500"/>
                <a:ext cx="1450686" cy="25185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a:ln>
                      <a:noFill/>
                    </a:ln>
                    <a:solidFill>
                      <a:sysClr val="windowText" lastClr="000000"/>
                    </a:solidFill>
                    <a:effectLst/>
                    <a:uLnTx/>
                    <a:uFillTx/>
                    <a:latin typeface="Calibri" panose="020F0502020204030204"/>
                    <a:ea typeface="+mn-ea"/>
                    <a:cs typeface="+mn-cs"/>
                  </a:rPr>
                  <a:t>Edge TVIS Vials</a:t>
                </a:r>
              </a:p>
            </p:txBody>
          </p:sp>
          <p:sp>
            <p:nvSpPr>
              <p:cNvPr id="559" name="TextBox 5">
                <a:extLst>
                  <a:ext uri="{FF2B5EF4-FFF2-40B4-BE49-F238E27FC236}">
                    <a16:creationId xmlns:a16="http://schemas.microsoft.com/office/drawing/2014/main" id="{00000000-0008-0000-2A00-000006000000}"/>
                  </a:ext>
                </a:extLst>
              </p:cNvPr>
              <p:cNvSpPr txBox="1"/>
              <p:nvPr/>
            </p:nvSpPr>
            <p:spPr>
              <a:xfrm>
                <a:off x="3602178" y="2391502"/>
                <a:ext cx="1412728" cy="251851"/>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a:ln>
                      <a:noFill/>
                    </a:ln>
                    <a:solidFill>
                      <a:sysClr val="windowText" lastClr="000000"/>
                    </a:solidFill>
                    <a:effectLst/>
                    <a:uLnTx/>
                    <a:uFillTx/>
                    <a:latin typeface="Calibri" panose="020F0502020204030204"/>
                    <a:ea typeface="+mn-ea"/>
                    <a:cs typeface="+mn-cs"/>
                  </a:rPr>
                  <a:t>Core TVIS Vials</a:t>
                </a:r>
              </a:p>
            </p:txBody>
          </p:sp>
          <p:grpSp>
            <p:nvGrpSpPr>
              <p:cNvPr id="560" name="Group 559">
                <a:extLst>
                  <a:ext uri="{FF2B5EF4-FFF2-40B4-BE49-F238E27FC236}">
                    <a16:creationId xmlns:a16="http://schemas.microsoft.com/office/drawing/2014/main" id="{00000000-0008-0000-2A00-000007000000}"/>
                  </a:ext>
                </a:extLst>
              </p:cNvPr>
              <p:cNvGrpSpPr/>
              <p:nvPr/>
            </p:nvGrpSpPr>
            <p:grpSpPr>
              <a:xfrm>
                <a:off x="0" y="1"/>
                <a:ext cx="6088737" cy="7056085"/>
                <a:chOff x="0" y="0"/>
                <a:chExt cx="6130992" cy="7134265"/>
              </a:xfrm>
            </p:grpSpPr>
            <p:grpSp>
              <p:nvGrpSpPr>
                <p:cNvPr id="561" name="Group 560">
                  <a:extLst>
                    <a:ext uri="{FF2B5EF4-FFF2-40B4-BE49-F238E27FC236}">
                      <a16:creationId xmlns:a16="http://schemas.microsoft.com/office/drawing/2014/main" id="{00000000-0008-0000-2A00-000008000000}"/>
                    </a:ext>
                  </a:extLst>
                </p:cNvPr>
                <p:cNvGrpSpPr/>
                <p:nvPr/>
              </p:nvGrpSpPr>
              <p:grpSpPr>
                <a:xfrm>
                  <a:off x="0" y="2653313"/>
                  <a:ext cx="6130992" cy="4480952"/>
                  <a:chOff x="0" y="2653314"/>
                  <a:chExt cx="6130992" cy="4480946"/>
                </a:xfrm>
              </p:grpSpPr>
              <p:graphicFrame>
                <p:nvGraphicFramePr>
                  <p:cNvPr id="588" name="Chart 587">
                    <a:extLst>
                      <a:ext uri="{FF2B5EF4-FFF2-40B4-BE49-F238E27FC236}">
                        <a16:creationId xmlns:a16="http://schemas.microsoft.com/office/drawing/2014/main" id="{00000000-0008-0000-2A00-000028000000}"/>
                      </a:ext>
                    </a:extLst>
                  </p:cNvPr>
                  <p:cNvGraphicFramePr>
                    <a:graphicFrameLocks/>
                  </p:cNvGraphicFramePr>
                  <p:nvPr>
                    <p:extLst>
                      <p:ext uri="{D42A27DB-BD31-4B8C-83A1-F6EECF244321}">
                        <p14:modId xmlns:p14="http://schemas.microsoft.com/office/powerpoint/2010/main" val="2686178649"/>
                      </p:ext>
                    </p:extLst>
                  </p:nvPr>
                </p:nvGraphicFramePr>
                <p:xfrm>
                  <a:off x="0" y="2832310"/>
                  <a:ext cx="2893883" cy="2159997"/>
                </p:xfrm>
                <a:graphic>
                  <a:graphicData uri="http://schemas.openxmlformats.org/drawingml/2006/chart">
                    <c:chart xmlns:c="http://schemas.openxmlformats.org/drawingml/2006/chart" xmlns:r="http://schemas.openxmlformats.org/officeDocument/2006/relationships" r:id="rId5"/>
                  </a:graphicData>
                </a:graphic>
              </p:graphicFrame>
              <p:sp>
                <p:nvSpPr>
                  <p:cNvPr id="589" name="TextBox 40">
                    <a:extLst>
                      <a:ext uri="{FF2B5EF4-FFF2-40B4-BE49-F238E27FC236}">
                        <a16:creationId xmlns:a16="http://schemas.microsoft.com/office/drawing/2014/main" id="{00000000-0008-0000-2A00-000029000000}"/>
                      </a:ext>
                    </a:extLst>
                  </p:cNvPr>
                  <p:cNvSpPr txBox="1"/>
                  <p:nvPr/>
                </p:nvSpPr>
                <p:spPr>
                  <a:xfrm>
                    <a:off x="179084" y="2653314"/>
                    <a:ext cx="498569" cy="50450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a:ln>
                          <a:noFill/>
                        </a:ln>
                        <a:solidFill>
                          <a:sysClr val="windowText" lastClr="000000"/>
                        </a:solidFill>
                        <a:effectLst/>
                        <a:uLnTx/>
                        <a:uFillTx/>
                        <a:latin typeface="Calibri" panose="020F0502020204030204"/>
                        <a:ea typeface="+mn-ea"/>
                        <a:cs typeface="+mn-cs"/>
                      </a:rPr>
                      <a:t>(b)</a:t>
                    </a:r>
                  </a:p>
                </p:txBody>
              </p:sp>
              <p:graphicFrame>
                <p:nvGraphicFramePr>
                  <p:cNvPr id="590" name="Chart 589">
                    <a:extLst>
                      <a:ext uri="{FF2B5EF4-FFF2-40B4-BE49-F238E27FC236}">
                        <a16:creationId xmlns:a16="http://schemas.microsoft.com/office/drawing/2014/main" id="{00000000-0008-0000-2A00-00002A000000}"/>
                      </a:ext>
                    </a:extLst>
                  </p:cNvPr>
                  <p:cNvGraphicFramePr>
                    <a:graphicFrameLocks/>
                  </p:cNvGraphicFramePr>
                  <p:nvPr>
                    <p:extLst>
                      <p:ext uri="{D42A27DB-BD31-4B8C-83A1-F6EECF244321}">
                        <p14:modId xmlns:p14="http://schemas.microsoft.com/office/powerpoint/2010/main" val="2673705803"/>
                      </p:ext>
                    </p:extLst>
                  </p:nvPr>
                </p:nvGraphicFramePr>
                <p:xfrm>
                  <a:off x="2891651" y="2832310"/>
                  <a:ext cx="2893582" cy="215999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1" name="Chart 590">
                    <a:extLst>
                      <a:ext uri="{FF2B5EF4-FFF2-40B4-BE49-F238E27FC236}">
                        <a16:creationId xmlns:a16="http://schemas.microsoft.com/office/drawing/2014/main" id="{00000000-0008-0000-2A00-00002B000000}"/>
                      </a:ext>
                    </a:extLst>
                  </p:cNvPr>
                  <p:cNvGraphicFramePr>
                    <a:graphicFrameLocks/>
                  </p:cNvGraphicFramePr>
                  <p:nvPr>
                    <p:extLst>
                      <p:ext uri="{D42A27DB-BD31-4B8C-83A1-F6EECF244321}">
                        <p14:modId xmlns:p14="http://schemas.microsoft.com/office/powerpoint/2010/main" val="1836454433"/>
                      </p:ext>
                    </p:extLst>
                  </p:nvPr>
                </p:nvGraphicFramePr>
                <p:xfrm>
                  <a:off x="2891651" y="4974284"/>
                  <a:ext cx="2893582" cy="2159975"/>
                </p:xfrm>
                <a:graphic>
                  <a:graphicData uri="http://schemas.openxmlformats.org/drawingml/2006/chart">
                    <c:chart xmlns:c="http://schemas.openxmlformats.org/drawingml/2006/chart" xmlns:r="http://schemas.openxmlformats.org/officeDocument/2006/relationships" r:id="rId7"/>
                  </a:graphicData>
                </a:graphic>
              </p:graphicFrame>
              <p:sp>
                <p:nvSpPr>
                  <p:cNvPr id="592" name="TextBox 43">
                    <a:extLst>
                      <a:ext uri="{FF2B5EF4-FFF2-40B4-BE49-F238E27FC236}">
                        <a16:creationId xmlns:a16="http://schemas.microsoft.com/office/drawing/2014/main" id="{00000000-0008-0000-2A00-00002C000000}"/>
                      </a:ext>
                    </a:extLst>
                  </p:cNvPr>
                  <p:cNvSpPr txBox="1"/>
                  <p:nvPr/>
                </p:nvSpPr>
                <p:spPr>
                  <a:xfrm>
                    <a:off x="3068784" y="2653314"/>
                    <a:ext cx="495333" cy="50023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a:t>
                    </a:r>
                    <a:r>
                      <a:rPr lang="en-GB" sz="2600" b="1" kern="0" dirty="0">
                        <a:solidFill>
                          <a:sysClr val="windowText" lastClr="000000"/>
                        </a:solidFill>
                        <a:latin typeface="Calibri" panose="020F0502020204030204"/>
                      </a:rPr>
                      <a:t>d</a:t>
                    </a:r>
                    <a:r>
                      <a:rPr kumimoji="0" lang="en-GB" sz="2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a:t>
                    </a:r>
                  </a:p>
                </p:txBody>
              </p:sp>
              <p:sp>
                <p:nvSpPr>
                  <p:cNvPr id="593" name="TextBox 44">
                    <a:extLst>
                      <a:ext uri="{FF2B5EF4-FFF2-40B4-BE49-F238E27FC236}">
                        <a16:creationId xmlns:a16="http://schemas.microsoft.com/office/drawing/2014/main" id="{00000000-0008-0000-2A00-00002D000000}"/>
                      </a:ext>
                    </a:extLst>
                  </p:cNvPr>
                  <p:cNvSpPr txBox="1"/>
                  <p:nvPr/>
                </p:nvSpPr>
                <p:spPr>
                  <a:xfrm>
                    <a:off x="3121482" y="4809527"/>
                    <a:ext cx="499585" cy="50303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(e)</a:t>
                    </a:r>
                  </a:p>
                </p:txBody>
              </p:sp>
              <p:graphicFrame>
                <p:nvGraphicFramePr>
                  <p:cNvPr id="594" name="Chart 593">
                    <a:extLst>
                      <a:ext uri="{FF2B5EF4-FFF2-40B4-BE49-F238E27FC236}">
                        <a16:creationId xmlns:a16="http://schemas.microsoft.com/office/drawing/2014/main" id="{00000000-0008-0000-2A00-00002E000000}"/>
                      </a:ext>
                    </a:extLst>
                  </p:cNvPr>
                  <p:cNvGraphicFramePr>
                    <a:graphicFrameLocks/>
                  </p:cNvGraphicFramePr>
                  <p:nvPr>
                    <p:extLst>
                      <p:ext uri="{D42A27DB-BD31-4B8C-83A1-F6EECF244321}">
                        <p14:modId xmlns:p14="http://schemas.microsoft.com/office/powerpoint/2010/main" val="2766770950"/>
                      </p:ext>
                    </p:extLst>
                  </p:nvPr>
                </p:nvGraphicFramePr>
                <p:xfrm>
                  <a:off x="0" y="4974285"/>
                  <a:ext cx="2893582" cy="2159975"/>
                </p:xfrm>
                <a:graphic>
                  <a:graphicData uri="http://schemas.openxmlformats.org/drawingml/2006/chart">
                    <c:chart xmlns:c="http://schemas.openxmlformats.org/drawingml/2006/chart" xmlns:r="http://schemas.openxmlformats.org/officeDocument/2006/relationships" r:id="rId8"/>
                  </a:graphicData>
                </a:graphic>
              </p:graphicFrame>
              <p:sp>
                <p:nvSpPr>
                  <p:cNvPr id="595" name="TextBox 46">
                    <a:extLst>
                      <a:ext uri="{FF2B5EF4-FFF2-40B4-BE49-F238E27FC236}">
                        <a16:creationId xmlns:a16="http://schemas.microsoft.com/office/drawing/2014/main" id="{00000000-0008-0000-2A00-00002F000000}"/>
                      </a:ext>
                    </a:extLst>
                  </p:cNvPr>
                  <p:cNvSpPr txBox="1"/>
                  <p:nvPr/>
                </p:nvSpPr>
                <p:spPr>
                  <a:xfrm>
                    <a:off x="517116" y="2658390"/>
                    <a:ext cx="1815058" cy="2516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a:ln>
                          <a:noFill/>
                        </a:ln>
                        <a:solidFill>
                          <a:sysClr val="windowText" lastClr="000000"/>
                        </a:solidFill>
                        <a:effectLst/>
                        <a:uLnTx/>
                        <a:uFillTx/>
                        <a:latin typeface="Calibri" panose="020F0502020204030204"/>
                        <a:ea typeface="+mn-ea"/>
                        <a:cs typeface="+mn-cs"/>
                      </a:rPr>
                      <a:t>4% IgG-5% Sucrose</a:t>
                    </a:r>
                  </a:p>
                </p:txBody>
              </p:sp>
              <p:sp>
                <p:nvSpPr>
                  <p:cNvPr id="596" name="TextBox 47">
                    <a:extLst>
                      <a:ext uri="{FF2B5EF4-FFF2-40B4-BE49-F238E27FC236}">
                        <a16:creationId xmlns:a16="http://schemas.microsoft.com/office/drawing/2014/main" id="{00000000-0008-0000-2A00-000030000000}"/>
                      </a:ext>
                    </a:extLst>
                  </p:cNvPr>
                  <p:cNvSpPr txBox="1"/>
                  <p:nvPr/>
                </p:nvSpPr>
                <p:spPr>
                  <a:xfrm>
                    <a:off x="179084" y="4809527"/>
                    <a:ext cx="498569" cy="50373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a:t>
                    </a:r>
                    <a:r>
                      <a:rPr lang="en-GB" sz="2600" b="1" kern="0" dirty="0">
                        <a:solidFill>
                          <a:sysClr val="windowText" lastClr="000000"/>
                        </a:solidFill>
                        <a:latin typeface="Calibri" panose="020F0502020204030204"/>
                      </a:rPr>
                      <a:t>c</a:t>
                    </a:r>
                    <a:r>
                      <a:rPr kumimoji="0" lang="en-GB" sz="2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a:t>
                    </a:r>
                  </a:p>
                </p:txBody>
              </p:sp>
              <p:sp>
                <p:nvSpPr>
                  <p:cNvPr id="597" name="TextBox 48">
                    <a:extLst>
                      <a:ext uri="{FF2B5EF4-FFF2-40B4-BE49-F238E27FC236}">
                        <a16:creationId xmlns:a16="http://schemas.microsoft.com/office/drawing/2014/main" id="{00000000-0008-0000-2A00-000031000000}"/>
                      </a:ext>
                    </a:extLst>
                  </p:cNvPr>
                  <p:cNvSpPr txBox="1"/>
                  <p:nvPr/>
                </p:nvSpPr>
                <p:spPr>
                  <a:xfrm>
                    <a:off x="517116" y="4809527"/>
                    <a:ext cx="2548793" cy="25621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4% IgG-4:1 </a:t>
                    </a:r>
                    <a:r>
                      <a:rPr kumimoji="0" lang="en-GB" sz="2600" b="1" i="0" u="none" strike="noStrike" kern="0" cap="none" spc="0" normalizeH="0" baseline="0" noProof="0" dirty="0" err="1">
                        <a:ln>
                          <a:noFill/>
                        </a:ln>
                        <a:solidFill>
                          <a:sysClr val="windowText" lastClr="000000"/>
                        </a:solidFill>
                        <a:effectLst/>
                        <a:uLnTx/>
                        <a:uFillTx/>
                        <a:latin typeface="Calibri" panose="020F0502020204030204"/>
                        <a:ea typeface="+mn-ea"/>
                        <a:cs typeface="+mn-cs"/>
                      </a:rPr>
                      <a:t>Mannitol:Sucrose</a:t>
                    </a:r>
                    <a:r>
                      <a:rPr kumimoji="0" lang="en-GB" sz="2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p>
                </p:txBody>
              </p:sp>
              <p:sp>
                <p:nvSpPr>
                  <p:cNvPr id="598" name="TextBox 49">
                    <a:extLst>
                      <a:ext uri="{FF2B5EF4-FFF2-40B4-BE49-F238E27FC236}">
                        <a16:creationId xmlns:a16="http://schemas.microsoft.com/office/drawing/2014/main" id="{00000000-0008-0000-2A00-000032000000}"/>
                      </a:ext>
                    </a:extLst>
                  </p:cNvPr>
                  <p:cNvSpPr txBox="1"/>
                  <p:nvPr/>
                </p:nvSpPr>
                <p:spPr>
                  <a:xfrm>
                    <a:off x="3377919" y="2658393"/>
                    <a:ext cx="2043373" cy="251675"/>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a:ln>
                          <a:noFill/>
                        </a:ln>
                        <a:solidFill>
                          <a:sysClr val="windowText" lastClr="000000"/>
                        </a:solidFill>
                        <a:effectLst/>
                        <a:uLnTx/>
                        <a:uFillTx/>
                        <a:latin typeface="Calibri" panose="020F0502020204030204"/>
                        <a:ea typeface="+mn-ea"/>
                        <a:cs typeface="+mn-cs"/>
                      </a:rPr>
                      <a:t>4% IgG-5% Sucrose</a:t>
                    </a:r>
                  </a:p>
                </p:txBody>
              </p:sp>
              <p:sp>
                <p:nvSpPr>
                  <p:cNvPr id="599" name="TextBox 50">
                    <a:extLst>
                      <a:ext uri="{FF2B5EF4-FFF2-40B4-BE49-F238E27FC236}">
                        <a16:creationId xmlns:a16="http://schemas.microsoft.com/office/drawing/2014/main" id="{00000000-0008-0000-2A00-000033000000}"/>
                      </a:ext>
                    </a:extLst>
                  </p:cNvPr>
                  <p:cNvSpPr txBox="1"/>
                  <p:nvPr/>
                </p:nvSpPr>
                <p:spPr>
                  <a:xfrm>
                    <a:off x="3370588" y="4809527"/>
                    <a:ext cx="2760404" cy="25621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a:ln>
                          <a:noFill/>
                        </a:ln>
                        <a:solidFill>
                          <a:sysClr val="windowText" lastClr="000000"/>
                        </a:solidFill>
                        <a:effectLst/>
                        <a:uLnTx/>
                        <a:uFillTx/>
                        <a:latin typeface="Calibri" panose="020F0502020204030204"/>
                        <a:ea typeface="+mn-ea"/>
                        <a:cs typeface="+mn-cs"/>
                      </a:rPr>
                      <a:t>4% IgG-4:1 Mannitol:Sucrose   </a:t>
                    </a:r>
                  </a:p>
                </p:txBody>
              </p:sp>
            </p:grpSp>
            <p:grpSp>
              <p:nvGrpSpPr>
                <p:cNvPr id="562" name="Group 561">
                  <a:extLst>
                    <a:ext uri="{FF2B5EF4-FFF2-40B4-BE49-F238E27FC236}">
                      <a16:creationId xmlns:a16="http://schemas.microsoft.com/office/drawing/2014/main" id="{00000000-0008-0000-2A00-000009000000}"/>
                    </a:ext>
                  </a:extLst>
                </p:cNvPr>
                <p:cNvGrpSpPr/>
                <p:nvPr/>
              </p:nvGrpSpPr>
              <p:grpSpPr>
                <a:xfrm>
                  <a:off x="1" y="0"/>
                  <a:ext cx="5899237" cy="6598055"/>
                  <a:chOff x="1" y="0"/>
                  <a:chExt cx="5899237" cy="6598055"/>
                </a:xfrm>
              </p:grpSpPr>
              <p:sp>
                <p:nvSpPr>
                  <p:cNvPr id="563" name="TextBox 9">
                    <a:extLst>
                      <a:ext uri="{FF2B5EF4-FFF2-40B4-BE49-F238E27FC236}">
                        <a16:creationId xmlns:a16="http://schemas.microsoft.com/office/drawing/2014/main" id="{00000000-0008-0000-2A00-00000A000000}"/>
                      </a:ext>
                    </a:extLst>
                  </p:cNvPr>
                  <p:cNvSpPr txBox="1"/>
                  <p:nvPr/>
                </p:nvSpPr>
                <p:spPr>
                  <a:xfrm>
                    <a:off x="825938" y="4596431"/>
                    <a:ext cx="539696" cy="27455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32h</a:t>
                    </a:r>
                  </a:p>
                </p:txBody>
              </p:sp>
              <p:cxnSp>
                <p:nvCxnSpPr>
                  <p:cNvPr id="564" name="Straight Connector 563">
                    <a:extLst>
                      <a:ext uri="{FF2B5EF4-FFF2-40B4-BE49-F238E27FC236}">
                        <a16:creationId xmlns:a16="http://schemas.microsoft.com/office/drawing/2014/main" id="{00000000-0008-0000-2A00-00000B000000}"/>
                      </a:ext>
                    </a:extLst>
                  </p:cNvPr>
                  <p:cNvCxnSpPr/>
                  <p:nvPr/>
                </p:nvCxnSpPr>
                <p:spPr>
                  <a:xfrm>
                    <a:off x="1162949" y="2997884"/>
                    <a:ext cx="0" cy="3599805"/>
                  </a:xfrm>
                  <a:prstGeom prst="line">
                    <a:avLst/>
                  </a:prstGeom>
                  <a:noFill/>
                  <a:ln w="6350" cap="flat" cmpd="sng" algn="ctr">
                    <a:solidFill>
                      <a:sysClr val="window" lastClr="FFFFFF">
                        <a:lumMod val="50000"/>
                      </a:sysClr>
                    </a:solidFill>
                    <a:prstDash val="dashDot"/>
                    <a:miter lim="800000"/>
                  </a:ln>
                  <a:effectLst/>
                </p:spPr>
              </p:cxnSp>
              <p:cxnSp>
                <p:nvCxnSpPr>
                  <p:cNvPr id="565" name="Straight Connector 564">
                    <a:extLst>
                      <a:ext uri="{FF2B5EF4-FFF2-40B4-BE49-F238E27FC236}">
                        <a16:creationId xmlns:a16="http://schemas.microsoft.com/office/drawing/2014/main" id="{00000000-0008-0000-2A00-00000C000000}"/>
                      </a:ext>
                    </a:extLst>
                  </p:cNvPr>
                  <p:cNvCxnSpPr/>
                  <p:nvPr/>
                </p:nvCxnSpPr>
                <p:spPr>
                  <a:xfrm>
                    <a:off x="4539812" y="3118867"/>
                    <a:ext cx="0" cy="3477420"/>
                  </a:xfrm>
                  <a:prstGeom prst="line">
                    <a:avLst/>
                  </a:prstGeom>
                  <a:noFill/>
                  <a:ln w="6350" cap="flat" cmpd="sng" algn="ctr">
                    <a:solidFill>
                      <a:sysClr val="window" lastClr="FFFFFF">
                        <a:lumMod val="50000"/>
                      </a:sysClr>
                    </a:solidFill>
                    <a:prstDash val="dashDot"/>
                    <a:miter lim="800000"/>
                  </a:ln>
                  <a:effectLst/>
                </p:spPr>
              </p:cxnSp>
              <p:cxnSp>
                <p:nvCxnSpPr>
                  <p:cNvPr id="566" name="Straight Connector 565">
                    <a:extLst>
                      <a:ext uri="{FF2B5EF4-FFF2-40B4-BE49-F238E27FC236}">
                        <a16:creationId xmlns:a16="http://schemas.microsoft.com/office/drawing/2014/main" id="{00000000-0008-0000-2A00-00000D000000}"/>
                      </a:ext>
                    </a:extLst>
                  </p:cNvPr>
                  <p:cNvCxnSpPr/>
                  <p:nvPr/>
                </p:nvCxnSpPr>
                <p:spPr>
                  <a:xfrm>
                    <a:off x="1396231" y="3347210"/>
                    <a:ext cx="0" cy="3250845"/>
                  </a:xfrm>
                  <a:prstGeom prst="line">
                    <a:avLst/>
                  </a:prstGeom>
                  <a:noFill/>
                  <a:ln w="6350" cap="flat" cmpd="sng" algn="ctr">
                    <a:solidFill>
                      <a:sysClr val="window" lastClr="FFFFFF">
                        <a:lumMod val="50000"/>
                      </a:sysClr>
                    </a:solidFill>
                    <a:prstDash val="dashDot"/>
                    <a:miter lim="800000"/>
                  </a:ln>
                  <a:effectLst/>
                </p:spPr>
              </p:cxnSp>
              <p:cxnSp>
                <p:nvCxnSpPr>
                  <p:cNvPr id="567" name="Straight Arrow Connector 566">
                    <a:extLst>
                      <a:ext uri="{FF2B5EF4-FFF2-40B4-BE49-F238E27FC236}">
                        <a16:creationId xmlns:a16="http://schemas.microsoft.com/office/drawing/2014/main" id="{00000000-0008-0000-2A00-00000E000000}"/>
                      </a:ext>
                    </a:extLst>
                  </p:cNvPr>
                  <p:cNvCxnSpPr/>
                  <p:nvPr/>
                </p:nvCxnSpPr>
                <p:spPr>
                  <a:xfrm flipV="1">
                    <a:off x="1164495" y="4720597"/>
                    <a:ext cx="224737" cy="673"/>
                  </a:xfrm>
                  <a:prstGeom prst="straightConnector1">
                    <a:avLst/>
                  </a:prstGeom>
                  <a:noFill/>
                  <a:ln w="6350" cap="flat" cmpd="sng" algn="ctr">
                    <a:solidFill>
                      <a:sysClr val="windowText" lastClr="000000">
                        <a:lumMod val="95000"/>
                        <a:lumOff val="5000"/>
                      </a:sysClr>
                    </a:solidFill>
                    <a:prstDash val="dashDot"/>
                    <a:miter lim="800000"/>
                    <a:headEnd type="arrow" w="med" len="med"/>
                    <a:tailEnd type="arrow" w="med" len="med"/>
                  </a:ln>
                  <a:effectLst/>
                </p:spPr>
              </p:cxnSp>
              <p:sp>
                <p:nvSpPr>
                  <p:cNvPr id="568" name="TextBox 14">
                    <a:extLst>
                      <a:ext uri="{FF2B5EF4-FFF2-40B4-BE49-F238E27FC236}">
                        <a16:creationId xmlns:a16="http://schemas.microsoft.com/office/drawing/2014/main" id="{00000000-0008-0000-2A00-00000F000000}"/>
                      </a:ext>
                    </a:extLst>
                  </p:cNvPr>
                  <p:cNvSpPr txBox="1"/>
                  <p:nvPr/>
                </p:nvSpPr>
                <p:spPr>
                  <a:xfrm>
                    <a:off x="1394252" y="4596431"/>
                    <a:ext cx="539695" cy="27455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46h</a:t>
                    </a:r>
                  </a:p>
                </p:txBody>
              </p:sp>
              <p:cxnSp>
                <p:nvCxnSpPr>
                  <p:cNvPr id="569" name="Straight Connector 568">
                    <a:extLst>
                      <a:ext uri="{FF2B5EF4-FFF2-40B4-BE49-F238E27FC236}">
                        <a16:creationId xmlns:a16="http://schemas.microsoft.com/office/drawing/2014/main" id="{00000000-0008-0000-2A00-000010000000}"/>
                      </a:ext>
                    </a:extLst>
                  </p:cNvPr>
                  <p:cNvCxnSpPr/>
                  <p:nvPr/>
                </p:nvCxnSpPr>
                <p:spPr>
                  <a:xfrm flipH="1">
                    <a:off x="1165176" y="2387332"/>
                    <a:ext cx="940494" cy="609661"/>
                  </a:xfrm>
                  <a:prstGeom prst="line">
                    <a:avLst/>
                  </a:prstGeom>
                  <a:noFill/>
                  <a:ln w="6350" cap="flat" cmpd="sng" algn="ctr">
                    <a:solidFill>
                      <a:sysClr val="window" lastClr="FFFFFF">
                        <a:lumMod val="50000"/>
                      </a:sysClr>
                    </a:solidFill>
                    <a:prstDash val="dashDot"/>
                    <a:miter lim="800000"/>
                  </a:ln>
                  <a:effectLst/>
                </p:spPr>
              </p:cxnSp>
              <p:cxnSp>
                <p:nvCxnSpPr>
                  <p:cNvPr id="570" name="Straight Connector 569">
                    <a:extLst>
                      <a:ext uri="{FF2B5EF4-FFF2-40B4-BE49-F238E27FC236}">
                        <a16:creationId xmlns:a16="http://schemas.microsoft.com/office/drawing/2014/main" id="{00000000-0008-0000-2A00-000011000000}"/>
                      </a:ext>
                    </a:extLst>
                  </p:cNvPr>
                  <p:cNvCxnSpPr>
                    <a:cxnSpLocks/>
                  </p:cNvCxnSpPr>
                  <p:nvPr/>
                </p:nvCxnSpPr>
                <p:spPr>
                  <a:xfrm flipH="1">
                    <a:off x="1397952" y="2386452"/>
                    <a:ext cx="1361508" cy="958960"/>
                  </a:xfrm>
                  <a:prstGeom prst="line">
                    <a:avLst/>
                  </a:prstGeom>
                  <a:noFill/>
                  <a:ln w="6350" cap="flat" cmpd="sng" algn="ctr">
                    <a:solidFill>
                      <a:sysClr val="window" lastClr="FFFFFF">
                        <a:lumMod val="50000"/>
                      </a:sysClr>
                    </a:solidFill>
                    <a:prstDash val="dashDot"/>
                    <a:miter lim="800000"/>
                  </a:ln>
                  <a:effectLst/>
                </p:spPr>
              </p:cxnSp>
              <p:cxnSp>
                <p:nvCxnSpPr>
                  <p:cNvPr id="571" name="Straight Connector 570">
                    <a:extLst>
                      <a:ext uri="{FF2B5EF4-FFF2-40B4-BE49-F238E27FC236}">
                        <a16:creationId xmlns:a16="http://schemas.microsoft.com/office/drawing/2014/main" id="{00000000-0008-0000-2A00-000012000000}"/>
                      </a:ext>
                    </a:extLst>
                  </p:cNvPr>
                  <p:cNvCxnSpPr/>
                  <p:nvPr/>
                </p:nvCxnSpPr>
                <p:spPr>
                  <a:xfrm flipH="1" flipV="1">
                    <a:off x="3516379" y="2377809"/>
                    <a:ext cx="1021908" cy="741167"/>
                  </a:xfrm>
                  <a:prstGeom prst="line">
                    <a:avLst/>
                  </a:prstGeom>
                  <a:noFill/>
                  <a:ln w="6350" cap="flat" cmpd="sng" algn="ctr">
                    <a:solidFill>
                      <a:sysClr val="window" lastClr="FFFFFF">
                        <a:lumMod val="50000"/>
                      </a:sysClr>
                    </a:solidFill>
                    <a:prstDash val="dashDot"/>
                    <a:miter lim="800000"/>
                  </a:ln>
                  <a:effectLst/>
                </p:spPr>
              </p:cxnSp>
              <p:grpSp>
                <p:nvGrpSpPr>
                  <p:cNvPr id="572" name="Group 571">
                    <a:extLst>
                      <a:ext uri="{FF2B5EF4-FFF2-40B4-BE49-F238E27FC236}">
                        <a16:creationId xmlns:a16="http://schemas.microsoft.com/office/drawing/2014/main" id="{00000000-0008-0000-2A00-000014000000}"/>
                      </a:ext>
                    </a:extLst>
                  </p:cNvPr>
                  <p:cNvGrpSpPr/>
                  <p:nvPr/>
                </p:nvGrpSpPr>
                <p:grpSpPr>
                  <a:xfrm>
                    <a:off x="1" y="0"/>
                    <a:ext cx="5899237" cy="2517730"/>
                    <a:chOff x="1" y="0"/>
                    <a:chExt cx="5899237" cy="2517730"/>
                  </a:xfrm>
                </p:grpSpPr>
                <p:graphicFrame>
                  <p:nvGraphicFramePr>
                    <p:cNvPr id="574" name="Chart 573">
                      <a:extLst>
                        <a:ext uri="{FF2B5EF4-FFF2-40B4-BE49-F238E27FC236}">
                          <a16:creationId xmlns:a16="http://schemas.microsoft.com/office/drawing/2014/main" id="{00000000-0008-0000-2A00-000015000000}"/>
                        </a:ext>
                      </a:extLst>
                    </p:cNvPr>
                    <p:cNvGraphicFramePr>
                      <a:graphicFrameLocks/>
                    </p:cNvGraphicFramePr>
                    <p:nvPr>
                      <p:extLst>
                        <p:ext uri="{D42A27DB-BD31-4B8C-83A1-F6EECF244321}">
                          <p14:modId xmlns:p14="http://schemas.microsoft.com/office/powerpoint/2010/main" val="3456627962"/>
                        </p:ext>
                      </p:extLst>
                    </p:nvPr>
                  </p:nvGraphicFramePr>
                  <p:xfrm>
                    <a:off x="1" y="357730"/>
                    <a:ext cx="5899237" cy="2160000"/>
                  </p:xfrm>
                  <a:graphic>
                    <a:graphicData uri="http://schemas.openxmlformats.org/drawingml/2006/chart">
                      <c:chart xmlns:c="http://schemas.openxmlformats.org/drawingml/2006/chart" xmlns:r="http://schemas.openxmlformats.org/officeDocument/2006/relationships" r:id="rId9"/>
                    </a:graphicData>
                  </a:graphic>
                </p:graphicFrame>
                <p:sp>
                  <p:nvSpPr>
                    <p:cNvPr id="575" name="TextBox 21">
                      <a:extLst>
                        <a:ext uri="{FF2B5EF4-FFF2-40B4-BE49-F238E27FC236}">
                          <a16:creationId xmlns:a16="http://schemas.microsoft.com/office/drawing/2014/main" id="{00000000-0008-0000-2A00-000016000000}"/>
                        </a:ext>
                      </a:extLst>
                    </p:cNvPr>
                    <p:cNvSpPr txBox="1"/>
                    <p:nvPr/>
                  </p:nvSpPr>
                  <p:spPr>
                    <a:xfrm>
                      <a:off x="4059644" y="1203433"/>
                      <a:ext cx="1227585" cy="654624"/>
                    </a:xfrm>
                    <a:prstGeom prst="rect">
                      <a:avLst/>
                    </a:prstGeom>
                    <a:noFill/>
                    <a:ln w="9525" cmpd="sng">
                      <a:noFill/>
                    </a:ln>
                    <a:effectLst/>
                  </p:spPr>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Shelf temperature </a:t>
                      </a:r>
                    </a:p>
                  </p:txBody>
                </p:sp>
                <p:sp>
                  <p:nvSpPr>
                    <p:cNvPr id="576" name="TextBox 22">
                      <a:extLst>
                        <a:ext uri="{FF2B5EF4-FFF2-40B4-BE49-F238E27FC236}">
                          <a16:creationId xmlns:a16="http://schemas.microsoft.com/office/drawing/2014/main" id="{00000000-0008-0000-2A00-000017000000}"/>
                        </a:ext>
                      </a:extLst>
                    </p:cNvPr>
                    <p:cNvSpPr txBox="1"/>
                    <p:nvPr/>
                  </p:nvSpPr>
                  <p:spPr>
                    <a:xfrm>
                      <a:off x="860999" y="1632375"/>
                      <a:ext cx="412030" cy="26151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TCs</a:t>
                      </a:r>
                    </a:p>
                  </p:txBody>
                </p:sp>
                <p:sp>
                  <p:nvSpPr>
                    <p:cNvPr id="577" name="TextBox 23">
                      <a:extLst>
                        <a:ext uri="{FF2B5EF4-FFF2-40B4-BE49-F238E27FC236}">
                          <a16:creationId xmlns:a16="http://schemas.microsoft.com/office/drawing/2014/main" id="{00000000-0008-0000-2A00-000018000000}"/>
                        </a:ext>
                      </a:extLst>
                    </p:cNvPr>
                    <p:cNvSpPr txBox="1"/>
                    <p:nvPr/>
                  </p:nvSpPr>
                  <p:spPr>
                    <a:xfrm>
                      <a:off x="572904" y="1180516"/>
                      <a:ext cx="934230" cy="26543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ysClr val="windowText" lastClr="000000"/>
                          </a:solidFill>
                          <a:effectLst/>
                          <a:uLnTx/>
                          <a:uFillTx/>
                          <a:latin typeface="Calibri" panose="020F0502020204030204"/>
                          <a:ea typeface="+mn-ea"/>
                          <a:cs typeface="+mn-cs"/>
                        </a:rPr>
                        <a:t>Baratron</a:t>
                      </a:r>
                    </a:p>
                  </p:txBody>
                </p:sp>
                <p:cxnSp>
                  <p:nvCxnSpPr>
                    <p:cNvPr id="578" name="Straight Connector 577">
                      <a:extLst>
                        <a:ext uri="{FF2B5EF4-FFF2-40B4-BE49-F238E27FC236}">
                          <a16:creationId xmlns:a16="http://schemas.microsoft.com/office/drawing/2014/main" id="{00000000-0008-0000-2A00-000019000000}"/>
                        </a:ext>
                      </a:extLst>
                    </p:cNvPr>
                    <p:cNvCxnSpPr>
                      <a:cxnSpLocks/>
                    </p:cNvCxnSpPr>
                    <p:nvPr/>
                  </p:nvCxnSpPr>
                  <p:spPr>
                    <a:xfrm>
                      <a:off x="4036562" y="458765"/>
                      <a:ext cx="0" cy="1552320"/>
                    </a:xfrm>
                    <a:prstGeom prst="line">
                      <a:avLst/>
                    </a:prstGeom>
                    <a:noFill/>
                    <a:ln w="6350" cap="flat" cmpd="sng" algn="ctr">
                      <a:solidFill>
                        <a:sysClr val="window" lastClr="FFFFFF">
                          <a:lumMod val="50000"/>
                        </a:sysClr>
                      </a:solidFill>
                      <a:prstDash val="dashDot"/>
                      <a:miter lim="800000"/>
                    </a:ln>
                    <a:effectLst/>
                  </p:spPr>
                </p:cxnSp>
                <p:sp>
                  <p:nvSpPr>
                    <p:cNvPr id="579" name="TextBox 25">
                      <a:extLst>
                        <a:ext uri="{FF2B5EF4-FFF2-40B4-BE49-F238E27FC236}">
                          <a16:creationId xmlns:a16="http://schemas.microsoft.com/office/drawing/2014/main" id="{00000000-0008-0000-2A00-00001A000000}"/>
                        </a:ext>
                      </a:extLst>
                    </p:cNvPr>
                    <p:cNvSpPr txBox="1"/>
                    <p:nvPr/>
                  </p:nvSpPr>
                  <p:spPr>
                    <a:xfrm>
                      <a:off x="581435" y="220947"/>
                      <a:ext cx="640053" cy="25365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Pirani</a:t>
                      </a:r>
                    </a:p>
                  </p:txBody>
                </p:sp>
                <p:sp>
                  <p:nvSpPr>
                    <p:cNvPr id="580" name="TextBox 26">
                      <a:extLst>
                        <a:ext uri="{FF2B5EF4-FFF2-40B4-BE49-F238E27FC236}">
                          <a16:creationId xmlns:a16="http://schemas.microsoft.com/office/drawing/2014/main" id="{00000000-0008-0000-2A00-00001B000000}"/>
                        </a:ext>
                      </a:extLst>
                    </p:cNvPr>
                    <p:cNvSpPr txBox="1"/>
                    <p:nvPr/>
                  </p:nvSpPr>
                  <p:spPr>
                    <a:xfrm>
                      <a:off x="179084" y="1098"/>
                      <a:ext cx="498859" cy="50425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a:ln>
                            <a:noFill/>
                          </a:ln>
                          <a:solidFill>
                            <a:sysClr val="windowText" lastClr="000000"/>
                          </a:solidFill>
                          <a:effectLst/>
                          <a:uLnTx/>
                          <a:uFillTx/>
                          <a:latin typeface="Calibri" panose="020F0502020204030204"/>
                          <a:ea typeface="+mn-ea"/>
                          <a:cs typeface="+mn-cs"/>
                        </a:rPr>
                        <a:t>(a)</a:t>
                      </a:r>
                    </a:p>
                  </p:txBody>
                </p:sp>
                <p:cxnSp>
                  <p:nvCxnSpPr>
                    <p:cNvPr id="581" name="Straight Connector 580">
                      <a:extLst>
                        <a:ext uri="{FF2B5EF4-FFF2-40B4-BE49-F238E27FC236}">
                          <a16:creationId xmlns:a16="http://schemas.microsoft.com/office/drawing/2014/main" id="{00000000-0008-0000-2A00-00001C000000}"/>
                        </a:ext>
                      </a:extLst>
                    </p:cNvPr>
                    <p:cNvCxnSpPr/>
                    <p:nvPr/>
                  </p:nvCxnSpPr>
                  <p:spPr>
                    <a:xfrm>
                      <a:off x="2614647" y="458765"/>
                      <a:ext cx="0" cy="1552320"/>
                    </a:xfrm>
                    <a:prstGeom prst="line">
                      <a:avLst/>
                    </a:prstGeom>
                    <a:noFill/>
                    <a:ln w="6350" cap="flat" cmpd="sng" algn="ctr">
                      <a:solidFill>
                        <a:sysClr val="window" lastClr="FFFFFF">
                          <a:lumMod val="50000"/>
                        </a:sysClr>
                      </a:solidFill>
                      <a:prstDash val="dashDot"/>
                      <a:miter lim="800000"/>
                    </a:ln>
                    <a:effectLst/>
                  </p:spPr>
                </p:cxnSp>
                <p:cxnSp>
                  <p:nvCxnSpPr>
                    <p:cNvPr id="582" name="Straight Connector 581">
                      <a:extLst>
                        <a:ext uri="{FF2B5EF4-FFF2-40B4-BE49-F238E27FC236}">
                          <a16:creationId xmlns:a16="http://schemas.microsoft.com/office/drawing/2014/main" id="{00000000-0008-0000-2A00-00001E000000}"/>
                        </a:ext>
                      </a:extLst>
                    </p:cNvPr>
                    <p:cNvCxnSpPr>
                      <a:cxnSpLocks/>
                    </p:cNvCxnSpPr>
                    <p:nvPr/>
                  </p:nvCxnSpPr>
                  <p:spPr>
                    <a:xfrm>
                      <a:off x="2103832" y="458765"/>
                      <a:ext cx="0" cy="1928567"/>
                    </a:xfrm>
                    <a:prstGeom prst="line">
                      <a:avLst/>
                    </a:prstGeom>
                    <a:noFill/>
                    <a:ln w="6350" cap="flat" cmpd="sng" algn="ctr">
                      <a:solidFill>
                        <a:sysClr val="window" lastClr="FFFFFF">
                          <a:lumMod val="50000"/>
                        </a:sysClr>
                      </a:solidFill>
                      <a:prstDash val="dashDot"/>
                      <a:miter lim="800000"/>
                    </a:ln>
                    <a:effectLst/>
                  </p:spPr>
                </p:cxnSp>
                <p:cxnSp>
                  <p:nvCxnSpPr>
                    <p:cNvPr id="583" name="Straight Connector 582">
                      <a:extLst>
                        <a:ext uri="{FF2B5EF4-FFF2-40B4-BE49-F238E27FC236}">
                          <a16:creationId xmlns:a16="http://schemas.microsoft.com/office/drawing/2014/main" id="{00000000-0008-0000-2A00-00001F000000}"/>
                        </a:ext>
                      </a:extLst>
                    </p:cNvPr>
                    <p:cNvCxnSpPr>
                      <a:cxnSpLocks/>
                    </p:cNvCxnSpPr>
                    <p:nvPr/>
                  </p:nvCxnSpPr>
                  <p:spPr>
                    <a:xfrm>
                      <a:off x="2759460" y="458765"/>
                      <a:ext cx="0" cy="1928567"/>
                    </a:xfrm>
                    <a:prstGeom prst="line">
                      <a:avLst/>
                    </a:prstGeom>
                    <a:noFill/>
                    <a:ln w="6350" cap="flat" cmpd="sng" algn="ctr">
                      <a:solidFill>
                        <a:sysClr val="window" lastClr="FFFFFF">
                          <a:lumMod val="50000"/>
                        </a:sysClr>
                      </a:solidFill>
                      <a:prstDash val="dashDot"/>
                      <a:miter lim="800000"/>
                    </a:ln>
                    <a:effectLst/>
                  </p:spPr>
                </p:cxnSp>
                <p:cxnSp>
                  <p:nvCxnSpPr>
                    <p:cNvPr id="584" name="Straight Connector 583">
                      <a:extLst>
                        <a:ext uri="{FF2B5EF4-FFF2-40B4-BE49-F238E27FC236}">
                          <a16:creationId xmlns:a16="http://schemas.microsoft.com/office/drawing/2014/main" id="{00000000-0008-0000-2A00-000022000000}"/>
                        </a:ext>
                      </a:extLst>
                    </p:cNvPr>
                    <p:cNvCxnSpPr>
                      <a:cxnSpLocks/>
                    </p:cNvCxnSpPr>
                    <p:nvPr/>
                  </p:nvCxnSpPr>
                  <p:spPr>
                    <a:xfrm>
                      <a:off x="3515605" y="458765"/>
                      <a:ext cx="0" cy="1922739"/>
                    </a:xfrm>
                    <a:prstGeom prst="line">
                      <a:avLst/>
                    </a:prstGeom>
                    <a:noFill/>
                    <a:ln w="6350" cap="flat" cmpd="sng" algn="ctr">
                      <a:solidFill>
                        <a:sysClr val="window" lastClr="FFFFFF">
                          <a:lumMod val="50000"/>
                        </a:sysClr>
                      </a:solidFill>
                      <a:prstDash val="dashDot"/>
                      <a:miter lim="800000"/>
                    </a:ln>
                    <a:effectLst/>
                  </p:spPr>
                </p:cxnSp>
                <p:sp>
                  <p:nvSpPr>
                    <p:cNvPr id="585" name="TextBox 36">
                      <a:extLst>
                        <a:ext uri="{FF2B5EF4-FFF2-40B4-BE49-F238E27FC236}">
                          <a16:creationId xmlns:a16="http://schemas.microsoft.com/office/drawing/2014/main" id="{00000000-0008-0000-2A00-000025000000}"/>
                        </a:ext>
                      </a:extLst>
                    </p:cNvPr>
                    <p:cNvSpPr txBox="1"/>
                    <p:nvPr/>
                  </p:nvSpPr>
                  <p:spPr>
                    <a:xfrm>
                      <a:off x="446065" y="0"/>
                      <a:ext cx="1333552" cy="25394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Batch </a:t>
                      </a:r>
                    </a:p>
                  </p:txBody>
                </p:sp>
                <p:sp>
                  <p:nvSpPr>
                    <p:cNvPr id="586" name="TextBox 104">
                      <a:extLst>
                        <a:ext uri="{FF2B5EF4-FFF2-40B4-BE49-F238E27FC236}">
                          <a16:creationId xmlns:a16="http://schemas.microsoft.com/office/drawing/2014/main" id="{00000000-0008-0000-2A00-000069000000}"/>
                        </a:ext>
                      </a:extLst>
                    </p:cNvPr>
                    <p:cNvSpPr txBox="1"/>
                    <p:nvPr/>
                  </p:nvSpPr>
                  <p:spPr>
                    <a:xfrm>
                      <a:off x="2284825" y="1774718"/>
                      <a:ext cx="526016" cy="26151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43h</a:t>
                      </a:r>
                    </a:p>
                  </p:txBody>
                </p:sp>
                <p:sp>
                  <p:nvSpPr>
                    <p:cNvPr id="587" name="TextBox 109">
                      <a:extLst>
                        <a:ext uri="{FF2B5EF4-FFF2-40B4-BE49-F238E27FC236}">
                          <a16:creationId xmlns:a16="http://schemas.microsoft.com/office/drawing/2014/main" id="{00000000-0008-0000-2A00-00006E000000}"/>
                        </a:ext>
                      </a:extLst>
                    </p:cNvPr>
                    <p:cNvSpPr txBox="1"/>
                    <p:nvPr/>
                  </p:nvSpPr>
                  <p:spPr>
                    <a:xfrm>
                      <a:off x="4000438" y="1792279"/>
                      <a:ext cx="509499" cy="26151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73h</a:t>
                      </a:r>
                    </a:p>
                  </p:txBody>
                </p:sp>
              </p:grpSp>
              <p:sp>
                <p:nvSpPr>
                  <p:cNvPr id="573" name="TextBox 99">
                    <a:extLst>
                      <a:ext uri="{FF2B5EF4-FFF2-40B4-BE49-F238E27FC236}">
                        <a16:creationId xmlns:a16="http://schemas.microsoft.com/office/drawing/2014/main" id="{00000000-0008-0000-2A00-000064000000}"/>
                      </a:ext>
                    </a:extLst>
                  </p:cNvPr>
                  <p:cNvSpPr txBox="1"/>
                  <p:nvPr/>
                </p:nvSpPr>
                <p:spPr>
                  <a:xfrm>
                    <a:off x="4515914" y="4596432"/>
                    <a:ext cx="670988" cy="27455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ysClr val="windowText" lastClr="000000"/>
                        </a:solidFill>
                        <a:effectLst/>
                        <a:uLnTx/>
                        <a:uFillTx/>
                        <a:latin typeface="Calibri" panose="020F0502020204030204"/>
                        <a:ea typeface="+mn-ea"/>
                        <a:cs typeface="+mn-cs"/>
                      </a:rPr>
                      <a:t>62h</a:t>
                    </a:r>
                  </a:p>
                </p:txBody>
              </p:sp>
              <p:sp>
                <p:nvSpPr>
                  <p:cNvPr id="389" name="TextBox 14">
                    <a:extLst>
                      <a:ext uri="{FF2B5EF4-FFF2-40B4-BE49-F238E27FC236}">
                        <a16:creationId xmlns:a16="http://schemas.microsoft.com/office/drawing/2014/main" id="{69AF7F96-8BBA-452D-BA42-3F17FE7DDB6A}"/>
                      </a:ext>
                    </a:extLst>
                  </p:cNvPr>
                  <p:cNvSpPr txBox="1"/>
                  <p:nvPr/>
                </p:nvSpPr>
                <p:spPr>
                  <a:xfrm>
                    <a:off x="919811" y="4435103"/>
                    <a:ext cx="1370894" cy="27455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Rolling average (every 30 min)</a:t>
                    </a:r>
                  </a:p>
                </p:txBody>
              </p:sp>
              <p:cxnSp>
                <p:nvCxnSpPr>
                  <p:cNvPr id="390" name="Straight Connector 389">
                    <a:extLst>
                      <a:ext uri="{FF2B5EF4-FFF2-40B4-BE49-F238E27FC236}">
                        <a16:creationId xmlns:a16="http://schemas.microsoft.com/office/drawing/2014/main" id="{35050DE8-AA87-4037-943A-D3454A9933F5}"/>
                      </a:ext>
                    </a:extLst>
                  </p:cNvPr>
                  <p:cNvCxnSpPr>
                    <a:cxnSpLocks/>
                  </p:cNvCxnSpPr>
                  <p:nvPr/>
                </p:nvCxnSpPr>
                <p:spPr>
                  <a:xfrm>
                    <a:off x="957926" y="4123370"/>
                    <a:ext cx="0" cy="430525"/>
                  </a:xfrm>
                  <a:prstGeom prst="line">
                    <a:avLst/>
                  </a:prstGeom>
                  <a:noFill/>
                  <a:ln w="6350" cap="flat" cmpd="sng" algn="ctr">
                    <a:solidFill>
                      <a:schemeClr val="tx1">
                        <a:lumMod val="95000"/>
                        <a:lumOff val="5000"/>
                      </a:schemeClr>
                    </a:solidFill>
                    <a:prstDash val="dashDot"/>
                    <a:miter lim="800000"/>
                  </a:ln>
                  <a:effectLst/>
                </p:spPr>
              </p:cxnSp>
              <p:cxnSp>
                <p:nvCxnSpPr>
                  <p:cNvPr id="391" name="Straight Connector 390">
                    <a:extLst>
                      <a:ext uri="{FF2B5EF4-FFF2-40B4-BE49-F238E27FC236}">
                        <a16:creationId xmlns:a16="http://schemas.microsoft.com/office/drawing/2014/main" id="{8E6C34FB-D439-44AD-83E2-59EEE6BC2594}"/>
                      </a:ext>
                    </a:extLst>
                  </p:cNvPr>
                  <p:cNvCxnSpPr>
                    <a:cxnSpLocks/>
                  </p:cNvCxnSpPr>
                  <p:nvPr/>
                </p:nvCxnSpPr>
                <p:spPr>
                  <a:xfrm>
                    <a:off x="2126798" y="4080184"/>
                    <a:ext cx="0" cy="371206"/>
                  </a:xfrm>
                  <a:prstGeom prst="line">
                    <a:avLst/>
                  </a:prstGeom>
                  <a:noFill/>
                  <a:ln w="6350" cap="flat" cmpd="sng" algn="ctr">
                    <a:solidFill>
                      <a:schemeClr val="tx1">
                        <a:lumMod val="95000"/>
                        <a:lumOff val="5000"/>
                      </a:schemeClr>
                    </a:solidFill>
                    <a:prstDash val="dashDot"/>
                    <a:miter lim="800000"/>
                  </a:ln>
                  <a:effectLst/>
                </p:spPr>
              </p:cxnSp>
              <p:cxnSp>
                <p:nvCxnSpPr>
                  <p:cNvPr id="392" name="Straight Connector 391">
                    <a:extLst>
                      <a:ext uri="{FF2B5EF4-FFF2-40B4-BE49-F238E27FC236}">
                        <a16:creationId xmlns:a16="http://schemas.microsoft.com/office/drawing/2014/main" id="{7F7D783A-9983-4E10-B8BE-55E30E951038}"/>
                      </a:ext>
                    </a:extLst>
                  </p:cNvPr>
                  <p:cNvCxnSpPr>
                    <a:cxnSpLocks/>
                  </p:cNvCxnSpPr>
                  <p:nvPr/>
                </p:nvCxnSpPr>
                <p:spPr>
                  <a:xfrm flipH="1">
                    <a:off x="957926" y="4445242"/>
                    <a:ext cx="1161777" cy="0"/>
                  </a:xfrm>
                  <a:prstGeom prst="line">
                    <a:avLst/>
                  </a:prstGeom>
                  <a:noFill/>
                  <a:ln w="6350" cap="flat" cmpd="sng" algn="ctr">
                    <a:solidFill>
                      <a:schemeClr val="tx1">
                        <a:lumMod val="95000"/>
                        <a:lumOff val="5000"/>
                      </a:schemeClr>
                    </a:solidFill>
                    <a:prstDash val="dashDot"/>
                    <a:miter lim="800000"/>
                    <a:headEnd type="arrow" w="med" len="med"/>
                    <a:tailEnd type="arrow" w="med" len="med"/>
                  </a:ln>
                  <a:effectLst/>
                </p:spPr>
              </p:cxnSp>
            </p:grpSp>
          </p:grpSp>
        </p:grpSp>
        <p:sp>
          <p:nvSpPr>
            <p:cNvPr id="546" name="Oval 545">
              <a:extLst>
                <a:ext uri="{FF2B5EF4-FFF2-40B4-BE49-F238E27FC236}">
                  <a16:creationId xmlns:a16="http://schemas.microsoft.com/office/drawing/2014/main" id="{00000000-0008-0000-2A00-000075000000}"/>
                </a:ext>
              </a:extLst>
            </p:cNvPr>
            <p:cNvSpPr/>
            <p:nvPr/>
          </p:nvSpPr>
          <p:spPr>
            <a:xfrm>
              <a:off x="3792696" y="1326075"/>
              <a:ext cx="104307" cy="109903"/>
            </a:xfrm>
            <a:prstGeom prst="ellipse">
              <a:avLst/>
            </a:prstGeom>
            <a:solidFill>
              <a:srgbClr val="FF000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47" name="Oval 546">
              <a:extLst>
                <a:ext uri="{FF2B5EF4-FFF2-40B4-BE49-F238E27FC236}">
                  <a16:creationId xmlns:a16="http://schemas.microsoft.com/office/drawing/2014/main" id="{00000000-0008-0000-2A00-000076000000}"/>
                </a:ext>
              </a:extLst>
            </p:cNvPr>
            <p:cNvSpPr/>
            <p:nvPr/>
          </p:nvSpPr>
          <p:spPr>
            <a:xfrm>
              <a:off x="3792696" y="2255745"/>
              <a:ext cx="104307" cy="109903"/>
            </a:xfrm>
            <a:prstGeom prst="ellipse">
              <a:avLst/>
            </a:prstGeom>
            <a:solidFill>
              <a:srgbClr val="FF000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48" name="Oval 547">
              <a:extLst>
                <a:ext uri="{FF2B5EF4-FFF2-40B4-BE49-F238E27FC236}">
                  <a16:creationId xmlns:a16="http://schemas.microsoft.com/office/drawing/2014/main" id="{00000000-0008-0000-2A00-000077000000}"/>
                </a:ext>
              </a:extLst>
            </p:cNvPr>
            <p:cNvSpPr/>
            <p:nvPr/>
          </p:nvSpPr>
          <p:spPr>
            <a:xfrm>
              <a:off x="2075138" y="8025055"/>
              <a:ext cx="104307" cy="109903"/>
            </a:xfrm>
            <a:prstGeom prst="ellipse">
              <a:avLst/>
            </a:prstGeom>
            <a:solidFill>
              <a:srgbClr val="FF000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49" name="Oval 548">
              <a:extLst>
                <a:ext uri="{FF2B5EF4-FFF2-40B4-BE49-F238E27FC236}">
                  <a16:creationId xmlns:a16="http://schemas.microsoft.com/office/drawing/2014/main" id="{00000000-0008-0000-2A00-000078000000}"/>
                </a:ext>
              </a:extLst>
            </p:cNvPr>
            <p:cNvSpPr/>
            <p:nvPr/>
          </p:nvSpPr>
          <p:spPr>
            <a:xfrm>
              <a:off x="2075138" y="12037862"/>
              <a:ext cx="104307" cy="109903"/>
            </a:xfrm>
            <a:prstGeom prst="ellipse">
              <a:avLst/>
            </a:prstGeom>
            <a:solidFill>
              <a:srgbClr val="FF000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50" name="Oval 549">
              <a:extLst>
                <a:ext uri="{FF2B5EF4-FFF2-40B4-BE49-F238E27FC236}">
                  <a16:creationId xmlns:a16="http://schemas.microsoft.com/office/drawing/2014/main" id="{00000000-0008-0000-2A00-000079000000}"/>
                </a:ext>
              </a:extLst>
            </p:cNvPr>
            <p:cNvSpPr/>
            <p:nvPr/>
          </p:nvSpPr>
          <p:spPr>
            <a:xfrm>
              <a:off x="5000953" y="1379996"/>
              <a:ext cx="104307" cy="109903"/>
            </a:xfrm>
            <a:prstGeom prst="ellipse">
              <a:avLst/>
            </a:prstGeom>
            <a:solidFill>
              <a:srgbClr val="FF000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51" name="Oval 550">
              <a:extLst>
                <a:ext uri="{FF2B5EF4-FFF2-40B4-BE49-F238E27FC236}">
                  <a16:creationId xmlns:a16="http://schemas.microsoft.com/office/drawing/2014/main" id="{00000000-0008-0000-2A00-00007A000000}"/>
                </a:ext>
              </a:extLst>
            </p:cNvPr>
            <p:cNvSpPr/>
            <p:nvPr/>
          </p:nvSpPr>
          <p:spPr>
            <a:xfrm>
              <a:off x="5000953" y="2255744"/>
              <a:ext cx="104307" cy="109903"/>
            </a:xfrm>
            <a:prstGeom prst="ellipse">
              <a:avLst/>
            </a:prstGeom>
            <a:solidFill>
              <a:srgbClr val="FF000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52" name="Oval 551">
              <a:extLst>
                <a:ext uri="{FF2B5EF4-FFF2-40B4-BE49-F238E27FC236}">
                  <a16:creationId xmlns:a16="http://schemas.microsoft.com/office/drawing/2014/main" id="{00000000-0008-0000-2A00-00007B000000}"/>
                </a:ext>
              </a:extLst>
            </p:cNvPr>
            <p:cNvSpPr/>
            <p:nvPr/>
          </p:nvSpPr>
          <p:spPr>
            <a:xfrm>
              <a:off x="2503166" y="8027110"/>
              <a:ext cx="104307" cy="109028"/>
            </a:xfrm>
            <a:prstGeom prst="ellipse">
              <a:avLst/>
            </a:prstGeom>
            <a:solidFill>
              <a:srgbClr val="FF000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53" name="Oval 552">
              <a:extLst>
                <a:ext uri="{FF2B5EF4-FFF2-40B4-BE49-F238E27FC236}">
                  <a16:creationId xmlns:a16="http://schemas.microsoft.com/office/drawing/2014/main" id="{00000000-0008-0000-2A00-00007C000000}"/>
                </a:ext>
              </a:extLst>
            </p:cNvPr>
            <p:cNvSpPr/>
            <p:nvPr/>
          </p:nvSpPr>
          <p:spPr>
            <a:xfrm>
              <a:off x="2503166" y="11895942"/>
              <a:ext cx="104307" cy="109903"/>
            </a:xfrm>
            <a:prstGeom prst="ellipse">
              <a:avLst/>
            </a:prstGeom>
            <a:solidFill>
              <a:srgbClr val="FF000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54" name="Oval 553">
              <a:extLst>
                <a:ext uri="{FF2B5EF4-FFF2-40B4-BE49-F238E27FC236}">
                  <a16:creationId xmlns:a16="http://schemas.microsoft.com/office/drawing/2014/main" id="{00000000-0008-0000-2A00-00007E000000}"/>
                </a:ext>
              </a:extLst>
            </p:cNvPr>
            <p:cNvSpPr/>
            <p:nvPr/>
          </p:nvSpPr>
          <p:spPr>
            <a:xfrm>
              <a:off x="6374395" y="1821060"/>
              <a:ext cx="104307" cy="109903"/>
            </a:xfrm>
            <a:prstGeom prst="ellipse">
              <a:avLst/>
            </a:prstGeom>
            <a:solidFill>
              <a:srgbClr val="FF000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55" name="Oval 554">
              <a:extLst>
                <a:ext uri="{FF2B5EF4-FFF2-40B4-BE49-F238E27FC236}">
                  <a16:creationId xmlns:a16="http://schemas.microsoft.com/office/drawing/2014/main" id="{00000000-0008-0000-2A00-00007F000000}"/>
                </a:ext>
              </a:extLst>
            </p:cNvPr>
            <p:cNvSpPr/>
            <p:nvPr/>
          </p:nvSpPr>
          <p:spPr>
            <a:xfrm>
              <a:off x="6374395" y="2255744"/>
              <a:ext cx="104307" cy="109903"/>
            </a:xfrm>
            <a:prstGeom prst="ellipse">
              <a:avLst/>
            </a:prstGeom>
            <a:solidFill>
              <a:srgbClr val="FF000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56" name="Oval 555">
              <a:extLst>
                <a:ext uri="{FF2B5EF4-FFF2-40B4-BE49-F238E27FC236}">
                  <a16:creationId xmlns:a16="http://schemas.microsoft.com/office/drawing/2014/main" id="{00000000-0008-0000-2A00-000080000000}"/>
                </a:ext>
              </a:extLst>
            </p:cNvPr>
            <p:cNvSpPr/>
            <p:nvPr/>
          </p:nvSpPr>
          <p:spPr>
            <a:xfrm>
              <a:off x="8244044" y="7052191"/>
              <a:ext cx="104307" cy="109903"/>
            </a:xfrm>
            <a:prstGeom prst="ellipse">
              <a:avLst/>
            </a:prstGeom>
            <a:solidFill>
              <a:srgbClr val="FF000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57" name="Oval 556">
              <a:extLst>
                <a:ext uri="{FF2B5EF4-FFF2-40B4-BE49-F238E27FC236}">
                  <a16:creationId xmlns:a16="http://schemas.microsoft.com/office/drawing/2014/main" id="{00000000-0008-0000-2A00-000082000000}"/>
                </a:ext>
              </a:extLst>
            </p:cNvPr>
            <p:cNvSpPr/>
            <p:nvPr/>
          </p:nvSpPr>
          <p:spPr>
            <a:xfrm>
              <a:off x="8244044" y="11383820"/>
              <a:ext cx="104307" cy="109903"/>
            </a:xfrm>
            <a:prstGeom prst="ellipse">
              <a:avLst/>
            </a:prstGeom>
            <a:solidFill>
              <a:srgbClr val="FF000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343" name="Group 342">
            <a:extLst>
              <a:ext uri="{FF2B5EF4-FFF2-40B4-BE49-F238E27FC236}">
                <a16:creationId xmlns:a16="http://schemas.microsoft.com/office/drawing/2014/main" id="{5A340DA0-EB42-454E-B7BA-0DFADDC6E086}"/>
              </a:ext>
            </a:extLst>
          </p:cNvPr>
          <p:cNvGrpSpPr/>
          <p:nvPr/>
        </p:nvGrpSpPr>
        <p:grpSpPr>
          <a:xfrm>
            <a:off x="316357" y="22011184"/>
            <a:ext cx="6624544" cy="12336691"/>
            <a:chOff x="0" y="0"/>
            <a:chExt cx="6597987" cy="12164223"/>
          </a:xfrm>
        </p:grpSpPr>
        <p:grpSp>
          <p:nvGrpSpPr>
            <p:cNvPr id="344" name="Group 343">
              <a:extLst>
                <a:ext uri="{FF2B5EF4-FFF2-40B4-BE49-F238E27FC236}">
                  <a16:creationId xmlns:a16="http://schemas.microsoft.com/office/drawing/2014/main" id="{3A588293-4C05-4265-87A3-673AF849AE31}"/>
                </a:ext>
              </a:extLst>
            </p:cNvPr>
            <p:cNvGrpSpPr/>
            <p:nvPr/>
          </p:nvGrpSpPr>
          <p:grpSpPr>
            <a:xfrm>
              <a:off x="0" y="0"/>
              <a:ext cx="6593783" cy="12164223"/>
              <a:chOff x="0" y="0"/>
              <a:chExt cx="6669246" cy="12649449"/>
            </a:xfrm>
          </p:grpSpPr>
          <p:graphicFrame>
            <p:nvGraphicFramePr>
              <p:cNvPr id="357" name="Chart 356">
                <a:extLst>
                  <a:ext uri="{FF2B5EF4-FFF2-40B4-BE49-F238E27FC236}">
                    <a16:creationId xmlns:a16="http://schemas.microsoft.com/office/drawing/2014/main" id="{00000000-0008-0000-2A00-000057000000}"/>
                  </a:ext>
                </a:extLst>
              </p:cNvPr>
              <p:cNvGraphicFramePr>
                <a:graphicFrameLocks/>
              </p:cNvGraphicFramePr>
              <p:nvPr>
                <p:extLst>
                  <p:ext uri="{D42A27DB-BD31-4B8C-83A1-F6EECF244321}">
                    <p14:modId xmlns:p14="http://schemas.microsoft.com/office/powerpoint/2010/main" val="2367007180"/>
                  </p:ext>
                </p:extLst>
              </p:nvPr>
            </p:nvGraphicFramePr>
            <p:xfrm>
              <a:off x="9524" y="8899041"/>
              <a:ext cx="6341914" cy="375040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6" name="Chart 355">
                <a:extLst>
                  <a:ext uri="{FF2B5EF4-FFF2-40B4-BE49-F238E27FC236}">
                    <a16:creationId xmlns:a16="http://schemas.microsoft.com/office/drawing/2014/main" id="{00000000-0008-0000-2A00-00005F000000}"/>
                  </a:ext>
                </a:extLst>
              </p:cNvPr>
              <p:cNvGraphicFramePr>
                <a:graphicFrameLocks/>
              </p:cNvGraphicFramePr>
              <p:nvPr>
                <p:extLst>
                  <p:ext uri="{D42A27DB-BD31-4B8C-83A1-F6EECF244321}">
                    <p14:modId xmlns:p14="http://schemas.microsoft.com/office/powerpoint/2010/main" val="3854620901"/>
                  </p:ext>
                </p:extLst>
              </p:nvPr>
            </p:nvGraphicFramePr>
            <p:xfrm>
              <a:off x="1" y="4663324"/>
              <a:ext cx="6667726" cy="3693853"/>
            </p:xfrm>
            <a:graphic>
              <a:graphicData uri="http://schemas.openxmlformats.org/drawingml/2006/chart">
                <c:chart xmlns:c="http://schemas.openxmlformats.org/drawingml/2006/chart" xmlns:r="http://schemas.openxmlformats.org/officeDocument/2006/relationships" r:id="rId11"/>
              </a:graphicData>
            </a:graphic>
          </p:graphicFrame>
          <p:cxnSp>
            <p:nvCxnSpPr>
              <p:cNvPr id="374" name="Straight Arrow Connector 373">
                <a:extLst>
                  <a:ext uri="{FF2B5EF4-FFF2-40B4-BE49-F238E27FC236}">
                    <a16:creationId xmlns:a16="http://schemas.microsoft.com/office/drawing/2014/main" id="{B9B892A2-6F92-4E6E-8EF4-DD386F27578C}"/>
                  </a:ext>
                </a:extLst>
              </p:cNvPr>
              <p:cNvCxnSpPr>
                <a:cxnSpLocks/>
              </p:cNvCxnSpPr>
              <p:nvPr/>
            </p:nvCxnSpPr>
            <p:spPr>
              <a:xfrm flipV="1">
                <a:off x="2963659" y="9002306"/>
                <a:ext cx="295384" cy="524245"/>
              </a:xfrm>
              <a:prstGeom prst="straightConnector1">
                <a:avLst/>
              </a:prstGeom>
              <a:noFill/>
              <a:ln w="6350" cap="flat" cmpd="sng" algn="ctr">
                <a:solidFill>
                  <a:sysClr val="windowText" lastClr="000000"/>
                </a:solidFill>
                <a:prstDash val="sysDash"/>
                <a:miter lim="800000"/>
                <a:tailEnd type="triangle"/>
              </a:ln>
              <a:effectLst/>
            </p:spPr>
          </p:cxnSp>
          <p:sp>
            <p:nvSpPr>
              <p:cNvPr id="376" name="TextBox 145">
                <a:extLst>
                  <a:ext uri="{FF2B5EF4-FFF2-40B4-BE49-F238E27FC236}">
                    <a16:creationId xmlns:a16="http://schemas.microsoft.com/office/drawing/2014/main" id="{DC05E353-5BF4-4BC5-B2EC-311BBDA7336E}"/>
                  </a:ext>
                </a:extLst>
              </p:cNvPr>
              <p:cNvSpPr txBox="1"/>
              <p:nvPr/>
            </p:nvSpPr>
            <p:spPr>
              <a:xfrm>
                <a:off x="2942939" y="8416434"/>
                <a:ext cx="2775945" cy="68332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lumMod val="95000"/>
                        <a:lumOff val="5000"/>
                      </a:sysClr>
                    </a:solidFill>
                    <a:effectLst/>
                    <a:uLnTx/>
                    <a:uFillTx/>
                    <a:latin typeface="Calibri" panose="020F0502020204030204"/>
                    <a:ea typeface="+mn-ea"/>
                    <a:cs typeface="+mn-cs"/>
                  </a:rPr>
                  <a:t>Onset of reduction in Pirani reading (43 h)</a:t>
                </a:r>
              </a:p>
            </p:txBody>
          </p:sp>
          <p:graphicFrame>
            <p:nvGraphicFramePr>
              <p:cNvPr id="358" name="Chart 357">
                <a:extLst>
                  <a:ext uri="{FF2B5EF4-FFF2-40B4-BE49-F238E27FC236}">
                    <a16:creationId xmlns:a16="http://schemas.microsoft.com/office/drawing/2014/main" id="{00000000-0008-0000-2A00-00005E000000}"/>
                  </a:ext>
                </a:extLst>
              </p:cNvPr>
              <p:cNvGraphicFramePr>
                <a:graphicFrameLocks/>
              </p:cNvGraphicFramePr>
              <p:nvPr>
                <p:extLst>
                  <p:ext uri="{D42A27DB-BD31-4B8C-83A1-F6EECF244321}">
                    <p14:modId xmlns:p14="http://schemas.microsoft.com/office/powerpoint/2010/main" val="194015707"/>
                  </p:ext>
                </p:extLst>
              </p:nvPr>
            </p:nvGraphicFramePr>
            <p:xfrm>
              <a:off x="0" y="737183"/>
              <a:ext cx="6669246" cy="3692808"/>
            </p:xfrm>
            <a:graphic>
              <a:graphicData uri="http://schemas.openxmlformats.org/drawingml/2006/chart">
                <c:chart xmlns:c="http://schemas.openxmlformats.org/drawingml/2006/chart" xmlns:r="http://schemas.openxmlformats.org/officeDocument/2006/relationships" r:id="rId12"/>
              </a:graphicData>
            </a:graphic>
          </p:graphicFrame>
          <p:sp>
            <p:nvSpPr>
              <p:cNvPr id="359" name="Arrow: Down 358">
                <a:extLst>
                  <a:ext uri="{FF2B5EF4-FFF2-40B4-BE49-F238E27FC236}">
                    <a16:creationId xmlns:a16="http://schemas.microsoft.com/office/drawing/2014/main" id="{8883188E-DF1B-453E-9373-192896A78102}"/>
                  </a:ext>
                </a:extLst>
              </p:cNvPr>
              <p:cNvSpPr/>
              <p:nvPr/>
            </p:nvSpPr>
            <p:spPr>
              <a:xfrm>
                <a:off x="902940" y="1289590"/>
                <a:ext cx="491514" cy="1862640"/>
              </a:xfrm>
              <a:prstGeom prst="downArrow">
                <a:avLst/>
              </a:prstGeom>
              <a:noFill/>
              <a:ln w="12700" cap="flat" cmpd="sng" algn="ctr">
                <a:solidFill>
                  <a:sysClr val="window" lastClr="FFFFFF">
                    <a:lumMod val="50000"/>
                  </a:sysClr>
                </a:solidFill>
                <a:prstDash val="dashDot"/>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360" name="Straight Connector 359">
                <a:extLst>
                  <a:ext uri="{FF2B5EF4-FFF2-40B4-BE49-F238E27FC236}">
                    <a16:creationId xmlns:a16="http://schemas.microsoft.com/office/drawing/2014/main" id="{FFDD5AD4-9797-4F0B-BAF6-E85C1D483634}"/>
                  </a:ext>
                </a:extLst>
              </p:cNvPr>
              <p:cNvCxnSpPr/>
              <p:nvPr/>
            </p:nvCxnSpPr>
            <p:spPr>
              <a:xfrm>
                <a:off x="1156330" y="1290781"/>
                <a:ext cx="4229389" cy="0"/>
              </a:xfrm>
              <a:prstGeom prst="line">
                <a:avLst/>
              </a:prstGeom>
              <a:noFill/>
              <a:ln w="6350" cap="flat" cmpd="sng" algn="ctr">
                <a:solidFill>
                  <a:sysClr val="window" lastClr="FFFFFF">
                    <a:lumMod val="50000"/>
                  </a:sysClr>
                </a:solidFill>
                <a:prstDash val="dashDot"/>
                <a:miter lim="800000"/>
              </a:ln>
              <a:effectLst/>
            </p:spPr>
          </p:cxnSp>
          <p:sp>
            <p:nvSpPr>
              <p:cNvPr id="361" name="TextBox 106">
                <a:extLst>
                  <a:ext uri="{FF2B5EF4-FFF2-40B4-BE49-F238E27FC236}">
                    <a16:creationId xmlns:a16="http://schemas.microsoft.com/office/drawing/2014/main" id="{37978AE2-B990-4033-85A2-61905DD620A9}"/>
                  </a:ext>
                </a:extLst>
              </p:cNvPr>
              <p:cNvSpPr txBox="1"/>
              <p:nvPr/>
            </p:nvSpPr>
            <p:spPr>
              <a:xfrm>
                <a:off x="1066361" y="908944"/>
                <a:ext cx="3033835" cy="90683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lumMod val="95000"/>
                        <a:lumOff val="5000"/>
                      </a:sysClr>
                    </a:solidFill>
                    <a:effectLst/>
                    <a:uLnTx/>
                    <a:uFillTx/>
                    <a:latin typeface="Calibri" panose="020F0502020204030204"/>
                    <a:ea typeface="+mn-ea"/>
                    <a:cs typeface="+mn-cs"/>
                  </a:rPr>
                  <a:t>Dielectric relaxation of ice </a:t>
                </a:r>
              </a:p>
            </p:txBody>
          </p:sp>
          <p:sp>
            <p:nvSpPr>
              <p:cNvPr id="362" name="TextBox 152">
                <a:extLst>
                  <a:ext uri="{FF2B5EF4-FFF2-40B4-BE49-F238E27FC236}">
                    <a16:creationId xmlns:a16="http://schemas.microsoft.com/office/drawing/2014/main" id="{DBB4A7AE-8E4E-44A8-BDF0-EBC6E08151DC}"/>
                  </a:ext>
                </a:extLst>
              </p:cNvPr>
              <p:cNvSpPr txBox="1"/>
              <p:nvPr/>
            </p:nvSpPr>
            <p:spPr>
              <a:xfrm>
                <a:off x="3565894" y="1318163"/>
                <a:ext cx="1955556" cy="176798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lumMod val="95000"/>
                        <a:lumOff val="5000"/>
                      </a:sysClr>
                    </a:solidFill>
                    <a:effectLst/>
                    <a:uLnTx/>
                    <a:uFillTx/>
                    <a:latin typeface="Calibri" panose="020F0502020204030204"/>
                    <a:ea typeface="+mn-ea"/>
                    <a:cs typeface="+mn-cs"/>
                  </a:rPr>
                  <a:t>Step height reduces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lumMod val="95000"/>
                        <a:lumOff val="5000"/>
                      </a:sysClr>
                    </a:solidFill>
                    <a:effectLst/>
                    <a:uLnTx/>
                    <a:uFillTx/>
                    <a:latin typeface="Calibri" panose="020F0502020204030204"/>
                    <a:ea typeface="+mn-ea"/>
                    <a:cs typeface="+mn-cs"/>
                  </a:rPr>
                  <a:t>during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lumMod val="95000"/>
                        <a:lumOff val="5000"/>
                      </a:sysClr>
                    </a:solidFill>
                    <a:effectLst/>
                    <a:uLnTx/>
                    <a:uFillTx/>
                    <a:latin typeface="Calibri" panose="020F0502020204030204"/>
                    <a:ea typeface="+mn-ea"/>
                    <a:cs typeface="+mn-cs"/>
                  </a:rPr>
                  <a:t> primary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lumMod val="95000"/>
                        <a:lumOff val="5000"/>
                      </a:sysClr>
                    </a:solidFill>
                    <a:effectLst/>
                    <a:uLnTx/>
                    <a:uFillTx/>
                    <a:latin typeface="Calibri" panose="020F0502020204030204"/>
                    <a:ea typeface="+mn-ea"/>
                    <a:cs typeface="+mn-cs"/>
                  </a:rPr>
                  <a:t>drying</a:t>
                </a:r>
              </a:p>
            </p:txBody>
          </p:sp>
          <p:sp>
            <p:nvSpPr>
              <p:cNvPr id="363" name="TextBox 157">
                <a:extLst>
                  <a:ext uri="{FF2B5EF4-FFF2-40B4-BE49-F238E27FC236}">
                    <a16:creationId xmlns:a16="http://schemas.microsoft.com/office/drawing/2014/main" id="{8EF3FD8F-2CEC-4A04-9E43-FAC8F4D0831F}"/>
                  </a:ext>
                </a:extLst>
              </p:cNvPr>
              <p:cNvSpPr txBox="1"/>
              <p:nvPr/>
            </p:nvSpPr>
            <p:spPr>
              <a:xfrm>
                <a:off x="668720" y="0"/>
                <a:ext cx="5464598" cy="90764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lumMod val="95000"/>
                        <a:lumOff val="5000"/>
                      </a:sysClr>
                    </a:solidFill>
                    <a:effectLst/>
                    <a:uLnTx/>
                    <a:uFillTx/>
                    <a:latin typeface="Calibri" panose="020F0502020204030204"/>
                    <a:ea typeface="+mn-ea"/>
                    <a:cs typeface="+mn-cs"/>
                  </a:rPr>
                  <a:t>4% IgG- 5% Sucrose Core TVIS Vial</a:t>
                </a:r>
              </a:p>
            </p:txBody>
          </p:sp>
          <p:cxnSp>
            <p:nvCxnSpPr>
              <p:cNvPr id="364" name="Straight Connector 363">
                <a:extLst>
                  <a:ext uri="{FF2B5EF4-FFF2-40B4-BE49-F238E27FC236}">
                    <a16:creationId xmlns:a16="http://schemas.microsoft.com/office/drawing/2014/main" id="{7A045538-1E07-49C6-A50C-6E4E50C8E3AB}"/>
                  </a:ext>
                </a:extLst>
              </p:cNvPr>
              <p:cNvCxnSpPr/>
              <p:nvPr/>
            </p:nvCxnSpPr>
            <p:spPr>
              <a:xfrm>
                <a:off x="1212687" y="5033816"/>
                <a:ext cx="906428" cy="2346383"/>
              </a:xfrm>
              <a:prstGeom prst="line">
                <a:avLst/>
              </a:prstGeom>
              <a:noFill/>
              <a:ln w="6350" cap="flat" cmpd="sng" algn="ctr">
                <a:solidFill>
                  <a:sysClr val="window" lastClr="FFFFFF">
                    <a:lumMod val="50000"/>
                  </a:sysClr>
                </a:solidFill>
                <a:prstDash val="dashDot"/>
                <a:miter lim="800000"/>
              </a:ln>
              <a:effectLst/>
            </p:spPr>
          </p:cxnSp>
          <p:cxnSp>
            <p:nvCxnSpPr>
              <p:cNvPr id="365" name="Straight Connector 364">
                <a:extLst>
                  <a:ext uri="{FF2B5EF4-FFF2-40B4-BE49-F238E27FC236}">
                    <a16:creationId xmlns:a16="http://schemas.microsoft.com/office/drawing/2014/main" id="{D84F895B-72E9-47A4-A10D-1BE939E08F9E}"/>
                  </a:ext>
                </a:extLst>
              </p:cNvPr>
              <p:cNvCxnSpPr>
                <a:cxnSpLocks/>
              </p:cNvCxnSpPr>
              <p:nvPr/>
            </p:nvCxnSpPr>
            <p:spPr>
              <a:xfrm>
                <a:off x="1403171" y="4947485"/>
                <a:ext cx="0" cy="6551998"/>
              </a:xfrm>
              <a:prstGeom prst="line">
                <a:avLst/>
              </a:prstGeom>
              <a:noFill/>
              <a:ln w="6350" cap="flat" cmpd="sng" algn="ctr">
                <a:solidFill>
                  <a:sysClr val="window" lastClr="FFFFFF">
                    <a:lumMod val="50000"/>
                  </a:sysClr>
                </a:solidFill>
                <a:prstDash val="dashDot"/>
                <a:miter lim="800000"/>
              </a:ln>
              <a:effectLst/>
            </p:spPr>
          </p:cxnSp>
          <p:cxnSp>
            <p:nvCxnSpPr>
              <p:cNvPr id="366" name="Straight Connector 365">
                <a:extLst>
                  <a:ext uri="{FF2B5EF4-FFF2-40B4-BE49-F238E27FC236}">
                    <a16:creationId xmlns:a16="http://schemas.microsoft.com/office/drawing/2014/main" id="{A36835EA-2C80-4D99-BC44-513136D5D2EF}"/>
                  </a:ext>
                </a:extLst>
              </p:cNvPr>
              <p:cNvCxnSpPr>
                <a:cxnSpLocks/>
              </p:cNvCxnSpPr>
              <p:nvPr/>
            </p:nvCxnSpPr>
            <p:spPr>
              <a:xfrm flipH="1">
                <a:off x="1155537" y="7080309"/>
                <a:ext cx="4192354" cy="0"/>
              </a:xfrm>
              <a:prstGeom prst="line">
                <a:avLst/>
              </a:prstGeom>
              <a:noFill/>
              <a:ln w="6350" cap="flat" cmpd="sng" algn="ctr">
                <a:solidFill>
                  <a:sysClr val="window" lastClr="FFFFFF">
                    <a:lumMod val="50000"/>
                  </a:sysClr>
                </a:solidFill>
                <a:prstDash val="dashDot"/>
                <a:miter lim="800000"/>
              </a:ln>
              <a:effectLst/>
            </p:spPr>
          </p:cxnSp>
          <p:cxnSp>
            <p:nvCxnSpPr>
              <p:cNvPr id="367" name="Straight Connector 366">
                <a:extLst>
                  <a:ext uri="{FF2B5EF4-FFF2-40B4-BE49-F238E27FC236}">
                    <a16:creationId xmlns:a16="http://schemas.microsoft.com/office/drawing/2014/main" id="{E4F8D479-0A5C-4073-BBF3-A2A5F28B24D1}"/>
                  </a:ext>
                </a:extLst>
              </p:cNvPr>
              <p:cNvCxnSpPr>
                <a:cxnSpLocks/>
              </p:cNvCxnSpPr>
              <p:nvPr/>
            </p:nvCxnSpPr>
            <p:spPr>
              <a:xfrm>
                <a:off x="3016214" y="4947486"/>
                <a:ext cx="0" cy="6551998"/>
              </a:xfrm>
              <a:prstGeom prst="line">
                <a:avLst/>
              </a:prstGeom>
              <a:noFill/>
              <a:ln w="6350" cap="flat" cmpd="sng" algn="ctr">
                <a:solidFill>
                  <a:sysClr val="window" lastClr="FFFFFF">
                    <a:lumMod val="50000"/>
                  </a:sysClr>
                </a:solidFill>
                <a:prstDash val="dashDot"/>
                <a:miter lim="800000"/>
              </a:ln>
              <a:effectLst/>
            </p:spPr>
          </p:cxnSp>
          <p:cxnSp>
            <p:nvCxnSpPr>
              <p:cNvPr id="368" name="Straight Arrow Connector 367">
                <a:extLst>
                  <a:ext uri="{FF2B5EF4-FFF2-40B4-BE49-F238E27FC236}">
                    <a16:creationId xmlns:a16="http://schemas.microsoft.com/office/drawing/2014/main" id="{62365745-5D75-4F26-BF78-497BF8728F2F}"/>
                  </a:ext>
                </a:extLst>
              </p:cNvPr>
              <p:cNvCxnSpPr/>
              <p:nvPr/>
            </p:nvCxnSpPr>
            <p:spPr>
              <a:xfrm>
                <a:off x="5191861" y="1289590"/>
                <a:ext cx="0" cy="1992611"/>
              </a:xfrm>
              <a:prstGeom prst="straightConnector1">
                <a:avLst/>
              </a:prstGeom>
              <a:noFill/>
              <a:ln w="6350" cap="flat" cmpd="sng" algn="ctr">
                <a:solidFill>
                  <a:sysClr val="window" lastClr="FFFFFF">
                    <a:lumMod val="50000"/>
                  </a:sysClr>
                </a:solidFill>
                <a:prstDash val="dashDot"/>
                <a:miter lim="800000"/>
                <a:headEnd type="arrow" w="med" len="med"/>
                <a:tailEnd type="arrow" w="med" len="med"/>
              </a:ln>
              <a:effectLst/>
            </p:spPr>
          </p:cxnSp>
          <p:sp>
            <p:nvSpPr>
              <p:cNvPr id="369" name="Rectangle: Rounded Corners 368">
                <a:extLst>
                  <a:ext uri="{FF2B5EF4-FFF2-40B4-BE49-F238E27FC236}">
                    <a16:creationId xmlns:a16="http://schemas.microsoft.com/office/drawing/2014/main" id="{BED7393E-620F-48D4-8252-BE4ED167E8BA}"/>
                  </a:ext>
                </a:extLst>
              </p:cNvPr>
              <p:cNvSpPr/>
              <p:nvPr/>
            </p:nvSpPr>
            <p:spPr>
              <a:xfrm>
                <a:off x="4991359" y="3684316"/>
                <a:ext cx="430846" cy="386748"/>
              </a:xfrm>
              <a:prstGeom prst="roundRect">
                <a:avLst/>
              </a:prstGeom>
              <a:noFill/>
              <a:ln w="12700" cap="flat" cmpd="sng" algn="ctr">
                <a:solidFill>
                  <a:sysClr val="window" lastClr="FFFFFF">
                    <a:lumMod val="50000"/>
                  </a:sysClr>
                </a:solidFill>
                <a:prstDash val="dashDot"/>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70" name="Arrow: Down 369">
                <a:extLst>
                  <a:ext uri="{FF2B5EF4-FFF2-40B4-BE49-F238E27FC236}">
                    <a16:creationId xmlns:a16="http://schemas.microsoft.com/office/drawing/2014/main" id="{7C6B58EA-E0AE-4DE6-AB25-CAD158D7676E}"/>
                  </a:ext>
                </a:extLst>
              </p:cNvPr>
              <p:cNvSpPr/>
              <p:nvPr/>
            </p:nvSpPr>
            <p:spPr>
              <a:xfrm>
                <a:off x="4954830" y="4071505"/>
                <a:ext cx="491515" cy="783247"/>
              </a:xfrm>
              <a:prstGeom prst="downArrow">
                <a:avLst/>
              </a:prstGeom>
              <a:noFill/>
              <a:ln w="12700" cap="flat" cmpd="sng" algn="ctr">
                <a:solidFill>
                  <a:sysClr val="window" lastClr="FFFFFF">
                    <a:lumMod val="50000"/>
                  </a:sysClr>
                </a:solidFill>
                <a:prstDash val="dashDot"/>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71" name="TextBox 124">
                <a:extLst>
                  <a:ext uri="{FF2B5EF4-FFF2-40B4-BE49-F238E27FC236}">
                    <a16:creationId xmlns:a16="http://schemas.microsoft.com/office/drawing/2014/main" id="{F15F3BEF-3589-424B-97FF-3783A85AB934}"/>
                  </a:ext>
                </a:extLst>
              </p:cNvPr>
              <p:cNvSpPr txBox="1"/>
              <p:nvPr/>
            </p:nvSpPr>
            <p:spPr>
              <a:xfrm>
                <a:off x="2653214" y="6686326"/>
                <a:ext cx="1085082" cy="60883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lumMod val="95000"/>
                        <a:lumOff val="5000"/>
                      </a:sysClr>
                    </a:solidFill>
                    <a:effectLst/>
                    <a:uLnTx/>
                    <a:uFillTx/>
                    <a:latin typeface="Calibri" panose="020F0502020204030204"/>
                    <a:ea typeface="+mn-ea"/>
                    <a:cs typeface="+mn-cs"/>
                  </a:rPr>
                  <a:t>44 h</a:t>
                </a:r>
              </a:p>
            </p:txBody>
          </p:sp>
          <p:sp>
            <p:nvSpPr>
              <p:cNvPr id="372" name="TextBox 128">
                <a:extLst>
                  <a:ext uri="{FF2B5EF4-FFF2-40B4-BE49-F238E27FC236}">
                    <a16:creationId xmlns:a16="http://schemas.microsoft.com/office/drawing/2014/main" id="{EB739E9A-D223-43F9-8C8E-71C9585E8802}"/>
                  </a:ext>
                </a:extLst>
              </p:cNvPr>
              <p:cNvSpPr txBox="1"/>
              <p:nvPr/>
            </p:nvSpPr>
            <p:spPr>
              <a:xfrm>
                <a:off x="2392617" y="6999593"/>
                <a:ext cx="1085081" cy="60883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lumMod val="95000"/>
                        <a:lumOff val="5000"/>
                      </a:sysClr>
                    </a:solidFill>
                    <a:effectLst/>
                    <a:uLnTx/>
                    <a:uFillTx/>
                    <a:latin typeface="Calibri" panose="020F0502020204030204"/>
                    <a:ea typeface="+mn-ea"/>
                    <a:cs typeface="+mn-cs"/>
                  </a:rPr>
                  <a:t>"dip"</a:t>
                </a:r>
              </a:p>
            </p:txBody>
          </p:sp>
          <p:sp>
            <p:nvSpPr>
              <p:cNvPr id="373" name="TextBox 144">
                <a:extLst>
                  <a:ext uri="{FF2B5EF4-FFF2-40B4-BE49-F238E27FC236}">
                    <a16:creationId xmlns:a16="http://schemas.microsoft.com/office/drawing/2014/main" id="{AB276DAD-52E5-447E-B6DB-C4E83362E758}"/>
                  </a:ext>
                </a:extLst>
              </p:cNvPr>
              <p:cNvSpPr txBox="1"/>
              <p:nvPr/>
            </p:nvSpPr>
            <p:spPr>
              <a:xfrm>
                <a:off x="3713443" y="6175966"/>
                <a:ext cx="1296897" cy="60883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lumMod val="95000"/>
                        <a:lumOff val="5000"/>
                      </a:sysClr>
                    </a:solidFill>
                    <a:effectLst/>
                    <a:uLnTx/>
                    <a:uFillTx/>
                    <a:latin typeface="Calibri" panose="020F0502020204030204"/>
                    <a:ea typeface="+mn-ea"/>
                    <a:cs typeface="+mn-cs"/>
                  </a:rPr>
                  <a:t>recovery</a:t>
                </a:r>
              </a:p>
            </p:txBody>
          </p:sp>
          <p:cxnSp>
            <p:nvCxnSpPr>
              <p:cNvPr id="375" name="Straight Connector 374">
                <a:extLst>
                  <a:ext uri="{FF2B5EF4-FFF2-40B4-BE49-F238E27FC236}">
                    <a16:creationId xmlns:a16="http://schemas.microsoft.com/office/drawing/2014/main" id="{E999A98E-355E-41D1-88DA-567C42AE0BEB}"/>
                  </a:ext>
                </a:extLst>
              </p:cNvPr>
              <p:cNvCxnSpPr/>
              <p:nvPr/>
            </p:nvCxnSpPr>
            <p:spPr>
              <a:xfrm>
                <a:off x="3769417" y="4947485"/>
                <a:ext cx="0" cy="6551998"/>
              </a:xfrm>
              <a:prstGeom prst="line">
                <a:avLst/>
              </a:prstGeom>
              <a:noFill/>
              <a:ln w="6350" cap="flat" cmpd="sng" algn="ctr">
                <a:solidFill>
                  <a:sysClr val="window" lastClr="FFFFFF">
                    <a:lumMod val="50000"/>
                  </a:sysClr>
                </a:solidFill>
                <a:prstDash val="dashDot"/>
                <a:miter lim="800000"/>
              </a:ln>
              <a:effectLst/>
            </p:spPr>
          </p:cxnSp>
          <p:sp>
            <p:nvSpPr>
              <p:cNvPr id="377" name="TextBox 153">
                <a:extLst>
                  <a:ext uri="{FF2B5EF4-FFF2-40B4-BE49-F238E27FC236}">
                    <a16:creationId xmlns:a16="http://schemas.microsoft.com/office/drawing/2014/main" id="{ABAF4E4A-1813-4E49-B5A6-58E274524D31}"/>
                  </a:ext>
                </a:extLst>
              </p:cNvPr>
              <p:cNvSpPr txBox="1"/>
              <p:nvPr/>
            </p:nvSpPr>
            <p:spPr>
              <a:xfrm>
                <a:off x="1644132" y="8734636"/>
                <a:ext cx="933971" cy="43103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lumMod val="95000"/>
                        <a:lumOff val="5000"/>
                      </a:sysClr>
                    </a:solidFill>
                    <a:effectLst/>
                    <a:uLnTx/>
                    <a:uFillTx/>
                    <a:latin typeface="Calibri" panose="020F0502020204030204"/>
                    <a:ea typeface="+mn-ea"/>
                    <a:cs typeface="+mn-cs"/>
                  </a:rPr>
                  <a:t>Pirani</a:t>
                </a:r>
              </a:p>
            </p:txBody>
          </p:sp>
          <p:sp>
            <p:nvSpPr>
              <p:cNvPr id="378" name="TextBox 154">
                <a:extLst>
                  <a:ext uri="{FF2B5EF4-FFF2-40B4-BE49-F238E27FC236}">
                    <a16:creationId xmlns:a16="http://schemas.microsoft.com/office/drawing/2014/main" id="{69AE9451-615F-4261-9C00-D49E5815B09E}"/>
                  </a:ext>
                </a:extLst>
              </p:cNvPr>
              <p:cNvSpPr txBox="1"/>
              <p:nvPr/>
            </p:nvSpPr>
            <p:spPr>
              <a:xfrm>
                <a:off x="1644132" y="10250090"/>
                <a:ext cx="933971" cy="42615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lumMod val="95000"/>
                        <a:lumOff val="5000"/>
                      </a:sysClr>
                    </a:solidFill>
                    <a:effectLst/>
                    <a:uLnTx/>
                    <a:uFillTx/>
                    <a:latin typeface="Calibri" panose="020F0502020204030204"/>
                    <a:ea typeface="+mn-ea"/>
                    <a:cs typeface="+mn-cs"/>
                  </a:rPr>
                  <a:t>CM</a:t>
                </a:r>
              </a:p>
            </p:txBody>
          </p:sp>
          <p:sp>
            <p:nvSpPr>
              <p:cNvPr id="379" name="TextBox 155">
                <a:extLst>
                  <a:ext uri="{FF2B5EF4-FFF2-40B4-BE49-F238E27FC236}">
                    <a16:creationId xmlns:a16="http://schemas.microsoft.com/office/drawing/2014/main" id="{14064813-A5C4-4F2D-A091-033A55757D3E}"/>
                  </a:ext>
                </a:extLst>
              </p:cNvPr>
              <p:cNvSpPr txBox="1"/>
              <p:nvPr/>
            </p:nvSpPr>
            <p:spPr>
              <a:xfrm>
                <a:off x="3754740" y="10597851"/>
                <a:ext cx="1566548" cy="82070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lumMod val="95000"/>
                        <a:lumOff val="5000"/>
                      </a:sysClr>
                    </a:solidFill>
                    <a:effectLst/>
                    <a:uLnTx/>
                    <a:uFillTx/>
                    <a:latin typeface="Calibri" panose="020F0502020204030204"/>
                    <a:ea typeface="+mn-ea"/>
                    <a:cs typeface="+mn-cs"/>
                  </a:rPr>
                  <a:t>Shelf temperature</a:t>
                </a:r>
              </a:p>
            </p:txBody>
          </p:sp>
          <p:sp>
            <p:nvSpPr>
              <p:cNvPr id="380" name="TextBox 156">
                <a:extLst>
                  <a:ext uri="{FF2B5EF4-FFF2-40B4-BE49-F238E27FC236}">
                    <a16:creationId xmlns:a16="http://schemas.microsoft.com/office/drawing/2014/main" id="{23603A8D-12D7-4FA4-88BC-2CC4C77DB40C}"/>
                  </a:ext>
                </a:extLst>
              </p:cNvPr>
              <p:cNvSpPr txBox="1"/>
              <p:nvPr/>
            </p:nvSpPr>
            <p:spPr>
              <a:xfrm>
                <a:off x="1447438" y="10912440"/>
                <a:ext cx="2337531" cy="43103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rgbClr val="C00000"/>
                    </a:solidFill>
                    <a:effectLst/>
                    <a:uLnTx/>
                    <a:uFillTx/>
                    <a:latin typeface="Calibri" panose="020F0502020204030204"/>
                    <a:ea typeface="+mn-ea"/>
                    <a:cs typeface="+mn-cs"/>
                  </a:rPr>
                  <a:t>T(TC-core)</a:t>
                </a:r>
              </a:p>
            </p:txBody>
          </p:sp>
          <p:sp>
            <p:nvSpPr>
              <p:cNvPr id="381" name="TextBox 159">
                <a:extLst>
                  <a:ext uri="{FF2B5EF4-FFF2-40B4-BE49-F238E27FC236}">
                    <a16:creationId xmlns:a16="http://schemas.microsoft.com/office/drawing/2014/main" id="{6D23192D-BF10-47FA-BC89-791D3352BA61}"/>
                  </a:ext>
                </a:extLst>
              </p:cNvPr>
              <p:cNvSpPr txBox="1"/>
              <p:nvPr/>
            </p:nvSpPr>
            <p:spPr>
              <a:xfrm>
                <a:off x="243536" y="328040"/>
                <a:ext cx="903418" cy="90683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a:ln>
                      <a:noFill/>
                    </a:ln>
                    <a:solidFill>
                      <a:sysClr val="windowText" lastClr="000000">
                        <a:lumMod val="95000"/>
                        <a:lumOff val="5000"/>
                      </a:sysClr>
                    </a:solidFill>
                    <a:effectLst/>
                    <a:uLnTx/>
                    <a:uFillTx/>
                    <a:latin typeface="Calibri" panose="020F0502020204030204"/>
                    <a:ea typeface="+mn-ea"/>
                    <a:cs typeface="+mn-cs"/>
                  </a:rPr>
                  <a:t>(a)</a:t>
                </a:r>
              </a:p>
            </p:txBody>
          </p:sp>
          <p:sp>
            <p:nvSpPr>
              <p:cNvPr id="382" name="TextBox 160">
                <a:extLst>
                  <a:ext uri="{FF2B5EF4-FFF2-40B4-BE49-F238E27FC236}">
                    <a16:creationId xmlns:a16="http://schemas.microsoft.com/office/drawing/2014/main" id="{AD066450-849F-43DD-9199-E558AFD87F54}"/>
                  </a:ext>
                </a:extLst>
              </p:cNvPr>
              <p:cNvSpPr txBox="1"/>
              <p:nvPr/>
            </p:nvSpPr>
            <p:spPr>
              <a:xfrm>
                <a:off x="243536" y="4359439"/>
                <a:ext cx="903418" cy="90683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ysClr val="windowText" lastClr="000000">
                        <a:lumMod val="95000"/>
                        <a:lumOff val="5000"/>
                      </a:sysClr>
                    </a:solidFill>
                    <a:effectLst/>
                    <a:uLnTx/>
                    <a:uFillTx/>
                    <a:latin typeface="Calibri" panose="020F0502020204030204"/>
                    <a:ea typeface="+mn-ea"/>
                    <a:cs typeface="+mn-cs"/>
                  </a:rPr>
                  <a:t>(b)</a:t>
                </a:r>
              </a:p>
            </p:txBody>
          </p:sp>
          <p:sp>
            <p:nvSpPr>
              <p:cNvPr id="386" name="TextBox 161">
                <a:extLst>
                  <a:ext uri="{FF2B5EF4-FFF2-40B4-BE49-F238E27FC236}">
                    <a16:creationId xmlns:a16="http://schemas.microsoft.com/office/drawing/2014/main" id="{85A68D0D-22E9-4EB2-9834-B15A4C2E1B8B}"/>
                  </a:ext>
                </a:extLst>
              </p:cNvPr>
              <p:cNvSpPr txBox="1"/>
              <p:nvPr/>
            </p:nvSpPr>
            <p:spPr>
              <a:xfrm>
                <a:off x="243536" y="8490454"/>
                <a:ext cx="903418" cy="90683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a:ln>
                      <a:noFill/>
                    </a:ln>
                    <a:solidFill>
                      <a:sysClr val="windowText" lastClr="000000">
                        <a:lumMod val="95000"/>
                        <a:lumOff val="5000"/>
                      </a:sysClr>
                    </a:solidFill>
                    <a:effectLst/>
                    <a:uLnTx/>
                    <a:uFillTx/>
                    <a:latin typeface="Calibri" panose="020F0502020204030204"/>
                    <a:ea typeface="+mn-ea"/>
                    <a:cs typeface="+mn-cs"/>
                  </a:rPr>
                  <a:t>(c)</a:t>
                </a:r>
              </a:p>
            </p:txBody>
          </p:sp>
          <p:cxnSp>
            <p:nvCxnSpPr>
              <p:cNvPr id="387" name="Straight Connector 386">
                <a:extLst>
                  <a:ext uri="{FF2B5EF4-FFF2-40B4-BE49-F238E27FC236}">
                    <a16:creationId xmlns:a16="http://schemas.microsoft.com/office/drawing/2014/main" id="{40D26992-2C00-4B70-84C6-620BEB2D6EB2}"/>
                  </a:ext>
                </a:extLst>
              </p:cNvPr>
              <p:cNvCxnSpPr>
                <a:cxnSpLocks/>
              </p:cNvCxnSpPr>
              <p:nvPr/>
            </p:nvCxnSpPr>
            <p:spPr>
              <a:xfrm flipH="1">
                <a:off x="3012855" y="6392186"/>
                <a:ext cx="763591" cy="0"/>
              </a:xfrm>
              <a:prstGeom prst="line">
                <a:avLst/>
              </a:prstGeom>
              <a:noFill/>
              <a:ln w="6350" cap="flat" cmpd="sng" algn="ctr">
                <a:solidFill>
                  <a:sysClr val="window" lastClr="FFFFFF">
                    <a:lumMod val="50000"/>
                  </a:sysClr>
                </a:solidFill>
                <a:prstDash val="dashDot"/>
                <a:miter lim="800000"/>
                <a:headEnd type="arrow" w="med" len="med"/>
                <a:tailEnd type="arrow" w="med" len="med"/>
              </a:ln>
              <a:effectLst/>
            </p:spPr>
          </p:cxnSp>
          <p:cxnSp>
            <p:nvCxnSpPr>
              <p:cNvPr id="334" name="Straight Connector 333">
                <a:extLst>
                  <a:ext uri="{FF2B5EF4-FFF2-40B4-BE49-F238E27FC236}">
                    <a16:creationId xmlns:a16="http://schemas.microsoft.com/office/drawing/2014/main" id="{36EFF9E9-DA31-4417-8102-20AC7CA902A7}"/>
                  </a:ext>
                </a:extLst>
              </p:cNvPr>
              <p:cNvCxnSpPr>
                <a:cxnSpLocks/>
              </p:cNvCxnSpPr>
              <p:nvPr/>
            </p:nvCxnSpPr>
            <p:spPr>
              <a:xfrm>
                <a:off x="2964195" y="9094858"/>
                <a:ext cx="0" cy="2404626"/>
              </a:xfrm>
              <a:prstGeom prst="line">
                <a:avLst/>
              </a:prstGeom>
              <a:noFill/>
              <a:ln w="6350" cap="flat" cmpd="sng" algn="ctr">
                <a:solidFill>
                  <a:sysClr val="window" lastClr="FFFFFF">
                    <a:lumMod val="50000"/>
                  </a:sysClr>
                </a:solidFill>
                <a:prstDash val="dashDot"/>
                <a:miter lim="800000"/>
              </a:ln>
              <a:effectLst/>
            </p:spPr>
          </p:cxnSp>
        </p:grpSp>
        <p:grpSp>
          <p:nvGrpSpPr>
            <p:cNvPr id="345" name="Group 344">
              <a:extLst>
                <a:ext uri="{FF2B5EF4-FFF2-40B4-BE49-F238E27FC236}">
                  <a16:creationId xmlns:a16="http://schemas.microsoft.com/office/drawing/2014/main" id="{3FCD8311-06A6-4283-A85C-03F82A482810}"/>
                </a:ext>
              </a:extLst>
            </p:cNvPr>
            <p:cNvGrpSpPr/>
            <p:nvPr/>
          </p:nvGrpSpPr>
          <p:grpSpPr>
            <a:xfrm>
              <a:off x="5526665" y="863544"/>
              <a:ext cx="1071322" cy="2541796"/>
              <a:chOff x="5526665" y="863545"/>
              <a:chExt cx="1085082" cy="2640177"/>
            </a:xfrm>
          </p:grpSpPr>
          <p:sp>
            <p:nvSpPr>
              <p:cNvPr id="346" name="TextBox 98">
                <a:extLst>
                  <a:ext uri="{FF2B5EF4-FFF2-40B4-BE49-F238E27FC236}">
                    <a16:creationId xmlns:a16="http://schemas.microsoft.com/office/drawing/2014/main" id="{082D4FC6-311A-429D-8F98-4D386FC3FF18}"/>
                  </a:ext>
                </a:extLst>
              </p:cNvPr>
              <p:cNvSpPr txBox="1"/>
              <p:nvPr/>
            </p:nvSpPr>
            <p:spPr>
              <a:xfrm>
                <a:off x="5526665" y="2894890"/>
                <a:ext cx="1085082" cy="60883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rgbClr val="FFC000">
                        <a:lumMod val="50000"/>
                      </a:srgbClr>
                    </a:solidFill>
                    <a:effectLst/>
                    <a:uLnTx/>
                    <a:uFillTx/>
                    <a:latin typeface="Calibri" panose="020F0502020204030204"/>
                    <a:ea typeface="+mn-ea"/>
                    <a:cs typeface="+mn-cs"/>
                  </a:rPr>
                  <a:t>44 h</a:t>
                </a:r>
              </a:p>
            </p:txBody>
          </p:sp>
          <p:sp>
            <p:nvSpPr>
              <p:cNvPr id="347" name="TextBox 95">
                <a:extLst>
                  <a:ext uri="{FF2B5EF4-FFF2-40B4-BE49-F238E27FC236}">
                    <a16:creationId xmlns:a16="http://schemas.microsoft.com/office/drawing/2014/main" id="{F5E77F25-063E-4369-B5F7-35640BE360FF}"/>
                  </a:ext>
                </a:extLst>
              </p:cNvPr>
              <p:cNvSpPr txBox="1"/>
              <p:nvPr/>
            </p:nvSpPr>
            <p:spPr>
              <a:xfrm>
                <a:off x="5526665" y="2216504"/>
                <a:ext cx="1085082" cy="61074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rgbClr val="FF0066"/>
                    </a:solidFill>
                    <a:effectLst/>
                    <a:uLnTx/>
                    <a:uFillTx/>
                    <a:latin typeface="Calibri" panose="020F0502020204030204"/>
                    <a:ea typeface="+mn-ea"/>
                    <a:cs typeface="+mn-cs"/>
                  </a:rPr>
                  <a:t>30 h</a:t>
                </a:r>
              </a:p>
            </p:txBody>
          </p:sp>
          <p:sp>
            <p:nvSpPr>
              <p:cNvPr id="348" name="TextBox 96">
                <a:extLst>
                  <a:ext uri="{FF2B5EF4-FFF2-40B4-BE49-F238E27FC236}">
                    <a16:creationId xmlns:a16="http://schemas.microsoft.com/office/drawing/2014/main" id="{1ACD7463-75C2-4C89-B3E9-F6A58C25F5C9}"/>
                  </a:ext>
                </a:extLst>
              </p:cNvPr>
              <p:cNvSpPr txBox="1"/>
              <p:nvPr/>
            </p:nvSpPr>
            <p:spPr>
              <a:xfrm>
                <a:off x="5526665" y="2443906"/>
                <a:ext cx="1085082" cy="60883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solidFill>
                    <a:effectLst/>
                    <a:uLnTx/>
                    <a:uFillTx/>
                    <a:latin typeface="Calibri" panose="020F0502020204030204"/>
                    <a:ea typeface="+mn-ea"/>
                    <a:cs typeface="+mn-cs"/>
                  </a:rPr>
                  <a:t>35 h</a:t>
                </a:r>
              </a:p>
            </p:txBody>
          </p:sp>
          <p:sp>
            <p:nvSpPr>
              <p:cNvPr id="349" name="TextBox 90">
                <a:extLst>
                  <a:ext uri="{FF2B5EF4-FFF2-40B4-BE49-F238E27FC236}">
                    <a16:creationId xmlns:a16="http://schemas.microsoft.com/office/drawing/2014/main" id="{79128A2A-C5E1-470D-9F5D-62CB64470CE3}"/>
                  </a:ext>
                </a:extLst>
              </p:cNvPr>
              <p:cNvSpPr txBox="1"/>
              <p:nvPr/>
            </p:nvSpPr>
            <p:spPr>
              <a:xfrm>
                <a:off x="5526665" y="1765518"/>
                <a:ext cx="1085082" cy="60883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rgbClr val="70AD47">
                        <a:lumMod val="50000"/>
                      </a:srgbClr>
                    </a:solidFill>
                    <a:effectLst/>
                    <a:uLnTx/>
                    <a:uFillTx/>
                    <a:latin typeface="Calibri" panose="020F0502020204030204"/>
                    <a:ea typeface="+mn-ea"/>
                    <a:cs typeface="+mn-cs"/>
                  </a:rPr>
                  <a:t>15 h</a:t>
                </a:r>
              </a:p>
            </p:txBody>
          </p:sp>
          <p:sp>
            <p:nvSpPr>
              <p:cNvPr id="350" name="TextBox 1">
                <a:extLst>
                  <a:ext uri="{FF2B5EF4-FFF2-40B4-BE49-F238E27FC236}">
                    <a16:creationId xmlns:a16="http://schemas.microsoft.com/office/drawing/2014/main" id="{82715933-FE5D-4C3E-AC3C-3E9E6FE1AE20}"/>
                  </a:ext>
                </a:extLst>
              </p:cNvPr>
              <p:cNvSpPr txBox="1"/>
              <p:nvPr/>
            </p:nvSpPr>
            <p:spPr>
              <a:xfrm>
                <a:off x="5526665" y="863545"/>
                <a:ext cx="1085082" cy="60883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rgbClr val="00B0F0"/>
                    </a:solidFill>
                    <a:effectLst/>
                    <a:uLnTx/>
                    <a:uFillTx/>
                    <a:latin typeface="Calibri" panose="020F0502020204030204"/>
                    <a:ea typeface="+mn-ea"/>
                    <a:cs typeface="+mn-cs"/>
                  </a:rPr>
                  <a:t>0 h</a:t>
                </a:r>
              </a:p>
            </p:txBody>
          </p:sp>
          <p:sp>
            <p:nvSpPr>
              <p:cNvPr id="351" name="TextBox 91">
                <a:extLst>
                  <a:ext uri="{FF2B5EF4-FFF2-40B4-BE49-F238E27FC236}">
                    <a16:creationId xmlns:a16="http://schemas.microsoft.com/office/drawing/2014/main" id="{2A32CD86-3495-44A4-A89E-B257632CEED8}"/>
                  </a:ext>
                </a:extLst>
              </p:cNvPr>
              <p:cNvSpPr txBox="1"/>
              <p:nvPr/>
            </p:nvSpPr>
            <p:spPr>
              <a:xfrm>
                <a:off x="5526665" y="1540026"/>
                <a:ext cx="1085082" cy="60883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rgbClr val="FF0000"/>
                    </a:solidFill>
                    <a:effectLst/>
                    <a:uLnTx/>
                    <a:uFillTx/>
                    <a:latin typeface="Calibri" panose="020F0502020204030204"/>
                    <a:ea typeface="+mn-ea"/>
                    <a:cs typeface="+mn-cs"/>
                  </a:rPr>
                  <a:t>20 h</a:t>
                </a:r>
              </a:p>
            </p:txBody>
          </p:sp>
          <p:sp>
            <p:nvSpPr>
              <p:cNvPr id="352" name="TextBox 88">
                <a:extLst>
                  <a:ext uri="{FF2B5EF4-FFF2-40B4-BE49-F238E27FC236}">
                    <a16:creationId xmlns:a16="http://schemas.microsoft.com/office/drawing/2014/main" id="{1B7D7CC6-F501-4450-ABBB-8B235AFC5DD2}"/>
                  </a:ext>
                </a:extLst>
              </p:cNvPr>
              <p:cNvSpPr txBox="1"/>
              <p:nvPr/>
            </p:nvSpPr>
            <p:spPr>
              <a:xfrm>
                <a:off x="5526665" y="1089038"/>
                <a:ext cx="1085082" cy="60883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rgbClr val="FF6600"/>
                    </a:solidFill>
                    <a:effectLst/>
                    <a:uLnTx/>
                    <a:uFillTx/>
                    <a:latin typeface="Calibri" panose="020F0502020204030204"/>
                    <a:ea typeface="+mn-ea"/>
                    <a:cs typeface="+mn-cs"/>
                  </a:rPr>
                  <a:t>5 h</a:t>
                </a:r>
              </a:p>
            </p:txBody>
          </p:sp>
          <p:sp>
            <p:nvSpPr>
              <p:cNvPr id="353" name="TextBox 97">
                <a:extLst>
                  <a:ext uri="{FF2B5EF4-FFF2-40B4-BE49-F238E27FC236}">
                    <a16:creationId xmlns:a16="http://schemas.microsoft.com/office/drawing/2014/main" id="{89C35467-7932-4936-984F-181C1250441A}"/>
                  </a:ext>
                </a:extLst>
              </p:cNvPr>
              <p:cNvSpPr txBox="1"/>
              <p:nvPr/>
            </p:nvSpPr>
            <p:spPr>
              <a:xfrm>
                <a:off x="5526665" y="2669398"/>
                <a:ext cx="1085082" cy="60883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 lastClr="FFFFFF">
                        <a:lumMod val="50000"/>
                      </a:sysClr>
                    </a:solidFill>
                    <a:effectLst/>
                    <a:uLnTx/>
                    <a:uFillTx/>
                    <a:latin typeface="Calibri" panose="020F0502020204030204"/>
                    <a:ea typeface="+mn-ea"/>
                    <a:cs typeface="+mn-cs"/>
                  </a:rPr>
                  <a:t>40 h</a:t>
                </a:r>
              </a:p>
            </p:txBody>
          </p:sp>
          <p:sp>
            <p:nvSpPr>
              <p:cNvPr id="354" name="TextBox 92">
                <a:extLst>
                  <a:ext uri="{FF2B5EF4-FFF2-40B4-BE49-F238E27FC236}">
                    <a16:creationId xmlns:a16="http://schemas.microsoft.com/office/drawing/2014/main" id="{36CE7018-0A57-4700-872E-B8620ADE2357}"/>
                  </a:ext>
                </a:extLst>
              </p:cNvPr>
              <p:cNvSpPr txBox="1"/>
              <p:nvPr/>
            </p:nvSpPr>
            <p:spPr>
              <a:xfrm>
                <a:off x="5526665" y="1991011"/>
                <a:ext cx="1085082" cy="60883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rgbClr val="3414F4"/>
                    </a:solidFill>
                    <a:effectLst/>
                    <a:uLnTx/>
                    <a:uFillTx/>
                    <a:latin typeface="Calibri" panose="020F0502020204030204"/>
                    <a:ea typeface="+mn-ea"/>
                    <a:cs typeface="+mn-cs"/>
                  </a:rPr>
                  <a:t>25 h</a:t>
                </a:r>
              </a:p>
            </p:txBody>
          </p:sp>
          <p:sp>
            <p:nvSpPr>
              <p:cNvPr id="355" name="TextBox 89">
                <a:extLst>
                  <a:ext uri="{FF2B5EF4-FFF2-40B4-BE49-F238E27FC236}">
                    <a16:creationId xmlns:a16="http://schemas.microsoft.com/office/drawing/2014/main" id="{C3BA68AA-8C05-4232-9D9E-00E6AE68C868}"/>
                  </a:ext>
                </a:extLst>
              </p:cNvPr>
              <p:cNvSpPr txBox="1"/>
              <p:nvPr/>
            </p:nvSpPr>
            <p:spPr>
              <a:xfrm>
                <a:off x="5526665" y="1314532"/>
                <a:ext cx="1085082" cy="60883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rgbClr val="C00000"/>
                    </a:solidFill>
                    <a:effectLst/>
                    <a:uLnTx/>
                    <a:uFillTx/>
                    <a:latin typeface="Calibri" panose="020F0502020204030204"/>
                    <a:ea typeface="+mn-ea"/>
                    <a:cs typeface="+mn-cs"/>
                  </a:rPr>
                  <a:t>10 h</a:t>
                </a:r>
              </a:p>
            </p:txBody>
          </p:sp>
        </p:grpSp>
      </p:grpSp>
      <p:sp>
        <p:nvSpPr>
          <p:cNvPr id="388" name="TextBox 387">
            <a:extLst>
              <a:ext uri="{FF2B5EF4-FFF2-40B4-BE49-F238E27FC236}">
                <a16:creationId xmlns:a16="http://schemas.microsoft.com/office/drawing/2014/main" id="{E131035E-7213-4F82-9D20-17F85D4DD574}"/>
              </a:ext>
            </a:extLst>
          </p:cNvPr>
          <p:cNvSpPr txBox="1"/>
          <p:nvPr/>
        </p:nvSpPr>
        <p:spPr>
          <a:xfrm>
            <a:off x="462313" y="34108542"/>
            <a:ext cx="6295392" cy="3046988"/>
          </a:xfrm>
          <a:prstGeom prst="rect">
            <a:avLst/>
          </a:prstGeom>
          <a:noFill/>
        </p:spPr>
        <p:txBody>
          <a:bodyPr wrap="square" rtlCol="0">
            <a:spAutoFit/>
          </a:bodyPr>
          <a:lstStyle/>
          <a:p>
            <a:pPr algn="just"/>
            <a:r>
              <a:rPr lang="en-GB" sz="2400" dirty="0"/>
              <a:t>Fig. 1 Application of the real part capacitance at 100 kHz, i.e. C'(100kHz): TVIS is most sensitive to the height of the ice cylinder in intimate contact with the glass wall in the region bounded by the electrodes. When the ice mass retracts from the glass wall,  the characteristic “dip” and recovery in C'(100kHz) are subsequently used to track the point of complete ice removal in a single vial. </a:t>
            </a:r>
          </a:p>
        </p:txBody>
      </p:sp>
      <p:grpSp>
        <p:nvGrpSpPr>
          <p:cNvPr id="29" name="Group 28"/>
          <p:cNvGrpSpPr/>
          <p:nvPr/>
        </p:nvGrpSpPr>
        <p:grpSpPr>
          <a:xfrm>
            <a:off x="11010194" y="14897893"/>
            <a:ext cx="7988595" cy="4957835"/>
            <a:chOff x="11596071" y="15076701"/>
            <a:chExt cx="7988595" cy="4957835"/>
          </a:xfrm>
        </p:grpSpPr>
        <p:pic>
          <p:nvPicPr>
            <p:cNvPr id="66" name="Picture 65">
              <a:extLst>
                <a:ext uri="{FF2B5EF4-FFF2-40B4-BE49-F238E27FC236}">
                  <a16:creationId xmlns:a16="http://schemas.microsoft.com/office/drawing/2014/main" id="{74A223A4-03E7-46A1-A4C0-A439ECC32C58}"/>
                </a:ext>
              </a:extLst>
            </p:cNvPr>
            <p:cNvPicPr>
              <a:picLocks noChangeAspect="1"/>
            </p:cNvPicPr>
            <p:nvPr/>
          </p:nvPicPr>
          <p:blipFill>
            <a:blip r:embed="rId13"/>
            <a:stretch>
              <a:fillRect/>
            </a:stretch>
          </p:blipFill>
          <p:spPr>
            <a:xfrm>
              <a:off x="11596071" y="15076701"/>
              <a:ext cx="3684223" cy="4957835"/>
            </a:xfrm>
            <a:prstGeom prst="rect">
              <a:avLst/>
            </a:prstGeom>
            <a:ln>
              <a:noFill/>
            </a:ln>
            <a:effectLst/>
          </p:spPr>
        </p:pic>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791471" y="16491676"/>
              <a:ext cx="1722938" cy="1896337"/>
            </a:xfrm>
            <a:prstGeom prst="rect">
              <a:avLst/>
            </a:prstGeom>
            <a:ln>
              <a:noFill/>
            </a:ln>
            <a:effectLst/>
          </p:spPr>
        </p:pic>
        <p:sp>
          <p:nvSpPr>
            <p:cNvPr id="321" name="TextBox 320">
              <a:extLst>
                <a:ext uri="{FF2B5EF4-FFF2-40B4-BE49-F238E27FC236}">
                  <a16:creationId xmlns:a16="http://schemas.microsoft.com/office/drawing/2014/main" id="{E9CCA140-E80B-4C0B-9093-CC5CE0285EF0}"/>
                </a:ext>
              </a:extLst>
            </p:cNvPr>
            <p:cNvSpPr txBox="1"/>
            <p:nvPr/>
          </p:nvSpPr>
          <p:spPr>
            <a:xfrm>
              <a:off x="15559331" y="16528740"/>
              <a:ext cx="1367601" cy="461665"/>
            </a:xfrm>
            <a:prstGeom prst="rect">
              <a:avLst/>
            </a:prstGeom>
            <a:noFill/>
          </p:spPr>
          <p:txBody>
            <a:bodyPr wrap="square" rtlCol="0">
              <a:spAutoFit/>
            </a:bodyPr>
            <a:lstStyle/>
            <a:p>
              <a:pPr algn="ctr"/>
              <a:r>
                <a:rPr lang="en-GB" sz="2400" dirty="0"/>
                <a:t>TVIS vial</a:t>
              </a:r>
            </a:p>
          </p:txBody>
        </p:sp>
        <p:sp>
          <p:nvSpPr>
            <p:cNvPr id="322" name="TextBox 321">
              <a:extLst>
                <a:ext uri="{FF2B5EF4-FFF2-40B4-BE49-F238E27FC236}">
                  <a16:creationId xmlns:a16="http://schemas.microsoft.com/office/drawing/2014/main" id="{E9CCA140-E80B-4C0B-9093-CC5CE0285EF0}"/>
                </a:ext>
              </a:extLst>
            </p:cNvPr>
            <p:cNvSpPr txBox="1"/>
            <p:nvPr/>
          </p:nvSpPr>
          <p:spPr>
            <a:xfrm>
              <a:off x="18355526" y="16524678"/>
              <a:ext cx="1229140" cy="461665"/>
            </a:xfrm>
            <a:prstGeom prst="rect">
              <a:avLst/>
            </a:prstGeom>
            <a:noFill/>
          </p:spPr>
          <p:txBody>
            <a:bodyPr wrap="square" rtlCol="0">
              <a:spAutoFit/>
            </a:bodyPr>
            <a:lstStyle/>
            <a:p>
              <a:pPr algn="ctr"/>
              <a:r>
                <a:rPr lang="en-GB" sz="2400" dirty="0"/>
                <a:t>TC vial</a:t>
              </a:r>
            </a:p>
          </p:txBody>
        </p:sp>
        <p:sp>
          <p:nvSpPr>
            <p:cNvPr id="323" name="TextBox 322">
              <a:extLst>
                <a:ext uri="{FF2B5EF4-FFF2-40B4-BE49-F238E27FC236}">
                  <a16:creationId xmlns:a16="http://schemas.microsoft.com/office/drawing/2014/main" id="{E9CCA140-E80B-4C0B-9093-CC5CE0285EF0}"/>
                </a:ext>
              </a:extLst>
            </p:cNvPr>
            <p:cNvSpPr txBox="1"/>
            <p:nvPr/>
          </p:nvSpPr>
          <p:spPr>
            <a:xfrm>
              <a:off x="14655976" y="17147476"/>
              <a:ext cx="2867321" cy="461665"/>
            </a:xfrm>
            <a:prstGeom prst="rect">
              <a:avLst/>
            </a:prstGeom>
            <a:noFill/>
          </p:spPr>
          <p:txBody>
            <a:bodyPr wrap="square" rtlCol="0">
              <a:spAutoFit/>
            </a:bodyPr>
            <a:lstStyle/>
            <a:p>
              <a:pPr algn="ctr"/>
              <a:r>
                <a:rPr lang="en-GB" sz="2400" dirty="0"/>
                <a:t>Electrodes</a:t>
              </a:r>
            </a:p>
          </p:txBody>
        </p:sp>
        <p:cxnSp>
          <p:nvCxnSpPr>
            <p:cNvPr id="12" name="Straight Connector 11"/>
            <p:cNvCxnSpPr/>
            <p:nvPr/>
          </p:nvCxnSpPr>
          <p:spPr>
            <a:xfrm flipH="1" flipV="1">
              <a:off x="16529541" y="17515682"/>
              <a:ext cx="382182" cy="3171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flipV="1">
              <a:off x="16519221" y="17509882"/>
              <a:ext cx="1104196" cy="3271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E9CCA140-E80B-4C0B-9093-CC5CE0285EF0}"/>
                </a:ext>
              </a:extLst>
            </p:cNvPr>
            <p:cNvSpPr txBox="1"/>
            <p:nvPr/>
          </p:nvSpPr>
          <p:spPr>
            <a:xfrm>
              <a:off x="15635289" y="18498120"/>
              <a:ext cx="3616474" cy="1323439"/>
            </a:xfrm>
            <a:prstGeom prst="rect">
              <a:avLst/>
            </a:prstGeom>
            <a:noFill/>
          </p:spPr>
          <p:txBody>
            <a:bodyPr wrap="square" rtlCol="0">
              <a:spAutoFit/>
            </a:bodyPr>
            <a:lstStyle/>
            <a:p>
              <a:pPr marL="342900" indent="-342900">
                <a:buFont typeface="Arial" panose="020B0604020202020204" pitchFamily="34" charset="0"/>
                <a:buChar char="•"/>
              </a:pPr>
              <a:r>
                <a:rPr lang="en-GB" sz="2000" dirty="0"/>
                <a:t>4 TVIS vials: 1 of each IgG formulation in edge and core</a:t>
              </a:r>
            </a:p>
            <a:p>
              <a:pPr marL="342900" indent="-342900">
                <a:buFont typeface="Arial" panose="020B0604020202020204" pitchFamily="34" charset="0"/>
                <a:buChar char="•"/>
              </a:pPr>
              <a:r>
                <a:rPr lang="en-GB" sz="2000" dirty="0"/>
                <a:t>8 TC vials: 2 TC vials per TVIS vial (Type T thermocouples)</a:t>
              </a:r>
            </a:p>
          </p:txBody>
        </p:sp>
        <p:cxnSp>
          <p:nvCxnSpPr>
            <p:cNvPr id="341" name="Straight Connector 340"/>
            <p:cNvCxnSpPr/>
            <p:nvPr/>
          </p:nvCxnSpPr>
          <p:spPr>
            <a:xfrm flipH="1" flipV="1">
              <a:off x="16660382" y="17780423"/>
              <a:ext cx="0" cy="360000"/>
            </a:xfrm>
            <a:prstGeom prst="line">
              <a:avLst/>
            </a:prstGeom>
            <a:ln>
              <a:solidFill>
                <a:srgbClr val="01152E"/>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2" name="TextBox 341">
              <a:extLst>
                <a:ext uri="{FF2B5EF4-FFF2-40B4-BE49-F238E27FC236}">
                  <a16:creationId xmlns:a16="http://schemas.microsoft.com/office/drawing/2014/main" id="{E9CCA140-E80B-4C0B-9093-CC5CE0285EF0}"/>
                </a:ext>
              </a:extLst>
            </p:cNvPr>
            <p:cNvSpPr txBox="1"/>
            <p:nvPr/>
          </p:nvSpPr>
          <p:spPr>
            <a:xfrm>
              <a:off x="15562867" y="17785231"/>
              <a:ext cx="972842" cy="307777"/>
            </a:xfrm>
            <a:prstGeom prst="rect">
              <a:avLst/>
            </a:prstGeom>
            <a:noFill/>
          </p:spPr>
          <p:txBody>
            <a:bodyPr wrap="square" rtlCol="0">
              <a:spAutoFit/>
            </a:bodyPr>
            <a:lstStyle/>
            <a:p>
              <a:pPr algn="r"/>
              <a:r>
                <a:rPr lang="en-GB" sz="1400" dirty="0"/>
                <a:t>10 mm </a:t>
              </a:r>
            </a:p>
          </p:txBody>
        </p:sp>
        <p:cxnSp>
          <p:nvCxnSpPr>
            <p:cNvPr id="393" name="Straight Connector 392"/>
            <p:cNvCxnSpPr/>
            <p:nvPr/>
          </p:nvCxnSpPr>
          <p:spPr>
            <a:xfrm flipV="1">
              <a:off x="16576562" y="18138916"/>
              <a:ext cx="0" cy="108000"/>
            </a:xfrm>
            <a:prstGeom prst="line">
              <a:avLst/>
            </a:prstGeom>
            <a:ln>
              <a:solidFill>
                <a:srgbClr val="01152E"/>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94" name="TextBox 393">
              <a:extLst>
                <a:ext uri="{FF2B5EF4-FFF2-40B4-BE49-F238E27FC236}">
                  <a16:creationId xmlns:a16="http://schemas.microsoft.com/office/drawing/2014/main" id="{E9CCA140-E80B-4C0B-9093-CC5CE0285EF0}"/>
                </a:ext>
              </a:extLst>
            </p:cNvPr>
            <p:cNvSpPr txBox="1"/>
            <p:nvPr/>
          </p:nvSpPr>
          <p:spPr>
            <a:xfrm>
              <a:off x="15327907" y="17508251"/>
              <a:ext cx="1435418" cy="307777"/>
            </a:xfrm>
            <a:prstGeom prst="rect">
              <a:avLst/>
            </a:prstGeom>
            <a:noFill/>
          </p:spPr>
          <p:txBody>
            <a:bodyPr wrap="square" rtlCol="0">
              <a:spAutoFit/>
            </a:bodyPr>
            <a:lstStyle/>
            <a:p>
              <a:pPr algn="ctr"/>
              <a:r>
                <a:rPr lang="en-GB" sz="1400" dirty="0"/>
                <a:t>(Width 19mm)</a:t>
              </a:r>
            </a:p>
          </p:txBody>
        </p:sp>
        <p:cxnSp>
          <p:nvCxnSpPr>
            <p:cNvPr id="395" name="Straight Connector 394"/>
            <p:cNvCxnSpPr/>
            <p:nvPr/>
          </p:nvCxnSpPr>
          <p:spPr>
            <a:xfrm>
              <a:off x="16440121" y="17777483"/>
              <a:ext cx="788791" cy="0"/>
            </a:xfrm>
            <a:prstGeom prst="line">
              <a:avLst/>
            </a:prstGeom>
            <a:ln>
              <a:solidFill>
                <a:srgbClr val="01152E"/>
              </a:solidFill>
              <a:prstDash val="dashDot"/>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16453380" y="18141340"/>
              <a:ext cx="788791" cy="0"/>
            </a:xfrm>
            <a:prstGeom prst="line">
              <a:avLst/>
            </a:prstGeom>
            <a:ln>
              <a:solidFill>
                <a:srgbClr val="01152E"/>
              </a:solidFill>
              <a:prstDash val="dashDot"/>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16453380" y="18244210"/>
              <a:ext cx="788791" cy="0"/>
            </a:xfrm>
            <a:prstGeom prst="line">
              <a:avLst/>
            </a:prstGeom>
            <a:ln>
              <a:solidFill>
                <a:srgbClr val="01152E"/>
              </a:solidFill>
              <a:prstDash val="dashDot"/>
            </a:ln>
          </p:spPr>
          <p:style>
            <a:lnRef idx="1">
              <a:schemeClr val="accent1"/>
            </a:lnRef>
            <a:fillRef idx="0">
              <a:schemeClr val="accent1"/>
            </a:fillRef>
            <a:effectRef idx="0">
              <a:schemeClr val="accent1"/>
            </a:effectRef>
            <a:fontRef idx="minor">
              <a:schemeClr val="tx1"/>
            </a:fontRef>
          </p:style>
        </p:cxnSp>
        <p:sp>
          <p:nvSpPr>
            <p:cNvPr id="398" name="TextBox 397">
              <a:extLst>
                <a:ext uri="{FF2B5EF4-FFF2-40B4-BE49-F238E27FC236}">
                  <a16:creationId xmlns:a16="http://schemas.microsoft.com/office/drawing/2014/main" id="{E9CCA140-E80B-4C0B-9093-CC5CE0285EF0}"/>
                </a:ext>
              </a:extLst>
            </p:cNvPr>
            <p:cNvSpPr txBox="1"/>
            <p:nvPr/>
          </p:nvSpPr>
          <p:spPr>
            <a:xfrm>
              <a:off x="15562867" y="18014326"/>
              <a:ext cx="972842" cy="307777"/>
            </a:xfrm>
            <a:prstGeom prst="rect">
              <a:avLst/>
            </a:prstGeom>
            <a:noFill/>
          </p:spPr>
          <p:txBody>
            <a:bodyPr wrap="square" rtlCol="0">
              <a:spAutoFit/>
            </a:bodyPr>
            <a:lstStyle/>
            <a:p>
              <a:pPr algn="r"/>
              <a:r>
                <a:rPr lang="en-GB" sz="1400" dirty="0"/>
                <a:t>3 mm </a:t>
              </a:r>
            </a:p>
          </p:txBody>
        </p:sp>
      </p:grpSp>
      <p:pic>
        <p:nvPicPr>
          <p:cNvPr id="9" name="Picture 8" descr="A picture containing clipart&#10;&#10;Description automatically generated">
            <a:extLst>
              <a:ext uri="{FF2B5EF4-FFF2-40B4-BE49-F238E27FC236}">
                <a16:creationId xmlns:a16="http://schemas.microsoft.com/office/drawing/2014/main" id="{09BB17F1-8322-461A-9484-24F5CB65837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68408" y="3524442"/>
            <a:ext cx="4282705" cy="1422000"/>
          </a:xfrm>
          <a:prstGeom prst="rect">
            <a:avLst/>
          </a:prstGeom>
        </p:spPr>
      </p:pic>
    </p:spTree>
    <p:extLst>
      <p:ext uri="{BB962C8B-B14F-4D97-AF65-F5344CB8AC3E}">
        <p14:creationId xmlns:p14="http://schemas.microsoft.com/office/powerpoint/2010/main" val="968592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5456</TotalTime>
  <Words>1708</Words>
  <Application>Microsoft Office PowerPoint</Application>
  <PresentationFormat>Custom</PresentationFormat>
  <Paragraphs>158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Wingdings</vt:lpstr>
      <vt:lpstr>Office Theme</vt:lpstr>
      <vt:lpstr>PowerPoint Presentation</vt:lpstr>
    </vt:vector>
  </TitlesOfParts>
  <Company>De Montfort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Bhaskar Pandya</dc:creator>
  <cp:lastModifiedBy>Bhaskar Pandya</cp:lastModifiedBy>
  <cp:revision>322</cp:revision>
  <dcterms:created xsi:type="dcterms:W3CDTF">2017-08-17T09:01:16Z</dcterms:created>
  <dcterms:modified xsi:type="dcterms:W3CDTF">2019-08-27T07:02:12Z</dcterms:modified>
</cp:coreProperties>
</file>